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67" r:id="rId2"/>
    <p:sldId id="268" r:id="rId3"/>
    <p:sldId id="263" r:id="rId4"/>
    <p:sldId id="269" r:id="rId5"/>
    <p:sldId id="270" r:id="rId6"/>
    <p:sldId id="271" r:id="rId7"/>
    <p:sldId id="272" r:id="rId8"/>
    <p:sldId id="273" r:id="rId9"/>
    <p:sldId id="274" r:id="rId10"/>
    <p:sldId id="275" r:id="rId11"/>
    <p:sldId id="278" r:id="rId12"/>
    <p:sldId id="277" r:id="rId13"/>
    <p:sldId id="281" r:id="rId14"/>
    <p:sldId id="280" r:id="rId15"/>
    <p:sldId id="284" r:id="rId16"/>
    <p:sldId id="285" r:id="rId17"/>
    <p:sldId id="286" r:id="rId18"/>
    <p:sldId id="287" r:id="rId19"/>
    <p:sldId id="288" r:id="rId20"/>
    <p:sldId id="283" r:id="rId21"/>
  </p:sldIdLst>
  <p:sldSz cx="9144000" cy="5715000" type="screen16x1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modifyVerifier cryptProviderType="rsaFull" cryptAlgorithmClass="hash" cryptAlgorithmType="typeAny" cryptAlgorithmSid="4" spinCount="100000" saltData="iie1EPHfAXSm3sf9WQRG+w==" hashData="VEcBhYZFVXFVgescy4fKEGfe6ug=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33"/>
    <a:srgbClr val="FFFF00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8" d="100"/>
          <a:sy n="78" d="100"/>
        </p:scale>
        <p:origin x="-924" y="-300"/>
      </p:cViewPr>
      <p:guideLst>
        <p:guide orient="horz" pos="180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24C9DC-F9B7-4FB5-99FE-276E209C7CD1}" type="datetimeFigureOut">
              <a:rPr lang="ru-RU" smtClean="0"/>
              <a:t>18.12.2017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CCB2D0-12CA-465F-8B8F-568110A926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71669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CCB2D0-12CA-465F-8B8F-568110A92648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71359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775355"/>
            <a:ext cx="7772400" cy="1225021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238500"/>
            <a:ext cx="6400800" cy="14605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28865"/>
            <a:ext cx="2057400" cy="487627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28865"/>
            <a:ext cx="6019800" cy="487627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672417"/>
            <a:ext cx="7772400" cy="1135063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422261"/>
            <a:ext cx="7772400" cy="125015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333500"/>
            <a:ext cx="4038600" cy="377163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333500"/>
            <a:ext cx="4038600" cy="377163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79261"/>
            <a:ext cx="4040188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812396"/>
            <a:ext cx="4040188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279261"/>
            <a:ext cx="4041775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1812396"/>
            <a:ext cx="4041775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27542"/>
            <a:ext cx="3008313" cy="9683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27542"/>
            <a:ext cx="5111750" cy="487759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195917"/>
            <a:ext cx="3008313" cy="390921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000500"/>
            <a:ext cx="5486400" cy="47228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510646"/>
            <a:ext cx="5486400" cy="3429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472782"/>
            <a:ext cx="5486400" cy="6707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952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33500"/>
            <a:ext cx="8229600" cy="37716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5296959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18.12.2017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5296959"/>
            <a:ext cx="2895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5296959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audio" Target="../media/audio1.wav"/><Relationship Id="rId7" Type="http://schemas.openxmlformats.org/officeDocument/2006/relationships/image" Target="../media/image12.png"/><Relationship Id="rId12" Type="http://schemas.openxmlformats.org/officeDocument/2006/relationships/image" Target="../media/image30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11" Type="http://schemas.openxmlformats.org/officeDocument/2006/relationships/image" Target="../media/image16.png"/><Relationship Id="rId5" Type="http://schemas.openxmlformats.org/officeDocument/2006/relationships/image" Target="../media/image11.jpeg"/><Relationship Id="rId10" Type="http://schemas.openxmlformats.org/officeDocument/2006/relationships/image" Target="../media/image15.png"/><Relationship Id="rId4" Type="http://schemas.openxmlformats.org/officeDocument/2006/relationships/image" Target="../media/image10.jpeg"/><Relationship Id="rId9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13" Type="http://schemas.openxmlformats.org/officeDocument/2006/relationships/image" Target="../media/image33.png"/><Relationship Id="rId3" Type="http://schemas.openxmlformats.org/officeDocument/2006/relationships/audio" Target="../media/audio2.wav"/><Relationship Id="rId7" Type="http://schemas.microsoft.com/office/2007/relationships/hdphoto" Target="../media/hdphoto2.wdp"/><Relationship Id="rId12" Type="http://schemas.openxmlformats.org/officeDocument/2006/relationships/image" Target="../media/image1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11" Type="http://schemas.openxmlformats.org/officeDocument/2006/relationships/image" Target="../media/image15.png"/><Relationship Id="rId5" Type="http://schemas.openxmlformats.org/officeDocument/2006/relationships/image" Target="../media/image10.jpeg"/><Relationship Id="rId10" Type="http://schemas.openxmlformats.org/officeDocument/2006/relationships/image" Target="../media/image14.png"/><Relationship Id="rId4" Type="http://schemas.openxmlformats.org/officeDocument/2006/relationships/audio" Target="../media/audio1.wav"/><Relationship Id="rId9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5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audio" Target="../media/audio2.wav"/><Relationship Id="rId7" Type="http://schemas.openxmlformats.org/officeDocument/2006/relationships/image" Target="../media/image12.png"/><Relationship Id="rId12" Type="http://schemas.openxmlformats.org/officeDocument/2006/relationships/image" Target="../media/image3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11" Type="http://schemas.openxmlformats.org/officeDocument/2006/relationships/image" Target="../media/image16.png"/><Relationship Id="rId5" Type="http://schemas.openxmlformats.org/officeDocument/2006/relationships/image" Target="../media/image11.jpeg"/><Relationship Id="rId10" Type="http://schemas.openxmlformats.org/officeDocument/2006/relationships/image" Target="../media/image15.png"/><Relationship Id="rId4" Type="http://schemas.openxmlformats.org/officeDocument/2006/relationships/image" Target="../media/image10.jpeg"/><Relationship Id="rId9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8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microsoft.com/office/2007/relationships/hdphoto" Target="../media/hdphoto3.wdp"/><Relationship Id="rId3" Type="http://schemas.openxmlformats.org/officeDocument/2006/relationships/audio" Target="../media/audio1.wav"/><Relationship Id="rId7" Type="http://schemas.openxmlformats.org/officeDocument/2006/relationships/image" Target="../media/image12.png"/><Relationship Id="rId12" Type="http://schemas.openxmlformats.org/officeDocument/2006/relationships/image" Target="../media/image39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11" Type="http://schemas.openxmlformats.org/officeDocument/2006/relationships/image" Target="../media/image16.png"/><Relationship Id="rId5" Type="http://schemas.openxmlformats.org/officeDocument/2006/relationships/image" Target="../media/image11.jpeg"/><Relationship Id="rId10" Type="http://schemas.openxmlformats.org/officeDocument/2006/relationships/image" Target="../media/image15.png"/><Relationship Id="rId4" Type="http://schemas.openxmlformats.org/officeDocument/2006/relationships/image" Target="../media/image10.jpeg"/><Relationship Id="rId9" Type="http://schemas.openxmlformats.org/officeDocument/2006/relationships/image" Target="../media/image1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jpeg"/><Relationship Id="rId3" Type="http://schemas.openxmlformats.org/officeDocument/2006/relationships/image" Target="../media/image1.png"/><Relationship Id="rId7" Type="http://schemas.openxmlformats.org/officeDocument/2006/relationships/image" Target="../media/image4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.jpeg"/><Relationship Id="rId5" Type="http://schemas.openxmlformats.org/officeDocument/2006/relationships/image" Target="../media/image43.jpeg"/><Relationship Id="rId10" Type="http://schemas.openxmlformats.org/officeDocument/2006/relationships/image" Target="../media/image48.jpeg"/><Relationship Id="rId4" Type="http://schemas.openxmlformats.org/officeDocument/2006/relationships/image" Target="../media/image2.png"/><Relationship Id="rId9" Type="http://schemas.openxmlformats.org/officeDocument/2006/relationships/image" Target="../media/image47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slide" Target="slide20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13" Type="http://schemas.openxmlformats.org/officeDocument/2006/relationships/hyperlink" Target="http://www.kostyor.ru/kostyor4/kopilka4.html" TargetMode="External"/><Relationship Id="rId18" Type="http://schemas.openxmlformats.org/officeDocument/2006/relationships/hyperlink" Target="http://animals-universe.info/img/288/595172682.jpg%20&#1076;&#1086;&#1083;&#1084;&#1072;&#1090;&#1080;&#1085;&#1077;&#1094;1" TargetMode="External"/><Relationship Id="rId26" Type="http://schemas.openxmlformats.org/officeDocument/2006/relationships/hyperlink" Target="http://cdn-nus-1.pinme.ru/tumb/600/photo/b6/18/b6181b89838177bf2722b53643e874b9.jpg" TargetMode="External"/><Relationship Id="rId39" Type="http://schemas.openxmlformats.org/officeDocument/2006/relationships/hyperlink" Target="http://i.imgur.com/FDEWfB2.jpg%20&#1085;&#1086;&#1089;&#1086;&#1088;&#1086;&#1075;2" TargetMode="External"/><Relationship Id="rId3" Type="http://schemas.openxmlformats.org/officeDocument/2006/relationships/hyperlink" Target="http://www.lenagold.ru/fon/clipart/wall/37/golpol01_n.jpg" TargetMode="External"/><Relationship Id="rId21" Type="http://schemas.openxmlformats.org/officeDocument/2006/relationships/hyperlink" Target="http://happysadik.ru/wp-content/uploads/2017/03/zaichik-ot-navodneniya-768x576.jpg" TargetMode="External"/><Relationship Id="rId34" Type="http://schemas.openxmlformats.org/officeDocument/2006/relationships/hyperlink" Target="http://prikolenta.com/uploads/posts/t/l-4865.jpg" TargetMode="External"/><Relationship Id="rId42" Type="http://schemas.openxmlformats.org/officeDocument/2006/relationships/hyperlink" Target="https://cdn1.savepice.ru/uploads/2017/12/10/88cbef378f421cfc304361dd5f64b951-full.jpg" TargetMode="External"/><Relationship Id="rId47" Type="http://schemas.openxmlformats.org/officeDocument/2006/relationships/hyperlink" Target="http://klopik.com/uploads/posts/2014-03/1395244967_1393964128_funny_animals_20140304_03701_018.jpg" TargetMode="External"/><Relationship Id="rId50" Type="http://schemas.openxmlformats.org/officeDocument/2006/relationships/slide" Target="slide2.xml"/><Relationship Id="rId7" Type="http://schemas.openxmlformats.org/officeDocument/2006/relationships/hyperlink" Target="http://img1.liveinternet.ru/images/attach/c/11/115/459/115459577_.png" TargetMode="External"/><Relationship Id="rId12" Type="http://schemas.openxmlformats.org/officeDocument/2006/relationships/hyperlink" Target="http://s010.radikal.ru/i314/1612/f7/dbe35c115256.png" TargetMode="External"/><Relationship Id="rId17" Type="http://schemas.openxmlformats.org/officeDocument/2006/relationships/hyperlink" Target="http://craftingbyholiday.com/wp-content/uploads/2016/05/504403226988223826-1.jpg" TargetMode="External"/><Relationship Id="rId25" Type="http://schemas.openxmlformats.org/officeDocument/2006/relationships/hyperlink" Target="http://www.nicefotos.ru/img/picture/Jun/01/2f35c0233204de714ba036ab5095190e/2.jpg" TargetMode="External"/><Relationship Id="rId33" Type="http://schemas.openxmlformats.org/officeDocument/2006/relationships/hyperlink" Target="http://fb.ru/article/168788/interesnyie-faktyi-o-koshkah-dlya-detey-interesnyie-faktyi-o-domashnih-koshkah" TargetMode="External"/><Relationship Id="rId38" Type="http://schemas.openxmlformats.org/officeDocument/2006/relationships/hyperlink" Target="https://kartinki.detki.today/wp-content/uploads/2017/07/nosorog7-768x405.jpg" TargetMode="External"/><Relationship Id="rId46" Type="http://schemas.openxmlformats.org/officeDocument/2006/relationships/hyperlink" Target="http://i.imgur.com/J3cYp.jpg" TargetMode="External"/><Relationship Id="rId2" Type="http://schemas.openxmlformats.org/officeDocument/2006/relationships/image" Target="../media/image18.png"/><Relationship Id="rId16" Type="http://schemas.openxmlformats.org/officeDocument/2006/relationships/hyperlink" Target="https://kinderlibrary.wordpress.com/2011/12/27/&#1080;&#1085;&#1090;&#1077;&#1088;&#1077;&#1089;&#1085;&#1099;&#1077;-&#1092;&#1072;&#1082;&#1090;&#1099;-&#1086;-&#1089;&#1086;&#1073;&#1072;&#1082;&#1072;&#1093;/" TargetMode="External"/><Relationship Id="rId20" Type="http://schemas.openxmlformats.org/officeDocument/2006/relationships/hyperlink" Target="http://clipartfans.com/resource/bunny-clip-art/bunny-clip-art-87.jpg" TargetMode="External"/><Relationship Id="rId29" Type="http://schemas.openxmlformats.org/officeDocument/2006/relationships/hyperlink" Target="http://pluspng.com/img-png/png-yunus-png-yunus-resmi-dolphin-png-image-436.png" TargetMode="External"/><Relationship Id="rId41" Type="http://schemas.openxmlformats.org/officeDocument/2006/relationships/hyperlink" Target="http://poiskm.co/show/&#1079;&#1074;&#1091;&#1082;-&#1087;&#1088;&#1086;&#1080;&#1075;&#1088;&#1099;&#1096;&#1072;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www.clipartsgram.com/image/757407896-colored-pencils-school-sign.png" TargetMode="External"/><Relationship Id="rId11" Type="http://schemas.openxmlformats.org/officeDocument/2006/relationships/hyperlink" Target="http://wanderlord.com/wp-content/uploads/2016/12/camel.jpg%20&#1074;&#1077;&#1088;&#1073;&#1083;&#1102;&#1076;2" TargetMode="External"/><Relationship Id="rId24" Type="http://schemas.openxmlformats.org/officeDocument/2006/relationships/hyperlink" Target="https://v-mire-zhivotnyh.vilingstore.net/Interesnye-fakty-o-lisicah-i179761" TargetMode="External"/><Relationship Id="rId32" Type="http://schemas.openxmlformats.org/officeDocument/2006/relationships/hyperlink" Target="https://images.designtrends.com/wp-content/uploads/2016/03/05120329/Beautiful-Blue-Cat-Clipart.jpg" TargetMode="External"/><Relationship Id="rId37" Type="http://schemas.openxmlformats.org/officeDocument/2006/relationships/hyperlink" Target="http://images.easyfreeclipart.com/348/seriesandmoviesnet-348534.png" TargetMode="External"/><Relationship Id="rId40" Type="http://schemas.openxmlformats.org/officeDocument/2006/relationships/hyperlink" Target="http://hd-1366x768.ru/_ph/10/2/436941315.jpg?1509305135" TargetMode="External"/><Relationship Id="rId45" Type="http://schemas.openxmlformats.org/officeDocument/2006/relationships/hyperlink" Target="http://mtdata.ru/u25/photo3425/20656570412-0/original.jpg" TargetMode="External"/><Relationship Id="rId5" Type="http://schemas.openxmlformats.org/officeDocument/2006/relationships/hyperlink" Target="http://img1.liveinternet.ru/images/attach/c/11/115/458/115458095_0_82f60_2a5263bc_orig.png" TargetMode="External"/><Relationship Id="rId15" Type="http://schemas.openxmlformats.org/officeDocument/2006/relationships/hyperlink" Target="http://i.ytimg.com/vi/fBYoVDmdjv8/sddefault.jpg%20&#1087;&#1077;&#1090;&#1091;&#1093;2" TargetMode="External"/><Relationship Id="rId23" Type="http://schemas.openxmlformats.org/officeDocument/2006/relationships/hyperlink" Target="http://solnschko.blogspot.ru/2013/03/blog-post_9402.html" TargetMode="External"/><Relationship Id="rId28" Type="http://schemas.openxmlformats.org/officeDocument/2006/relationships/hyperlink" Target="https://nashzeleniymir.ru/&#1076;&#1077;&#1083;&#1100;&#1092;&#1080;&#1085;" TargetMode="External"/><Relationship Id="rId36" Type="http://schemas.openxmlformats.org/officeDocument/2006/relationships/hyperlink" Target="http://www.chudesnayastrana.ru/jivotnue-savanni-nosorog.htm" TargetMode="External"/><Relationship Id="rId49" Type="http://schemas.openxmlformats.org/officeDocument/2006/relationships/hyperlink" Target="http://funday.com.ua/uploads/posts/2012-02/1330329176_these_funny_animals_911_640_02.jpg" TargetMode="External"/><Relationship Id="rId10" Type="http://schemas.openxmlformats.org/officeDocument/2006/relationships/hyperlink" Target="http://st.stranamam.ru/data/cache/2016dec/10/59/21249471_58794.jpg%20&#1074;&#1077;&#1088;&#1073;&#1083;&#1102;&#1076;1" TargetMode="External"/><Relationship Id="rId19" Type="http://schemas.openxmlformats.org/officeDocument/2006/relationships/hyperlink" Target="http://whossly.com/wp-content/uploads/2014/08/Screenshot_164.jpg%20&#1076;&#1086;&#1083;&#1084;&#1072;&#1090;&#1080;&#1085;&#1077;&#1094;2" TargetMode="External"/><Relationship Id="rId31" Type="http://schemas.openxmlformats.org/officeDocument/2006/relationships/hyperlink" Target="https://img1.postila.ru/storage/9696000/9681341/3435d5cc04f27e8661c5d74939904761.jpg" TargetMode="External"/><Relationship Id="rId44" Type="http://schemas.openxmlformats.org/officeDocument/2006/relationships/hyperlink" Target="https://img1.goodfon.ru/original/1920x1200/6/9a/pticy-ptency-cyplyata-para.jpg" TargetMode="External"/><Relationship Id="rId4" Type="http://schemas.openxmlformats.org/officeDocument/2006/relationships/hyperlink" Target="http://www.2fons.ru/pic/201406/1024x768/2fons.ru-14756.jpg" TargetMode="External"/><Relationship Id="rId9" Type="http://schemas.openxmlformats.org/officeDocument/2006/relationships/hyperlink" Target="http://www.kostyor.ru/archives/3-10/zelen.php" TargetMode="External"/><Relationship Id="rId14" Type="http://schemas.openxmlformats.org/officeDocument/2006/relationships/hyperlink" Target="http://www.ayurvedaplus.ru/images/photo_products/2-187.jpg" TargetMode="External"/><Relationship Id="rId22" Type="http://schemas.openxmlformats.org/officeDocument/2006/relationships/hyperlink" Target="http://review-planet.ru/wp-content/uploads/2012/05/96.jpg" TargetMode="External"/><Relationship Id="rId27" Type="http://schemas.openxmlformats.org/officeDocument/2006/relationships/hyperlink" Target="https://ds02.infourok.ru/uploads/ex/0159/0005ba30-ca854e78/hello_html_5e98d6c6.png" TargetMode="External"/><Relationship Id="rId30" Type="http://schemas.openxmlformats.org/officeDocument/2006/relationships/hyperlink" Target="http://d2pu2bk1b66iw6.cloudfront.net/photos/2015/06/12/6-106111-dolphin-1434139816.jpg" TargetMode="External"/><Relationship Id="rId35" Type="http://schemas.openxmlformats.org/officeDocument/2006/relationships/hyperlink" Target="http://dz98v.ru/img/wy1aj_QY7RQ.jpg" TargetMode="External"/><Relationship Id="rId43" Type="http://schemas.openxmlformats.org/officeDocument/2006/relationships/hyperlink" Target="http://muz-color.ru/?s=&#1044;&#1045;&#1058;&#1057;&#1050;&#1048;&#1045;%20&#1042;&#1045;&#1057;&#1045;&#1051;&#1067;&#1045;%20%20&#1052;&#1045;&#1051;&#1054;&#1044;&#1048;&#1048;%20&#1052;&#1048;&#1053;&#1059;&#1057;&#1054;&#1042;&#1050;&#1048;" TargetMode="External"/><Relationship Id="rId48" Type="http://schemas.openxmlformats.org/officeDocument/2006/relationships/hyperlink" Target="http://batona.net/uploads/posts/2013-12/1388023743_100.jpg" TargetMode="External"/><Relationship Id="rId8" Type="http://schemas.openxmlformats.org/officeDocument/2006/relationships/hyperlink" Target="http://pngimg.com/uploads/camel/camel_PNG23427.png" TargetMode="Externa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audio" Target="../media/audio2.wav"/><Relationship Id="rId7" Type="http://schemas.openxmlformats.org/officeDocument/2006/relationships/image" Target="../media/image12.png"/><Relationship Id="rId12" Type="http://schemas.openxmlformats.org/officeDocument/2006/relationships/image" Target="../media/image1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11" Type="http://schemas.openxmlformats.org/officeDocument/2006/relationships/image" Target="../media/image16.png"/><Relationship Id="rId5" Type="http://schemas.openxmlformats.org/officeDocument/2006/relationships/image" Target="../media/image11.jpeg"/><Relationship Id="rId10" Type="http://schemas.openxmlformats.org/officeDocument/2006/relationships/image" Target="../media/image15.png"/><Relationship Id="rId4" Type="http://schemas.openxmlformats.org/officeDocument/2006/relationships/image" Target="../media/image10.jpeg"/><Relationship Id="rId9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audio" Target="../media/audio1.wav"/><Relationship Id="rId7" Type="http://schemas.openxmlformats.org/officeDocument/2006/relationships/image" Target="../media/image12.png"/><Relationship Id="rId12" Type="http://schemas.openxmlformats.org/officeDocument/2006/relationships/image" Target="../media/image21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11" Type="http://schemas.openxmlformats.org/officeDocument/2006/relationships/image" Target="../media/image16.png"/><Relationship Id="rId5" Type="http://schemas.openxmlformats.org/officeDocument/2006/relationships/image" Target="../media/image11.jpeg"/><Relationship Id="rId10" Type="http://schemas.openxmlformats.org/officeDocument/2006/relationships/image" Target="../media/image15.png"/><Relationship Id="rId4" Type="http://schemas.openxmlformats.org/officeDocument/2006/relationships/image" Target="../media/image10.jpeg"/><Relationship Id="rId9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audio" Target="../media/audio1.wav"/><Relationship Id="rId7" Type="http://schemas.openxmlformats.org/officeDocument/2006/relationships/image" Target="../media/image12.png"/><Relationship Id="rId12" Type="http://schemas.openxmlformats.org/officeDocument/2006/relationships/image" Target="../media/image24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11" Type="http://schemas.openxmlformats.org/officeDocument/2006/relationships/image" Target="../media/image16.png"/><Relationship Id="rId5" Type="http://schemas.openxmlformats.org/officeDocument/2006/relationships/image" Target="../media/image11.jpeg"/><Relationship Id="rId10" Type="http://schemas.openxmlformats.org/officeDocument/2006/relationships/image" Target="../media/image15.png"/><Relationship Id="rId4" Type="http://schemas.openxmlformats.org/officeDocument/2006/relationships/image" Target="../media/image10.jpeg"/><Relationship Id="rId9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audio" Target="../media/audio1.wav"/><Relationship Id="rId7" Type="http://schemas.openxmlformats.org/officeDocument/2006/relationships/image" Target="../media/image12.png"/><Relationship Id="rId12" Type="http://schemas.openxmlformats.org/officeDocument/2006/relationships/image" Target="../media/image27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11" Type="http://schemas.openxmlformats.org/officeDocument/2006/relationships/image" Target="../media/image16.png"/><Relationship Id="rId5" Type="http://schemas.openxmlformats.org/officeDocument/2006/relationships/image" Target="../media/image11.jpeg"/><Relationship Id="rId10" Type="http://schemas.openxmlformats.org/officeDocument/2006/relationships/image" Target="../media/image15.png"/><Relationship Id="rId4" Type="http://schemas.openxmlformats.org/officeDocument/2006/relationships/image" Target="../media/image10.jpeg"/><Relationship Id="rId9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251520" y="-21867"/>
            <a:ext cx="8747072" cy="780851"/>
            <a:chOff x="251520" y="-21867"/>
            <a:chExt cx="8747072" cy="780851"/>
          </a:xfrm>
        </p:grpSpPr>
        <p:pic>
          <p:nvPicPr>
            <p:cNvPr id="3074" name="Picture 2" descr="http://img1.liveinternet.ru/images/attach/c/11/115/459/115459577_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1520" y="-21867"/>
              <a:ext cx="4372765" cy="78085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" name="Picture 2" descr="http://img1.liveinternet.ru/images/attach/c/11/115/459/115459577_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25827" y="-21867"/>
              <a:ext cx="4372765" cy="78085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196850" y="4941373"/>
            <a:ext cx="8748713" cy="785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6" name="Группа 5"/>
          <p:cNvGrpSpPr/>
          <p:nvPr/>
        </p:nvGrpSpPr>
        <p:grpSpPr>
          <a:xfrm rot="5400000">
            <a:off x="5900314" y="2462235"/>
            <a:ext cx="5749054" cy="780851"/>
            <a:chOff x="251520" y="-21867"/>
            <a:chExt cx="5749054" cy="780851"/>
          </a:xfrm>
        </p:grpSpPr>
        <p:pic>
          <p:nvPicPr>
            <p:cNvPr id="7" name="Picture 2" descr="http://img1.liveinternet.ru/images/attach/c/11/115/459/115459577_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1520" y="-21867"/>
              <a:ext cx="4372765" cy="78085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2" descr="http://img1.liveinternet.ru/images/attach/c/11/115/459/115459577_.png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8561"/>
            <a:stretch/>
          </p:blipFill>
          <p:spPr bwMode="auto">
            <a:xfrm>
              <a:off x="4625828" y="-21867"/>
              <a:ext cx="1374746" cy="78085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9" name="Группа 8"/>
          <p:cNvGrpSpPr/>
          <p:nvPr/>
        </p:nvGrpSpPr>
        <p:grpSpPr>
          <a:xfrm rot="16200000">
            <a:off x="-2505067" y="2462535"/>
            <a:ext cx="5748453" cy="780851"/>
            <a:chOff x="3250139" y="-21867"/>
            <a:chExt cx="5748453" cy="780851"/>
          </a:xfrm>
        </p:grpSpPr>
        <p:pic>
          <p:nvPicPr>
            <p:cNvPr id="10" name="Picture 2" descr="http://img1.liveinternet.ru/images/attach/c/11/115/459/115459577_.png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8575"/>
            <a:stretch/>
          </p:blipFill>
          <p:spPr bwMode="auto">
            <a:xfrm>
              <a:off x="3250139" y="-21867"/>
              <a:ext cx="1374147" cy="78085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" name="Picture 2" descr="http://img1.liveinternet.ru/images/attach/c/11/115/459/115459577_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25827" y="-21867"/>
              <a:ext cx="4372765" cy="78085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2" name="Picture 9" descr="http://www.playcast.ru/uploads/2017/10/24/23724442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6224" y="3528130"/>
            <a:ext cx="4030232" cy="14132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https://img-fotki.yandex.ru/get/6824/211272234.1ac4/0_1646d2_ce9044f7_ori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1164" y="758984"/>
            <a:ext cx="1975252" cy="3359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4" descr="https://image.jimcdn.com/app/cms/image/transf/none/path/s3e95f95a534f3df4/image/ia8891baf6a6713c9/version/1389514586/image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1624" y="2964637"/>
            <a:ext cx="1025434" cy="16669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1" descr="http://tapenik.ru/dizain/izo23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3521855"/>
            <a:ext cx="798212" cy="9279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3" descr="http://www.picshare.ru/uploads/141007/u6ylTAUdTd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4082" y="1797695"/>
            <a:ext cx="803588" cy="1131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Прямоугольник 16"/>
          <p:cNvSpPr/>
          <p:nvPr/>
        </p:nvSpPr>
        <p:spPr>
          <a:xfrm>
            <a:off x="0" y="766361"/>
            <a:ext cx="6367125" cy="286232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800" b="1" cap="none" spc="0" dirty="0" smtClean="0">
                <a:ln w="11430"/>
                <a:solidFill>
                  <a:srgbClr val="0000CC"/>
                </a:solidFill>
                <a:effectLst>
                  <a:glow rad="228600">
                    <a:srgbClr val="FFFF00">
                      <a:alpha val="35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Интерактивная </a:t>
            </a:r>
          </a:p>
          <a:p>
            <a:pPr algn="ctr"/>
            <a:r>
              <a:rPr lang="ru-RU" sz="3800" b="1" dirty="0" err="1" smtClean="0">
                <a:ln w="11430"/>
                <a:solidFill>
                  <a:srgbClr val="0000CC"/>
                </a:solidFill>
                <a:effectLst>
                  <a:glow rad="228600">
                    <a:srgbClr val="FFFF00">
                      <a:alpha val="35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з</a:t>
            </a:r>
            <a:r>
              <a:rPr lang="ru-RU" sz="3800" b="1" cap="none" spc="0" dirty="0" err="1" smtClean="0">
                <a:ln w="11430"/>
                <a:solidFill>
                  <a:srgbClr val="0000CC"/>
                </a:solidFill>
                <a:effectLst>
                  <a:glow rad="228600">
                    <a:srgbClr val="FFFF00">
                      <a:alpha val="35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оовикторина</a:t>
            </a:r>
            <a:endParaRPr lang="ru-RU" sz="3800" b="1" cap="none" spc="0" dirty="0" smtClean="0">
              <a:ln w="11430"/>
              <a:solidFill>
                <a:srgbClr val="0000CC"/>
              </a:solidFill>
              <a:effectLst>
                <a:glow rad="228600">
                  <a:srgbClr val="FFFF00">
                    <a:alpha val="35000"/>
                  </a:srgb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itchFamily="66" charset="0"/>
            </a:endParaRPr>
          </a:p>
          <a:p>
            <a:pPr algn="ctr"/>
            <a:r>
              <a:rPr lang="ru-RU" sz="49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101600">
                    <a:srgbClr val="FFFF00">
                      <a:alpha val="33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«</a:t>
            </a:r>
            <a:r>
              <a:rPr lang="ru-RU" sz="49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101600">
                    <a:srgbClr val="FFFF00">
                      <a:alpha val="33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Рисовалкин</a:t>
            </a:r>
            <a:r>
              <a:rPr lang="ru-RU" sz="49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101600">
                    <a:srgbClr val="FFFF00">
                      <a:alpha val="33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 </a:t>
            </a:r>
          </a:p>
          <a:p>
            <a:pPr algn="ctr"/>
            <a:r>
              <a:rPr lang="ru-RU" sz="49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101600">
                    <a:srgbClr val="FFFF00">
                      <a:alpha val="33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с</a:t>
            </a:r>
            <a:r>
              <a:rPr lang="ru-RU" sz="49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101600">
                    <a:srgbClr val="FFFF00">
                      <a:alpha val="33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прашивает…»</a:t>
            </a:r>
            <a:endParaRPr lang="ru-RU" sz="49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glow rad="101600">
                  <a:srgbClr val="FFFF00">
                    <a:alpha val="33000"/>
                  </a:srgb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83568" y="3632745"/>
            <a:ext cx="432048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7030A0"/>
                </a:solidFill>
                <a:effectLst/>
                <a:latin typeface="Comic Sans MS" pitchFamily="66" charset="0"/>
              </a:rPr>
              <a:t>Автор</a:t>
            </a:r>
            <a:r>
              <a:rPr lang="ru-RU" sz="1400" b="1" dirty="0" smtClean="0">
                <a:solidFill>
                  <a:srgbClr val="7030A0"/>
                </a:solidFill>
                <a:latin typeface="Comic Sans MS" pitchFamily="66" charset="0"/>
              </a:rPr>
              <a:t>:</a:t>
            </a:r>
            <a:r>
              <a:rPr lang="ru-RU" sz="1400" b="1" dirty="0" smtClean="0">
                <a:solidFill>
                  <a:srgbClr val="7030A0"/>
                </a:solidFill>
                <a:effectLst/>
                <a:latin typeface="Comic Sans MS" pitchFamily="66" charset="0"/>
              </a:rPr>
              <a:t> </a:t>
            </a:r>
            <a:r>
              <a:rPr lang="ru-RU" sz="1400" b="1" dirty="0" err="1" smtClean="0">
                <a:solidFill>
                  <a:srgbClr val="7030A0"/>
                </a:solidFill>
                <a:effectLst/>
                <a:latin typeface="Comic Sans MS" pitchFamily="66" charset="0"/>
              </a:rPr>
              <a:t>Колямина</a:t>
            </a:r>
            <a:r>
              <a:rPr lang="ru-RU" sz="1400" b="1" dirty="0" smtClean="0">
                <a:solidFill>
                  <a:srgbClr val="7030A0"/>
                </a:solidFill>
                <a:effectLst/>
                <a:latin typeface="Comic Sans MS" pitchFamily="66" charset="0"/>
              </a:rPr>
              <a:t> </a:t>
            </a:r>
            <a:endParaRPr lang="en-US" sz="1400" b="1" dirty="0" smtClean="0">
              <a:solidFill>
                <a:srgbClr val="7030A0"/>
              </a:solidFill>
              <a:effectLst/>
              <a:latin typeface="Comic Sans MS" pitchFamily="66" charset="0"/>
            </a:endParaRPr>
          </a:p>
          <a:p>
            <a:pPr algn="ctr"/>
            <a:r>
              <a:rPr lang="ru-RU" sz="1400" b="1" dirty="0" smtClean="0">
                <a:solidFill>
                  <a:srgbClr val="7030A0"/>
                </a:solidFill>
                <a:effectLst/>
                <a:latin typeface="Comic Sans MS" pitchFamily="66" charset="0"/>
              </a:rPr>
              <a:t>Светлана Александровна,</a:t>
            </a:r>
          </a:p>
          <a:p>
            <a:pPr algn="ctr"/>
            <a:r>
              <a:rPr lang="ru-RU" sz="1400" b="1" dirty="0">
                <a:solidFill>
                  <a:srgbClr val="7030A0"/>
                </a:solidFill>
                <a:effectLst/>
                <a:latin typeface="Comic Sans MS" pitchFamily="66" charset="0"/>
              </a:rPr>
              <a:t>п</a:t>
            </a:r>
            <a:r>
              <a:rPr lang="ru-RU" sz="1400" b="1" dirty="0" smtClean="0">
                <a:solidFill>
                  <a:srgbClr val="7030A0"/>
                </a:solidFill>
                <a:effectLst/>
                <a:latin typeface="Comic Sans MS" pitchFamily="66" charset="0"/>
              </a:rPr>
              <a:t>едагог дополнительного образования </a:t>
            </a:r>
          </a:p>
          <a:p>
            <a:pPr algn="ctr"/>
            <a:r>
              <a:rPr lang="ru-RU" sz="1400" b="1" dirty="0" smtClean="0">
                <a:solidFill>
                  <a:srgbClr val="7030A0"/>
                </a:solidFill>
                <a:effectLst/>
                <a:latin typeface="Comic Sans MS" pitchFamily="66" charset="0"/>
              </a:rPr>
              <a:t>МБУ ДО «Барнаульская городская </a:t>
            </a:r>
          </a:p>
          <a:p>
            <a:pPr algn="ctr"/>
            <a:r>
              <a:rPr lang="ru-RU" sz="1400" b="1" dirty="0" smtClean="0">
                <a:solidFill>
                  <a:srgbClr val="7030A0"/>
                </a:solidFill>
                <a:effectLst/>
                <a:latin typeface="Comic Sans MS" pitchFamily="66" charset="0"/>
              </a:rPr>
              <a:t>станция юных натуралистов», </a:t>
            </a:r>
          </a:p>
          <a:p>
            <a:pPr algn="ctr"/>
            <a:r>
              <a:rPr lang="ru-RU" sz="1400" b="1" dirty="0" smtClean="0">
                <a:solidFill>
                  <a:srgbClr val="7030A0"/>
                </a:solidFill>
                <a:effectLst/>
                <a:latin typeface="Comic Sans MS" pitchFamily="66" charset="0"/>
              </a:rPr>
              <a:t>Алтайский край</a:t>
            </a:r>
            <a:endParaRPr lang="ru-RU" sz="1400" b="1" dirty="0">
              <a:solidFill>
                <a:srgbClr val="7030A0"/>
              </a:solidFill>
              <a:effectLst/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9088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792" b="17924"/>
          <a:stretch/>
        </p:blipFill>
        <p:spPr bwMode="auto">
          <a:xfrm rot="5400000">
            <a:off x="-2394805" y="2392200"/>
            <a:ext cx="5809830" cy="1025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0" y="-22820"/>
            <a:ext cx="6516216" cy="55399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101600">
                    <a:srgbClr val="FFFF00">
                      <a:alpha val="33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Это интересно</a:t>
            </a:r>
            <a:endParaRPr lang="ru-RU" sz="3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glow rad="101600">
                  <a:srgbClr val="FFFF00">
                    <a:alpha val="33000"/>
                  </a:srgb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11" name="Управляющая кнопка: далее 10">
            <a:hlinkClick r:id="" action="ppaction://hlinkshowjump?jump=nextslide" highlightClick="1"/>
          </p:cNvPr>
          <p:cNvSpPr/>
          <p:nvPr/>
        </p:nvSpPr>
        <p:spPr>
          <a:xfrm>
            <a:off x="8690499" y="5292841"/>
            <a:ext cx="418005" cy="377645"/>
          </a:xfrm>
          <a:prstGeom prst="actionButtonForwardNext">
            <a:avLst/>
          </a:prstGeom>
          <a:pattFill prst="trellis">
            <a:fgClr>
              <a:srgbClr val="7030A0"/>
            </a:fgClr>
            <a:bgClr>
              <a:schemeClr val="bg1"/>
            </a:bgClr>
          </a:patt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859835" y="409228"/>
            <a:ext cx="5512365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dirty="0">
                <a:ln w="11430"/>
                <a:solidFill>
                  <a:srgbClr val="0000CC"/>
                </a:solidFill>
                <a:effectLst>
                  <a:glow rad="228600">
                    <a:srgbClr val="FFFF00">
                      <a:alpha val="35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Остров, на котором стоит Петропавловская крепость в Петербурге, называется Заячьим. По легенде, один заяц спасся от наводнения, запрыгнув в сапог Петра I. В 2003 году у Петропавловки была установлена скульптура «Зайчика, спасшегося </a:t>
            </a:r>
            <a:r>
              <a:rPr lang="ru-RU" sz="2400" b="1">
                <a:ln w="11430"/>
                <a:solidFill>
                  <a:srgbClr val="0000CC"/>
                </a:solidFill>
                <a:effectLst>
                  <a:glow rad="228600">
                    <a:srgbClr val="FFFF00">
                      <a:alpha val="35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от </a:t>
            </a:r>
            <a:r>
              <a:rPr lang="ru-RU" sz="2400" b="1" smtClean="0">
                <a:ln w="11430"/>
                <a:solidFill>
                  <a:srgbClr val="0000CC"/>
                </a:solidFill>
                <a:effectLst>
                  <a:glow rad="228600">
                    <a:srgbClr val="FFFF00">
                      <a:alpha val="35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наводнения». </a:t>
            </a:r>
            <a:endParaRPr lang="ru-RU" sz="2400" b="1" cap="none" spc="0" dirty="0" smtClean="0">
              <a:ln w="11430"/>
              <a:solidFill>
                <a:srgbClr val="0000CC"/>
              </a:solidFill>
              <a:effectLst>
                <a:glow rad="228600">
                  <a:srgbClr val="FFFF00">
                    <a:alpha val="35000"/>
                  </a:srgb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13314" name="Picture 2" descr="http://happysadik.ru/wp-content/uploads/2017/03/zaichik-ot-navodneniya-768x576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928"/>
          <a:stretch/>
        </p:blipFill>
        <p:spPr bwMode="auto">
          <a:xfrm>
            <a:off x="6516216" y="2785492"/>
            <a:ext cx="2511896" cy="2139084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6" name="Picture 4" descr="http://review-planet.ru/wp-content/uploads/2012/05/96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10"/>
          <a:stretch/>
        </p:blipFill>
        <p:spPr bwMode="auto">
          <a:xfrm>
            <a:off x="6516216" y="354974"/>
            <a:ext cx="2511896" cy="2070478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04942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www.lenagold.ru/fon/clipart/wall/37/golpol01_n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http://www.2fons.ru/pic/201406/1024x768/2fons.ru-14756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74883" r="2093"/>
          <a:stretch/>
        </p:blipFill>
        <p:spPr bwMode="auto">
          <a:xfrm>
            <a:off x="0" y="4009628"/>
            <a:ext cx="9147868" cy="17160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" name="Группа 3"/>
          <p:cNvGrpSpPr/>
          <p:nvPr/>
        </p:nvGrpSpPr>
        <p:grpSpPr>
          <a:xfrm>
            <a:off x="5292080" y="0"/>
            <a:ext cx="3816424" cy="5282952"/>
            <a:chOff x="4932040" y="88616"/>
            <a:chExt cx="3816424" cy="4936893"/>
          </a:xfrm>
        </p:grpSpPr>
        <p:sp>
          <p:nvSpPr>
            <p:cNvPr id="2" name="Прямоугольник 1"/>
            <p:cNvSpPr/>
            <p:nvPr/>
          </p:nvSpPr>
          <p:spPr>
            <a:xfrm>
              <a:off x="4974433" y="697260"/>
              <a:ext cx="3672408" cy="2301016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3074" name="Picture 2" descr="https://img-fotki.yandex.ru/get/6824/211272234.1ac4/0_1646d2_ce9044f7_orig"/>
            <p:cNvPicPr>
              <a:picLocks noChangeAspect="1" noChangeArrowheads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9442" b="1"/>
            <a:stretch/>
          </p:blipFill>
          <p:spPr bwMode="auto">
            <a:xfrm>
              <a:off x="4932040" y="88616"/>
              <a:ext cx="3816424" cy="493689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3078" name="Picture 6" descr="C:\Users\Светлана\Desktop\991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4066585"/>
            <a:ext cx="2346222" cy="19592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https://image.jimcdn.com/app/cms/image/transf/none/path/s3e95f95a534f3df4/image/ia8891baf6a6713c9/version/1389514586/image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2929508"/>
            <a:ext cx="1601207" cy="2602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-24714" y="-15044"/>
            <a:ext cx="5436096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dirty="0" smtClean="0">
                <a:ln w="11430"/>
                <a:solidFill>
                  <a:srgbClr val="FFC000"/>
                </a:solidFill>
                <a:effectLst>
                  <a:glow rad="228600">
                    <a:srgbClr val="002060">
                      <a:alpha val="35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«Старую … </a:t>
            </a:r>
            <a:r>
              <a:rPr lang="ru-RU" sz="3600" b="1" dirty="0">
                <a:ln w="11430"/>
                <a:solidFill>
                  <a:srgbClr val="FFC000"/>
                </a:solidFill>
                <a:effectLst>
                  <a:glow rad="228600">
                    <a:srgbClr val="002060">
                      <a:alpha val="35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хитростям не </a:t>
            </a:r>
            <a:r>
              <a:rPr lang="ru-RU" sz="3600" b="1" dirty="0" smtClean="0">
                <a:ln w="11430"/>
                <a:solidFill>
                  <a:srgbClr val="FFC000"/>
                </a:solidFill>
                <a:effectLst>
                  <a:glow rad="228600">
                    <a:srgbClr val="002060">
                      <a:alpha val="35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учить». Восстановите пословицу </a:t>
            </a:r>
            <a:endParaRPr lang="ru-RU" sz="3600" b="1" cap="none" spc="0" dirty="0" smtClean="0">
              <a:ln w="11430"/>
              <a:solidFill>
                <a:srgbClr val="FFC000"/>
              </a:solidFill>
              <a:effectLst>
                <a:glow rad="228600">
                  <a:srgbClr val="002060">
                    <a:alpha val="35000"/>
                  </a:srgb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95536" y="2431758"/>
            <a:ext cx="2088232" cy="587862"/>
          </a:xfrm>
          <a:prstGeom prst="roundRect">
            <a:avLst/>
          </a:prstGeom>
          <a:solidFill>
            <a:srgbClr val="7030A0"/>
          </a:solidFill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Comic Sans MS" pitchFamily="66" charset="0"/>
              </a:rPr>
              <a:t>Сову    </a:t>
            </a:r>
            <a:endParaRPr lang="ru-RU" sz="24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3000440" y="2353444"/>
            <a:ext cx="2088232" cy="582171"/>
          </a:xfrm>
          <a:prstGeom prst="roundRect">
            <a:avLst/>
          </a:prstGeom>
          <a:solidFill>
            <a:srgbClr val="7030A0"/>
          </a:solidFill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Comic Sans MS" pitchFamily="66" charset="0"/>
              </a:rPr>
              <a:t>Лису   </a:t>
            </a:r>
            <a:endParaRPr lang="ru-RU" sz="2400" b="1" dirty="0">
              <a:latin typeface="Comic Sans MS" pitchFamily="66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164593" y="4072810"/>
            <a:ext cx="2090794" cy="607539"/>
          </a:xfrm>
          <a:prstGeom prst="roundRect">
            <a:avLst/>
          </a:prstGeom>
          <a:solidFill>
            <a:srgbClr val="7030A0"/>
          </a:solidFill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Comic Sans MS" pitchFamily="66" charset="0"/>
              </a:rPr>
              <a:t>Свинью   </a:t>
            </a:r>
            <a:endParaRPr lang="ru-RU" sz="2400" b="1" dirty="0">
              <a:latin typeface="Comic Sans MS" pitchFamily="66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58884" y="3241770"/>
            <a:ext cx="2106220" cy="552308"/>
          </a:xfrm>
          <a:prstGeom prst="roundRect">
            <a:avLst/>
          </a:prstGeom>
          <a:solidFill>
            <a:srgbClr val="7030A0"/>
          </a:solidFill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Comic Sans MS" pitchFamily="66" charset="0"/>
              </a:rPr>
              <a:t>Козу     </a:t>
            </a:r>
            <a:endParaRPr lang="ru-RU" sz="2400" b="1" dirty="0">
              <a:latin typeface="Comic Sans MS" pitchFamily="66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2667236" y="3937620"/>
            <a:ext cx="2016000" cy="556375"/>
          </a:xfrm>
          <a:prstGeom prst="roundRect">
            <a:avLst/>
          </a:prstGeom>
          <a:solidFill>
            <a:srgbClr val="7030A0"/>
          </a:solidFill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Comic Sans MS" pitchFamily="66" charset="0"/>
              </a:rPr>
              <a:t>Кобылицу    </a:t>
            </a:r>
            <a:endParaRPr lang="ru-RU" sz="2400" b="1" dirty="0">
              <a:latin typeface="Comic Sans MS" pitchFamily="66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2483768" y="3145532"/>
            <a:ext cx="2088232" cy="552308"/>
          </a:xfrm>
          <a:prstGeom prst="roundRect">
            <a:avLst/>
          </a:prstGeom>
          <a:solidFill>
            <a:srgbClr val="7030A0"/>
          </a:solidFill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Comic Sans MS" pitchFamily="66" charset="0"/>
              </a:rPr>
              <a:t>Змею     </a:t>
            </a:r>
            <a:endParaRPr lang="ru-RU" sz="2400" b="1" dirty="0">
              <a:latin typeface="Comic Sans MS" pitchFamily="66" charset="0"/>
            </a:endParaRPr>
          </a:p>
        </p:txBody>
      </p:sp>
      <p:pic>
        <p:nvPicPr>
          <p:cNvPr id="1029" name="Picture 5" descr="http://img0.liveinternet.ru/images/attach/b/4/103/984/103984580_large__1_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5104" y="4498377"/>
            <a:ext cx="822720" cy="12666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http://img1.liveinternet.ru/images/attach/c/11/115/458/115458753___3_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8532" y="5114509"/>
            <a:ext cx="829452" cy="356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99" name="Управляющая кнопка: далее 398">
            <a:hlinkClick r:id="" action="ppaction://hlinkshowjump?jump=nextslide" highlightClick="1"/>
          </p:cNvPr>
          <p:cNvSpPr/>
          <p:nvPr/>
        </p:nvSpPr>
        <p:spPr>
          <a:xfrm>
            <a:off x="8690499" y="5292841"/>
            <a:ext cx="418005" cy="377645"/>
          </a:xfrm>
          <a:prstGeom prst="actionButtonForwardNext">
            <a:avLst/>
          </a:prstGeom>
          <a:pattFill prst="trellis">
            <a:fgClr>
              <a:srgbClr val="7030A0"/>
            </a:fgClr>
            <a:bgClr>
              <a:schemeClr val="bg1"/>
            </a:bgClr>
          </a:patt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AutoShape 3"/>
          <p:cNvSpPr>
            <a:spLocks noChangeAspect="1" noChangeArrowheads="1" noTextEdit="1"/>
          </p:cNvSpPr>
          <p:nvPr/>
        </p:nvSpPr>
        <p:spPr bwMode="auto">
          <a:xfrm>
            <a:off x="6613525" y="739775"/>
            <a:ext cx="1574800" cy="2284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457" name="Freeform 5"/>
          <p:cNvSpPr>
            <a:spLocks/>
          </p:cNvSpPr>
          <p:nvPr/>
        </p:nvSpPr>
        <p:spPr bwMode="auto">
          <a:xfrm>
            <a:off x="6764338" y="739775"/>
            <a:ext cx="15875" cy="3175"/>
          </a:xfrm>
          <a:custGeom>
            <a:avLst/>
            <a:gdLst>
              <a:gd name="T0" fmla="*/ 0 w 128"/>
              <a:gd name="T1" fmla="*/ 9 h 28"/>
              <a:gd name="T2" fmla="*/ 19 w 128"/>
              <a:gd name="T3" fmla="*/ 17 h 28"/>
              <a:gd name="T4" fmla="*/ 64 w 128"/>
              <a:gd name="T5" fmla="*/ 26 h 28"/>
              <a:gd name="T6" fmla="*/ 110 w 128"/>
              <a:gd name="T7" fmla="*/ 28 h 28"/>
              <a:gd name="T8" fmla="*/ 128 w 128"/>
              <a:gd name="T9" fmla="*/ 17 h 28"/>
              <a:gd name="T10" fmla="*/ 110 w 128"/>
              <a:gd name="T11" fmla="*/ 5 h 28"/>
              <a:gd name="T12" fmla="*/ 64 w 128"/>
              <a:gd name="T13" fmla="*/ 0 h 28"/>
              <a:gd name="T14" fmla="*/ 19 w 128"/>
              <a:gd name="T15" fmla="*/ 3 h 28"/>
              <a:gd name="T16" fmla="*/ 0 w 128"/>
              <a:gd name="T17" fmla="*/ 9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8" h="28">
                <a:moveTo>
                  <a:pt x="0" y="9"/>
                </a:moveTo>
                <a:lnTo>
                  <a:pt x="19" y="17"/>
                </a:lnTo>
                <a:lnTo>
                  <a:pt x="64" y="26"/>
                </a:lnTo>
                <a:lnTo>
                  <a:pt x="110" y="28"/>
                </a:lnTo>
                <a:lnTo>
                  <a:pt x="128" y="17"/>
                </a:lnTo>
                <a:lnTo>
                  <a:pt x="110" y="5"/>
                </a:lnTo>
                <a:lnTo>
                  <a:pt x="64" y="0"/>
                </a:lnTo>
                <a:lnTo>
                  <a:pt x="19" y="3"/>
                </a:lnTo>
                <a:lnTo>
                  <a:pt x="0" y="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458" name="Freeform 6"/>
          <p:cNvSpPr>
            <a:spLocks/>
          </p:cNvSpPr>
          <p:nvPr/>
        </p:nvSpPr>
        <p:spPr bwMode="auto">
          <a:xfrm>
            <a:off x="6745288" y="742950"/>
            <a:ext cx="14288" cy="15875"/>
          </a:xfrm>
          <a:custGeom>
            <a:avLst/>
            <a:gdLst>
              <a:gd name="T0" fmla="*/ 45 w 111"/>
              <a:gd name="T1" fmla="*/ 49 h 129"/>
              <a:gd name="T2" fmla="*/ 0 w 111"/>
              <a:gd name="T3" fmla="*/ 110 h 129"/>
              <a:gd name="T4" fmla="*/ 22 w 111"/>
              <a:gd name="T5" fmla="*/ 129 h 129"/>
              <a:gd name="T6" fmla="*/ 33 w 111"/>
              <a:gd name="T7" fmla="*/ 123 h 129"/>
              <a:gd name="T8" fmla="*/ 30 w 111"/>
              <a:gd name="T9" fmla="*/ 109 h 129"/>
              <a:gd name="T10" fmla="*/ 39 w 111"/>
              <a:gd name="T11" fmla="*/ 83 h 129"/>
              <a:gd name="T12" fmla="*/ 75 w 111"/>
              <a:gd name="T13" fmla="*/ 45 h 129"/>
              <a:gd name="T14" fmla="*/ 109 w 111"/>
              <a:gd name="T15" fmla="*/ 13 h 129"/>
              <a:gd name="T16" fmla="*/ 111 w 111"/>
              <a:gd name="T17" fmla="*/ 0 h 129"/>
              <a:gd name="T18" fmla="*/ 84 w 111"/>
              <a:gd name="T19" fmla="*/ 14 h 129"/>
              <a:gd name="T20" fmla="*/ 45 w 111"/>
              <a:gd name="T21" fmla="*/ 49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11" h="129">
                <a:moveTo>
                  <a:pt x="45" y="49"/>
                </a:moveTo>
                <a:lnTo>
                  <a:pt x="0" y="110"/>
                </a:lnTo>
                <a:lnTo>
                  <a:pt x="22" y="129"/>
                </a:lnTo>
                <a:lnTo>
                  <a:pt x="33" y="123"/>
                </a:lnTo>
                <a:lnTo>
                  <a:pt x="30" y="109"/>
                </a:lnTo>
                <a:lnTo>
                  <a:pt x="39" y="83"/>
                </a:lnTo>
                <a:lnTo>
                  <a:pt x="75" y="45"/>
                </a:lnTo>
                <a:lnTo>
                  <a:pt x="109" y="13"/>
                </a:lnTo>
                <a:lnTo>
                  <a:pt x="111" y="0"/>
                </a:lnTo>
                <a:lnTo>
                  <a:pt x="84" y="14"/>
                </a:lnTo>
                <a:lnTo>
                  <a:pt x="45" y="4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459" name="Freeform 7"/>
          <p:cNvSpPr>
            <a:spLocks/>
          </p:cNvSpPr>
          <p:nvPr/>
        </p:nvSpPr>
        <p:spPr bwMode="auto">
          <a:xfrm>
            <a:off x="6788150" y="742950"/>
            <a:ext cx="7938" cy="4763"/>
          </a:xfrm>
          <a:custGeom>
            <a:avLst/>
            <a:gdLst>
              <a:gd name="T0" fmla="*/ 7 w 63"/>
              <a:gd name="T1" fmla="*/ 15 h 28"/>
              <a:gd name="T2" fmla="*/ 30 w 63"/>
              <a:gd name="T3" fmla="*/ 27 h 28"/>
              <a:gd name="T4" fmla="*/ 56 w 63"/>
              <a:gd name="T5" fmla="*/ 28 h 28"/>
              <a:gd name="T6" fmla="*/ 63 w 63"/>
              <a:gd name="T7" fmla="*/ 17 h 28"/>
              <a:gd name="T8" fmla="*/ 35 w 63"/>
              <a:gd name="T9" fmla="*/ 4 h 28"/>
              <a:gd name="T10" fmla="*/ 13 w 63"/>
              <a:gd name="T11" fmla="*/ 0 h 28"/>
              <a:gd name="T12" fmla="*/ 1 w 63"/>
              <a:gd name="T13" fmla="*/ 0 h 28"/>
              <a:gd name="T14" fmla="*/ 0 w 63"/>
              <a:gd name="T15" fmla="*/ 5 h 28"/>
              <a:gd name="T16" fmla="*/ 7 w 63"/>
              <a:gd name="T17" fmla="*/ 15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3" h="28">
                <a:moveTo>
                  <a:pt x="7" y="15"/>
                </a:moveTo>
                <a:lnTo>
                  <a:pt x="30" y="27"/>
                </a:lnTo>
                <a:lnTo>
                  <a:pt x="56" y="28"/>
                </a:lnTo>
                <a:lnTo>
                  <a:pt x="63" y="17"/>
                </a:lnTo>
                <a:lnTo>
                  <a:pt x="35" y="4"/>
                </a:lnTo>
                <a:lnTo>
                  <a:pt x="13" y="0"/>
                </a:lnTo>
                <a:lnTo>
                  <a:pt x="1" y="0"/>
                </a:lnTo>
                <a:lnTo>
                  <a:pt x="0" y="5"/>
                </a:lnTo>
                <a:lnTo>
                  <a:pt x="7" y="1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460" name="Freeform 8"/>
          <p:cNvSpPr>
            <a:spLocks noEditPoints="1"/>
          </p:cNvSpPr>
          <p:nvPr/>
        </p:nvSpPr>
        <p:spPr bwMode="auto">
          <a:xfrm>
            <a:off x="6710363" y="750888"/>
            <a:ext cx="285750" cy="365125"/>
          </a:xfrm>
          <a:custGeom>
            <a:avLst/>
            <a:gdLst>
              <a:gd name="T0" fmla="*/ 193 w 2335"/>
              <a:gd name="T1" fmla="*/ 392 h 2997"/>
              <a:gd name="T2" fmla="*/ 105 w 2335"/>
              <a:gd name="T3" fmla="*/ 629 h 2997"/>
              <a:gd name="T4" fmla="*/ 32 w 2335"/>
              <a:gd name="T5" fmla="*/ 957 h 2997"/>
              <a:gd name="T6" fmla="*/ 45 w 2335"/>
              <a:gd name="T7" fmla="*/ 1590 h 2997"/>
              <a:gd name="T8" fmla="*/ 111 w 2335"/>
              <a:gd name="T9" fmla="*/ 1842 h 2997"/>
              <a:gd name="T10" fmla="*/ 505 w 2335"/>
              <a:gd name="T11" fmla="*/ 2438 h 2997"/>
              <a:gd name="T12" fmla="*/ 776 w 2335"/>
              <a:gd name="T13" fmla="*/ 2482 h 2997"/>
              <a:gd name="T14" fmla="*/ 983 w 2335"/>
              <a:gd name="T15" fmla="*/ 2738 h 2997"/>
              <a:gd name="T16" fmla="*/ 1128 w 2335"/>
              <a:gd name="T17" fmla="*/ 2854 h 2997"/>
              <a:gd name="T18" fmla="*/ 1279 w 2335"/>
              <a:gd name="T19" fmla="*/ 2891 h 2997"/>
              <a:gd name="T20" fmla="*/ 1312 w 2335"/>
              <a:gd name="T21" fmla="*/ 2815 h 2997"/>
              <a:gd name="T22" fmla="*/ 1609 w 2335"/>
              <a:gd name="T23" fmla="*/ 2772 h 2997"/>
              <a:gd name="T24" fmla="*/ 1637 w 2335"/>
              <a:gd name="T25" fmla="*/ 2907 h 2997"/>
              <a:gd name="T26" fmla="*/ 1732 w 2335"/>
              <a:gd name="T27" fmla="*/ 2810 h 2997"/>
              <a:gd name="T28" fmla="*/ 1906 w 2335"/>
              <a:gd name="T29" fmla="*/ 2877 h 2997"/>
              <a:gd name="T30" fmla="*/ 2018 w 2335"/>
              <a:gd name="T31" fmla="*/ 2573 h 2997"/>
              <a:gd name="T32" fmla="*/ 2205 w 2335"/>
              <a:gd name="T33" fmla="*/ 2217 h 2997"/>
              <a:gd name="T34" fmla="*/ 1852 w 2335"/>
              <a:gd name="T35" fmla="*/ 2165 h 2997"/>
              <a:gd name="T36" fmla="*/ 1861 w 2335"/>
              <a:gd name="T37" fmla="*/ 2847 h 2997"/>
              <a:gd name="T38" fmla="*/ 1331 w 2335"/>
              <a:gd name="T39" fmla="*/ 2285 h 2997"/>
              <a:gd name="T40" fmla="*/ 905 w 2335"/>
              <a:gd name="T41" fmla="*/ 2015 h 2997"/>
              <a:gd name="T42" fmla="*/ 867 w 2335"/>
              <a:gd name="T43" fmla="*/ 1852 h 2997"/>
              <a:gd name="T44" fmla="*/ 936 w 2335"/>
              <a:gd name="T45" fmla="*/ 1514 h 2997"/>
              <a:gd name="T46" fmla="*/ 1215 w 2335"/>
              <a:gd name="T47" fmla="*/ 1484 h 2997"/>
              <a:gd name="T48" fmla="*/ 848 w 2335"/>
              <a:gd name="T49" fmla="*/ 1132 h 2997"/>
              <a:gd name="T50" fmla="*/ 869 w 2335"/>
              <a:gd name="T51" fmla="*/ 1390 h 2997"/>
              <a:gd name="T52" fmla="*/ 1060 w 2335"/>
              <a:gd name="T53" fmla="*/ 1756 h 2997"/>
              <a:gd name="T54" fmla="*/ 1108 w 2335"/>
              <a:gd name="T55" fmla="*/ 1793 h 2997"/>
              <a:gd name="T56" fmla="*/ 1053 w 2335"/>
              <a:gd name="T57" fmla="*/ 2196 h 2997"/>
              <a:gd name="T58" fmla="*/ 1123 w 2335"/>
              <a:gd name="T59" fmla="*/ 2793 h 2997"/>
              <a:gd name="T60" fmla="*/ 1096 w 2335"/>
              <a:gd name="T61" fmla="*/ 2399 h 2997"/>
              <a:gd name="T62" fmla="*/ 1471 w 2335"/>
              <a:gd name="T63" fmla="*/ 2761 h 2997"/>
              <a:gd name="T64" fmla="*/ 1026 w 2335"/>
              <a:gd name="T65" fmla="*/ 2717 h 2997"/>
              <a:gd name="T66" fmla="*/ 240 w 2335"/>
              <a:gd name="T67" fmla="*/ 2086 h 2997"/>
              <a:gd name="T68" fmla="*/ 1732 w 2335"/>
              <a:gd name="T69" fmla="*/ 889 h 2997"/>
              <a:gd name="T70" fmla="*/ 2276 w 2335"/>
              <a:gd name="T71" fmla="*/ 1797 h 2997"/>
              <a:gd name="T72" fmla="*/ 2124 w 2335"/>
              <a:gd name="T73" fmla="*/ 1469 h 2997"/>
              <a:gd name="T74" fmla="*/ 2081 w 2335"/>
              <a:gd name="T75" fmla="*/ 1078 h 2997"/>
              <a:gd name="T76" fmla="*/ 2035 w 2335"/>
              <a:gd name="T77" fmla="*/ 958 h 2997"/>
              <a:gd name="T78" fmla="*/ 1444 w 2335"/>
              <a:gd name="T79" fmla="*/ 349 h 2997"/>
              <a:gd name="T80" fmla="*/ 1034 w 2335"/>
              <a:gd name="T81" fmla="*/ 222 h 2997"/>
              <a:gd name="T82" fmla="*/ 809 w 2335"/>
              <a:gd name="T83" fmla="*/ 26 h 2997"/>
              <a:gd name="T84" fmla="*/ 780 w 2335"/>
              <a:gd name="T85" fmla="*/ 14 h 2997"/>
              <a:gd name="T86" fmla="*/ 765 w 2335"/>
              <a:gd name="T87" fmla="*/ 83 h 2997"/>
              <a:gd name="T88" fmla="*/ 1504 w 2335"/>
              <a:gd name="T89" fmla="*/ 433 h 2997"/>
              <a:gd name="T90" fmla="*/ 2044 w 2335"/>
              <a:gd name="T91" fmla="*/ 1304 h 2997"/>
              <a:gd name="T92" fmla="*/ 1667 w 2335"/>
              <a:gd name="T93" fmla="*/ 668 h 2997"/>
              <a:gd name="T94" fmla="*/ 1154 w 2335"/>
              <a:gd name="T95" fmla="*/ 275 h 2997"/>
              <a:gd name="T96" fmla="*/ 1138 w 2335"/>
              <a:gd name="T97" fmla="*/ 318 h 2997"/>
              <a:gd name="T98" fmla="*/ 1313 w 2335"/>
              <a:gd name="T99" fmla="*/ 415 h 2997"/>
              <a:gd name="T100" fmla="*/ 608 w 2335"/>
              <a:gd name="T101" fmla="*/ 1341 h 2997"/>
              <a:gd name="T102" fmla="*/ 765 w 2335"/>
              <a:gd name="T103" fmla="*/ 1350 h 2997"/>
              <a:gd name="T104" fmla="*/ 989 w 2335"/>
              <a:gd name="T105" fmla="*/ 1367 h 2997"/>
              <a:gd name="T106" fmla="*/ 1047 w 2335"/>
              <a:gd name="T107" fmla="*/ 1533 h 2997"/>
              <a:gd name="T108" fmla="*/ 1009 w 2335"/>
              <a:gd name="T109" fmla="*/ 1637 h 2997"/>
              <a:gd name="T110" fmla="*/ 872 w 2335"/>
              <a:gd name="T111" fmla="*/ 1699 h 2997"/>
              <a:gd name="T112" fmla="*/ 1039 w 2335"/>
              <a:gd name="T113" fmla="*/ 1930 h 2997"/>
              <a:gd name="T114" fmla="*/ 103 w 2335"/>
              <a:gd name="T115" fmla="*/ 2019 h 2997"/>
              <a:gd name="T116" fmla="*/ 6 w 2335"/>
              <a:gd name="T117" fmla="*/ 1969 h 2997"/>
              <a:gd name="T118" fmla="*/ 1032 w 2335"/>
              <a:gd name="T119" fmla="*/ 2163 h 2997"/>
              <a:gd name="T120" fmla="*/ 746 w 2335"/>
              <a:gd name="T121" fmla="*/ 2463 h 2997"/>
              <a:gd name="T122" fmla="*/ 712 w 2335"/>
              <a:gd name="T123" fmla="*/ 2409 h 2997"/>
              <a:gd name="T124" fmla="*/ 1234 w 2335"/>
              <a:gd name="T125" fmla="*/ 2461 h 29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335" h="2997">
                <a:moveTo>
                  <a:pt x="442" y="27"/>
                </a:moveTo>
                <a:lnTo>
                  <a:pt x="353" y="88"/>
                </a:lnTo>
                <a:lnTo>
                  <a:pt x="278" y="198"/>
                </a:lnTo>
                <a:lnTo>
                  <a:pt x="253" y="234"/>
                </a:lnTo>
                <a:lnTo>
                  <a:pt x="241" y="230"/>
                </a:lnTo>
                <a:lnTo>
                  <a:pt x="240" y="215"/>
                </a:lnTo>
                <a:lnTo>
                  <a:pt x="236" y="212"/>
                </a:lnTo>
                <a:lnTo>
                  <a:pt x="230" y="219"/>
                </a:lnTo>
                <a:lnTo>
                  <a:pt x="218" y="237"/>
                </a:lnTo>
                <a:lnTo>
                  <a:pt x="207" y="269"/>
                </a:lnTo>
                <a:lnTo>
                  <a:pt x="209" y="295"/>
                </a:lnTo>
                <a:lnTo>
                  <a:pt x="216" y="323"/>
                </a:lnTo>
                <a:lnTo>
                  <a:pt x="209" y="361"/>
                </a:lnTo>
                <a:lnTo>
                  <a:pt x="201" y="381"/>
                </a:lnTo>
                <a:lnTo>
                  <a:pt x="193" y="392"/>
                </a:lnTo>
                <a:lnTo>
                  <a:pt x="186" y="390"/>
                </a:lnTo>
                <a:lnTo>
                  <a:pt x="175" y="378"/>
                </a:lnTo>
                <a:lnTo>
                  <a:pt x="168" y="368"/>
                </a:lnTo>
                <a:lnTo>
                  <a:pt x="163" y="369"/>
                </a:lnTo>
                <a:lnTo>
                  <a:pt x="165" y="382"/>
                </a:lnTo>
                <a:lnTo>
                  <a:pt x="169" y="406"/>
                </a:lnTo>
                <a:lnTo>
                  <a:pt x="171" y="454"/>
                </a:lnTo>
                <a:lnTo>
                  <a:pt x="147" y="478"/>
                </a:lnTo>
                <a:lnTo>
                  <a:pt x="125" y="500"/>
                </a:lnTo>
                <a:lnTo>
                  <a:pt x="126" y="542"/>
                </a:lnTo>
                <a:lnTo>
                  <a:pt x="129" y="580"/>
                </a:lnTo>
                <a:lnTo>
                  <a:pt x="113" y="594"/>
                </a:lnTo>
                <a:lnTo>
                  <a:pt x="101" y="599"/>
                </a:lnTo>
                <a:lnTo>
                  <a:pt x="103" y="615"/>
                </a:lnTo>
                <a:lnTo>
                  <a:pt x="105" y="629"/>
                </a:lnTo>
                <a:lnTo>
                  <a:pt x="92" y="636"/>
                </a:lnTo>
                <a:lnTo>
                  <a:pt x="77" y="646"/>
                </a:lnTo>
                <a:lnTo>
                  <a:pt x="79" y="668"/>
                </a:lnTo>
                <a:lnTo>
                  <a:pt x="81" y="691"/>
                </a:lnTo>
                <a:lnTo>
                  <a:pt x="70" y="700"/>
                </a:lnTo>
                <a:lnTo>
                  <a:pt x="61" y="723"/>
                </a:lnTo>
                <a:lnTo>
                  <a:pt x="64" y="779"/>
                </a:lnTo>
                <a:lnTo>
                  <a:pt x="69" y="834"/>
                </a:lnTo>
                <a:lnTo>
                  <a:pt x="56" y="843"/>
                </a:lnTo>
                <a:lnTo>
                  <a:pt x="40" y="854"/>
                </a:lnTo>
                <a:lnTo>
                  <a:pt x="41" y="918"/>
                </a:lnTo>
                <a:lnTo>
                  <a:pt x="44" y="958"/>
                </a:lnTo>
                <a:lnTo>
                  <a:pt x="44" y="978"/>
                </a:lnTo>
                <a:lnTo>
                  <a:pt x="41" y="977"/>
                </a:lnTo>
                <a:lnTo>
                  <a:pt x="32" y="957"/>
                </a:lnTo>
                <a:lnTo>
                  <a:pt x="21" y="1003"/>
                </a:lnTo>
                <a:lnTo>
                  <a:pt x="21" y="1200"/>
                </a:lnTo>
                <a:lnTo>
                  <a:pt x="29" y="1412"/>
                </a:lnTo>
                <a:lnTo>
                  <a:pt x="38" y="1508"/>
                </a:lnTo>
                <a:lnTo>
                  <a:pt x="47" y="1522"/>
                </a:lnTo>
                <a:lnTo>
                  <a:pt x="49" y="1542"/>
                </a:lnTo>
                <a:lnTo>
                  <a:pt x="43" y="1548"/>
                </a:lnTo>
                <a:lnTo>
                  <a:pt x="28" y="1533"/>
                </a:lnTo>
                <a:lnTo>
                  <a:pt x="18" y="1517"/>
                </a:lnTo>
                <a:lnTo>
                  <a:pt x="11" y="1513"/>
                </a:lnTo>
                <a:lnTo>
                  <a:pt x="7" y="1520"/>
                </a:lnTo>
                <a:lnTo>
                  <a:pt x="6" y="1538"/>
                </a:lnTo>
                <a:lnTo>
                  <a:pt x="14" y="1564"/>
                </a:lnTo>
                <a:lnTo>
                  <a:pt x="30" y="1576"/>
                </a:lnTo>
                <a:lnTo>
                  <a:pt x="45" y="1590"/>
                </a:lnTo>
                <a:lnTo>
                  <a:pt x="41" y="1630"/>
                </a:lnTo>
                <a:lnTo>
                  <a:pt x="37" y="1668"/>
                </a:lnTo>
                <a:lnTo>
                  <a:pt x="49" y="1683"/>
                </a:lnTo>
                <a:lnTo>
                  <a:pt x="62" y="1698"/>
                </a:lnTo>
                <a:lnTo>
                  <a:pt x="62" y="1736"/>
                </a:lnTo>
                <a:lnTo>
                  <a:pt x="61" y="1773"/>
                </a:lnTo>
                <a:lnTo>
                  <a:pt x="75" y="1777"/>
                </a:lnTo>
                <a:lnTo>
                  <a:pt x="88" y="1778"/>
                </a:lnTo>
                <a:lnTo>
                  <a:pt x="81" y="1811"/>
                </a:lnTo>
                <a:lnTo>
                  <a:pt x="76" y="1833"/>
                </a:lnTo>
                <a:lnTo>
                  <a:pt x="76" y="1844"/>
                </a:lnTo>
                <a:lnTo>
                  <a:pt x="81" y="1847"/>
                </a:lnTo>
                <a:lnTo>
                  <a:pt x="92" y="1843"/>
                </a:lnTo>
                <a:lnTo>
                  <a:pt x="105" y="1838"/>
                </a:lnTo>
                <a:lnTo>
                  <a:pt x="111" y="1842"/>
                </a:lnTo>
                <a:lnTo>
                  <a:pt x="111" y="1857"/>
                </a:lnTo>
                <a:lnTo>
                  <a:pt x="105" y="1884"/>
                </a:lnTo>
                <a:lnTo>
                  <a:pt x="100" y="1923"/>
                </a:lnTo>
                <a:lnTo>
                  <a:pt x="113" y="1929"/>
                </a:lnTo>
                <a:lnTo>
                  <a:pt x="128" y="1929"/>
                </a:lnTo>
                <a:lnTo>
                  <a:pt x="135" y="1948"/>
                </a:lnTo>
                <a:lnTo>
                  <a:pt x="107" y="1973"/>
                </a:lnTo>
                <a:lnTo>
                  <a:pt x="43" y="1944"/>
                </a:lnTo>
                <a:lnTo>
                  <a:pt x="15" y="1928"/>
                </a:lnTo>
                <a:lnTo>
                  <a:pt x="0" y="1948"/>
                </a:lnTo>
                <a:lnTo>
                  <a:pt x="16" y="1992"/>
                </a:lnTo>
                <a:lnTo>
                  <a:pt x="88" y="2061"/>
                </a:lnTo>
                <a:lnTo>
                  <a:pt x="215" y="2169"/>
                </a:lnTo>
                <a:lnTo>
                  <a:pt x="378" y="2322"/>
                </a:lnTo>
                <a:lnTo>
                  <a:pt x="505" y="2438"/>
                </a:lnTo>
                <a:lnTo>
                  <a:pt x="538" y="2463"/>
                </a:lnTo>
                <a:lnTo>
                  <a:pt x="507" y="2422"/>
                </a:lnTo>
                <a:lnTo>
                  <a:pt x="472" y="2386"/>
                </a:lnTo>
                <a:lnTo>
                  <a:pt x="445" y="2357"/>
                </a:lnTo>
                <a:lnTo>
                  <a:pt x="436" y="2339"/>
                </a:lnTo>
                <a:lnTo>
                  <a:pt x="447" y="2331"/>
                </a:lnTo>
                <a:lnTo>
                  <a:pt x="476" y="2334"/>
                </a:lnTo>
                <a:lnTo>
                  <a:pt x="512" y="2330"/>
                </a:lnTo>
                <a:lnTo>
                  <a:pt x="536" y="2311"/>
                </a:lnTo>
                <a:lnTo>
                  <a:pt x="570" y="2310"/>
                </a:lnTo>
                <a:lnTo>
                  <a:pt x="647" y="2399"/>
                </a:lnTo>
                <a:lnTo>
                  <a:pt x="723" y="2483"/>
                </a:lnTo>
                <a:lnTo>
                  <a:pt x="756" y="2490"/>
                </a:lnTo>
                <a:lnTo>
                  <a:pt x="770" y="2477"/>
                </a:lnTo>
                <a:lnTo>
                  <a:pt x="776" y="2482"/>
                </a:lnTo>
                <a:lnTo>
                  <a:pt x="784" y="2487"/>
                </a:lnTo>
                <a:lnTo>
                  <a:pt x="803" y="2475"/>
                </a:lnTo>
                <a:lnTo>
                  <a:pt x="837" y="2470"/>
                </a:lnTo>
                <a:lnTo>
                  <a:pt x="878" y="2516"/>
                </a:lnTo>
                <a:lnTo>
                  <a:pt x="909" y="2559"/>
                </a:lnTo>
                <a:lnTo>
                  <a:pt x="923" y="2587"/>
                </a:lnTo>
                <a:lnTo>
                  <a:pt x="921" y="2597"/>
                </a:lnTo>
                <a:lnTo>
                  <a:pt x="902" y="2591"/>
                </a:lnTo>
                <a:lnTo>
                  <a:pt x="900" y="2605"/>
                </a:lnTo>
                <a:lnTo>
                  <a:pt x="923" y="2663"/>
                </a:lnTo>
                <a:lnTo>
                  <a:pt x="954" y="2717"/>
                </a:lnTo>
                <a:lnTo>
                  <a:pt x="975" y="2748"/>
                </a:lnTo>
                <a:lnTo>
                  <a:pt x="982" y="2752"/>
                </a:lnTo>
                <a:lnTo>
                  <a:pt x="985" y="2750"/>
                </a:lnTo>
                <a:lnTo>
                  <a:pt x="983" y="2738"/>
                </a:lnTo>
                <a:lnTo>
                  <a:pt x="976" y="2719"/>
                </a:lnTo>
                <a:lnTo>
                  <a:pt x="971" y="2701"/>
                </a:lnTo>
                <a:lnTo>
                  <a:pt x="969" y="2690"/>
                </a:lnTo>
                <a:lnTo>
                  <a:pt x="971" y="2686"/>
                </a:lnTo>
                <a:lnTo>
                  <a:pt x="978" y="2689"/>
                </a:lnTo>
                <a:lnTo>
                  <a:pt x="999" y="2713"/>
                </a:lnTo>
                <a:lnTo>
                  <a:pt x="1028" y="2760"/>
                </a:lnTo>
                <a:lnTo>
                  <a:pt x="1060" y="2824"/>
                </a:lnTo>
                <a:lnTo>
                  <a:pt x="1036" y="2845"/>
                </a:lnTo>
                <a:lnTo>
                  <a:pt x="1036" y="2848"/>
                </a:lnTo>
                <a:lnTo>
                  <a:pt x="1085" y="2845"/>
                </a:lnTo>
                <a:lnTo>
                  <a:pt x="1122" y="2842"/>
                </a:lnTo>
                <a:lnTo>
                  <a:pt x="1141" y="2842"/>
                </a:lnTo>
                <a:lnTo>
                  <a:pt x="1143" y="2845"/>
                </a:lnTo>
                <a:lnTo>
                  <a:pt x="1128" y="2854"/>
                </a:lnTo>
                <a:lnTo>
                  <a:pt x="1109" y="2863"/>
                </a:lnTo>
                <a:lnTo>
                  <a:pt x="1104" y="2871"/>
                </a:lnTo>
                <a:lnTo>
                  <a:pt x="1116" y="2878"/>
                </a:lnTo>
                <a:lnTo>
                  <a:pt x="1147" y="2888"/>
                </a:lnTo>
                <a:lnTo>
                  <a:pt x="1194" y="2895"/>
                </a:lnTo>
                <a:lnTo>
                  <a:pt x="1220" y="2890"/>
                </a:lnTo>
                <a:lnTo>
                  <a:pt x="1217" y="2881"/>
                </a:lnTo>
                <a:lnTo>
                  <a:pt x="1192" y="2879"/>
                </a:lnTo>
                <a:lnTo>
                  <a:pt x="1169" y="2875"/>
                </a:lnTo>
                <a:lnTo>
                  <a:pt x="1167" y="2866"/>
                </a:lnTo>
                <a:lnTo>
                  <a:pt x="1193" y="2860"/>
                </a:lnTo>
                <a:lnTo>
                  <a:pt x="1239" y="2866"/>
                </a:lnTo>
                <a:lnTo>
                  <a:pt x="1267" y="2875"/>
                </a:lnTo>
                <a:lnTo>
                  <a:pt x="1280" y="2882"/>
                </a:lnTo>
                <a:lnTo>
                  <a:pt x="1279" y="2891"/>
                </a:lnTo>
                <a:lnTo>
                  <a:pt x="1265" y="2903"/>
                </a:lnTo>
                <a:lnTo>
                  <a:pt x="1251" y="2913"/>
                </a:lnTo>
                <a:lnTo>
                  <a:pt x="1247" y="2919"/>
                </a:lnTo>
                <a:lnTo>
                  <a:pt x="1252" y="2920"/>
                </a:lnTo>
                <a:lnTo>
                  <a:pt x="1267" y="2916"/>
                </a:lnTo>
                <a:lnTo>
                  <a:pt x="1288" y="2901"/>
                </a:lnTo>
                <a:lnTo>
                  <a:pt x="1293" y="2879"/>
                </a:lnTo>
                <a:lnTo>
                  <a:pt x="1298" y="2863"/>
                </a:lnTo>
                <a:lnTo>
                  <a:pt x="1323" y="2866"/>
                </a:lnTo>
                <a:lnTo>
                  <a:pt x="1341" y="2872"/>
                </a:lnTo>
                <a:lnTo>
                  <a:pt x="1348" y="2871"/>
                </a:lnTo>
                <a:lnTo>
                  <a:pt x="1344" y="2861"/>
                </a:lnTo>
                <a:lnTo>
                  <a:pt x="1329" y="2843"/>
                </a:lnTo>
                <a:lnTo>
                  <a:pt x="1314" y="2824"/>
                </a:lnTo>
                <a:lnTo>
                  <a:pt x="1312" y="2815"/>
                </a:lnTo>
                <a:lnTo>
                  <a:pt x="1325" y="2814"/>
                </a:lnTo>
                <a:lnTo>
                  <a:pt x="1353" y="2822"/>
                </a:lnTo>
                <a:lnTo>
                  <a:pt x="1400" y="2832"/>
                </a:lnTo>
                <a:lnTo>
                  <a:pt x="1434" y="2836"/>
                </a:lnTo>
                <a:lnTo>
                  <a:pt x="1450" y="2842"/>
                </a:lnTo>
                <a:lnTo>
                  <a:pt x="1449" y="2858"/>
                </a:lnTo>
                <a:lnTo>
                  <a:pt x="1450" y="2869"/>
                </a:lnTo>
                <a:lnTo>
                  <a:pt x="1474" y="2864"/>
                </a:lnTo>
                <a:lnTo>
                  <a:pt x="1533" y="2834"/>
                </a:lnTo>
                <a:lnTo>
                  <a:pt x="1511" y="2792"/>
                </a:lnTo>
                <a:lnTo>
                  <a:pt x="1492" y="2768"/>
                </a:lnTo>
                <a:lnTo>
                  <a:pt x="1486" y="2756"/>
                </a:lnTo>
                <a:lnTo>
                  <a:pt x="1494" y="2752"/>
                </a:lnTo>
                <a:lnTo>
                  <a:pt x="1515" y="2753"/>
                </a:lnTo>
                <a:lnTo>
                  <a:pt x="1609" y="2772"/>
                </a:lnTo>
                <a:lnTo>
                  <a:pt x="1630" y="2792"/>
                </a:lnTo>
                <a:lnTo>
                  <a:pt x="1615" y="2793"/>
                </a:lnTo>
                <a:lnTo>
                  <a:pt x="1610" y="2797"/>
                </a:lnTo>
                <a:lnTo>
                  <a:pt x="1615" y="2803"/>
                </a:lnTo>
                <a:lnTo>
                  <a:pt x="1630" y="2815"/>
                </a:lnTo>
                <a:lnTo>
                  <a:pt x="1645" y="2825"/>
                </a:lnTo>
                <a:lnTo>
                  <a:pt x="1651" y="2832"/>
                </a:lnTo>
                <a:lnTo>
                  <a:pt x="1646" y="2835"/>
                </a:lnTo>
                <a:lnTo>
                  <a:pt x="1632" y="2836"/>
                </a:lnTo>
                <a:lnTo>
                  <a:pt x="1621" y="2838"/>
                </a:lnTo>
                <a:lnTo>
                  <a:pt x="1615" y="2842"/>
                </a:lnTo>
                <a:lnTo>
                  <a:pt x="1619" y="2850"/>
                </a:lnTo>
                <a:lnTo>
                  <a:pt x="1628" y="2864"/>
                </a:lnTo>
                <a:lnTo>
                  <a:pt x="1641" y="2889"/>
                </a:lnTo>
                <a:lnTo>
                  <a:pt x="1637" y="2907"/>
                </a:lnTo>
                <a:lnTo>
                  <a:pt x="1636" y="2918"/>
                </a:lnTo>
                <a:lnTo>
                  <a:pt x="1650" y="2922"/>
                </a:lnTo>
                <a:lnTo>
                  <a:pt x="1666" y="2910"/>
                </a:lnTo>
                <a:lnTo>
                  <a:pt x="1662" y="2879"/>
                </a:lnTo>
                <a:lnTo>
                  <a:pt x="1660" y="2845"/>
                </a:lnTo>
                <a:lnTo>
                  <a:pt x="1688" y="2834"/>
                </a:lnTo>
                <a:lnTo>
                  <a:pt x="1707" y="2833"/>
                </a:lnTo>
                <a:lnTo>
                  <a:pt x="1714" y="2830"/>
                </a:lnTo>
                <a:lnTo>
                  <a:pt x="1706" y="2824"/>
                </a:lnTo>
                <a:lnTo>
                  <a:pt x="1684" y="2813"/>
                </a:lnTo>
                <a:lnTo>
                  <a:pt x="1663" y="2802"/>
                </a:lnTo>
                <a:lnTo>
                  <a:pt x="1657" y="2798"/>
                </a:lnTo>
                <a:lnTo>
                  <a:pt x="1668" y="2797"/>
                </a:lnTo>
                <a:lnTo>
                  <a:pt x="1694" y="2800"/>
                </a:lnTo>
                <a:lnTo>
                  <a:pt x="1732" y="2810"/>
                </a:lnTo>
                <a:lnTo>
                  <a:pt x="1744" y="2828"/>
                </a:lnTo>
                <a:lnTo>
                  <a:pt x="1824" y="2932"/>
                </a:lnTo>
                <a:lnTo>
                  <a:pt x="1927" y="2997"/>
                </a:lnTo>
                <a:lnTo>
                  <a:pt x="1940" y="2981"/>
                </a:lnTo>
                <a:lnTo>
                  <a:pt x="1938" y="2960"/>
                </a:lnTo>
                <a:lnTo>
                  <a:pt x="1924" y="2950"/>
                </a:lnTo>
                <a:lnTo>
                  <a:pt x="1910" y="2958"/>
                </a:lnTo>
                <a:lnTo>
                  <a:pt x="1879" y="2951"/>
                </a:lnTo>
                <a:lnTo>
                  <a:pt x="1823" y="2905"/>
                </a:lnTo>
                <a:lnTo>
                  <a:pt x="1787" y="2863"/>
                </a:lnTo>
                <a:lnTo>
                  <a:pt x="1780" y="2847"/>
                </a:lnTo>
                <a:lnTo>
                  <a:pt x="1800" y="2857"/>
                </a:lnTo>
                <a:lnTo>
                  <a:pt x="1844" y="2892"/>
                </a:lnTo>
                <a:lnTo>
                  <a:pt x="1877" y="2907"/>
                </a:lnTo>
                <a:lnTo>
                  <a:pt x="1906" y="2877"/>
                </a:lnTo>
                <a:lnTo>
                  <a:pt x="1919" y="2848"/>
                </a:lnTo>
                <a:lnTo>
                  <a:pt x="1912" y="2845"/>
                </a:lnTo>
                <a:lnTo>
                  <a:pt x="1872" y="2799"/>
                </a:lnTo>
                <a:lnTo>
                  <a:pt x="1846" y="2715"/>
                </a:lnTo>
                <a:lnTo>
                  <a:pt x="1843" y="2702"/>
                </a:lnTo>
                <a:lnTo>
                  <a:pt x="1829" y="2689"/>
                </a:lnTo>
                <a:lnTo>
                  <a:pt x="1761" y="2604"/>
                </a:lnTo>
                <a:lnTo>
                  <a:pt x="1733" y="2537"/>
                </a:lnTo>
                <a:lnTo>
                  <a:pt x="1842" y="2596"/>
                </a:lnTo>
                <a:lnTo>
                  <a:pt x="1985" y="2713"/>
                </a:lnTo>
                <a:lnTo>
                  <a:pt x="2028" y="2747"/>
                </a:lnTo>
                <a:lnTo>
                  <a:pt x="2054" y="2756"/>
                </a:lnTo>
                <a:lnTo>
                  <a:pt x="2067" y="2742"/>
                </a:lnTo>
                <a:lnTo>
                  <a:pt x="2065" y="2706"/>
                </a:lnTo>
                <a:lnTo>
                  <a:pt x="2018" y="2573"/>
                </a:lnTo>
                <a:lnTo>
                  <a:pt x="1917" y="2369"/>
                </a:lnTo>
                <a:lnTo>
                  <a:pt x="1851" y="2240"/>
                </a:lnTo>
                <a:lnTo>
                  <a:pt x="1829" y="2183"/>
                </a:lnTo>
                <a:lnTo>
                  <a:pt x="1880" y="2218"/>
                </a:lnTo>
                <a:lnTo>
                  <a:pt x="1991" y="2315"/>
                </a:lnTo>
                <a:lnTo>
                  <a:pt x="2096" y="2419"/>
                </a:lnTo>
                <a:lnTo>
                  <a:pt x="2135" y="2467"/>
                </a:lnTo>
                <a:lnTo>
                  <a:pt x="2182" y="2527"/>
                </a:lnTo>
                <a:lnTo>
                  <a:pt x="2252" y="2567"/>
                </a:lnTo>
                <a:lnTo>
                  <a:pt x="2238" y="2463"/>
                </a:lnTo>
                <a:lnTo>
                  <a:pt x="2167" y="2285"/>
                </a:lnTo>
                <a:lnTo>
                  <a:pt x="2128" y="2198"/>
                </a:lnTo>
                <a:lnTo>
                  <a:pt x="2123" y="2155"/>
                </a:lnTo>
                <a:lnTo>
                  <a:pt x="2149" y="2160"/>
                </a:lnTo>
                <a:lnTo>
                  <a:pt x="2205" y="2217"/>
                </a:lnTo>
                <a:lnTo>
                  <a:pt x="2263" y="2287"/>
                </a:lnTo>
                <a:lnTo>
                  <a:pt x="2282" y="2324"/>
                </a:lnTo>
                <a:lnTo>
                  <a:pt x="2286" y="2340"/>
                </a:lnTo>
                <a:lnTo>
                  <a:pt x="2305" y="2362"/>
                </a:lnTo>
                <a:lnTo>
                  <a:pt x="2327" y="2376"/>
                </a:lnTo>
                <a:lnTo>
                  <a:pt x="2335" y="2371"/>
                </a:lnTo>
                <a:lnTo>
                  <a:pt x="2261" y="2251"/>
                </a:lnTo>
                <a:lnTo>
                  <a:pt x="2092" y="2067"/>
                </a:lnTo>
                <a:lnTo>
                  <a:pt x="1972" y="1950"/>
                </a:lnTo>
                <a:lnTo>
                  <a:pt x="2090" y="2185"/>
                </a:lnTo>
                <a:lnTo>
                  <a:pt x="2191" y="2396"/>
                </a:lnTo>
                <a:lnTo>
                  <a:pt x="2217" y="2485"/>
                </a:lnTo>
                <a:lnTo>
                  <a:pt x="2162" y="2458"/>
                </a:lnTo>
                <a:lnTo>
                  <a:pt x="2021" y="2326"/>
                </a:lnTo>
                <a:lnTo>
                  <a:pt x="1852" y="2165"/>
                </a:lnTo>
                <a:lnTo>
                  <a:pt x="1739" y="2067"/>
                </a:lnTo>
                <a:lnTo>
                  <a:pt x="1667" y="2018"/>
                </a:lnTo>
                <a:lnTo>
                  <a:pt x="1773" y="2176"/>
                </a:lnTo>
                <a:lnTo>
                  <a:pt x="1863" y="2314"/>
                </a:lnTo>
                <a:lnTo>
                  <a:pt x="1925" y="2422"/>
                </a:lnTo>
                <a:lnTo>
                  <a:pt x="2007" y="2609"/>
                </a:lnTo>
                <a:lnTo>
                  <a:pt x="2058" y="2751"/>
                </a:lnTo>
                <a:lnTo>
                  <a:pt x="2032" y="2731"/>
                </a:lnTo>
                <a:lnTo>
                  <a:pt x="1968" y="2672"/>
                </a:lnTo>
                <a:lnTo>
                  <a:pt x="1757" y="2516"/>
                </a:lnTo>
                <a:lnTo>
                  <a:pt x="1609" y="2443"/>
                </a:lnTo>
                <a:lnTo>
                  <a:pt x="1630" y="2478"/>
                </a:lnTo>
                <a:lnTo>
                  <a:pt x="1682" y="2544"/>
                </a:lnTo>
                <a:lnTo>
                  <a:pt x="1807" y="2728"/>
                </a:lnTo>
                <a:lnTo>
                  <a:pt x="1861" y="2847"/>
                </a:lnTo>
                <a:lnTo>
                  <a:pt x="1819" y="2820"/>
                </a:lnTo>
                <a:lnTo>
                  <a:pt x="1726" y="2747"/>
                </a:lnTo>
                <a:lnTo>
                  <a:pt x="1460" y="2548"/>
                </a:lnTo>
                <a:lnTo>
                  <a:pt x="1182" y="2390"/>
                </a:lnTo>
                <a:lnTo>
                  <a:pt x="1082" y="2336"/>
                </a:lnTo>
                <a:lnTo>
                  <a:pt x="1085" y="2302"/>
                </a:lnTo>
                <a:lnTo>
                  <a:pt x="1113" y="2286"/>
                </a:lnTo>
                <a:lnTo>
                  <a:pt x="1132" y="2290"/>
                </a:lnTo>
                <a:lnTo>
                  <a:pt x="1134" y="2298"/>
                </a:lnTo>
                <a:lnTo>
                  <a:pt x="1115" y="2305"/>
                </a:lnTo>
                <a:lnTo>
                  <a:pt x="1188" y="2339"/>
                </a:lnTo>
                <a:lnTo>
                  <a:pt x="1423" y="2422"/>
                </a:lnTo>
                <a:lnTo>
                  <a:pt x="1451" y="2423"/>
                </a:lnTo>
                <a:lnTo>
                  <a:pt x="1459" y="2403"/>
                </a:lnTo>
                <a:lnTo>
                  <a:pt x="1331" y="2285"/>
                </a:lnTo>
                <a:lnTo>
                  <a:pt x="1077" y="2132"/>
                </a:lnTo>
                <a:lnTo>
                  <a:pt x="901" y="2055"/>
                </a:lnTo>
                <a:lnTo>
                  <a:pt x="829" y="2046"/>
                </a:lnTo>
                <a:lnTo>
                  <a:pt x="835" y="2061"/>
                </a:lnTo>
                <a:lnTo>
                  <a:pt x="829" y="2067"/>
                </a:lnTo>
                <a:lnTo>
                  <a:pt x="740" y="2034"/>
                </a:lnTo>
                <a:lnTo>
                  <a:pt x="669" y="1995"/>
                </a:lnTo>
                <a:lnTo>
                  <a:pt x="715" y="1988"/>
                </a:lnTo>
                <a:lnTo>
                  <a:pt x="825" y="1988"/>
                </a:lnTo>
                <a:lnTo>
                  <a:pt x="914" y="1993"/>
                </a:lnTo>
                <a:lnTo>
                  <a:pt x="914" y="1999"/>
                </a:lnTo>
                <a:lnTo>
                  <a:pt x="901" y="2001"/>
                </a:lnTo>
                <a:lnTo>
                  <a:pt x="893" y="2004"/>
                </a:lnTo>
                <a:lnTo>
                  <a:pt x="894" y="2010"/>
                </a:lnTo>
                <a:lnTo>
                  <a:pt x="905" y="2015"/>
                </a:lnTo>
                <a:lnTo>
                  <a:pt x="953" y="2032"/>
                </a:lnTo>
                <a:lnTo>
                  <a:pt x="1043" y="2057"/>
                </a:lnTo>
                <a:lnTo>
                  <a:pt x="1184" y="2087"/>
                </a:lnTo>
                <a:lnTo>
                  <a:pt x="1250" y="2091"/>
                </a:lnTo>
                <a:lnTo>
                  <a:pt x="1161" y="1972"/>
                </a:lnTo>
                <a:lnTo>
                  <a:pt x="1002" y="1875"/>
                </a:lnTo>
                <a:lnTo>
                  <a:pt x="996" y="1882"/>
                </a:lnTo>
                <a:lnTo>
                  <a:pt x="1011" y="1897"/>
                </a:lnTo>
                <a:lnTo>
                  <a:pt x="1026" y="1907"/>
                </a:lnTo>
                <a:lnTo>
                  <a:pt x="1031" y="1914"/>
                </a:lnTo>
                <a:lnTo>
                  <a:pt x="1027" y="1917"/>
                </a:lnTo>
                <a:lnTo>
                  <a:pt x="1015" y="1917"/>
                </a:lnTo>
                <a:lnTo>
                  <a:pt x="973" y="1905"/>
                </a:lnTo>
                <a:lnTo>
                  <a:pt x="917" y="1882"/>
                </a:lnTo>
                <a:lnTo>
                  <a:pt x="867" y="1852"/>
                </a:lnTo>
                <a:lnTo>
                  <a:pt x="853" y="1828"/>
                </a:lnTo>
                <a:lnTo>
                  <a:pt x="911" y="1811"/>
                </a:lnTo>
                <a:lnTo>
                  <a:pt x="976" y="1826"/>
                </a:lnTo>
                <a:lnTo>
                  <a:pt x="1139" y="1877"/>
                </a:lnTo>
                <a:lnTo>
                  <a:pt x="1295" y="1899"/>
                </a:lnTo>
                <a:lnTo>
                  <a:pt x="1238" y="1816"/>
                </a:lnTo>
                <a:lnTo>
                  <a:pt x="1062" y="1713"/>
                </a:lnTo>
                <a:lnTo>
                  <a:pt x="936" y="1659"/>
                </a:lnTo>
                <a:lnTo>
                  <a:pt x="1070" y="1666"/>
                </a:lnTo>
                <a:lnTo>
                  <a:pt x="1179" y="1664"/>
                </a:lnTo>
                <a:lnTo>
                  <a:pt x="1203" y="1636"/>
                </a:lnTo>
                <a:lnTo>
                  <a:pt x="1141" y="1557"/>
                </a:lnTo>
                <a:lnTo>
                  <a:pt x="1038" y="1516"/>
                </a:lnTo>
                <a:lnTo>
                  <a:pt x="994" y="1515"/>
                </a:lnTo>
                <a:lnTo>
                  <a:pt x="936" y="1514"/>
                </a:lnTo>
                <a:lnTo>
                  <a:pt x="872" y="1508"/>
                </a:lnTo>
                <a:lnTo>
                  <a:pt x="957" y="1467"/>
                </a:lnTo>
                <a:lnTo>
                  <a:pt x="1016" y="1433"/>
                </a:lnTo>
                <a:lnTo>
                  <a:pt x="1036" y="1405"/>
                </a:lnTo>
                <a:lnTo>
                  <a:pt x="1052" y="1384"/>
                </a:lnTo>
                <a:lnTo>
                  <a:pt x="1137" y="1407"/>
                </a:lnTo>
                <a:lnTo>
                  <a:pt x="1186" y="1430"/>
                </a:lnTo>
                <a:lnTo>
                  <a:pt x="1200" y="1448"/>
                </a:lnTo>
                <a:lnTo>
                  <a:pt x="1181" y="1460"/>
                </a:lnTo>
                <a:lnTo>
                  <a:pt x="1126" y="1465"/>
                </a:lnTo>
                <a:lnTo>
                  <a:pt x="1069" y="1468"/>
                </a:lnTo>
                <a:lnTo>
                  <a:pt x="1038" y="1478"/>
                </a:lnTo>
                <a:lnTo>
                  <a:pt x="1061" y="1486"/>
                </a:lnTo>
                <a:lnTo>
                  <a:pt x="1135" y="1491"/>
                </a:lnTo>
                <a:lnTo>
                  <a:pt x="1215" y="1484"/>
                </a:lnTo>
                <a:lnTo>
                  <a:pt x="1253" y="1469"/>
                </a:lnTo>
                <a:lnTo>
                  <a:pt x="1253" y="1447"/>
                </a:lnTo>
                <a:lnTo>
                  <a:pt x="1221" y="1420"/>
                </a:lnTo>
                <a:lnTo>
                  <a:pt x="1077" y="1365"/>
                </a:lnTo>
                <a:lnTo>
                  <a:pt x="857" y="1326"/>
                </a:lnTo>
                <a:lnTo>
                  <a:pt x="782" y="1319"/>
                </a:lnTo>
                <a:lnTo>
                  <a:pt x="744" y="1311"/>
                </a:lnTo>
                <a:lnTo>
                  <a:pt x="737" y="1303"/>
                </a:lnTo>
                <a:lnTo>
                  <a:pt x="756" y="1292"/>
                </a:lnTo>
                <a:lnTo>
                  <a:pt x="824" y="1274"/>
                </a:lnTo>
                <a:lnTo>
                  <a:pt x="912" y="1258"/>
                </a:lnTo>
                <a:lnTo>
                  <a:pt x="989" y="1242"/>
                </a:lnTo>
                <a:lnTo>
                  <a:pt x="1026" y="1222"/>
                </a:lnTo>
                <a:lnTo>
                  <a:pt x="948" y="1160"/>
                </a:lnTo>
                <a:lnTo>
                  <a:pt x="848" y="1132"/>
                </a:lnTo>
                <a:lnTo>
                  <a:pt x="863" y="1148"/>
                </a:lnTo>
                <a:lnTo>
                  <a:pt x="912" y="1170"/>
                </a:lnTo>
                <a:lnTo>
                  <a:pt x="984" y="1198"/>
                </a:lnTo>
                <a:lnTo>
                  <a:pt x="995" y="1217"/>
                </a:lnTo>
                <a:lnTo>
                  <a:pt x="948" y="1226"/>
                </a:lnTo>
                <a:lnTo>
                  <a:pt x="840" y="1226"/>
                </a:lnTo>
                <a:lnTo>
                  <a:pt x="722" y="1224"/>
                </a:lnTo>
                <a:lnTo>
                  <a:pt x="677" y="1228"/>
                </a:lnTo>
                <a:lnTo>
                  <a:pt x="667" y="1251"/>
                </a:lnTo>
                <a:lnTo>
                  <a:pt x="624" y="1292"/>
                </a:lnTo>
                <a:lnTo>
                  <a:pt x="582" y="1337"/>
                </a:lnTo>
                <a:lnTo>
                  <a:pt x="568" y="1369"/>
                </a:lnTo>
                <a:lnTo>
                  <a:pt x="619" y="1384"/>
                </a:lnTo>
                <a:lnTo>
                  <a:pt x="735" y="1388"/>
                </a:lnTo>
                <a:lnTo>
                  <a:pt x="869" y="1390"/>
                </a:lnTo>
                <a:lnTo>
                  <a:pt x="968" y="1401"/>
                </a:lnTo>
                <a:lnTo>
                  <a:pt x="1041" y="1418"/>
                </a:lnTo>
                <a:lnTo>
                  <a:pt x="949" y="1444"/>
                </a:lnTo>
                <a:lnTo>
                  <a:pt x="888" y="1469"/>
                </a:lnTo>
                <a:lnTo>
                  <a:pt x="865" y="1495"/>
                </a:lnTo>
                <a:lnTo>
                  <a:pt x="903" y="1521"/>
                </a:lnTo>
                <a:lnTo>
                  <a:pt x="981" y="1553"/>
                </a:lnTo>
                <a:lnTo>
                  <a:pt x="1031" y="1568"/>
                </a:lnTo>
                <a:lnTo>
                  <a:pt x="1054" y="1578"/>
                </a:lnTo>
                <a:lnTo>
                  <a:pt x="1054" y="1586"/>
                </a:lnTo>
                <a:lnTo>
                  <a:pt x="1032" y="1591"/>
                </a:lnTo>
                <a:lnTo>
                  <a:pt x="879" y="1636"/>
                </a:lnTo>
                <a:lnTo>
                  <a:pt x="803" y="1689"/>
                </a:lnTo>
                <a:lnTo>
                  <a:pt x="917" y="1737"/>
                </a:lnTo>
                <a:lnTo>
                  <a:pt x="1060" y="1756"/>
                </a:lnTo>
                <a:lnTo>
                  <a:pt x="1179" y="1796"/>
                </a:lnTo>
                <a:lnTo>
                  <a:pt x="1267" y="1875"/>
                </a:lnTo>
                <a:lnTo>
                  <a:pt x="1241" y="1879"/>
                </a:lnTo>
                <a:lnTo>
                  <a:pt x="1179" y="1865"/>
                </a:lnTo>
                <a:lnTo>
                  <a:pt x="1101" y="1842"/>
                </a:lnTo>
                <a:lnTo>
                  <a:pt x="1036" y="1833"/>
                </a:lnTo>
                <a:lnTo>
                  <a:pt x="1001" y="1829"/>
                </a:lnTo>
                <a:lnTo>
                  <a:pt x="995" y="1822"/>
                </a:lnTo>
                <a:lnTo>
                  <a:pt x="1016" y="1813"/>
                </a:lnTo>
                <a:lnTo>
                  <a:pt x="1060" y="1807"/>
                </a:lnTo>
                <a:lnTo>
                  <a:pt x="1091" y="1803"/>
                </a:lnTo>
                <a:lnTo>
                  <a:pt x="1107" y="1798"/>
                </a:lnTo>
                <a:lnTo>
                  <a:pt x="1110" y="1797"/>
                </a:lnTo>
                <a:lnTo>
                  <a:pt x="1110" y="1795"/>
                </a:lnTo>
                <a:lnTo>
                  <a:pt x="1108" y="1793"/>
                </a:lnTo>
                <a:lnTo>
                  <a:pt x="1103" y="1791"/>
                </a:lnTo>
                <a:lnTo>
                  <a:pt x="1059" y="1787"/>
                </a:lnTo>
                <a:lnTo>
                  <a:pt x="983" y="1788"/>
                </a:lnTo>
                <a:lnTo>
                  <a:pt x="854" y="1799"/>
                </a:lnTo>
                <a:lnTo>
                  <a:pt x="803" y="1822"/>
                </a:lnTo>
                <a:lnTo>
                  <a:pt x="831" y="1858"/>
                </a:lnTo>
                <a:lnTo>
                  <a:pt x="936" y="1914"/>
                </a:lnTo>
                <a:lnTo>
                  <a:pt x="1064" y="1976"/>
                </a:lnTo>
                <a:lnTo>
                  <a:pt x="853" y="1973"/>
                </a:lnTo>
                <a:lnTo>
                  <a:pt x="694" y="1978"/>
                </a:lnTo>
                <a:lnTo>
                  <a:pt x="632" y="1995"/>
                </a:lnTo>
                <a:lnTo>
                  <a:pt x="673" y="2028"/>
                </a:lnTo>
                <a:lnTo>
                  <a:pt x="780" y="2076"/>
                </a:lnTo>
                <a:lnTo>
                  <a:pt x="925" y="2135"/>
                </a:lnTo>
                <a:lnTo>
                  <a:pt x="1053" y="2196"/>
                </a:lnTo>
                <a:lnTo>
                  <a:pt x="1171" y="2255"/>
                </a:lnTo>
                <a:lnTo>
                  <a:pt x="991" y="2253"/>
                </a:lnTo>
                <a:lnTo>
                  <a:pt x="860" y="2257"/>
                </a:lnTo>
                <a:lnTo>
                  <a:pt x="808" y="2274"/>
                </a:lnTo>
                <a:lnTo>
                  <a:pt x="835" y="2306"/>
                </a:lnTo>
                <a:lnTo>
                  <a:pt x="942" y="2354"/>
                </a:lnTo>
                <a:lnTo>
                  <a:pt x="1047" y="2402"/>
                </a:lnTo>
                <a:lnTo>
                  <a:pt x="1090" y="2437"/>
                </a:lnTo>
                <a:lnTo>
                  <a:pt x="1098" y="2498"/>
                </a:lnTo>
                <a:lnTo>
                  <a:pt x="1113" y="2610"/>
                </a:lnTo>
                <a:lnTo>
                  <a:pt x="1126" y="2721"/>
                </a:lnTo>
                <a:lnTo>
                  <a:pt x="1124" y="2781"/>
                </a:lnTo>
                <a:lnTo>
                  <a:pt x="1121" y="2788"/>
                </a:lnTo>
                <a:lnTo>
                  <a:pt x="1120" y="2793"/>
                </a:lnTo>
                <a:lnTo>
                  <a:pt x="1123" y="2793"/>
                </a:lnTo>
                <a:lnTo>
                  <a:pt x="1128" y="2789"/>
                </a:lnTo>
                <a:lnTo>
                  <a:pt x="1148" y="2784"/>
                </a:lnTo>
                <a:lnTo>
                  <a:pt x="1175" y="2796"/>
                </a:lnTo>
                <a:lnTo>
                  <a:pt x="1187" y="2804"/>
                </a:lnTo>
                <a:lnTo>
                  <a:pt x="1190" y="2802"/>
                </a:lnTo>
                <a:lnTo>
                  <a:pt x="1185" y="2787"/>
                </a:lnTo>
                <a:lnTo>
                  <a:pt x="1171" y="2760"/>
                </a:lnTo>
                <a:lnTo>
                  <a:pt x="1148" y="2697"/>
                </a:lnTo>
                <a:lnTo>
                  <a:pt x="1139" y="2634"/>
                </a:lnTo>
                <a:lnTo>
                  <a:pt x="1134" y="2566"/>
                </a:lnTo>
                <a:lnTo>
                  <a:pt x="1120" y="2499"/>
                </a:lnTo>
                <a:lnTo>
                  <a:pt x="1110" y="2446"/>
                </a:lnTo>
                <a:lnTo>
                  <a:pt x="1124" y="2431"/>
                </a:lnTo>
                <a:lnTo>
                  <a:pt x="1127" y="2420"/>
                </a:lnTo>
                <a:lnTo>
                  <a:pt x="1096" y="2399"/>
                </a:lnTo>
                <a:lnTo>
                  <a:pt x="1062" y="2377"/>
                </a:lnTo>
                <a:lnTo>
                  <a:pt x="1058" y="2369"/>
                </a:lnTo>
                <a:lnTo>
                  <a:pt x="1083" y="2372"/>
                </a:lnTo>
                <a:lnTo>
                  <a:pt x="1137" y="2390"/>
                </a:lnTo>
                <a:lnTo>
                  <a:pt x="1179" y="2412"/>
                </a:lnTo>
                <a:lnTo>
                  <a:pt x="1184" y="2428"/>
                </a:lnTo>
                <a:lnTo>
                  <a:pt x="1215" y="2465"/>
                </a:lnTo>
                <a:lnTo>
                  <a:pt x="1316" y="2533"/>
                </a:lnTo>
                <a:lnTo>
                  <a:pt x="1444" y="2614"/>
                </a:lnTo>
                <a:lnTo>
                  <a:pt x="1534" y="2681"/>
                </a:lnTo>
                <a:lnTo>
                  <a:pt x="1598" y="2734"/>
                </a:lnTo>
                <a:lnTo>
                  <a:pt x="1538" y="2723"/>
                </a:lnTo>
                <a:lnTo>
                  <a:pt x="1494" y="2721"/>
                </a:lnTo>
                <a:lnTo>
                  <a:pt x="1470" y="2735"/>
                </a:lnTo>
                <a:lnTo>
                  <a:pt x="1471" y="2761"/>
                </a:lnTo>
                <a:lnTo>
                  <a:pt x="1496" y="2798"/>
                </a:lnTo>
                <a:lnTo>
                  <a:pt x="1517" y="2824"/>
                </a:lnTo>
                <a:lnTo>
                  <a:pt x="1523" y="2835"/>
                </a:lnTo>
                <a:lnTo>
                  <a:pt x="1517" y="2836"/>
                </a:lnTo>
                <a:lnTo>
                  <a:pt x="1496" y="2830"/>
                </a:lnTo>
                <a:lnTo>
                  <a:pt x="1443" y="2815"/>
                </a:lnTo>
                <a:lnTo>
                  <a:pt x="1372" y="2802"/>
                </a:lnTo>
                <a:lnTo>
                  <a:pt x="1304" y="2797"/>
                </a:lnTo>
                <a:lnTo>
                  <a:pt x="1288" y="2824"/>
                </a:lnTo>
                <a:lnTo>
                  <a:pt x="1288" y="2846"/>
                </a:lnTo>
                <a:lnTo>
                  <a:pt x="1278" y="2854"/>
                </a:lnTo>
                <a:lnTo>
                  <a:pt x="1242" y="2847"/>
                </a:lnTo>
                <a:lnTo>
                  <a:pt x="1169" y="2826"/>
                </a:lnTo>
                <a:lnTo>
                  <a:pt x="1076" y="2785"/>
                </a:lnTo>
                <a:lnTo>
                  <a:pt x="1026" y="2717"/>
                </a:lnTo>
                <a:lnTo>
                  <a:pt x="976" y="2627"/>
                </a:lnTo>
                <a:lnTo>
                  <a:pt x="912" y="2520"/>
                </a:lnTo>
                <a:lnTo>
                  <a:pt x="844" y="2426"/>
                </a:lnTo>
                <a:lnTo>
                  <a:pt x="808" y="2437"/>
                </a:lnTo>
                <a:lnTo>
                  <a:pt x="780" y="2458"/>
                </a:lnTo>
                <a:lnTo>
                  <a:pt x="741" y="2416"/>
                </a:lnTo>
                <a:lnTo>
                  <a:pt x="581" y="2228"/>
                </a:lnTo>
                <a:lnTo>
                  <a:pt x="440" y="2110"/>
                </a:lnTo>
                <a:lnTo>
                  <a:pt x="413" y="2135"/>
                </a:lnTo>
                <a:lnTo>
                  <a:pt x="444" y="2232"/>
                </a:lnTo>
                <a:lnTo>
                  <a:pt x="467" y="2287"/>
                </a:lnTo>
                <a:lnTo>
                  <a:pt x="476" y="2317"/>
                </a:lnTo>
                <a:lnTo>
                  <a:pt x="436" y="2284"/>
                </a:lnTo>
                <a:lnTo>
                  <a:pt x="338" y="2194"/>
                </a:lnTo>
                <a:lnTo>
                  <a:pt x="240" y="2086"/>
                </a:lnTo>
                <a:lnTo>
                  <a:pt x="174" y="1970"/>
                </a:lnTo>
                <a:lnTo>
                  <a:pt x="125" y="1819"/>
                </a:lnTo>
                <a:lnTo>
                  <a:pt x="81" y="1602"/>
                </a:lnTo>
                <a:lnTo>
                  <a:pt x="53" y="1279"/>
                </a:lnTo>
                <a:lnTo>
                  <a:pt x="75" y="943"/>
                </a:lnTo>
                <a:lnTo>
                  <a:pt x="145" y="606"/>
                </a:lnTo>
                <a:lnTo>
                  <a:pt x="263" y="284"/>
                </a:lnTo>
                <a:lnTo>
                  <a:pt x="353" y="124"/>
                </a:lnTo>
                <a:lnTo>
                  <a:pt x="450" y="48"/>
                </a:lnTo>
                <a:lnTo>
                  <a:pt x="578" y="51"/>
                </a:lnTo>
                <a:lnTo>
                  <a:pt x="761" y="126"/>
                </a:lnTo>
                <a:lnTo>
                  <a:pt x="1043" y="282"/>
                </a:lnTo>
                <a:lnTo>
                  <a:pt x="1298" y="462"/>
                </a:lnTo>
                <a:lnTo>
                  <a:pt x="1529" y="664"/>
                </a:lnTo>
                <a:lnTo>
                  <a:pt x="1732" y="889"/>
                </a:lnTo>
                <a:lnTo>
                  <a:pt x="1909" y="1136"/>
                </a:lnTo>
                <a:lnTo>
                  <a:pt x="2060" y="1404"/>
                </a:lnTo>
                <a:lnTo>
                  <a:pt x="2183" y="1694"/>
                </a:lnTo>
                <a:lnTo>
                  <a:pt x="2278" y="2003"/>
                </a:lnTo>
                <a:lnTo>
                  <a:pt x="2331" y="2206"/>
                </a:lnTo>
                <a:lnTo>
                  <a:pt x="2327" y="2072"/>
                </a:lnTo>
                <a:lnTo>
                  <a:pt x="2323" y="1988"/>
                </a:lnTo>
                <a:lnTo>
                  <a:pt x="2312" y="1976"/>
                </a:lnTo>
                <a:lnTo>
                  <a:pt x="2305" y="1988"/>
                </a:lnTo>
                <a:lnTo>
                  <a:pt x="2298" y="1988"/>
                </a:lnTo>
                <a:lnTo>
                  <a:pt x="2292" y="1971"/>
                </a:lnTo>
                <a:lnTo>
                  <a:pt x="2284" y="1939"/>
                </a:lnTo>
                <a:lnTo>
                  <a:pt x="2277" y="1876"/>
                </a:lnTo>
                <a:lnTo>
                  <a:pt x="2276" y="1833"/>
                </a:lnTo>
                <a:lnTo>
                  <a:pt x="2276" y="1797"/>
                </a:lnTo>
                <a:lnTo>
                  <a:pt x="2273" y="1758"/>
                </a:lnTo>
                <a:lnTo>
                  <a:pt x="2269" y="1715"/>
                </a:lnTo>
                <a:lnTo>
                  <a:pt x="2250" y="1758"/>
                </a:lnTo>
                <a:lnTo>
                  <a:pt x="2242" y="1773"/>
                </a:lnTo>
                <a:lnTo>
                  <a:pt x="2237" y="1772"/>
                </a:lnTo>
                <a:lnTo>
                  <a:pt x="2234" y="1752"/>
                </a:lnTo>
                <a:lnTo>
                  <a:pt x="2233" y="1715"/>
                </a:lnTo>
                <a:lnTo>
                  <a:pt x="2219" y="1620"/>
                </a:lnTo>
                <a:lnTo>
                  <a:pt x="2177" y="1512"/>
                </a:lnTo>
                <a:lnTo>
                  <a:pt x="2148" y="1450"/>
                </a:lnTo>
                <a:lnTo>
                  <a:pt x="2135" y="1429"/>
                </a:lnTo>
                <a:lnTo>
                  <a:pt x="2138" y="1448"/>
                </a:lnTo>
                <a:lnTo>
                  <a:pt x="2156" y="1506"/>
                </a:lnTo>
                <a:lnTo>
                  <a:pt x="2152" y="1510"/>
                </a:lnTo>
                <a:lnTo>
                  <a:pt x="2124" y="1469"/>
                </a:lnTo>
                <a:lnTo>
                  <a:pt x="2095" y="1415"/>
                </a:lnTo>
                <a:lnTo>
                  <a:pt x="2082" y="1382"/>
                </a:lnTo>
                <a:lnTo>
                  <a:pt x="2085" y="1369"/>
                </a:lnTo>
                <a:lnTo>
                  <a:pt x="2102" y="1375"/>
                </a:lnTo>
                <a:lnTo>
                  <a:pt x="2098" y="1342"/>
                </a:lnTo>
                <a:lnTo>
                  <a:pt x="2049" y="1243"/>
                </a:lnTo>
                <a:lnTo>
                  <a:pt x="1992" y="1119"/>
                </a:lnTo>
                <a:lnTo>
                  <a:pt x="2000" y="1070"/>
                </a:lnTo>
                <a:lnTo>
                  <a:pt x="2042" y="1071"/>
                </a:lnTo>
                <a:lnTo>
                  <a:pt x="2122" y="1168"/>
                </a:lnTo>
                <a:lnTo>
                  <a:pt x="2195" y="1258"/>
                </a:lnTo>
                <a:lnTo>
                  <a:pt x="2235" y="1298"/>
                </a:lnTo>
                <a:lnTo>
                  <a:pt x="2216" y="1259"/>
                </a:lnTo>
                <a:lnTo>
                  <a:pt x="2145" y="1165"/>
                </a:lnTo>
                <a:lnTo>
                  <a:pt x="2081" y="1078"/>
                </a:lnTo>
                <a:lnTo>
                  <a:pt x="2051" y="1025"/>
                </a:lnTo>
                <a:lnTo>
                  <a:pt x="2061" y="1019"/>
                </a:lnTo>
                <a:lnTo>
                  <a:pt x="2113" y="1074"/>
                </a:lnTo>
                <a:lnTo>
                  <a:pt x="2169" y="1138"/>
                </a:lnTo>
                <a:lnTo>
                  <a:pt x="2122" y="1068"/>
                </a:lnTo>
                <a:lnTo>
                  <a:pt x="2082" y="1021"/>
                </a:lnTo>
                <a:lnTo>
                  <a:pt x="2049" y="1005"/>
                </a:lnTo>
                <a:lnTo>
                  <a:pt x="2026" y="1002"/>
                </a:lnTo>
                <a:lnTo>
                  <a:pt x="2000" y="979"/>
                </a:lnTo>
                <a:lnTo>
                  <a:pt x="1979" y="945"/>
                </a:lnTo>
                <a:lnTo>
                  <a:pt x="1974" y="927"/>
                </a:lnTo>
                <a:lnTo>
                  <a:pt x="1989" y="927"/>
                </a:lnTo>
                <a:lnTo>
                  <a:pt x="2019" y="947"/>
                </a:lnTo>
                <a:lnTo>
                  <a:pt x="2030" y="956"/>
                </a:lnTo>
                <a:lnTo>
                  <a:pt x="2035" y="958"/>
                </a:lnTo>
                <a:lnTo>
                  <a:pt x="2034" y="953"/>
                </a:lnTo>
                <a:lnTo>
                  <a:pt x="2029" y="944"/>
                </a:lnTo>
                <a:lnTo>
                  <a:pt x="2004" y="911"/>
                </a:lnTo>
                <a:lnTo>
                  <a:pt x="1967" y="863"/>
                </a:lnTo>
                <a:lnTo>
                  <a:pt x="1864" y="743"/>
                </a:lnTo>
                <a:lnTo>
                  <a:pt x="1750" y="618"/>
                </a:lnTo>
                <a:lnTo>
                  <a:pt x="1635" y="506"/>
                </a:lnTo>
                <a:lnTo>
                  <a:pt x="1518" y="400"/>
                </a:lnTo>
                <a:lnTo>
                  <a:pt x="1473" y="362"/>
                </a:lnTo>
                <a:lnTo>
                  <a:pt x="1444" y="340"/>
                </a:lnTo>
                <a:lnTo>
                  <a:pt x="1441" y="338"/>
                </a:lnTo>
                <a:lnTo>
                  <a:pt x="1438" y="337"/>
                </a:lnTo>
                <a:lnTo>
                  <a:pt x="1437" y="337"/>
                </a:lnTo>
                <a:lnTo>
                  <a:pt x="1438" y="339"/>
                </a:lnTo>
                <a:lnTo>
                  <a:pt x="1444" y="349"/>
                </a:lnTo>
                <a:lnTo>
                  <a:pt x="1457" y="364"/>
                </a:lnTo>
                <a:lnTo>
                  <a:pt x="1491" y="406"/>
                </a:lnTo>
                <a:lnTo>
                  <a:pt x="1496" y="422"/>
                </a:lnTo>
                <a:lnTo>
                  <a:pt x="1365" y="334"/>
                </a:lnTo>
                <a:lnTo>
                  <a:pt x="1256" y="227"/>
                </a:lnTo>
                <a:lnTo>
                  <a:pt x="1144" y="141"/>
                </a:lnTo>
                <a:lnTo>
                  <a:pt x="1000" y="93"/>
                </a:lnTo>
                <a:lnTo>
                  <a:pt x="982" y="101"/>
                </a:lnTo>
                <a:lnTo>
                  <a:pt x="976" y="110"/>
                </a:lnTo>
                <a:lnTo>
                  <a:pt x="987" y="119"/>
                </a:lnTo>
                <a:lnTo>
                  <a:pt x="1011" y="134"/>
                </a:lnTo>
                <a:lnTo>
                  <a:pt x="1042" y="157"/>
                </a:lnTo>
                <a:lnTo>
                  <a:pt x="1034" y="175"/>
                </a:lnTo>
                <a:lnTo>
                  <a:pt x="1020" y="194"/>
                </a:lnTo>
                <a:lnTo>
                  <a:pt x="1034" y="222"/>
                </a:lnTo>
                <a:lnTo>
                  <a:pt x="1050" y="244"/>
                </a:lnTo>
                <a:lnTo>
                  <a:pt x="1043" y="250"/>
                </a:lnTo>
                <a:lnTo>
                  <a:pt x="1013" y="237"/>
                </a:lnTo>
                <a:lnTo>
                  <a:pt x="957" y="207"/>
                </a:lnTo>
                <a:lnTo>
                  <a:pt x="911" y="174"/>
                </a:lnTo>
                <a:lnTo>
                  <a:pt x="892" y="152"/>
                </a:lnTo>
                <a:lnTo>
                  <a:pt x="903" y="147"/>
                </a:lnTo>
                <a:lnTo>
                  <a:pt x="944" y="166"/>
                </a:lnTo>
                <a:lnTo>
                  <a:pt x="976" y="179"/>
                </a:lnTo>
                <a:lnTo>
                  <a:pt x="989" y="178"/>
                </a:lnTo>
                <a:lnTo>
                  <a:pt x="955" y="151"/>
                </a:lnTo>
                <a:lnTo>
                  <a:pt x="870" y="105"/>
                </a:lnTo>
                <a:lnTo>
                  <a:pt x="784" y="55"/>
                </a:lnTo>
                <a:lnTo>
                  <a:pt x="784" y="31"/>
                </a:lnTo>
                <a:lnTo>
                  <a:pt x="809" y="26"/>
                </a:lnTo>
                <a:lnTo>
                  <a:pt x="818" y="35"/>
                </a:lnTo>
                <a:lnTo>
                  <a:pt x="875" y="78"/>
                </a:lnTo>
                <a:lnTo>
                  <a:pt x="940" y="93"/>
                </a:lnTo>
                <a:lnTo>
                  <a:pt x="934" y="83"/>
                </a:lnTo>
                <a:lnTo>
                  <a:pt x="902" y="70"/>
                </a:lnTo>
                <a:lnTo>
                  <a:pt x="871" y="53"/>
                </a:lnTo>
                <a:lnTo>
                  <a:pt x="885" y="33"/>
                </a:lnTo>
                <a:lnTo>
                  <a:pt x="897" y="23"/>
                </a:lnTo>
                <a:lnTo>
                  <a:pt x="901" y="18"/>
                </a:lnTo>
                <a:lnTo>
                  <a:pt x="894" y="18"/>
                </a:lnTo>
                <a:lnTo>
                  <a:pt x="878" y="22"/>
                </a:lnTo>
                <a:lnTo>
                  <a:pt x="851" y="24"/>
                </a:lnTo>
                <a:lnTo>
                  <a:pt x="835" y="11"/>
                </a:lnTo>
                <a:lnTo>
                  <a:pt x="817" y="0"/>
                </a:lnTo>
                <a:lnTo>
                  <a:pt x="780" y="14"/>
                </a:lnTo>
                <a:lnTo>
                  <a:pt x="749" y="38"/>
                </a:lnTo>
                <a:lnTo>
                  <a:pt x="744" y="61"/>
                </a:lnTo>
                <a:lnTo>
                  <a:pt x="751" y="76"/>
                </a:lnTo>
                <a:lnTo>
                  <a:pt x="745" y="79"/>
                </a:lnTo>
                <a:lnTo>
                  <a:pt x="720" y="72"/>
                </a:lnTo>
                <a:lnTo>
                  <a:pt x="675" y="56"/>
                </a:lnTo>
                <a:lnTo>
                  <a:pt x="533" y="14"/>
                </a:lnTo>
                <a:lnTo>
                  <a:pt x="442" y="27"/>
                </a:lnTo>
                <a:close/>
                <a:moveTo>
                  <a:pt x="840" y="113"/>
                </a:moveTo>
                <a:lnTo>
                  <a:pt x="872" y="134"/>
                </a:lnTo>
                <a:lnTo>
                  <a:pt x="872" y="143"/>
                </a:lnTo>
                <a:lnTo>
                  <a:pt x="842" y="134"/>
                </a:lnTo>
                <a:lnTo>
                  <a:pt x="797" y="113"/>
                </a:lnTo>
                <a:lnTo>
                  <a:pt x="766" y="92"/>
                </a:lnTo>
                <a:lnTo>
                  <a:pt x="765" y="83"/>
                </a:lnTo>
                <a:lnTo>
                  <a:pt x="796" y="92"/>
                </a:lnTo>
                <a:lnTo>
                  <a:pt x="840" y="113"/>
                </a:lnTo>
                <a:close/>
                <a:moveTo>
                  <a:pt x="1141" y="160"/>
                </a:moveTo>
                <a:lnTo>
                  <a:pt x="1213" y="203"/>
                </a:lnTo>
                <a:lnTo>
                  <a:pt x="1235" y="226"/>
                </a:lnTo>
                <a:lnTo>
                  <a:pt x="1220" y="226"/>
                </a:lnTo>
                <a:lnTo>
                  <a:pt x="1199" y="213"/>
                </a:lnTo>
                <a:lnTo>
                  <a:pt x="1175" y="194"/>
                </a:lnTo>
                <a:lnTo>
                  <a:pt x="1152" y="188"/>
                </a:lnTo>
                <a:lnTo>
                  <a:pt x="1175" y="213"/>
                </a:lnTo>
                <a:lnTo>
                  <a:pt x="1258" y="277"/>
                </a:lnTo>
                <a:lnTo>
                  <a:pt x="1360" y="351"/>
                </a:lnTo>
                <a:lnTo>
                  <a:pt x="1429" y="406"/>
                </a:lnTo>
                <a:lnTo>
                  <a:pt x="1470" y="429"/>
                </a:lnTo>
                <a:lnTo>
                  <a:pt x="1504" y="433"/>
                </a:lnTo>
                <a:lnTo>
                  <a:pt x="1567" y="464"/>
                </a:lnTo>
                <a:lnTo>
                  <a:pt x="1686" y="579"/>
                </a:lnTo>
                <a:lnTo>
                  <a:pt x="1920" y="840"/>
                </a:lnTo>
                <a:lnTo>
                  <a:pt x="1947" y="942"/>
                </a:lnTo>
                <a:lnTo>
                  <a:pt x="1939" y="959"/>
                </a:lnTo>
                <a:lnTo>
                  <a:pt x="1936" y="968"/>
                </a:lnTo>
                <a:lnTo>
                  <a:pt x="1939" y="972"/>
                </a:lnTo>
                <a:lnTo>
                  <a:pt x="1947" y="970"/>
                </a:lnTo>
                <a:lnTo>
                  <a:pt x="1992" y="993"/>
                </a:lnTo>
                <a:lnTo>
                  <a:pt x="1981" y="1066"/>
                </a:lnTo>
                <a:lnTo>
                  <a:pt x="1965" y="1115"/>
                </a:lnTo>
                <a:lnTo>
                  <a:pt x="2013" y="1217"/>
                </a:lnTo>
                <a:lnTo>
                  <a:pt x="2068" y="1320"/>
                </a:lnTo>
                <a:lnTo>
                  <a:pt x="2077" y="1348"/>
                </a:lnTo>
                <a:lnTo>
                  <a:pt x="2044" y="1304"/>
                </a:lnTo>
                <a:lnTo>
                  <a:pt x="1972" y="1192"/>
                </a:lnTo>
                <a:lnTo>
                  <a:pt x="1905" y="1075"/>
                </a:lnTo>
                <a:lnTo>
                  <a:pt x="1873" y="1013"/>
                </a:lnTo>
                <a:lnTo>
                  <a:pt x="1870" y="1006"/>
                </a:lnTo>
                <a:lnTo>
                  <a:pt x="1870" y="1002"/>
                </a:lnTo>
                <a:lnTo>
                  <a:pt x="1871" y="1000"/>
                </a:lnTo>
                <a:lnTo>
                  <a:pt x="1875" y="1003"/>
                </a:lnTo>
                <a:lnTo>
                  <a:pt x="1889" y="1015"/>
                </a:lnTo>
                <a:lnTo>
                  <a:pt x="1910" y="1042"/>
                </a:lnTo>
                <a:lnTo>
                  <a:pt x="1955" y="1096"/>
                </a:lnTo>
                <a:lnTo>
                  <a:pt x="1914" y="1025"/>
                </a:lnTo>
                <a:lnTo>
                  <a:pt x="1856" y="935"/>
                </a:lnTo>
                <a:lnTo>
                  <a:pt x="1765" y="822"/>
                </a:lnTo>
                <a:lnTo>
                  <a:pt x="1691" y="722"/>
                </a:lnTo>
                <a:lnTo>
                  <a:pt x="1667" y="668"/>
                </a:lnTo>
                <a:lnTo>
                  <a:pt x="1671" y="661"/>
                </a:lnTo>
                <a:lnTo>
                  <a:pt x="1671" y="658"/>
                </a:lnTo>
                <a:lnTo>
                  <a:pt x="1669" y="658"/>
                </a:lnTo>
                <a:lnTo>
                  <a:pt x="1662" y="663"/>
                </a:lnTo>
                <a:lnTo>
                  <a:pt x="1595" y="632"/>
                </a:lnTo>
                <a:lnTo>
                  <a:pt x="1560" y="563"/>
                </a:lnTo>
                <a:lnTo>
                  <a:pt x="1564" y="555"/>
                </a:lnTo>
                <a:lnTo>
                  <a:pt x="1564" y="551"/>
                </a:lnTo>
                <a:lnTo>
                  <a:pt x="1562" y="551"/>
                </a:lnTo>
                <a:lnTo>
                  <a:pt x="1555" y="554"/>
                </a:lnTo>
                <a:lnTo>
                  <a:pt x="1421" y="472"/>
                </a:lnTo>
                <a:lnTo>
                  <a:pt x="1306" y="353"/>
                </a:lnTo>
                <a:lnTo>
                  <a:pt x="1304" y="343"/>
                </a:lnTo>
                <a:lnTo>
                  <a:pt x="1293" y="345"/>
                </a:lnTo>
                <a:lnTo>
                  <a:pt x="1154" y="275"/>
                </a:lnTo>
                <a:lnTo>
                  <a:pt x="1047" y="180"/>
                </a:lnTo>
                <a:lnTo>
                  <a:pt x="1080" y="166"/>
                </a:lnTo>
                <a:lnTo>
                  <a:pt x="1085" y="187"/>
                </a:lnTo>
                <a:lnTo>
                  <a:pt x="1080" y="202"/>
                </a:lnTo>
                <a:lnTo>
                  <a:pt x="1083" y="208"/>
                </a:lnTo>
                <a:lnTo>
                  <a:pt x="1106" y="181"/>
                </a:lnTo>
                <a:lnTo>
                  <a:pt x="1060" y="135"/>
                </a:lnTo>
                <a:lnTo>
                  <a:pt x="1023" y="113"/>
                </a:lnTo>
                <a:lnTo>
                  <a:pt x="1019" y="101"/>
                </a:lnTo>
                <a:lnTo>
                  <a:pt x="1062" y="118"/>
                </a:lnTo>
                <a:lnTo>
                  <a:pt x="1141" y="160"/>
                </a:lnTo>
                <a:close/>
                <a:moveTo>
                  <a:pt x="1130" y="282"/>
                </a:moveTo>
                <a:lnTo>
                  <a:pt x="1156" y="306"/>
                </a:lnTo>
                <a:lnTo>
                  <a:pt x="1160" y="322"/>
                </a:lnTo>
                <a:lnTo>
                  <a:pt x="1138" y="318"/>
                </a:lnTo>
                <a:lnTo>
                  <a:pt x="1098" y="292"/>
                </a:lnTo>
                <a:lnTo>
                  <a:pt x="1070" y="264"/>
                </a:lnTo>
                <a:lnTo>
                  <a:pt x="1069" y="252"/>
                </a:lnTo>
                <a:lnTo>
                  <a:pt x="1091" y="257"/>
                </a:lnTo>
                <a:lnTo>
                  <a:pt x="1130" y="282"/>
                </a:lnTo>
                <a:close/>
                <a:moveTo>
                  <a:pt x="1566" y="634"/>
                </a:moveTo>
                <a:lnTo>
                  <a:pt x="1659" y="725"/>
                </a:lnTo>
                <a:lnTo>
                  <a:pt x="1686" y="764"/>
                </a:lnTo>
                <a:lnTo>
                  <a:pt x="1628" y="722"/>
                </a:lnTo>
                <a:lnTo>
                  <a:pt x="1515" y="619"/>
                </a:lnTo>
                <a:lnTo>
                  <a:pt x="1381" y="498"/>
                </a:lnTo>
                <a:lnTo>
                  <a:pt x="1273" y="412"/>
                </a:lnTo>
                <a:lnTo>
                  <a:pt x="1208" y="361"/>
                </a:lnTo>
                <a:lnTo>
                  <a:pt x="1182" y="331"/>
                </a:lnTo>
                <a:lnTo>
                  <a:pt x="1313" y="415"/>
                </a:lnTo>
                <a:lnTo>
                  <a:pt x="1566" y="634"/>
                </a:lnTo>
                <a:close/>
                <a:moveTo>
                  <a:pt x="1852" y="976"/>
                </a:moveTo>
                <a:lnTo>
                  <a:pt x="1792" y="926"/>
                </a:lnTo>
                <a:lnTo>
                  <a:pt x="1714" y="818"/>
                </a:lnTo>
                <a:lnTo>
                  <a:pt x="1724" y="816"/>
                </a:lnTo>
                <a:lnTo>
                  <a:pt x="1778" y="871"/>
                </a:lnTo>
                <a:lnTo>
                  <a:pt x="1835" y="940"/>
                </a:lnTo>
                <a:lnTo>
                  <a:pt x="1852" y="976"/>
                </a:lnTo>
                <a:close/>
                <a:moveTo>
                  <a:pt x="729" y="1279"/>
                </a:moveTo>
                <a:lnTo>
                  <a:pt x="706" y="1302"/>
                </a:lnTo>
                <a:lnTo>
                  <a:pt x="703" y="1331"/>
                </a:lnTo>
                <a:lnTo>
                  <a:pt x="701" y="1355"/>
                </a:lnTo>
                <a:lnTo>
                  <a:pt x="660" y="1363"/>
                </a:lnTo>
                <a:lnTo>
                  <a:pt x="621" y="1356"/>
                </a:lnTo>
                <a:lnTo>
                  <a:pt x="608" y="1341"/>
                </a:lnTo>
                <a:lnTo>
                  <a:pt x="623" y="1318"/>
                </a:lnTo>
                <a:lnTo>
                  <a:pt x="664" y="1290"/>
                </a:lnTo>
                <a:lnTo>
                  <a:pt x="710" y="1267"/>
                </a:lnTo>
                <a:lnTo>
                  <a:pt x="742" y="1258"/>
                </a:lnTo>
                <a:lnTo>
                  <a:pt x="751" y="1258"/>
                </a:lnTo>
                <a:lnTo>
                  <a:pt x="752" y="1261"/>
                </a:lnTo>
                <a:lnTo>
                  <a:pt x="746" y="1267"/>
                </a:lnTo>
                <a:lnTo>
                  <a:pt x="729" y="1279"/>
                </a:lnTo>
                <a:close/>
                <a:moveTo>
                  <a:pt x="867" y="1356"/>
                </a:moveTo>
                <a:lnTo>
                  <a:pt x="819" y="1359"/>
                </a:lnTo>
                <a:lnTo>
                  <a:pt x="771" y="1356"/>
                </a:lnTo>
                <a:lnTo>
                  <a:pt x="764" y="1354"/>
                </a:lnTo>
                <a:lnTo>
                  <a:pt x="760" y="1353"/>
                </a:lnTo>
                <a:lnTo>
                  <a:pt x="761" y="1351"/>
                </a:lnTo>
                <a:lnTo>
                  <a:pt x="765" y="1350"/>
                </a:lnTo>
                <a:lnTo>
                  <a:pt x="785" y="1348"/>
                </a:lnTo>
                <a:lnTo>
                  <a:pt x="818" y="1348"/>
                </a:lnTo>
                <a:lnTo>
                  <a:pt x="853" y="1348"/>
                </a:lnTo>
                <a:lnTo>
                  <a:pt x="873" y="1350"/>
                </a:lnTo>
                <a:lnTo>
                  <a:pt x="878" y="1351"/>
                </a:lnTo>
                <a:lnTo>
                  <a:pt x="878" y="1353"/>
                </a:lnTo>
                <a:lnTo>
                  <a:pt x="875" y="1354"/>
                </a:lnTo>
                <a:lnTo>
                  <a:pt x="867" y="1356"/>
                </a:lnTo>
                <a:close/>
                <a:moveTo>
                  <a:pt x="1017" y="1378"/>
                </a:moveTo>
                <a:lnTo>
                  <a:pt x="990" y="1381"/>
                </a:lnTo>
                <a:lnTo>
                  <a:pt x="964" y="1378"/>
                </a:lnTo>
                <a:lnTo>
                  <a:pt x="957" y="1372"/>
                </a:lnTo>
                <a:lnTo>
                  <a:pt x="960" y="1369"/>
                </a:lnTo>
                <a:lnTo>
                  <a:pt x="971" y="1367"/>
                </a:lnTo>
                <a:lnTo>
                  <a:pt x="989" y="1367"/>
                </a:lnTo>
                <a:lnTo>
                  <a:pt x="1009" y="1367"/>
                </a:lnTo>
                <a:lnTo>
                  <a:pt x="1019" y="1369"/>
                </a:lnTo>
                <a:lnTo>
                  <a:pt x="1022" y="1372"/>
                </a:lnTo>
                <a:lnTo>
                  <a:pt x="1017" y="1378"/>
                </a:lnTo>
                <a:close/>
                <a:moveTo>
                  <a:pt x="1132" y="1587"/>
                </a:moveTo>
                <a:lnTo>
                  <a:pt x="1192" y="1638"/>
                </a:lnTo>
                <a:lnTo>
                  <a:pt x="1120" y="1640"/>
                </a:lnTo>
                <a:lnTo>
                  <a:pt x="1084" y="1639"/>
                </a:lnTo>
                <a:lnTo>
                  <a:pt x="1067" y="1635"/>
                </a:lnTo>
                <a:lnTo>
                  <a:pt x="1064" y="1625"/>
                </a:lnTo>
                <a:lnTo>
                  <a:pt x="1073" y="1610"/>
                </a:lnTo>
                <a:lnTo>
                  <a:pt x="1085" y="1580"/>
                </a:lnTo>
                <a:lnTo>
                  <a:pt x="1060" y="1557"/>
                </a:lnTo>
                <a:lnTo>
                  <a:pt x="1041" y="1540"/>
                </a:lnTo>
                <a:lnTo>
                  <a:pt x="1047" y="1533"/>
                </a:lnTo>
                <a:lnTo>
                  <a:pt x="1083" y="1548"/>
                </a:lnTo>
                <a:lnTo>
                  <a:pt x="1132" y="1587"/>
                </a:lnTo>
                <a:close/>
                <a:moveTo>
                  <a:pt x="2207" y="1625"/>
                </a:moveTo>
                <a:lnTo>
                  <a:pt x="2202" y="1634"/>
                </a:lnTo>
                <a:lnTo>
                  <a:pt x="2186" y="1630"/>
                </a:lnTo>
                <a:lnTo>
                  <a:pt x="2172" y="1609"/>
                </a:lnTo>
                <a:lnTo>
                  <a:pt x="2164" y="1580"/>
                </a:lnTo>
                <a:lnTo>
                  <a:pt x="2166" y="1562"/>
                </a:lnTo>
                <a:lnTo>
                  <a:pt x="2169" y="1556"/>
                </a:lnTo>
                <a:lnTo>
                  <a:pt x="2176" y="1560"/>
                </a:lnTo>
                <a:lnTo>
                  <a:pt x="2186" y="1576"/>
                </a:lnTo>
                <a:lnTo>
                  <a:pt x="2201" y="1604"/>
                </a:lnTo>
                <a:lnTo>
                  <a:pt x="2207" y="1625"/>
                </a:lnTo>
                <a:close/>
                <a:moveTo>
                  <a:pt x="1026" y="1632"/>
                </a:moveTo>
                <a:lnTo>
                  <a:pt x="1009" y="1637"/>
                </a:lnTo>
                <a:lnTo>
                  <a:pt x="985" y="1634"/>
                </a:lnTo>
                <a:lnTo>
                  <a:pt x="978" y="1629"/>
                </a:lnTo>
                <a:lnTo>
                  <a:pt x="976" y="1624"/>
                </a:lnTo>
                <a:lnTo>
                  <a:pt x="984" y="1622"/>
                </a:lnTo>
                <a:lnTo>
                  <a:pt x="998" y="1621"/>
                </a:lnTo>
                <a:lnTo>
                  <a:pt x="1025" y="1623"/>
                </a:lnTo>
                <a:lnTo>
                  <a:pt x="1026" y="1632"/>
                </a:lnTo>
                <a:close/>
                <a:moveTo>
                  <a:pt x="936" y="1659"/>
                </a:moveTo>
                <a:lnTo>
                  <a:pt x="939" y="1681"/>
                </a:lnTo>
                <a:lnTo>
                  <a:pt x="961" y="1702"/>
                </a:lnTo>
                <a:lnTo>
                  <a:pt x="978" y="1712"/>
                </a:lnTo>
                <a:lnTo>
                  <a:pt x="976" y="1716"/>
                </a:lnTo>
                <a:lnTo>
                  <a:pt x="960" y="1716"/>
                </a:lnTo>
                <a:lnTo>
                  <a:pt x="925" y="1711"/>
                </a:lnTo>
                <a:lnTo>
                  <a:pt x="872" y="1699"/>
                </a:lnTo>
                <a:lnTo>
                  <a:pt x="845" y="1688"/>
                </a:lnTo>
                <a:lnTo>
                  <a:pt x="843" y="1677"/>
                </a:lnTo>
                <a:lnTo>
                  <a:pt x="861" y="1662"/>
                </a:lnTo>
                <a:lnTo>
                  <a:pt x="921" y="1640"/>
                </a:lnTo>
                <a:lnTo>
                  <a:pt x="936" y="1659"/>
                </a:lnTo>
                <a:close/>
                <a:moveTo>
                  <a:pt x="1150" y="1993"/>
                </a:moveTo>
                <a:lnTo>
                  <a:pt x="1206" y="2046"/>
                </a:lnTo>
                <a:lnTo>
                  <a:pt x="1224" y="2073"/>
                </a:lnTo>
                <a:lnTo>
                  <a:pt x="1189" y="2069"/>
                </a:lnTo>
                <a:lnTo>
                  <a:pt x="1120" y="2046"/>
                </a:lnTo>
                <a:lnTo>
                  <a:pt x="1058" y="2014"/>
                </a:lnTo>
                <a:lnTo>
                  <a:pt x="1051" y="1994"/>
                </a:lnTo>
                <a:lnTo>
                  <a:pt x="1066" y="1975"/>
                </a:lnTo>
                <a:lnTo>
                  <a:pt x="1051" y="1947"/>
                </a:lnTo>
                <a:lnTo>
                  <a:pt x="1039" y="1930"/>
                </a:lnTo>
                <a:lnTo>
                  <a:pt x="1036" y="1919"/>
                </a:lnTo>
                <a:lnTo>
                  <a:pt x="1041" y="1917"/>
                </a:lnTo>
                <a:lnTo>
                  <a:pt x="1052" y="1920"/>
                </a:lnTo>
                <a:lnTo>
                  <a:pt x="1094" y="1946"/>
                </a:lnTo>
                <a:lnTo>
                  <a:pt x="1150" y="1993"/>
                </a:lnTo>
                <a:close/>
                <a:moveTo>
                  <a:pt x="60" y="1982"/>
                </a:moveTo>
                <a:lnTo>
                  <a:pt x="77" y="1993"/>
                </a:lnTo>
                <a:lnTo>
                  <a:pt x="96" y="1991"/>
                </a:lnTo>
                <a:lnTo>
                  <a:pt x="106" y="1985"/>
                </a:lnTo>
                <a:lnTo>
                  <a:pt x="109" y="1986"/>
                </a:lnTo>
                <a:lnTo>
                  <a:pt x="109" y="1993"/>
                </a:lnTo>
                <a:lnTo>
                  <a:pt x="103" y="2006"/>
                </a:lnTo>
                <a:lnTo>
                  <a:pt x="94" y="2019"/>
                </a:lnTo>
                <a:lnTo>
                  <a:pt x="94" y="2025"/>
                </a:lnTo>
                <a:lnTo>
                  <a:pt x="103" y="2019"/>
                </a:lnTo>
                <a:lnTo>
                  <a:pt x="120" y="2006"/>
                </a:lnTo>
                <a:lnTo>
                  <a:pt x="139" y="1991"/>
                </a:lnTo>
                <a:lnTo>
                  <a:pt x="151" y="1987"/>
                </a:lnTo>
                <a:lnTo>
                  <a:pt x="155" y="1994"/>
                </a:lnTo>
                <a:lnTo>
                  <a:pt x="156" y="2012"/>
                </a:lnTo>
                <a:lnTo>
                  <a:pt x="197" y="2075"/>
                </a:lnTo>
                <a:lnTo>
                  <a:pt x="295" y="2179"/>
                </a:lnTo>
                <a:lnTo>
                  <a:pt x="391" y="2274"/>
                </a:lnTo>
                <a:lnTo>
                  <a:pt x="423" y="2322"/>
                </a:lnTo>
                <a:lnTo>
                  <a:pt x="395" y="2308"/>
                </a:lnTo>
                <a:lnTo>
                  <a:pt x="344" y="2262"/>
                </a:lnTo>
                <a:lnTo>
                  <a:pt x="259" y="2181"/>
                </a:lnTo>
                <a:lnTo>
                  <a:pt x="143" y="2085"/>
                </a:lnTo>
                <a:lnTo>
                  <a:pt x="47" y="2007"/>
                </a:lnTo>
                <a:lnTo>
                  <a:pt x="6" y="1969"/>
                </a:lnTo>
                <a:lnTo>
                  <a:pt x="29" y="1961"/>
                </a:lnTo>
                <a:lnTo>
                  <a:pt x="60" y="1982"/>
                </a:lnTo>
                <a:close/>
                <a:moveTo>
                  <a:pt x="1060" y="2154"/>
                </a:moveTo>
                <a:lnTo>
                  <a:pt x="1312" y="2302"/>
                </a:lnTo>
                <a:lnTo>
                  <a:pt x="1429" y="2402"/>
                </a:lnTo>
                <a:lnTo>
                  <a:pt x="1395" y="2393"/>
                </a:lnTo>
                <a:lnTo>
                  <a:pt x="1318" y="2361"/>
                </a:lnTo>
                <a:lnTo>
                  <a:pt x="1240" y="2330"/>
                </a:lnTo>
                <a:lnTo>
                  <a:pt x="1199" y="2318"/>
                </a:lnTo>
                <a:lnTo>
                  <a:pt x="1186" y="2312"/>
                </a:lnTo>
                <a:lnTo>
                  <a:pt x="1173" y="2291"/>
                </a:lnTo>
                <a:lnTo>
                  <a:pt x="1173" y="2268"/>
                </a:lnTo>
                <a:lnTo>
                  <a:pt x="1188" y="2257"/>
                </a:lnTo>
                <a:lnTo>
                  <a:pt x="1154" y="2229"/>
                </a:lnTo>
                <a:lnTo>
                  <a:pt x="1032" y="2163"/>
                </a:lnTo>
                <a:lnTo>
                  <a:pt x="908" y="2096"/>
                </a:lnTo>
                <a:lnTo>
                  <a:pt x="867" y="2069"/>
                </a:lnTo>
                <a:lnTo>
                  <a:pt x="931" y="2093"/>
                </a:lnTo>
                <a:lnTo>
                  <a:pt x="1060" y="2154"/>
                </a:lnTo>
                <a:close/>
                <a:moveTo>
                  <a:pt x="2111" y="2110"/>
                </a:moveTo>
                <a:lnTo>
                  <a:pt x="2113" y="2124"/>
                </a:lnTo>
                <a:lnTo>
                  <a:pt x="2102" y="2132"/>
                </a:lnTo>
                <a:lnTo>
                  <a:pt x="2086" y="2124"/>
                </a:lnTo>
                <a:lnTo>
                  <a:pt x="2079" y="2110"/>
                </a:lnTo>
                <a:lnTo>
                  <a:pt x="2082" y="2094"/>
                </a:lnTo>
                <a:lnTo>
                  <a:pt x="2088" y="2089"/>
                </a:lnTo>
                <a:lnTo>
                  <a:pt x="2099" y="2094"/>
                </a:lnTo>
                <a:lnTo>
                  <a:pt x="2111" y="2110"/>
                </a:lnTo>
                <a:close/>
                <a:moveTo>
                  <a:pt x="712" y="2409"/>
                </a:moveTo>
                <a:lnTo>
                  <a:pt x="746" y="2463"/>
                </a:lnTo>
                <a:lnTo>
                  <a:pt x="738" y="2469"/>
                </a:lnTo>
                <a:lnTo>
                  <a:pt x="700" y="2434"/>
                </a:lnTo>
                <a:lnTo>
                  <a:pt x="639" y="2361"/>
                </a:lnTo>
                <a:lnTo>
                  <a:pt x="564" y="2277"/>
                </a:lnTo>
                <a:lnTo>
                  <a:pt x="528" y="2289"/>
                </a:lnTo>
                <a:lnTo>
                  <a:pt x="515" y="2306"/>
                </a:lnTo>
                <a:lnTo>
                  <a:pt x="503" y="2308"/>
                </a:lnTo>
                <a:lnTo>
                  <a:pt x="492" y="2292"/>
                </a:lnTo>
                <a:lnTo>
                  <a:pt x="479" y="2257"/>
                </a:lnTo>
                <a:lnTo>
                  <a:pt x="458" y="2182"/>
                </a:lnTo>
                <a:lnTo>
                  <a:pt x="464" y="2152"/>
                </a:lnTo>
                <a:lnTo>
                  <a:pt x="498" y="2169"/>
                </a:lnTo>
                <a:lnTo>
                  <a:pt x="562" y="2231"/>
                </a:lnTo>
                <a:lnTo>
                  <a:pt x="648" y="2329"/>
                </a:lnTo>
                <a:lnTo>
                  <a:pt x="712" y="2409"/>
                </a:lnTo>
                <a:close/>
                <a:moveTo>
                  <a:pt x="1026" y="2285"/>
                </a:moveTo>
                <a:lnTo>
                  <a:pt x="1046" y="2334"/>
                </a:lnTo>
                <a:lnTo>
                  <a:pt x="1047" y="2367"/>
                </a:lnTo>
                <a:lnTo>
                  <a:pt x="934" y="2324"/>
                </a:lnTo>
                <a:lnTo>
                  <a:pt x="853" y="2275"/>
                </a:lnTo>
                <a:lnTo>
                  <a:pt x="942" y="2260"/>
                </a:lnTo>
                <a:lnTo>
                  <a:pt x="1026" y="2285"/>
                </a:lnTo>
                <a:close/>
                <a:moveTo>
                  <a:pt x="1427" y="2557"/>
                </a:moveTo>
                <a:lnTo>
                  <a:pt x="1667" y="2722"/>
                </a:lnTo>
                <a:lnTo>
                  <a:pt x="1694" y="2770"/>
                </a:lnTo>
                <a:lnTo>
                  <a:pt x="1621" y="2751"/>
                </a:lnTo>
                <a:lnTo>
                  <a:pt x="1607" y="2732"/>
                </a:lnTo>
                <a:lnTo>
                  <a:pt x="1572" y="2674"/>
                </a:lnTo>
                <a:lnTo>
                  <a:pt x="1391" y="2555"/>
                </a:lnTo>
                <a:lnTo>
                  <a:pt x="1234" y="2461"/>
                </a:lnTo>
                <a:lnTo>
                  <a:pt x="1214" y="2431"/>
                </a:lnTo>
                <a:lnTo>
                  <a:pt x="1286" y="2468"/>
                </a:lnTo>
                <a:lnTo>
                  <a:pt x="1427" y="2557"/>
                </a:lnTo>
                <a:close/>
                <a:moveTo>
                  <a:pt x="968" y="2676"/>
                </a:moveTo>
                <a:lnTo>
                  <a:pt x="961" y="2681"/>
                </a:lnTo>
                <a:lnTo>
                  <a:pt x="947" y="2666"/>
                </a:lnTo>
                <a:lnTo>
                  <a:pt x="933" y="2636"/>
                </a:lnTo>
                <a:lnTo>
                  <a:pt x="925" y="2612"/>
                </a:lnTo>
                <a:lnTo>
                  <a:pt x="933" y="2606"/>
                </a:lnTo>
                <a:lnTo>
                  <a:pt x="947" y="2623"/>
                </a:lnTo>
                <a:lnTo>
                  <a:pt x="961" y="2651"/>
                </a:lnTo>
                <a:lnTo>
                  <a:pt x="968" y="267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461" name="Freeform 9"/>
          <p:cNvSpPr>
            <a:spLocks/>
          </p:cNvSpPr>
          <p:nvPr/>
        </p:nvSpPr>
        <p:spPr bwMode="auto">
          <a:xfrm>
            <a:off x="6894513" y="808038"/>
            <a:ext cx="46038" cy="44450"/>
          </a:xfrm>
          <a:custGeom>
            <a:avLst/>
            <a:gdLst>
              <a:gd name="T0" fmla="*/ 0 w 368"/>
              <a:gd name="T1" fmla="*/ 0 h 357"/>
              <a:gd name="T2" fmla="*/ 5 w 368"/>
              <a:gd name="T3" fmla="*/ 20 h 357"/>
              <a:gd name="T4" fmla="*/ 17 w 368"/>
              <a:gd name="T5" fmla="*/ 23 h 357"/>
              <a:gd name="T6" fmla="*/ 88 w 368"/>
              <a:gd name="T7" fmla="*/ 80 h 357"/>
              <a:gd name="T8" fmla="*/ 241 w 368"/>
              <a:gd name="T9" fmla="*/ 231 h 357"/>
              <a:gd name="T10" fmla="*/ 314 w 368"/>
              <a:gd name="T11" fmla="*/ 306 h 357"/>
              <a:gd name="T12" fmla="*/ 356 w 368"/>
              <a:gd name="T13" fmla="*/ 349 h 357"/>
              <a:gd name="T14" fmla="*/ 363 w 368"/>
              <a:gd name="T15" fmla="*/ 353 h 357"/>
              <a:gd name="T16" fmla="*/ 366 w 368"/>
              <a:gd name="T17" fmla="*/ 357 h 357"/>
              <a:gd name="T18" fmla="*/ 367 w 368"/>
              <a:gd name="T19" fmla="*/ 357 h 357"/>
              <a:gd name="T20" fmla="*/ 368 w 368"/>
              <a:gd name="T21" fmla="*/ 357 h 357"/>
              <a:gd name="T22" fmla="*/ 368 w 368"/>
              <a:gd name="T23" fmla="*/ 357 h 357"/>
              <a:gd name="T24" fmla="*/ 367 w 368"/>
              <a:gd name="T25" fmla="*/ 355 h 357"/>
              <a:gd name="T26" fmla="*/ 359 w 368"/>
              <a:gd name="T27" fmla="*/ 344 h 357"/>
              <a:gd name="T28" fmla="*/ 341 w 368"/>
              <a:gd name="T29" fmla="*/ 322 h 357"/>
              <a:gd name="T30" fmla="*/ 110 w 368"/>
              <a:gd name="T31" fmla="*/ 76 h 357"/>
              <a:gd name="T32" fmla="*/ 0 w 368"/>
              <a:gd name="T33" fmla="*/ 0 h 3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68" h="357">
                <a:moveTo>
                  <a:pt x="0" y="0"/>
                </a:moveTo>
                <a:lnTo>
                  <a:pt x="5" y="20"/>
                </a:lnTo>
                <a:lnTo>
                  <a:pt x="17" y="23"/>
                </a:lnTo>
                <a:lnTo>
                  <a:pt x="88" y="80"/>
                </a:lnTo>
                <a:lnTo>
                  <a:pt x="241" y="231"/>
                </a:lnTo>
                <a:lnTo>
                  <a:pt x="314" y="306"/>
                </a:lnTo>
                <a:lnTo>
                  <a:pt x="356" y="349"/>
                </a:lnTo>
                <a:lnTo>
                  <a:pt x="363" y="353"/>
                </a:lnTo>
                <a:lnTo>
                  <a:pt x="366" y="357"/>
                </a:lnTo>
                <a:lnTo>
                  <a:pt x="367" y="357"/>
                </a:lnTo>
                <a:lnTo>
                  <a:pt x="368" y="357"/>
                </a:lnTo>
                <a:lnTo>
                  <a:pt x="368" y="357"/>
                </a:lnTo>
                <a:lnTo>
                  <a:pt x="367" y="355"/>
                </a:lnTo>
                <a:lnTo>
                  <a:pt x="359" y="344"/>
                </a:lnTo>
                <a:lnTo>
                  <a:pt x="341" y="322"/>
                </a:lnTo>
                <a:lnTo>
                  <a:pt x="110" y="76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462" name="Freeform 10"/>
          <p:cNvSpPr>
            <a:spLocks/>
          </p:cNvSpPr>
          <p:nvPr/>
        </p:nvSpPr>
        <p:spPr bwMode="auto">
          <a:xfrm>
            <a:off x="6867525" y="779463"/>
            <a:ext cx="12700" cy="7938"/>
          </a:xfrm>
          <a:custGeom>
            <a:avLst/>
            <a:gdLst>
              <a:gd name="T0" fmla="*/ 0 w 99"/>
              <a:gd name="T1" fmla="*/ 0 h 65"/>
              <a:gd name="T2" fmla="*/ 17 w 99"/>
              <a:gd name="T3" fmla="*/ 18 h 65"/>
              <a:gd name="T4" fmla="*/ 56 w 99"/>
              <a:gd name="T5" fmla="*/ 47 h 65"/>
              <a:gd name="T6" fmla="*/ 91 w 99"/>
              <a:gd name="T7" fmla="*/ 65 h 65"/>
              <a:gd name="T8" fmla="*/ 99 w 99"/>
              <a:gd name="T9" fmla="*/ 60 h 65"/>
              <a:gd name="T10" fmla="*/ 44 w 99"/>
              <a:gd name="T11" fmla="*/ 16 h 65"/>
              <a:gd name="T12" fmla="*/ 0 w 99"/>
              <a:gd name="T13" fmla="*/ 0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9" h="65">
                <a:moveTo>
                  <a:pt x="0" y="0"/>
                </a:moveTo>
                <a:lnTo>
                  <a:pt x="17" y="18"/>
                </a:lnTo>
                <a:lnTo>
                  <a:pt x="56" y="47"/>
                </a:lnTo>
                <a:lnTo>
                  <a:pt x="91" y="65"/>
                </a:lnTo>
                <a:lnTo>
                  <a:pt x="99" y="60"/>
                </a:lnTo>
                <a:lnTo>
                  <a:pt x="44" y="16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463" name="Freeform 11"/>
          <p:cNvSpPr>
            <a:spLocks/>
          </p:cNvSpPr>
          <p:nvPr/>
        </p:nvSpPr>
        <p:spPr bwMode="auto">
          <a:xfrm>
            <a:off x="7456488" y="803275"/>
            <a:ext cx="6350" cy="1588"/>
          </a:xfrm>
          <a:custGeom>
            <a:avLst/>
            <a:gdLst>
              <a:gd name="T0" fmla="*/ 8 w 49"/>
              <a:gd name="T1" fmla="*/ 13 h 17"/>
              <a:gd name="T2" fmla="*/ 32 w 49"/>
              <a:gd name="T3" fmla="*/ 17 h 17"/>
              <a:gd name="T4" fmla="*/ 49 w 49"/>
              <a:gd name="T5" fmla="*/ 10 h 17"/>
              <a:gd name="T6" fmla="*/ 47 w 49"/>
              <a:gd name="T7" fmla="*/ 2 h 17"/>
              <a:gd name="T8" fmla="*/ 21 w 49"/>
              <a:gd name="T9" fmla="*/ 0 h 17"/>
              <a:gd name="T10" fmla="*/ 7 w 49"/>
              <a:gd name="T11" fmla="*/ 1 h 17"/>
              <a:gd name="T12" fmla="*/ 0 w 49"/>
              <a:gd name="T13" fmla="*/ 4 h 17"/>
              <a:gd name="T14" fmla="*/ 0 w 49"/>
              <a:gd name="T15" fmla="*/ 8 h 17"/>
              <a:gd name="T16" fmla="*/ 8 w 49"/>
              <a:gd name="T17" fmla="*/ 13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9" h="17">
                <a:moveTo>
                  <a:pt x="8" y="13"/>
                </a:moveTo>
                <a:lnTo>
                  <a:pt x="32" y="17"/>
                </a:lnTo>
                <a:lnTo>
                  <a:pt x="49" y="10"/>
                </a:lnTo>
                <a:lnTo>
                  <a:pt x="47" y="2"/>
                </a:lnTo>
                <a:lnTo>
                  <a:pt x="21" y="0"/>
                </a:lnTo>
                <a:lnTo>
                  <a:pt x="7" y="1"/>
                </a:lnTo>
                <a:lnTo>
                  <a:pt x="0" y="4"/>
                </a:lnTo>
                <a:lnTo>
                  <a:pt x="0" y="8"/>
                </a:lnTo>
                <a:lnTo>
                  <a:pt x="8" y="1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464" name="Freeform 12"/>
          <p:cNvSpPr>
            <a:spLocks noEditPoints="1"/>
          </p:cNvSpPr>
          <p:nvPr/>
        </p:nvSpPr>
        <p:spPr bwMode="auto">
          <a:xfrm>
            <a:off x="7240588" y="804863"/>
            <a:ext cx="241300" cy="349250"/>
          </a:xfrm>
          <a:custGeom>
            <a:avLst/>
            <a:gdLst>
              <a:gd name="T0" fmla="*/ 1364 w 1970"/>
              <a:gd name="T1" fmla="*/ 286 h 2858"/>
              <a:gd name="T2" fmla="*/ 1194 w 1970"/>
              <a:gd name="T3" fmla="*/ 467 h 2858"/>
              <a:gd name="T4" fmla="*/ 954 w 1970"/>
              <a:gd name="T5" fmla="*/ 724 h 2858"/>
              <a:gd name="T6" fmla="*/ 669 w 1970"/>
              <a:gd name="T7" fmla="*/ 1077 h 2858"/>
              <a:gd name="T8" fmla="*/ 1659 w 1970"/>
              <a:gd name="T9" fmla="*/ 69 h 2858"/>
              <a:gd name="T10" fmla="*/ 1213 w 1970"/>
              <a:gd name="T11" fmla="*/ 631 h 2858"/>
              <a:gd name="T12" fmla="*/ 1178 w 1970"/>
              <a:gd name="T13" fmla="*/ 682 h 2858"/>
              <a:gd name="T14" fmla="*/ 990 w 1970"/>
              <a:gd name="T15" fmla="*/ 970 h 2858"/>
              <a:gd name="T16" fmla="*/ 692 w 1970"/>
              <a:gd name="T17" fmla="*/ 1274 h 2858"/>
              <a:gd name="T18" fmla="*/ 644 w 1970"/>
              <a:gd name="T19" fmla="*/ 1483 h 2858"/>
              <a:gd name="T20" fmla="*/ 269 w 1970"/>
              <a:gd name="T21" fmla="*/ 2089 h 2858"/>
              <a:gd name="T22" fmla="*/ 73 w 1970"/>
              <a:gd name="T23" fmla="*/ 2477 h 2858"/>
              <a:gd name="T24" fmla="*/ 151 w 1970"/>
              <a:gd name="T25" fmla="*/ 2467 h 2858"/>
              <a:gd name="T26" fmla="*/ 1017 w 1970"/>
              <a:gd name="T27" fmla="*/ 1189 h 2858"/>
              <a:gd name="T28" fmla="*/ 946 w 1970"/>
              <a:gd name="T29" fmla="*/ 1555 h 2858"/>
              <a:gd name="T30" fmla="*/ 1213 w 1970"/>
              <a:gd name="T31" fmla="*/ 1725 h 2858"/>
              <a:gd name="T32" fmla="*/ 786 w 1970"/>
              <a:gd name="T33" fmla="*/ 2180 h 2858"/>
              <a:gd name="T34" fmla="*/ 1131 w 1970"/>
              <a:gd name="T35" fmla="*/ 2455 h 2858"/>
              <a:gd name="T36" fmla="*/ 1258 w 1970"/>
              <a:gd name="T37" fmla="*/ 2292 h 2858"/>
              <a:gd name="T38" fmla="*/ 1244 w 1970"/>
              <a:gd name="T39" fmla="*/ 2121 h 2858"/>
              <a:gd name="T40" fmla="*/ 1287 w 1970"/>
              <a:gd name="T41" fmla="*/ 1884 h 2858"/>
              <a:gd name="T42" fmla="*/ 1126 w 1970"/>
              <a:gd name="T43" fmla="*/ 1852 h 2858"/>
              <a:gd name="T44" fmla="*/ 1345 w 1970"/>
              <a:gd name="T45" fmla="*/ 1760 h 2858"/>
              <a:gd name="T46" fmla="*/ 1350 w 1970"/>
              <a:gd name="T47" fmla="*/ 1597 h 2858"/>
              <a:gd name="T48" fmla="*/ 1426 w 1970"/>
              <a:gd name="T49" fmla="*/ 1659 h 2858"/>
              <a:gd name="T50" fmla="*/ 1338 w 1970"/>
              <a:gd name="T51" fmla="*/ 1474 h 2858"/>
              <a:gd name="T52" fmla="*/ 1570 w 1970"/>
              <a:gd name="T53" fmla="*/ 1205 h 2858"/>
              <a:gd name="T54" fmla="*/ 1662 w 1970"/>
              <a:gd name="T55" fmla="*/ 1047 h 2858"/>
              <a:gd name="T56" fmla="*/ 1741 w 1970"/>
              <a:gd name="T57" fmla="*/ 924 h 2858"/>
              <a:gd name="T58" fmla="*/ 1810 w 1970"/>
              <a:gd name="T59" fmla="*/ 759 h 2858"/>
              <a:gd name="T60" fmla="*/ 1854 w 1970"/>
              <a:gd name="T61" fmla="*/ 660 h 2858"/>
              <a:gd name="T62" fmla="*/ 1948 w 1970"/>
              <a:gd name="T63" fmla="*/ 389 h 2858"/>
              <a:gd name="T64" fmla="*/ 1941 w 1970"/>
              <a:gd name="T65" fmla="*/ 70 h 2858"/>
              <a:gd name="T66" fmla="*/ 1812 w 1970"/>
              <a:gd name="T67" fmla="*/ 50 h 2858"/>
              <a:gd name="T68" fmla="*/ 1553 w 1970"/>
              <a:gd name="T69" fmla="*/ 106 h 2858"/>
              <a:gd name="T70" fmla="*/ 1668 w 1970"/>
              <a:gd name="T71" fmla="*/ 936 h 2858"/>
              <a:gd name="T72" fmla="*/ 1025 w 1970"/>
              <a:gd name="T73" fmla="*/ 1454 h 2858"/>
              <a:gd name="T74" fmla="*/ 1206 w 1970"/>
              <a:gd name="T75" fmla="*/ 1353 h 2858"/>
              <a:gd name="T76" fmla="*/ 1083 w 1970"/>
              <a:gd name="T77" fmla="*/ 975 h 2858"/>
              <a:gd name="T78" fmla="*/ 822 w 1970"/>
              <a:gd name="T79" fmla="*/ 1252 h 2858"/>
              <a:gd name="T80" fmla="*/ 917 w 1970"/>
              <a:gd name="T81" fmla="*/ 1099 h 2858"/>
              <a:gd name="T82" fmla="*/ 1330 w 1970"/>
              <a:gd name="T83" fmla="*/ 516 h 2858"/>
              <a:gd name="T84" fmla="*/ 1711 w 1970"/>
              <a:gd name="T85" fmla="*/ 112 h 2858"/>
              <a:gd name="T86" fmla="*/ 1406 w 1970"/>
              <a:gd name="T87" fmla="*/ 438 h 2858"/>
              <a:gd name="T88" fmla="*/ 1297 w 1970"/>
              <a:gd name="T89" fmla="*/ 362 h 2858"/>
              <a:gd name="T90" fmla="*/ 1042 w 1970"/>
              <a:gd name="T91" fmla="*/ 628 h 2858"/>
              <a:gd name="T92" fmla="*/ 929 w 1970"/>
              <a:gd name="T93" fmla="*/ 778 h 2858"/>
              <a:gd name="T94" fmla="*/ 1322 w 1970"/>
              <a:gd name="T95" fmla="*/ 1001 h 2858"/>
              <a:gd name="T96" fmla="*/ 1158 w 1970"/>
              <a:gd name="T97" fmla="*/ 991 h 2858"/>
              <a:gd name="T98" fmla="*/ 1355 w 1970"/>
              <a:gd name="T99" fmla="*/ 1247 h 2858"/>
              <a:gd name="T100" fmla="*/ 1154 w 1970"/>
              <a:gd name="T101" fmla="*/ 1119 h 2858"/>
              <a:gd name="T102" fmla="*/ 1116 w 1970"/>
              <a:gd name="T103" fmla="*/ 1514 h 2858"/>
              <a:gd name="T104" fmla="*/ 1247 w 1970"/>
              <a:gd name="T105" fmla="*/ 1601 h 2858"/>
              <a:gd name="T106" fmla="*/ 1147 w 1970"/>
              <a:gd name="T107" fmla="*/ 1791 h 2858"/>
              <a:gd name="T108" fmla="*/ 303 w 1970"/>
              <a:gd name="T109" fmla="*/ 2107 h 2858"/>
              <a:gd name="T110" fmla="*/ 1204 w 1970"/>
              <a:gd name="T111" fmla="*/ 1983 h 2858"/>
              <a:gd name="T112" fmla="*/ 1008 w 1970"/>
              <a:gd name="T113" fmla="*/ 2050 h 2858"/>
              <a:gd name="T114" fmla="*/ 1223 w 1970"/>
              <a:gd name="T115" fmla="*/ 2128 h 2858"/>
              <a:gd name="T116" fmla="*/ 929 w 1970"/>
              <a:gd name="T117" fmla="*/ 2068 h 2858"/>
              <a:gd name="T118" fmla="*/ 267 w 1970"/>
              <a:gd name="T119" fmla="*/ 2180 h 2858"/>
              <a:gd name="T120" fmla="*/ 949 w 1970"/>
              <a:gd name="T121" fmla="*/ 2386 h 2858"/>
              <a:gd name="T122" fmla="*/ 143 w 1970"/>
              <a:gd name="T123" fmla="*/ 2415 h 28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970" h="2858">
                <a:moveTo>
                  <a:pt x="1562" y="61"/>
                </a:moveTo>
                <a:lnTo>
                  <a:pt x="1486" y="115"/>
                </a:lnTo>
                <a:lnTo>
                  <a:pt x="1435" y="163"/>
                </a:lnTo>
                <a:lnTo>
                  <a:pt x="1424" y="179"/>
                </a:lnTo>
                <a:lnTo>
                  <a:pt x="1424" y="184"/>
                </a:lnTo>
                <a:lnTo>
                  <a:pt x="1435" y="175"/>
                </a:lnTo>
                <a:lnTo>
                  <a:pt x="1459" y="155"/>
                </a:lnTo>
                <a:lnTo>
                  <a:pt x="1516" y="111"/>
                </a:lnTo>
                <a:lnTo>
                  <a:pt x="1531" y="110"/>
                </a:lnTo>
                <a:lnTo>
                  <a:pt x="1506" y="147"/>
                </a:lnTo>
                <a:lnTo>
                  <a:pt x="1444" y="215"/>
                </a:lnTo>
                <a:lnTo>
                  <a:pt x="1364" y="286"/>
                </a:lnTo>
                <a:lnTo>
                  <a:pt x="1316" y="312"/>
                </a:lnTo>
                <a:lnTo>
                  <a:pt x="1277" y="328"/>
                </a:lnTo>
                <a:lnTo>
                  <a:pt x="1220" y="380"/>
                </a:lnTo>
                <a:lnTo>
                  <a:pt x="1195" y="408"/>
                </a:lnTo>
                <a:lnTo>
                  <a:pt x="1182" y="424"/>
                </a:lnTo>
                <a:lnTo>
                  <a:pt x="1181" y="427"/>
                </a:lnTo>
                <a:lnTo>
                  <a:pt x="1183" y="428"/>
                </a:lnTo>
                <a:lnTo>
                  <a:pt x="1188" y="425"/>
                </a:lnTo>
                <a:lnTo>
                  <a:pt x="1196" y="419"/>
                </a:lnTo>
                <a:lnTo>
                  <a:pt x="1229" y="396"/>
                </a:lnTo>
                <a:lnTo>
                  <a:pt x="1243" y="399"/>
                </a:lnTo>
                <a:lnTo>
                  <a:pt x="1194" y="467"/>
                </a:lnTo>
                <a:lnTo>
                  <a:pt x="1132" y="502"/>
                </a:lnTo>
                <a:lnTo>
                  <a:pt x="1104" y="517"/>
                </a:lnTo>
                <a:lnTo>
                  <a:pt x="1053" y="570"/>
                </a:lnTo>
                <a:lnTo>
                  <a:pt x="1013" y="630"/>
                </a:lnTo>
                <a:lnTo>
                  <a:pt x="1008" y="662"/>
                </a:lnTo>
                <a:lnTo>
                  <a:pt x="1017" y="679"/>
                </a:lnTo>
                <a:lnTo>
                  <a:pt x="1010" y="703"/>
                </a:lnTo>
                <a:lnTo>
                  <a:pt x="990" y="720"/>
                </a:lnTo>
                <a:lnTo>
                  <a:pt x="968" y="718"/>
                </a:lnTo>
                <a:lnTo>
                  <a:pt x="959" y="713"/>
                </a:lnTo>
                <a:lnTo>
                  <a:pt x="954" y="716"/>
                </a:lnTo>
                <a:lnTo>
                  <a:pt x="954" y="724"/>
                </a:lnTo>
                <a:lnTo>
                  <a:pt x="957" y="738"/>
                </a:lnTo>
                <a:lnTo>
                  <a:pt x="961" y="760"/>
                </a:lnTo>
                <a:lnTo>
                  <a:pt x="948" y="765"/>
                </a:lnTo>
                <a:lnTo>
                  <a:pt x="899" y="797"/>
                </a:lnTo>
                <a:lnTo>
                  <a:pt x="812" y="881"/>
                </a:lnTo>
                <a:lnTo>
                  <a:pt x="737" y="968"/>
                </a:lnTo>
                <a:lnTo>
                  <a:pt x="720" y="1005"/>
                </a:lnTo>
                <a:lnTo>
                  <a:pt x="716" y="1021"/>
                </a:lnTo>
                <a:lnTo>
                  <a:pt x="677" y="1059"/>
                </a:lnTo>
                <a:lnTo>
                  <a:pt x="651" y="1083"/>
                </a:lnTo>
                <a:lnTo>
                  <a:pt x="648" y="1089"/>
                </a:lnTo>
                <a:lnTo>
                  <a:pt x="669" y="1077"/>
                </a:lnTo>
                <a:lnTo>
                  <a:pt x="715" y="1048"/>
                </a:lnTo>
                <a:lnTo>
                  <a:pt x="835" y="940"/>
                </a:lnTo>
                <a:lnTo>
                  <a:pt x="982" y="764"/>
                </a:lnTo>
                <a:lnTo>
                  <a:pt x="1229" y="459"/>
                </a:lnTo>
                <a:lnTo>
                  <a:pt x="1335" y="379"/>
                </a:lnTo>
                <a:lnTo>
                  <a:pt x="1343" y="381"/>
                </a:lnTo>
                <a:lnTo>
                  <a:pt x="1346" y="381"/>
                </a:lnTo>
                <a:lnTo>
                  <a:pt x="1347" y="378"/>
                </a:lnTo>
                <a:lnTo>
                  <a:pt x="1344" y="370"/>
                </a:lnTo>
                <a:lnTo>
                  <a:pt x="1434" y="251"/>
                </a:lnTo>
                <a:lnTo>
                  <a:pt x="1606" y="98"/>
                </a:lnTo>
                <a:lnTo>
                  <a:pt x="1659" y="69"/>
                </a:lnTo>
                <a:lnTo>
                  <a:pt x="1678" y="67"/>
                </a:lnTo>
                <a:lnTo>
                  <a:pt x="1665" y="92"/>
                </a:lnTo>
                <a:lnTo>
                  <a:pt x="1619" y="140"/>
                </a:lnTo>
                <a:lnTo>
                  <a:pt x="1570" y="192"/>
                </a:lnTo>
                <a:lnTo>
                  <a:pt x="1566" y="215"/>
                </a:lnTo>
                <a:lnTo>
                  <a:pt x="1581" y="219"/>
                </a:lnTo>
                <a:lnTo>
                  <a:pt x="1576" y="230"/>
                </a:lnTo>
                <a:lnTo>
                  <a:pt x="1558" y="241"/>
                </a:lnTo>
                <a:lnTo>
                  <a:pt x="1536" y="247"/>
                </a:lnTo>
                <a:lnTo>
                  <a:pt x="1427" y="353"/>
                </a:lnTo>
                <a:lnTo>
                  <a:pt x="1258" y="567"/>
                </a:lnTo>
                <a:lnTo>
                  <a:pt x="1213" y="631"/>
                </a:lnTo>
                <a:lnTo>
                  <a:pt x="1260" y="590"/>
                </a:lnTo>
                <a:lnTo>
                  <a:pt x="1296" y="564"/>
                </a:lnTo>
                <a:lnTo>
                  <a:pt x="1304" y="568"/>
                </a:lnTo>
                <a:lnTo>
                  <a:pt x="1287" y="603"/>
                </a:lnTo>
                <a:lnTo>
                  <a:pt x="1243" y="666"/>
                </a:lnTo>
                <a:lnTo>
                  <a:pt x="1198" y="719"/>
                </a:lnTo>
                <a:lnTo>
                  <a:pt x="1179" y="724"/>
                </a:lnTo>
                <a:lnTo>
                  <a:pt x="1187" y="695"/>
                </a:lnTo>
                <a:lnTo>
                  <a:pt x="1205" y="666"/>
                </a:lnTo>
                <a:lnTo>
                  <a:pt x="1220" y="648"/>
                </a:lnTo>
                <a:lnTo>
                  <a:pt x="1215" y="641"/>
                </a:lnTo>
                <a:lnTo>
                  <a:pt x="1178" y="682"/>
                </a:lnTo>
                <a:lnTo>
                  <a:pt x="1106" y="782"/>
                </a:lnTo>
                <a:lnTo>
                  <a:pt x="1038" y="879"/>
                </a:lnTo>
                <a:lnTo>
                  <a:pt x="1002" y="914"/>
                </a:lnTo>
                <a:lnTo>
                  <a:pt x="989" y="915"/>
                </a:lnTo>
                <a:lnTo>
                  <a:pt x="972" y="927"/>
                </a:lnTo>
                <a:lnTo>
                  <a:pt x="968" y="933"/>
                </a:lnTo>
                <a:lnTo>
                  <a:pt x="968" y="937"/>
                </a:lnTo>
                <a:lnTo>
                  <a:pt x="973" y="937"/>
                </a:lnTo>
                <a:lnTo>
                  <a:pt x="982" y="931"/>
                </a:lnTo>
                <a:lnTo>
                  <a:pt x="1001" y="927"/>
                </a:lnTo>
                <a:lnTo>
                  <a:pt x="1008" y="936"/>
                </a:lnTo>
                <a:lnTo>
                  <a:pt x="990" y="970"/>
                </a:lnTo>
                <a:lnTo>
                  <a:pt x="946" y="957"/>
                </a:lnTo>
                <a:lnTo>
                  <a:pt x="934" y="948"/>
                </a:lnTo>
                <a:lnTo>
                  <a:pt x="927" y="943"/>
                </a:lnTo>
                <a:lnTo>
                  <a:pt x="925" y="943"/>
                </a:lnTo>
                <a:lnTo>
                  <a:pt x="924" y="944"/>
                </a:lnTo>
                <a:lnTo>
                  <a:pt x="925" y="945"/>
                </a:lnTo>
                <a:lnTo>
                  <a:pt x="927" y="948"/>
                </a:lnTo>
                <a:lnTo>
                  <a:pt x="909" y="998"/>
                </a:lnTo>
                <a:lnTo>
                  <a:pt x="844" y="1087"/>
                </a:lnTo>
                <a:lnTo>
                  <a:pt x="763" y="1184"/>
                </a:lnTo>
                <a:lnTo>
                  <a:pt x="709" y="1250"/>
                </a:lnTo>
                <a:lnTo>
                  <a:pt x="692" y="1274"/>
                </a:lnTo>
                <a:lnTo>
                  <a:pt x="688" y="1283"/>
                </a:lnTo>
                <a:lnTo>
                  <a:pt x="698" y="1276"/>
                </a:lnTo>
                <a:lnTo>
                  <a:pt x="724" y="1254"/>
                </a:lnTo>
                <a:lnTo>
                  <a:pt x="761" y="1230"/>
                </a:lnTo>
                <a:lnTo>
                  <a:pt x="784" y="1239"/>
                </a:lnTo>
                <a:lnTo>
                  <a:pt x="773" y="1293"/>
                </a:lnTo>
                <a:lnTo>
                  <a:pt x="724" y="1309"/>
                </a:lnTo>
                <a:lnTo>
                  <a:pt x="718" y="1307"/>
                </a:lnTo>
                <a:lnTo>
                  <a:pt x="714" y="1308"/>
                </a:lnTo>
                <a:lnTo>
                  <a:pt x="714" y="1313"/>
                </a:lnTo>
                <a:lnTo>
                  <a:pt x="718" y="1320"/>
                </a:lnTo>
                <a:lnTo>
                  <a:pt x="644" y="1483"/>
                </a:lnTo>
                <a:lnTo>
                  <a:pt x="532" y="1608"/>
                </a:lnTo>
                <a:lnTo>
                  <a:pt x="524" y="1606"/>
                </a:lnTo>
                <a:lnTo>
                  <a:pt x="521" y="1607"/>
                </a:lnTo>
                <a:lnTo>
                  <a:pt x="521" y="1613"/>
                </a:lnTo>
                <a:lnTo>
                  <a:pt x="525" y="1621"/>
                </a:lnTo>
                <a:lnTo>
                  <a:pt x="519" y="1668"/>
                </a:lnTo>
                <a:lnTo>
                  <a:pt x="478" y="1747"/>
                </a:lnTo>
                <a:lnTo>
                  <a:pt x="416" y="1851"/>
                </a:lnTo>
                <a:lnTo>
                  <a:pt x="354" y="1959"/>
                </a:lnTo>
                <a:lnTo>
                  <a:pt x="308" y="2035"/>
                </a:lnTo>
                <a:lnTo>
                  <a:pt x="280" y="2059"/>
                </a:lnTo>
                <a:lnTo>
                  <a:pt x="269" y="2089"/>
                </a:lnTo>
                <a:lnTo>
                  <a:pt x="292" y="2140"/>
                </a:lnTo>
                <a:lnTo>
                  <a:pt x="297" y="2152"/>
                </a:lnTo>
                <a:lnTo>
                  <a:pt x="275" y="2157"/>
                </a:lnTo>
                <a:lnTo>
                  <a:pt x="231" y="2193"/>
                </a:lnTo>
                <a:lnTo>
                  <a:pt x="171" y="2294"/>
                </a:lnTo>
                <a:lnTo>
                  <a:pt x="117" y="2389"/>
                </a:lnTo>
                <a:lnTo>
                  <a:pt x="83" y="2420"/>
                </a:lnTo>
                <a:lnTo>
                  <a:pt x="75" y="2418"/>
                </a:lnTo>
                <a:lnTo>
                  <a:pt x="72" y="2419"/>
                </a:lnTo>
                <a:lnTo>
                  <a:pt x="72" y="2423"/>
                </a:lnTo>
                <a:lnTo>
                  <a:pt x="77" y="2431"/>
                </a:lnTo>
                <a:lnTo>
                  <a:pt x="73" y="2477"/>
                </a:lnTo>
                <a:lnTo>
                  <a:pt x="44" y="2555"/>
                </a:lnTo>
                <a:lnTo>
                  <a:pt x="0" y="2712"/>
                </a:lnTo>
                <a:lnTo>
                  <a:pt x="36" y="2820"/>
                </a:lnTo>
                <a:lnTo>
                  <a:pt x="97" y="2855"/>
                </a:lnTo>
                <a:lnTo>
                  <a:pt x="237" y="2858"/>
                </a:lnTo>
                <a:lnTo>
                  <a:pt x="399" y="2854"/>
                </a:lnTo>
                <a:lnTo>
                  <a:pt x="239" y="2847"/>
                </a:lnTo>
                <a:lnTo>
                  <a:pt x="119" y="2835"/>
                </a:lnTo>
                <a:lnTo>
                  <a:pt x="53" y="2815"/>
                </a:lnTo>
                <a:lnTo>
                  <a:pt x="26" y="2704"/>
                </a:lnTo>
                <a:lnTo>
                  <a:pt x="77" y="2580"/>
                </a:lnTo>
                <a:lnTo>
                  <a:pt x="151" y="2467"/>
                </a:lnTo>
                <a:lnTo>
                  <a:pt x="265" y="2264"/>
                </a:lnTo>
                <a:lnTo>
                  <a:pt x="506" y="1832"/>
                </a:lnTo>
                <a:lnTo>
                  <a:pt x="818" y="1335"/>
                </a:lnTo>
                <a:lnTo>
                  <a:pt x="929" y="1176"/>
                </a:lnTo>
                <a:lnTo>
                  <a:pt x="1012" y="1081"/>
                </a:lnTo>
                <a:lnTo>
                  <a:pt x="1089" y="1037"/>
                </a:lnTo>
                <a:lnTo>
                  <a:pt x="1177" y="1025"/>
                </a:lnTo>
                <a:lnTo>
                  <a:pt x="1198" y="1028"/>
                </a:lnTo>
                <a:lnTo>
                  <a:pt x="1197" y="1040"/>
                </a:lnTo>
                <a:lnTo>
                  <a:pt x="1173" y="1064"/>
                </a:lnTo>
                <a:lnTo>
                  <a:pt x="1121" y="1102"/>
                </a:lnTo>
                <a:lnTo>
                  <a:pt x="1017" y="1189"/>
                </a:lnTo>
                <a:lnTo>
                  <a:pt x="975" y="1242"/>
                </a:lnTo>
                <a:lnTo>
                  <a:pt x="996" y="1268"/>
                </a:lnTo>
                <a:lnTo>
                  <a:pt x="1081" y="1267"/>
                </a:lnTo>
                <a:lnTo>
                  <a:pt x="1235" y="1270"/>
                </a:lnTo>
                <a:lnTo>
                  <a:pt x="1262" y="1305"/>
                </a:lnTo>
                <a:lnTo>
                  <a:pt x="1215" y="1323"/>
                </a:lnTo>
                <a:lnTo>
                  <a:pt x="1211" y="1303"/>
                </a:lnTo>
                <a:lnTo>
                  <a:pt x="1200" y="1286"/>
                </a:lnTo>
                <a:lnTo>
                  <a:pt x="1096" y="1346"/>
                </a:lnTo>
                <a:lnTo>
                  <a:pt x="940" y="1470"/>
                </a:lnTo>
                <a:lnTo>
                  <a:pt x="886" y="1553"/>
                </a:lnTo>
                <a:lnTo>
                  <a:pt x="946" y="1555"/>
                </a:lnTo>
                <a:lnTo>
                  <a:pt x="1068" y="1542"/>
                </a:lnTo>
                <a:lnTo>
                  <a:pt x="1223" y="1521"/>
                </a:lnTo>
                <a:lnTo>
                  <a:pt x="1294" y="1519"/>
                </a:lnTo>
                <a:lnTo>
                  <a:pt x="1288" y="1538"/>
                </a:lnTo>
                <a:lnTo>
                  <a:pt x="1209" y="1579"/>
                </a:lnTo>
                <a:lnTo>
                  <a:pt x="1019" y="1680"/>
                </a:lnTo>
                <a:lnTo>
                  <a:pt x="921" y="1754"/>
                </a:lnTo>
                <a:lnTo>
                  <a:pt x="930" y="1784"/>
                </a:lnTo>
                <a:lnTo>
                  <a:pt x="1062" y="1752"/>
                </a:lnTo>
                <a:lnTo>
                  <a:pt x="1165" y="1721"/>
                </a:lnTo>
                <a:lnTo>
                  <a:pt x="1216" y="1711"/>
                </a:lnTo>
                <a:lnTo>
                  <a:pt x="1213" y="1725"/>
                </a:lnTo>
                <a:lnTo>
                  <a:pt x="1147" y="1760"/>
                </a:lnTo>
                <a:lnTo>
                  <a:pt x="986" y="1857"/>
                </a:lnTo>
                <a:lnTo>
                  <a:pt x="955" y="1920"/>
                </a:lnTo>
                <a:lnTo>
                  <a:pt x="991" y="1932"/>
                </a:lnTo>
                <a:lnTo>
                  <a:pt x="1057" y="1920"/>
                </a:lnTo>
                <a:lnTo>
                  <a:pt x="1145" y="1908"/>
                </a:lnTo>
                <a:lnTo>
                  <a:pt x="1239" y="1905"/>
                </a:lnTo>
                <a:lnTo>
                  <a:pt x="1339" y="1912"/>
                </a:lnTo>
                <a:lnTo>
                  <a:pt x="1190" y="1950"/>
                </a:lnTo>
                <a:lnTo>
                  <a:pt x="906" y="2057"/>
                </a:lnTo>
                <a:lnTo>
                  <a:pt x="762" y="2157"/>
                </a:lnTo>
                <a:lnTo>
                  <a:pt x="786" y="2180"/>
                </a:lnTo>
                <a:lnTo>
                  <a:pt x="874" y="2181"/>
                </a:lnTo>
                <a:lnTo>
                  <a:pt x="1103" y="2200"/>
                </a:lnTo>
                <a:lnTo>
                  <a:pt x="1256" y="2245"/>
                </a:lnTo>
                <a:lnTo>
                  <a:pt x="1238" y="2259"/>
                </a:lnTo>
                <a:lnTo>
                  <a:pt x="1175" y="2264"/>
                </a:lnTo>
                <a:lnTo>
                  <a:pt x="908" y="2304"/>
                </a:lnTo>
                <a:lnTo>
                  <a:pt x="696" y="2356"/>
                </a:lnTo>
                <a:lnTo>
                  <a:pt x="708" y="2393"/>
                </a:lnTo>
                <a:lnTo>
                  <a:pt x="820" y="2412"/>
                </a:lnTo>
                <a:lnTo>
                  <a:pt x="926" y="2420"/>
                </a:lnTo>
                <a:lnTo>
                  <a:pt x="1019" y="2435"/>
                </a:lnTo>
                <a:lnTo>
                  <a:pt x="1131" y="2455"/>
                </a:lnTo>
                <a:lnTo>
                  <a:pt x="1147" y="2437"/>
                </a:lnTo>
                <a:lnTo>
                  <a:pt x="1146" y="2420"/>
                </a:lnTo>
                <a:lnTo>
                  <a:pt x="1158" y="2403"/>
                </a:lnTo>
                <a:lnTo>
                  <a:pt x="1173" y="2401"/>
                </a:lnTo>
                <a:lnTo>
                  <a:pt x="1179" y="2412"/>
                </a:lnTo>
                <a:lnTo>
                  <a:pt x="1185" y="2429"/>
                </a:lnTo>
                <a:lnTo>
                  <a:pt x="1198" y="2435"/>
                </a:lnTo>
                <a:lnTo>
                  <a:pt x="1188" y="2375"/>
                </a:lnTo>
                <a:lnTo>
                  <a:pt x="1121" y="2303"/>
                </a:lnTo>
                <a:lnTo>
                  <a:pt x="1121" y="2294"/>
                </a:lnTo>
                <a:lnTo>
                  <a:pt x="1181" y="2292"/>
                </a:lnTo>
                <a:lnTo>
                  <a:pt x="1258" y="2292"/>
                </a:lnTo>
                <a:lnTo>
                  <a:pt x="1277" y="2273"/>
                </a:lnTo>
                <a:lnTo>
                  <a:pt x="1250" y="2224"/>
                </a:lnTo>
                <a:lnTo>
                  <a:pt x="1162" y="2187"/>
                </a:lnTo>
                <a:lnTo>
                  <a:pt x="1083" y="2162"/>
                </a:lnTo>
                <a:lnTo>
                  <a:pt x="1160" y="2168"/>
                </a:lnTo>
                <a:lnTo>
                  <a:pt x="1223" y="2177"/>
                </a:lnTo>
                <a:lnTo>
                  <a:pt x="1267" y="2189"/>
                </a:lnTo>
                <a:lnTo>
                  <a:pt x="1281" y="2197"/>
                </a:lnTo>
                <a:lnTo>
                  <a:pt x="1286" y="2197"/>
                </a:lnTo>
                <a:lnTo>
                  <a:pt x="1283" y="2191"/>
                </a:lnTo>
                <a:lnTo>
                  <a:pt x="1271" y="2177"/>
                </a:lnTo>
                <a:lnTo>
                  <a:pt x="1244" y="2121"/>
                </a:lnTo>
                <a:lnTo>
                  <a:pt x="1267" y="2106"/>
                </a:lnTo>
                <a:lnTo>
                  <a:pt x="1282" y="2104"/>
                </a:lnTo>
                <a:lnTo>
                  <a:pt x="1275" y="2070"/>
                </a:lnTo>
                <a:lnTo>
                  <a:pt x="1269" y="2039"/>
                </a:lnTo>
                <a:lnTo>
                  <a:pt x="1275" y="2034"/>
                </a:lnTo>
                <a:lnTo>
                  <a:pt x="1297" y="2034"/>
                </a:lnTo>
                <a:lnTo>
                  <a:pt x="1322" y="2008"/>
                </a:lnTo>
                <a:lnTo>
                  <a:pt x="1354" y="1978"/>
                </a:lnTo>
                <a:lnTo>
                  <a:pt x="1386" y="1965"/>
                </a:lnTo>
                <a:lnTo>
                  <a:pt x="1398" y="1955"/>
                </a:lnTo>
                <a:lnTo>
                  <a:pt x="1363" y="1920"/>
                </a:lnTo>
                <a:lnTo>
                  <a:pt x="1287" y="1884"/>
                </a:lnTo>
                <a:lnTo>
                  <a:pt x="1141" y="1886"/>
                </a:lnTo>
                <a:lnTo>
                  <a:pt x="976" y="1899"/>
                </a:lnTo>
                <a:lnTo>
                  <a:pt x="1036" y="1850"/>
                </a:lnTo>
                <a:lnTo>
                  <a:pt x="1097" y="1816"/>
                </a:lnTo>
                <a:lnTo>
                  <a:pt x="1153" y="1801"/>
                </a:lnTo>
                <a:lnTo>
                  <a:pt x="1209" y="1795"/>
                </a:lnTo>
                <a:lnTo>
                  <a:pt x="1260" y="1784"/>
                </a:lnTo>
                <a:lnTo>
                  <a:pt x="1297" y="1779"/>
                </a:lnTo>
                <a:lnTo>
                  <a:pt x="1307" y="1801"/>
                </a:lnTo>
                <a:lnTo>
                  <a:pt x="1287" y="1828"/>
                </a:lnTo>
                <a:lnTo>
                  <a:pt x="1218" y="1843"/>
                </a:lnTo>
                <a:lnTo>
                  <a:pt x="1126" y="1852"/>
                </a:lnTo>
                <a:lnTo>
                  <a:pt x="1228" y="1854"/>
                </a:lnTo>
                <a:lnTo>
                  <a:pt x="1313" y="1851"/>
                </a:lnTo>
                <a:lnTo>
                  <a:pt x="1331" y="1809"/>
                </a:lnTo>
                <a:lnTo>
                  <a:pt x="1332" y="1785"/>
                </a:lnTo>
                <a:lnTo>
                  <a:pt x="1334" y="1775"/>
                </a:lnTo>
                <a:lnTo>
                  <a:pt x="1340" y="1783"/>
                </a:lnTo>
                <a:lnTo>
                  <a:pt x="1350" y="1805"/>
                </a:lnTo>
                <a:lnTo>
                  <a:pt x="1360" y="1825"/>
                </a:lnTo>
                <a:lnTo>
                  <a:pt x="1366" y="1833"/>
                </a:lnTo>
                <a:lnTo>
                  <a:pt x="1369" y="1828"/>
                </a:lnTo>
                <a:lnTo>
                  <a:pt x="1369" y="1811"/>
                </a:lnTo>
                <a:lnTo>
                  <a:pt x="1345" y="1760"/>
                </a:lnTo>
                <a:lnTo>
                  <a:pt x="1279" y="1747"/>
                </a:lnTo>
                <a:lnTo>
                  <a:pt x="1255" y="1745"/>
                </a:lnTo>
                <a:lnTo>
                  <a:pt x="1247" y="1728"/>
                </a:lnTo>
                <a:lnTo>
                  <a:pt x="1208" y="1695"/>
                </a:lnTo>
                <a:lnTo>
                  <a:pt x="1062" y="1726"/>
                </a:lnTo>
                <a:lnTo>
                  <a:pt x="980" y="1749"/>
                </a:lnTo>
                <a:lnTo>
                  <a:pt x="970" y="1741"/>
                </a:lnTo>
                <a:lnTo>
                  <a:pt x="1083" y="1667"/>
                </a:lnTo>
                <a:lnTo>
                  <a:pt x="1173" y="1632"/>
                </a:lnTo>
                <a:lnTo>
                  <a:pt x="1209" y="1630"/>
                </a:lnTo>
                <a:lnTo>
                  <a:pt x="1277" y="1613"/>
                </a:lnTo>
                <a:lnTo>
                  <a:pt x="1350" y="1597"/>
                </a:lnTo>
                <a:lnTo>
                  <a:pt x="1365" y="1608"/>
                </a:lnTo>
                <a:lnTo>
                  <a:pt x="1338" y="1631"/>
                </a:lnTo>
                <a:lnTo>
                  <a:pt x="1284" y="1647"/>
                </a:lnTo>
                <a:lnTo>
                  <a:pt x="1211" y="1660"/>
                </a:lnTo>
                <a:lnTo>
                  <a:pt x="1292" y="1664"/>
                </a:lnTo>
                <a:lnTo>
                  <a:pt x="1351" y="1659"/>
                </a:lnTo>
                <a:lnTo>
                  <a:pt x="1371" y="1640"/>
                </a:lnTo>
                <a:lnTo>
                  <a:pt x="1373" y="1630"/>
                </a:lnTo>
                <a:lnTo>
                  <a:pt x="1378" y="1627"/>
                </a:lnTo>
                <a:lnTo>
                  <a:pt x="1385" y="1630"/>
                </a:lnTo>
                <a:lnTo>
                  <a:pt x="1397" y="1640"/>
                </a:lnTo>
                <a:lnTo>
                  <a:pt x="1426" y="1659"/>
                </a:lnTo>
                <a:lnTo>
                  <a:pt x="1457" y="1664"/>
                </a:lnTo>
                <a:lnTo>
                  <a:pt x="1473" y="1664"/>
                </a:lnTo>
                <a:lnTo>
                  <a:pt x="1478" y="1662"/>
                </a:lnTo>
                <a:lnTo>
                  <a:pt x="1473" y="1659"/>
                </a:lnTo>
                <a:lnTo>
                  <a:pt x="1457" y="1651"/>
                </a:lnTo>
                <a:lnTo>
                  <a:pt x="1380" y="1590"/>
                </a:lnTo>
                <a:lnTo>
                  <a:pt x="1344" y="1538"/>
                </a:lnTo>
                <a:lnTo>
                  <a:pt x="1345" y="1528"/>
                </a:lnTo>
                <a:lnTo>
                  <a:pt x="1329" y="1506"/>
                </a:lnTo>
                <a:lnTo>
                  <a:pt x="1318" y="1490"/>
                </a:lnTo>
                <a:lnTo>
                  <a:pt x="1320" y="1479"/>
                </a:lnTo>
                <a:lnTo>
                  <a:pt x="1338" y="1474"/>
                </a:lnTo>
                <a:lnTo>
                  <a:pt x="1373" y="1470"/>
                </a:lnTo>
                <a:lnTo>
                  <a:pt x="1404" y="1470"/>
                </a:lnTo>
                <a:lnTo>
                  <a:pt x="1432" y="1469"/>
                </a:lnTo>
                <a:lnTo>
                  <a:pt x="1457" y="1469"/>
                </a:lnTo>
                <a:lnTo>
                  <a:pt x="1472" y="1467"/>
                </a:lnTo>
                <a:lnTo>
                  <a:pt x="1490" y="1464"/>
                </a:lnTo>
                <a:lnTo>
                  <a:pt x="1495" y="1455"/>
                </a:lnTo>
                <a:lnTo>
                  <a:pt x="1506" y="1418"/>
                </a:lnTo>
                <a:lnTo>
                  <a:pt x="1536" y="1348"/>
                </a:lnTo>
                <a:lnTo>
                  <a:pt x="1566" y="1273"/>
                </a:lnTo>
                <a:lnTo>
                  <a:pt x="1570" y="1224"/>
                </a:lnTo>
                <a:lnTo>
                  <a:pt x="1570" y="1205"/>
                </a:lnTo>
                <a:lnTo>
                  <a:pt x="1587" y="1200"/>
                </a:lnTo>
                <a:lnTo>
                  <a:pt x="1609" y="1193"/>
                </a:lnTo>
                <a:lnTo>
                  <a:pt x="1613" y="1158"/>
                </a:lnTo>
                <a:lnTo>
                  <a:pt x="1614" y="1126"/>
                </a:lnTo>
                <a:lnTo>
                  <a:pt x="1626" y="1119"/>
                </a:lnTo>
                <a:lnTo>
                  <a:pt x="1636" y="1118"/>
                </a:lnTo>
                <a:lnTo>
                  <a:pt x="1634" y="1092"/>
                </a:lnTo>
                <a:lnTo>
                  <a:pt x="1634" y="1059"/>
                </a:lnTo>
                <a:lnTo>
                  <a:pt x="1647" y="1038"/>
                </a:lnTo>
                <a:lnTo>
                  <a:pt x="1657" y="1034"/>
                </a:lnTo>
                <a:lnTo>
                  <a:pt x="1662" y="1037"/>
                </a:lnTo>
                <a:lnTo>
                  <a:pt x="1662" y="1047"/>
                </a:lnTo>
                <a:lnTo>
                  <a:pt x="1658" y="1062"/>
                </a:lnTo>
                <a:lnTo>
                  <a:pt x="1652" y="1080"/>
                </a:lnTo>
                <a:lnTo>
                  <a:pt x="1652" y="1085"/>
                </a:lnTo>
                <a:lnTo>
                  <a:pt x="1661" y="1079"/>
                </a:lnTo>
                <a:lnTo>
                  <a:pt x="1677" y="1057"/>
                </a:lnTo>
                <a:lnTo>
                  <a:pt x="1695" y="1025"/>
                </a:lnTo>
                <a:lnTo>
                  <a:pt x="1690" y="1008"/>
                </a:lnTo>
                <a:lnTo>
                  <a:pt x="1677" y="998"/>
                </a:lnTo>
                <a:lnTo>
                  <a:pt x="1670" y="980"/>
                </a:lnTo>
                <a:lnTo>
                  <a:pt x="1677" y="969"/>
                </a:lnTo>
                <a:lnTo>
                  <a:pt x="1692" y="972"/>
                </a:lnTo>
                <a:lnTo>
                  <a:pt x="1741" y="924"/>
                </a:lnTo>
                <a:lnTo>
                  <a:pt x="1760" y="824"/>
                </a:lnTo>
                <a:lnTo>
                  <a:pt x="1761" y="800"/>
                </a:lnTo>
                <a:lnTo>
                  <a:pt x="1775" y="799"/>
                </a:lnTo>
                <a:lnTo>
                  <a:pt x="1785" y="804"/>
                </a:lnTo>
                <a:lnTo>
                  <a:pt x="1789" y="801"/>
                </a:lnTo>
                <a:lnTo>
                  <a:pt x="1789" y="792"/>
                </a:lnTo>
                <a:lnTo>
                  <a:pt x="1784" y="778"/>
                </a:lnTo>
                <a:lnTo>
                  <a:pt x="1779" y="763"/>
                </a:lnTo>
                <a:lnTo>
                  <a:pt x="1779" y="754"/>
                </a:lnTo>
                <a:lnTo>
                  <a:pt x="1785" y="752"/>
                </a:lnTo>
                <a:lnTo>
                  <a:pt x="1794" y="756"/>
                </a:lnTo>
                <a:lnTo>
                  <a:pt x="1810" y="759"/>
                </a:lnTo>
                <a:lnTo>
                  <a:pt x="1809" y="741"/>
                </a:lnTo>
                <a:lnTo>
                  <a:pt x="1808" y="707"/>
                </a:lnTo>
                <a:lnTo>
                  <a:pt x="1820" y="660"/>
                </a:lnTo>
                <a:lnTo>
                  <a:pt x="1833" y="633"/>
                </a:lnTo>
                <a:lnTo>
                  <a:pt x="1838" y="626"/>
                </a:lnTo>
                <a:lnTo>
                  <a:pt x="1837" y="640"/>
                </a:lnTo>
                <a:lnTo>
                  <a:pt x="1831" y="673"/>
                </a:lnTo>
                <a:lnTo>
                  <a:pt x="1826" y="704"/>
                </a:lnTo>
                <a:lnTo>
                  <a:pt x="1826" y="718"/>
                </a:lnTo>
                <a:lnTo>
                  <a:pt x="1832" y="716"/>
                </a:lnTo>
                <a:lnTo>
                  <a:pt x="1841" y="698"/>
                </a:lnTo>
                <a:lnTo>
                  <a:pt x="1854" y="660"/>
                </a:lnTo>
                <a:lnTo>
                  <a:pt x="1852" y="617"/>
                </a:lnTo>
                <a:lnTo>
                  <a:pt x="1847" y="587"/>
                </a:lnTo>
                <a:lnTo>
                  <a:pt x="1859" y="585"/>
                </a:lnTo>
                <a:lnTo>
                  <a:pt x="1904" y="527"/>
                </a:lnTo>
                <a:lnTo>
                  <a:pt x="1914" y="417"/>
                </a:lnTo>
                <a:lnTo>
                  <a:pt x="1908" y="399"/>
                </a:lnTo>
                <a:lnTo>
                  <a:pt x="1908" y="390"/>
                </a:lnTo>
                <a:lnTo>
                  <a:pt x="1914" y="390"/>
                </a:lnTo>
                <a:lnTo>
                  <a:pt x="1927" y="395"/>
                </a:lnTo>
                <a:lnTo>
                  <a:pt x="1941" y="402"/>
                </a:lnTo>
                <a:lnTo>
                  <a:pt x="1947" y="399"/>
                </a:lnTo>
                <a:lnTo>
                  <a:pt x="1948" y="389"/>
                </a:lnTo>
                <a:lnTo>
                  <a:pt x="1944" y="367"/>
                </a:lnTo>
                <a:lnTo>
                  <a:pt x="1941" y="334"/>
                </a:lnTo>
                <a:lnTo>
                  <a:pt x="1950" y="320"/>
                </a:lnTo>
                <a:lnTo>
                  <a:pt x="1964" y="298"/>
                </a:lnTo>
                <a:lnTo>
                  <a:pt x="1970" y="243"/>
                </a:lnTo>
                <a:lnTo>
                  <a:pt x="1964" y="193"/>
                </a:lnTo>
                <a:lnTo>
                  <a:pt x="1948" y="182"/>
                </a:lnTo>
                <a:lnTo>
                  <a:pt x="1938" y="173"/>
                </a:lnTo>
                <a:lnTo>
                  <a:pt x="1942" y="126"/>
                </a:lnTo>
                <a:lnTo>
                  <a:pt x="1947" y="94"/>
                </a:lnTo>
                <a:lnTo>
                  <a:pt x="1947" y="76"/>
                </a:lnTo>
                <a:lnTo>
                  <a:pt x="1941" y="70"/>
                </a:lnTo>
                <a:lnTo>
                  <a:pt x="1927" y="75"/>
                </a:lnTo>
                <a:lnTo>
                  <a:pt x="1914" y="81"/>
                </a:lnTo>
                <a:lnTo>
                  <a:pt x="1908" y="81"/>
                </a:lnTo>
                <a:lnTo>
                  <a:pt x="1908" y="74"/>
                </a:lnTo>
                <a:lnTo>
                  <a:pt x="1912" y="58"/>
                </a:lnTo>
                <a:lnTo>
                  <a:pt x="1912" y="31"/>
                </a:lnTo>
                <a:lnTo>
                  <a:pt x="1893" y="13"/>
                </a:lnTo>
                <a:lnTo>
                  <a:pt x="1873" y="11"/>
                </a:lnTo>
                <a:lnTo>
                  <a:pt x="1873" y="21"/>
                </a:lnTo>
                <a:lnTo>
                  <a:pt x="1871" y="37"/>
                </a:lnTo>
                <a:lnTo>
                  <a:pt x="1848" y="43"/>
                </a:lnTo>
                <a:lnTo>
                  <a:pt x="1812" y="50"/>
                </a:lnTo>
                <a:lnTo>
                  <a:pt x="1782" y="68"/>
                </a:lnTo>
                <a:lnTo>
                  <a:pt x="1752" y="82"/>
                </a:lnTo>
                <a:lnTo>
                  <a:pt x="1703" y="64"/>
                </a:lnTo>
                <a:lnTo>
                  <a:pt x="1667" y="37"/>
                </a:lnTo>
                <a:lnTo>
                  <a:pt x="1675" y="17"/>
                </a:lnTo>
                <a:lnTo>
                  <a:pt x="1688" y="5"/>
                </a:lnTo>
                <a:lnTo>
                  <a:pt x="1679" y="0"/>
                </a:lnTo>
                <a:lnTo>
                  <a:pt x="1636" y="18"/>
                </a:lnTo>
                <a:lnTo>
                  <a:pt x="1562" y="61"/>
                </a:lnTo>
                <a:close/>
                <a:moveTo>
                  <a:pt x="1615" y="76"/>
                </a:moveTo>
                <a:lnTo>
                  <a:pt x="1581" y="97"/>
                </a:lnTo>
                <a:lnTo>
                  <a:pt x="1553" y="106"/>
                </a:lnTo>
                <a:lnTo>
                  <a:pt x="1551" y="97"/>
                </a:lnTo>
                <a:lnTo>
                  <a:pt x="1572" y="76"/>
                </a:lnTo>
                <a:lnTo>
                  <a:pt x="1609" y="53"/>
                </a:lnTo>
                <a:lnTo>
                  <a:pt x="1636" y="44"/>
                </a:lnTo>
                <a:lnTo>
                  <a:pt x="1638" y="53"/>
                </a:lnTo>
                <a:lnTo>
                  <a:pt x="1615" y="76"/>
                </a:lnTo>
                <a:close/>
                <a:moveTo>
                  <a:pt x="1895" y="106"/>
                </a:moveTo>
                <a:lnTo>
                  <a:pt x="1901" y="318"/>
                </a:lnTo>
                <a:lnTo>
                  <a:pt x="1886" y="469"/>
                </a:lnTo>
                <a:lnTo>
                  <a:pt x="1851" y="523"/>
                </a:lnTo>
                <a:lnTo>
                  <a:pt x="1777" y="687"/>
                </a:lnTo>
                <a:lnTo>
                  <a:pt x="1668" y="936"/>
                </a:lnTo>
                <a:lnTo>
                  <a:pt x="1547" y="1191"/>
                </a:lnTo>
                <a:lnTo>
                  <a:pt x="1414" y="1454"/>
                </a:lnTo>
                <a:lnTo>
                  <a:pt x="1333" y="1454"/>
                </a:lnTo>
                <a:lnTo>
                  <a:pt x="1243" y="1457"/>
                </a:lnTo>
                <a:lnTo>
                  <a:pt x="1136" y="1466"/>
                </a:lnTo>
                <a:lnTo>
                  <a:pt x="1019" y="1477"/>
                </a:lnTo>
                <a:lnTo>
                  <a:pt x="1089" y="1430"/>
                </a:lnTo>
                <a:lnTo>
                  <a:pt x="1136" y="1394"/>
                </a:lnTo>
                <a:lnTo>
                  <a:pt x="1149" y="1375"/>
                </a:lnTo>
                <a:lnTo>
                  <a:pt x="1122" y="1380"/>
                </a:lnTo>
                <a:lnTo>
                  <a:pt x="1072" y="1411"/>
                </a:lnTo>
                <a:lnTo>
                  <a:pt x="1025" y="1454"/>
                </a:lnTo>
                <a:lnTo>
                  <a:pt x="1029" y="1488"/>
                </a:lnTo>
                <a:lnTo>
                  <a:pt x="1038" y="1512"/>
                </a:lnTo>
                <a:lnTo>
                  <a:pt x="997" y="1530"/>
                </a:lnTo>
                <a:lnTo>
                  <a:pt x="952" y="1536"/>
                </a:lnTo>
                <a:lnTo>
                  <a:pt x="930" y="1527"/>
                </a:lnTo>
                <a:lnTo>
                  <a:pt x="935" y="1503"/>
                </a:lnTo>
                <a:lnTo>
                  <a:pt x="968" y="1466"/>
                </a:lnTo>
                <a:lnTo>
                  <a:pt x="1101" y="1369"/>
                </a:lnTo>
                <a:lnTo>
                  <a:pt x="1171" y="1343"/>
                </a:lnTo>
                <a:lnTo>
                  <a:pt x="1161" y="1360"/>
                </a:lnTo>
                <a:lnTo>
                  <a:pt x="1168" y="1364"/>
                </a:lnTo>
                <a:lnTo>
                  <a:pt x="1206" y="1353"/>
                </a:lnTo>
                <a:lnTo>
                  <a:pt x="1286" y="1325"/>
                </a:lnTo>
                <a:lnTo>
                  <a:pt x="1387" y="1283"/>
                </a:lnTo>
                <a:lnTo>
                  <a:pt x="1414" y="1249"/>
                </a:lnTo>
                <a:lnTo>
                  <a:pt x="1365" y="1222"/>
                </a:lnTo>
                <a:lnTo>
                  <a:pt x="1241" y="1202"/>
                </a:lnTo>
                <a:lnTo>
                  <a:pt x="1111" y="1187"/>
                </a:lnTo>
                <a:lnTo>
                  <a:pt x="1239" y="1105"/>
                </a:lnTo>
                <a:lnTo>
                  <a:pt x="1344" y="1034"/>
                </a:lnTo>
                <a:lnTo>
                  <a:pt x="1375" y="993"/>
                </a:lnTo>
                <a:lnTo>
                  <a:pt x="1331" y="974"/>
                </a:lnTo>
                <a:lnTo>
                  <a:pt x="1209" y="971"/>
                </a:lnTo>
                <a:lnTo>
                  <a:pt x="1083" y="975"/>
                </a:lnTo>
                <a:lnTo>
                  <a:pt x="1029" y="988"/>
                </a:lnTo>
                <a:lnTo>
                  <a:pt x="1041" y="1000"/>
                </a:lnTo>
                <a:lnTo>
                  <a:pt x="1068" y="1005"/>
                </a:lnTo>
                <a:lnTo>
                  <a:pt x="1075" y="1014"/>
                </a:lnTo>
                <a:lnTo>
                  <a:pt x="1038" y="1035"/>
                </a:lnTo>
                <a:lnTo>
                  <a:pt x="884" y="1204"/>
                </a:lnTo>
                <a:lnTo>
                  <a:pt x="583" y="1661"/>
                </a:lnTo>
                <a:lnTo>
                  <a:pt x="531" y="1740"/>
                </a:lnTo>
                <a:lnTo>
                  <a:pt x="502" y="1774"/>
                </a:lnTo>
                <a:lnTo>
                  <a:pt x="560" y="1657"/>
                </a:lnTo>
                <a:lnTo>
                  <a:pt x="735" y="1387"/>
                </a:lnTo>
                <a:lnTo>
                  <a:pt x="822" y="1252"/>
                </a:lnTo>
                <a:lnTo>
                  <a:pt x="859" y="1184"/>
                </a:lnTo>
                <a:lnTo>
                  <a:pt x="850" y="1181"/>
                </a:lnTo>
                <a:lnTo>
                  <a:pt x="829" y="1204"/>
                </a:lnTo>
                <a:lnTo>
                  <a:pt x="804" y="1225"/>
                </a:lnTo>
                <a:lnTo>
                  <a:pt x="786" y="1223"/>
                </a:lnTo>
                <a:lnTo>
                  <a:pt x="859" y="1096"/>
                </a:lnTo>
                <a:lnTo>
                  <a:pt x="957" y="984"/>
                </a:lnTo>
                <a:lnTo>
                  <a:pt x="955" y="1004"/>
                </a:lnTo>
                <a:lnTo>
                  <a:pt x="933" y="1052"/>
                </a:lnTo>
                <a:lnTo>
                  <a:pt x="916" y="1089"/>
                </a:lnTo>
                <a:lnTo>
                  <a:pt x="911" y="1104"/>
                </a:lnTo>
                <a:lnTo>
                  <a:pt x="917" y="1099"/>
                </a:lnTo>
                <a:lnTo>
                  <a:pt x="935" y="1073"/>
                </a:lnTo>
                <a:lnTo>
                  <a:pt x="971" y="1040"/>
                </a:lnTo>
                <a:lnTo>
                  <a:pt x="1006" y="1026"/>
                </a:lnTo>
                <a:lnTo>
                  <a:pt x="1020" y="1024"/>
                </a:lnTo>
                <a:lnTo>
                  <a:pt x="1026" y="1021"/>
                </a:lnTo>
                <a:lnTo>
                  <a:pt x="1024" y="1016"/>
                </a:lnTo>
                <a:lnTo>
                  <a:pt x="1015" y="1009"/>
                </a:lnTo>
                <a:lnTo>
                  <a:pt x="1069" y="878"/>
                </a:lnTo>
                <a:lnTo>
                  <a:pt x="1175" y="759"/>
                </a:lnTo>
                <a:lnTo>
                  <a:pt x="1265" y="670"/>
                </a:lnTo>
                <a:lnTo>
                  <a:pt x="1322" y="548"/>
                </a:lnTo>
                <a:lnTo>
                  <a:pt x="1330" y="516"/>
                </a:lnTo>
                <a:lnTo>
                  <a:pt x="1350" y="497"/>
                </a:lnTo>
                <a:lnTo>
                  <a:pt x="1365" y="492"/>
                </a:lnTo>
                <a:lnTo>
                  <a:pt x="1371" y="493"/>
                </a:lnTo>
                <a:lnTo>
                  <a:pt x="1370" y="501"/>
                </a:lnTo>
                <a:lnTo>
                  <a:pt x="1361" y="516"/>
                </a:lnTo>
                <a:lnTo>
                  <a:pt x="1365" y="516"/>
                </a:lnTo>
                <a:lnTo>
                  <a:pt x="1403" y="471"/>
                </a:lnTo>
                <a:lnTo>
                  <a:pt x="1684" y="174"/>
                </a:lnTo>
                <a:lnTo>
                  <a:pt x="1856" y="65"/>
                </a:lnTo>
                <a:lnTo>
                  <a:pt x="1878" y="77"/>
                </a:lnTo>
                <a:lnTo>
                  <a:pt x="1895" y="106"/>
                </a:lnTo>
                <a:close/>
                <a:moveTo>
                  <a:pt x="1711" y="112"/>
                </a:moveTo>
                <a:lnTo>
                  <a:pt x="1688" y="132"/>
                </a:lnTo>
                <a:lnTo>
                  <a:pt x="1638" y="172"/>
                </a:lnTo>
                <a:lnTo>
                  <a:pt x="1611" y="194"/>
                </a:lnTo>
                <a:lnTo>
                  <a:pt x="1597" y="204"/>
                </a:lnTo>
                <a:lnTo>
                  <a:pt x="1596" y="200"/>
                </a:lnTo>
                <a:lnTo>
                  <a:pt x="1606" y="183"/>
                </a:lnTo>
                <a:lnTo>
                  <a:pt x="1669" y="115"/>
                </a:lnTo>
                <a:lnTo>
                  <a:pt x="1711" y="99"/>
                </a:lnTo>
                <a:lnTo>
                  <a:pt x="1714" y="106"/>
                </a:lnTo>
                <a:lnTo>
                  <a:pt x="1711" y="112"/>
                </a:lnTo>
                <a:close/>
                <a:moveTo>
                  <a:pt x="1465" y="373"/>
                </a:moveTo>
                <a:lnTo>
                  <a:pt x="1406" y="438"/>
                </a:lnTo>
                <a:lnTo>
                  <a:pt x="1373" y="460"/>
                </a:lnTo>
                <a:lnTo>
                  <a:pt x="1378" y="441"/>
                </a:lnTo>
                <a:lnTo>
                  <a:pt x="1397" y="413"/>
                </a:lnTo>
                <a:lnTo>
                  <a:pt x="1414" y="393"/>
                </a:lnTo>
                <a:lnTo>
                  <a:pt x="1434" y="368"/>
                </a:lnTo>
                <a:lnTo>
                  <a:pt x="1458" y="342"/>
                </a:lnTo>
                <a:lnTo>
                  <a:pt x="1478" y="317"/>
                </a:lnTo>
                <a:lnTo>
                  <a:pt x="1517" y="277"/>
                </a:lnTo>
                <a:lnTo>
                  <a:pt x="1538" y="266"/>
                </a:lnTo>
                <a:lnTo>
                  <a:pt x="1521" y="301"/>
                </a:lnTo>
                <a:lnTo>
                  <a:pt x="1465" y="373"/>
                </a:lnTo>
                <a:close/>
                <a:moveTo>
                  <a:pt x="1297" y="362"/>
                </a:moveTo>
                <a:lnTo>
                  <a:pt x="1282" y="378"/>
                </a:lnTo>
                <a:lnTo>
                  <a:pt x="1260" y="386"/>
                </a:lnTo>
                <a:lnTo>
                  <a:pt x="1252" y="376"/>
                </a:lnTo>
                <a:lnTo>
                  <a:pt x="1265" y="353"/>
                </a:lnTo>
                <a:lnTo>
                  <a:pt x="1286" y="334"/>
                </a:lnTo>
                <a:lnTo>
                  <a:pt x="1301" y="330"/>
                </a:lnTo>
                <a:lnTo>
                  <a:pt x="1306" y="340"/>
                </a:lnTo>
                <a:lnTo>
                  <a:pt x="1297" y="362"/>
                </a:lnTo>
                <a:close/>
                <a:moveTo>
                  <a:pt x="1091" y="597"/>
                </a:moveTo>
                <a:lnTo>
                  <a:pt x="1056" y="641"/>
                </a:lnTo>
                <a:lnTo>
                  <a:pt x="1034" y="655"/>
                </a:lnTo>
                <a:lnTo>
                  <a:pt x="1042" y="628"/>
                </a:lnTo>
                <a:lnTo>
                  <a:pt x="1074" y="580"/>
                </a:lnTo>
                <a:lnTo>
                  <a:pt x="1111" y="535"/>
                </a:lnTo>
                <a:lnTo>
                  <a:pt x="1132" y="522"/>
                </a:lnTo>
                <a:lnTo>
                  <a:pt x="1125" y="548"/>
                </a:lnTo>
                <a:lnTo>
                  <a:pt x="1091" y="597"/>
                </a:lnTo>
                <a:close/>
                <a:moveTo>
                  <a:pt x="931" y="796"/>
                </a:moveTo>
                <a:lnTo>
                  <a:pt x="834" y="924"/>
                </a:lnTo>
                <a:lnTo>
                  <a:pt x="750" y="1005"/>
                </a:lnTo>
                <a:lnTo>
                  <a:pt x="763" y="970"/>
                </a:lnTo>
                <a:lnTo>
                  <a:pt x="829" y="888"/>
                </a:lnTo>
                <a:lnTo>
                  <a:pt x="892" y="816"/>
                </a:lnTo>
                <a:lnTo>
                  <a:pt x="929" y="778"/>
                </a:lnTo>
                <a:lnTo>
                  <a:pt x="939" y="770"/>
                </a:lnTo>
                <a:lnTo>
                  <a:pt x="943" y="771"/>
                </a:lnTo>
                <a:lnTo>
                  <a:pt x="940" y="779"/>
                </a:lnTo>
                <a:lnTo>
                  <a:pt x="931" y="796"/>
                </a:lnTo>
                <a:close/>
                <a:moveTo>
                  <a:pt x="1730" y="909"/>
                </a:moveTo>
                <a:lnTo>
                  <a:pt x="1711" y="944"/>
                </a:lnTo>
                <a:lnTo>
                  <a:pt x="1698" y="954"/>
                </a:lnTo>
                <a:lnTo>
                  <a:pt x="1712" y="900"/>
                </a:lnTo>
                <a:lnTo>
                  <a:pt x="1745" y="855"/>
                </a:lnTo>
                <a:lnTo>
                  <a:pt x="1745" y="870"/>
                </a:lnTo>
                <a:lnTo>
                  <a:pt x="1730" y="909"/>
                </a:lnTo>
                <a:close/>
                <a:moveTo>
                  <a:pt x="1322" y="1001"/>
                </a:moveTo>
                <a:lnTo>
                  <a:pt x="1318" y="1025"/>
                </a:lnTo>
                <a:lnTo>
                  <a:pt x="1258" y="1067"/>
                </a:lnTo>
                <a:lnTo>
                  <a:pt x="1212" y="1092"/>
                </a:lnTo>
                <a:lnTo>
                  <a:pt x="1191" y="1101"/>
                </a:lnTo>
                <a:lnTo>
                  <a:pt x="1190" y="1096"/>
                </a:lnTo>
                <a:lnTo>
                  <a:pt x="1207" y="1075"/>
                </a:lnTo>
                <a:lnTo>
                  <a:pt x="1235" y="1041"/>
                </a:lnTo>
                <a:lnTo>
                  <a:pt x="1241" y="1020"/>
                </a:lnTo>
                <a:lnTo>
                  <a:pt x="1225" y="1007"/>
                </a:lnTo>
                <a:lnTo>
                  <a:pt x="1185" y="999"/>
                </a:lnTo>
                <a:lnTo>
                  <a:pt x="1162" y="994"/>
                </a:lnTo>
                <a:lnTo>
                  <a:pt x="1158" y="991"/>
                </a:lnTo>
                <a:lnTo>
                  <a:pt x="1175" y="989"/>
                </a:lnTo>
                <a:lnTo>
                  <a:pt x="1211" y="988"/>
                </a:lnTo>
                <a:lnTo>
                  <a:pt x="1279" y="990"/>
                </a:lnTo>
                <a:lnTo>
                  <a:pt x="1322" y="1001"/>
                </a:lnTo>
                <a:close/>
                <a:moveTo>
                  <a:pt x="1130" y="1150"/>
                </a:moveTo>
                <a:lnTo>
                  <a:pt x="1109" y="1181"/>
                </a:lnTo>
                <a:lnTo>
                  <a:pt x="1112" y="1203"/>
                </a:lnTo>
                <a:lnTo>
                  <a:pt x="1142" y="1215"/>
                </a:lnTo>
                <a:lnTo>
                  <a:pt x="1198" y="1221"/>
                </a:lnTo>
                <a:lnTo>
                  <a:pt x="1269" y="1227"/>
                </a:lnTo>
                <a:lnTo>
                  <a:pt x="1329" y="1240"/>
                </a:lnTo>
                <a:lnTo>
                  <a:pt x="1355" y="1247"/>
                </a:lnTo>
                <a:lnTo>
                  <a:pt x="1366" y="1255"/>
                </a:lnTo>
                <a:lnTo>
                  <a:pt x="1363" y="1261"/>
                </a:lnTo>
                <a:lnTo>
                  <a:pt x="1346" y="1270"/>
                </a:lnTo>
                <a:lnTo>
                  <a:pt x="1309" y="1274"/>
                </a:lnTo>
                <a:lnTo>
                  <a:pt x="1267" y="1263"/>
                </a:lnTo>
                <a:lnTo>
                  <a:pt x="1204" y="1246"/>
                </a:lnTo>
                <a:lnTo>
                  <a:pt x="1111" y="1240"/>
                </a:lnTo>
                <a:lnTo>
                  <a:pt x="997" y="1238"/>
                </a:lnTo>
                <a:lnTo>
                  <a:pt x="1072" y="1176"/>
                </a:lnTo>
                <a:lnTo>
                  <a:pt x="1125" y="1132"/>
                </a:lnTo>
                <a:lnTo>
                  <a:pt x="1152" y="1114"/>
                </a:lnTo>
                <a:lnTo>
                  <a:pt x="1154" y="1119"/>
                </a:lnTo>
                <a:lnTo>
                  <a:pt x="1130" y="1150"/>
                </a:lnTo>
                <a:close/>
                <a:moveTo>
                  <a:pt x="1510" y="1368"/>
                </a:moveTo>
                <a:lnTo>
                  <a:pt x="1484" y="1413"/>
                </a:lnTo>
                <a:lnTo>
                  <a:pt x="1465" y="1432"/>
                </a:lnTo>
                <a:lnTo>
                  <a:pt x="1469" y="1413"/>
                </a:lnTo>
                <a:lnTo>
                  <a:pt x="1489" y="1368"/>
                </a:lnTo>
                <a:lnTo>
                  <a:pt x="1517" y="1322"/>
                </a:lnTo>
                <a:lnTo>
                  <a:pt x="1534" y="1304"/>
                </a:lnTo>
                <a:lnTo>
                  <a:pt x="1532" y="1322"/>
                </a:lnTo>
                <a:lnTo>
                  <a:pt x="1510" y="1368"/>
                </a:lnTo>
                <a:close/>
                <a:moveTo>
                  <a:pt x="1143" y="1511"/>
                </a:moveTo>
                <a:lnTo>
                  <a:pt x="1116" y="1514"/>
                </a:lnTo>
                <a:lnTo>
                  <a:pt x="1089" y="1511"/>
                </a:lnTo>
                <a:lnTo>
                  <a:pt x="1083" y="1506"/>
                </a:lnTo>
                <a:lnTo>
                  <a:pt x="1086" y="1503"/>
                </a:lnTo>
                <a:lnTo>
                  <a:pt x="1097" y="1501"/>
                </a:lnTo>
                <a:lnTo>
                  <a:pt x="1115" y="1501"/>
                </a:lnTo>
                <a:lnTo>
                  <a:pt x="1134" y="1501"/>
                </a:lnTo>
                <a:lnTo>
                  <a:pt x="1145" y="1503"/>
                </a:lnTo>
                <a:lnTo>
                  <a:pt x="1148" y="1506"/>
                </a:lnTo>
                <a:lnTo>
                  <a:pt x="1143" y="1511"/>
                </a:lnTo>
                <a:close/>
                <a:moveTo>
                  <a:pt x="1297" y="1582"/>
                </a:moveTo>
                <a:lnTo>
                  <a:pt x="1277" y="1596"/>
                </a:lnTo>
                <a:lnTo>
                  <a:pt x="1247" y="1601"/>
                </a:lnTo>
                <a:lnTo>
                  <a:pt x="1231" y="1600"/>
                </a:lnTo>
                <a:lnTo>
                  <a:pt x="1227" y="1597"/>
                </a:lnTo>
                <a:lnTo>
                  <a:pt x="1235" y="1590"/>
                </a:lnTo>
                <a:lnTo>
                  <a:pt x="1254" y="1582"/>
                </a:lnTo>
                <a:lnTo>
                  <a:pt x="1287" y="1568"/>
                </a:lnTo>
                <a:lnTo>
                  <a:pt x="1303" y="1564"/>
                </a:lnTo>
                <a:lnTo>
                  <a:pt x="1305" y="1568"/>
                </a:lnTo>
                <a:lnTo>
                  <a:pt x="1297" y="1582"/>
                </a:lnTo>
                <a:close/>
                <a:moveTo>
                  <a:pt x="1222" y="1774"/>
                </a:moveTo>
                <a:lnTo>
                  <a:pt x="1190" y="1787"/>
                </a:lnTo>
                <a:lnTo>
                  <a:pt x="1158" y="1793"/>
                </a:lnTo>
                <a:lnTo>
                  <a:pt x="1147" y="1791"/>
                </a:lnTo>
                <a:lnTo>
                  <a:pt x="1145" y="1788"/>
                </a:lnTo>
                <a:lnTo>
                  <a:pt x="1152" y="1781"/>
                </a:lnTo>
                <a:lnTo>
                  <a:pt x="1168" y="1774"/>
                </a:lnTo>
                <a:lnTo>
                  <a:pt x="1207" y="1759"/>
                </a:lnTo>
                <a:lnTo>
                  <a:pt x="1231" y="1755"/>
                </a:lnTo>
                <a:lnTo>
                  <a:pt x="1238" y="1756"/>
                </a:lnTo>
                <a:lnTo>
                  <a:pt x="1238" y="1759"/>
                </a:lnTo>
                <a:lnTo>
                  <a:pt x="1234" y="1765"/>
                </a:lnTo>
                <a:lnTo>
                  <a:pt x="1222" y="1774"/>
                </a:lnTo>
                <a:close/>
                <a:moveTo>
                  <a:pt x="427" y="1917"/>
                </a:moveTo>
                <a:lnTo>
                  <a:pt x="334" y="2077"/>
                </a:lnTo>
                <a:lnTo>
                  <a:pt x="303" y="2107"/>
                </a:lnTo>
                <a:lnTo>
                  <a:pt x="368" y="1974"/>
                </a:lnTo>
                <a:lnTo>
                  <a:pt x="459" y="1821"/>
                </a:lnTo>
                <a:lnTo>
                  <a:pt x="474" y="1803"/>
                </a:lnTo>
                <a:lnTo>
                  <a:pt x="482" y="1794"/>
                </a:lnTo>
                <a:lnTo>
                  <a:pt x="486" y="1794"/>
                </a:lnTo>
                <a:lnTo>
                  <a:pt x="485" y="1803"/>
                </a:lnTo>
                <a:lnTo>
                  <a:pt x="465" y="1844"/>
                </a:lnTo>
                <a:lnTo>
                  <a:pt x="427" y="1917"/>
                </a:lnTo>
                <a:close/>
                <a:moveTo>
                  <a:pt x="1329" y="1966"/>
                </a:moveTo>
                <a:lnTo>
                  <a:pt x="1299" y="1997"/>
                </a:lnTo>
                <a:lnTo>
                  <a:pt x="1247" y="1996"/>
                </a:lnTo>
                <a:lnTo>
                  <a:pt x="1204" y="1983"/>
                </a:lnTo>
                <a:lnTo>
                  <a:pt x="1184" y="1974"/>
                </a:lnTo>
                <a:lnTo>
                  <a:pt x="1191" y="1967"/>
                </a:lnTo>
                <a:lnTo>
                  <a:pt x="1224" y="1966"/>
                </a:lnTo>
                <a:lnTo>
                  <a:pt x="1270" y="1959"/>
                </a:lnTo>
                <a:lnTo>
                  <a:pt x="1307" y="1945"/>
                </a:lnTo>
                <a:lnTo>
                  <a:pt x="1334" y="1928"/>
                </a:lnTo>
                <a:lnTo>
                  <a:pt x="1345" y="1926"/>
                </a:lnTo>
                <a:lnTo>
                  <a:pt x="1343" y="1937"/>
                </a:lnTo>
                <a:lnTo>
                  <a:pt x="1329" y="1966"/>
                </a:lnTo>
                <a:close/>
                <a:moveTo>
                  <a:pt x="1072" y="2030"/>
                </a:moveTo>
                <a:lnTo>
                  <a:pt x="1040" y="2043"/>
                </a:lnTo>
                <a:lnTo>
                  <a:pt x="1008" y="2050"/>
                </a:lnTo>
                <a:lnTo>
                  <a:pt x="997" y="2047"/>
                </a:lnTo>
                <a:lnTo>
                  <a:pt x="995" y="2044"/>
                </a:lnTo>
                <a:lnTo>
                  <a:pt x="1003" y="2038"/>
                </a:lnTo>
                <a:lnTo>
                  <a:pt x="1019" y="2030"/>
                </a:lnTo>
                <a:lnTo>
                  <a:pt x="1057" y="2015"/>
                </a:lnTo>
                <a:lnTo>
                  <a:pt x="1082" y="2011"/>
                </a:lnTo>
                <a:lnTo>
                  <a:pt x="1088" y="2012"/>
                </a:lnTo>
                <a:lnTo>
                  <a:pt x="1088" y="2015"/>
                </a:lnTo>
                <a:lnTo>
                  <a:pt x="1084" y="2022"/>
                </a:lnTo>
                <a:lnTo>
                  <a:pt x="1072" y="2030"/>
                </a:lnTo>
                <a:close/>
                <a:moveTo>
                  <a:pt x="1239" y="2077"/>
                </a:moveTo>
                <a:lnTo>
                  <a:pt x="1223" y="2128"/>
                </a:lnTo>
                <a:lnTo>
                  <a:pt x="1213" y="2150"/>
                </a:lnTo>
                <a:lnTo>
                  <a:pt x="1168" y="2145"/>
                </a:lnTo>
                <a:lnTo>
                  <a:pt x="1066" y="2126"/>
                </a:lnTo>
                <a:lnTo>
                  <a:pt x="968" y="2112"/>
                </a:lnTo>
                <a:lnTo>
                  <a:pt x="938" y="2116"/>
                </a:lnTo>
                <a:lnTo>
                  <a:pt x="965" y="2131"/>
                </a:lnTo>
                <a:lnTo>
                  <a:pt x="1008" y="2144"/>
                </a:lnTo>
                <a:lnTo>
                  <a:pt x="1003" y="2150"/>
                </a:lnTo>
                <a:lnTo>
                  <a:pt x="912" y="2156"/>
                </a:lnTo>
                <a:lnTo>
                  <a:pt x="762" y="2159"/>
                </a:lnTo>
                <a:lnTo>
                  <a:pt x="827" y="2120"/>
                </a:lnTo>
                <a:lnTo>
                  <a:pt x="929" y="2068"/>
                </a:lnTo>
                <a:lnTo>
                  <a:pt x="955" y="2073"/>
                </a:lnTo>
                <a:lnTo>
                  <a:pt x="968" y="2091"/>
                </a:lnTo>
                <a:lnTo>
                  <a:pt x="1083" y="2052"/>
                </a:lnTo>
                <a:lnTo>
                  <a:pt x="1179" y="2018"/>
                </a:lnTo>
                <a:lnTo>
                  <a:pt x="1231" y="2010"/>
                </a:lnTo>
                <a:lnTo>
                  <a:pt x="1250" y="2029"/>
                </a:lnTo>
                <a:lnTo>
                  <a:pt x="1239" y="2077"/>
                </a:lnTo>
                <a:close/>
                <a:moveTo>
                  <a:pt x="224" y="2285"/>
                </a:moveTo>
                <a:lnTo>
                  <a:pt x="181" y="2357"/>
                </a:lnTo>
                <a:lnTo>
                  <a:pt x="158" y="2385"/>
                </a:lnTo>
                <a:lnTo>
                  <a:pt x="202" y="2278"/>
                </a:lnTo>
                <a:lnTo>
                  <a:pt x="267" y="2180"/>
                </a:lnTo>
                <a:lnTo>
                  <a:pt x="262" y="2210"/>
                </a:lnTo>
                <a:lnTo>
                  <a:pt x="224" y="2285"/>
                </a:lnTo>
                <a:close/>
                <a:moveTo>
                  <a:pt x="1008" y="2332"/>
                </a:moveTo>
                <a:lnTo>
                  <a:pt x="1002" y="2336"/>
                </a:lnTo>
                <a:lnTo>
                  <a:pt x="999" y="2340"/>
                </a:lnTo>
                <a:lnTo>
                  <a:pt x="1000" y="2342"/>
                </a:lnTo>
                <a:lnTo>
                  <a:pt x="1005" y="2344"/>
                </a:lnTo>
                <a:lnTo>
                  <a:pt x="1028" y="2344"/>
                </a:lnTo>
                <a:lnTo>
                  <a:pt x="1070" y="2340"/>
                </a:lnTo>
                <a:lnTo>
                  <a:pt x="1141" y="2334"/>
                </a:lnTo>
                <a:lnTo>
                  <a:pt x="1153" y="2351"/>
                </a:lnTo>
                <a:lnTo>
                  <a:pt x="949" y="2386"/>
                </a:lnTo>
                <a:lnTo>
                  <a:pt x="752" y="2376"/>
                </a:lnTo>
                <a:lnTo>
                  <a:pt x="845" y="2340"/>
                </a:lnTo>
                <a:lnTo>
                  <a:pt x="1008" y="2310"/>
                </a:lnTo>
                <a:lnTo>
                  <a:pt x="1024" y="2309"/>
                </a:lnTo>
                <a:lnTo>
                  <a:pt x="1029" y="2311"/>
                </a:lnTo>
                <a:lnTo>
                  <a:pt x="1024" y="2319"/>
                </a:lnTo>
                <a:lnTo>
                  <a:pt x="1008" y="2332"/>
                </a:lnTo>
                <a:close/>
                <a:moveTo>
                  <a:pt x="117" y="2490"/>
                </a:moveTo>
                <a:lnTo>
                  <a:pt x="90" y="2539"/>
                </a:lnTo>
                <a:lnTo>
                  <a:pt x="72" y="2556"/>
                </a:lnTo>
                <a:lnTo>
                  <a:pt x="99" y="2481"/>
                </a:lnTo>
                <a:lnTo>
                  <a:pt x="143" y="2415"/>
                </a:lnTo>
                <a:lnTo>
                  <a:pt x="140" y="2436"/>
                </a:lnTo>
                <a:lnTo>
                  <a:pt x="117" y="249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465" name="Freeform 13"/>
          <p:cNvSpPr>
            <a:spLocks/>
          </p:cNvSpPr>
          <p:nvPr/>
        </p:nvSpPr>
        <p:spPr bwMode="auto">
          <a:xfrm>
            <a:off x="7426325" y="825500"/>
            <a:ext cx="39688" cy="41275"/>
          </a:xfrm>
          <a:custGeom>
            <a:avLst/>
            <a:gdLst>
              <a:gd name="T0" fmla="*/ 188 w 316"/>
              <a:gd name="T1" fmla="*/ 122 h 338"/>
              <a:gd name="T2" fmla="*/ 106 w 316"/>
              <a:gd name="T3" fmla="*/ 211 h 338"/>
              <a:gd name="T4" fmla="*/ 36 w 316"/>
              <a:gd name="T5" fmla="*/ 291 h 338"/>
              <a:gd name="T6" fmla="*/ 14 w 316"/>
              <a:gd name="T7" fmla="*/ 320 h 338"/>
              <a:gd name="T8" fmla="*/ 1 w 316"/>
              <a:gd name="T9" fmla="*/ 336 h 338"/>
              <a:gd name="T10" fmla="*/ 0 w 316"/>
              <a:gd name="T11" fmla="*/ 338 h 338"/>
              <a:gd name="T12" fmla="*/ 0 w 316"/>
              <a:gd name="T13" fmla="*/ 338 h 338"/>
              <a:gd name="T14" fmla="*/ 1 w 316"/>
              <a:gd name="T15" fmla="*/ 338 h 338"/>
              <a:gd name="T16" fmla="*/ 3 w 316"/>
              <a:gd name="T17" fmla="*/ 337 h 338"/>
              <a:gd name="T18" fmla="*/ 10 w 316"/>
              <a:gd name="T19" fmla="*/ 331 h 338"/>
              <a:gd name="T20" fmla="*/ 22 w 316"/>
              <a:gd name="T21" fmla="*/ 320 h 338"/>
              <a:gd name="T22" fmla="*/ 203 w 316"/>
              <a:gd name="T23" fmla="*/ 130 h 338"/>
              <a:gd name="T24" fmla="*/ 316 w 316"/>
              <a:gd name="T25" fmla="*/ 0 h 338"/>
              <a:gd name="T26" fmla="*/ 275 w 316"/>
              <a:gd name="T27" fmla="*/ 36 h 338"/>
              <a:gd name="T28" fmla="*/ 188 w 316"/>
              <a:gd name="T29" fmla="*/ 122 h 3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16" h="338">
                <a:moveTo>
                  <a:pt x="188" y="122"/>
                </a:moveTo>
                <a:lnTo>
                  <a:pt x="106" y="211"/>
                </a:lnTo>
                <a:lnTo>
                  <a:pt x="36" y="291"/>
                </a:lnTo>
                <a:lnTo>
                  <a:pt x="14" y="320"/>
                </a:lnTo>
                <a:lnTo>
                  <a:pt x="1" y="336"/>
                </a:lnTo>
                <a:lnTo>
                  <a:pt x="0" y="338"/>
                </a:lnTo>
                <a:lnTo>
                  <a:pt x="0" y="338"/>
                </a:lnTo>
                <a:lnTo>
                  <a:pt x="1" y="338"/>
                </a:lnTo>
                <a:lnTo>
                  <a:pt x="3" y="337"/>
                </a:lnTo>
                <a:lnTo>
                  <a:pt x="10" y="331"/>
                </a:lnTo>
                <a:lnTo>
                  <a:pt x="22" y="320"/>
                </a:lnTo>
                <a:lnTo>
                  <a:pt x="203" y="130"/>
                </a:lnTo>
                <a:lnTo>
                  <a:pt x="316" y="0"/>
                </a:lnTo>
                <a:lnTo>
                  <a:pt x="275" y="36"/>
                </a:lnTo>
                <a:lnTo>
                  <a:pt x="188" y="12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466" name="Freeform 14"/>
          <p:cNvSpPr>
            <a:spLocks/>
          </p:cNvSpPr>
          <p:nvPr/>
        </p:nvSpPr>
        <p:spPr bwMode="auto">
          <a:xfrm>
            <a:off x="7418388" y="869950"/>
            <a:ext cx="7938" cy="7938"/>
          </a:xfrm>
          <a:custGeom>
            <a:avLst/>
            <a:gdLst>
              <a:gd name="T0" fmla="*/ 19 w 64"/>
              <a:gd name="T1" fmla="*/ 33 h 61"/>
              <a:gd name="T2" fmla="*/ 4 w 64"/>
              <a:gd name="T3" fmla="*/ 53 h 61"/>
              <a:gd name="T4" fmla="*/ 0 w 64"/>
              <a:gd name="T5" fmla="*/ 61 h 61"/>
              <a:gd name="T6" fmla="*/ 8 w 64"/>
              <a:gd name="T7" fmla="*/ 57 h 61"/>
              <a:gd name="T8" fmla="*/ 28 w 64"/>
              <a:gd name="T9" fmla="*/ 42 h 61"/>
              <a:gd name="T10" fmla="*/ 53 w 64"/>
              <a:gd name="T11" fmla="*/ 19 h 61"/>
              <a:gd name="T12" fmla="*/ 64 w 64"/>
              <a:gd name="T13" fmla="*/ 6 h 61"/>
              <a:gd name="T14" fmla="*/ 52 w 64"/>
              <a:gd name="T15" fmla="*/ 0 h 61"/>
              <a:gd name="T16" fmla="*/ 19 w 64"/>
              <a:gd name="T17" fmla="*/ 33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4" h="61">
                <a:moveTo>
                  <a:pt x="19" y="33"/>
                </a:moveTo>
                <a:lnTo>
                  <a:pt x="4" y="53"/>
                </a:lnTo>
                <a:lnTo>
                  <a:pt x="0" y="61"/>
                </a:lnTo>
                <a:lnTo>
                  <a:pt x="8" y="57"/>
                </a:lnTo>
                <a:lnTo>
                  <a:pt x="28" y="42"/>
                </a:lnTo>
                <a:lnTo>
                  <a:pt x="53" y="19"/>
                </a:lnTo>
                <a:lnTo>
                  <a:pt x="64" y="6"/>
                </a:lnTo>
                <a:lnTo>
                  <a:pt x="52" y="0"/>
                </a:lnTo>
                <a:lnTo>
                  <a:pt x="19" y="3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467" name="Freeform 15"/>
          <p:cNvSpPr>
            <a:spLocks/>
          </p:cNvSpPr>
          <p:nvPr/>
        </p:nvSpPr>
        <p:spPr bwMode="auto">
          <a:xfrm>
            <a:off x="7412038" y="881063"/>
            <a:ext cx="6350" cy="6350"/>
          </a:xfrm>
          <a:custGeom>
            <a:avLst/>
            <a:gdLst>
              <a:gd name="T0" fmla="*/ 6 w 55"/>
              <a:gd name="T1" fmla="*/ 34 h 58"/>
              <a:gd name="T2" fmla="*/ 0 w 55"/>
              <a:gd name="T3" fmla="*/ 51 h 58"/>
              <a:gd name="T4" fmla="*/ 0 w 55"/>
              <a:gd name="T5" fmla="*/ 58 h 58"/>
              <a:gd name="T6" fmla="*/ 9 w 55"/>
              <a:gd name="T7" fmla="*/ 55 h 58"/>
              <a:gd name="T8" fmla="*/ 25 w 55"/>
              <a:gd name="T9" fmla="*/ 42 h 58"/>
              <a:gd name="T10" fmla="*/ 46 w 55"/>
              <a:gd name="T11" fmla="*/ 23 h 58"/>
              <a:gd name="T12" fmla="*/ 55 w 55"/>
              <a:gd name="T13" fmla="*/ 10 h 58"/>
              <a:gd name="T14" fmla="*/ 53 w 55"/>
              <a:gd name="T15" fmla="*/ 2 h 58"/>
              <a:gd name="T16" fmla="*/ 38 w 55"/>
              <a:gd name="T17" fmla="*/ 0 h 58"/>
              <a:gd name="T18" fmla="*/ 20 w 55"/>
              <a:gd name="T19" fmla="*/ 9 h 58"/>
              <a:gd name="T20" fmla="*/ 6 w 55"/>
              <a:gd name="T21" fmla="*/ 34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5" h="58">
                <a:moveTo>
                  <a:pt x="6" y="34"/>
                </a:moveTo>
                <a:lnTo>
                  <a:pt x="0" y="51"/>
                </a:lnTo>
                <a:lnTo>
                  <a:pt x="0" y="58"/>
                </a:lnTo>
                <a:lnTo>
                  <a:pt x="9" y="55"/>
                </a:lnTo>
                <a:lnTo>
                  <a:pt x="25" y="42"/>
                </a:lnTo>
                <a:lnTo>
                  <a:pt x="46" y="23"/>
                </a:lnTo>
                <a:lnTo>
                  <a:pt x="55" y="10"/>
                </a:lnTo>
                <a:lnTo>
                  <a:pt x="53" y="2"/>
                </a:lnTo>
                <a:lnTo>
                  <a:pt x="38" y="0"/>
                </a:lnTo>
                <a:lnTo>
                  <a:pt x="20" y="9"/>
                </a:lnTo>
                <a:lnTo>
                  <a:pt x="6" y="3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468" name="Freeform 16"/>
          <p:cNvSpPr>
            <a:spLocks/>
          </p:cNvSpPr>
          <p:nvPr/>
        </p:nvSpPr>
        <p:spPr bwMode="auto">
          <a:xfrm>
            <a:off x="7402513" y="890588"/>
            <a:ext cx="7938" cy="12700"/>
          </a:xfrm>
          <a:custGeom>
            <a:avLst/>
            <a:gdLst>
              <a:gd name="T0" fmla="*/ 18 w 65"/>
              <a:gd name="T1" fmla="*/ 55 h 98"/>
              <a:gd name="T2" fmla="*/ 0 w 65"/>
              <a:gd name="T3" fmla="*/ 92 h 98"/>
              <a:gd name="T4" fmla="*/ 6 w 65"/>
              <a:gd name="T5" fmla="*/ 98 h 98"/>
              <a:gd name="T6" fmla="*/ 49 w 65"/>
              <a:gd name="T7" fmla="*/ 44 h 98"/>
              <a:gd name="T8" fmla="*/ 65 w 65"/>
              <a:gd name="T9" fmla="*/ 0 h 98"/>
              <a:gd name="T10" fmla="*/ 47 w 65"/>
              <a:gd name="T11" fmla="*/ 17 h 98"/>
              <a:gd name="T12" fmla="*/ 18 w 65"/>
              <a:gd name="T13" fmla="*/ 55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5" h="98">
                <a:moveTo>
                  <a:pt x="18" y="55"/>
                </a:moveTo>
                <a:lnTo>
                  <a:pt x="0" y="92"/>
                </a:lnTo>
                <a:lnTo>
                  <a:pt x="6" y="98"/>
                </a:lnTo>
                <a:lnTo>
                  <a:pt x="49" y="44"/>
                </a:lnTo>
                <a:lnTo>
                  <a:pt x="65" y="0"/>
                </a:lnTo>
                <a:lnTo>
                  <a:pt x="47" y="17"/>
                </a:lnTo>
                <a:lnTo>
                  <a:pt x="18" y="5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469" name="Freeform 17"/>
          <p:cNvSpPr>
            <a:spLocks/>
          </p:cNvSpPr>
          <p:nvPr/>
        </p:nvSpPr>
        <p:spPr bwMode="auto">
          <a:xfrm>
            <a:off x="7370763" y="900113"/>
            <a:ext cx="12700" cy="20638"/>
          </a:xfrm>
          <a:custGeom>
            <a:avLst/>
            <a:gdLst>
              <a:gd name="T0" fmla="*/ 49 w 116"/>
              <a:gd name="T1" fmla="*/ 79 h 175"/>
              <a:gd name="T2" fmla="*/ 10 w 116"/>
              <a:gd name="T3" fmla="*/ 143 h 175"/>
              <a:gd name="T4" fmla="*/ 0 w 116"/>
              <a:gd name="T5" fmla="*/ 175 h 175"/>
              <a:gd name="T6" fmla="*/ 23 w 116"/>
              <a:gd name="T7" fmla="*/ 156 h 175"/>
              <a:gd name="T8" fmla="*/ 67 w 116"/>
              <a:gd name="T9" fmla="*/ 96 h 175"/>
              <a:gd name="T10" fmla="*/ 105 w 116"/>
              <a:gd name="T11" fmla="*/ 32 h 175"/>
              <a:gd name="T12" fmla="*/ 116 w 116"/>
              <a:gd name="T13" fmla="*/ 0 h 175"/>
              <a:gd name="T14" fmla="*/ 93 w 116"/>
              <a:gd name="T15" fmla="*/ 19 h 175"/>
              <a:gd name="T16" fmla="*/ 49 w 116"/>
              <a:gd name="T17" fmla="*/ 79 h 1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6" h="175">
                <a:moveTo>
                  <a:pt x="49" y="79"/>
                </a:moveTo>
                <a:lnTo>
                  <a:pt x="10" y="143"/>
                </a:lnTo>
                <a:lnTo>
                  <a:pt x="0" y="175"/>
                </a:lnTo>
                <a:lnTo>
                  <a:pt x="23" y="156"/>
                </a:lnTo>
                <a:lnTo>
                  <a:pt x="67" y="96"/>
                </a:lnTo>
                <a:lnTo>
                  <a:pt x="105" y="32"/>
                </a:lnTo>
                <a:lnTo>
                  <a:pt x="116" y="0"/>
                </a:lnTo>
                <a:lnTo>
                  <a:pt x="93" y="19"/>
                </a:lnTo>
                <a:lnTo>
                  <a:pt x="49" y="7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470" name="Freeform 18"/>
          <p:cNvSpPr>
            <a:spLocks/>
          </p:cNvSpPr>
          <p:nvPr/>
        </p:nvSpPr>
        <p:spPr bwMode="auto">
          <a:xfrm>
            <a:off x="7345363" y="941388"/>
            <a:ext cx="4763" cy="6350"/>
          </a:xfrm>
          <a:custGeom>
            <a:avLst/>
            <a:gdLst>
              <a:gd name="T0" fmla="*/ 15 w 40"/>
              <a:gd name="T1" fmla="*/ 8 h 53"/>
              <a:gd name="T2" fmla="*/ 4 w 40"/>
              <a:gd name="T3" fmla="*/ 24 h 53"/>
              <a:gd name="T4" fmla="*/ 0 w 40"/>
              <a:gd name="T5" fmla="*/ 44 h 53"/>
              <a:gd name="T6" fmla="*/ 7 w 40"/>
              <a:gd name="T7" fmla="*/ 53 h 53"/>
              <a:gd name="T8" fmla="*/ 25 w 40"/>
              <a:gd name="T9" fmla="*/ 40 h 53"/>
              <a:gd name="T10" fmla="*/ 39 w 40"/>
              <a:gd name="T11" fmla="*/ 20 h 53"/>
              <a:gd name="T12" fmla="*/ 40 w 40"/>
              <a:gd name="T13" fmla="*/ 3 h 53"/>
              <a:gd name="T14" fmla="*/ 27 w 40"/>
              <a:gd name="T15" fmla="*/ 0 h 53"/>
              <a:gd name="T16" fmla="*/ 15 w 40"/>
              <a:gd name="T17" fmla="*/ 8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0" h="53">
                <a:moveTo>
                  <a:pt x="15" y="8"/>
                </a:moveTo>
                <a:lnTo>
                  <a:pt x="4" y="24"/>
                </a:lnTo>
                <a:lnTo>
                  <a:pt x="0" y="44"/>
                </a:lnTo>
                <a:lnTo>
                  <a:pt x="7" y="53"/>
                </a:lnTo>
                <a:lnTo>
                  <a:pt x="25" y="40"/>
                </a:lnTo>
                <a:lnTo>
                  <a:pt x="39" y="20"/>
                </a:lnTo>
                <a:lnTo>
                  <a:pt x="40" y="3"/>
                </a:lnTo>
                <a:lnTo>
                  <a:pt x="27" y="0"/>
                </a:lnTo>
                <a:lnTo>
                  <a:pt x="15" y="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471" name="Freeform 19"/>
          <p:cNvSpPr>
            <a:spLocks/>
          </p:cNvSpPr>
          <p:nvPr/>
        </p:nvSpPr>
        <p:spPr bwMode="auto">
          <a:xfrm>
            <a:off x="6858000" y="820738"/>
            <a:ext cx="9525" cy="11113"/>
          </a:xfrm>
          <a:custGeom>
            <a:avLst/>
            <a:gdLst>
              <a:gd name="T0" fmla="*/ 28 w 77"/>
              <a:gd name="T1" fmla="*/ 43 h 86"/>
              <a:gd name="T2" fmla="*/ 58 w 77"/>
              <a:gd name="T3" fmla="*/ 73 h 86"/>
              <a:gd name="T4" fmla="*/ 77 w 77"/>
              <a:gd name="T5" fmla="*/ 86 h 86"/>
              <a:gd name="T6" fmla="*/ 74 w 77"/>
              <a:gd name="T7" fmla="*/ 73 h 86"/>
              <a:gd name="T8" fmla="*/ 49 w 77"/>
              <a:gd name="T9" fmla="*/ 43 h 86"/>
              <a:gd name="T10" fmla="*/ 20 w 77"/>
              <a:gd name="T11" fmla="*/ 13 h 86"/>
              <a:gd name="T12" fmla="*/ 0 w 77"/>
              <a:gd name="T13" fmla="*/ 0 h 86"/>
              <a:gd name="T14" fmla="*/ 3 w 77"/>
              <a:gd name="T15" fmla="*/ 13 h 86"/>
              <a:gd name="T16" fmla="*/ 28 w 77"/>
              <a:gd name="T17" fmla="*/ 43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7" h="86">
                <a:moveTo>
                  <a:pt x="28" y="43"/>
                </a:moveTo>
                <a:lnTo>
                  <a:pt x="58" y="73"/>
                </a:lnTo>
                <a:lnTo>
                  <a:pt x="77" y="86"/>
                </a:lnTo>
                <a:lnTo>
                  <a:pt x="74" y="73"/>
                </a:lnTo>
                <a:lnTo>
                  <a:pt x="49" y="43"/>
                </a:lnTo>
                <a:lnTo>
                  <a:pt x="20" y="13"/>
                </a:lnTo>
                <a:lnTo>
                  <a:pt x="0" y="0"/>
                </a:lnTo>
                <a:lnTo>
                  <a:pt x="3" y="13"/>
                </a:lnTo>
                <a:lnTo>
                  <a:pt x="28" y="4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472" name="Freeform 20"/>
          <p:cNvSpPr>
            <a:spLocks noEditPoints="1"/>
          </p:cNvSpPr>
          <p:nvPr/>
        </p:nvSpPr>
        <p:spPr bwMode="auto">
          <a:xfrm>
            <a:off x="6753225" y="846138"/>
            <a:ext cx="90488" cy="52388"/>
          </a:xfrm>
          <a:custGeom>
            <a:avLst/>
            <a:gdLst>
              <a:gd name="T0" fmla="*/ 81 w 742"/>
              <a:gd name="T1" fmla="*/ 77 h 433"/>
              <a:gd name="T2" fmla="*/ 59 w 742"/>
              <a:gd name="T3" fmla="*/ 153 h 433"/>
              <a:gd name="T4" fmla="*/ 369 w 742"/>
              <a:gd name="T5" fmla="*/ 182 h 433"/>
              <a:gd name="T6" fmla="*/ 586 w 742"/>
              <a:gd name="T7" fmla="*/ 254 h 433"/>
              <a:gd name="T8" fmla="*/ 281 w 742"/>
              <a:gd name="T9" fmla="*/ 321 h 433"/>
              <a:gd name="T10" fmla="*/ 253 w 742"/>
              <a:gd name="T11" fmla="*/ 388 h 433"/>
              <a:gd name="T12" fmla="*/ 433 w 742"/>
              <a:gd name="T13" fmla="*/ 402 h 433"/>
              <a:gd name="T14" fmla="*/ 524 w 742"/>
              <a:gd name="T15" fmla="*/ 431 h 433"/>
              <a:gd name="T16" fmla="*/ 527 w 742"/>
              <a:gd name="T17" fmla="*/ 426 h 433"/>
              <a:gd name="T18" fmla="*/ 448 w 742"/>
              <a:gd name="T19" fmla="*/ 384 h 433"/>
              <a:gd name="T20" fmla="*/ 305 w 742"/>
              <a:gd name="T21" fmla="*/ 366 h 433"/>
              <a:gd name="T22" fmla="*/ 283 w 742"/>
              <a:gd name="T23" fmla="*/ 337 h 433"/>
              <a:gd name="T24" fmla="*/ 330 w 742"/>
              <a:gd name="T25" fmla="*/ 325 h 433"/>
              <a:gd name="T26" fmla="*/ 453 w 742"/>
              <a:gd name="T27" fmla="*/ 301 h 433"/>
              <a:gd name="T28" fmla="*/ 491 w 742"/>
              <a:gd name="T29" fmla="*/ 334 h 433"/>
              <a:gd name="T30" fmla="*/ 719 w 742"/>
              <a:gd name="T31" fmla="*/ 322 h 433"/>
              <a:gd name="T32" fmla="*/ 736 w 742"/>
              <a:gd name="T33" fmla="*/ 262 h 433"/>
              <a:gd name="T34" fmla="*/ 696 w 742"/>
              <a:gd name="T35" fmla="*/ 249 h 433"/>
              <a:gd name="T36" fmla="*/ 455 w 742"/>
              <a:gd name="T37" fmla="*/ 138 h 433"/>
              <a:gd name="T38" fmla="*/ 272 w 742"/>
              <a:gd name="T39" fmla="*/ 92 h 433"/>
              <a:gd name="T40" fmla="*/ 268 w 742"/>
              <a:gd name="T41" fmla="*/ 89 h 433"/>
              <a:gd name="T42" fmla="*/ 295 w 742"/>
              <a:gd name="T43" fmla="*/ 80 h 433"/>
              <a:gd name="T44" fmla="*/ 447 w 742"/>
              <a:gd name="T45" fmla="*/ 64 h 433"/>
              <a:gd name="T46" fmla="*/ 703 w 742"/>
              <a:gd name="T47" fmla="*/ 61 h 433"/>
              <a:gd name="T48" fmla="*/ 508 w 742"/>
              <a:gd name="T49" fmla="*/ 0 h 433"/>
              <a:gd name="T50" fmla="*/ 327 w 742"/>
              <a:gd name="T51" fmla="*/ 47 h 433"/>
              <a:gd name="T52" fmla="*/ 274 w 742"/>
              <a:gd name="T53" fmla="*/ 47 h 433"/>
              <a:gd name="T54" fmla="*/ 271 w 742"/>
              <a:gd name="T55" fmla="*/ 39 h 433"/>
              <a:gd name="T56" fmla="*/ 299 w 742"/>
              <a:gd name="T57" fmla="*/ 36 h 433"/>
              <a:gd name="T58" fmla="*/ 329 w 742"/>
              <a:gd name="T59" fmla="*/ 39 h 433"/>
              <a:gd name="T60" fmla="*/ 327 w 742"/>
              <a:gd name="T61" fmla="*/ 47 h 433"/>
              <a:gd name="T62" fmla="*/ 642 w 742"/>
              <a:gd name="T63" fmla="*/ 50 h 433"/>
              <a:gd name="T64" fmla="*/ 609 w 742"/>
              <a:gd name="T65" fmla="*/ 42 h 433"/>
              <a:gd name="T66" fmla="*/ 623 w 742"/>
              <a:gd name="T67" fmla="*/ 36 h 433"/>
              <a:gd name="T68" fmla="*/ 661 w 742"/>
              <a:gd name="T69" fmla="*/ 36 h 433"/>
              <a:gd name="T70" fmla="*/ 674 w 742"/>
              <a:gd name="T71" fmla="*/ 42 h 433"/>
              <a:gd name="T72" fmla="*/ 225 w 742"/>
              <a:gd name="T73" fmla="*/ 75 h 433"/>
              <a:gd name="T74" fmla="*/ 261 w 742"/>
              <a:gd name="T75" fmla="*/ 115 h 433"/>
              <a:gd name="T76" fmla="*/ 277 w 742"/>
              <a:gd name="T77" fmla="*/ 125 h 433"/>
              <a:gd name="T78" fmla="*/ 267 w 742"/>
              <a:gd name="T79" fmla="*/ 131 h 433"/>
              <a:gd name="T80" fmla="*/ 161 w 742"/>
              <a:gd name="T81" fmla="*/ 137 h 433"/>
              <a:gd name="T82" fmla="*/ 96 w 742"/>
              <a:gd name="T83" fmla="*/ 94 h 433"/>
              <a:gd name="T84" fmla="*/ 225 w 742"/>
              <a:gd name="T85" fmla="*/ 75 h 433"/>
              <a:gd name="T86" fmla="*/ 404 w 742"/>
              <a:gd name="T87" fmla="*/ 157 h 433"/>
              <a:gd name="T88" fmla="*/ 373 w 742"/>
              <a:gd name="T89" fmla="*/ 149 h 433"/>
              <a:gd name="T90" fmla="*/ 380 w 742"/>
              <a:gd name="T91" fmla="*/ 142 h 433"/>
              <a:gd name="T92" fmla="*/ 420 w 742"/>
              <a:gd name="T93" fmla="*/ 143 h 433"/>
              <a:gd name="T94" fmla="*/ 573 w 742"/>
              <a:gd name="T95" fmla="*/ 203 h 433"/>
              <a:gd name="T96" fmla="*/ 650 w 742"/>
              <a:gd name="T97" fmla="*/ 256 h 433"/>
              <a:gd name="T98" fmla="*/ 596 w 742"/>
              <a:gd name="T99" fmla="*/ 308 h 433"/>
              <a:gd name="T100" fmla="*/ 524 w 742"/>
              <a:gd name="T101" fmla="*/ 302 h 433"/>
              <a:gd name="T102" fmla="*/ 517 w 742"/>
              <a:gd name="T103" fmla="*/ 298 h 433"/>
              <a:gd name="T104" fmla="*/ 530 w 742"/>
              <a:gd name="T105" fmla="*/ 293 h 433"/>
              <a:gd name="T106" fmla="*/ 581 w 742"/>
              <a:gd name="T107" fmla="*/ 258 h 433"/>
              <a:gd name="T108" fmla="*/ 534 w 742"/>
              <a:gd name="T109" fmla="*/ 209 h 433"/>
              <a:gd name="T110" fmla="*/ 508 w 742"/>
              <a:gd name="T111" fmla="*/ 190 h 433"/>
              <a:gd name="T112" fmla="*/ 519 w 742"/>
              <a:gd name="T113" fmla="*/ 190 h 433"/>
              <a:gd name="T114" fmla="*/ 573 w 742"/>
              <a:gd name="T115" fmla="*/ 203 h 4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742" h="433">
                <a:moveTo>
                  <a:pt x="257" y="17"/>
                </a:moveTo>
                <a:lnTo>
                  <a:pt x="81" y="77"/>
                </a:lnTo>
                <a:lnTo>
                  <a:pt x="0" y="137"/>
                </a:lnTo>
                <a:lnTo>
                  <a:pt x="59" y="153"/>
                </a:lnTo>
                <a:lnTo>
                  <a:pt x="199" y="165"/>
                </a:lnTo>
                <a:lnTo>
                  <a:pt x="369" y="182"/>
                </a:lnTo>
                <a:lnTo>
                  <a:pt x="490" y="214"/>
                </a:lnTo>
                <a:lnTo>
                  <a:pt x="586" y="254"/>
                </a:lnTo>
                <a:lnTo>
                  <a:pt x="415" y="286"/>
                </a:lnTo>
                <a:lnTo>
                  <a:pt x="281" y="321"/>
                </a:lnTo>
                <a:lnTo>
                  <a:pt x="240" y="357"/>
                </a:lnTo>
                <a:lnTo>
                  <a:pt x="253" y="388"/>
                </a:lnTo>
                <a:lnTo>
                  <a:pt x="342" y="395"/>
                </a:lnTo>
                <a:lnTo>
                  <a:pt x="433" y="402"/>
                </a:lnTo>
                <a:lnTo>
                  <a:pt x="498" y="418"/>
                </a:lnTo>
                <a:lnTo>
                  <a:pt x="524" y="431"/>
                </a:lnTo>
                <a:lnTo>
                  <a:pt x="533" y="433"/>
                </a:lnTo>
                <a:lnTo>
                  <a:pt x="527" y="426"/>
                </a:lnTo>
                <a:lnTo>
                  <a:pt x="505" y="407"/>
                </a:lnTo>
                <a:lnTo>
                  <a:pt x="448" y="384"/>
                </a:lnTo>
                <a:lnTo>
                  <a:pt x="370" y="374"/>
                </a:lnTo>
                <a:lnTo>
                  <a:pt x="305" y="366"/>
                </a:lnTo>
                <a:lnTo>
                  <a:pt x="278" y="353"/>
                </a:lnTo>
                <a:lnTo>
                  <a:pt x="283" y="337"/>
                </a:lnTo>
                <a:lnTo>
                  <a:pt x="295" y="331"/>
                </a:lnTo>
                <a:lnTo>
                  <a:pt x="330" y="325"/>
                </a:lnTo>
                <a:lnTo>
                  <a:pt x="391" y="311"/>
                </a:lnTo>
                <a:lnTo>
                  <a:pt x="453" y="301"/>
                </a:lnTo>
                <a:lnTo>
                  <a:pt x="464" y="315"/>
                </a:lnTo>
                <a:lnTo>
                  <a:pt x="491" y="334"/>
                </a:lnTo>
                <a:lnTo>
                  <a:pt x="601" y="335"/>
                </a:lnTo>
                <a:lnTo>
                  <a:pt x="719" y="322"/>
                </a:lnTo>
                <a:lnTo>
                  <a:pt x="742" y="289"/>
                </a:lnTo>
                <a:lnTo>
                  <a:pt x="736" y="262"/>
                </a:lnTo>
                <a:lnTo>
                  <a:pt x="727" y="256"/>
                </a:lnTo>
                <a:lnTo>
                  <a:pt x="696" y="249"/>
                </a:lnTo>
                <a:lnTo>
                  <a:pt x="639" y="219"/>
                </a:lnTo>
                <a:lnTo>
                  <a:pt x="455" y="138"/>
                </a:lnTo>
                <a:lnTo>
                  <a:pt x="280" y="93"/>
                </a:lnTo>
                <a:lnTo>
                  <a:pt x="272" y="92"/>
                </a:lnTo>
                <a:lnTo>
                  <a:pt x="268" y="91"/>
                </a:lnTo>
                <a:lnTo>
                  <a:pt x="268" y="89"/>
                </a:lnTo>
                <a:lnTo>
                  <a:pt x="274" y="87"/>
                </a:lnTo>
                <a:lnTo>
                  <a:pt x="295" y="80"/>
                </a:lnTo>
                <a:lnTo>
                  <a:pt x="331" y="74"/>
                </a:lnTo>
                <a:lnTo>
                  <a:pt x="447" y="64"/>
                </a:lnTo>
                <a:lnTo>
                  <a:pt x="569" y="67"/>
                </a:lnTo>
                <a:lnTo>
                  <a:pt x="703" y="61"/>
                </a:lnTo>
                <a:lnTo>
                  <a:pt x="708" y="23"/>
                </a:lnTo>
                <a:lnTo>
                  <a:pt x="508" y="0"/>
                </a:lnTo>
                <a:lnTo>
                  <a:pt x="257" y="17"/>
                </a:lnTo>
                <a:close/>
                <a:moveTo>
                  <a:pt x="327" y="47"/>
                </a:moveTo>
                <a:lnTo>
                  <a:pt x="300" y="50"/>
                </a:lnTo>
                <a:lnTo>
                  <a:pt x="274" y="47"/>
                </a:lnTo>
                <a:lnTo>
                  <a:pt x="267" y="42"/>
                </a:lnTo>
                <a:lnTo>
                  <a:pt x="271" y="39"/>
                </a:lnTo>
                <a:lnTo>
                  <a:pt x="281" y="36"/>
                </a:lnTo>
                <a:lnTo>
                  <a:pt x="299" y="36"/>
                </a:lnTo>
                <a:lnTo>
                  <a:pt x="319" y="36"/>
                </a:lnTo>
                <a:lnTo>
                  <a:pt x="329" y="39"/>
                </a:lnTo>
                <a:lnTo>
                  <a:pt x="333" y="42"/>
                </a:lnTo>
                <a:lnTo>
                  <a:pt x="327" y="47"/>
                </a:lnTo>
                <a:close/>
                <a:moveTo>
                  <a:pt x="669" y="47"/>
                </a:moveTo>
                <a:lnTo>
                  <a:pt x="642" y="50"/>
                </a:lnTo>
                <a:lnTo>
                  <a:pt x="616" y="47"/>
                </a:lnTo>
                <a:lnTo>
                  <a:pt x="609" y="42"/>
                </a:lnTo>
                <a:lnTo>
                  <a:pt x="612" y="39"/>
                </a:lnTo>
                <a:lnTo>
                  <a:pt x="623" y="36"/>
                </a:lnTo>
                <a:lnTo>
                  <a:pt x="641" y="36"/>
                </a:lnTo>
                <a:lnTo>
                  <a:pt x="661" y="36"/>
                </a:lnTo>
                <a:lnTo>
                  <a:pt x="671" y="39"/>
                </a:lnTo>
                <a:lnTo>
                  <a:pt x="674" y="42"/>
                </a:lnTo>
                <a:lnTo>
                  <a:pt x="669" y="47"/>
                </a:lnTo>
                <a:close/>
                <a:moveTo>
                  <a:pt x="225" y="75"/>
                </a:moveTo>
                <a:lnTo>
                  <a:pt x="230" y="95"/>
                </a:lnTo>
                <a:lnTo>
                  <a:pt x="261" y="115"/>
                </a:lnTo>
                <a:lnTo>
                  <a:pt x="273" y="120"/>
                </a:lnTo>
                <a:lnTo>
                  <a:pt x="277" y="125"/>
                </a:lnTo>
                <a:lnTo>
                  <a:pt x="276" y="128"/>
                </a:lnTo>
                <a:lnTo>
                  <a:pt x="267" y="131"/>
                </a:lnTo>
                <a:lnTo>
                  <a:pt x="230" y="135"/>
                </a:lnTo>
                <a:lnTo>
                  <a:pt x="161" y="137"/>
                </a:lnTo>
                <a:lnTo>
                  <a:pt x="11" y="135"/>
                </a:lnTo>
                <a:lnTo>
                  <a:pt x="96" y="94"/>
                </a:lnTo>
                <a:lnTo>
                  <a:pt x="204" y="56"/>
                </a:lnTo>
                <a:lnTo>
                  <a:pt x="225" y="75"/>
                </a:lnTo>
                <a:close/>
                <a:moveTo>
                  <a:pt x="421" y="152"/>
                </a:moveTo>
                <a:lnTo>
                  <a:pt x="404" y="157"/>
                </a:lnTo>
                <a:lnTo>
                  <a:pt x="381" y="154"/>
                </a:lnTo>
                <a:lnTo>
                  <a:pt x="373" y="149"/>
                </a:lnTo>
                <a:lnTo>
                  <a:pt x="372" y="144"/>
                </a:lnTo>
                <a:lnTo>
                  <a:pt x="380" y="142"/>
                </a:lnTo>
                <a:lnTo>
                  <a:pt x="393" y="141"/>
                </a:lnTo>
                <a:lnTo>
                  <a:pt x="420" y="143"/>
                </a:lnTo>
                <a:lnTo>
                  <a:pt x="421" y="152"/>
                </a:lnTo>
                <a:close/>
                <a:moveTo>
                  <a:pt x="573" y="203"/>
                </a:moveTo>
                <a:lnTo>
                  <a:pt x="602" y="218"/>
                </a:lnTo>
                <a:lnTo>
                  <a:pt x="650" y="256"/>
                </a:lnTo>
                <a:lnTo>
                  <a:pt x="712" y="310"/>
                </a:lnTo>
                <a:lnTo>
                  <a:pt x="596" y="308"/>
                </a:lnTo>
                <a:lnTo>
                  <a:pt x="550" y="306"/>
                </a:lnTo>
                <a:lnTo>
                  <a:pt x="524" y="302"/>
                </a:lnTo>
                <a:lnTo>
                  <a:pt x="517" y="300"/>
                </a:lnTo>
                <a:lnTo>
                  <a:pt x="517" y="298"/>
                </a:lnTo>
                <a:lnTo>
                  <a:pt x="522" y="295"/>
                </a:lnTo>
                <a:lnTo>
                  <a:pt x="530" y="293"/>
                </a:lnTo>
                <a:lnTo>
                  <a:pt x="569" y="277"/>
                </a:lnTo>
                <a:lnTo>
                  <a:pt x="581" y="258"/>
                </a:lnTo>
                <a:lnTo>
                  <a:pt x="571" y="235"/>
                </a:lnTo>
                <a:lnTo>
                  <a:pt x="534" y="209"/>
                </a:lnTo>
                <a:lnTo>
                  <a:pt x="517" y="198"/>
                </a:lnTo>
                <a:lnTo>
                  <a:pt x="508" y="190"/>
                </a:lnTo>
                <a:lnTo>
                  <a:pt x="509" y="188"/>
                </a:lnTo>
                <a:lnTo>
                  <a:pt x="519" y="190"/>
                </a:lnTo>
                <a:lnTo>
                  <a:pt x="553" y="199"/>
                </a:lnTo>
                <a:lnTo>
                  <a:pt x="573" y="20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473" name="Freeform 21"/>
          <p:cNvSpPr>
            <a:spLocks/>
          </p:cNvSpPr>
          <p:nvPr/>
        </p:nvSpPr>
        <p:spPr bwMode="auto">
          <a:xfrm>
            <a:off x="6897688" y="868363"/>
            <a:ext cx="7938" cy="6350"/>
          </a:xfrm>
          <a:custGeom>
            <a:avLst/>
            <a:gdLst>
              <a:gd name="T0" fmla="*/ 0 w 64"/>
              <a:gd name="T1" fmla="*/ 5 h 61"/>
              <a:gd name="T2" fmla="*/ 10 w 64"/>
              <a:gd name="T3" fmla="*/ 19 h 61"/>
              <a:gd name="T4" fmla="*/ 38 w 64"/>
              <a:gd name="T5" fmla="*/ 42 h 61"/>
              <a:gd name="T6" fmla="*/ 56 w 64"/>
              <a:gd name="T7" fmla="*/ 57 h 61"/>
              <a:gd name="T8" fmla="*/ 64 w 64"/>
              <a:gd name="T9" fmla="*/ 61 h 61"/>
              <a:gd name="T10" fmla="*/ 59 w 64"/>
              <a:gd name="T11" fmla="*/ 52 h 61"/>
              <a:gd name="T12" fmla="*/ 44 w 64"/>
              <a:gd name="T13" fmla="*/ 33 h 61"/>
              <a:gd name="T14" fmla="*/ 11 w 64"/>
              <a:gd name="T15" fmla="*/ 0 h 61"/>
              <a:gd name="T16" fmla="*/ 0 w 64"/>
              <a:gd name="T17" fmla="*/ 5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4" h="61">
                <a:moveTo>
                  <a:pt x="0" y="5"/>
                </a:moveTo>
                <a:lnTo>
                  <a:pt x="10" y="19"/>
                </a:lnTo>
                <a:lnTo>
                  <a:pt x="38" y="42"/>
                </a:lnTo>
                <a:lnTo>
                  <a:pt x="56" y="57"/>
                </a:lnTo>
                <a:lnTo>
                  <a:pt x="64" y="61"/>
                </a:lnTo>
                <a:lnTo>
                  <a:pt x="59" y="52"/>
                </a:lnTo>
                <a:lnTo>
                  <a:pt x="44" y="33"/>
                </a:lnTo>
                <a:lnTo>
                  <a:pt x="11" y="0"/>
                </a:lnTo>
                <a:lnTo>
                  <a:pt x="0" y="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474" name="Freeform 22"/>
          <p:cNvSpPr>
            <a:spLocks/>
          </p:cNvSpPr>
          <p:nvPr/>
        </p:nvSpPr>
        <p:spPr bwMode="auto">
          <a:xfrm>
            <a:off x="6780213" y="871538"/>
            <a:ext cx="4763" cy="6350"/>
          </a:xfrm>
          <a:custGeom>
            <a:avLst/>
            <a:gdLst>
              <a:gd name="T0" fmla="*/ 8 w 33"/>
              <a:gd name="T1" fmla="*/ 25 h 50"/>
              <a:gd name="T2" fmla="*/ 1 w 33"/>
              <a:gd name="T3" fmla="*/ 42 h 50"/>
              <a:gd name="T4" fmla="*/ 0 w 33"/>
              <a:gd name="T5" fmla="*/ 50 h 50"/>
              <a:gd name="T6" fmla="*/ 6 w 33"/>
              <a:gd name="T7" fmla="*/ 49 h 50"/>
              <a:gd name="T8" fmla="*/ 19 w 33"/>
              <a:gd name="T9" fmla="*/ 38 h 50"/>
              <a:gd name="T10" fmla="*/ 33 w 33"/>
              <a:gd name="T11" fmla="*/ 16 h 50"/>
              <a:gd name="T12" fmla="*/ 33 w 33"/>
              <a:gd name="T13" fmla="*/ 0 h 50"/>
              <a:gd name="T14" fmla="*/ 21 w 33"/>
              <a:gd name="T15" fmla="*/ 2 h 50"/>
              <a:gd name="T16" fmla="*/ 8 w 33"/>
              <a:gd name="T17" fmla="*/ 25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3" h="50">
                <a:moveTo>
                  <a:pt x="8" y="25"/>
                </a:moveTo>
                <a:lnTo>
                  <a:pt x="1" y="42"/>
                </a:lnTo>
                <a:lnTo>
                  <a:pt x="0" y="50"/>
                </a:lnTo>
                <a:lnTo>
                  <a:pt x="6" y="49"/>
                </a:lnTo>
                <a:lnTo>
                  <a:pt x="19" y="38"/>
                </a:lnTo>
                <a:lnTo>
                  <a:pt x="33" y="16"/>
                </a:lnTo>
                <a:lnTo>
                  <a:pt x="33" y="0"/>
                </a:lnTo>
                <a:lnTo>
                  <a:pt x="21" y="2"/>
                </a:lnTo>
                <a:lnTo>
                  <a:pt x="8" y="2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475" name="Freeform 23"/>
          <p:cNvSpPr>
            <a:spLocks/>
          </p:cNvSpPr>
          <p:nvPr/>
        </p:nvSpPr>
        <p:spPr bwMode="auto">
          <a:xfrm>
            <a:off x="6978650" y="893763"/>
            <a:ext cx="11113" cy="12700"/>
          </a:xfrm>
          <a:custGeom>
            <a:avLst/>
            <a:gdLst>
              <a:gd name="T0" fmla="*/ 39 w 98"/>
              <a:gd name="T1" fmla="*/ 54 h 107"/>
              <a:gd name="T2" fmla="*/ 77 w 98"/>
              <a:gd name="T3" fmla="*/ 92 h 107"/>
              <a:gd name="T4" fmla="*/ 98 w 98"/>
              <a:gd name="T5" fmla="*/ 107 h 107"/>
              <a:gd name="T6" fmla="*/ 92 w 98"/>
              <a:gd name="T7" fmla="*/ 92 h 107"/>
              <a:gd name="T8" fmla="*/ 60 w 98"/>
              <a:gd name="T9" fmla="*/ 54 h 107"/>
              <a:gd name="T10" fmla="*/ 22 w 98"/>
              <a:gd name="T11" fmla="*/ 16 h 107"/>
              <a:gd name="T12" fmla="*/ 0 w 98"/>
              <a:gd name="T13" fmla="*/ 0 h 107"/>
              <a:gd name="T14" fmla="*/ 7 w 98"/>
              <a:gd name="T15" fmla="*/ 16 h 107"/>
              <a:gd name="T16" fmla="*/ 39 w 98"/>
              <a:gd name="T17" fmla="*/ 54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8" h="107">
                <a:moveTo>
                  <a:pt x="39" y="54"/>
                </a:moveTo>
                <a:lnTo>
                  <a:pt x="77" y="92"/>
                </a:lnTo>
                <a:lnTo>
                  <a:pt x="98" y="107"/>
                </a:lnTo>
                <a:lnTo>
                  <a:pt x="92" y="92"/>
                </a:lnTo>
                <a:lnTo>
                  <a:pt x="60" y="54"/>
                </a:lnTo>
                <a:lnTo>
                  <a:pt x="22" y="16"/>
                </a:lnTo>
                <a:lnTo>
                  <a:pt x="0" y="0"/>
                </a:lnTo>
                <a:lnTo>
                  <a:pt x="7" y="16"/>
                </a:lnTo>
                <a:lnTo>
                  <a:pt x="39" y="5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476" name="Freeform 24"/>
          <p:cNvSpPr>
            <a:spLocks/>
          </p:cNvSpPr>
          <p:nvPr/>
        </p:nvSpPr>
        <p:spPr bwMode="auto">
          <a:xfrm>
            <a:off x="6994525" y="908050"/>
            <a:ext cx="12700" cy="6350"/>
          </a:xfrm>
          <a:custGeom>
            <a:avLst/>
            <a:gdLst>
              <a:gd name="T0" fmla="*/ 28 w 105"/>
              <a:gd name="T1" fmla="*/ 23 h 57"/>
              <a:gd name="T2" fmla="*/ 64 w 105"/>
              <a:gd name="T3" fmla="*/ 48 h 57"/>
              <a:gd name="T4" fmla="*/ 92 w 105"/>
              <a:gd name="T5" fmla="*/ 57 h 57"/>
              <a:gd name="T6" fmla="*/ 100 w 105"/>
              <a:gd name="T7" fmla="*/ 57 h 57"/>
              <a:gd name="T8" fmla="*/ 104 w 105"/>
              <a:gd name="T9" fmla="*/ 55 h 57"/>
              <a:gd name="T10" fmla="*/ 105 w 105"/>
              <a:gd name="T11" fmla="*/ 52 h 57"/>
              <a:gd name="T12" fmla="*/ 101 w 105"/>
              <a:gd name="T13" fmla="*/ 49 h 57"/>
              <a:gd name="T14" fmla="*/ 80 w 105"/>
              <a:gd name="T15" fmla="*/ 36 h 57"/>
              <a:gd name="T16" fmla="*/ 41 w 105"/>
              <a:gd name="T17" fmla="*/ 17 h 57"/>
              <a:gd name="T18" fmla="*/ 12 w 105"/>
              <a:gd name="T19" fmla="*/ 4 h 57"/>
              <a:gd name="T20" fmla="*/ 0 w 105"/>
              <a:gd name="T21" fmla="*/ 0 h 57"/>
              <a:gd name="T22" fmla="*/ 7 w 105"/>
              <a:gd name="T23" fmla="*/ 6 h 57"/>
              <a:gd name="T24" fmla="*/ 28 w 105"/>
              <a:gd name="T25" fmla="*/ 23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5" h="57">
                <a:moveTo>
                  <a:pt x="28" y="23"/>
                </a:moveTo>
                <a:lnTo>
                  <a:pt x="64" y="48"/>
                </a:lnTo>
                <a:lnTo>
                  <a:pt x="92" y="57"/>
                </a:lnTo>
                <a:lnTo>
                  <a:pt x="100" y="57"/>
                </a:lnTo>
                <a:lnTo>
                  <a:pt x="104" y="55"/>
                </a:lnTo>
                <a:lnTo>
                  <a:pt x="105" y="52"/>
                </a:lnTo>
                <a:lnTo>
                  <a:pt x="101" y="49"/>
                </a:lnTo>
                <a:lnTo>
                  <a:pt x="80" y="36"/>
                </a:lnTo>
                <a:lnTo>
                  <a:pt x="41" y="17"/>
                </a:lnTo>
                <a:lnTo>
                  <a:pt x="12" y="4"/>
                </a:lnTo>
                <a:lnTo>
                  <a:pt x="0" y="0"/>
                </a:lnTo>
                <a:lnTo>
                  <a:pt x="7" y="6"/>
                </a:lnTo>
                <a:lnTo>
                  <a:pt x="28" y="2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477" name="Freeform 25"/>
          <p:cNvSpPr>
            <a:spLocks noEditPoints="1"/>
          </p:cNvSpPr>
          <p:nvPr/>
        </p:nvSpPr>
        <p:spPr bwMode="auto">
          <a:xfrm>
            <a:off x="6985000" y="911225"/>
            <a:ext cx="65088" cy="53975"/>
          </a:xfrm>
          <a:custGeom>
            <a:avLst/>
            <a:gdLst>
              <a:gd name="T0" fmla="*/ 139 w 544"/>
              <a:gd name="T1" fmla="*/ 145 h 442"/>
              <a:gd name="T2" fmla="*/ 394 w 544"/>
              <a:gd name="T3" fmla="*/ 380 h 442"/>
              <a:gd name="T4" fmla="*/ 528 w 544"/>
              <a:gd name="T5" fmla="*/ 442 h 442"/>
              <a:gd name="T6" fmla="*/ 544 w 544"/>
              <a:gd name="T7" fmla="*/ 422 h 442"/>
              <a:gd name="T8" fmla="*/ 543 w 544"/>
              <a:gd name="T9" fmla="*/ 410 h 442"/>
              <a:gd name="T10" fmla="*/ 352 w 544"/>
              <a:gd name="T11" fmla="*/ 264 h 442"/>
              <a:gd name="T12" fmla="*/ 302 w 544"/>
              <a:gd name="T13" fmla="*/ 197 h 442"/>
              <a:gd name="T14" fmla="*/ 307 w 544"/>
              <a:gd name="T15" fmla="*/ 187 h 442"/>
              <a:gd name="T16" fmla="*/ 307 w 544"/>
              <a:gd name="T17" fmla="*/ 183 h 442"/>
              <a:gd name="T18" fmla="*/ 305 w 544"/>
              <a:gd name="T19" fmla="*/ 183 h 442"/>
              <a:gd name="T20" fmla="*/ 299 w 544"/>
              <a:gd name="T21" fmla="*/ 188 h 442"/>
              <a:gd name="T22" fmla="*/ 272 w 544"/>
              <a:gd name="T23" fmla="*/ 185 h 442"/>
              <a:gd name="T24" fmla="*/ 231 w 544"/>
              <a:gd name="T25" fmla="*/ 156 h 442"/>
              <a:gd name="T26" fmla="*/ 180 w 544"/>
              <a:gd name="T27" fmla="*/ 107 h 442"/>
              <a:gd name="T28" fmla="*/ 250 w 544"/>
              <a:gd name="T29" fmla="*/ 83 h 442"/>
              <a:gd name="T30" fmla="*/ 287 w 544"/>
              <a:gd name="T31" fmla="*/ 70 h 442"/>
              <a:gd name="T32" fmla="*/ 300 w 544"/>
              <a:gd name="T33" fmla="*/ 62 h 442"/>
              <a:gd name="T34" fmla="*/ 295 w 544"/>
              <a:gd name="T35" fmla="*/ 56 h 442"/>
              <a:gd name="T36" fmla="*/ 272 w 544"/>
              <a:gd name="T37" fmla="*/ 49 h 442"/>
              <a:gd name="T38" fmla="*/ 241 w 544"/>
              <a:gd name="T39" fmla="*/ 45 h 442"/>
              <a:gd name="T40" fmla="*/ 240 w 544"/>
              <a:gd name="T41" fmla="*/ 60 h 442"/>
              <a:gd name="T42" fmla="*/ 238 w 544"/>
              <a:gd name="T43" fmla="*/ 72 h 442"/>
              <a:gd name="T44" fmla="*/ 210 w 544"/>
              <a:gd name="T45" fmla="*/ 71 h 442"/>
              <a:gd name="T46" fmla="*/ 175 w 544"/>
              <a:gd name="T47" fmla="*/ 70 h 442"/>
              <a:gd name="T48" fmla="*/ 172 w 544"/>
              <a:gd name="T49" fmla="*/ 93 h 442"/>
              <a:gd name="T50" fmla="*/ 200 w 544"/>
              <a:gd name="T51" fmla="*/ 138 h 442"/>
              <a:gd name="T52" fmla="*/ 257 w 544"/>
              <a:gd name="T53" fmla="*/ 203 h 442"/>
              <a:gd name="T54" fmla="*/ 322 w 544"/>
              <a:gd name="T55" fmla="*/ 276 h 442"/>
              <a:gd name="T56" fmla="*/ 315 w 544"/>
              <a:gd name="T57" fmla="*/ 285 h 442"/>
              <a:gd name="T58" fmla="*/ 255 w 544"/>
              <a:gd name="T59" fmla="*/ 238 h 442"/>
              <a:gd name="T60" fmla="*/ 150 w 544"/>
              <a:gd name="T61" fmla="*/ 143 h 442"/>
              <a:gd name="T62" fmla="*/ 0 w 544"/>
              <a:gd name="T63" fmla="*/ 0 h 442"/>
              <a:gd name="T64" fmla="*/ 139 w 544"/>
              <a:gd name="T65" fmla="*/ 145 h 442"/>
              <a:gd name="T66" fmla="*/ 470 w 544"/>
              <a:gd name="T67" fmla="*/ 383 h 442"/>
              <a:gd name="T68" fmla="*/ 510 w 544"/>
              <a:gd name="T69" fmla="*/ 420 h 442"/>
              <a:gd name="T70" fmla="*/ 511 w 544"/>
              <a:gd name="T71" fmla="*/ 438 h 442"/>
              <a:gd name="T72" fmla="*/ 470 w 544"/>
              <a:gd name="T73" fmla="*/ 416 h 442"/>
              <a:gd name="T74" fmla="*/ 404 w 544"/>
              <a:gd name="T75" fmla="*/ 363 h 442"/>
              <a:gd name="T76" fmla="*/ 361 w 544"/>
              <a:gd name="T77" fmla="*/ 318 h 442"/>
              <a:gd name="T78" fmla="*/ 365 w 544"/>
              <a:gd name="T79" fmla="*/ 309 h 442"/>
              <a:gd name="T80" fmla="*/ 404 w 544"/>
              <a:gd name="T81" fmla="*/ 331 h 442"/>
              <a:gd name="T82" fmla="*/ 470 w 544"/>
              <a:gd name="T83" fmla="*/ 383 h 4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544" h="442">
                <a:moveTo>
                  <a:pt x="139" y="145"/>
                </a:moveTo>
                <a:lnTo>
                  <a:pt x="394" y="380"/>
                </a:lnTo>
                <a:lnTo>
                  <a:pt x="528" y="442"/>
                </a:lnTo>
                <a:lnTo>
                  <a:pt x="544" y="422"/>
                </a:lnTo>
                <a:lnTo>
                  <a:pt x="543" y="410"/>
                </a:lnTo>
                <a:lnTo>
                  <a:pt x="352" y="264"/>
                </a:lnTo>
                <a:lnTo>
                  <a:pt x="302" y="197"/>
                </a:lnTo>
                <a:lnTo>
                  <a:pt x="307" y="187"/>
                </a:lnTo>
                <a:lnTo>
                  <a:pt x="307" y="183"/>
                </a:lnTo>
                <a:lnTo>
                  <a:pt x="305" y="183"/>
                </a:lnTo>
                <a:lnTo>
                  <a:pt x="299" y="188"/>
                </a:lnTo>
                <a:lnTo>
                  <a:pt x="272" y="185"/>
                </a:lnTo>
                <a:lnTo>
                  <a:pt x="231" y="156"/>
                </a:lnTo>
                <a:lnTo>
                  <a:pt x="180" y="107"/>
                </a:lnTo>
                <a:lnTo>
                  <a:pt x="250" y="83"/>
                </a:lnTo>
                <a:lnTo>
                  <a:pt x="287" y="70"/>
                </a:lnTo>
                <a:lnTo>
                  <a:pt x="300" y="62"/>
                </a:lnTo>
                <a:lnTo>
                  <a:pt x="295" y="56"/>
                </a:lnTo>
                <a:lnTo>
                  <a:pt x="272" y="49"/>
                </a:lnTo>
                <a:lnTo>
                  <a:pt x="241" y="45"/>
                </a:lnTo>
                <a:lnTo>
                  <a:pt x="240" y="60"/>
                </a:lnTo>
                <a:lnTo>
                  <a:pt x="238" y="72"/>
                </a:lnTo>
                <a:lnTo>
                  <a:pt x="210" y="71"/>
                </a:lnTo>
                <a:lnTo>
                  <a:pt x="175" y="70"/>
                </a:lnTo>
                <a:lnTo>
                  <a:pt x="172" y="93"/>
                </a:lnTo>
                <a:lnTo>
                  <a:pt x="200" y="138"/>
                </a:lnTo>
                <a:lnTo>
                  <a:pt x="257" y="203"/>
                </a:lnTo>
                <a:lnTo>
                  <a:pt x="322" y="276"/>
                </a:lnTo>
                <a:lnTo>
                  <a:pt x="315" y="285"/>
                </a:lnTo>
                <a:lnTo>
                  <a:pt x="255" y="238"/>
                </a:lnTo>
                <a:lnTo>
                  <a:pt x="150" y="143"/>
                </a:lnTo>
                <a:lnTo>
                  <a:pt x="0" y="0"/>
                </a:lnTo>
                <a:lnTo>
                  <a:pt x="139" y="145"/>
                </a:lnTo>
                <a:close/>
                <a:moveTo>
                  <a:pt x="470" y="383"/>
                </a:moveTo>
                <a:lnTo>
                  <a:pt x="510" y="420"/>
                </a:lnTo>
                <a:lnTo>
                  <a:pt x="511" y="438"/>
                </a:lnTo>
                <a:lnTo>
                  <a:pt x="470" y="416"/>
                </a:lnTo>
                <a:lnTo>
                  <a:pt x="404" y="363"/>
                </a:lnTo>
                <a:lnTo>
                  <a:pt x="361" y="318"/>
                </a:lnTo>
                <a:lnTo>
                  <a:pt x="365" y="309"/>
                </a:lnTo>
                <a:lnTo>
                  <a:pt x="404" y="331"/>
                </a:lnTo>
                <a:lnTo>
                  <a:pt x="470" y="38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478" name="Freeform 26"/>
          <p:cNvSpPr>
            <a:spLocks noEditPoints="1"/>
          </p:cNvSpPr>
          <p:nvPr/>
        </p:nvSpPr>
        <p:spPr bwMode="auto">
          <a:xfrm>
            <a:off x="7019925" y="919163"/>
            <a:ext cx="36513" cy="6350"/>
          </a:xfrm>
          <a:custGeom>
            <a:avLst/>
            <a:gdLst>
              <a:gd name="T0" fmla="*/ 73 w 294"/>
              <a:gd name="T1" fmla="*/ 8 h 52"/>
              <a:gd name="T2" fmla="*/ 62 w 294"/>
              <a:gd name="T3" fmla="*/ 21 h 52"/>
              <a:gd name="T4" fmla="*/ 21 w 294"/>
              <a:gd name="T5" fmla="*/ 27 h 52"/>
              <a:gd name="T6" fmla="*/ 1 w 294"/>
              <a:gd name="T7" fmla="*/ 30 h 52"/>
              <a:gd name="T8" fmla="*/ 0 w 294"/>
              <a:gd name="T9" fmla="*/ 34 h 52"/>
              <a:gd name="T10" fmla="*/ 19 w 294"/>
              <a:gd name="T11" fmla="*/ 39 h 52"/>
              <a:gd name="T12" fmla="*/ 58 w 294"/>
              <a:gd name="T13" fmla="*/ 47 h 52"/>
              <a:gd name="T14" fmla="*/ 145 w 294"/>
              <a:gd name="T15" fmla="*/ 52 h 52"/>
              <a:gd name="T16" fmla="*/ 234 w 294"/>
              <a:gd name="T17" fmla="*/ 48 h 52"/>
              <a:gd name="T18" fmla="*/ 294 w 294"/>
              <a:gd name="T19" fmla="*/ 35 h 52"/>
              <a:gd name="T20" fmla="*/ 293 w 294"/>
              <a:gd name="T21" fmla="*/ 19 h 52"/>
              <a:gd name="T22" fmla="*/ 160 w 294"/>
              <a:gd name="T23" fmla="*/ 0 h 52"/>
              <a:gd name="T24" fmla="*/ 73 w 294"/>
              <a:gd name="T25" fmla="*/ 8 h 52"/>
              <a:gd name="T26" fmla="*/ 180 w 294"/>
              <a:gd name="T27" fmla="*/ 38 h 52"/>
              <a:gd name="T28" fmla="*/ 162 w 294"/>
              <a:gd name="T29" fmla="*/ 43 h 52"/>
              <a:gd name="T30" fmla="*/ 139 w 294"/>
              <a:gd name="T31" fmla="*/ 40 h 52"/>
              <a:gd name="T32" fmla="*/ 132 w 294"/>
              <a:gd name="T33" fmla="*/ 35 h 52"/>
              <a:gd name="T34" fmla="*/ 130 w 294"/>
              <a:gd name="T35" fmla="*/ 31 h 52"/>
              <a:gd name="T36" fmla="*/ 138 w 294"/>
              <a:gd name="T37" fmla="*/ 28 h 52"/>
              <a:gd name="T38" fmla="*/ 152 w 294"/>
              <a:gd name="T39" fmla="*/ 27 h 52"/>
              <a:gd name="T40" fmla="*/ 179 w 294"/>
              <a:gd name="T41" fmla="*/ 30 h 52"/>
              <a:gd name="T42" fmla="*/ 180 w 294"/>
              <a:gd name="T43" fmla="*/ 38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94" h="52">
                <a:moveTo>
                  <a:pt x="73" y="8"/>
                </a:moveTo>
                <a:lnTo>
                  <a:pt x="62" y="21"/>
                </a:lnTo>
                <a:lnTo>
                  <a:pt x="21" y="27"/>
                </a:lnTo>
                <a:lnTo>
                  <a:pt x="1" y="30"/>
                </a:lnTo>
                <a:lnTo>
                  <a:pt x="0" y="34"/>
                </a:lnTo>
                <a:lnTo>
                  <a:pt x="19" y="39"/>
                </a:lnTo>
                <a:lnTo>
                  <a:pt x="58" y="47"/>
                </a:lnTo>
                <a:lnTo>
                  <a:pt x="145" y="52"/>
                </a:lnTo>
                <a:lnTo>
                  <a:pt x="234" y="48"/>
                </a:lnTo>
                <a:lnTo>
                  <a:pt x="294" y="35"/>
                </a:lnTo>
                <a:lnTo>
                  <a:pt x="293" y="19"/>
                </a:lnTo>
                <a:lnTo>
                  <a:pt x="160" y="0"/>
                </a:lnTo>
                <a:lnTo>
                  <a:pt x="73" y="8"/>
                </a:lnTo>
                <a:close/>
                <a:moveTo>
                  <a:pt x="180" y="38"/>
                </a:moveTo>
                <a:lnTo>
                  <a:pt x="162" y="43"/>
                </a:lnTo>
                <a:lnTo>
                  <a:pt x="139" y="40"/>
                </a:lnTo>
                <a:lnTo>
                  <a:pt x="132" y="35"/>
                </a:lnTo>
                <a:lnTo>
                  <a:pt x="130" y="31"/>
                </a:lnTo>
                <a:lnTo>
                  <a:pt x="138" y="28"/>
                </a:lnTo>
                <a:lnTo>
                  <a:pt x="152" y="27"/>
                </a:lnTo>
                <a:lnTo>
                  <a:pt x="179" y="30"/>
                </a:lnTo>
                <a:lnTo>
                  <a:pt x="180" y="3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479" name="Freeform 27"/>
          <p:cNvSpPr>
            <a:spLocks/>
          </p:cNvSpPr>
          <p:nvPr/>
        </p:nvSpPr>
        <p:spPr bwMode="auto">
          <a:xfrm>
            <a:off x="7092950" y="917575"/>
            <a:ext cx="28575" cy="1588"/>
          </a:xfrm>
          <a:custGeom>
            <a:avLst/>
            <a:gdLst>
              <a:gd name="T0" fmla="*/ 25 w 236"/>
              <a:gd name="T1" fmla="*/ 7 h 10"/>
              <a:gd name="T2" fmla="*/ 123 w 236"/>
              <a:gd name="T3" fmla="*/ 10 h 10"/>
              <a:gd name="T4" fmla="*/ 217 w 236"/>
              <a:gd name="T5" fmla="*/ 7 h 10"/>
              <a:gd name="T6" fmla="*/ 231 w 236"/>
              <a:gd name="T7" fmla="*/ 5 h 10"/>
              <a:gd name="T8" fmla="*/ 236 w 236"/>
              <a:gd name="T9" fmla="*/ 3 h 10"/>
              <a:gd name="T10" fmla="*/ 234 w 236"/>
              <a:gd name="T11" fmla="*/ 2 h 10"/>
              <a:gd name="T12" fmla="*/ 225 w 236"/>
              <a:gd name="T13" fmla="*/ 2 h 10"/>
              <a:gd name="T14" fmla="*/ 183 w 236"/>
              <a:gd name="T15" fmla="*/ 0 h 10"/>
              <a:gd name="T16" fmla="*/ 115 w 236"/>
              <a:gd name="T17" fmla="*/ 0 h 10"/>
              <a:gd name="T18" fmla="*/ 48 w 236"/>
              <a:gd name="T19" fmla="*/ 0 h 10"/>
              <a:gd name="T20" fmla="*/ 10 w 236"/>
              <a:gd name="T21" fmla="*/ 2 h 10"/>
              <a:gd name="T22" fmla="*/ 1 w 236"/>
              <a:gd name="T23" fmla="*/ 2 h 10"/>
              <a:gd name="T24" fmla="*/ 0 w 236"/>
              <a:gd name="T25" fmla="*/ 3 h 10"/>
              <a:gd name="T26" fmla="*/ 9 w 236"/>
              <a:gd name="T27" fmla="*/ 5 h 10"/>
              <a:gd name="T28" fmla="*/ 25 w 236"/>
              <a:gd name="T29" fmla="*/ 7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36" h="10">
                <a:moveTo>
                  <a:pt x="25" y="7"/>
                </a:moveTo>
                <a:lnTo>
                  <a:pt x="123" y="10"/>
                </a:lnTo>
                <a:lnTo>
                  <a:pt x="217" y="7"/>
                </a:lnTo>
                <a:lnTo>
                  <a:pt x="231" y="5"/>
                </a:lnTo>
                <a:lnTo>
                  <a:pt x="236" y="3"/>
                </a:lnTo>
                <a:lnTo>
                  <a:pt x="234" y="2"/>
                </a:lnTo>
                <a:lnTo>
                  <a:pt x="225" y="2"/>
                </a:lnTo>
                <a:lnTo>
                  <a:pt x="183" y="0"/>
                </a:lnTo>
                <a:lnTo>
                  <a:pt x="115" y="0"/>
                </a:lnTo>
                <a:lnTo>
                  <a:pt x="48" y="0"/>
                </a:lnTo>
                <a:lnTo>
                  <a:pt x="10" y="2"/>
                </a:lnTo>
                <a:lnTo>
                  <a:pt x="1" y="2"/>
                </a:lnTo>
                <a:lnTo>
                  <a:pt x="0" y="3"/>
                </a:lnTo>
                <a:lnTo>
                  <a:pt x="9" y="5"/>
                </a:lnTo>
                <a:lnTo>
                  <a:pt x="25" y="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480" name="Freeform 28"/>
          <p:cNvSpPr>
            <a:spLocks/>
          </p:cNvSpPr>
          <p:nvPr/>
        </p:nvSpPr>
        <p:spPr bwMode="auto">
          <a:xfrm>
            <a:off x="7059613" y="920750"/>
            <a:ext cx="103188" cy="4763"/>
          </a:xfrm>
          <a:custGeom>
            <a:avLst/>
            <a:gdLst>
              <a:gd name="T0" fmla="*/ 342 w 844"/>
              <a:gd name="T1" fmla="*/ 19 h 45"/>
              <a:gd name="T2" fmla="*/ 0 w 844"/>
              <a:gd name="T3" fmla="*/ 30 h 45"/>
              <a:gd name="T4" fmla="*/ 395 w 844"/>
              <a:gd name="T5" fmla="*/ 41 h 45"/>
              <a:gd name="T6" fmla="*/ 687 w 844"/>
              <a:gd name="T7" fmla="*/ 45 h 45"/>
              <a:gd name="T8" fmla="*/ 833 w 844"/>
              <a:gd name="T9" fmla="*/ 36 h 45"/>
              <a:gd name="T10" fmla="*/ 841 w 844"/>
              <a:gd name="T11" fmla="*/ 33 h 45"/>
              <a:gd name="T12" fmla="*/ 844 w 844"/>
              <a:gd name="T13" fmla="*/ 31 h 45"/>
              <a:gd name="T14" fmla="*/ 842 w 844"/>
              <a:gd name="T15" fmla="*/ 30 h 45"/>
              <a:gd name="T16" fmla="*/ 836 w 844"/>
              <a:gd name="T17" fmla="*/ 29 h 45"/>
              <a:gd name="T18" fmla="*/ 815 w 844"/>
              <a:gd name="T19" fmla="*/ 29 h 45"/>
              <a:gd name="T20" fmla="*/ 780 w 844"/>
              <a:gd name="T21" fmla="*/ 32 h 45"/>
              <a:gd name="T22" fmla="*/ 737 w 844"/>
              <a:gd name="T23" fmla="*/ 35 h 45"/>
              <a:gd name="T24" fmla="*/ 715 w 844"/>
              <a:gd name="T25" fmla="*/ 35 h 45"/>
              <a:gd name="T26" fmla="*/ 711 w 844"/>
              <a:gd name="T27" fmla="*/ 30 h 45"/>
              <a:gd name="T28" fmla="*/ 726 w 844"/>
              <a:gd name="T29" fmla="*/ 21 h 45"/>
              <a:gd name="T30" fmla="*/ 769 w 844"/>
              <a:gd name="T31" fmla="*/ 0 h 45"/>
              <a:gd name="T32" fmla="*/ 726 w 844"/>
              <a:gd name="T33" fmla="*/ 4 h 45"/>
              <a:gd name="T34" fmla="*/ 596 w 844"/>
              <a:gd name="T35" fmla="*/ 11 h 45"/>
              <a:gd name="T36" fmla="*/ 342 w 844"/>
              <a:gd name="T37" fmla="*/ 19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844" h="45">
                <a:moveTo>
                  <a:pt x="342" y="19"/>
                </a:moveTo>
                <a:lnTo>
                  <a:pt x="0" y="30"/>
                </a:lnTo>
                <a:lnTo>
                  <a:pt x="395" y="41"/>
                </a:lnTo>
                <a:lnTo>
                  <a:pt x="687" y="45"/>
                </a:lnTo>
                <a:lnTo>
                  <a:pt x="833" y="36"/>
                </a:lnTo>
                <a:lnTo>
                  <a:pt x="841" y="33"/>
                </a:lnTo>
                <a:lnTo>
                  <a:pt x="844" y="31"/>
                </a:lnTo>
                <a:lnTo>
                  <a:pt x="842" y="30"/>
                </a:lnTo>
                <a:lnTo>
                  <a:pt x="836" y="29"/>
                </a:lnTo>
                <a:lnTo>
                  <a:pt x="815" y="29"/>
                </a:lnTo>
                <a:lnTo>
                  <a:pt x="780" y="32"/>
                </a:lnTo>
                <a:lnTo>
                  <a:pt x="737" y="35"/>
                </a:lnTo>
                <a:lnTo>
                  <a:pt x="715" y="35"/>
                </a:lnTo>
                <a:lnTo>
                  <a:pt x="711" y="30"/>
                </a:lnTo>
                <a:lnTo>
                  <a:pt x="726" y="21"/>
                </a:lnTo>
                <a:lnTo>
                  <a:pt x="769" y="0"/>
                </a:lnTo>
                <a:lnTo>
                  <a:pt x="726" y="4"/>
                </a:lnTo>
                <a:lnTo>
                  <a:pt x="596" y="11"/>
                </a:lnTo>
                <a:lnTo>
                  <a:pt x="342" y="1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481" name="Freeform 29"/>
          <p:cNvSpPr>
            <a:spLocks noEditPoints="1"/>
          </p:cNvSpPr>
          <p:nvPr/>
        </p:nvSpPr>
        <p:spPr bwMode="auto">
          <a:xfrm>
            <a:off x="7162800" y="925513"/>
            <a:ext cx="34925" cy="7938"/>
          </a:xfrm>
          <a:custGeom>
            <a:avLst/>
            <a:gdLst>
              <a:gd name="T0" fmla="*/ 22 w 286"/>
              <a:gd name="T1" fmla="*/ 16 h 71"/>
              <a:gd name="T2" fmla="*/ 0 w 286"/>
              <a:gd name="T3" fmla="*/ 24 h 71"/>
              <a:gd name="T4" fmla="*/ 1 w 286"/>
              <a:gd name="T5" fmla="*/ 33 h 71"/>
              <a:gd name="T6" fmla="*/ 30 w 286"/>
              <a:gd name="T7" fmla="*/ 43 h 71"/>
              <a:gd name="T8" fmla="*/ 88 w 286"/>
              <a:gd name="T9" fmla="*/ 56 h 71"/>
              <a:gd name="T10" fmla="*/ 192 w 286"/>
              <a:gd name="T11" fmla="*/ 71 h 71"/>
              <a:gd name="T12" fmla="*/ 259 w 286"/>
              <a:gd name="T13" fmla="*/ 61 h 71"/>
              <a:gd name="T14" fmla="*/ 283 w 286"/>
              <a:gd name="T15" fmla="*/ 49 h 71"/>
              <a:gd name="T16" fmla="*/ 286 w 286"/>
              <a:gd name="T17" fmla="*/ 44 h 71"/>
              <a:gd name="T18" fmla="*/ 268 w 286"/>
              <a:gd name="T19" fmla="*/ 44 h 71"/>
              <a:gd name="T20" fmla="*/ 225 w 286"/>
              <a:gd name="T21" fmla="*/ 50 h 71"/>
              <a:gd name="T22" fmla="*/ 171 w 286"/>
              <a:gd name="T23" fmla="*/ 53 h 71"/>
              <a:gd name="T24" fmla="*/ 168 w 286"/>
              <a:gd name="T25" fmla="*/ 44 h 71"/>
              <a:gd name="T26" fmla="*/ 179 w 286"/>
              <a:gd name="T27" fmla="*/ 33 h 71"/>
              <a:gd name="T28" fmla="*/ 179 w 286"/>
              <a:gd name="T29" fmla="*/ 24 h 71"/>
              <a:gd name="T30" fmla="*/ 170 w 286"/>
              <a:gd name="T31" fmla="*/ 18 h 71"/>
              <a:gd name="T32" fmla="*/ 146 w 286"/>
              <a:gd name="T33" fmla="*/ 12 h 71"/>
              <a:gd name="T34" fmla="*/ 91 w 286"/>
              <a:gd name="T35" fmla="*/ 0 h 71"/>
              <a:gd name="T36" fmla="*/ 22 w 286"/>
              <a:gd name="T37" fmla="*/ 16 h 71"/>
              <a:gd name="T38" fmla="*/ 123 w 286"/>
              <a:gd name="T39" fmla="*/ 31 h 71"/>
              <a:gd name="T40" fmla="*/ 106 w 286"/>
              <a:gd name="T41" fmla="*/ 36 h 71"/>
              <a:gd name="T42" fmla="*/ 82 w 286"/>
              <a:gd name="T43" fmla="*/ 33 h 71"/>
              <a:gd name="T44" fmla="*/ 75 w 286"/>
              <a:gd name="T45" fmla="*/ 28 h 71"/>
              <a:gd name="T46" fmla="*/ 74 w 286"/>
              <a:gd name="T47" fmla="*/ 23 h 71"/>
              <a:gd name="T48" fmla="*/ 81 w 286"/>
              <a:gd name="T49" fmla="*/ 21 h 71"/>
              <a:gd name="T50" fmla="*/ 95 w 286"/>
              <a:gd name="T51" fmla="*/ 20 h 71"/>
              <a:gd name="T52" fmla="*/ 122 w 286"/>
              <a:gd name="T53" fmla="*/ 22 h 71"/>
              <a:gd name="T54" fmla="*/ 123 w 286"/>
              <a:gd name="T55" fmla="*/ 31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86" h="71">
                <a:moveTo>
                  <a:pt x="22" y="16"/>
                </a:moveTo>
                <a:lnTo>
                  <a:pt x="0" y="24"/>
                </a:lnTo>
                <a:lnTo>
                  <a:pt x="1" y="33"/>
                </a:lnTo>
                <a:lnTo>
                  <a:pt x="30" y="43"/>
                </a:lnTo>
                <a:lnTo>
                  <a:pt x="88" y="56"/>
                </a:lnTo>
                <a:lnTo>
                  <a:pt x="192" y="71"/>
                </a:lnTo>
                <a:lnTo>
                  <a:pt x="259" y="61"/>
                </a:lnTo>
                <a:lnTo>
                  <a:pt x="283" y="49"/>
                </a:lnTo>
                <a:lnTo>
                  <a:pt x="286" y="44"/>
                </a:lnTo>
                <a:lnTo>
                  <a:pt x="268" y="44"/>
                </a:lnTo>
                <a:lnTo>
                  <a:pt x="225" y="50"/>
                </a:lnTo>
                <a:lnTo>
                  <a:pt x="171" y="53"/>
                </a:lnTo>
                <a:lnTo>
                  <a:pt x="168" y="44"/>
                </a:lnTo>
                <a:lnTo>
                  <a:pt x="179" y="33"/>
                </a:lnTo>
                <a:lnTo>
                  <a:pt x="179" y="24"/>
                </a:lnTo>
                <a:lnTo>
                  <a:pt x="170" y="18"/>
                </a:lnTo>
                <a:lnTo>
                  <a:pt x="146" y="12"/>
                </a:lnTo>
                <a:lnTo>
                  <a:pt x="91" y="0"/>
                </a:lnTo>
                <a:lnTo>
                  <a:pt x="22" y="16"/>
                </a:lnTo>
                <a:close/>
                <a:moveTo>
                  <a:pt x="123" y="31"/>
                </a:moveTo>
                <a:lnTo>
                  <a:pt x="106" y="36"/>
                </a:lnTo>
                <a:lnTo>
                  <a:pt x="82" y="33"/>
                </a:lnTo>
                <a:lnTo>
                  <a:pt x="75" y="28"/>
                </a:lnTo>
                <a:lnTo>
                  <a:pt x="74" y="23"/>
                </a:lnTo>
                <a:lnTo>
                  <a:pt x="81" y="21"/>
                </a:lnTo>
                <a:lnTo>
                  <a:pt x="95" y="20"/>
                </a:lnTo>
                <a:lnTo>
                  <a:pt x="122" y="22"/>
                </a:lnTo>
                <a:lnTo>
                  <a:pt x="123" y="3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482" name="Freeform 30"/>
          <p:cNvSpPr>
            <a:spLocks/>
          </p:cNvSpPr>
          <p:nvPr/>
        </p:nvSpPr>
        <p:spPr bwMode="auto">
          <a:xfrm>
            <a:off x="7312025" y="927100"/>
            <a:ext cx="9525" cy="6350"/>
          </a:xfrm>
          <a:custGeom>
            <a:avLst/>
            <a:gdLst>
              <a:gd name="T0" fmla="*/ 16 w 75"/>
              <a:gd name="T1" fmla="*/ 21 h 43"/>
              <a:gd name="T2" fmla="*/ 0 w 75"/>
              <a:gd name="T3" fmla="*/ 36 h 43"/>
              <a:gd name="T4" fmla="*/ 6 w 75"/>
              <a:gd name="T5" fmla="*/ 43 h 43"/>
              <a:gd name="T6" fmla="*/ 30 w 75"/>
              <a:gd name="T7" fmla="*/ 36 h 43"/>
              <a:gd name="T8" fmla="*/ 59 w 75"/>
              <a:gd name="T9" fmla="*/ 21 h 43"/>
              <a:gd name="T10" fmla="*/ 75 w 75"/>
              <a:gd name="T11" fmla="*/ 6 h 43"/>
              <a:gd name="T12" fmla="*/ 70 w 75"/>
              <a:gd name="T13" fmla="*/ 0 h 43"/>
              <a:gd name="T14" fmla="*/ 45 w 75"/>
              <a:gd name="T15" fmla="*/ 6 h 43"/>
              <a:gd name="T16" fmla="*/ 16 w 75"/>
              <a:gd name="T17" fmla="*/ 21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5" h="43">
                <a:moveTo>
                  <a:pt x="16" y="21"/>
                </a:moveTo>
                <a:lnTo>
                  <a:pt x="0" y="36"/>
                </a:lnTo>
                <a:lnTo>
                  <a:pt x="6" y="43"/>
                </a:lnTo>
                <a:lnTo>
                  <a:pt x="30" y="36"/>
                </a:lnTo>
                <a:lnTo>
                  <a:pt x="59" y="21"/>
                </a:lnTo>
                <a:lnTo>
                  <a:pt x="75" y="6"/>
                </a:lnTo>
                <a:lnTo>
                  <a:pt x="70" y="0"/>
                </a:lnTo>
                <a:lnTo>
                  <a:pt x="45" y="6"/>
                </a:lnTo>
                <a:lnTo>
                  <a:pt x="16" y="2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483" name="Freeform 31"/>
          <p:cNvSpPr>
            <a:spLocks/>
          </p:cNvSpPr>
          <p:nvPr/>
        </p:nvSpPr>
        <p:spPr bwMode="auto">
          <a:xfrm>
            <a:off x="7197725" y="933450"/>
            <a:ext cx="22225" cy="7938"/>
          </a:xfrm>
          <a:custGeom>
            <a:avLst/>
            <a:gdLst>
              <a:gd name="T0" fmla="*/ 23 w 188"/>
              <a:gd name="T1" fmla="*/ 15 h 72"/>
              <a:gd name="T2" fmla="*/ 1 w 188"/>
              <a:gd name="T3" fmla="*/ 22 h 72"/>
              <a:gd name="T4" fmla="*/ 0 w 188"/>
              <a:gd name="T5" fmla="*/ 31 h 72"/>
              <a:gd name="T6" fmla="*/ 23 w 188"/>
              <a:gd name="T7" fmla="*/ 41 h 72"/>
              <a:gd name="T8" fmla="*/ 74 w 188"/>
              <a:gd name="T9" fmla="*/ 56 h 72"/>
              <a:gd name="T10" fmla="*/ 149 w 188"/>
              <a:gd name="T11" fmla="*/ 72 h 72"/>
              <a:gd name="T12" fmla="*/ 188 w 188"/>
              <a:gd name="T13" fmla="*/ 70 h 72"/>
              <a:gd name="T14" fmla="*/ 183 w 188"/>
              <a:gd name="T15" fmla="*/ 63 h 72"/>
              <a:gd name="T16" fmla="*/ 158 w 188"/>
              <a:gd name="T17" fmla="*/ 58 h 72"/>
              <a:gd name="T18" fmla="*/ 136 w 188"/>
              <a:gd name="T19" fmla="*/ 57 h 72"/>
              <a:gd name="T20" fmla="*/ 129 w 188"/>
              <a:gd name="T21" fmla="*/ 54 h 72"/>
              <a:gd name="T22" fmla="*/ 138 w 188"/>
              <a:gd name="T23" fmla="*/ 48 h 72"/>
              <a:gd name="T24" fmla="*/ 160 w 188"/>
              <a:gd name="T25" fmla="*/ 36 h 72"/>
              <a:gd name="T26" fmla="*/ 176 w 188"/>
              <a:gd name="T27" fmla="*/ 28 h 72"/>
              <a:gd name="T28" fmla="*/ 177 w 188"/>
              <a:gd name="T29" fmla="*/ 23 h 72"/>
              <a:gd name="T30" fmla="*/ 161 w 188"/>
              <a:gd name="T31" fmla="*/ 25 h 72"/>
              <a:gd name="T32" fmla="*/ 128 w 188"/>
              <a:gd name="T33" fmla="*/ 30 h 72"/>
              <a:gd name="T34" fmla="*/ 95 w 188"/>
              <a:gd name="T35" fmla="*/ 34 h 72"/>
              <a:gd name="T36" fmla="*/ 77 w 188"/>
              <a:gd name="T37" fmla="*/ 34 h 72"/>
              <a:gd name="T38" fmla="*/ 74 w 188"/>
              <a:gd name="T39" fmla="*/ 29 h 72"/>
              <a:gd name="T40" fmla="*/ 85 w 188"/>
              <a:gd name="T41" fmla="*/ 19 h 72"/>
              <a:gd name="T42" fmla="*/ 101 w 188"/>
              <a:gd name="T43" fmla="*/ 4 h 72"/>
              <a:gd name="T44" fmla="*/ 97 w 188"/>
              <a:gd name="T45" fmla="*/ 0 h 72"/>
              <a:gd name="T46" fmla="*/ 70 w 188"/>
              <a:gd name="T47" fmla="*/ 3 h 72"/>
              <a:gd name="T48" fmla="*/ 23 w 188"/>
              <a:gd name="T49" fmla="*/ 15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88" h="72">
                <a:moveTo>
                  <a:pt x="23" y="15"/>
                </a:moveTo>
                <a:lnTo>
                  <a:pt x="1" y="22"/>
                </a:lnTo>
                <a:lnTo>
                  <a:pt x="0" y="31"/>
                </a:lnTo>
                <a:lnTo>
                  <a:pt x="23" y="41"/>
                </a:lnTo>
                <a:lnTo>
                  <a:pt x="74" y="56"/>
                </a:lnTo>
                <a:lnTo>
                  <a:pt x="149" y="72"/>
                </a:lnTo>
                <a:lnTo>
                  <a:pt x="188" y="70"/>
                </a:lnTo>
                <a:lnTo>
                  <a:pt x="183" y="63"/>
                </a:lnTo>
                <a:lnTo>
                  <a:pt x="158" y="58"/>
                </a:lnTo>
                <a:lnTo>
                  <a:pt x="136" y="57"/>
                </a:lnTo>
                <a:lnTo>
                  <a:pt x="129" y="54"/>
                </a:lnTo>
                <a:lnTo>
                  <a:pt x="138" y="48"/>
                </a:lnTo>
                <a:lnTo>
                  <a:pt x="160" y="36"/>
                </a:lnTo>
                <a:lnTo>
                  <a:pt x="176" y="28"/>
                </a:lnTo>
                <a:lnTo>
                  <a:pt x="177" y="23"/>
                </a:lnTo>
                <a:lnTo>
                  <a:pt x="161" y="25"/>
                </a:lnTo>
                <a:lnTo>
                  <a:pt x="128" y="30"/>
                </a:lnTo>
                <a:lnTo>
                  <a:pt x="95" y="34"/>
                </a:lnTo>
                <a:lnTo>
                  <a:pt x="77" y="34"/>
                </a:lnTo>
                <a:lnTo>
                  <a:pt x="74" y="29"/>
                </a:lnTo>
                <a:lnTo>
                  <a:pt x="85" y="19"/>
                </a:lnTo>
                <a:lnTo>
                  <a:pt x="101" y="4"/>
                </a:lnTo>
                <a:lnTo>
                  <a:pt x="97" y="0"/>
                </a:lnTo>
                <a:lnTo>
                  <a:pt x="70" y="3"/>
                </a:lnTo>
                <a:lnTo>
                  <a:pt x="23" y="1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484" name="Freeform 32"/>
          <p:cNvSpPr>
            <a:spLocks/>
          </p:cNvSpPr>
          <p:nvPr/>
        </p:nvSpPr>
        <p:spPr bwMode="auto">
          <a:xfrm>
            <a:off x="7294563" y="935038"/>
            <a:ext cx="6350" cy="3175"/>
          </a:xfrm>
          <a:custGeom>
            <a:avLst/>
            <a:gdLst>
              <a:gd name="T0" fmla="*/ 8 w 49"/>
              <a:gd name="T1" fmla="*/ 13 h 17"/>
              <a:gd name="T2" fmla="*/ 32 w 49"/>
              <a:gd name="T3" fmla="*/ 17 h 17"/>
              <a:gd name="T4" fmla="*/ 49 w 49"/>
              <a:gd name="T5" fmla="*/ 11 h 17"/>
              <a:gd name="T6" fmla="*/ 47 w 49"/>
              <a:gd name="T7" fmla="*/ 2 h 17"/>
              <a:gd name="T8" fmla="*/ 21 w 49"/>
              <a:gd name="T9" fmla="*/ 0 h 17"/>
              <a:gd name="T10" fmla="*/ 7 w 49"/>
              <a:gd name="T11" fmla="*/ 1 h 17"/>
              <a:gd name="T12" fmla="*/ 0 w 49"/>
              <a:gd name="T13" fmla="*/ 4 h 17"/>
              <a:gd name="T14" fmla="*/ 0 w 49"/>
              <a:gd name="T15" fmla="*/ 9 h 17"/>
              <a:gd name="T16" fmla="*/ 8 w 49"/>
              <a:gd name="T17" fmla="*/ 13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9" h="17">
                <a:moveTo>
                  <a:pt x="8" y="13"/>
                </a:moveTo>
                <a:lnTo>
                  <a:pt x="32" y="17"/>
                </a:lnTo>
                <a:lnTo>
                  <a:pt x="49" y="11"/>
                </a:lnTo>
                <a:lnTo>
                  <a:pt x="47" y="2"/>
                </a:lnTo>
                <a:lnTo>
                  <a:pt x="21" y="0"/>
                </a:lnTo>
                <a:lnTo>
                  <a:pt x="7" y="1"/>
                </a:lnTo>
                <a:lnTo>
                  <a:pt x="0" y="4"/>
                </a:lnTo>
                <a:lnTo>
                  <a:pt x="0" y="9"/>
                </a:lnTo>
                <a:lnTo>
                  <a:pt x="8" y="1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485" name="Freeform 33"/>
          <p:cNvSpPr>
            <a:spLocks/>
          </p:cNvSpPr>
          <p:nvPr/>
        </p:nvSpPr>
        <p:spPr bwMode="auto">
          <a:xfrm>
            <a:off x="7223125" y="938213"/>
            <a:ext cx="76200" cy="9525"/>
          </a:xfrm>
          <a:custGeom>
            <a:avLst/>
            <a:gdLst>
              <a:gd name="T0" fmla="*/ 0 w 622"/>
              <a:gd name="T1" fmla="*/ 30 h 77"/>
              <a:gd name="T2" fmla="*/ 123 w 622"/>
              <a:gd name="T3" fmla="*/ 77 h 77"/>
              <a:gd name="T4" fmla="*/ 383 w 622"/>
              <a:gd name="T5" fmla="*/ 75 h 77"/>
              <a:gd name="T6" fmla="*/ 499 w 622"/>
              <a:gd name="T7" fmla="*/ 61 h 77"/>
              <a:gd name="T8" fmla="*/ 582 w 622"/>
              <a:gd name="T9" fmla="*/ 56 h 77"/>
              <a:gd name="T10" fmla="*/ 616 w 622"/>
              <a:gd name="T11" fmla="*/ 52 h 77"/>
              <a:gd name="T12" fmla="*/ 622 w 622"/>
              <a:gd name="T13" fmla="*/ 41 h 77"/>
              <a:gd name="T14" fmla="*/ 603 w 622"/>
              <a:gd name="T15" fmla="*/ 28 h 77"/>
              <a:gd name="T16" fmla="*/ 558 w 622"/>
              <a:gd name="T17" fmla="*/ 11 h 77"/>
              <a:gd name="T18" fmla="*/ 536 w 622"/>
              <a:gd name="T19" fmla="*/ 6 h 77"/>
              <a:gd name="T20" fmla="*/ 523 w 622"/>
              <a:gd name="T21" fmla="*/ 5 h 77"/>
              <a:gd name="T22" fmla="*/ 520 w 622"/>
              <a:gd name="T23" fmla="*/ 10 h 77"/>
              <a:gd name="T24" fmla="*/ 524 w 622"/>
              <a:gd name="T25" fmla="*/ 22 h 77"/>
              <a:gd name="T26" fmla="*/ 509 w 622"/>
              <a:gd name="T27" fmla="*/ 39 h 77"/>
              <a:gd name="T28" fmla="*/ 415 w 622"/>
              <a:gd name="T29" fmla="*/ 35 h 77"/>
              <a:gd name="T30" fmla="*/ 361 w 622"/>
              <a:gd name="T31" fmla="*/ 31 h 77"/>
              <a:gd name="T32" fmla="*/ 334 w 622"/>
              <a:gd name="T33" fmla="*/ 30 h 77"/>
              <a:gd name="T34" fmla="*/ 332 w 622"/>
              <a:gd name="T35" fmla="*/ 31 h 77"/>
              <a:gd name="T36" fmla="*/ 329 w 622"/>
              <a:gd name="T37" fmla="*/ 31 h 77"/>
              <a:gd name="T38" fmla="*/ 329 w 622"/>
              <a:gd name="T39" fmla="*/ 32 h 77"/>
              <a:gd name="T40" fmla="*/ 332 w 622"/>
              <a:gd name="T41" fmla="*/ 34 h 77"/>
              <a:gd name="T42" fmla="*/ 339 w 622"/>
              <a:gd name="T43" fmla="*/ 37 h 77"/>
              <a:gd name="T44" fmla="*/ 353 w 622"/>
              <a:gd name="T45" fmla="*/ 41 h 77"/>
              <a:gd name="T46" fmla="*/ 368 w 622"/>
              <a:gd name="T47" fmla="*/ 46 h 77"/>
              <a:gd name="T48" fmla="*/ 375 w 622"/>
              <a:gd name="T49" fmla="*/ 51 h 77"/>
              <a:gd name="T50" fmla="*/ 376 w 622"/>
              <a:gd name="T51" fmla="*/ 54 h 77"/>
              <a:gd name="T52" fmla="*/ 369 w 622"/>
              <a:gd name="T53" fmla="*/ 56 h 77"/>
              <a:gd name="T54" fmla="*/ 330 w 622"/>
              <a:gd name="T55" fmla="*/ 59 h 77"/>
              <a:gd name="T56" fmla="*/ 257 w 622"/>
              <a:gd name="T57" fmla="*/ 60 h 77"/>
              <a:gd name="T58" fmla="*/ 180 w 622"/>
              <a:gd name="T59" fmla="*/ 58 h 77"/>
              <a:gd name="T60" fmla="*/ 142 w 622"/>
              <a:gd name="T61" fmla="*/ 56 h 77"/>
              <a:gd name="T62" fmla="*/ 141 w 622"/>
              <a:gd name="T63" fmla="*/ 50 h 77"/>
              <a:gd name="T64" fmla="*/ 171 w 622"/>
              <a:gd name="T65" fmla="*/ 41 h 77"/>
              <a:gd name="T66" fmla="*/ 204 w 622"/>
              <a:gd name="T67" fmla="*/ 32 h 77"/>
              <a:gd name="T68" fmla="*/ 211 w 622"/>
              <a:gd name="T69" fmla="*/ 28 h 77"/>
              <a:gd name="T70" fmla="*/ 187 w 622"/>
              <a:gd name="T71" fmla="*/ 29 h 77"/>
              <a:gd name="T72" fmla="*/ 133 w 622"/>
              <a:gd name="T73" fmla="*/ 32 h 77"/>
              <a:gd name="T74" fmla="*/ 55 w 622"/>
              <a:gd name="T75" fmla="*/ 34 h 77"/>
              <a:gd name="T76" fmla="*/ 32 w 622"/>
              <a:gd name="T77" fmla="*/ 22 h 77"/>
              <a:gd name="T78" fmla="*/ 36 w 622"/>
              <a:gd name="T79" fmla="*/ 6 h 77"/>
              <a:gd name="T80" fmla="*/ 24 w 622"/>
              <a:gd name="T81" fmla="*/ 0 h 77"/>
              <a:gd name="T82" fmla="*/ 7 w 622"/>
              <a:gd name="T83" fmla="*/ 9 h 77"/>
              <a:gd name="T84" fmla="*/ 0 w 622"/>
              <a:gd name="T85" fmla="*/ 30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622" h="77">
                <a:moveTo>
                  <a:pt x="0" y="30"/>
                </a:moveTo>
                <a:lnTo>
                  <a:pt x="123" y="77"/>
                </a:lnTo>
                <a:lnTo>
                  <a:pt x="383" y="75"/>
                </a:lnTo>
                <a:lnTo>
                  <a:pt x="499" y="61"/>
                </a:lnTo>
                <a:lnTo>
                  <a:pt x="582" y="56"/>
                </a:lnTo>
                <a:lnTo>
                  <a:pt x="616" y="52"/>
                </a:lnTo>
                <a:lnTo>
                  <a:pt x="622" y="41"/>
                </a:lnTo>
                <a:lnTo>
                  <a:pt x="603" y="28"/>
                </a:lnTo>
                <a:lnTo>
                  <a:pt x="558" y="11"/>
                </a:lnTo>
                <a:lnTo>
                  <a:pt x="536" y="6"/>
                </a:lnTo>
                <a:lnTo>
                  <a:pt x="523" y="5"/>
                </a:lnTo>
                <a:lnTo>
                  <a:pt x="520" y="10"/>
                </a:lnTo>
                <a:lnTo>
                  <a:pt x="524" y="22"/>
                </a:lnTo>
                <a:lnTo>
                  <a:pt x="509" y="39"/>
                </a:lnTo>
                <a:lnTo>
                  <a:pt x="415" y="35"/>
                </a:lnTo>
                <a:lnTo>
                  <a:pt x="361" y="31"/>
                </a:lnTo>
                <a:lnTo>
                  <a:pt x="334" y="30"/>
                </a:lnTo>
                <a:lnTo>
                  <a:pt x="332" y="31"/>
                </a:lnTo>
                <a:lnTo>
                  <a:pt x="329" y="31"/>
                </a:lnTo>
                <a:lnTo>
                  <a:pt x="329" y="32"/>
                </a:lnTo>
                <a:lnTo>
                  <a:pt x="332" y="34"/>
                </a:lnTo>
                <a:lnTo>
                  <a:pt x="339" y="37"/>
                </a:lnTo>
                <a:lnTo>
                  <a:pt x="353" y="41"/>
                </a:lnTo>
                <a:lnTo>
                  <a:pt x="368" y="46"/>
                </a:lnTo>
                <a:lnTo>
                  <a:pt x="375" y="51"/>
                </a:lnTo>
                <a:lnTo>
                  <a:pt x="376" y="54"/>
                </a:lnTo>
                <a:lnTo>
                  <a:pt x="369" y="56"/>
                </a:lnTo>
                <a:lnTo>
                  <a:pt x="330" y="59"/>
                </a:lnTo>
                <a:lnTo>
                  <a:pt x="257" y="60"/>
                </a:lnTo>
                <a:lnTo>
                  <a:pt x="180" y="58"/>
                </a:lnTo>
                <a:lnTo>
                  <a:pt x="142" y="56"/>
                </a:lnTo>
                <a:lnTo>
                  <a:pt x="141" y="50"/>
                </a:lnTo>
                <a:lnTo>
                  <a:pt x="171" y="41"/>
                </a:lnTo>
                <a:lnTo>
                  <a:pt x="204" y="32"/>
                </a:lnTo>
                <a:lnTo>
                  <a:pt x="211" y="28"/>
                </a:lnTo>
                <a:lnTo>
                  <a:pt x="187" y="29"/>
                </a:lnTo>
                <a:lnTo>
                  <a:pt x="133" y="32"/>
                </a:lnTo>
                <a:lnTo>
                  <a:pt x="55" y="34"/>
                </a:lnTo>
                <a:lnTo>
                  <a:pt x="32" y="22"/>
                </a:lnTo>
                <a:lnTo>
                  <a:pt x="36" y="6"/>
                </a:lnTo>
                <a:lnTo>
                  <a:pt x="24" y="0"/>
                </a:lnTo>
                <a:lnTo>
                  <a:pt x="7" y="9"/>
                </a:lnTo>
                <a:lnTo>
                  <a:pt x="0" y="3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486" name="Freeform 34"/>
          <p:cNvSpPr>
            <a:spLocks/>
          </p:cNvSpPr>
          <p:nvPr/>
        </p:nvSpPr>
        <p:spPr bwMode="auto">
          <a:xfrm>
            <a:off x="7296150" y="941388"/>
            <a:ext cx="17463" cy="11113"/>
          </a:xfrm>
          <a:custGeom>
            <a:avLst/>
            <a:gdLst>
              <a:gd name="T0" fmla="*/ 70 w 147"/>
              <a:gd name="T1" fmla="*/ 42 h 95"/>
              <a:gd name="T2" fmla="*/ 20 w 147"/>
              <a:gd name="T3" fmla="*/ 77 h 95"/>
              <a:gd name="T4" fmla="*/ 0 w 147"/>
              <a:gd name="T5" fmla="*/ 95 h 95"/>
              <a:gd name="T6" fmla="*/ 64 w 147"/>
              <a:gd name="T7" fmla="*/ 72 h 95"/>
              <a:gd name="T8" fmla="*/ 139 w 147"/>
              <a:gd name="T9" fmla="*/ 18 h 95"/>
              <a:gd name="T10" fmla="*/ 147 w 147"/>
              <a:gd name="T11" fmla="*/ 2 h 95"/>
              <a:gd name="T12" fmla="*/ 141 w 147"/>
              <a:gd name="T13" fmla="*/ 0 h 95"/>
              <a:gd name="T14" fmla="*/ 117 w 147"/>
              <a:gd name="T15" fmla="*/ 12 h 95"/>
              <a:gd name="T16" fmla="*/ 70 w 147"/>
              <a:gd name="T17" fmla="*/ 42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47" h="95">
                <a:moveTo>
                  <a:pt x="70" y="42"/>
                </a:moveTo>
                <a:lnTo>
                  <a:pt x="20" y="77"/>
                </a:lnTo>
                <a:lnTo>
                  <a:pt x="0" y="95"/>
                </a:lnTo>
                <a:lnTo>
                  <a:pt x="64" y="72"/>
                </a:lnTo>
                <a:lnTo>
                  <a:pt x="139" y="18"/>
                </a:lnTo>
                <a:lnTo>
                  <a:pt x="147" y="2"/>
                </a:lnTo>
                <a:lnTo>
                  <a:pt x="141" y="0"/>
                </a:lnTo>
                <a:lnTo>
                  <a:pt x="117" y="12"/>
                </a:lnTo>
                <a:lnTo>
                  <a:pt x="70" y="4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487" name="Freeform 35"/>
          <p:cNvSpPr>
            <a:spLocks/>
          </p:cNvSpPr>
          <p:nvPr/>
        </p:nvSpPr>
        <p:spPr bwMode="auto">
          <a:xfrm>
            <a:off x="7262813" y="946150"/>
            <a:ext cx="33338" cy="17463"/>
          </a:xfrm>
          <a:custGeom>
            <a:avLst/>
            <a:gdLst>
              <a:gd name="T0" fmla="*/ 122 w 272"/>
              <a:gd name="T1" fmla="*/ 71 h 146"/>
              <a:gd name="T2" fmla="*/ 29 w 272"/>
              <a:gd name="T3" fmla="*/ 124 h 146"/>
              <a:gd name="T4" fmla="*/ 0 w 272"/>
              <a:gd name="T5" fmla="*/ 146 h 146"/>
              <a:gd name="T6" fmla="*/ 143 w 272"/>
              <a:gd name="T7" fmla="*/ 82 h 146"/>
              <a:gd name="T8" fmla="*/ 272 w 272"/>
              <a:gd name="T9" fmla="*/ 7 h 146"/>
              <a:gd name="T10" fmla="*/ 272 w 272"/>
              <a:gd name="T11" fmla="*/ 2 h 146"/>
              <a:gd name="T12" fmla="*/ 270 w 272"/>
              <a:gd name="T13" fmla="*/ 0 h 146"/>
              <a:gd name="T14" fmla="*/ 265 w 272"/>
              <a:gd name="T15" fmla="*/ 0 h 146"/>
              <a:gd name="T16" fmla="*/ 255 w 272"/>
              <a:gd name="T17" fmla="*/ 3 h 146"/>
              <a:gd name="T18" fmla="*/ 211 w 272"/>
              <a:gd name="T19" fmla="*/ 25 h 146"/>
              <a:gd name="T20" fmla="*/ 122 w 272"/>
              <a:gd name="T21" fmla="*/ 71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72" h="146">
                <a:moveTo>
                  <a:pt x="122" y="71"/>
                </a:moveTo>
                <a:lnTo>
                  <a:pt x="29" y="124"/>
                </a:lnTo>
                <a:lnTo>
                  <a:pt x="0" y="146"/>
                </a:lnTo>
                <a:lnTo>
                  <a:pt x="143" y="82"/>
                </a:lnTo>
                <a:lnTo>
                  <a:pt x="272" y="7"/>
                </a:lnTo>
                <a:lnTo>
                  <a:pt x="272" y="2"/>
                </a:lnTo>
                <a:lnTo>
                  <a:pt x="270" y="0"/>
                </a:lnTo>
                <a:lnTo>
                  <a:pt x="265" y="0"/>
                </a:lnTo>
                <a:lnTo>
                  <a:pt x="255" y="3"/>
                </a:lnTo>
                <a:lnTo>
                  <a:pt x="211" y="25"/>
                </a:lnTo>
                <a:lnTo>
                  <a:pt x="122" y="7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488" name="Freeform 36"/>
          <p:cNvSpPr>
            <a:spLocks/>
          </p:cNvSpPr>
          <p:nvPr/>
        </p:nvSpPr>
        <p:spPr bwMode="auto">
          <a:xfrm>
            <a:off x="6792913" y="949325"/>
            <a:ext cx="4763" cy="9525"/>
          </a:xfrm>
          <a:custGeom>
            <a:avLst/>
            <a:gdLst>
              <a:gd name="T0" fmla="*/ 0 w 43"/>
              <a:gd name="T1" fmla="*/ 6 h 75"/>
              <a:gd name="T2" fmla="*/ 6 w 43"/>
              <a:gd name="T3" fmla="*/ 30 h 75"/>
              <a:gd name="T4" fmla="*/ 21 w 43"/>
              <a:gd name="T5" fmla="*/ 59 h 75"/>
              <a:gd name="T6" fmla="*/ 36 w 43"/>
              <a:gd name="T7" fmla="*/ 75 h 75"/>
              <a:gd name="T8" fmla="*/ 43 w 43"/>
              <a:gd name="T9" fmla="*/ 70 h 75"/>
              <a:gd name="T10" fmla="*/ 36 w 43"/>
              <a:gd name="T11" fmla="*/ 45 h 75"/>
              <a:gd name="T12" fmla="*/ 21 w 43"/>
              <a:gd name="T13" fmla="*/ 16 h 75"/>
              <a:gd name="T14" fmla="*/ 6 w 43"/>
              <a:gd name="T15" fmla="*/ 0 h 75"/>
              <a:gd name="T16" fmla="*/ 0 w 43"/>
              <a:gd name="T17" fmla="*/ 6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3" h="75">
                <a:moveTo>
                  <a:pt x="0" y="6"/>
                </a:moveTo>
                <a:lnTo>
                  <a:pt x="6" y="30"/>
                </a:lnTo>
                <a:lnTo>
                  <a:pt x="21" y="59"/>
                </a:lnTo>
                <a:lnTo>
                  <a:pt x="36" y="75"/>
                </a:lnTo>
                <a:lnTo>
                  <a:pt x="43" y="70"/>
                </a:lnTo>
                <a:lnTo>
                  <a:pt x="36" y="45"/>
                </a:lnTo>
                <a:lnTo>
                  <a:pt x="21" y="16"/>
                </a:lnTo>
                <a:lnTo>
                  <a:pt x="6" y="0"/>
                </a:lnTo>
                <a:lnTo>
                  <a:pt x="0" y="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489" name="Freeform 37"/>
          <p:cNvSpPr>
            <a:spLocks/>
          </p:cNvSpPr>
          <p:nvPr/>
        </p:nvSpPr>
        <p:spPr bwMode="auto">
          <a:xfrm>
            <a:off x="7265988" y="957263"/>
            <a:ext cx="22225" cy="12700"/>
          </a:xfrm>
          <a:custGeom>
            <a:avLst/>
            <a:gdLst>
              <a:gd name="T0" fmla="*/ 79 w 186"/>
              <a:gd name="T1" fmla="*/ 50 h 104"/>
              <a:gd name="T2" fmla="*/ 16 w 186"/>
              <a:gd name="T3" fmla="*/ 87 h 104"/>
              <a:gd name="T4" fmla="*/ 0 w 186"/>
              <a:gd name="T5" fmla="*/ 104 h 104"/>
              <a:gd name="T6" fmla="*/ 101 w 186"/>
              <a:gd name="T7" fmla="*/ 61 h 104"/>
              <a:gd name="T8" fmla="*/ 186 w 186"/>
              <a:gd name="T9" fmla="*/ 8 h 104"/>
              <a:gd name="T10" fmla="*/ 183 w 186"/>
              <a:gd name="T11" fmla="*/ 0 h 104"/>
              <a:gd name="T12" fmla="*/ 172 w 186"/>
              <a:gd name="T13" fmla="*/ 2 h 104"/>
              <a:gd name="T14" fmla="*/ 141 w 186"/>
              <a:gd name="T15" fmla="*/ 17 h 104"/>
              <a:gd name="T16" fmla="*/ 79 w 186"/>
              <a:gd name="T17" fmla="*/ 50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6" h="104">
                <a:moveTo>
                  <a:pt x="79" y="50"/>
                </a:moveTo>
                <a:lnTo>
                  <a:pt x="16" y="87"/>
                </a:lnTo>
                <a:lnTo>
                  <a:pt x="0" y="104"/>
                </a:lnTo>
                <a:lnTo>
                  <a:pt x="101" y="61"/>
                </a:lnTo>
                <a:lnTo>
                  <a:pt x="186" y="8"/>
                </a:lnTo>
                <a:lnTo>
                  <a:pt x="183" y="0"/>
                </a:lnTo>
                <a:lnTo>
                  <a:pt x="172" y="2"/>
                </a:lnTo>
                <a:lnTo>
                  <a:pt x="141" y="17"/>
                </a:lnTo>
                <a:lnTo>
                  <a:pt x="79" y="5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490" name="Freeform 38"/>
          <p:cNvSpPr>
            <a:spLocks/>
          </p:cNvSpPr>
          <p:nvPr/>
        </p:nvSpPr>
        <p:spPr bwMode="auto">
          <a:xfrm>
            <a:off x="7313613" y="963613"/>
            <a:ext cx="11113" cy="12700"/>
          </a:xfrm>
          <a:custGeom>
            <a:avLst/>
            <a:gdLst>
              <a:gd name="T0" fmla="*/ 40 w 92"/>
              <a:gd name="T1" fmla="*/ 47 h 96"/>
              <a:gd name="T2" fmla="*/ 0 w 92"/>
              <a:gd name="T3" fmla="*/ 96 h 96"/>
              <a:gd name="T4" fmla="*/ 49 w 92"/>
              <a:gd name="T5" fmla="*/ 56 h 96"/>
              <a:gd name="T6" fmla="*/ 92 w 92"/>
              <a:gd name="T7" fmla="*/ 14 h 96"/>
              <a:gd name="T8" fmla="*/ 89 w 92"/>
              <a:gd name="T9" fmla="*/ 0 h 96"/>
              <a:gd name="T10" fmla="*/ 72 w 92"/>
              <a:gd name="T11" fmla="*/ 14 h 96"/>
              <a:gd name="T12" fmla="*/ 40 w 92"/>
              <a:gd name="T13" fmla="*/ 47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2" h="96">
                <a:moveTo>
                  <a:pt x="40" y="47"/>
                </a:moveTo>
                <a:lnTo>
                  <a:pt x="0" y="96"/>
                </a:lnTo>
                <a:lnTo>
                  <a:pt x="49" y="56"/>
                </a:lnTo>
                <a:lnTo>
                  <a:pt x="92" y="14"/>
                </a:lnTo>
                <a:lnTo>
                  <a:pt x="89" y="0"/>
                </a:lnTo>
                <a:lnTo>
                  <a:pt x="72" y="14"/>
                </a:lnTo>
                <a:lnTo>
                  <a:pt x="40" y="4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491" name="Freeform 39"/>
          <p:cNvSpPr>
            <a:spLocks/>
          </p:cNvSpPr>
          <p:nvPr/>
        </p:nvSpPr>
        <p:spPr bwMode="auto">
          <a:xfrm>
            <a:off x="6794500" y="966788"/>
            <a:ext cx="4763" cy="15875"/>
          </a:xfrm>
          <a:custGeom>
            <a:avLst/>
            <a:gdLst>
              <a:gd name="T0" fmla="*/ 1 w 48"/>
              <a:gd name="T1" fmla="*/ 36 h 125"/>
              <a:gd name="T2" fmla="*/ 0 w 48"/>
              <a:gd name="T3" fmla="*/ 71 h 125"/>
              <a:gd name="T4" fmla="*/ 22 w 48"/>
              <a:gd name="T5" fmla="*/ 104 h 125"/>
              <a:gd name="T6" fmla="*/ 39 w 48"/>
              <a:gd name="T7" fmla="*/ 120 h 125"/>
              <a:gd name="T8" fmla="*/ 48 w 48"/>
              <a:gd name="T9" fmla="*/ 125 h 125"/>
              <a:gd name="T10" fmla="*/ 47 w 48"/>
              <a:gd name="T11" fmla="*/ 120 h 125"/>
              <a:gd name="T12" fmla="*/ 39 w 48"/>
              <a:gd name="T13" fmla="*/ 106 h 125"/>
              <a:gd name="T14" fmla="*/ 27 w 48"/>
              <a:gd name="T15" fmla="*/ 73 h 125"/>
              <a:gd name="T16" fmla="*/ 26 w 48"/>
              <a:gd name="T17" fmla="*/ 36 h 125"/>
              <a:gd name="T18" fmla="*/ 28 w 48"/>
              <a:gd name="T19" fmla="*/ 9 h 125"/>
              <a:gd name="T20" fmla="*/ 23 w 48"/>
              <a:gd name="T21" fmla="*/ 0 h 125"/>
              <a:gd name="T22" fmla="*/ 13 w 48"/>
              <a:gd name="T23" fmla="*/ 9 h 125"/>
              <a:gd name="T24" fmla="*/ 1 w 48"/>
              <a:gd name="T25" fmla="*/ 36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8" h="125">
                <a:moveTo>
                  <a:pt x="1" y="36"/>
                </a:moveTo>
                <a:lnTo>
                  <a:pt x="0" y="71"/>
                </a:lnTo>
                <a:lnTo>
                  <a:pt x="22" y="104"/>
                </a:lnTo>
                <a:lnTo>
                  <a:pt x="39" y="120"/>
                </a:lnTo>
                <a:lnTo>
                  <a:pt x="48" y="125"/>
                </a:lnTo>
                <a:lnTo>
                  <a:pt x="47" y="120"/>
                </a:lnTo>
                <a:lnTo>
                  <a:pt x="39" y="106"/>
                </a:lnTo>
                <a:lnTo>
                  <a:pt x="27" y="73"/>
                </a:lnTo>
                <a:lnTo>
                  <a:pt x="26" y="36"/>
                </a:lnTo>
                <a:lnTo>
                  <a:pt x="28" y="9"/>
                </a:lnTo>
                <a:lnTo>
                  <a:pt x="23" y="0"/>
                </a:lnTo>
                <a:lnTo>
                  <a:pt x="13" y="9"/>
                </a:lnTo>
                <a:lnTo>
                  <a:pt x="1" y="3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492" name="Freeform 40"/>
          <p:cNvSpPr>
            <a:spLocks/>
          </p:cNvSpPr>
          <p:nvPr/>
        </p:nvSpPr>
        <p:spPr bwMode="auto">
          <a:xfrm>
            <a:off x="7200900" y="966788"/>
            <a:ext cx="52388" cy="23813"/>
          </a:xfrm>
          <a:custGeom>
            <a:avLst/>
            <a:gdLst>
              <a:gd name="T0" fmla="*/ 215 w 432"/>
              <a:gd name="T1" fmla="*/ 72 h 194"/>
              <a:gd name="T2" fmla="*/ 140 w 432"/>
              <a:gd name="T3" fmla="*/ 100 h 194"/>
              <a:gd name="T4" fmla="*/ 74 w 432"/>
              <a:gd name="T5" fmla="*/ 124 h 194"/>
              <a:gd name="T6" fmla="*/ 26 w 432"/>
              <a:gd name="T7" fmla="*/ 141 h 194"/>
              <a:gd name="T8" fmla="*/ 4 w 432"/>
              <a:gd name="T9" fmla="*/ 149 h 194"/>
              <a:gd name="T10" fmla="*/ 0 w 432"/>
              <a:gd name="T11" fmla="*/ 182 h 194"/>
              <a:gd name="T12" fmla="*/ 47 w 432"/>
              <a:gd name="T13" fmla="*/ 194 h 194"/>
              <a:gd name="T14" fmla="*/ 66 w 432"/>
              <a:gd name="T15" fmla="*/ 181 h 194"/>
              <a:gd name="T16" fmla="*/ 57 w 432"/>
              <a:gd name="T17" fmla="*/ 168 h 194"/>
              <a:gd name="T18" fmla="*/ 86 w 432"/>
              <a:gd name="T19" fmla="*/ 143 h 194"/>
              <a:gd name="T20" fmla="*/ 190 w 432"/>
              <a:gd name="T21" fmla="*/ 104 h 194"/>
              <a:gd name="T22" fmla="*/ 294 w 432"/>
              <a:gd name="T23" fmla="*/ 68 h 194"/>
              <a:gd name="T24" fmla="*/ 381 w 432"/>
              <a:gd name="T25" fmla="*/ 33 h 194"/>
              <a:gd name="T26" fmla="*/ 432 w 432"/>
              <a:gd name="T27" fmla="*/ 7 h 194"/>
              <a:gd name="T28" fmla="*/ 429 w 432"/>
              <a:gd name="T29" fmla="*/ 0 h 194"/>
              <a:gd name="T30" fmla="*/ 359 w 432"/>
              <a:gd name="T31" fmla="*/ 21 h 194"/>
              <a:gd name="T32" fmla="*/ 215 w 432"/>
              <a:gd name="T33" fmla="*/ 72 h 1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432" h="194">
                <a:moveTo>
                  <a:pt x="215" y="72"/>
                </a:moveTo>
                <a:lnTo>
                  <a:pt x="140" y="100"/>
                </a:lnTo>
                <a:lnTo>
                  <a:pt x="74" y="124"/>
                </a:lnTo>
                <a:lnTo>
                  <a:pt x="26" y="141"/>
                </a:lnTo>
                <a:lnTo>
                  <a:pt x="4" y="149"/>
                </a:lnTo>
                <a:lnTo>
                  <a:pt x="0" y="182"/>
                </a:lnTo>
                <a:lnTo>
                  <a:pt x="47" y="194"/>
                </a:lnTo>
                <a:lnTo>
                  <a:pt x="66" y="181"/>
                </a:lnTo>
                <a:lnTo>
                  <a:pt x="57" y="168"/>
                </a:lnTo>
                <a:lnTo>
                  <a:pt x="86" y="143"/>
                </a:lnTo>
                <a:lnTo>
                  <a:pt x="190" y="104"/>
                </a:lnTo>
                <a:lnTo>
                  <a:pt x="294" y="68"/>
                </a:lnTo>
                <a:lnTo>
                  <a:pt x="381" y="33"/>
                </a:lnTo>
                <a:lnTo>
                  <a:pt x="432" y="7"/>
                </a:lnTo>
                <a:lnTo>
                  <a:pt x="429" y="0"/>
                </a:lnTo>
                <a:lnTo>
                  <a:pt x="359" y="21"/>
                </a:lnTo>
                <a:lnTo>
                  <a:pt x="215" y="7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493" name="Freeform 41"/>
          <p:cNvSpPr>
            <a:spLocks/>
          </p:cNvSpPr>
          <p:nvPr/>
        </p:nvSpPr>
        <p:spPr bwMode="auto">
          <a:xfrm>
            <a:off x="6694488" y="969963"/>
            <a:ext cx="1588" cy="6350"/>
          </a:xfrm>
          <a:custGeom>
            <a:avLst/>
            <a:gdLst>
              <a:gd name="T0" fmla="*/ 0 w 16"/>
              <a:gd name="T1" fmla="*/ 28 h 49"/>
              <a:gd name="T2" fmla="*/ 1 w 16"/>
              <a:gd name="T3" fmla="*/ 42 h 49"/>
              <a:gd name="T4" fmla="*/ 4 w 16"/>
              <a:gd name="T5" fmla="*/ 49 h 49"/>
              <a:gd name="T6" fmla="*/ 9 w 16"/>
              <a:gd name="T7" fmla="*/ 49 h 49"/>
              <a:gd name="T8" fmla="*/ 13 w 16"/>
              <a:gd name="T9" fmla="*/ 41 h 49"/>
              <a:gd name="T10" fmla="*/ 16 w 16"/>
              <a:gd name="T11" fmla="*/ 17 h 49"/>
              <a:gd name="T12" fmla="*/ 11 w 16"/>
              <a:gd name="T13" fmla="*/ 0 h 49"/>
              <a:gd name="T14" fmla="*/ 2 w 16"/>
              <a:gd name="T15" fmla="*/ 2 h 49"/>
              <a:gd name="T16" fmla="*/ 0 w 16"/>
              <a:gd name="T17" fmla="*/ 28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6" h="49">
                <a:moveTo>
                  <a:pt x="0" y="28"/>
                </a:moveTo>
                <a:lnTo>
                  <a:pt x="1" y="42"/>
                </a:lnTo>
                <a:lnTo>
                  <a:pt x="4" y="49"/>
                </a:lnTo>
                <a:lnTo>
                  <a:pt x="9" y="49"/>
                </a:lnTo>
                <a:lnTo>
                  <a:pt x="13" y="41"/>
                </a:lnTo>
                <a:lnTo>
                  <a:pt x="16" y="17"/>
                </a:lnTo>
                <a:lnTo>
                  <a:pt x="11" y="0"/>
                </a:lnTo>
                <a:lnTo>
                  <a:pt x="2" y="2"/>
                </a:lnTo>
                <a:lnTo>
                  <a:pt x="0" y="2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494" name="Freeform 42"/>
          <p:cNvSpPr>
            <a:spLocks/>
          </p:cNvSpPr>
          <p:nvPr/>
        </p:nvSpPr>
        <p:spPr bwMode="auto">
          <a:xfrm>
            <a:off x="7253288" y="969963"/>
            <a:ext cx="7938" cy="4763"/>
          </a:xfrm>
          <a:custGeom>
            <a:avLst/>
            <a:gdLst>
              <a:gd name="T0" fmla="*/ 16 w 75"/>
              <a:gd name="T1" fmla="*/ 21 h 43"/>
              <a:gd name="T2" fmla="*/ 0 w 75"/>
              <a:gd name="T3" fmla="*/ 36 h 43"/>
              <a:gd name="T4" fmla="*/ 5 w 75"/>
              <a:gd name="T5" fmla="*/ 43 h 43"/>
              <a:gd name="T6" fmla="*/ 30 w 75"/>
              <a:gd name="T7" fmla="*/ 36 h 43"/>
              <a:gd name="T8" fmla="*/ 59 w 75"/>
              <a:gd name="T9" fmla="*/ 21 h 43"/>
              <a:gd name="T10" fmla="*/ 75 w 75"/>
              <a:gd name="T11" fmla="*/ 6 h 43"/>
              <a:gd name="T12" fmla="*/ 69 w 75"/>
              <a:gd name="T13" fmla="*/ 0 h 43"/>
              <a:gd name="T14" fmla="*/ 45 w 75"/>
              <a:gd name="T15" fmla="*/ 6 h 43"/>
              <a:gd name="T16" fmla="*/ 16 w 75"/>
              <a:gd name="T17" fmla="*/ 21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5" h="43">
                <a:moveTo>
                  <a:pt x="16" y="21"/>
                </a:moveTo>
                <a:lnTo>
                  <a:pt x="0" y="36"/>
                </a:lnTo>
                <a:lnTo>
                  <a:pt x="5" y="43"/>
                </a:lnTo>
                <a:lnTo>
                  <a:pt x="30" y="36"/>
                </a:lnTo>
                <a:lnTo>
                  <a:pt x="59" y="21"/>
                </a:lnTo>
                <a:lnTo>
                  <a:pt x="75" y="6"/>
                </a:lnTo>
                <a:lnTo>
                  <a:pt x="69" y="0"/>
                </a:lnTo>
                <a:lnTo>
                  <a:pt x="45" y="6"/>
                </a:lnTo>
                <a:lnTo>
                  <a:pt x="16" y="2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495" name="Freeform 43"/>
          <p:cNvSpPr>
            <a:spLocks/>
          </p:cNvSpPr>
          <p:nvPr/>
        </p:nvSpPr>
        <p:spPr bwMode="auto">
          <a:xfrm>
            <a:off x="6991350" y="977900"/>
            <a:ext cx="1588" cy="6350"/>
          </a:xfrm>
          <a:custGeom>
            <a:avLst/>
            <a:gdLst>
              <a:gd name="T0" fmla="*/ 0 w 16"/>
              <a:gd name="T1" fmla="*/ 28 h 49"/>
              <a:gd name="T2" fmla="*/ 1 w 16"/>
              <a:gd name="T3" fmla="*/ 42 h 49"/>
              <a:gd name="T4" fmla="*/ 4 w 16"/>
              <a:gd name="T5" fmla="*/ 49 h 49"/>
              <a:gd name="T6" fmla="*/ 8 w 16"/>
              <a:gd name="T7" fmla="*/ 49 h 49"/>
              <a:gd name="T8" fmla="*/ 13 w 16"/>
              <a:gd name="T9" fmla="*/ 41 h 49"/>
              <a:gd name="T10" fmla="*/ 16 w 16"/>
              <a:gd name="T11" fmla="*/ 17 h 49"/>
              <a:gd name="T12" fmla="*/ 11 w 16"/>
              <a:gd name="T13" fmla="*/ 0 h 49"/>
              <a:gd name="T14" fmla="*/ 2 w 16"/>
              <a:gd name="T15" fmla="*/ 2 h 49"/>
              <a:gd name="T16" fmla="*/ 0 w 16"/>
              <a:gd name="T17" fmla="*/ 28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6" h="49">
                <a:moveTo>
                  <a:pt x="0" y="28"/>
                </a:moveTo>
                <a:lnTo>
                  <a:pt x="1" y="42"/>
                </a:lnTo>
                <a:lnTo>
                  <a:pt x="4" y="49"/>
                </a:lnTo>
                <a:lnTo>
                  <a:pt x="8" y="49"/>
                </a:lnTo>
                <a:lnTo>
                  <a:pt x="13" y="41"/>
                </a:lnTo>
                <a:lnTo>
                  <a:pt x="16" y="17"/>
                </a:lnTo>
                <a:lnTo>
                  <a:pt x="11" y="0"/>
                </a:lnTo>
                <a:lnTo>
                  <a:pt x="2" y="2"/>
                </a:lnTo>
                <a:lnTo>
                  <a:pt x="0" y="2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496" name="Freeform 44"/>
          <p:cNvSpPr>
            <a:spLocks/>
          </p:cNvSpPr>
          <p:nvPr/>
        </p:nvSpPr>
        <p:spPr bwMode="auto">
          <a:xfrm>
            <a:off x="7305675" y="977900"/>
            <a:ext cx="7938" cy="7938"/>
          </a:xfrm>
          <a:custGeom>
            <a:avLst/>
            <a:gdLst>
              <a:gd name="T0" fmla="*/ 24 w 74"/>
              <a:gd name="T1" fmla="*/ 11 h 71"/>
              <a:gd name="T2" fmla="*/ 24 w 74"/>
              <a:gd name="T3" fmla="*/ 29 h 71"/>
              <a:gd name="T4" fmla="*/ 9 w 74"/>
              <a:gd name="T5" fmla="*/ 56 h 71"/>
              <a:gd name="T6" fmla="*/ 0 w 74"/>
              <a:gd name="T7" fmla="*/ 68 h 71"/>
              <a:gd name="T8" fmla="*/ 1 w 74"/>
              <a:gd name="T9" fmla="*/ 71 h 71"/>
              <a:gd name="T10" fmla="*/ 12 w 74"/>
              <a:gd name="T11" fmla="*/ 64 h 71"/>
              <a:gd name="T12" fmla="*/ 30 w 74"/>
              <a:gd name="T13" fmla="*/ 49 h 71"/>
              <a:gd name="T14" fmla="*/ 61 w 74"/>
              <a:gd name="T15" fmla="*/ 21 h 71"/>
              <a:gd name="T16" fmla="*/ 74 w 74"/>
              <a:gd name="T17" fmla="*/ 7 h 71"/>
              <a:gd name="T18" fmla="*/ 68 w 74"/>
              <a:gd name="T19" fmla="*/ 1 h 71"/>
              <a:gd name="T20" fmla="*/ 45 w 74"/>
              <a:gd name="T21" fmla="*/ 0 h 71"/>
              <a:gd name="T22" fmla="*/ 26 w 74"/>
              <a:gd name="T23" fmla="*/ 5 h 71"/>
              <a:gd name="T24" fmla="*/ 24 w 74"/>
              <a:gd name="T25" fmla="*/ 11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4" h="71">
                <a:moveTo>
                  <a:pt x="24" y="11"/>
                </a:moveTo>
                <a:lnTo>
                  <a:pt x="24" y="29"/>
                </a:lnTo>
                <a:lnTo>
                  <a:pt x="9" y="56"/>
                </a:lnTo>
                <a:lnTo>
                  <a:pt x="0" y="68"/>
                </a:lnTo>
                <a:lnTo>
                  <a:pt x="1" y="71"/>
                </a:lnTo>
                <a:lnTo>
                  <a:pt x="12" y="64"/>
                </a:lnTo>
                <a:lnTo>
                  <a:pt x="30" y="49"/>
                </a:lnTo>
                <a:lnTo>
                  <a:pt x="61" y="21"/>
                </a:lnTo>
                <a:lnTo>
                  <a:pt x="74" y="7"/>
                </a:lnTo>
                <a:lnTo>
                  <a:pt x="68" y="1"/>
                </a:lnTo>
                <a:lnTo>
                  <a:pt x="45" y="0"/>
                </a:lnTo>
                <a:lnTo>
                  <a:pt x="26" y="5"/>
                </a:lnTo>
                <a:lnTo>
                  <a:pt x="24" y="1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497" name="Freeform 45"/>
          <p:cNvSpPr>
            <a:spLocks/>
          </p:cNvSpPr>
          <p:nvPr/>
        </p:nvSpPr>
        <p:spPr bwMode="auto">
          <a:xfrm>
            <a:off x="6696075" y="981075"/>
            <a:ext cx="9525" cy="3175"/>
          </a:xfrm>
          <a:custGeom>
            <a:avLst/>
            <a:gdLst>
              <a:gd name="T0" fmla="*/ 0 w 73"/>
              <a:gd name="T1" fmla="*/ 15 h 27"/>
              <a:gd name="T2" fmla="*/ 10 w 73"/>
              <a:gd name="T3" fmla="*/ 25 h 27"/>
              <a:gd name="T4" fmla="*/ 32 w 73"/>
              <a:gd name="T5" fmla="*/ 27 h 27"/>
              <a:gd name="T6" fmla="*/ 61 w 73"/>
              <a:gd name="T7" fmla="*/ 21 h 27"/>
              <a:gd name="T8" fmla="*/ 73 w 73"/>
              <a:gd name="T9" fmla="*/ 12 h 27"/>
              <a:gd name="T10" fmla="*/ 68 w 73"/>
              <a:gd name="T11" fmla="*/ 4 h 27"/>
              <a:gd name="T12" fmla="*/ 43 w 73"/>
              <a:gd name="T13" fmla="*/ 0 h 27"/>
              <a:gd name="T14" fmla="*/ 13 w 73"/>
              <a:gd name="T15" fmla="*/ 3 h 27"/>
              <a:gd name="T16" fmla="*/ 0 w 73"/>
              <a:gd name="T17" fmla="*/ 15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3" h="27">
                <a:moveTo>
                  <a:pt x="0" y="15"/>
                </a:moveTo>
                <a:lnTo>
                  <a:pt x="10" y="25"/>
                </a:lnTo>
                <a:lnTo>
                  <a:pt x="32" y="27"/>
                </a:lnTo>
                <a:lnTo>
                  <a:pt x="61" y="21"/>
                </a:lnTo>
                <a:lnTo>
                  <a:pt x="73" y="12"/>
                </a:lnTo>
                <a:lnTo>
                  <a:pt x="68" y="4"/>
                </a:lnTo>
                <a:lnTo>
                  <a:pt x="43" y="0"/>
                </a:lnTo>
                <a:lnTo>
                  <a:pt x="13" y="3"/>
                </a:lnTo>
                <a:lnTo>
                  <a:pt x="0" y="1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498" name="Freeform 46"/>
          <p:cNvSpPr>
            <a:spLocks/>
          </p:cNvSpPr>
          <p:nvPr/>
        </p:nvSpPr>
        <p:spPr bwMode="auto">
          <a:xfrm>
            <a:off x="7427913" y="985838"/>
            <a:ext cx="14288" cy="4763"/>
          </a:xfrm>
          <a:custGeom>
            <a:avLst/>
            <a:gdLst>
              <a:gd name="T0" fmla="*/ 53 w 117"/>
              <a:gd name="T1" fmla="*/ 19 h 39"/>
              <a:gd name="T2" fmla="*/ 0 w 117"/>
              <a:gd name="T3" fmla="*/ 36 h 39"/>
              <a:gd name="T4" fmla="*/ 60 w 117"/>
              <a:gd name="T5" fmla="*/ 39 h 39"/>
              <a:gd name="T6" fmla="*/ 100 w 117"/>
              <a:gd name="T7" fmla="*/ 33 h 39"/>
              <a:gd name="T8" fmla="*/ 117 w 117"/>
              <a:gd name="T9" fmla="*/ 19 h 39"/>
              <a:gd name="T10" fmla="*/ 116 w 117"/>
              <a:gd name="T11" fmla="*/ 4 h 39"/>
              <a:gd name="T12" fmla="*/ 113 w 117"/>
              <a:gd name="T13" fmla="*/ 0 h 39"/>
              <a:gd name="T14" fmla="*/ 93 w 117"/>
              <a:gd name="T15" fmla="*/ 8 h 39"/>
              <a:gd name="T16" fmla="*/ 53 w 117"/>
              <a:gd name="T17" fmla="*/ 19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7" h="39">
                <a:moveTo>
                  <a:pt x="53" y="19"/>
                </a:moveTo>
                <a:lnTo>
                  <a:pt x="0" y="36"/>
                </a:lnTo>
                <a:lnTo>
                  <a:pt x="60" y="39"/>
                </a:lnTo>
                <a:lnTo>
                  <a:pt x="100" y="33"/>
                </a:lnTo>
                <a:lnTo>
                  <a:pt x="117" y="19"/>
                </a:lnTo>
                <a:lnTo>
                  <a:pt x="116" y="4"/>
                </a:lnTo>
                <a:lnTo>
                  <a:pt x="113" y="0"/>
                </a:lnTo>
                <a:lnTo>
                  <a:pt x="93" y="8"/>
                </a:lnTo>
                <a:lnTo>
                  <a:pt x="53" y="1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499" name="Freeform 47"/>
          <p:cNvSpPr>
            <a:spLocks/>
          </p:cNvSpPr>
          <p:nvPr/>
        </p:nvSpPr>
        <p:spPr bwMode="auto">
          <a:xfrm>
            <a:off x="7207250" y="990600"/>
            <a:ext cx="95250" cy="127000"/>
          </a:xfrm>
          <a:custGeom>
            <a:avLst/>
            <a:gdLst>
              <a:gd name="T0" fmla="*/ 537 w 782"/>
              <a:gd name="T1" fmla="*/ 314 h 1046"/>
              <a:gd name="T2" fmla="*/ 330 w 782"/>
              <a:gd name="T3" fmla="*/ 596 h 1046"/>
              <a:gd name="T4" fmla="*/ 165 w 782"/>
              <a:gd name="T5" fmla="*/ 826 h 1046"/>
              <a:gd name="T6" fmla="*/ 61 w 782"/>
              <a:gd name="T7" fmla="*/ 961 h 1046"/>
              <a:gd name="T8" fmla="*/ 9 w 782"/>
              <a:gd name="T9" fmla="*/ 1008 h 1046"/>
              <a:gd name="T10" fmla="*/ 2 w 782"/>
              <a:gd name="T11" fmla="*/ 1005 h 1046"/>
              <a:gd name="T12" fmla="*/ 0 w 782"/>
              <a:gd name="T13" fmla="*/ 1006 h 1046"/>
              <a:gd name="T14" fmla="*/ 2 w 782"/>
              <a:gd name="T15" fmla="*/ 1010 h 1046"/>
              <a:gd name="T16" fmla="*/ 7 w 782"/>
              <a:gd name="T17" fmla="*/ 1019 h 1046"/>
              <a:gd name="T18" fmla="*/ 18 w 782"/>
              <a:gd name="T19" fmla="*/ 1038 h 1046"/>
              <a:gd name="T20" fmla="*/ 28 w 782"/>
              <a:gd name="T21" fmla="*/ 1046 h 1046"/>
              <a:gd name="T22" fmla="*/ 56 w 782"/>
              <a:gd name="T23" fmla="*/ 1012 h 1046"/>
              <a:gd name="T24" fmla="*/ 114 w 782"/>
              <a:gd name="T25" fmla="*/ 929 h 1046"/>
              <a:gd name="T26" fmla="*/ 177 w 782"/>
              <a:gd name="T27" fmla="*/ 850 h 1046"/>
              <a:gd name="T28" fmla="*/ 214 w 782"/>
              <a:gd name="T29" fmla="*/ 824 h 1046"/>
              <a:gd name="T30" fmla="*/ 225 w 782"/>
              <a:gd name="T31" fmla="*/ 824 h 1046"/>
              <a:gd name="T32" fmla="*/ 223 w 782"/>
              <a:gd name="T33" fmla="*/ 807 h 1046"/>
              <a:gd name="T34" fmla="*/ 288 w 782"/>
              <a:gd name="T35" fmla="*/ 691 h 1046"/>
              <a:gd name="T36" fmla="*/ 460 w 782"/>
              <a:gd name="T37" fmla="*/ 448 h 1046"/>
              <a:gd name="T38" fmla="*/ 747 w 782"/>
              <a:gd name="T39" fmla="*/ 61 h 1046"/>
              <a:gd name="T40" fmla="*/ 782 w 782"/>
              <a:gd name="T41" fmla="*/ 0 h 1046"/>
              <a:gd name="T42" fmla="*/ 705 w 782"/>
              <a:gd name="T43" fmla="*/ 92 h 1046"/>
              <a:gd name="T44" fmla="*/ 537 w 782"/>
              <a:gd name="T45" fmla="*/ 314 h 10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782" h="1046">
                <a:moveTo>
                  <a:pt x="537" y="314"/>
                </a:moveTo>
                <a:lnTo>
                  <a:pt x="330" y="596"/>
                </a:lnTo>
                <a:lnTo>
                  <a:pt x="165" y="826"/>
                </a:lnTo>
                <a:lnTo>
                  <a:pt x="61" y="961"/>
                </a:lnTo>
                <a:lnTo>
                  <a:pt x="9" y="1008"/>
                </a:lnTo>
                <a:lnTo>
                  <a:pt x="2" y="1005"/>
                </a:lnTo>
                <a:lnTo>
                  <a:pt x="0" y="1006"/>
                </a:lnTo>
                <a:lnTo>
                  <a:pt x="2" y="1010"/>
                </a:lnTo>
                <a:lnTo>
                  <a:pt x="7" y="1019"/>
                </a:lnTo>
                <a:lnTo>
                  <a:pt x="18" y="1038"/>
                </a:lnTo>
                <a:lnTo>
                  <a:pt x="28" y="1046"/>
                </a:lnTo>
                <a:lnTo>
                  <a:pt x="56" y="1012"/>
                </a:lnTo>
                <a:lnTo>
                  <a:pt x="114" y="929"/>
                </a:lnTo>
                <a:lnTo>
                  <a:pt x="177" y="850"/>
                </a:lnTo>
                <a:lnTo>
                  <a:pt x="214" y="824"/>
                </a:lnTo>
                <a:lnTo>
                  <a:pt x="225" y="824"/>
                </a:lnTo>
                <a:lnTo>
                  <a:pt x="223" y="807"/>
                </a:lnTo>
                <a:lnTo>
                  <a:pt x="288" y="691"/>
                </a:lnTo>
                <a:lnTo>
                  <a:pt x="460" y="448"/>
                </a:lnTo>
                <a:lnTo>
                  <a:pt x="747" y="61"/>
                </a:lnTo>
                <a:lnTo>
                  <a:pt x="782" y="0"/>
                </a:lnTo>
                <a:lnTo>
                  <a:pt x="705" y="92"/>
                </a:lnTo>
                <a:lnTo>
                  <a:pt x="537" y="31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500" name="Freeform 48"/>
          <p:cNvSpPr>
            <a:spLocks/>
          </p:cNvSpPr>
          <p:nvPr/>
        </p:nvSpPr>
        <p:spPr bwMode="auto">
          <a:xfrm>
            <a:off x="6702425" y="992188"/>
            <a:ext cx="9525" cy="15875"/>
          </a:xfrm>
          <a:custGeom>
            <a:avLst/>
            <a:gdLst>
              <a:gd name="T0" fmla="*/ 0 w 72"/>
              <a:gd name="T1" fmla="*/ 31 h 130"/>
              <a:gd name="T2" fmla="*/ 3 w 72"/>
              <a:gd name="T3" fmla="*/ 67 h 130"/>
              <a:gd name="T4" fmla="*/ 30 w 72"/>
              <a:gd name="T5" fmla="*/ 106 h 130"/>
              <a:gd name="T6" fmla="*/ 60 w 72"/>
              <a:gd name="T7" fmla="*/ 130 h 130"/>
              <a:gd name="T8" fmla="*/ 72 w 72"/>
              <a:gd name="T9" fmla="*/ 129 h 130"/>
              <a:gd name="T10" fmla="*/ 64 w 72"/>
              <a:gd name="T11" fmla="*/ 107 h 130"/>
              <a:gd name="T12" fmla="*/ 45 w 72"/>
              <a:gd name="T13" fmla="*/ 80 h 130"/>
              <a:gd name="T14" fmla="*/ 27 w 72"/>
              <a:gd name="T15" fmla="*/ 52 h 130"/>
              <a:gd name="T16" fmla="*/ 25 w 72"/>
              <a:gd name="T17" fmla="*/ 25 h 130"/>
              <a:gd name="T18" fmla="*/ 28 w 72"/>
              <a:gd name="T19" fmla="*/ 5 h 130"/>
              <a:gd name="T20" fmla="*/ 22 w 72"/>
              <a:gd name="T21" fmla="*/ 0 h 130"/>
              <a:gd name="T22" fmla="*/ 12 w 72"/>
              <a:gd name="T23" fmla="*/ 9 h 130"/>
              <a:gd name="T24" fmla="*/ 0 w 72"/>
              <a:gd name="T25" fmla="*/ 31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2" h="130">
                <a:moveTo>
                  <a:pt x="0" y="31"/>
                </a:moveTo>
                <a:lnTo>
                  <a:pt x="3" y="67"/>
                </a:lnTo>
                <a:lnTo>
                  <a:pt x="30" y="106"/>
                </a:lnTo>
                <a:lnTo>
                  <a:pt x="60" y="130"/>
                </a:lnTo>
                <a:lnTo>
                  <a:pt x="72" y="129"/>
                </a:lnTo>
                <a:lnTo>
                  <a:pt x="64" y="107"/>
                </a:lnTo>
                <a:lnTo>
                  <a:pt x="45" y="80"/>
                </a:lnTo>
                <a:lnTo>
                  <a:pt x="27" y="52"/>
                </a:lnTo>
                <a:lnTo>
                  <a:pt x="25" y="25"/>
                </a:lnTo>
                <a:lnTo>
                  <a:pt x="28" y="5"/>
                </a:lnTo>
                <a:lnTo>
                  <a:pt x="22" y="0"/>
                </a:lnTo>
                <a:lnTo>
                  <a:pt x="12" y="9"/>
                </a:lnTo>
                <a:lnTo>
                  <a:pt x="0" y="3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501" name="Freeform 49"/>
          <p:cNvSpPr>
            <a:spLocks/>
          </p:cNvSpPr>
          <p:nvPr/>
        </p:nvSpPr>
        <p:spPr bwMode="auto">
          <a:xfrm>
            <a:off x="7413625" y="992188"/>
            <a:ext cx="4763" cy="7938"/>
          </a:xfrm>
          <a:custGeom>
            <a:avLst/>
            <a:gdLst>
              <a:gd name="T0" fmla="*/ 8 w 31"/>
              <a:gd name="T1" fmla="*/ 23 h 55"/>
              <a:gd name="T2" fmla="*/ 0 w 31"/>
              <a:gd name="T3" fmla="*/ 41 h 55"/>
              <a:gd name="T4" fmla="*/ 4 w 31"/>
              <a:gd name="T5" fmla="*/ 55 h 55"/>
              <a:gd name="T6" fmla="*/ 13 w 31"/>
              <a:gd name="T7" fmla="*/ 52 h 55"/>
              <a:gd name="T8" fmla="*/ 25 w 31"/>
              <a:gd name="T9" fmla="*/ 31 h 55"/>
              <a:gd name="T10" fmla="*/ 31 w 31"/>
              <a:gd name="T11" fmla="*/ 10 h 55"/>
              <a:gd name="T12" fmla="*/ 29 w 31"/>
              <a:gd name="T13" fmla="*/ 0 h 55"/>
              <a:gd name="T14" fmla="*/ 21 w 31"/>
              <a:gd name="T15" fmla="*/ 4 h 55"/>
              <a:gd name="T16" fmla="*/ 8 w 31"/>
              <a:gd name="T17" fmla="*/ 23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1" h="55">
                <a:moveTo>
                  <a:pt x="8" y="23"/>
                </a:moveTo>
                <a:lnTo>
                  <a:pt x="0" y="41"/>
                </a:lnTo>
                <a:lnTo>
                  <a:pt x="4" y="55"/>
                </a:lnTo>
                <a:lnTo>
                  <a:pt x="13" y="52"/>
                </a:lnTo>
                <a:lnTo>
                  <a:pt x="25" y="31"/>
                </a:lnTo>
                <a:lnTo>
                  <a:pt x="31" y="10"/>
                </a:lnTo>
                <a:lnTo>
                  <a:pt x="29" y="0"/>
                </a:lnTo>
                <a:lnTo>
                  <a:pt x="21" y="4"/>
                </a:lnTo>
                <a:lnTo>
                  <a:pt x="8" y="2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502" name="Freeform 50"/>
          <p:cNvSpPr>
            <a:spLocks noEditPoints="1"/>
          </p:cNvSpPr>
          <p:nvPr/>
        </p:nvSpPr>
        <p:spPr bwMode="auto">
          <a:xfrm>
            <a:off x="6996113" y="1000125"/>
            <a:ext cx="9525" cy="57150"/>
          </a:xfrm>
          <a:custGeom>
            <a:avLst/>
            <a:gdLst>
              <a:gd name="T0" fmla="*/ 20 w 86"/>
              <a:gd name="T1" fmla="*/ 60 h 471"/>
              <a:gd name="T2" fmla="*/ 22 w 86"/>
              <a:gd name="T3" fmla="*/ 126 h 471"/>
              <a:gd name="T4" fmla="*/ 10 w 86"/>
              <a:gd name="T5" fmla="*/ 162 h 471"/>
              <a:gd name="T6" fmla="*/ 0 w 86"/>
              <a:gd name="T7" fmla="*/ 196 h 471"/>
              <a:gd name="T8" fmla="*/ 10 w 86"/>
              <a:gd name="T9" fmla="*/ 275 h 471"/>
              <a:gd name="T10" fmla="*/ 28 w 86"/>
              <a:gd name="T11" fmla="*/ 362 h 471"/>
              <a:gd name="T12" fmla="*/ 40 w 86"/>
              <a:gd name="T13" fmla="*/ 425 h 471"/>
              <a:gd name="T14" fmla="*/ 53 w 86"/>
              <a:gd name="T15" fmla="*/ 464 h 471"/>
              <a:gd name="T16" fmla="*/ 67 w 86"/>
              <a:gd name="T17" fmla="*/ 471 h 471"/>
              <a:gd name="T18" fmla="*/ 79 w 86"/>
              <a:gd name="T19" fmla="*/ 446 h 471"/>
              <a:gd name="T20" fmla="*/ 84 w 86"/>
              <a:gd name="T21" fmla="*/ 393 h 471"/>
              <a:gd name="T22" fmla="*/ 86 w 86"/>
              <a:gd name="T23" fmla="*/ 349 h 471"/>
              <a:gd name="T24" fmla="*/ 84 w 86"/>
              <a:gd name="T25" fmla="*/ 333 h 471"/>
              <a:gd name="T26" fmla="*/ 80 w 86"/>
              <a:gd name="T27" fmla="*/ 343 h 471"/>
              <a:gd name="T28" fmla="*/ 69 w 86"/>
              <a:gd name="T29" fmla="*/ 378 h 471"/>
              <a:gd name="T30" fmla="*/ 60 w 86"/>
              <a:gd name="T31" fmla="*/ 413 h 471"/>
              <a:gd name="T32" fmla="*/ 55 w 86"/>
              <a:gd name="T33" fmla="*/ 423 h 471"/>
              <a:gd name="T34" fmla="*/ 52 w 86"/>
              <a:gd name="T35" fmla="*/ 406 h 471"/>
              <a:gd name="T36" fmla="*/ 50 w 86"/>
              <a:gd name="T37" fmla="*/ 361 h 471"/>
              <a:gd name="T38" fmla="*/ 56 w 86"/>
              <a:gd name="T39" fmla="*/ 306 h 471"/>
              <a:gd name="T40" fmla="*/ 67 w 86"/>
              <a:gd name="T41" fmla="*/ 290 h 471"/>
              <a:gd name="T42" fmla="*/ 67 w 86"/>
              <a:gd name="T43" fmla="*/ 215 h 471"/>
              <a:gd name="T44" fmla="*/ 27 w 86"/>
              <a:gd name="T45" fmla="*/ 36 h 471"/>
              <a:gd name="T46" fmla="*/ 18 w 86"/>
              <a:gd name="T47" fmla="*/ 6 h 471"/>
              <a:gd name="T48" fmla="*/ 14 w 86"/>
              <a:gd name="T49" fmla="*/ 0 h 471"/>
              <a:gd name="T50" fmla="*/ 15 w 86"/>
              <a:gd name="T51" fmla="*/ 17 h 471"/>
              <a:gd name="T52" fmla="*/ 20 w 86"/>
              <a:gd name="T53" fmla="*/ 60 h 471"/>
              <a:gd name="T54" fmla="*/ 42 w 86"/>
              <a:gd name="T55" fmla="*/ 265 h 471"/>
              <a:gd name="T56" fmla="*/ 37 w 86"/>
              <a:gd name="T57" fmla="*/ 271 h 471"/>
              <a:gd name="T58" fmla="*/ 34 w 86"/>
              <a:gd name="T59" fmla="*/ 268 h 471"/>
              <a:gd name="T60" fmla="*/ 32 w 86"/>
              <a:gd name="T61" fmla="*/ 257 h 471"/>
              <a:gd name="T62" fmla="*/ 31 w 86"/>
              <a:gd name="T63" fmla="*/ 239 h 471"/>
              <a:gd name="T64" fmla="*/ 32 w 86"/>
              <a:gd name="T65" fmla="*/ 220 h 471"/>
              <a:gd name="T66" fmla="*/ 34 w 86"/>
              <a:gd name="T67" fmla="*/ 208 h 471"/>
              <a:gd name="T68" fmla="*/ 37 w 86"/>
              <a:gd name="T69" fmla="*/ 206 h 471"/>
              <a:gd name="T70" fmla="*/ 42 w 86"/>
              <a:gd name="T71" fmla="*/ 211 h 471"/>
              <a:gd name="T72" fmla="*/ 45 w 86"/>
              <a:gd name="T73" fmla="*/ 238 h 471"/>
              <a:gd name="T74" fmla="*/ 42 w 86"/>
              <a:gd name="T75" fmla="*/ 265 h 4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6" h="471">
                <a:moveTo>
                  <a:pt x="20" y="60"/>
                </a:moveTo>
                <a:lnTo>
                  <a:pt x="22" y="126"/>
                </a:lnTo>
                <a:lnTo>
                  <a:pt x="10" y="162"/>
                </a:lnTo>
                <a:lnTo>
                  <a:pt x="0" y="196"/>
                </a:lnTo>
                <a:lnTo>
                  <a:pt x="10" y="275"/>
                </a:lnTo>
                <a:lnTo>
                  <a:pt x="28" y="362"/>
                </a:lnTo>
                <a:lnTo>
                  <a:pt x="40" y="425"/>
                </a:lnTo>
                <a:lnTo>
                  <a:pt x="53" y="464"/>
                </a:lnTo>
                <a:lnTo>
                  <a:pt x="67" y="471"/>
                </a:lnTo>
                <a:lnTo>
                  <a:pt x="79" y="446"/>
                </a:lnTo>
                <a:lnTo>
                  <a:pt x="84" y="393"/>
                </a:lnTo>
                <a:lnTo>
                  <a:pt x="86" y="349"/>
                </a:lnTo>
                <a:lnTo>
                  <a:pt x="84" y="333"/>
                </a:lnTo>
                <a:lnTo>
                  <a:pt x="80" y="343"/>
                </a:lnTo>
                <a:lnTo>
                  <a:pt x="69" y="378"/>
                </a:lnTo>
                <a:lnTo>
                  <a:pt x="60" y="413"/>
                </a:lnTo>
                <a:lnTo>
                  <a:pt x="55" y="423"/>
                </a:lnTo>
                <a:lnTo>
                  <a:pt x="52" y="406"/>
                </a:lnTo>
                <a:lnTo>
                  <a:pt x="50" y="361"/>
                </a:lnTo>
                <a:lnTo>
                  <a:pt x="56" y="306"/>
                </a:lnTo>
                <a:lnTo>
                  <a:pt x="67" y="290"/>
                </a:lnTo>
                <a:lnTo>
                  <a:pt x="67" y="215"/>
                </a:lnTo>
                <a:lnTo>
                  <a:pt x="27" y="36"/>
                </a:lnTo>
                <a:lnTo>
                  <a:pt x="18" y="6"/>
                </a:lnTo>
                <a:lnTo>
                  <a:pt x="14" y="0"/>
                </a:lnTo>
                <a:lnTo>
                  <a:pt x="15" y="17"/>
                </a:lnTo>
                <a:lnTo>
                  <a:pt x="20" y="60"/>
                </a:lnTo>
                <a:close/>
                <a:moveTo>
                  <a:pt x="42" y="265"/>
                </a:moveTo>
                <a:lnTo>
                  <a:pt x="37" y="271"/>
                </a:lnTo>
                <a:lnTo>
                  <a:pt x="34" y="268"/>
                </a:lnTo>
                <a:lnTo>
                  <a:pt x="32" y="257"/>
                </a:lnTo>
                <a:lnTo>
                  <a:pt x="31" y="239"/>
                </a:lnTo>
                <a:lnTo>
                  <a:pt x="32" y="220"/>
                </a:lnTo>
                <a:lnTo>
                  <a:pt x="34" y="208"/>
                </a:lnTo>
                <a:lnTo>
                  <a:pt x="37" y="206"/>
                </a:lnTo>
                <a:lnTo>
                  <a:pt x="42" y="211"/>
                </a:lnTo>
                <a:lnTo>
                  <a:pt x="45" y="238"/>
                </a:lnTo>
                <a:lnTo>
                  <a:pt x="42" y="26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503" name="Freeform 51"/>
          <p:cNvSpPr>
            <a:spLocks/>
          </p:cNvSpPr>
          <p:nvPr/>
        </p:nvSpPr>
        <p:spPr bwMode="auto">
          <a:xfrm>
            <a:off x="6704013" y="1009650"/>
            <a:ext cx="12700" cy="14288"/>
          </a:xfrm>
          <a:custGeom>
            <a:avLst/>
            <a:gdLst>
              <a:gd name="T0" fmla="*/ 0 w 104"/>
              <a:gd name="T1" fmla="*/ 0 h 112"/>
              <a:gd name="T2" fmla="*/ 29 w 104"/>
              <a:gd name="T3" fmla="*/ 75 h 112"/>
              <a:gd name="T4" fmla="*/ 61 w 104"/>
              <a:gd name="T5" fmla="*/ 96 h 112"/>
              <a:gd name="T6" fmla="*/ 63 w 104"/>
              <a:gd name="T7" fmla="*/ 80 h 112"/>
              <a:gd name="T8" fmla="*/ 65 w 104"/>
              <a:gd name="T9" fmla="*/ 76 h 112"/>
              <a:gd name="T10" fmla="*/ 71 w 104"/>
              <a:gd name="T11" fmla="*/ 80 h 112"/>
              <a:gd name="T12" fmla="*/ 83 w 104"/>
              <a:gd name="T13" fmla="*/ 96 h 112"/>
              <a:gd name="T14" fmla="*/ 98 w 104"/>
              <a:gd name="T15" fmla="*/ 112 h 112"/>
              <a:gd name="T16" fmla="*/ 104 w 104"/>
              <a:gd name="T17" fmla="*/ 107 h 112"/>
              <a:gd name="T18" fmla="*/ 98 w 104"/>
              <a:gd name="T19" fmla="*/ 82 h 112"/>
              <a:gd name="T20" fmla="*/ 83 w 104"/>
              <a:gd name="T21" fmla="*/ 53 h 112"/>
              <a:gd name="T22" fmla="*/ 71 w 104"/>
              <a:gd name="T23" fmla="*/ 37 h 112"/>
              <a:gd name="T24" fmla="*/ 65 w 104"/>
              <a:gd name="T25" fmla="*/ 33 h 112"/>
              <a:gd name="T26" fmla="*/ 63 w 104"/>
              <a:gd name="T27" fmla="*/ 37 h 112"/>
              <a:gd name="T28" fmla="*/ 61 w 104"/>
              <a:gd name="T29" fmla="*/ 53 h 112"/>
              <a:gd name="T30" fmla="*/ 52 w 104"/>
              <a:gd name="T31" fmla="*/ 62 h 112"/>
              <a:gd name="T32" fmla="*/ 29 w 104"/>
              <a:gd name="T33" fmla="*/ 32 h 112"/>
              <a:gd name="T34" fmla="*/ 8 w 104"/>
              <a:gd name="T35" fmla="*/ 0 h 112"/>
              <a:gd name="T36" fmla="*/ 0 w 104"/>
              <a:gd name="T37" fmla="*/ 0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04" h="112">
                <a:moveTo>
                  <a:pt x="0" y="0"/>
                </a:moveTo>
                <a:lnTo>
                  <a:pt x="29" y="75"/>
                </a:lnTo>
                <a:lnTo>
                  <a:pt x="61" y="96"/>
                </a:lnTo>
                <a:lnTo>
                  <a:pt x="63" y="80"/>
                </a:lnTo>
                <a:lnTo>
                  <a:pt x="65" y="76"/>
                </a:lnTo>
                <a:lnTo>
                  <a:pt x="71" y="80"/>
                </a:lnTo>
                <a:lnTo>
                  <a:pt x="83" y="96"/>
                </a:lnTo>
                <a:lnTo>
                  <a:pt x="98" y="112"/>
                </a:lnTo>
                <a:lnTo>
                  <a:pt x="104" y="107"/>
                </a:lnTo>
                <a:lnTo>
                  <a:pt x="98" y="82"/>
                </a:lnTo>
                <a:lnTo>
                  <a:pt x="83" y="53"/>
                </a:lnTo>
                <a:lnTo>
                  <a:pt x="71" y="37"/>
                </a:lnTo>
                <a:lnTo>
                  <a:pt x="65" y="33"/>
                </a:lnTo>
                <a:lnTo>
                  <a:pt x="63" y="37"/>
                </a:lnTo>
                <a:lnTo>
                  <a:pt x="61" y="53"/>
                </a:lnTo>
                <a:lnTo>
                  <a:pt x="52" y="62"/>
                </a:lnTo>
                <a:lnTo>
                  <a:pt x="29" y="32"/>
                </a:lnTo>
                <a:lnTo>
                  <a:pt x="8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504" name="Freeform 52"/>
          <p:cNvSpPr>
            <a:spLocks/>
          </p:cNvSpPr>
          <p:nvPr/>
        </p:nvSpPr>
        <p:spPr bwMode="auto">
          <a:xfrm>
            <a:off x="7421563" y="1008063"/>
            <a:ext cx="7938" cy="6350"/>
          </a:xfrm>
          <a:custGeom>
            <a:avLst/>
            <a:gdLst>
              <a:gd name="T0" fmla="*/ 20 w 62"/>
              <a:gd name="T1" fmla="*/ 20 h 41"/>
              <a:gd name="T2" fmla="*/ 5 w 62"/>
              <a:gd name="T3" fmla="*/ 30 h 41"/>
              <a:gd name="T4" fmla="*/ 0 w 62"/>
              <a:gd name="T5" fmla="*/ 37 h 41"/>
              <a:gd name="T6" fmla="*/ 8 w 62"/>
              <a:gd name="T7" fmla="*/ 40 h 41"/>
              <a:gd name="T8" fmla="*/ 26 w 62"/>
              <a:gd name="T9" fmla="*/ 41 h 41"/>
              <a:gd name="T10" fmla="*/ 52 w 62"/>
              <a:gd name="T11" fmla="*/ 35 h 41"/>
              <a:gd name="T12" fmla="*/ 62 w 62"/>
              <a:gd name="T13" fmla="*/ 20 h 41"/>
              <a:gd name="T14" fmla="*/ 61 w 62"/>
              <a:gd name="T15" fmla="*/ 6 h 41"/>
              <a:gd name="T16" fmla="*/ 56 w 62"/>
              <a:gd name="T17" fmla="*/ 0 h 41"/>
              <a:gd name="T18" fmla="*/ 43 w 62"/>
              <a:gd name="T19" fmla="*/ 6 h 41"/>
              <a:gd name="T20" fmla="*/ 20 w 62"/>
              <a:gd name="T21" fmla="*/ 20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2" h="41">
                <a:moveTo>
                  <a:pt x="20" y="20"/>
                </a:moveTo>
                <a:lnTo>
                  <a:pt x="5" y="30"/>
                </a:lnTo>
                <a:lnTo>
                  <a:pt x="0" y="37"/>
                </a:lnTo>
                <a:lnTo>
                  <a:pt x="8" y="40"/>
                </a:lnTo>
                <a:lnTo>
                  <a:pt x="26" y="41"/>
                </a:lnTo>
                <a:lnTo>
                  <a:pt x="52" y="35"/>
                </a:lnTo>
                <a:lnTo>
                  <a:pt x="62" y="20"/>
                </a:lnTo>
                <a:lnTo>
                  <a:pt x="61" y="6"/>
                </a:lnTo>
                <a:lnTo>
                  <a:pt x="56" y="0"/>
                </a:lnTo>
                <a:lnTo>
                  <a:pt x="43" y="6"/>
                </a:lnTo>
                <a:lnTo>
                  <a:pt x="20" y="2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505" name="Freeform 53"/>
          <p:cNvSpPr>
            <a:spLocks/>
          </p:cNvSpPr>
          <p:nvPr/>
        </p:nvSpPr>
        <p:spPr bwMode="auto">
          <a:xfrm>
            <a:off x="7410450" y="1014413"/>
            <a:ext cx="6350" cy="3175"/>
          </a:xfrm>
          <a:custGeom>
            <a:avLst/>
            <a:gdLst>
              <a:gd name="T0" fmla="*/ 0 w 52"/>
              <a:gd name="T1" fmla="*/ 21 h 33"/>
              <a:gd name="T2" fmla="*/ 1 w 52"/>
              <a:gd name="T3" fmla="*/ 33 h 33"/>
              <a:gd name="T4" fmla="*/ 19 w 52"/>
              <a:gd name="T5" fmla="*/ 30 h 33"/>
              <a:gd name="T6" fmla="*/ 42 w 52"/>
              <a:gd name="T7" fmla="*/ 19 h 33"/>
              <a:gd name="T8" fmla="*/ 52 w 52"/>
              <a:gd name="T9" fmla="*/ 10 h 33"/>
              <a:gd name="T10" fmla="*/ 50 w 52"/>
              <a:gd name="T11" fmla="*/ 2 h 33"/>
              <a:gd name="T12" fmla="*/ 34 w 52"/>
              <a:gd name="T13" fmla="*/ 0 h 33"/>
              <a:gd name="T14" fmla="*/ 15 w 52"/>
              <a:gd name="T15" fmla="*/ 6 h 33"/>
              <a:gd name="T16" fmla="*/ 0 w 52"/>
              <a:gd name="T17" fmla="*/ 21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2" h="33">
                <a:moveTo>
                  <a:pt x="0" y="21"/>
                </a:moveTo>
                <a:lnTo>
                  <a:pt x="1" y="33"/>
                </a:lnTo>
                <a:lnTo>
                  <a:pt x="19" y="30"/>
                </a:lnTo>
                <a:lnTo>
                  <a:pt x="42" y="19"/>
                </a:lnTo>
                <a:lnTo>
                  <a:pt x="52" y="10"/>
                </a:lnTo>
                <a:lnTo>
                  <a:pt x="50" y="2"/>
                </a:lnTo>
                <a:lnTo>
                  <a:pt x="34" y="0"/>
                </a:lnTo>
                <a:lnTo>
                  <a:pt x="15" y="6"/>
                </a:lnTo>
                <a:lnTo>
                  <a:pt x="0" y="2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506" name="Freeform 54"/>
          <p:cNvSpPr>
            <a:spLocks/>
          </p:cNvSpPr>
          <p:nvPr/>
        </p:nvSpPr>
        <p:spPr bwMode="auto">
          <a:xfrm>
            <a:off x="6700838" y="1027113"/>
            <a:ext cx="15875" cy="12700"/>
          </a:xfrm>
          <a:custGeom>
            <a:avLst/>
            <a:gdLst>
              <a:gd name="T0" fmla="*/ 101 w 132"/>
              <a:gd name="T1" fmla="*/ 32 h 96"/>
              <a:gd name="T2" fmla="*/ 108 w 132"/>
              <a:gd name="T3" fmla="*/ 59 h 96"/>
              <a:gd name="T4" fmla="*/ 105 w 132"/>
              <a:gd name="T5" fmla="*/ 72 h 96"/>
              <a:gd name="T6" fmla="*/ 94 w 132"/>
              <a:gd name="T7" fmla="*/ 71 h 96"/>
              <a:gd name="T8" fmla="*/ 69 w 132"/>
              <a:gd name="T9" fmla="*/ 58 h 96"/>
              <a:gd name="T10" fmla="*/ 0 w 132"/>
              <a:gd name="T11" fmla="*/ 52 h 96"/>
              <a:gd name="T12" fmla="*/ 7 w 132"/>
              <a:gd name="T13" fmla="*/ 90 h 96"/>
              <a:gd name="T14" fmla="*/ 18 w 132"/>
              <a:gd name="T15" fmla="*/ 96 h 96"/>
              <a:gd name="T16" fmla="*/ 22 w 132"/>
              <a:gd name="T17" fmla="*/ 96 h 96"/>
              <a:gd name="T18" fmla="*/ 22 w 132"/>
              <a:gd name="T19" fmla="*/ 91 h 96"/>
              <a:gd name="T20" fmla="*/ 16 w 132"/>
              <a:gd name="T21" fmla="*/ 79 h 96"/>
              <a:gd name="T22" fmla="*/ 9 w 132"/>
              <a:gd name="T23" fmla="*/ 66 h 96"/>
              <a:gd name="T24" fmla="*/ 9 w 132"/>
              <a:gd name="T25" fmla="*/ 60 h 96"/>
              <a:gd name="T26" fmla="*/ 18 w 132"/>
              <a:gd name="T27" fmla="*/ 59 h 96"/>
              <a:gd name="T28" fmla="*/ 33 w 132"/>
              <a:gd name="T29" fmla="*/ 64 h 96"/>
              <a:gd name="T30" fmla="*/ 50 w 132"/>
              <a:gd name="T31" fmla="*/ 72 h 96"/>
              <a:gd name="T32" fmla="*/ 68 w 132"/>
              <a:gd name="T33" fmla="*/ 79 h 96"/>
              <a:gd name="T34" fmla="*/ 86 w 132"/>
              <a:gd name="T35" fmla="*/ 87 h 96"/>
              <a:gd name="T36" fmla="*/ 101 w 132"/>
              <a:gd name="T37" fmla="*/ 92 h 96"/>
              <a:gd name="T38" fmla="*/ 132 w 132"/>
              <a:gd name="T39" fmla="*/ 77 h 96"/>
              <a:gd name="T40" fmla="*/ 110 w 132"/>
              <a:gd name="T41" fmla="*/ 15 h 96"/>
              <a:gd name="T42" fmla="*/ 100 w 132"/>
              <a:gd name="T43" fmla="*/ 1 h 96"/>
              <a:gd name="T44" fmla="*/ 95 w 132"/>
              <a:gd name="T45" fmla="*/ 0 h 96"/>
              <a:gd name="T46" fmla="*/ 96 w 132"/>
              <a:gd name="T47" fmla="*/ 10 h 96"/>
              <a:gd name="T48" fmla="*/ 101 w 132"/>
              <a:gd name="T49" fmla="*/ 32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32" h="96">
                <a:moveTo>
                  <a:pt x="101" y="32"/>
                </a:moveTo>
                <a:lnTo>
                  <a:pt x="108" y="59"/>
                </a:lnTo>
                <a:lnTo>
                  <a:pt x="105" y="72"/>
                </a:lnTo>
                <a:lnTo>
                  <a:pt x="94" y="71"/>
                </a:lnTo>
                <a:lnTo>
                  <a:pt x="69" y="58"/>
                </a:lnTo>
                <a:lnTo>
                  <a:pt x="0" y="52"/>
                </a:lnTo>
                <a:lnTo>
                  <a:pt x="7" y="90"/>
                </a:lnTo>
                <a:lnTo>
                  <a:pt x="18" y="96"/>
                </a:lnTo>
                <a:lnTo>
                  <a:pt x="22" y="96"/>
                </a:lnTo>
                <a:lnTo>
                  <a:pt x="22" y="91"/>
                </a:lnTo>
                <a:lnTo>
                  <a:pt x="16" y="79"/>
                </a:lnTo>
                <a:lnTo>
                  <a:pt x="9" y="66"/>
                </a:lnTo>
                <a:lnTo>
                  <a:pt x="9" y="60"/>
                </a:lnTo>
                <a:lnTo>
                  <a:pt x="18" y="59"/>
                </a:lnTo>
                <a:lnTo>
                  <a:pt x="33" y="64"/>
                </a:lnTo>
                <a:lnTo>
                  <a:pt x="50" y="72"/>
                </a:lnTo>
                <a:lnTo>
                  <a:pt x="68" y="79"/>
                </a:lnTo>
                <a:lnTo>
                  <a:pt x="86" y="87"/>
                </a:lnTo>
                <a:lnTo>
                  <a:pt x="101" y="92"/>
                </a:lnTo>
                <a:lnTo>
                  <a:pt x="132" y="77"/>
                </a:lnTo>
                <a:lnTo>
                  <a:pt x="110" y="15"/>
                </a:lnTo>
                <a:lnTo>
                  <a:pt x="100" y="1"/>
                </a:lnTo>
                <a:lnTo>
                  <a:pt x="95" y="0"/>
                </a:lnTo>
                <a:lnTo>
                  <a:pt x="96" y="10"/>
                </a:lnTo>
                <a:lnTo>
                  <a:pt x="101" y="3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507" name="Freeform 55"/>
          <p:cNvSpPr>
            <a:spLocks/>
          </p:cNvSpPr>
          <p:nvPr/>
        </p:nvSpPr>
        <p:spPr bwMode="auto">
          <a:xfrm>
            <a:off x="7408863" y="1035050"/>
            <a:ext cx="6350" cy="1588"/>
          </a:xfrm>
          <a:custGeom>
            <a:avLst/>
            <a:gdLst>
              <a:gd name="T0" fmla="*/ 9 w 49"/>
              <a:gd name="T1" fmla="*/ 13 h 17"/>
              <a:gd name="T2" fmla="*/ 32 w 49"/>
              <a:gd name="T3" fmla="*/ 17 h 17"/>
              <a:gd name="T4" fmla="*/ 49 w 49"/>
              <a:gd name="T5" fmla="*/ 11 h 17"/>
              <a:gd name="T6" fmla="*/ 47 w 49"/>
              <a:gd name="T7" fmla="*/ 2 h 17"/>
              <a:gd name="T8" fmla="*/ 21 w 49"/>
              <a:gd name="T9" fmla="*/ 0 h 17"/>
              <a:gd name="T10" fmla="*/ 7 w 49"/>
              <a:gd name="T11" fmla="*/ 1 h 17"/>
              <a:gd name="T12" fmla="*/ 0 w 49"/>
              <a:gd name="T13" fmla="*/ 4 h 17"/>
              <a:gd name="T14" fmla="*/ 0 w 49"/>
              <a:gd name="T15" fmla="*/ 8 h 17"/>
              <a:gd name="T16" fmla="*/ 9 w 49"/>
              <a:gd name="T17" fmla="*/ 13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9" h="17">
                <a:moveTo>
                  <a:pt x="9" y="13"/>
                </a:moveTo>
                <a:lnTo>
                  <a:pt x="32" y="17"/>
                </a:lnTo>
                <a:lnTo>
                  <a:pt x="49" y="11"/>
                </a:lnTo>
                <a:lnTo>
                  <a:pt x="47" y="2"/>
                </a:lnTo>
                <a:lnTo>
                  <a:pt x="21" y="0"/>
                </a:lnTo>
                <a:lnTo>
                  <a:pt x="7" y="1"/>
                </a:lnTo>
                <a:lnTo>
                  <a:pt x="0" y="4"/>
                </a:lnTo>
                <a:lnTo>
                  <a:pt x="0" y="8"/>
                </a:lnTo>
                <a:lnTo>
                  <a:pt x="9" y="1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508" name="Freeform 56"/>
          <p:cNvSpPr>
            <a:spLocks/>
          </p:cNvSpPr>
          <p:nvPr/>
        </p:nvSpPr>
        <p:spPr bwMode="auto">
          <a:xfrm>
            <a:off x="6777038" y="1036638"/>
            <a:ext cx="7938" cy="15875"/>
          </a:xfrm>
          <a:custGeom>
            <a:avLst/>
            <a:gdLst>
              <a:gd name="T0" fmla="*/ 0 w 62"/>
              <a:gd name="T1" fmla="*/ 0 h 127"/>
              <a:gd name="T2" fmla="*/ 9 w 62"/>
              <a:gd name="T3" fmla="*/ 32 h 127"/>
              <a:gd name="T4" fmla="*/ 32 w 62"/>
              <a:gd name="T5" fmla="*/ 86 h 127"/>
              <a:gd name="T6" fmla="*/ 53 w 62"/>
              <a:gd name="T7" fmla="*/ 127 h 127"/>
              <a:gd name="T8" fmla="*/ 62 w 62"/>
              <a:gd name="T9" fmla="*/ 126 h 127"/>
              <a:gd name="T10" fmla="*/ 32 w 62"/>
              <a:gd name="T11" fmla="*/ 42 h 127"/>
              <a:gd name="T12" fmla="*/ 0 w 62"/>
              <a:gd name="T13" fmla="*/ 0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2" h="127">
                <a:moveTo>
                  <a:pt x="0" y="0"/>
                </a:moveTo>
                <a:lnTo>
                  <a:pt x="9" y="32"/>
                </a:lnTo>
                <a:lnTo>
                  <a:pt x="32" y="86"/>
                </a:lnTo>
                <a:lnTo>
                  <a:pt x="53" y="127"/>
                </a:lnTo>
                <a:lnTo>
                  <a:pt x="62" y="126"/>
                </a:lnTo>
                <a:lnTo>
                  <a:pt x="32" y="42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509" name="Freeform 57"/>
          <p:cNvSpPr>
            <a:spLocks/>
          </p:cNvSpPr>
          <p:nvPr/>
        </p:nvSpPr>
        <p:spPr bwMode="auto">
          <a:xfrm>
            <a:off x="6719888" y="1039813"/>
            <a:ext cx="7938" cy="9525"/>
          </a:xfrm>
          <a:custGeom>
            <a:avLst/>
            <a:gdLst>
              <a:gd name="T0" fmla="*/ 20 w 55"/>
              <a:gd name="T1" fmla="*/ 24 h 82"/>
              <a:gd name="T2" fmla="*/ 21 w 55"/>
              <a:gd name="T3" fmla="*/ 53 h 82"/>
              <a:gd name="T4" fmla="*/ 8 w 55"/>
              <a:gd name="T5" fmla="*/ 71 h 82"/>
              <a:gd name="T6" fmla="*/ 0 w 55"/>
              <a:gd name="T7" fmla="*/ 74 h 82"/>
              <a:gd name="T8" fmla="*/ 0 w 55"/>
              <a:gd name="T9" fmla="*/ 79 h 82"/>
              <a:gd name="T10" fmla="*/ 8 w 55"/>
              <a:gd name="T11" fmla="*/ 81 h 82"/>
              <a:gd name="T12" fmla="*/ 20 w 55"/>
              <a:gd name="T13" fmla="*/ 82 h 82"/>
              <a:gd name="T14" fmla="*/ 55 w 55"/>
              <a:gd name="T15" fmla="*/ 69 h 82"/>
              <a:gd name="T16" fmla="*/ 33 w 55"/>
              <a:gd name="T17" fmla="*/ 20 h 82"/>
              <a:gd name="T18" fmla="*/ 21 w 55"/>
              <a:gd name="T19" fmla="*/ 4 h 82"/>
              <a:gd name="T20" fmla="*/ 16 w 55"/>
              <a:gd name="T21" fmla="*/ 0 h 82"/>
              <a:gd name="T22" fmla="*/ 16 w 55"/>
              <a:gd name="T23" fmla="*/ 6 h 82"/>
              <a:gd name="T24" fmla="*/ 20 w 55"/>
              <a:gd name="T25" fmla="*/ 24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5" h="82">
                <a:moveTo>
                  <a:pt x="20" y="24"/>
                </a:moveTo>
                <a:lnTo>
                  <a:pt x="21" y="53"/>
                </a:lnTo>
                <a:lnTo>
                  <a:pt x="8" y="71"/>
                </a:lnTo>
                <a:lnTo>
                  <a:pt x="0" y="74"/>
                </a:lnTo>
                <a:lnTo>
                  <a:pt x="0" y="79"/>
                </a:lnTo>
                <a:lnTo>
                  <a:pt x="8" y="81"/>
                </a:lnTo>
                <a:lnTo>
                  <a:pt x="20" y="82"/>
                </a:lnTo>
                <a:lnTo>
                  <a:pt x="55" y="69"/>
                </a:lnTo>
                <a:lnTo>
                  <a:pt x="33" y="20"/>
                </a:lnTo>
                <a:lnTo>
                  <a:pt x="21" y="4"/>
                </a:lnTo>
                <a:lnTo>
                  <a:pt x="16" y="0"/>
                </a:lnTo>
                <a:lnTo>
                  <a:pt x="16" y="6"/>
                </a:lnTo>
                <a:lnTo>
                  <a:pt x="20" y="2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510" name="Freeform 58"/>
          <p:cNvSpPr>
            <a:spLocks/>
          </p:cNvSpPr>
          <p:nvPr/>
        </p:nvSpPr>
        <p:spPr bwMode="auto">
          <a:xfrm>
            <a:off x="6705600" y="1042988"/>
            <a:ext cx="11113" cy="31750"/>
          </a:xfrm>
          <a:custGeom>
            <a:avLst/>
            <a:gdLst>
              <a:gd name="T0" fmla="*/ 40 w 89"/>
              <a:gd name="T1" fmla="*/ 20 h 262"/>
              <a:gd name="T2" fmla="*/ 25 w 89"/>
              <a:gd name="T3" fmla="*/ 33 h 262"/>
              <a:gd name="T4" fmla="*/ 8 w 89"/>
              <a:gd name="T5" fmla="*/ 31 h 262"/>
              <a:gd name="T6" fmla="*/ 0 w 89"/>
              <a:gd name="T7" fmla="*/ 43 h 262"/>
              <a:gd name="T8" fmla="*/ 10 w 89"/>
              <a:gd name="T9" fmla="*/ 89 h 262"/>
              <a:gd name="T10" fmla="*/ 24 w 89"/>
              <a:gd name="T11" fmla="*/ 141 h 262"/>
              <a:gd name="T12" fmla="*/ 29 w 89"/>
              <a:gd name="T13" fmla="*/ 170 h 262"/>
              <a:gd name="T14" fmla="*/ 36 w 89"/>
              <a:gd name="T15" fmla="*/ 168 h 262"/>
              <a:gd name="T16" fmla="*/ 53 w 89"/>
              <a:gd name="T17" fmla="*/ 148 h 262"/>
              <a:gd name="T18" fmla="*/ 62 w 89"/>
              <a:gd name="T19" fmla="*/ 138 h 262"/>
              <a:gd name="T20" fmla="*/ 68 w 89"/>
              <a:gd name="T21" fmla="*/ 142 h 262"/>
              <a:gd name="T22" fmla="*/ 68 w 89"/>
              <a:gd name="T23" fmla="*/ 163 h 262"/>
              <a:gd name="T24" fmla="*/ 63 w 89"/>
              <a:gd name="T25" fmla="*/ 202 h 262"/>
              <a:gd name="T26" fmla="*/ 58 w 89"/>
              <a:gd name="T27" fmla="*/ 243 h 262"/>
              <a:gd name="T28" fmla="*/ 57 w 89"/>
              <a:gd name="T29" fmla="*/ 262 h 262"/>
              <a:gd name="T30" fmla="*/ 62 w 89"/>
              <a:gd name="T31" fmla="*/ 258 h 262"/>
              <a:gd name="T32" fmla="*/ 74 w 89"/>
              <a:gd name="T33" fmla="*/ 234 h 262"/>
              <a:gd name="T34" fmla="*/ 83 w 89"/>
              <a:gd name="T35" fmla="*/ 128 h 262"/>
              <a:gd name="T36" fmla="*/ 48 w 89"/>
              <a:gd name="T37" fmla="*/ 108 h 262"/>
              <a:gd name="T38" fmla="*/ 41 w 89"/>
              <a:gd name="T39" fmla="*/ 117 h 262"/>
              <a:gd name="T40" fmla="*/ 34 w 89"/>
              <a:gd name="T41" fmla="*/ 122 h 262"/>
              <a:gd name="T42" fmla="*/ 30 w 89"/>
              <a:gd name="T43" fmla="*/ 121 h 262"/>
              <a:gd name="T44" fmla="*/ 29 w 89"/>
              <a:gd name="T45" fmla="*/ 112 h 262"/>
              <a:gd name="T46" fmla="*/ 45 w 89"/>
              <a:gd name="T47" fmla="*/ 50 h 262"/>
              <a:gd name="T48" fmla="*/ 78 w 89"/>
              <a:gd name="T49" fmla="*/ 35 h 262"/>
              <a:gd name="T50" fmla="*/ 86 w 89"/>
              <a:gd name="T51" fmla="*/ 38 h 262"/>
              <a:gd name="T52" fmla="*/ 89 w 89"/>
              <a:gd name="T53" fmla="*/ 37 h 262"/>
              <a:gd name="T54" fmla="*/ 89 w 89"/>
              <a:gd name="T55" fmla="*/ 32 h 262"/>
              <a:gd name="T56" fmla="*/ 85 w 89"/>
              <a:gd name="T57" fmla="*/ 25 h 262"/>
              <a:gd name="T58" fmla="*/ 61 w 89"/>
              <a:gd name="T59" fmla="*/ 0 h 262"/>
              <a:gd name="T60" fmla="*/ 40 w 89"/>
              <a:gd name="T61" fmla="*/ 20 h 2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89" h="262">
                <a:moveTo>
                  <a:pt x="40" y="20"/>
                </a:moveTo>
                <a:lnTo>
                  <a:pt x="25" y="33"/>
                </a:lnTo>
                <a:lnTo>
                  <a:pt x="8" y="31"/>
                </a:lnTo>
                <a:lnTo>
                  <a:pt x="0" y="43"/>
                </a:lnTo>
                <a:lnTo>
                  <a:pt x="10" y="89"/>
                </a:lnTo>
                <a:lnTo>
                  <a:pt x="24" y="141"/>
                </a:lnTo>
                <a:lnTo>
                  <a:pt x="29" y="170"/>
                </a:lnTo>
                <a:lnTo>
                  <a:pt x="36" y="168"/>
                </a:lnTo>
                <a:lnTo>
                  <a:pt x="53" y="148"/>
                </a:lnTo>
                <a:lnTo>
                  <a:pt x="62" y="138"/>
                </a:lnTo>
                <a:lnTo>
                  <a:pt x="68" y="142"/>
                </a:lnTo>
                <a:lnTo>
                  <a:pt x="68" y="163"/>
                </a:lnTo>
                <a:lnTo>
                  <a:pt x="63" y="202"/>
                </a:lnTo>
                <a:lnTo>
                  <a:pt x="58" y="243"/>
                </a:lnTo>
                <a:lnTo>
                  <a:pt x="57" y="262"/>
                </a:lnTo>
                <a:lnTo>
                  <a:pt x="62" y="258"/>
                </a:lnTo>
                <a:lnTo>
                  <a:pt x="74" y="234"/>
                </a:lnTo>
                <a:lnTo>
                  <a:pt x="83" y="128"/>
                </a:lnTo>
                <a:lnTo>
                  <a:pt x="48" y="108"/>
                </a:lnTo>
                <a:lnTo>
                  <a:pt x="41" y="117"/>
                </a:lnTo>
                <a:lnTo>
                  <a:pt x="34" y="122"/>
                </a:lnTo>
                <a:lnTo>
                  <a:pt x="30" y="121"/>
                </a:lnTo>
                <a:lnTo>
                  <a:pt x="29" y="112"/>
                </a:lnTo>
                <a:lnTo>
                  <a:pt x="45" y="50"/>
                </a:lnTo>
                <a:lnTo>
                  <a:pt x="78" y="35"/>
                </a:lnTo>
                <a:lnTo>
                  <a:pt x="86" y="38"/>
                </a:lnTo>
                <a:lnTo>
                  <a:pt x="89" y="37"/>
                </a:lnTo>
                <a:lnTo>
                  <a:pt x="89" y="32"/>
                </a:lnTo>
                <a:lnTo>
                  <a:pt x="85" y="25"/>
                </a:lnTo>
                <a:lnTo>
                  <a:pt x="61" y="0"/>
                </a:lnTo>
                <a:lnTo>
                  <a:pt x="40" y="2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511" name="Freeform 59"/>
          <p:cNvSpPr>
            <a:spLocks/>
          </p:cNvSpPr>
          <p:nvPr/>
        </p:nvSpPr>
        <p:spPr bwMode="auto">
          <a:xfrm>
            <a:off x="6804025" y="1060450"/>
            <a:ext cx="11113" cy="12700"/>
          </a:xfrm>
          <a:custGeom>
            <a:avLst/>
            <a:gdLst>
              <a:gd name="T0" fmla="*/ 38 w 98"/>
              <a:gd name="T1" fmla="*/ 54 h 107"/>
              <a:gd name="T2" fmla="*/ 77 w 98"/>
              <a:gd name="T3" fmla="*/ 92 h 107"/>
              <a:gd name="T4" fmla="*/ 98 w 98"/>
              <a:gd name="T5" fmla="*/ 107 h 107"/>
              <a:gd name="T6" fmla="*/ 91 w 98"/>
              <a:gd name="T7" fmla="*/ 92 h 107"/>
              <a:gd name="T8" fmla="*/ 59 w 98"/>
              <a:gd name="T9" fmla="*/ 54 h 107"/>
              <a:gd name="T10" fmla="*/ 21 w 98"/>
              <a:gd name="T11" fmla="*/ 16 h 107"/>
              <a:gd name="T12" fmla="*/ 0 w 98"/>
              <a:gd name="T13" fmla="*/ 0 h 107"/>
              <a:gd name="T14" fmla="*/ 6 w 98"/>
              <a:gd name="T15" fmla="*/ 16 h 107"/>
              <a:gd name="T16" fmla="*/ 38 w 98"/>
              <a:gd name="T17" fmla="*/ 54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8" h="107">
                <a:moveTo>
                  <a:pt x="38" y="54"/>
                </a:moveTo>
                <a:lnTo>
                  <a:pt x="77" y="92"/>
                </a:lnTo>
                <a:lnTo>
                  <a:pt x="98" y="107"/>
                </a:lnTo>
                <a:lnTo>
                  <a:pt x="91" y="92"/>
                </a:lnTo>
                <a:lnTo>
                  <a:pt x="59" y="54"/>
                </a:lnTo>
                <a:lnTo>
                  <a:pt x="21" y="16"/>
                </a:lnTo>
                <a:lnTo>
                  <a:pt x="0" y="0"/>
                </a:lnTo>
                <a:lnTo>
                  <a:pt x="6" y="16"/>
                </a:lnTo>
                <a:lnTo>
                  <a:pt x="38" y="5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512" name="Freeform 60"/>
          <p:cNvSpPr>
            <a:spLocks/>
          </p:cNvSpPr>
          <p:nvPr/>
        </p:nvSpPr>
        <p:spPr bwMode="auto">
          <a:xfrm>
            <a:off x="6716713" y="1071563"/>
            <a:ext cx="4763" cy="9525"/>
          </a:xfrm>
          <a:custGeom>
            <a:avLst/>
            <a:gdLst>
              <a:gd name="T0" fmla="*/ 0 w 43"/>
              <a:gd name="T1" fmla="*/ 6 h 75"/>
              <a:gd name="T2" fmla="*/ 7 w 43"/>
              <a:gd name="T3" fmla="*/ 30 h 75"/>
              <a:gd name="T4" fmla="*/ 22 w 43"/>
              <a:gd name="T5" fmla="*/ 59 h 75"/>
              <a:gd name="T6" fmla="*/ 37 w 43"/>
              <a:gd name="T7" fmla="*/ 75 h 75"/>
              <a:gd name="T8" fmla="*/ 43 w 43"/>
              <a:gd name="T9" fmla="*/ 70 h 75"/>
              <a:gd name="T10" fmla="*/ 37 w 43"/>
              <a:gd name="T11" fmla="*/ 45 h 75"/>
              <a:gd name="T12" fmla="*/ 22 w 43"/>
              <a:gd name="T13" fmla="*/ 16 h 75"/>
              <a:gd name="T14" fmla="*/ 7 w 43"/>
              <a:gd name="T15" fmla="*/ 0 h 75"/>
              <a:gd name="T16" fmla="*/ 0 w 43"/>
              <a:gd name="T17" fmla="*/ 6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3" h="75">
                <a:moveTo>
                  <a:pt x="0" y="6"/>
                </a:moveTo>
                <a:lnTo>
                  <a:pt x="7" y="30"/>
                </a:lnTo>
                <a:lnTo>
                  <a:pt x="22" y="59"/>
                </a:lnTo>
                <a:lnTo>
                  <a:pt x="37" y="75"/>
                </a:lnTo>
                <a:lnTo>
                  <a:pt x="43" y="70"/>
                </a:lnTo>
                <a:lnTo>
                  <a:pt x="37" y="45"/>
                </a:lnTo>
                <a:lnTo>
                  <a:pt x="22" y="16"/>
                </a:lnTo>
                <a:lnTo>
                  <a:pt x="7" y="0"/>
                </a:lnTo>
                <a:lnTo>
                  <a:pt x="0" y="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513" name="Freeform 61"/>
          <p:cNvSpPr>
            <a:spLocks/>
          </p:cNvSpPr>
          <p:nvPr/>
        </p:nvSpPr>
        <p:spPr bwMode="auto">
          <a:xfrm>
            <a:off x="7402513" y="1077913"/>
            <a:ext cx="14288" cy="7938"/>
          </a:xfrm>
          <a:custGeom>
            <a:avLst/>
            <a:gdLst>
              <a:gd name="T0" fmla="*/ 49 w 114"/>
              <a:gd name="T1" fmla="*/ 22 h 73"/>
              <a:gd name="T2" fmla="*/ 58 w 114"/>
              <a:gd name="T3" fmla="*/ 46 h 73"/>
              <a:gd name="T4" fmla="*/ 24 w 114"/>
              <a:gd name="T5" fmla="*/ 60 h 73"/>
              <a:gd name="T6" fmla="*/ 5 w 114"/>
              <a:gd name="T7" fmla="*/ 64 h 73"/>
              <a:gd name="T8" fmla="*/ 0 w 114"/>
              <a:gd name="T9" fmla="*/ 68 h 73"/>
              <a:gd name="T10" fmla="*/ 14 w 114"/>
              <a:gd name="T11" fmla="*/ 71 h 73"/>
              <a:gd name="T12" fmla="*/ 45 w 114"/>
              <a:gd name="T13" fmla="*/ 73 h 73"/>
              <a:gd name="T14" fmla="*/ 92 w 114"/>
              <a:gd name="T15" fmla="*/ 65 h 73"/>
              <a:gd name="T16" fmla="*/ 114 w 114"/>
              <a:gd name="T17" fmla="*/ 46 h 73"/>
              <a:gd name="T18" fmla="*/ 107 w 114"/>
              <a:gd name="T19" fmla="*/ 24 h 73"/>
              <a:gd name="T20" fmla="*/ 69 w 114"/>
              <a:gd name="T21" fmla="*/ 5 h 73"/>
              <a:gd name="T22" fmla="*/ 48 w 114"/>
              <a:gd name="T23" fmla="*/ 0 h 73"/>
              <a:gd name="T24" fmla="*/ 39 w 114"/>
              <a:gd name="T25" fmla="*/ 1 h 73"/>
              <a:gd name="T26" fmla="*/ 40 w 114"/>
              <a:gd name="T27" fmla="*/ 8 h 73"/>
              <a:gd name="T28" fmla="*/ 49 w 114"/>
              <a:gd name="T29" fmla="*/ 22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14" h="73">
                <a:moveTo>
                  <a:pt x="49" y="22"/>
                </a:moveTo>
                <a:lnTo>
                  <a:pt x="58" y="46"/>
                </a:lnTo>
                <a:lnTo>
                  <a:pt x="24" y="60"/>
                </a:lnTo>
                <a:lnTo>
                  <a:pt x="5" y="64"/>
                </a:lnTo>
                <a:lnTo>
                  <a:pt x="0" y="68"/>
                </a:lnTo>
                <a:lnTo>
                  <a:pt x="14" y="71"/>
                </a:lnTo>
                <a:lnTo>
                  <a:pt x="45" y="73"/>
                </a:lnTo>
                <a:lnTo>
                  <a:pt x="92" y="65"/>
                </a:lnTo>
                <a:lnTo>
                  <a:pt x="114" y="46"/>
                </a:lnTo>
                <a:lnTo>
                  <a:pt x="107" y="24"/>
                </a:lnTo>
                <a:lnTo>
                  <a:pt x="69" y="5"/>
                </a:lnTo>
                <a:lnTo>
                  <a:pt x="48" y="0"/>
                </a:lnTo>
                <a:lnTo>
                  <a:pt x="39" y="1"/>
                </a:lnTo>
                <a:lnTo>
                  <a:pt x="40" y="8"/>
                </a:lnTo>
                <a:lnTo>
                  <a:pt x="49" y="2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514" name="Freeform 62"/>
          <p:cNvSpPr>
            <a:spLocks/>
          </p:cNvSpPr>
          <p:nvPr/>
        </p:nvSpPr>
        <p:spPr bwMode="auto">
          <a:xfrm>
            <a:off x="6715125" y="1085850"/>
            <a:ext cx="3175" cy="6350"/>
          </a:xfrm>
          <a:custGeom>
            <a:avLst/>
            <a:gdLst>
              <a:gd name="T0" fmla="*/ 8 w 33"/>
              <a:gd name="T1" fmla="*/ 26 h 51"/>
              <a:gd name="T2" fmla="*/ 1 w 33"/>
              <a:gd name="T3" fmla="*/ 43 h 51"/>
              <a:gd name="T4" fmla="*/ 0 w 33"/>
              <a:gd name="T5" fmla="*/ 51 h 51"/>
              <a:gd name="T6" fmla="*/ 6 w 33"/>
              <a:gd name="T7" fmla="*/ 49 h 51"/>
              <a:gd name="T8" fmla="*/ 18 w 33"/>
              <a:gd name="T9" fmla="*/ 39 h 51"/>
              <a:gd name="T10" fmla="*/ 33 w 33"/>
              <a:gd name="T11" fmla="*/ 16 h 51"/>
              <a:gd name="T12" fmla="*/ 33 w 33"/>
              <a:gd name="T13" fmla="*/ 0 h 51"/>
              <a:gd name="T14" fmla="*/ 20 w 33"/>
              <a:gd name="T15" fmla="*/ 2 h 51"/>
              <a:gd name="T16" fmla="*/ 8 w 33"/>
              <a:gd name="T17" fmla="*/ 26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3" h="51">
                <a:moveTo>
                  <a:pt x="8" y="26"/>
                </a:moveTo>
                <a:lnTo>
                  <a:pt x="1" y="43"/>
                </a:lnTo>
                <a:lnTo>
                  <a:pt x="0" y="51"/>
                </a:lnTo>
                <a:lnTo>
                  <a:pt x="6" y="49"/>
                </a:lnTo>
                <a:lnTo>
                  <a:pt x="18" y="39"/>
                </a:lnTo>
                <a:lnTo>
                  <a:pt x="33" y="16"/>
                </a:lnTo>
                <a:lnTo>
                  <a:pt x="33" y="0"/>
                </a:lnTo>
                <a:lnTo>
                  <a:pt x="20" y="2"/>
                </a:lnTo>
                <a:lnTo>
                  <a:pt x="8" y="2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515" name="Freeform 63"/>
          <p:cNvSpPr>
            <a:spLocks/>
          </p:cNvSpPr>
          <p:nvPr/>
        </p:nvSpPr>
        <p:spPr bwMode="auto">
          <a:xfrm>
            <a:off x="6723063" y="1085850"/>
            <a:ext cx="7938" cy="15875"/>
          </a:xfrm>
          <a:custGeom>
            <a:avLst/>
            <a:gdLst>
              <a:gd name="T0" fmla="*/ 0 w 74"/>
              <a:gd name="T1" fmla="*/ 0 h 138"/>
              <a:gd name="T2" fmla="*/ 9 w 74"/>
              <a:gd name="T3" fmla="*/ 27 h 138"/>
              <a:gd name="T4" fmla="*/ 30 w 74"/>
              <a:gd name="T5" fmla="*/ 62 h 138"/>
              <a:gd name="T6" fmla="*/ 49 w 74"/>
              <a:gd name="T7" fmla="*/ 101 h 138"/>
              <a:gd name="T8" fmla="*/ 34 w 74"/>
              <a:gd name="T9" fmla="*/ 124 h 138"/>
              <a:gd name="T10" fmla="*/ 24 w 74"/>
              <a:gd name="T11" fmla="*/ 132 h 138"/>
              <a:gd name="T12" fmla="*/ 21 w 74"/>
              <a:gd name="T13" fmla="*/ 137 h 138"/>
              <a:gd name="T14" fmla="*/ 26 w 74"/>
              <a:gd name="T15" fmla="*/ 138 h 138"/>
              <a:gd name="T16" fmla="*/ 39 w 74"/>
              <a:gd name="T17" fmla="*/ 135 h 138"/>
              <a:gd name="T18" fmla="*/ 74 w 74"/>
              <a:gd name="T19" fmla="*/ 102 h 138"/>
              <a:gd name="T20" fmla="*/ 41 w 74"/>
              <a:gd name="T21" fmla="*/ 32 h 138"/>
              <a:gd name="T22" fmla="*/ 11 w 74"/>
              <a:gd name="T23" fmla="*/ 0 h 138"/>
              <a:gd name="T24" fmla="*/ 0 w 74"/>
              <a:gd name="T25" fmla="*/ 0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4" h="138">
                <a:moveTo>
                  <a:pt x="0" y="0"/>
                </a:moveTo>
                <a:lnTo>
                  <a:pt x="9" y="27"/>
                </a:lnTo>
                <a:lnTo>
                  <a:pt x="30" y="62"/>
                </a:lnTo>
                <a:lnTo>
                  <a:pt x="49" y="101"/>
                </a:lnTo>
                <a:lnTo>
                  <a:pt x="34" y="124"/>
                </a:lnTo>
                <a:lnTo>
                  <a:pt x="24" y="132"/>
                </a:lnTo>
                <a:lnTo>
                  <a:pt x="21" y="137"/>
                </a:lnTo>
                <a:lnTo>
                  <a:pt x="26" y="138"/>
                </a:lnTo>
                <a:lnTo>
                  <a:pt x="39" y="135"/>
                </a:lnTo>
                <a:lnTo>
                  <a:pt x="74" y="102"/>
                </a:lnTo>
                <a:lnTo>
                  <a:pt x="41" y="32"/>
                </a:lnTo>
                <a:lnTo>
                  <a:pt x="11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516" name="Freeform 64"/>
          <p:cNvSpPr>
            <a:spLocks/>
          </p:cNvSpPr>
          <p:nvPr/>
        </p:nvSpPr>
        <p:spPr bwMode="auto">
          <a:xfrm>
            <a:off x="6815138" y="1090613"/>
            <a:ext cx="17463" cy="4763"/>
          </a:xfrm>
          <a:custGeom>
            <a:avLst/>
            <a:gdLst>
              <a:gd name="T0" fmla="*/ 5 w 152"/>
              <a:gd name="T1" fmla="*/ 15 h 51"/>
              <a:gd name="T2" fmla="*/ 0 w 152"/>
              <a:gd name="T3" fmla="*/ 33 h 51"/>
              <a:gd name="T4" fmla="*/ 13 w 152"/>
              <a:gd name="T5" fmla="*/ 49 h 51"/>
              <a:gd name="T6" fmla="*/ 28 w 152"/>
              <a:gd name="T7" fmla="*/ 51 h 51"/>
              <a:gd name="T8" fmla="*/ 35 w 152"/>
              <a:gd name="T9" fmla="*/ 36 h 51"/>
              <a:gd name="T10" fmla="*/ 49 w 152"/>
              <a:gd name="T11" fmla="*/ 21 h 51"/>
              <a:gd name="T12" fmla="*/ 88 w 152"/>
              <a:gd name="T13" fmla="*/ 21 h 51"/>
              <a:gd name="T14" fmla="*/ 129 w 152"/>
              <a:gd name="T15" fmla="*/ 25 h 51"/>
              <a:gd name="T16" fmla="*/ 152 w 152"/>
              <a:gd name="T17" fmla="*/ 19 h 51"/>
              <a:gd name="T18" fmla="*/ 137 w 152"/>
              <a:gd name="T19" fmla="*/ 7 h 51"/>
              <a:gd name="T20" fmla="*/ 88 w 152"/>
              <a:gd name="T21" fmla="*/ 0 h 51"/>
              <a:gd name="T22" fmla="*/ 35 w 152"/>
              <a:gd name="T23" fmla="*/ 2 h 51"/>
              <a:gd name="T24" fmla="*/ 5 w 152"/>
              <a:gd name="T25" fmla="*/ 15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52" h="51">
                <a:moveTo>
                  <a:pt x="5" y="15"/>
                </a:moveTo>
                <a:lnTo>
                  <a:pt x="0" y="33"/>
                </a:lnTo>
                <a:lnTo>
                  <a:pt x="13" y="49"/>
                </a:lnTo>
                <a:lnTo>
                  <a:pt x="28" y="51"/>
                </a:lnTo>
                <a:lnTo>
                  <a:pt x="35" y="36"/>
                </a:lnTo>
                <a:lnTo>
                  <a:pt x="49" y="21"/>
                </a:lnTo>
                <a:lnTo>
                  <a:pt x="88" y="21"/>
                </a:lnTo>
                <a:lnTo>
                  <a:pt x="129" y="25"/>
                </a:lnTo>
                <a:lnTo>
                  <a:pt x="152" y="19"/>
                </a:lnTo>
                <a:lnTo>
                  <a:pt x="137" y="7"/>
                </a:lnTo>
                <a:lnTo>
                  <a:pt x="88" y="0"/>
                </a:lnTo>
                <a:lnTo>
                  <a:pt x="35" y="2"/>
                </a:lnTo>
                <a:lnTo>
                  <a:pt x="5" y="1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517" name="Freeform 65"/>
          <p:cNvSpPr>
            <a:spLocks/>
          </p:cNvSpPr>
          <p:nvPr/>
        </p:nvSpPr>
        <p:spPr bwMode="auto">
          <a:xfrm>
            <a:off x="6715125" y="1093788"/>
            <a:ext cx="6350" cy="4763"/>
          </a:xfrm>
          <a:custGeom>
            <a:avLst/>
            <a:gdLst>
              <a:gd name="T0" fmla="*/ 0 w 53"/>
              <a:gd name="T1" fmla="*/ 9 h 33"/>
              <a:gd name="T2" fmla="*/ 9 w 53"/>
              <a:gd name="T3" fmla="*/ 18 h 33"/>
              <a:gd name="T4" fmla="*/ 34 w 53"/>
              <a:gd name="T5" fmla="*/ 30 h 33"/>
              <a:gd name="T6" fmla="*/ 52 w 53"/>
              <a:gd name="T7" fmla="*/ 33 h 33"/>
              <a:gd name="T8" fmla="*/ 53 w 53"/>
              <a:gd name="T9" fmla="*/ 21 h 33"/>
              <a:gd name="T10" fmla="*/ 21 w 53"/>
              <a:gd name="T11" fmla="*/ 0 h 33"/>
              <a:gd name="T12" fmla="*/ 0 w 53"/>
              <a:gd name="T13" fmla="*/ 9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3" h="33">
                <a:moveTo>
                  <a:pt x="0" y="9"/>
                </a:moveTo>
                <a:lnTo>
                  <a:pt x="9" y="18"/>
                </a:lnTo>
                <a:lnTo>
                  <a:pt x="34" y="30"/>
                </a:lnTo>
                <a:lnTo>
                  <a:pt x="52" y="33"/>
                </a:lnTo>
                <a:lnTo>
                  <a:pt x="53" y="21"/>
                </a:lnTo>
                <a:lnTo>
                  <a:pt x="21" y="0"/>
                </a:lnTo>
                <a:lnTo>
                  <a:pt x="0" y="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518" name="Freeform 66"/>
          <p:cNvSpPr>
            <a:spLocks noEditPoints="1"/>
          </p:cNvSpPr>
          <p:nvPr/>
        </p:nvSpPr>
        <p:spPr bwMode="auto">
          <a:xfrm>
            <a:off x="6821488" y="1096963"/>
            <a:ext cx="23813" cy="22225"/>
          </a:xfrm>
          <a:custGeom>
            <a:avLst/>
            <a:gdLst>
              <a:gd name="T0" fmla="*/ 0 w 191"/>
              <a:gd name="T1" fmla="*/ 0 h 179"/>
              <a:gd name="T2" fmla="*/ 25 w 191"/>
              <a:gd name="T3" fmla="*/ 35 h 179"/>
              <a:gd name="T4" fmla="*/ 85 w 191"/>
              <a:gd name="T5" fmla="*/ 104 h 179"/>
              <a:gd name="T6" fmla="*/ 154 w 191"/>
              <a:gd name="T7" fmla="*/ 168 h 179"/>
              <a:gd name="T8" fmla="*/ 190 w 191"/>
              <a:gd name="T9" fmla="*/ 179 h 179"/>
              <a:gd name="T10" fmla="*/ 191 w 191"/>
              <a:gd name="T11" fmla="*/ 147 h 179"/>
              <a:gd name="T12" fmla="*/ 158 w 191"/>
              <a:gd name="T13" fmla="*/ 98 h 179"/>
              <a:gd name="T14" fmla="*/ 123 w 191"/>
              <a:gd name="T15" fmla="*/ 63 h 179"/>
              <a:gd name="T16" fmla="*/ 107 w 191"/>
              <a:gd name="T17" fmla="*/ 64 h 179"/>
              <a:gd name="T18" fmla="*/ 92 w 191"/>
              <a:gd name="T19" fmla="*/ 68 h 179"/>
              <a:gd name="T20" fmla="*/ 53 w 191"/>
              <a:gd name="T21" fmla="*/ 40 h 179"/>
              <a:gd name="T22" fmla="*/ 16 w 191"/>
              <a:gd name="T23" fmla="*/ 7 h 179"/>
              <a:gd name="T24" fmla="*/ 0 w 191"/>
              <a:gd name="T25" fmla="*/ 0 h 179"/>
              <a:gd name="T26" fmla="*/ 149 w 191"/>
              <a:gd name="T27" fmla="*/ 126 h 179"/>
              <a:gd name="T28" fmla="*/ 162 w 191"/>
              <a:gd name="T29" fmla="*/ 156 h 179"/>
              <a:gd name="T30" fmla="*/ 162 w 191"/>
              <a:gd name="T31" fmla="*/ 168 h 179"/>
              <a:gd name="T32" fmla="*/ 148 w 191"/>
              <a:gd name="T33" fmla="*/ 156 h 179"/>
              <a:gd name="T34" fmla="*/ 128 w 191"/>
              <a:gd name="T35" fmla="*/ 126 h 179"/>
              <a:gd name="T36" fmla="*/ 115 w 191"/>
              <a:gd name="T37" fmla="*/ 95 h 179"/>
              <a:gd name="T38" fmla="*/ 115 w 191"/>
              <a:gd name="T39" fmla="*/ 83 h 179"/>
              <a:gd name="T40" fmla="*/ 130 w 191"/>
              <a:gd name="T41" fmla="*/ 95 h 179"/>
              <a:gd name="T42" fmla="*/ 149 w 191"/>
              <a:gd name="T43" fmla="*/ 126 h 1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91" h="179">
                <a:moveTo>
                  <a:pt x="0" y="0"/>
                </a:moveTo>
                <a:lnTo>
                  <a:pt x="25" y="35"/>
                </a:lnTo>
                <a:lnTo>
                  <a:pt x="85" y="104"/>
                </a:lnTo>
                <a:lnTo>
                  <a:pt x="154" y="168"/>
                </a:lnTo>
                <a:lnTo>
                  <a:pt x="190" y="179"/>
                </a:lnTo>
                <a:lnTo>
                  <a:pt x="191" y="147"/>
                </a:lnTo>
                <a:lnTo>
                  <a:pt x="158" y="98"/>
                </a:lnTo>
                <a:lnTo>
                  <a:pt x="123" y="63"/>
                </a:lnTo>
                <a:lnTo>
                  <a:pt x="107" y="64"/>
                </a:lnTo>
                <a:lnTo>
                  <a:pt x="92" y="68"/>
                </a:lnTo>
                <a:lnTo>
                  <a:pt x="53" y="40"/>
                </a:lnTo>
                <a:lnTo>
                  <a:pt x="16" y="7"/>
                </a:lnTo>
                <a:lnTo>
                  <a:pt x="0" y="0"/>
                </a:lnTo>
                <a:close/>
                <a:moveTo>
                  <a:pt x="149" y="126"/>
                </a:moveTo>
                <a:lnTo>
                  <a:pt x="162" y="156"/>
                </a:lnTo>
                <a:lnTo>
                  <a:pt x="162" y="168"/>
                </a:lnTo>
                <a:lnTo>
                  <a:pt x="148" y="156"/>
                </a:lnTo>
                <a:lnTo>
                  <a:pt x="128" y="126"/>
                </a:lnTo>
                <a:lnTo>
                  <a:pt x="115" y="95"/>
                </a:lnTo>
                <a:lnTo>
                  <a:pt x="115" y="83"/>
                </a:lnTo>
                <a:lnTo>
                  <a:pt x="130" y="95"/>
                </a:lnTo>
                <a:lnTo>
                  <a:pt x="149" y="12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519" name="Freeform 67"/>
          <p:cNvSpPr>
            <a:spLocks noEditPoints="1"/>
          </p:cNvSpPr>
          <p:nvPr/>
        </p:nvSpPr>
        <p:spPr bwMode="auto">
          <a:xfrm>
            <a:off x="6710363" y="1100138"/>
            <a:ext cx="15875" cy="22225"/>
          </a:xfrm>
          <a:custGeom>
            <a:avLst/>
            <a:gdLst>
              <a:gd name="T0" fmla="*/ 28 w 126"/>
              <a:gd name="T1" fmla="*/ 77 h 181"/>
              <a:gd name="T2" fmla="*/ 52 w 126"/>
              <a:gd name="T3" fmla="*/ 138 h 181"/>
              <a:gd name="T4" fmla="*/ 53 w 126"/>
              <a:gd name="T5" fmla="*/ 176 h 181"/>
              <a:gd name="T6" fmla="*/ 51 w 126"/>
              <a:gd name="T7" fmla="*/ 179 h 181"/>
              <a:gd name="T8" fmla="*/ 50 w 126"/>
              <a:gd name="T9" fmla="*/ 180 h 181"/>
              <a:gd name="T10" fmla="*/ 51 w 126"/>
              <a:gd name="T11" fmla="*/ 181 h 181"/>
              <a:gd name="T12" fmla="*/ 53 w 126"/>
              <a:gd name="T13" fmla="*/ 181 h 181"/>
              <a:gd name="T14" fmla="*/ 61 w 126"/>
              <a:gd name="T15" fmla="*/ 176 h 181"/>
              <a:gd name="T16" fmla="*/ 73 w 126"/>
              <a:gd name="T17" fmla="*/ 167 h 181"/>
              <a:gd name="T18" fmla="*/ 101 w 126"/>
              <a:gd name="T19" fmla="*/ 154 h 181"/>
              <a:gd name="T20" fmla="*/ 122 w 126"/>
              <a:gd name="T21" fmla="*/ 157 h 181"/>
              <a:gd name="T22" fmla="*/ 126 w 126"/>
              <a:gd name="T23" fmla="*/ 152 h 181"/>
              <a:gd name="T24" fmla="*/ 111 w 126"/>
              <a:gd name="T25" fmla="*/ 114 h 181"/>
              <a:gd name="T26" fmla="*/ 84 w 126"/>
              <a:gd name="T27" fmla="*/ 72 h 181"/>
              <a:gd name="T28" fmla="*/ 56 w 126"/>
              <a:gd name="T29" fmla="*/ 56 h 181"/>
              <a:gd name="T30" fmla="*/ 36 w 126"/>
              <a:gd name="T31" fmla="*/ 48 h 181"/>
              <a:gd name="T32" fmla="*/ 28 w 126"/>
              <a:gd name="T33" fmla="*/ 32 h 181"/>
              <a:gd name="T34" fmla="*/ 36 w 126"/>
              <a:gd name="T35" fmla="*/ 22 h 181"/>
              <a:gd name="T36" fmla="*/ 56 w 126"/>
              <a:gd name="T37" fmla="*/ 26 h 181"/>
              <a:gd name="T38" fmla="*/ 64 w 126"/>
              <a:gd name="T39" fmla="*/ 30 h 181"/>
              <a:gd name="T40" fmla="*/ 68 w 126"/>
              <a:gd name="T41" fmla="*/ 31 h 181"/>
              <a:gd name="T42" fmla="*/ 68 w 126"/>
              <a:gd name="T43" fmla="*/ 28 h 181"/>
              <a:gd name="T44" fmla="*/ 64 w 126"/>
              <a:gd name="T45" fmla="*/ 24 h 181"/>
              <a:gd name="T46" fmla="*/ 44 w 126"/>
              <a:gd name="T47" fmla="*/ 9 h 181"/>
              <a:gd name="T48" fmla="*/ 17 w 126"/>
              <a:gd name="T49" fmla="*/ 0 h 181"/>
              <a:gd name="T50" fmla="*/ 0 w 126"/>
              <a:gd name="T51" fmla="*/ 12 h 181"/>
              <a:gd name="T52" fmla="*/ 28 w 126"/>
              <a:gd name="T53" fmla="*/ 77 h 181"/>
              <a:gd name="T54" fmla="*/ 88 w 126"/>
              <a:gd name="T55" fmla="*/ 131 h 181"/>
              <a:gd name="T56" fmla="*/ 75 w 126"/>
              <a:gd name="T57" fmla="*/ 127 h 181"/>
              <a:gd name="T58" fmla="*/ 62 w 126"/>
              <a:gd name="T59" fmla="*/ 105 h 181"/>
              <a:gd name="T60" fmla="*/ 56 w 126"/>
              <a:gd name="T61" fmla="*/ 87 h 181"/>
              <a:gd name="T62" fmla="*/ 54 w 126"/>
              <a:gd name="T63" fmla="*/ 79 h 181"/>
              <a:gd name="T64" fmla="*/ 61 w 126"/>
              <a:gd name="T65" fmla="*/ 82 h 181"/>
              <a:gd name="T66" fmla="*/ 73 w 126"/>
              <a:gd name="T67" fmla="*/ 92 h 181"/>
              <a:gd name="T68" fmla="*/ 89 w 126"/>
              <a:gd name="T69" fmla="*/ 115 h 181"/>
              <a:gd name="T70" fmla="*/ 88 w 126"/>
              <a:gd name="T71" fmla="*/ 131 h 1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26" h="181">
                <a:moveTo>
                  <a:pt x="28" y="77"/>
                </a:moveTo>
                <a:lnTo>
                  <a:pt x="52" y="138"/>
                </a:lnTo>
                <a:lnTo>
                  <a:pt x="53" y="176"/>
                </a:lnTo>
                <a:lnTo>
                  <a:pt x="51" y="179"/>
                </a:lnTo>
                <a:lnTo>
                  <a:pt x="50" y="180"/>
                </a:lnTo>
                <a:lnTo>
                  <a:pt x="51" y="181"/>
                </a:lnTo>
                <a:lnTo>
                  <a:pt x="53" y="181"/>
                </a:lnTo>
                <a:lnTo>
                  <a:pt x="61" y="176"/>
                </a:lnTo>
                <a:lnTo>
                  <a:pt x="73" y="167"/>
                </a:lnTo>
                <a:lnTo>
                  <a:pt x="101" y="154"/>
                </a:lnTo>
                <a:lnTo>
                  <a:pt x="122" y="157"/>
                </a:lnTo>
                <a:lnTo>
                  <a:pt x="126" y="152"/>
                </a:lnTo>
                <a:lnTo>
                  <a:pt x="111" y="114"/>
                </a:lnTo>
                <a:lnTo>
                  <a:pt x="84" y="72"/>
                </a:lnTo>
                <a:lnTo>
                  <a:pt x="56" y="56"/>
                </a:lnTo>
                <a:lnTo>
                  <a:pt x="36" y="48"/>
                </a:lnTo>
                <a:lnTo>
                  <a:pt x="28" y="32"/>
                </a:lnTo>
                <a:lnTo>
                  <a:pt x="36" y="22"/>
                </a:lnTo>
                <a:lnTo>
                  <a:pt x="56" y="26"/>
                </a:lnTo>
                <a:lnTo>
                  <a:pt x="64" y="30"/>
                </a:lnTo>
                <a:lnTo>
                  <a:pt x="68" y="31"/>
                </a:lnTo>
                <a:lnTo>
                  <a:pt x="68" y="28"/>
                </a:lnTo>
                <a:lnTo>
                  <a:pt x="64" y="24"/>
                </a:lnTo>
                <a:lnTo>
                  <a:pt x="44" y="9"/>
                </a:lnTo>
                <a:lnTo>
                  <a:pt x="17" y="0"/>
                </a:lnTo>
                <a:lnTo>
                  <a:pt x="0" y="12"/>
                </a:lnTo>
                <a:lnTo>
                  <a:pt x="28" y="77"/>
                </a:lnTo>
                <a:close/>
                <a:moveTo>
                  <a:pt x="88" y="131"/>
                </a:moveTo>
                <a:lnTo>
                  <a:pt x="75" y="127"/>
                </a:lnTo>
                <a:lnTo>
                  <a:pt x="62" y="105"/>
                </a:lnTo>
                <a:lnTo>
                  <a:pt x="56" y="87"/>
                </a:lnTo>
                <a:lnTo>
                  <a:pt x="54" y="79"/>
                </a:lnTo>
                <a:lnTo>
                  <a:pt x="61" y="82"/>
                </a:lnTo>
                <a:lnTo>
                  <a:pt x="73" y="92"/>
                </a:lnTo>
                <a:lnTo>
                  <a:pt x="89" y="115"/>
                </a:lnTo>
                <a:lnTo>
                  <a:pt x="88" y="13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520" name="Freeform 68"/>
          <p:cNvSpPr>
            <a:spLocks/>
          </p:cNvSpPr>
          <p:nvPr/>
        </p:nvSpPr>
        <p:spPr bwMode="auto">
          <a:xfrm>
            <a:off x="6888163" y="1104900"/>
            <a:ext cx="6350" cy="9525"/>
          </a:xfrm>
          <a:custGeom>
            <a:avLst/>
            <a:gdLst>
              <a:gd name="T0" fmla="*/ 17 w 53"/>
              <a:gd name="T1" fmla="*/ 43 h 79"/>
              <a:gd name="T2" fmla="*/ 39 w 53"/>
              <a:gd name="T3" fmla="*/ 78 h 79"/>
              <a:gd name="T4" fmla="*/ 53 w 53"/>
              <a:gd name="T5" fmla="*/ 79 h 79"/>
              <a:gd name="T6" fmla="*/ 48 w 53"/>
              <a:gd name="T7" fmla="*/ 52 h 79"/>
              <a:gd name="T8" fmla="*/ 25 w 53"/>
              <a:gd name="T9" fmla="*/ 21 h 79"/>
              <a:gd name="T10" fmla="*/ 7 w 53"/>
              <a:gd name="T11" fmla="*/ 3 h 79"/>
              <a:gd name="T12" fmla="*/ 0 w 53"/>
              <a:gd name="T13" fmla="*/ 0 h 79"/>
              <a:gd name="T14" fmla="*/ 4 w 53"/>
              <a:gd name="T15" fmla="*/ 13 h 79"/>
              <a:gd name="T16" fmla="*/ 17 w 53"/>
              <a:gd name="T17" fmla="*/ 43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3" h="79">
                <a:moveTo>
                  <a:pt x="17" y="43"/>
                </a:moveTo>
                <a:lnTo>
                  <a:pt x="39" y="78"/>
                </a:lnTo>
                <a:lnTo>
                  <a:pt x="53" y="79"/>
                </a:lnTo>
                <a:lnTo>
                  <a:pt x="48" y="52"/>
                </a:lnTo>
                <a:lnTo>
                  <a:pt x="25" y="21"/>
                </a:lnTo>
                <a:lnTo>
                  <a:pt x="7" y="3"/>
                </a:lnTo>
                <a:lnTo>
                  <a:pt x="0" y="0"/>
                </a:lnTo>
                <a:lnTo>
                  <a:pt x="4" y="13"/>
                </a:lnTo>
                <a:lnTo>
                  <a:pt x="17" y="4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521" name="Freeform 69"/>
          <p:cNvSpPr>
            <a:spLocks/>
          </p:cNvSpPr>
          <p:nvPr/>
        </p:nvSpPr>
        <p:spPr bwMode="auto">
          <a:xfrm>
            <a:off x="7402513" y="1104900"/>
            <a:ext cx="7938" cy="6350"/>
          </a:xfrm>
          <a:custGeom>
            <a:avLst/>
            <a:gdLst>
              <a:gd name="T0" fmla="*/ 22 w 67"/>
              <a:gd name="T1" fmla="*/ 34 h 57"/>
              <a:gd name="T2" fmla="*/ 49 w 67"/>
              <a:gd name="T3" fmla="*/ 55 h 57"/>
              <a:gd name="T4" fmla="*/ 67 w 67"/>
              <a:gd name="T5" fmla="*/ 57 h 57"/>
              <a:gd name="T6" fmla="*/ 64 w 67"/>
              <a:gd name="T7" fmla="*/ 21 h 57"/>
              <a:gd name="T8" fmla="*/ 20 w 67"/>
              <a:gd name="T9" fmla="*/ 0 h 57"/>
              <a:gd name="T10" fmla="*/ 4 w 67"/>
              <a:gd name="T11" fmla="*/ 1 h 57"/>
              <a:gd name="T12" fmla="*/ 0 w 67"/>
              <a:gd name="T13" fmla="*/ 6 h 57"/>
              <a:gd name="T14" fmla="*/ 5 w 67"/>
              <a:gd name="T15" fmla="*/ 16 h 57"/>
              <a:gd name="T16" fmla="*/ 22 w 67"/>
              <a:gd name="T17" fmla="*/ 34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7" h="57">
                <a:moveTo>
                  <a:pt x="22" y="34"/>
                </a:moveTo>
                <a:lnTo>
                  <a:pt x="49" y="55"/>
                </a:lnTo>
                <a:lnTo>
                  <a:pt x="67" y="57"/>
                </a:lnTo>
                <a:lnTo>
                  <a:pt x="64" y="21"/>
                </a:lnTo>
                <a:lnTo>
                  <a:pt x="20" y="0"/>
                </a:lnTo>
                <a:lnTo>
                  <a:pt x="4" y="1"/>
                </a:lnTo>
                <a:lnTo>
                  <a:pt x="0" y="6"/>
                </a:lnTo>
                <a:lnTo>
                  <a:pt x="5" y="16"/>
                </a:lnTo>
                <a:lnTo>
                  <a:pt x="22" y="3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522" name="Freeform 70"/>
          <p:cNvSpPr>
            <a:spLocks noEditPoints="1"/>
          </p:cNvSpPr>
          <p:nvPr/>
        </p:nvSpPr>
        <p:spPr bwMode="auto">
          <a:xfrm>
            <a:off x="7286625" y="1108075"/>
            <a:ext cx="117475" cy="87313"/>
          </a:xfrm>
          <a:custGeom>
            <a:avLst/>
            <a:gdLst>
              <a:gd name="T0" fmla="*/ 287 w 963"/>
              <a:gd name="T1" fmla="*/ 183 h 722"/>
              <a:gd name="T2" fmla="*/ 722 w 963"/>
              <a:gd name="T3" fmla="*/ 244 h 722"/>
              <a:gd name="T4" fmla="*/ 277 w 963"/>
              <a:gd name="T5" fmla="*/ 349 h 722"/>
              <a:gd name="T6" fmla="*/ 15 w 963"/>
              <a:gd name="T7" fmla="*/ 338 h 722"/>
              <a:gd name="T8" fmla="*/ 84 w 963"/>
              <a:gd name="T9" fmla="*/ 373 h 722"/>
              <a:gd name="T10" fmla="*/ 51 w 963"/>
              <a:gd name="T11" fmla="*/ 397 h 722"/>
              <a:gd name="T12" fmla="*/ 224 w 963"/>
              <a:gd name="T13" fmla="*/ 365 h 722"/>
              <a:gd name="T14" fmla="*/ 195 w 963"/>
              <a:gd name="T15" fmla="*/ 387 h 722"/>
              <a:gd name="T16" fmla="*/ 255 w 963"/>
              <a:gd name="T17" fmla="*/ 416 h 722"/>
              <a:gd name="T18" fmla="*/ 345 w 963"/>
              <a:gd name="T19" fmla="*/ 442 h 722"/>
              <a:gd name="T20" fmla="*/ 320 w 963"/>
              <a:gd name="T21" fmla="*/ 415 h 722"/>
              <a:gd name="T22" fmla="*/ 371 w 963"/>
              <a:gd name="T23" fmla="*/ 412 h 722"/>
              <a:gd name="T24" fmla="*/ 424 w 963"/>
              <a:gd name="T25" fmla="*/ 468 h 722"/>
              <a:gd name="T26" fmla="*/ 649 w 963"/>
              <a:gd name="T27" fmla="*/ 604 h 722"/>
              <a:gd name="T28" fmla="*/ 703 w 963"/>
              <a:gd name="T29" fmla="*/ 577 h 722"/>
              <a:gd name="T30" fmla="*/ 746 w 963"/>
              <a:gd name="T31" fmla="*/ 628 h 722"/>
              <a:gd name="T32" fmla="*/ 853 w 963"/>
              <a:gd name="T33" fmla="*/ 717 h 722"/>
              <a:gd name="T34" fmla="*/ 790 w 963"/>
              <a:gd name="T35" fmla="*/ 601 h 722"/>
              <a:gd name="T36" fmla="*/ 640 w 963"/>
              <a:gd name="T37" fmla="*/ 455 h 722"/>
              <a:gd name="T38" fmla="*/ 659 w 963"/>
              <a:gd name="T39" fmla="*/ 382 h 722"/>
              <a:gd name="T40" fmla="*/ 690 w 963"/>
              <a:gd name="T41" fmla="*/ 396 h 722"/>
              <a:gd name="T42" fmla="*/ 646 w 963"/>
              <a:gd name="T43" fmla="*/ 295 h 722"/>
              <a:gd name="T44" fmla="*/ 711 w 963"/>
              <a:gd name="T45" fmla="*/ 267 h 722"/>
              <a:gd name="T46" fmla="*/ 672 w 963"/>
              <a:gd name="T47" fmla="*/ 202 h 722"/>
              <a:gd name="T48" fmla="*/ 707 w 963"/>
              <a:gd name="T49" fmla="*/ 181 h 722"/>
              <a:gd name="T50" fmla="*/ 730 w 963"/>
              <a:gd name="T51" fmla="*/ 155 h 722"/>
              <a:gd name="T52" fmla="*/ 753 w 963"/>
              <a:gd name="T53" fmla="*/ 157 h 722"/>
              <a:gd name="T54" fmla="*/ 748 w 963"/>
              <a:gd name="T55" fmla="*/ 70 h 722"/>
              <a:gd name="T56" fmla="*/ 819 w 963"/>
              <a:gd name="T57" fmla="*/ 47 h 722"/>
              <a:gd name="T58" fmla="*/ 835 w 963"/>
              <a:gd name="T59" fmla="*/ 23 h 722"/>
              <a:gd name="T60" fmla="*/ 712 w 963"/>
              <a:gd name="T61" fmla="*/ 43 h 722"/>
              <a:gd name="T62" fmla="*/ 674 w 963"/>
              <a:gd name="T63" fmla="*/ 25 h 722"/>
              <a:gd name="T64" fmla="*/ 612 w 963"/>
              <a:gd name="T65" fmla="*/ 10 h 722"/>
              <a:gd name="T66" fmla="*/ 564 w 963"/>
              <a:gd name="T67" fmla="*/ 55 h 722"/>
              <a:gd name="T68" fmla="*/ 577 w 963"/>
              <a:gd name="T69" fmla="*/ 42 h 722"/>
              <a:gd name="T70" fmla="*/ 692 w 963"/>
              <a:gd name="T71" fmla="*/ 149 h 722"/>
              <a:gd name="T72" fmla="*/ 473 w 963"/>
              <a:gd name="T73" fmla="*/ 125 h 722"/>
              <a:gd name="T74" fmla="*/ 480 w 963"/>
              <a:gd name="T75" fmla="*/ 162 h 722"/>
              <a:gd name="T76" fmla="*/ 420 w 963"/>
              <a:gd name="T77" fmla="*/ 99 h 722"/>
              <a:gd name="T78" fmla="*/ 683 w 963"/>
              <a:gd name="T79" fmla="*/ 63 h 722"/>
              <a:gd name="T80" fmla="*/ 585 w 963"/>
              <a:gd name="T81" fmla="*/ 183 h 722"/>
              <a:gd name="T82" fmla="*/ 598 w 963"/>
              <a:gd name="T83" fmla="*/ 170 h 722"/>
              <a:gd name="T84" fmla="*/ 526 w 963"/>
              <a:gd name="T85" fmla="*/ 314 h 722"/>
              <a:gd name="T86" fmla="*/ 507 w 963"/>
              <a:gd name="T87" fmla="*/ 300 h 722"/>
              <a:gd name="T88" fmla="*/ 558 w 963"/>
              <a:gd name="T89" fmla="*/ 306 h 722"/>
              <a:gd name="T90" fmla="*/ 51 w 963"/>
              <a:gd name="T91" fmla="*/ 332 h 722"/>
              <a:gd name="T92" fmla="*/ 64 w 963"/>
              <a:gd name="T93" fmla="*/ 319 h 722"/>
              <a:gd name="T94" fmla="*/ 632 w 963"/>
              <a:gd name="T95" fmla="*/ 390 h 722"/>
              <a:gd name="T96" fmla="*/ 373 w 963"/>
              <a:gd name="T97" fmla="*/ 397 h 722"/>
              <a:gd name="T98" fmla="*/ 273 w 963"/>
              <a:gd name="T99" fmla="*/ 388 h 722"/>
              <a:gd name="T100" fmla="*/ 394 w 963"/>
              <a:gd name="T101" fmla="*/ 344 h 722"/>
              <a:gd name="T102" fmla="*/ 392 w 963"/>
              <a:gd name="T103" fmla="*/ 377 h 722"/>
              <a:gd name="T104" fmla="*/ 629 w 963"/>
              <a:gd name="T105" fmla="*/ 321 h 722"/>
              <a:gd name="T106" fmla="*/ 643 w 963"/>
              <a:gd name="T107" fmla="*/ 550 h 722"/>
              <a:gd name="T108" fmla="*/ 493 w 963"/>
              <a:gd name="T109" fmla="*/ 469 h 7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963" h="722">
                <a:moveTo>
                  <a:pt x="504" y="38"/>
                </a:moveTo>
                <a:lnTo>
                  <a:pt x="321" y="109"/>
                </a:lnTo>
                <a:lnTo>
                  <a:pt x="248" y="168"/>
                </a:lnTo>
                <a:lnTo>
                  <a:pt x="287" y="183"/>
                </a:lnTo>
                <a:lnTo>
                  <a:pt x="382" y="189"/>
                </a:lnTo>
                <a:lnTo>
                  <a:pt x="507" y="197"/>
                </a:lnTo>
                <a:lnTo>
                  <a:pt x="619" y="216"/>
                </a:lnTo>
                <a:lnTo>
                  <a:pt x="722" y="244"/>
                </a:lnTo>
                <a:lnTo>
                  <a:pt x="568" y="269"/>
                </a:lnTo>
                <a:lnTo>
                  <a:pt x="442" y="298"/>
                </a:lnTo>
                <a:lnTo>
                  <a:pt x="352" y="328"/>
                </a:lnTo>
                <a:lnTo>
                  <a:pt x="277" y="349"/>
                </a:lnTo>
                <a:lnTo>
                  <a:pt x="151" y="318"/>
                </a:lnTo>
                <a:lnTo>
                  <a:pt x="46" y="295"/>
                </a:lnTo>
                <a:lnTo>
                  <a:pt x="0" y="299"/>
                </a:lnTo>
                <a:lnTo>
                  <a:pt x="15" y="338"/>
                </a:lnTo>
                <a:lnTo>
                  <a:pt x="77" y="361"/>
                </a:lnTo>
                <a:lnTo>
                  <a:pt x="88" y="363"/>
                </a:lnTo>
                <a:lnTo>
                  <a:pt x="90" y="366"/>
                </a:lnTo>
                <a:lnTo>
                  <a:pt x="84" y="373"/>
                </a:lnTo>
                <a:lnTo>
                  <a:pt x="66" y="382"/>
                </a:lnTo>
                <a:lnTo>
                  <a:pt x="47" y="393"/>
                </a:lnTo>
                <a:lnTo>
                  <a:pt x="40" y="397"/>
                </a:lnTo>
                <a:lnTo>
                  <a:pt x="51" y="397"/>
                </a:lnTo>
                <a:lnTo>
                  <a:pt x="77" y="392"/>
                </a:lnTo>
                <a:lnTo>
                  <a:pt x="157" y="375"/>
                </a:lnTo>
                <a:lnTo>
                  <a:pt x="209" y="366"/>
                </a:lnTo>
                <a:lnTo>
                  <a:pt x="224" y="365"/>
                </a:lnTo>
                <a:lnTo>
                  <a:pt x="229" y="366"/>
                </a:lnTo>
                <a:lnTo>
                  <a:pt x="227" y="371"/>
                </a:lnTo>
                <a:lnTo>
                  <a:pt x="215" y="376"/>
                </a:lnTo>
                <a:lnTo>
                  <a:pt x="195" y="387"/>
                </a:lnTo>
                <a:lnTo>
                  <a:pt x="190" y="394"/>
                </a:lnTo>
                <a:lnTo>
                  <a:pt x="202" y="401"/>
                </a:lnTo>
                <a:lnTo>
                  <a:pt x="230" y="408"/>
                </a:lnTo>
                <a:lnTo>
                  <a:pt x="255" y="416"/>
                </a:lnTo>
                <a:lnTo>
                  <a:pt x="282" y="423"/>
                </a:lnTo>
                <a:lnTo>
                  <a:pt x="306" y="431"/>
                </a:lnTo>
                <a:lnTo>
                  <a:pt x="327" y="436"/>
                </a:lnTo>
                <a:lnTo>
                  <a:pt x="345" y="442"/>
                </a:lnTo>
                <a:lnTo>
                  <a:pt x="352" y="442"/>
                </a:lnTo>
                <a:lnTo>
                  <a:pt x="348" y="437"/>
                </a:lnTo>
                <a:lnTo>
                  <a:pt x="333" y="425"/>
                </a:lnTo>
                <a:lnTo>
                  <a:pt x="320" y="415"/>
                </a:lnTo>
                <a:lnTo>
                  <a:pt x="316" y="406"/>
                </a:lnTo>
                <a:lnTo>
                  <a:pt x="321" y="403"/>
                </a:lnTo>
                <a:lnTo>
                  <a:pt x="333" y="402"/>
                </a:lnTo>
                <a:lnTo>
                  <a:pt x="371" y="412"/>
                </a:lnTo>
                <a:lnTo>
                  <a:pt x="418" y="436"/>
                </a:lnTo>
                <a:lnTo>
                  <a:pt x="472" y="468"/>
                </a:lnTo>
                <a:lnTo>
                  <a:pt x="418" y="456"/>
                </a:lnTo>
                <a:lnTo>
                  <a:pt x="424" y="468"/>
                </a:lnTo>
                <a:lnTo>
                  <a:pt x="510" y="514"/>
                </a:lnTo>
                <a:lnTo>
                  <a:pt x="611" y="566"/>
                </a:lnTo>
                <a:lnTo>
                  <a:pt x="645" y="595"/>
                </a:lnTo>
                <a:lnTo>
                  <a:pt x="649" y="604"/>
                </a:lnTo>
                <a:lnTo>
                  <a:pt x="675" y="607"/>
                </a:lnTo>
                <a:lnTo>
                  <a:pt x="699" y="601"/>
                </a:lnTo>
                <a:lnTo>
                  <a:pt x="703" y="588"/>
                </a:lnTo>
                <a:lnTo>
                  <a:pt x="703" y="577"/>
                </a:lnTo>
                <a:lnTo>
                  <a:pt x="720" y="577"/>
                </a:lnTo>
                <a:lnTo>
                  <a:pt x="740" y="593"/>
                </a:lnTo>
                <a:lnTo>
                  <a:pt x="743" y="613"/>
                </a:lnTo>
                <a:lnTo>
                  <a:pt x="746" y="628"/>
                </a:lnTo>
                <a:lnTo>
                  <a:pt x="760" y="626"/>
                </a:lnTo>
                <a:lnTo>
                  <a:pt x="824" y="648"/>
                </a:lnTo>
                <a:lnTo>
                  <a:pt x="854" y="703"/>
                </a:lnTo>
                <a:lnTo>
                  <a:pt x="853" y="717"/>
                </a:lnTo>
                <a:lnTo>
                  <a:pt x="865" y="722"/>
                </a:lnTo>
                <a:lnTo>
                  <a:pt x="885" y="705"/>
                </a:lnTo>
                <a:lnTo>
                  <a:pt x="858" y="661"/>
                </a:lnTo>
                <a:lnTo>
                  <a:pt x="790" y="601"/>
                </a:lnTo>
                <a:lnTo>
                  <a:pt x="696" y="536"/>
                </a:lnTo>
                <a:lnTo>
                  <a:pt x="651" y="503"/>
                </a:lnTo>
                <a:lnTo>
                  <a:pt x="632" y="470"/>
                </a:lnTo>
                <a:lnTo>
                  <a:pt x="640" y="455"/>
                </a:lnTo>
                <a:lnTo>
                  <a:pt x="653" y="455"/>
                </a:lnTo>
                <a:lnTo>
                  <a:pt x="668" y="451"/>
                </a:lnTo>
                <a:lnTo>
                  <a:pt x="664" y="408"/>
                </a:lnTo>
                <a:lnTo>
                  <a:pt x="659" y="382"/>
                </a:lnTo>
                <a:lnTo>
                  <a:pt x="659" y="369"/>
                </a:lnTo>
                <a:lnTo>
                  <a:pt x="663" y="369"/>
                </a:lnTo>
                <a:lnTo>
                  <a:pt x="673" y="380"/>
                </a:lnTo>
                <a:lnTo>
                  <a:pt x="690" y="396"/>
                </a:lnTo>
                <a:lnTo>
                  <a:pt x="696" y="391"/>
                </a:lnTo>
                <a:lnTo>
                  <a:pt x="687" y="361"/>
                </a:lnTo>
                <a:lnTo>
                  <a:pt x="662" y="321"/>
                </a:lnTo>
                <a:lnTo>
                  <a:pt x="646" y="295"/>
                </a:lnTo>
                <a:lnTo>
                  <a:pt x="642" y="281"/>
                </a:lnTo>
                <a:lnTo>
                  <a:pt x="650" y="275"/>
                </a:lnTo>
                <a:lnTo>
                  <a:pt x="673" y="274"/>
                </a:lnTo>
                <a:lnTo>
                  <a:pt x="711" y="267"/>
                </a:lnTo>
                <a:lnTo>
                  <a:pt x="728" y="251"/>
                </a:lnTo>
                <a:lnTo>
                  <a:pt x="723" y="231"/>
                </a:lnTo>
                <a:lnTo>
                  <a:pt x="692" y="212"/>
                </a:lnTo>
                <a:lnTo>
                  <a:pt x="672" y="202"/>
                </a:lnTo>
                <a:lnTo>
                  <a:pt x="662" y="196"/>
                </a:lnTo>
                <a:lnTo>
                  <a:pt x="665" y="192"/>
                </a:lnTo>
                <a:lnTo>
                  <a:pt x="681" y="190"/>
                </a:lnTo>
                <a:lnTo>
                  <a:pt x="707" y="181"/>
                </a:lnTo>
                <a:lnTo>
                  <a:pt x="718" y="160"/>
                </a:lnTo>
                <a:lnTo>
                  <a:pt x="720" y="152"/>
                </a:lnTo>
                <a:lnTo>
                  <a:pt x="724" y="150"/>
                </a:lnTo>
                <a:lnTo>
                  <a:pt x="730" y="155"/>
                </a:lnTo>
                <a:lnTo>
                  <a:pt x="739" y="167"/>
                </a:lnTo>
                <a:lnTo>
                  <a:pt x="749" y="178"/>
                </a:lnTo>
                <a:lnTo>
                  <a:pt x="753" y="174"/>
                </a:lnTo>
                <a:lnTo>
                  <a:pt x="753" y="157"/>
                </a:lnTo>
                <a:lnTo>
                  <a:pt x="748" y="124"/>
                </a:lnTo>
                <a:lnTo>
                  <a:pt x="743" y="94"/>
                </a:lnTo>
                <a:lnTo>
                  <a:pt x="743" y="75"/>
                </a:lnTo>
                <a:lnTo>
                  <a:pt x="748" y="70"/>
                </a:lnTo>
                <a:lnTo>
                  <a:pt x="756" y="77"/>
                </a:lnTo>
                <a:lnTo>
                  <a:pt x="774" y="94"/>
                </a:lnTo>
                <a:lnTo>
                  <a:pt x="788" y="73"/>
                </a:lnTo>
                <a:lnTo>
                  <a:pt x="819" y="47"/>
                </a:lnTo>
                <a:lnTo>
                  <a:pt x="882" y="34"/>
                </a:lnTo>
                <a:lnTo>
                  <a:pt x="963" y="32"/>
                </a:lnTo>
                <a:lnTo>
                  <a:pt x="893" y="24"/>
                </a:lnTo>
                <a:lnTo>
                  <a:pt x="835" y="23"/>
                </a:lnTo>
                <a:lnTo>
                  <a:pt x="797" y="32"/>
                </a:lnTo>
                <a:lnTo>
                  <a:pt x="771" y="45"/>
                </a:lnTo>
                <a:lnTo>
                  <a:pt x="745" y="47"/>
                </a:lnTo>
                <a:lnTo>
                  <a:pt x="712" y="43"/>
                </a:lnTo>
                <a:lnTo>
                  <a:pt x="671" y="39"/>
                </a:lnTo>
                <a:lnTo>
                  <a:pt x="656" y="35"/>
                </a:lnTo>
                <a:lnTo>
                  <a:pt x="657" y="31"/>
                </a:lnTo>
                <a:lnTo>
                  <a:pt x="674" y="25"/>
                </a:lnTo>
                <a:lnTo>
                  <a:pt x="707" y="17"/>
                </a:lnTo>
                <a:lnTo>
                  <a:pt x="792" y="2"/>
                </a:lnTo>
                <a:lnTo>
                  <a:pt x="707" y="0"/>
                </a:lnTo>
                <a:lnTo>
                  <a:pt x="612" y="10"/>
                </a:lnTo>
                <a:lnTo>
                  <a:pt x="504" y="38"/>
                </a:lnTo>
                <a:close/>
                <a:moveTo>
                  <a:pt x="604" y="52"/>
                </a:moveTo>
                <a:lnTo>
                  <a:pt x="587" y="58"/>
                </a:lnTo>
                <a:lnTo>
                  <a:pt x="564" y="55"/>
                </a:lnTo>
                <a:lnTo>
                  <a:pt x="556" y="49"/>
                </a:lnTo>
                <a:lnTo>
                  <a:pt x="555" y="45"/>
                </a:lnTo>
                <a:lnTo>
                  <a:pt x="563" y="43"/>
                </a:lnTo>
                <a:lnTo>
                  <a:pt x="577" y="42"/>
                </a:lnTo>
                <a:lnTo>
                  <a:pt x="603" y="44"/>
                </a:lnTo>
                <a:lnTo>
                  <a:pt x="604" y="52"/>
                </a:lnTo>
                <a:close/>
                <a:moveTo>
                  <a:pt x="718" y="87"/>
                </a:moveTo>
                <a:lnTo>
                  <a:pt x="692" y="149"/>
                </a:lnTo>
                <a:lnTo>
                  <a:pt x="611" y="146"/>
                </a:lnTo>
                <a:lnTo>
                  <a:pt x="546" y="130"/>
                </a:lnTo>
                <a:lnTo>
                  <a:pt x="493" y="125"/>
                </a:lnTo>
                <a:lnTo>
                  <a:pt x="473" y="125"/>
                </a:lnTo>
                <a:lnTo>
                  <a:pt x="465" y="129"/>
                </a:lnTo>
                <a:lnTo>
                  <a:pt x="469" y="136"/>
                </a:lnTo>
                <a:lnTo>
                  <a:pt x="483" y="146"/>
                </a:lnTo>
                <a:lnTo>
                  <a:pt x="480" y="162"/>
                </a:lnTo>
                <a:lnTo>
                  <a:pt x="397" y="166"/>
                </a:lnTo>
                <a:lnTo>
                  <a:pt x="280" y="166"/>
                </a:lnTo>
                <a:lnTo>
                  <a:pt x="354" y="125"/>
                </a:lnTo>
                <a:lnTo>
                  <a:pt x="420" y="99"/>
                </a:lnTo>
                <a:lnTo>
                  <a:pt x="472" y="94"/>
                </a:lnTo>
                <a:lnTo>
                  <a:pt x="522" y="95"/>
                </a:lnTo>
                <a:lnTo>
                  <a:pt x="579" y="83"/>
                </a:lnTo>
                <a:lnTo>
                  <a:pt x="683" y="63"/>
                </a:lnTo>
                <a:lnTo>
                  <a:pt x="718" y="87"/>
                </a:lnTo>
                <a:close/>
                <a:moveTo>
                  <a:pt x="626" y="181"/>
                </a:moveTo>
                <a:lnTo>
                  <a:pt x="609" y="186"/>
                </a:lnTo>
                <a:lnTo>
                  <a:pt x="585" y="183"/>
                </a:lnTo>
                <a:lnTo>
                  <a:pt x="578" y="177"/>
                </a:lnTo>
                <a:lnTo>
                  <a:pt x="577" y="173"/>
                </a:lnTo>
                <a:lnTo>
                  <a:pt x="584" y="171"/>
                </a:lnTo>
                <a:lnTo>
                  <a:pt x="598" y="170"/>
                </a:lnTo>
                <a:lnTo>
                  <a:pt x="625" y="172"/>
                </a:lnTo>
                <a:lnTo>
                  <a:pt x="626" y="181"/>
                </a:lnTo>
                <a:close/>
                <a:moveTo>
                  <a:pt x="553" y="311"/>
                </a:moveTo>
                <a:lnTo>
                  <a:pt x="526" y="314"/>
                </a:lnTo>
                <a:lnTo>
                  <a:pt x="500" y="311"/>
                </a:lnTo>
                <a:lnTo>
                  <a:pt x="493" y="306"/>
                </a:lnTo>
                <a:lnTo>
                  <a:pt x="496" y="302"/>
                </a:lnTo>
                <a:lnTo>
                  <a:pt x="507" y="300"/>
                </a:lnTo>
                <a:lnTo>
                  <a:pt x="525" y="300"/>
                </a:lnTo>
                <a:lnTo>
                  <a:pt x="545" y="300"/>
                </a:lnTo>
                <a:lnTo>
                  <a:pt x="555" y="302"/>
                </a:lnTo>
                <a:lnTo>
                  <a:pt x="558" y="306"/>
                </a:lnTo>
                <a:lnTo>
                  <a:pt x="553" y="311"/>
                </a:lnTo>
                <a:close/>
                <a:moveTo>
                  <a:pt x="92" y="330"/>
                </a:moveTo>
                <a:lnTo>
                  <a:pt x="74" y="335"/>
                </a:lnTo>
                <a:lnTo>
                  <a:pt x="51" y="332"/>
                </a:lnTo>
                <a:lnTo>
                  <a:pt x="43" y="327"/>
                </a:lnTo>
                <a:lnTo>
                  <a:pt x="42" y="323"/>
                </a:lnTo>
                <a:lnTo>
                  <a:pt x="50" y="321"/>
                </a:lnTo>
                <a:lnTo>
                  <a:pt x="64" y="319"/>
                </a:lnTo>
                <a:lnTo>
                  <a:pt x="90" y="322"/>
                </a:lnTo>
                <a:lnTo>
                  <a:pt x="92" y="330"/>
                </a:lnTo>
                <a:close/>
                <a:moveTo>
                  <a:pt x="645" y="352"/>
                </a:moveTo>
                <a:lnTo>
                  <a:pt x="632" y="390"/>
                </a:lnTo>
                <a:lnTo>
                  <a:pt x="619" y="435"/>
                </a:lnTo>
                <a:lnTo>
                  <a:pt x="606" y="484"/>
                </a:lnTo>
                <a:lnTo>
                  <a:pt x="480" y="433"/>
                </a:lnTo>
                <a:lnTo>
                  <a:pt x="373" y="397"/>
                </a:lnTo>
                <a:lnTo>
                  <a:pt x="295" y="392"/>
                </a:lnTo>
                <a:lnTo>
                  <a:pt x="267" y="397"/>
                </a:lnTo>
                <a:lnTo>
                  <a:pt x="259" y="396"/>
                </a:lnTo>
                <a:lnTo>
                  <a:pt x="273" y="388"/>
                </a:lnTo>
                <a:lnTo>
                  <a:pt x="309" y="371"/>
                </a:lnTo>
                <a:lnTo>
                  <a:pt x="360" y="348"/>
                </a:lnTo>
                <a:lnTo>
                  <a:pt x="386" y="340"/>
                </a:lnTo>
                <a:lnTo>
                  <a:pt x="394" y="344"/>
                </a:lnTo>
                <a:lnTo>
                  <a:pt x="386" y="360"/>
                </a:lnTo>
                <a:lnTo>
                  <a:pt x="380" y="374"/>
                </a:lnTo>
                <a:lnTo>
                  <a:pt x="380" y="381"/>
                </a:lnTo>
                <a:lnTo>
                  <a:pt x="392" y="377"/>
                </a:lnTo>
                <a:lnTo>
                  <a:pt x="417" y="371"/>
                </a:lnTo>
                <a:lnTo>
                  <a:pt x="453" y="361"/>
                </a:lnTo>
                <a:lnTo>
                  <a:pt x="493" y="349"/>
                </a:lnTo>
                <a:lnTo>
                  <a:pt x="629" y="321"/>
                </a:lnTo>
                <a:lnTo>
                  <a:pt x="645" y="352"/>
                </a:lnTo>
                <a:close/>
                <a:moveTo>
                  <a:pt x="589" y="510"/>
                </a:moveTo>
                <a:lnTo>
                  <a:pt x="636" y="538"/>
                </a:lnTo>
                <a:lnTo>
                  <a:pt x="643" y="550"/>
                </a:lnTo>
                <a:lnTo>
                  <a:pt x="606" y="538"/>
                </a:lnTo>
                <a:lnTo>
                  <a:pt x="547" y="510"/>
                </a:lnTo>
                <a:lnTo>
                  <a:pt x="501" y="480"/>
                </a:lnTo>
                <a:lnTo>
                  <a:pt x="493" y="469"/>
                </a:lnTo>
                <a:lnTo>
                  <a:pt x="532" y="480"/>
                </a:lnTo>
                <a:lnTo>
                  <a:pt x="589" y="51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523" name="Freeform 71"/>
          <p:cNvSpPr>
            <a:spLocks/>
          </p:cNvSpPr>
          <p:nvPr/>
        </p:nvSpPr>
        <p:spPr bwMode="auto">
          <a:xfrm>
            <a:off x="6784975" y="1119188"/>
            <a:ext cx="7938" cy="1588"/>
          </a:xfrm>
          <a:custGeom>
            <a:avLst/>
            <a:gdLst>
              <a:gd name="T0" fmla="*/ 11 w 75"/>
              <a:gd name="T1" fmla="*/ 10 h 14"/>
              <a:gd name="T2" fmla="*/ 44 w 75"/>
              <a:gd name="T3" fmla="*/ 14 h 14"/>
              <a:gd name="T4" fmla="*/ 75 w 75"/>
              <a:gd name="T5" fmla="*/ 10 h 14"/>
              <a:gd name="T6" fmla="*/ 74 w 75"/>
              <a:gd name="T7" fmla="*/ 3 h 14"/>
              <a:gd name="T8" fmla="*/ 37 w 75"/>
              <a:gd name="T9" fmla="*/ 0 h 14"/>
              <a:gd name="T10" fmla="*/ 15 w 75"/>
              <a:gd name="T11" fmla="*/ 1 h 14"/>
              <a:gd name="T12" fmla="*/ 3 w 75"/>
              <a:gd name="T13" fmla="*/ 3 h 14"/>
              <a:gd name="T14" fmla="*/ 0 w 75"/>
              <a:gd name="T15" fmla="*/ 4 h 14"/>
              <a:gd name="T16" fmla="*/ 2 w 75"/>
              <a:gd name="T17" fmla="*/ 6 h 14"/>
              <a:gd name="T18" fmla="*/ 5 w 75"/>
              <a:gd name="T19" fmla="*/ 8 h 14"/>
              <a:gd name="T20" fmla="*/ 11 w 75"/>
              <a:gd name="T21" fmla="*/ 1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5" h="14">
                <a:moveTo>
                  <a:pt x="11" y="10"/>
                </a:moveTo>
                <a:lnTo>
                  <a:pt x="44" y="14"/>
                </a:lnTo>
                <a:lnTo>
                  <a:pt x="75" y="10"/>
                </a:lnTo>
                <a:lnTo>
                  <a:pt x="74" y="3"/>
                </a:lnTo>
                <a:lnTo>
                  <a:pt x="37" y="0"/>
                </a:lnTo>
                <a:lnTo>
                  <a:pt x="15" y="1"/>
                </a:lnTo>
                <a:lnTo>
                  <a:pt x="3" y="3"/>
                </a:lnTo>
                <a:lnTo>
                  <a:pt x="0" y="4"/>
                </a:lnTo>
                <a:lnTo>
                  <a:pt x="2" y="6"/>
                </a:lnTo>
                <a:lnTo>
                  <a:pt x="5" y="8"/>
                </a:lnTo>
                <a:lnTo>
                  <a:pt x="11" y="1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524" name="Freeform 72"/>
          <p:cNvSpPr>
            <a:spLocks/>
          </p:cNvSpPr>
          <p:nvPr/>
        </p:nvSpPr>
        <p:spPr bwMode="auto">
          <a:xfrm>
            <a:off x="6704013" y="1120775"/>
            <a:ext cx="14288" cy="23813"/>
          </a:xfrm>
          <a:custGeom>
            <a:avLst/>
            <a:gdLst>
              <a:gd name="T0" fmla="*/ 0 w 118"/>
              <a:gd name="T1" fmla="*/ 15 h 192"/>
              <a:gd name="T2" fmla="*/ 16 w 118"/>
              <a:gd name="T3" fmla="*/ 55 h 192"/>
              <a:gd name="T4" fmla="*/ 52 w 118"/>
              <a:gd name="T5" fmla="*/ 126 h 192"/>
              <a:gd name="T6" fmla="*/ 93 w 118"/>
              <a:gd name="T7" fmla="*/ 192 h 192"/>
              <a:gd name="T8" fmla="*/ 114 w 118"/>
              <a:gd name="T9" fmla="*/ 183 h 192"/>
              <a:gd name="T10" fmla="*/ 118 w 118"/>
              <a:gd name="T11" fmla="*/ 146 h 192"/>
              <a:gd name="T12" fmla="*/ 107 w 118"/>
              <a:gd name="T13" fmla="*/ 111 h 192"/>
              <a:gd name="T14" fmla="*/ 97 w 118"/>
              <a:gd name="T15" fmla="*/ 94 h 192"/>
              <a:gd name="T16" fmla="*/ 91 w 118"/>
              <a:gd name="T17" fmla="*/ 88 h 192"/>
              <a:gd name="T18" fmla="*/ 88 w 118"/>
              <a:gd name="T19" fmla="*/ 93 h 192"/>
              <a:gd name="T20" fmla="*/ 86 w 118"/>
              <a:gd name="T21" fmla="*/ 107 h 192"/>
              <a:gd name="T22" fmla="*/ 77 w 118"/>
              <a:gd name="T23" fmla="*/ 114 h 192"/>
              <a:gd name="T24" fmla="*/ 58 w 118"/>
              <a:gd name="T25" fmla="*/ 85 h 192"/>
              <a:gd name="T26" fmla="*/ 42 w 118"/>
              <a:gd name="T27" fmla="*/ 41 h 192"/>
              <a:gd name="T28" fmla="*/ 52 w 118"/>
              <a:gd name="T29" fmla="*/ 17 h 192"/>
              <a:gd name="T30" fmla="*/ 59 w 118"/>
              <a:gd name="T31" fmla="*/ 9 h 192"/>
              <a:gd name="T32" fmla="*/ 59 w 118"/>
              <a:gd name="T33" fmla="*/ 4 h 192"/>
              <a:gd name="T34" fmla="*/ 52 w 118"/>
              <a:gd name="T35" fmla="*/ 1 h 192"/>
              <a:gd name="T36" fmla="*/ 39 w 118"/>
              <a:gd name="T37" fmla="*/ 0 h 192"/>
              <a:gd name="T38" fmla="*/ 11 w 118"/>
              <a:gd name="T39" fmla="*/ 4 h 192"/>
              <a:gd name="T40" fmla="*/ 0 w 118"/>
              <a:gd name="T41" fmla="*/ 15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18" h="192">
                <a:moveTo>
                  <a:pt x="0" y="15"/>
                </a:moveTo>
                <a:lnTo>
                  <a:pt x="16" y="55"/>
                </a:lnTo>
                <a:lnTo>
                  <a:pt x="52" y="126"/>
                </a:lnTo>
                <a:lnTo>
                  <a:pt x="93" y="192"/>
                </a:lnTo>
                <a:lnTo>
                  <a:pt x="114" y="183"/>
                </a:lnTo>
                <a:lnTo>
                  <a:pt x="118" y="146"/>
                </a:lnTo>
                <a:lnTo>
                  <a:pt x="107" y="111"/>
                </a:lnTo>
                <a:lnTo>
                  <a:pt x="97" y="94"/>
                </a:lnTo>
                <a:lnTo>
                  <a:pt x="91" y="88"/>
                </a:lnTo>
                <a:lnTo>
                  <a:pt x="88" y="93"/>
                </a:lnTo>
                <a:lnTo>
                  <a:pt x="86" y="107"/>
                </a:lnTo>
                <a:lnTo>
                  <a:pt x="77" y="114"/>
                </a:lnTo>
                <a:lnTo>
                  <a:pt x="58" y="85"/>
                </a:lnTo>
                <a:lnTo>
                  <a:pt x="42" y="41"/>
                </a:lnTo>
                <a:lnTo>
                  <a:pt x="52" y="17"/>
                </a:lnTo>
                <a:lnTo>
                  <a:pt x="59" y="9"/>
                </a:lnTo>
                <a:lnTo>
                  <a:pt x="59" y="4"/>
                </a:lnTo>
                <a:lnTo>
                  <a:pt x="52" y="1"/>
                </a:lnTo>
                <a:lnTo>
                  <a:pt x="39" y="0"/>
                </a:lnTo>
                <a:lnTo>
                  <a:pt x="11" y="4"/>
                </a:lnTo>
                <a:lnTo>
                  <a:pt x="0" y="1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525" name="Freeform 73"/>
          <p:cNvSpPr>
            <a:spLocks/>
          </p:cNvSpPr>
          <p:nvPr/>
        </p:nvSpPr>
        <p:spPr bwMode="auto">
          <a:xfrm>
            <a:off x="6715125" y="1122363"/>
            <a:ext cx="128588" cy="39688"/>
          </a:xfrm>
          <a:custGeom>
            <a:avLst/>
            <a:gdLst>
              <a:gd name="T0" fmla="*/ 359 w 1056"/>
              <a:gd name="T1" fmla="*/ 39 h 326"/>
              <a:gd name="T2" fmla="*/ 462 w 1056"/>
              <a:gd name="T3" fmla="*/ 104 h 326"/>
              <a:gd name="T4" fmla="*/ 472 w 1056"/>
              <a:gd name="T5" fmla="*/ 102 h 326"/>
              <a:gd name="T6" fmla="*/ 412 w 1056"/>
              <a:gd name="T7" fmla="*/ 55 h 326"/>
              <a:gd name="T8" fmla="*/ 411 w 1056"/>
              <a:gd name="T9" fmla="*/ 16 h 326"/>
              <a:gd name="T10" fmla="*/ 469 w 1056"/>
              <a:gd name="T11" fmla="*/ 15 h 326"/>
              <a:gd name="T12" fmla="*/ 477 w 1056"/>
              <a:gd name="T13" fmla="*/ 52 h 326"/>
              <a:gd name="T14" fmla="*/ 517 w 1056"/>
              <a:gd name="T15" fmla="*/ 110 h 326"/>
              <a:gd name="T16" fmla="*/ 540 w 1056"/>
              <a:gd name="T17" fmla="*/ 107 h 326"/>
              <a:gd name="T18" fmla="*/ 598 w 1056"/>
              <a:gd name="T19" fmla="*/ 134 h 326"/>
              <a:gd name="T20" fmla="*/ 600 w 1056"/>
              <a:gd name="T21" fmla="*/ 153 h 326"/>
              <a:gd name="T22" fmla="*/ 522 w 1056"/>
              <a:gd name="T23" fmla="*/ 178 h 326"/>
              <a:gd name="T24" fmla="*/ 392 w 1056"/>
              <a:gd name="T25" fmla="*/ 172 h 326"/>
              <a:gd name="T26" fmla="*/ 365 w 1056"/>
              <a:gd name="T27" fmla="*/ 173 h 326"/>
              <a:gd name="T28" fmla="*/ 368 w 1056"/>
              <a:gd name="T29" fmla="*/ 177 h 326"/>
              <a:gd name="T30" fmla="*/ 403 w 1056"/>
              <a:gd name="T31" fmla="*/ 189 h 326"/>
              <a:gd name="T32" fmla="*/ 392 w 1056"/>
              <a:gd name="T33" fmla="*/ 202 h 326"/>
              <a:gd name="T34" fmla="*/ 277 w 1056"/>
              <a:gd name="T35" fmla="*/ 218 h 326"/>
              <a:gd name="T36" fmla="*/ 199 w 1056"/>
              <a:gd name="T37" fmla="*/ 209 h 326"/>
              <a:gd name="T38" fmla="*/ 192 w 1056"/>
              <a:gd name="T39" fmla="*/ 213 h 326"/>
              <a:gd name="T40" fmla="*/ 215 w 1056"/>
              <a:gd name="T41" fmla="*/ 233 h 326"/>
              <a:gd name="T42" fmla="*/ 185 w 1056"/>
              <a:gd name="T43" fmla="*/ 241 h 326"/>
              <a:gd name="T44" fmla="*/ 94 w 1056"/>
              <a:gd name="T45" fmla="*/ 234 h 326"/>
              <a:gd name="T46" fmla="*/ 69 w 1056"/>
              <a:gd name="T47" fmla="*/ 243 h 326"/>
              <a:gd name="T48" fmla="*/ 103 w 1056"/>
              <a:gd name="T49" fmla="*/ 272 h 326"/>
              <a:gd name="T50" fmla="*/ 104 w 1056"/>
              <a:gd name="T51" fmla="*/ 289 h 326"/>
              <a:gd name="T52" fmla="*/ 29 w 1056"/>
              <a:gd name="T53" fmla="*/ 309 h 326"/>
              <a:gd name="T54" fmla="*/ 30 w 1056"/>
              <a:gd name="T55" fmla="*/ 275 h 326"/>
              <a:gd name="T56" fmla="*/ 29 w 1056"/>
              <a:gd name="T57" fmla="*/ 270 h 326"/>
              <a:gd name="T58" fmla="*/ 9 w 1056"/>
              <a:gd name="T59" fmla="*/ 293 h 326"/>
              <a:gd name="T60" fmla="*/ 38 w 1056"/>
              <a:gd name="T61" fmla="*/ 326 h 326"/>
              <a:gd name="T62" fmla="*/ 334 w 1056"/>
              <a:gd name="T63" fmla="*/ 239 h 326"/>
              <a:gd name="T64" fmla="*/ 580 w 1056"/>
              <a:gd name="T65" fmla="*/ 186 h 326"/>
              <a:gd name="T66" fmla="*/ 608 w 1056"/>
              <a:gd name="T67" fmla="*/ 131 h 326"/>
              <a:gd name="T68" fmla="*/ 496 w 1056"/>
              <a:gd name="T69" fmla="*/ 47 h 326"/>
              <a:gd name="T70" fmla="*/ 520 w 1056"/>
              <a:gd name="T71" fmla="*/ 36 h 326"/>
              <a:gd name="T72" fmla="*/ 719 w 1056"/>
              <a:gd name="T73" fmla="*/ 48 h 326"/>
              <a:gd name="T74" fmla="*/ 1052 w 1056"/>
              <a:gd name="T75" fmla="*/ 115 h 326"/>
              <a:gd name="T76" fmla="*/ 1040 w 1056"/>
              <a:gd name="T77" fmla="*/ 73 h 326"/>
              <a:gd name="T78" fmla="*/ 1002 w 1056"/>
              <a:gd name="T79" fmla="*/ 55 h 326"/>
              <a:gd name="T80" fmla="*/ 1002 w 1056"/>
              <a:gd name="T81" fmla="*/ 61 h 326"/>
              <a:gd name="T82" fmla="*/ 1030 w 1056"/>
              <a:gd name="T83" fmla="*/ 83 h 326"/>
              <a:gd name="T84" fmla="*/ 1035 w 1056"/>
              <a:gd name="T85" fmla="*/ 94 h 326"/>
              <a:gd name="T86" fmla="*/ 990 w 1056"/>
              <a:gd name="T87" fmla="*/ 89 h 326"/>
              <a:gd name="T88" fmla="*/ 885 w 1056"/>
              <a:gd name="T89" fmla="*/ 57 h 326"/>
              <a:gd name="T90" fmla="*/ 865 w 1056"/>
              <a:gd name="T91" fmla="*/ 39 h 326"/>
              <a:gd name="T92" fmla="*/ 879 w 1056"/>
              <a:gd name="T93" fmla="*/ 22 h 326"/>
              <a:gd name="T94" fmla="*/ 774 w 1056"/>
              <a:gd name="T95" fmla="*/ 25 h 326"/>
              <a:gd name="T96" fmla="*/ 745 w 1056"/>
              <a:gd name="T97" fmla="*/ 24 h 326"/>
              <a:gd name="T98" fmla="*/ 748 w 1056"/>
              <a:gd name="T99" fmla="*/ 19 h 326"/>
              <a:gd name="T100" fmla="*/ 734 w 1056"/>
              <a:gd name="T101" fmla="*/ 5 h 326"/>
              <a:gd name="T102" fmla="*/ 453 w 1056"/>
              <a:gd name="T103" fmla="*/ 3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056" h="326">
                <a:moveTo>
                  <a:pt x="379" y="7"/>
                </a:moveTo>
                <a:lnTo>
                  <a:pt x="359" y="39"/>
                </a:lnTo>
                <a:lnTo>
                  <a:pt x="426" y="86"/>
                </a:lnTo>
                <a:lnTo>
                  <a:pt x="462" y="104"/>
                </a:lnTo>
                <a:lnTo>
                  <a:pt x="477" y="109"/>
                </a:lnTo>
                <a:lnTo>
                  <a:pt x="472" y="102"/>
                </a:lnTo>
                <a:lnTo>
                  <a:pt x="447" y="84"/>
                </a:lnTo>
                <a:lnTo>
                  <a:pt x="412" y="55"/>
                </a:lnTo>
                <a:lnTo>
                  <a:pt x="400" y="31"/>
                </a:lnTo>
                <a:lnTo>
                  <a:pt x="411" y="16"/>
                </a:lnTo>
                <a:lnTo>
                  <a:pt x="443" y="11"/>
                </a:lnTo>
                <a:lnTo>
                  <a:pt x="469" y="15"/>
                </a:lnTo>
                <a:lnTo>
                  <a:pt x="475" y="28"/>
                </a:lnTo>
                <a:lnTo>
                  <a:pt x="477" y="52"/>
                </a:lnTo>
                <a:lnTo>
                  <a:pt x="496" y="86"/>
                </a:lnTo>
                <a:lnTo>
                  <a:pt x="517" y="110"/>
                </a:lnTo>
                <a:lnTo>
                  <a:pt x="526" y="111"/>
                </a:lnTo>
                <a:lnTo>
                  <a:pt x="540" y="107"/>
                </a:lnTo>
                <a:lnTo>
                  <a:pt x="573" y="120"/>
                </a:lnTo>
                <a:lnTo>
                  <a:pt x="598" y="134"/>
                </a:lnTo>
                <a:lnTo>
                  <a:pt x="606" y="145"/>
                </a:lnTo>
                <a:lnTo>
                  <a:pt x="600" y="153"/>
                </a:lnTo>
                <a:lnTo>
                  <a:pt x="579" y="165"/>
                </a:lnTo>
                <a:lnTo>
                  <a:pt x="522" y="178"/>
                </a:lnTo>
                <a:lnTo>
                  <a:pt x="432" y="176"/>
                </a:lnTo>
                <a:lnTo>
                  <a:pt x="392" y="172"/>
                </a:lnTo>
                <a:lnTo>
                  <a:pt x="370" y="172"/>
                </a:lnTo>
                <a:lnTo>
                  <a:pt x="365" y="173"/>
                </a:lnTo>
                <a:lnTo>
                  <a:pt x="364" y="174"/>
                </a:lnTo>
                <a:lnTo>
                  <a:pt x="368" y="177"/>
                </a:lnTo>
                <a:lnTo>
                  <a:pt x="376" y="180"/>
                </a:lnTo>
                <a:lnTo>
                  <a:pt x="403" y="189"/>
                </a:lnTo>
                <a:lnTo>
                  <a:pt x="410" y="196"/>
                </a:lnTo>
                <a:lnTo>
                  <a:pt x="392" y="202"/>
                </a:lnTo>
                <a:lnTo>
                  <a:pt x="349" y="212"/>
                </a:lnTo>
                <a:lnTo>
                  <a:pt x="277" y="218"/>
                </a:lnTo>
                <a:lnTo>
                  <a:pt x="220" y="214"/>
                </a:lnTo>
                <a:lnTo>
                  <a:pt x="199" y="209"/>
                </a:lnTo>
                <a:lnTo>
                  <a:pt x="189" y="208"/>
                </a:lnTo>
                <a:lnTo>
                  <a:pt x="192" y="213"/>
                </a:lnTo>
                <a:lnTo>
                  <a:pt x="206" y="223"/>
                </a:lnTo>
                <a:lnTo>
                  <a:pt x="215" y="233"/>
                </a:lnTo>
                <a:lnTo>
                  <a:pt x="210" y="239"/>
                </a:lnTo>
                <a:lnTo>
                  <a:pt x="185" y="241"/>
                </a:lnTo>
                <a:lnTo>
                  <a:pt x="141" y="238"/>
                </a:lnTo>
                <a:lnTo>
                  <a:pt x="94" y="234"/>
                </a:lnTo>
                <a:lnTo>
                  <a:pt x="72" y="236"/>
                </a:lnTo>
                <a:lnTo>
                  <a:pt x="69" y="243"/>
                </a:lnTo>
                <a:lnTo>
                  <a:pt x="84" y="257"/>
                </a:lnTo>
                <a:lnTo>
                  <a:pt x="103" y="272"/>
                </a:lnTo>
                <a:lnTo>
                  <a:pt x="109" y="281"/>
                </a:lnTo>
                <a:lnTo>
                  <a:pt x="104" y="289"/>
                </a:lnTo>
                <a:lnTo>
                  <a:pt x="86" y="297"/>
                </a:lnTo>
                <a:lnTo>
                  <a:pt x="29" y="309"/>
                </a:lnTo>
                <a:lnTo>
                  <a:pt x="26" y="282"/>
                </a:lnTo>
                <a:lnTo>
                  <a:pt x="30" y="275"/>
                </a:lnTo>
                <a:lnTo>
                  <a:pt x="31" y="271"/>
                </a:lnTo>
                <a:lnTo>
                  <a:pt x="29" y="270"/>
                </a:lnTo>
                <a:lnTo>
                  <a:pt x="24" y="274"/>
                </a:lnTo>
                <a:lnTo>
                  <a:pt x="9" y="293"/>
                </a:lnTo>
                <a:lnTo>
                  <a:pt x="0" y="319"/>
                </a:lnTo>
                <a:lnTo>
                  <a:pt x="38" y="326"/>
                </a:lnTo>
                <a:lnTo>
                  <a:pt x="171" y="287"/>
                </a:lnTo>
                <a:lnTo>
                  <a:pt x="334" y="239"/>
                </a:lnTo>
                <a:lnTo>
                  <a:pt x="481" y="205"/>
                </a:lnTo>
                <a:lnTo>
                  <a:pt x="580" y="186"/>
                </a:lnTo>
                <a:lnTo>
                  <a:pt x="631" y="169"/>
                </a:lnTo>
                <a:lnTo>
                  <a:pt x="608" y="131"/>
                </a:lnTo>
                <a:lnTo>
                  <a:pt x="513" y="60"/>
                </a:lnTo>
                <a:lnTo>
                  <a:pt x="496" y="47"/>
                </a:lnTo>
                <a:lnTo>
                  <a:pt x="497" y="40"/>
                </a:lnTo>
                <a:lnTo>
                  <a:pt x="520" y="36"/>
                </a:lnTo>
                <a:lnTo>
                  <a:pt x="569" y="35"/>
                </a:lnTo>
                <a:lnTo>
                  <a:pt x="719" y="48"/>
                </a:lnTo>
                <a:lnTo>
                  <a:pt x="1015" y="111"/>
                </a:lnTo>
                <a:lnTo>
                  <a:pt x="1052" y="115"/>
                </a:lnTo>
                <a:lnTo>
                  <a:pt x="1056" y="97"/>
                </a:lnTo>
                <a:lnTo>
                  <a:pt x="1040" y="73"/>
                </a:lnTo>
                <a:lnTo>
                  <a:pt x="1015" y="58"/>
                </a:lnTo>
                <a:lnTo>
                  <a:pt x="1002" y="55"/>
                </a:lnTo>
                <a:lnTo>
                  <a:pt x="998" y="56"/>
                </a:lnTo>
                <a:lnTo>
                  <a:pt x="1002" y="61"/>
                </a:lnTo>
                <a:lnTo>
                  <a:pt x="1017" y="73"/>
                </a:lnTo>
                <a:lnTo>
                  <a:pt x="1030" y="83"/>
                </a:lnTo>
                <a:lnTo>
                  <a:pt x="1036" y="90"/>
                </a:lnTo>
                <a:lnTo>
                  <a:pt x="1035" y="94"/>
                </a:lnTo>
                <a:lnTo>
                  <a:pt x="1027" y="95"/>
                </a:lnTo>
                <a:lnTo>
                  <a:pt x="990" y="89"/>
                </a:lnTo>
                <a:lnTo>
                  <a:pt x="926" y="71"/>
                </a:lnTo>
                <a:lnTo>
                  <a:pt x="885" y="57"/>
                </a:lnTo>
                <a:lnTo>
                  <a:pt x="866" y="47"/>
                </a:lnTo>
                <a:lnTo>
                  <a:pt x="865" y="39"/>
                </a:lnTo>
                <a:lnTo>
                  <a:pt x="881" y="30"/>
                </a:lnTo>
                <a:lnTo>
                  <a:pt x="879" y="22"/>
                </a:lnTo>
                <a:lnTo>
                  <a:pt x="814" y="22"/>
                </a:lnTo>
                <a:lnTo>
                  <a:pt x="774" y="25"/>
                </a:lnTo>
                <a:lnTo>
                  <a:pt x="750" y="25"/>
                </a:lnTo>
                <a:lnTo>
                  <a:pt x="745" y="24"/>
                </a:lnTo>
                <a:lnTo>
                  <a:pt x="744" y="22"/>
                </a:lnTo>
                <a:lnTo>
                  <a:pt x="748" y="19"/>
                </a:lnTo>
                <a:lnTo>
                  <a:pt x="757" y="15"/>
                </a:lnTo>
                <a:lnTo>
                  <a:pt x="734" y="5"/>
                </a:lnTo>
                <a:lnTo>
                  <a:pt x="603" y="0"/>
                </a:lnTo>
                <a:lnTo>
                  <a:pt x="453" y="3"/>
                </a:lnTo>
                <a:lnTo>
                  <a:pt x="379" y="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526" name="Freeform 74"/>
          <p:cNvSpPr>
            <a:spLocks/>
          </p:cNvSpPr>
          <p:nvPr/>
        </p:nvSpPr>
        <p:spPr bwMode="auto">
          <a:xfrm>
            <a:off x="6723063" y="1123950"/>
            <a:ext cx="6350" cy="6350"/>
          </a:xfrm>
          <a:custGeom>
            <a:avLst/>
            <a:gdLst>
              <a:gd name="T0" fmla="*/ 14 w 63"/>
              <a:gd name="T1" fmla="*/ 14 h 63"/>
              <a:gd name="T2" fmla="*/ 0 w 63"/>
              <a:gd name="T3" fmla="*/ 47 h 63"/>
              <a:gd name="T4" fmla="*/ 31 w 63"/>
              <a:gd name="T5" fmla="*/ 63 h 63"/>
              <a:gd name="T6" fmla="*/ 53 w 63"/>
              <a:gd name="T7" fmla="*/ 54 h 63"/>
              <a:gd name="T8" fmla="*/ 63 w 63"/>
              <a:gd name="T9" fmla="*/ 31 h 63"/>
              <a:gd name="T10" fmla="*/ 47 w 63"/>
              <a:gd name="T11" fmla="*/ 0 h 63"/>
              <a:gd name="T12" fmla="*/ 14 w 63"/>
              <a:gd name="T13" fmla="*/ 14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3" h="63">
                <a:moveTo>
                  <a:pt x="14" y="14"/>
                </a:moveTo>
                <a:lnTo>
                  <a:pt x="0" y="47"/>
                </a:lnTo>
                <a:lnTo>
                  <a:pt x="31" y="63"/>
                </a:lnTo>
                <a:lnTo>
                  <a:pt x="53" y="54"/>
                </a:lnTo>
                <a:lnTo>
                  <a:pt x="63" y="31"/>
                </a:lnTo>
                <a:lnTo>
                  <a:pt x="47" y="0"/>
                </a:lnTo>
                <a:lnTo>
                  <a:pt x="14" y="1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527" name="Freeform 75"/>
          <p:cNvSpPr>
            <a:spLocks/>
          </p:cNvSpPr>
          <p:nvPr/>
        </p:nvSpPr>
        <p:spPr bwMode="auto">
          <a:xfrm>
            <a:off x="6853238" y="1138238"/>
            <a:ext cx="25400" cy="12700"/>
          </a:xfrm>
          <a:custGeom>
            <a:avLst/>
            <a:gdLst>
              <a:gd name="T0" fmla="*/ 0 w 214"/>
              <a:gd name="T1" fmla="*/ 0 h 106"/>
              <a:gd name="T2" fmla="*/ 32 w 214"/>
              <a:gd name="T3" fmla="*/ 22 h 106"/>
              <a:gd name="T4" fmla="*/ 107 w 214"/>
              <a:gd name="T5" fmla="*/ 64 h 106"/>
              <a:gd name="T6" fmla="*/ 183 w 214"/>
              <a:gd name="T7" fmla="*/ 99 h 106"/>
              <a:gd name="T8" fmla="*/ 214 w 214"/>
              <a:gd name="T9" fmla="*/ 106 h 106"/>
              <a:gd name="T10" fmla="*/ 183 w 214"/>
              <a:gd name="T11" fmla="*/ 84 h 106"/>
              <a:gd name="T12" fmla="*/ 107 w 214"/>
              <a:gd name="T13" fmla="*/ 42 h 106"/>
              <a:gd name="T14" fmla="*/ 32 w 214"/>
              <a:gd name="T15" fmla="*/ 7 h 106"/>
              <a:gd name="T16" fmla="*/ 0 w 214"/>
              <a:gd name="T17" fmla="*/ 0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14" h="106">
                <a:moveTo>
                  <a:pt x="0" y="0"/>
                </a:moveTo>
                <a:lnTo>
                  <a:pt x="32" y="22"/>
                </a:lnTo>
                <a:lnTo>
                  <a:pt x="107" y="64"/>
                </a:lnTo>
                <a:lnTo>
                  <a:pt x="183" y="99"/>
                </a:lnTo>
                <a:lnTo>
                  <a:pt x="214" y="106"/>
                </a:lnTo>
                <a:lnTo>
                  <a:pt x="183" y="84"/>
                </a:lnTo>
                <a:lnTo>
                  <a:pt x="107" y="42"/>
                </a:lnTo>
                <a:lnTo>
                  <a:pt x="32" y="7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528" name="Freeform 76"/>
          <p:cNvSpPr>
            <a:spLocks/>
          </p:cNvSpPr>
          <p:nvPr/>
        </p:nvSpPr>
        <p:spPr bwMode="auto">
          <a:xfrm>
            <a:off x="7383463" y="1139825"/>
            <a:ext cx="11113" cy="6350"/>
          </a:xfrm>
          <a:custGeom>
            <a:avLst/>
            <a:gdLst>
              <a:gd name="T0" fmla="*/ 64 w 96"/>
              <a:gd name="T1" fmla="*/ 12 h 57"/>
              <a:gd name="T2" fmla="*/ 60 w 96"/>
              <a:gd name="T3" fmla="*/ 30 h 57"/>
              <a:gd name="T4" fmla="*/ 30 w 96"/>
              <a:gd name="T5" fmla="*/ 44 h 57"/>
              <a:gd name="T6" fmla="*/ 7 w 96"/>
              <a:gd name="T7" fmla="*/ 50 h 57"/>
              <a:gd name="T8" fmla="*/ 0 w 96"/>
              <a:gd name="T9" fmla="*/ 53 h 57"/>
              <a:gd name="T10" fmla="*/ 12 w 96"/>
              <a:gd name="T11" fmla="*/ 55 h 57"/>
              <a:gd name="T12" fmla="*/ 41 w 96"/>
              <a:gd name="T13" fmla="*/ 57 h 57"/>
              <a:gd name="T14" fmla="*/ 96 w 96"/>
              <a:gd name="T15" fmla="*/ 41 h 57"/>
              <a:gd name="T16" fmla="*/ 73 w 96"/>
              <a:gd name="T17" fmla="*/ 4 h 57"/>
              <a:gd name="T18" fmla="*/ 65 w 96"/>
              <a:gd name="T19" fmla="*/ 0 h 57"/>
              <a:gd name="T20" fmla="*/ 60 w 96"/>
              <a:gd name="T21" fmla="*/ 0 h 57"/>
              <a:gd name="T22" fmla="*/ 60 w 96"/>
              <a:gd name="T23" fmla="*/ 4 h 57"/>
              <a:gd name="T24" fmla="*/ 64 w 96"/>
              <a:gd name="T25" fmla="*/ 12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96" h="57">
                <a:moveTo>
                  <a:pt x="64" y="12"/>
                </a:moveTo>
                <a:lnTo>
                  <a:pt x="60" y="30"/>
                </a:lnTo>
                <a:lnTo>
                  <a:pt x="30" y="44"/>
                </a:lnTo>
                <a:lnTo>
                  <a:pt x="7" y="50"/>
                </a:lnTo>
                <a:lnTo>
                  <a:pt x="0" y="53"/>
                </a:lnTo>
                <a:lnTo>
                  <a:pt x="12" y="55"/>
                </a:lnTo>
                <a:lnTo>
                  <a:pt x="41" y="57"/>
                </a:lnTo>
                <a:lnTo>
                  <a:pt x="96" y="41"/>
                </a:lnTo>
                <a:lnTo>
                  <a:pt x="73" y="4"/>
                </a:lnTo>
                <a:lnTo>
                  <a:pt x="65" y="0"/>
                </a:lnTo>
                <a:lnTo>
                  <a:pt x="60" y="0"/>
                </a:lnTo>
                <a:lnTo>
                  <a:pt x="60" y="4"/>
                </a:lnTo>
                <a:lnTo>
                  <a:pt x="64" y="1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529" name="Freeform 77"/>
          <p:cNvSpPr>
            <a:spLocks/>
          </p:cNvSpPr>
          <p:nvPr/>
        </p:nvSpPr>
        <p:spPr bwMode="auto">
          <a:xfrm>
            <a:off x="7215188" y="1147763"/>
            <a:ext cx="1588" cy="6350"/>
          </a:xfrm>
          <a:custGeom>
            <a:avLst/>
            <a:gdLst>
              <a:gd name="T0" fmla="*/ 0 w 16"/>
              <a:gd name="T1" fmla="*/ 28 h 49"/>
              <a:gd name="T2" fmla="*/ 1 w 16"/>
              <a:gd name="T3" fmla="*/ 41 h 49"/>
              <a:gd name="T4" fmla="*/ 5 w 16"/>
              <a:gd name="T5" fmla="*/ 49 h 49"/>
              <a:gd name="T6" fmla="*/ 9 w 16"/>
              <a:gd name="T7" fmla="*/ 49 h 49"/>
              <a:gd name="T8" fmla="*/ 13 w 16"/>
              <a:gd name="T9" fmla="*/ 40 h 49"/>
              <a:gd name="T10" fmla="*/ 16 w 16"/>
              <a:gd name="T11" fmla="*/ 17 h 49"/>
              <a:gd name="T12" fmla="*/ 11 w 16"/>
              <a:gd name="T13" fmla="*/ 0 h 49"/>
              <a:gd name="T14" fmla="*/ 3 w 16"/>
              <a:gd name="T15" fmla="*/ 2 h 49"/>
              <a:gd name="T16" fmla="*/ 0 w 16"/>
              <a:gd name="T17" fmla="*/ 28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6" h="49">
                <a:moveTo>
                  <a:pt x="0" y="28"/>
                </a:moveTo>
                <a:lnTo>
                  <a:pt x="1" y="41"/>
                </a:lnTo>
                <a:lnTo>
                  <a:pt x="5" y="49"/>
                </a:lnTo>
                <a:lnTo>
                  <a:pt x="9" y="49"/>
                </a:lnTo>
                <a:lnTo>
                  <a:pt x="13" y="40"/>
                </a:lnTo>
                <a:lnTo>
                  <a:pt x="16" y="17"/>
                </a:lnTo>
                <a:lnTo>
                  <a:pt x="11" y="0"/>
                </a:lnTo>
                <a:lnTo>
                  <a:pt x="3" y="2"/>
                </a:lnTo>
                <a:lnTo>
                  <a:pt x="0" y="2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530" name="Freeform 78"/>
          <p:cNvSpPr>
            <a:spLocks/>
          </p:cNvSpPr>
          <p:nvPr/>
        </p:nvSpPr>
        <p:spPr bwMode="auto">
          <a:xfrm>
            <a:off x="6815138" y="1152525"/>
            <a:ext cx="30163" cy="3175"/>
          </a:xfrm>
          <a:custGeom>
            <a:avLst/>
            <a:gdLst>
              <a:gd name="T0" fmla="*/ 18 w 240"/>
              <a:gd name="T1" fmla="*/ 18 h 28"/>
              <a:gd name="T2" fmla="*/ 6 w 240"/>
              <a:gd name="T3" fmla="*/ 22 h 28"/>
              <a:gd name="T4" fmla="*/ 0 w 240"/>
              <a:gd name="T5" fmla="*/ 25 h 28"/>
              <a:gd name="T6" fmla="*/ 1 w 240"/>
              <a:gd name="T7" fmla="*/ 27 h 28"/>
              <a:gd name="T8" fmla="*/ 7 w 240"/>
              <a:gd name="T9" fmla="*/ 28 h 28"/>
              <a:gd name="T10" fmla="*/ 38 w 240"/>
              <a:gd name="T11" fmla="*/ 28 h 28"/>
              <a:gd name="T12" fmla="*/ 93 w 240"/>
              <a:gd name="T13" fmla="*/ 25 h 28"/>
              <a:gd name="T14" fmla="*/ 193 w 240"/>
              <a:gd name="T15" fmla="*/ 14 h 28"/>
              <a:gd name="T16" fmla="*/ 240 w 240"/>
              <a:gd name="T17" fmla="*/ 6 h 28"/>
              <a:gd name="T18" fmla="*/ 160 w 240"/>
              <a:gd name="T19" fmla="*/ 0 h 28"/>
              <a:gd name="T20" fmla="*/ 18 w 240"/>
              <a:gd name="T21" fmla="*/ 18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40" h="28">
                <a:moveTo>
                  <a:pt x="18" y="18"/>
                </a:moveTo>
                <a:lnTo>
                  <a:pt x="6" y="22"/>
                </a:lnTo>
                <a:lnTo>
                  <a:pt x="0" y="25"/>
                </a:lnTo>
                <a:lnTo>
                  <a:pt x="1" y="27"/>
                </a:lnTo>
                <a:lnTo>
                  <a:pt x="7" y="28"/>
                </a:lnTo>
                <a:lnTo>
                  <a:pt x="38" y="28"/>
                </a:lnTo>
                <a:lnTo>
                  <a:pt x="93" y="25"/>
                </a:lnTo>
                <a:lnTo>
                  <a:pt x="193" y="14"/>
                </a:lnTo>
                <a:lnTo>
                  <a:pt x="240" y="6"/>
                </a:lnTo>
                <a:lnTo>
                  <a:pt x="160" y="0"/>
                </a:lnTo>
                <a:lnTo>
                  <a:pt x="18" y="1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531" name="Freeform 79"/>
          <p:cNvSpPr>
            <a:spLocks/>
          </p:cNvSpPr>
          <p:nvPr/>
        </p:nvSpPr>
        <p:spPr bwMode="auto">
          <a:xfrm>
            <a:off x="6859588" y="1152525"/>
            <a:ext cx="11113" cy="1588"/>
          </a:xfrm>
          <a:custGeom>
            <a:avLst/>
            <a:gdLst>
              <a:gd name="T0" fmla="*/ 9 w 91"/>
              <a:gd name="T1" fmla="*/ 11 h 14"/>
              <a:gd name="T2" fmla="*/ 45 w 91"/>
              <a:gd name="T3" fmla="*/ 14 h 14"/>
              <a:gd name="T4" fmla="*/ 84 w 91"/>
              <a:gd name="T5" fmla="*/ 11 h 14"/>
              <a:gd name="T6" fmla="*/ 89 w 91"/>
              <a:gd name="T7" fmla="*/ 9 h 14"/>
              <a:gd name="T8" fmla="*/ 91 w 91"/>
              <a:gd name="T9" fmla="*/ 7 h 14"/>
              <a:gd name="T10" fmla="*/ 91 w 91"/>
              <a:gd name="T11" fmla="*/ 5 h 14"/>
              <a:gd name="T12" fmla="*/ 87 w 91"/>
              <a:gd name="T13" fmla="*/ 4 h 14"/>
              <a:gd name="T14" fmla="*/ 71 w 91"/>
              <a:gd name="T15" fmla="*/ 1 h 14"/>
              <a:gd name="T16" fmla="*/ 45 w 91"/>
              <a:gd name="T17" fmla="*/ 0 h 14"/>
              <a:gd name="T18" fmla="*/ 19 w 91"/>
              <a:gd name="T19" fmla="*/ 1 h 14"/>
              <a:gd name="T20" fmla="*/ 3 w 91"/>
              <a:gd name="T21" fmla="*/ 4 h 14"/>
              <a:gd name="T22" fmla="*/ 0 w 91"/>
              <a:gd name="T23" fmla="*/ 5 h 14"/>
              <a:gd name="T24" fmla="*/ 0 w 91"/>
              <a:gd name="T25" fmla="*/ 7 h 14"/>
              <a:gd name="T26" fmla="*/ 2 w 91"/>
              <a:gd name="T27" fmla="*/ 9 h 14"/>
              <a:gd name="T28" fmla="*/ 9 w 91"/>
              <a:gd name="T29" fmla="*/ 11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91" h="14">
                <a:moveTo>
                  <a:pt x="9" y="11"/>
                </a:moveTo>
                <a:lnTo>
                  <a:pt x="45" y="14"/>
                </a:lnTo>
                <a:lnTo>
                  <a:pt x="84" y="11"/>
                </a:lnTo>
                <a:lnTo>
                  <a:pt x="89" y="9"/>
                </a:lnTo>
                <a:lnTo>
                  <a:pt x="91" y="7"/>
                </a:lnTo>
                <a:lnTo>
                  <a:pt x="91" y="5"/>
                </a:lnTo>
                <a:lnTo>
                  <a:pt x="87" y="4"/>
                </a:lnTo>
                <a:lnTo>
                  <a:pt x="71" y="1"/>
                </a:lnTo>
                <a:lnTo>
                  <a:pt x="45" y="0"/>
                </a:lnTo>
                <a:lnTo>
                  <a:pt x="19" y="1"/>
                </a:lnTo>
                <a:lnTo>
                  <a:pt x="3" y="4"/>
                </a:lnTo>
                <a:lnTo>
                  <a:pt x="0" y="5"/>
                </a:lnTo>
                <a:lnTo>
                  <a:pt x="0" y="7"/>
                </a:lnTo>
                <a:lnTo>
                  <a:pt x="2" y="9"/>
                </a:lnTo>
                <a:lnTo>
                  <a:pt x="9" y="1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532" name="Freeform 80"/>
          <p:cNvSpPr>
            <a:spLocks/>
          </p:cNvSpPr>
          <p:nvPr/>
        </p:nvSpPr>
        <p:spPr bwMode="auto">
          <a:xfrm>
            <a:off x="7232650" y="1155700"/>
            <a:ext cx="7938" cy="1588"/>
          </a:xfrm>
          <a:custGeom>
            <a:avLst/>
            <a:gdLst>
              <a:gd name="T0" fmla="*/ 7 w 65"/>
              <a:gd name="T1" fmla="*/ 10 h 14"/>
              <a:gd name="T2" fmla="*/ 32 w 65"/>
              <a:gd name="T3" fmla="*/ 14 h 14"/>
              <a:gd name="T4" fmla="*/ 60 w 65"/>
              <a:gd name="T5" fmla="*/ 10 h 14"/>
              <a:gd name="T6" fmla="*/ 65 w 65"/>
              <a:gd name="T7" fmla="*/ 6 h 14"/>
              <a:gd name="T8" fmla="*/ 62 w 65"/>
              <a:gd name="T9" fmla="*/ 3 h 14"/>
              <a:gd name="T10" fmla="*/ 51 w 65"/>
              <a:gd name="T11" fmla="*/ 1 h 14"/>
              <a:gd name="T12" fmla="*/ 32 w 65"/>
              <a:gd name="T13" fmla="*/ 0 h 14"/>
              <a:gd name="T14" fmla="*/ 13 w 65"/>
              <a:gd name="T15" fmla="*/ 1 h 14"/>
              <a:gd name="T16" fmla="*/ 2 w 65"/>
              <a:gd name="T17" fmla="*/ 3 h 14"/>
              <a:gd name="T18" fmla="*/ 0 w 65"/>
              <a:gd name="T19" fmla="*/ 6 h 14"/>
              <a:gd name="T20" fmla="*/ 7 w 65"/>
              <a:gd name="T21" fmla="*/ 1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5" h="14">
                <a:moveTo>
                  <a:pt x="7" y="10"/>
                </a:moveTo>
                <a:lnTo>
                  <a:pt x="32" y="14"/>
                </a:lnTo>
                <a:lnTo>
                  <a:pt x="60" y="10"/>
                </a:lnTo>
                <a:lnTo>
                  <a:pt x="65" y="6"/>
                </a:lnTo>
                <a:lnTo>
                  <a:pt x="62" y="3"/>
                </a:lnTo>
                <a:lnTo>
                  <a:pt x="51" y="1"/>
                </a:lnTo>
                <a:lnTo>
                  <a:pt x="32" y="0"/>
                </a:lnTo>
                <a:lnTo>
                  <a:pt x="13" y="1"/>
                </a:lnTo>
                <a:lnTo>
                  <a:pt x="2" y="3"/>
                </a:lnTo>
                <a:lnTo>
                  <a:pt x="0" y="6"/>
                </a:lnTo>
                <a:lnTo>
                  <a:pt x="7" y="1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533" name="Freeform 81"/>
          <p:cNvSpPr>
            <a:spLocks/>
          </p:cNvSpPr>
          <p:nvPr/>
        </p:nvSpPr>
        <p:spPr bwMode="auto">
          <a:xfrm>
            <a:off x="6783388" y="1157288"/>
            <a:ext cx="23813" cy="7938"/>
          </a:xfrm>
          <a:custGeom>
            <a:avLst/>
            <a:gdLst>
              <a:gd name="T0" fmla="*/ 75 w 191"/>
              <a:gd name="T1" fmla="*/ 30 h 58"/>
              <a:gd name="T2" fmla="*/ 0 w 191"/>
              <a:gd name="T3" fmla="*/ 58 h 58"/>
              <a:gd name="T4" fmla="*/ 96 w 191"/>
              <a:gd name="T5" fmla="*/ 58 h 58"/>
              <a:gd name="T6" fmla="*/ 160 w 191"/>
              <a:gd name="T7" fmla="*/ 55 h 58"/>
              <a:gd name="T8" fmla="*/ 162 w 191"/>
              <a:gd name="T9" fmla="*/ 41 h 58"/>
              <a:gd name="T10" fmla="*/ 150 w 191"/>
              <a:gd name="T11" fmla="*/ 31 h 58"/>
              <a:gd name="T12" fmla="*/ 146 w 191"/>
              <a:gd name="T13" fmla="*/ 24 h 58"/>
              <a:gd name="T14" fmla="*/ 155 w 191"/>
              <a:gd name="T15" fmla="*/ 17 h 58"/>
              <a:gd name="T16" fmla="*/ 173 w 191"/>
              <a:gd name="T17" fmla="*/ 11 h 58"/>
              <a:gd name="T18" fmla="*/ 186 w 191"/>
              <a:gd name="T19" fmla="*/ 8 h 58"/>
              <a:gd name="T20" fmla="*/ 191 w 191"/>
              <a:gd name="T21" fmla="*/ 4 h 58"/>
              <a:gd name="T22" fmla="*/ 190 w 191"/>
              <a:gd name="T23" fmla="*/ 1 h 58"/>
              <a:gd name="T24" fmla="*/ 182 w 191"/>
              <a:gd name="T25" fmla="*/ 0 h 58"/>
              <a:gd name="T26" fmla="*/ 137 w 191"/>
              <a:gd name="T27" fmla="*/ 9 h 58"/>
              <a:gd name="T28" fmla="*/ 75 w 191"/>
              <a:gd name="T29" fmla="*/ 30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1" h="58">
                <a:moveTo>
                  <a:pt x="75" y="30"/>
                </a:moveTo>
                <a:lnTo>
                  <a:pt x="0" y="58"/>
                </a:lnTo>
                <a:lnTo>
                  <a:pt x="96" y="58"/>
                </a:lnTo>
                <a:lnTo>
                  <a:pt x="160" y="55"/>
                </a:lnTo>
                <a:lnTo>
                  <a:pt x="162" y="41"/>
                </a:lnTo>
                <a:lnTo>
                  <a:pt x="150" y="31"/>
                </a:lnTo>
                <a:lnTo>
                  <a:pt x="146" y="24"/>
                </a:lnTo>
                <a:lnTo>
                  <a:pt x="155" y="17"/>
                </a:lnTo>
                <a:lnTo>
                  <a:pt x="173" y="11"/>
                </a:lnTo>
                <a:lnTo>
                  <a:pt x="186" y="8"/>
                </a:lnTo>
                <a:lnTo>
                  <a:pt x="191" y="4"/>
                </a:lnTo>
                <a:lnTo>
                  <a:pt x="190" y="1"/>
                </a:lnTo>
                <a:lnTo>
                  <a:pt x="182" y="0"/>
                </a:lnTo>
                <a:lnTo>
                  <a:pt x="137" y="9"/>
                </a:lnTo>
                <a:lnTo>
                  <a:pt x="75" y="3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534" name="Freeform 82"/>
          <p:cNvSpPr>
            <a:spLocks noEditPoints="1"/>
          </p:cNvSpPr>
          <p:nvPr/>
        </p:nvSpPr>
        <p:spPr bwMode="auto">
          <a:xfrm>
            <a:off x="6632575" y="1162050"/>
            <a:ext cx="100013" cy="188913"/>
          </a:xfrm>
          <a:custGeom>
            <a:avLst/>
            <a:gdLst>
              <a:gd name="T0" fmla="*/ 555 w 820"/>
              <a:gd name="T1" fmla="*/ 41 h 1549"/>
              <a:gd name="T2" fmla="*/ 735 w 820"/>
              <a:gd name="T3" fmla="*/ 111 h 1549"/>
              <a:gd name="T4" fmla="*/ 674 w 820"/>
              <a:gd name="T5" fmla="*/ 190 h 1549"/>
              <a:gd name="T6" fmla="*/ 654 w 820"/>
              <a:gd name="T7" fmla="*/ 130 h 1549"/>
              <a:gd name="T8" fmla="*/ 651 w 820"/>
              <a:gd name="T9" fmla="*/ 169 h 1549"/>
              <a:gd name="T10" fmla="*/ 567 w 820"/>
              <a:gd name="T11" fmla="*/ 226 h 1549"/>
              <a:gd name="T12" fmla="*/ 614 w 820"/>
              <a:gd name="T13" fmla="*/ 229 h 1549"/>
              <a:gd name="T14" fmla="*/ 409 w 820"/>
              <a:gd name="T15" fmla="*/ 389 h 1549"/>
              <a:gd name="T16" fmla="*/ 298 w 820"/>
              <a:gd name="T17" fmla="*/ 453 h 1549"/>
              <a:gd name="T18" fmla="*/ 214 w 820"/>
              <a:gd name="T19" fmla="*/ 630 h 1549"/>
              <a:gd name="T20" fmla="*/ 311 w 820"/>
              <a:gd name="T21" fmla="*/ 462 h 1549"/>
              <a:gd name="T22" fmla="*/ 249 w 820"/>
              <a:gd name="T23" fmla="*/ 602 h 1549"/>
              <a:gd name="T24" fmla="*/ 354 w 820"/>
              <a:gd name="T25" fmla="*/ 552 h 1549"/>
              <a:gd name="T26" fmla="*/ 301 w 820"/>
              <a:gd name="T27" fmla="*/ 636 h 1549"/>
              <a:gd name="T28" fmla="*/ 277 w 820"/>
              <a:gd name="T29" fmla="*/ 678 h 1549"/>
              <a:gd name="T30" fmla="*/ 201 w 820"/>
              <a:gd name="T31" fmla="*/ 702 h 1549"/>
              <a:gd name="T32" fmla="*/ 206 w 820"/>
              <a:gd name="T33" fmla="*/ 746 h 1549"/>
              <a:gd name="T34" fmla="*/ 138 w 820"/>
              <a:gd name="T35" fmla="*/ 755 h 1549"/>
              <a:gd name="T36" fmla="*/ 138 w 820"/>
              <a:gd name="T37" fmla="*/ 868 h 1549"/>
              <a:gd name="T38" fmla="*/ 190 w 820"/>
              <a:gd name="T39" fmla="*/ 884 h 1549"/>
              <a:gd name="T40" fmla="*/ 217 w 820"/>
              <a:gd name="T41" fmla="*/ 861 h 1549"/>
              <a:gd name="T42" fmla="*/ 235 w 820"/>
              <a:gd name="T43" fmla="*/ 844 h 1549"/>
              <a:gd name="T44" fmla="*/ 417 w 820"/>
              <a:gd name="T45" fmla="*/ 836 h 1549"/>
              <a:gd name="T46" fmla="*/ 238 w 820"/>
              <a:gd name="T47" fmla="*/ 929 h 1549"/>
              <a:gd name="T48" fmla="*/ 67 w 820"/>
              <a:gd name="T49" fmla="*/ 1111 h 1549"/>
              <a:gd name="T50" fmla="*/ 82 w 820"/>
              <a:gd name="T51" fmla="*/ 1139 h 1549"/>
              <a:gd name="T52" fmla="*/ 12 w 820"/>
              <a:gd name="T53" fmla="*/ 1323 h 1549"/>
              <a:gd name="T54" fmla="*/ 26 w 820"/>
              <a:gd name="T55" fmla="*/ 1409 h 1549"/>
              <a:gd name="T56" fmla="*/ 164 w 820"/>
              <a:gd name="T57" fmla="*/ 1302 h 1549"/>
              <a:gd name="T58" fmla="*/ 213 w 820"/>
              <a:gd name="T59" fmla="*/ 1349 h 1549"/>
              <a:gd name="T60" fmla="*/ 31 w 820"/>
              <a:gd name="T61" fmla="*/ 1542 h 1549"/>
              <a:gd name="T62" fmla="*/ 428 w 820"/>
              <a:gd name="T63" fmla="*/ 1220 h 1549"/>
              <a:gd name="T64" fmla="*/ 392 w 820"/>
              <a:gd name="T65" fmla="*/ 1216 h 1549"/>
              <a:gd name="T66" fmla="*/ 48 w 820"/>
              <a:gd name="T67" fmla="*/ 1333 h 1549"/>
              <a:gd name="T68" fmla="*/ 214 w 820"/>
              <a:gd name="T69" fmla="*/ 1038 h 1549"/>
              <a:gd name="T70" fmla="*/ 429 w 820"/>
              <a:gd name="T71" fmla="*/ 908 h 1549"/>
              <a:gd name="T72" fmla="*/ 326 w 820"/>
              <a:gd name="T73" fmla="*/ 808 h 1549"/>
              <a:gd name="T74" fmla="*/ 588 w 820"/>
              <a:gd name="T75" fmla="*/ 553 h 1549"/>
              <a:gd name="T76" fmla="*/ 371 w 820"/>
              <a:gd name="T77" fmla="*/ 451 h 1549"/>
              <a:gd name="T78" fmla="*/ 734 w 820"/>
              <a:gd name="T79" fmla="*/ 94 h 1549"/>
              <a:gd name="T80" fmla="*/ 602 w 820"/>
              <a:gd name="T81" fmla="*/ 65 h 1549"/>
              <a:gd name="T82" fmla="*/ 663 w 820"/>
              <a:gd name="T83" fmla="*/ 53 h 1549"/>
              <a:gd name="T84" fmla="*/ 586 w 820"/>
              <a:gd name="T85" fmla="*/ 39 h 1549"/>
              <a:gd name="T86" fmla="*/ 585 w 820"/>
              <a:gd name="T87" fmla="*/ 4 h 1549"/>
              <a:gd name="T88" fmla="*/ 363 w 820"/>
              <a:gd name="T89" fmla="*/ 638 h 1549"/>
              <a:gd name="T90" fmla="*/ 409 w 820"/>
              <a:gd name="T91" fmla="*/ 543 h 1549"/>
              <a:gd name="T92" fmla="*/ 551 w 820"/>
              <a:gd name="T93" fmla="*/ 515 h 1549"/>
              <a:gd name="T94" fmla="*/ 165 w 820"/>
              <a:gd name="T95" fmla="*/ 824 h 1549"/>
              <a:gd name="T96" fmla="*/ 206 w 820"/>
              <a:gd name="T97" fmla="*/ 810 h 1549"/>
              <a:gd name="T98" fmla="*/ 210 w 820"/>
              <a:gd name="T99" fmla="*/ 986 h 1549"/>
              <a:gd name="T100" fmla="*/ 322 w 820"/>
              <a:gd name="T101" fmla="*/ 901 h 1549"/>
              <a:gd name="T102" fmla="*/ 101 w 820"/>
              <a:gd name="T103" fmla="*/ 1088 h 1549"/>
              <a:gd name="T104" fmla="*/ 20 w 820"/>
              <a:gd name="T105" fmla="*/ 1263 h 1549"/>
              <a:gd name="T106" fmla="*/ 42 w 820"/>
              <a:gd name="T107" fmla="*/ 1237 h 1549"/>
              <a:gd name="T108" fmla="*/ 191 w 820"/>
              <a:gd name="T109" fmla="*/ 1413 h 1549"/>
              <a:gd name="T110" fmla="*/ 352 w 820"/>
              <a:gd name="T111" fmla="*/ 1280 h 1549"/>
              <a:gd name="T112" fmla="*/ 53 w 820"/>
              <a:gd name="T113" fmla="*/ 1358 h 1549"/>
              <a:gd name="T114" fmla="*/ 110 w 820"/>
              <a:gd name="T115" fmla="*/ 1344 h 15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820" h="1549">
                <a:moveTo>
                  <a:pt x="559" y="20"/>
                </a:moveTo>
                <a:lnTo>
                  <a:pt x="546" y="29"/>
                </a:lnTo>
                <a:lnTo>
                  <a:pt x="541" y="36"/>
                </a:lnTo>
                <a:lnTo>
                  <a:pt x="544" y="39"/>
                </a:lnTo>
                <a:lnTo>
                  <a:pt x="555" y="41"/>
                </a:lnTo>
                <a:lnTo>
                  <a:pt x="572" y="47"/>
                </a:lnTo>
                <a:lnTo>
                  <a:pt x="570" y="60"/>
                </a:lnTo>
                <a:lnTo>
                  <a:pt x="590" y="98"/>
                </a:lnTo>
                <a:lnTo>
                  <a:pt x="681" y="107"/>
                </a:lnTo>
                <a:lnTo>
                  <a:pt x="735" y="111"/>
                </a:lnTo>
                <a:lnTo>
                  <a:pt x="751" y="133"/>
                </a:lnTo>
                <a:lnTo>
                  <a:pt x="742" y="159"/>
                </a:lnTo>
                <a:lnTo>
                  <a:pt x="717" y="178"/>
                </a:lnTo>
                <a:lnTo>
                  <a:pt x="689" y="186"/>
                </a:lnTo>
                <a:lnTo>
                  <a:pt x="674" y="190"/>
                </a:lnTo>
                <a:lnTo>
                  <a:pt x="670" y="184"/>
                </a:lnTo>
                <a:lnTo>
                  <a:pt x="676" y="172"/>
                </a:lnTo>
                <a:lnTo>
                  <a:pt x="678" y="152"/>
                </a:lnTo>
                <a:lnTo>
                  <a:pt x="664" y="135"/>
                </a:lnTo>
                <a:lnTo>
                  <a:pt x="654" y="130"/>
                </a:lnTo>
                <a:lnTo>
                  <a:pt x="649" y="130"/>
                </a:lnTo>
                <a:lnTo>
                  <a:pt x="649" y="134"/>
                </a:lnTo>
                <a:lnTo>
                  <a:pt x="653" y="144"/>
                </a:lnTo>
                <a:lnTo>
                  <a:pt x="658" y="162"/>
                </a:lnTo>
                <a:lnTo>
                  <a:pt x="651" y="169"/>
                </a:lnTo>
                <a:lnTo>
                  <a:pt x="625" y="179"/>
                </a:lnTo>
                <a:lnTo>
                  <a:pt x="589" y="201"/>
                </a:lnTo>
                <a:lnTo>
                  <a:pt x="567" y="220"/>
                </a:lnTo>
                <a:lnTo>
                  <a:pt x="560" y="227"/>
                </a:lnTo>
                <a:lnTo>
                  <a:pt x="567" y="226"/>
                </a:lnTo>
                <a:lnTo>
                  <a:pt x="589" y="219"/>
                </a:lnTo>
                <a:lnTo>
                  <a:pt x="607" y="213"/>
                </a:lnTo>
                <a:lnTo>
                  <a:pt x="617" y="214"/>
                </a:lnTo>
                <a:lnTo>
                  <a:pt x="620" y="219"/>
                </a:lnTo>
                <a:lnTo>
                  <a:pt x="614" y="229"/>
                </a:lnTo>
                <a:lnTo>
                  <a:pt x="598" y="247"/>
                </a:lnTo>
                <a:lnTo>
                  <a:pt x="580" y="255"/>
                </a:lnTo>
                <a:lnTo>
                  <a:pt x="541" y="279"/>
                </a:lnTo>
                <a:lnTo>
                  <a:pt x="469" y="338"/>
                </a:lnTo>
                <a:lnTo>
                  <a:pt x="409" y="389"/>
                </a:lnTo>
                <a:lnTo>
                  <a:pt x="374" y="411"/>
                </a:lnTo>
                <a:lnTo>
                  <a:pt x="370" y="400"/>
                </a:lnTo>
                <a:lnTo>
                  <a:pt x="401" y="355"/>
                </a:lnTo>
                <a:lnTo>
                  <a:pt x="388" y="363"/>
                </a:lnTo>
                <a:lnTo>
                  <a:pt x="298" y="453"/>
                </a:lnTo>
                <a:lnTo>
                  <a:pt x="176" y="598"/>
                </a:lnTo>
                <a:lnTo>
                  <a:pt x="202" y="639"/>
                </a:lnTo>
                <a:lnTo>
                  <a:pt x="214" y="638"/>
                </a:lnTo>
                <a:lnTo>
                  <a:pt x="217" y="635"/>
                </a:lnTo>
                <a:lnTo>
                  <a:pt x="214" y="630"/>
                </a:lnTo>
                <a:lnTo>
                  <a:pt x="204" y="622"/>
                </a:lnTo>
                <a:lnTo>
                  <a:pt x="203" y="589"/>
                </a:lnTo>
                <a:lnTo>
                  <a:pt x="251" y="524"/>
                </a:lnTo>
                <a:lnTo>
                  <a:pt x="291" y="479"/>
                </a:lnTo>
                <a:lnTo>
                  <a:pt x="311" y="462"/>
                </a:lnTo>
                <a:lnTo>
                  <a:pt x="319" y="468"/>
                </a:lnTo>
                <a:lnTo>
                  <a:pt x="317" y="498"/>
                </a:lnTo>
                <a:lnTo>
                  <a:pt x="303" y="545"/>
                </a:lnTo>
                <a:lnTo>
                  <a:pt x="270" y="584"/>
                </a:lnTo>
                <a:lnTo>
                  <a:pt x="249" y="602"/>
                </a:lnTo>
                <a:lnTo>
                  <a:pt x="245" y="608"/>
                </a:lnTo>
                <a:lnTo>
                  <a:pt x="260" y="606"/>
                </a:lnTo>
                <a:lnTo>
                  <a:pt x="296" y="594"/>
                </a:lnTo>
                <a:lnTo>
                  <a:pt x="342" y="572"/>
                </a:lnTo>
                <a:lnTo>
                  <a:pt x="354" y="552"/>
                </a:lnTo>
                <a:lnTo>
                  <a:pt x="361" y="534"/>
                </a:lnTo>
                <a:lnTo>
                  <a:pt x="394" y="547"/>
                </a:lnTo>
                <a:lnTo>
                  <a:pt x="386" y="568"/>
                </a:lnTo>
                <a:lnTo>
                  <a:pt x="343" y="601"/>
                </a:lnTo>
                <a:lnTo>
                  <a:pt x="301" y="636"/>
                </a:lnTo>
                <a:lnTo>
                  <a:pt x="294" y="665"/>
                </a:lnTo>
                <a:lnTo>
                  <a:pt x="299" y="674"/>
                </a:lnTo>
                <a:lnTo>
                  <a:pt x="298" y="679"/>
                </a:lnTo>
                <a:lnTo>
                  <a:pt x="291" y="680"/>
                </a:lnTo>
                <a:lnTo>
                  <a:pt x="277" y="678"/>
                </a:lnTo>
                <a:lnTo>
                  <a:pt x="246" y="674"/>
                </a:lnTo>
                <a:lnTo>
                  <a:pt x="215" y="684"/>
                </a:lnTo>
                <a:lnTo>
                  <a:pt x="201" y="693"/>
                </a:lnTo>
                <a:lnTo>
                  <a:pt x="196" y="699"/>
                </a:lnTo>
                <a:lnTo>
                  <a:pt x="201" y="702"/>
                </a:lnTo>
                <a:lnTo>
                  <a:pt x="215" y="703"/>
                </a:lnTo>
                <a:lnTo>
                  <a:pt x="228" y="706"/>
                </a:lnTo>
                <a:lnTo>
                  <a:pt x="231" y="712"/>
                </a:lnTo>
                <a:lnTo>
                  <a:pt x="225" y="726"/>
                </a:lnTo>
                <a:lnTo>
                  <a:pt x="206" y="746"/>
                </a:lnTo>
                <a:lnTo>
                  <a:pt x="150" y="787"/>
                </a:lnTo>
                <a:lnTo>
                  <a:pt x="144" y="761"/>
                </a:lnTo>
                <a:lnTo>
                  <a:pt x="150" y="753"/>
                </a:lnTo>
                <a:lnTo>
                  <a:pt x="147" y="750"/>
                </a:lnTo>
                <a:lnTo>
                  <a:pt x="138" y="755"/>
                </a:lnTo>
                <a:lnTo>
                  <a:pt x="123" y="765"/>
                </a:lnTo>
                <a:lnTo>
                  <a:pt x="97" y="795"/>
                </a:lnTo>
                <a:lnTo>
                  <a:pt x="114" y="819"/>
                </a:lnTo>
                <a:lnTo>
                  <a:pt x="135" y="843"/>
                </a:lnTo>
                <a:lnTo>
                  <a:pt x="138" y="868"/>
                </a:lnTo>
                <a:lnTo>
                  <a:pt x="142" y="888"/>
                </a:lnTo>
                <a:lnTo>
                  <a:pt x="168" y="896"/>
                </a:lnTo>
                <a:lnTo>
                  <a:pt x="187" y="895"/>
                </a:lnTo>
                <a:lnTo>
                  <a:pt x="194" y="890"/>
                </a:lnTo>
                <a:lnTo>
                  <a:pt x="190" y="884"/>
                </a:lnTo>
                <a:lnTo>
                  <a:pt x="174" y="872"/>
                </a:lnTo>
                <a:lnTo>
                  <a:pt x="164" y="861"/>
                </a:lnTo>
                <a:lnTo>
                  <a:pt x="167" y="857"/>
                </a:lnTo>
                <a:lnTo>
                  <a:pt x="184" y="856"/>
                </a:lnTo>
                <a:lnTo>
                  <a:pt x="217" y="861"/>
                </a:lnTo>
                <a:lnTo>
                  <a:pt x="250" y="867"/>
                </a:lnTo>
                <a:lnTo>
                  <a:pt x="266" y="868"/>
                </a:lnTo>
                <a:lnTo>
                  <a:pt x="266" y="864"/>
                </a:lnTo>
                <a:lnTo>
                  <a:pt x="249" y="855"/>
                </a:lnTo>
                <a:lnTo>
                  <a:pt x="235" y="844"/>
                </a:lnTo>
                <a:lnTo>
                  <a:pt x="242" y="838"/>
                </a:lnTo>
                <a:lnTo>
                  <a:pt x="270" y="835"/>
                </a:lnTo>
                <a:lnTo>
                  <a:pt x="324" y="834"/>
                </a:lnTo>
                <a:lnTo>
                  <a:pt x="387" y="833"/>
                </a:lnTo>
                <a:lnTo>
                  <a:pt x="417" y="836"/>
                </a:lnTo>
                <a:lnTo>
                  <a:pt x="417" y="845"/>
                </a:lnTo>
                <a:lnTo>
                  <a:pt x="394" y="864"/>
                </a:lnTo>
                <a:lnTo>
                  <a:pt x="356" y="885"/>
                </a:lnTo>
                <a:lnTo>
                  <a:pt x="326" y="891"/>
                </a:lnTo>
                <a:lnTo>
                  <a:pt x="238" y="929"/>
                </a:lnTo>
                <a:lnTo>
                  <a:pt x="185" y="998"/>
                </a:lnTo>
                <a:lnTo>
                  <a:pt x="176" y="1023"/>
                </a:lnTo>
                <a:lnTo>
                  <a:pt x="142" y="1045"/>
                </a:lnTo>
                <a:lnTo>
                  <a:pt x="100" y="1072"/>
                </a:lnTo>
                <a:lnTo>
                  <a:pt x="67" y="1111"/>
                </a:lnTo>
                <a:lnTo>
                  <a:pt x="58" y="1131"/>
                </a:lnTo>
                <a:lnTo>
                  <a:pt x="54" y="1142"/>
                </a:lnTo>
                <a:lnTo>
                  <a:pt x="57" y="1146"/>
                </a:lnTo>
                <a:lnTo>
                  <a:pt x="65" y="1143"/>
                </a:lnTo>
                <a:lnTo>
                  <a:pt x="82" y="1139"/>
                </a:lnTo>
                <a:lnTo>
                  <a:pt x="89" y="1150"/>
                </a:lnTo>
                <a:lnTo>
                  <a:pt x="79" y="1166"/>
                </a:lnTo>
                <a:lnTo>
                  <a:pt x="57" y="1173"/>
                </a:lnTo>
                <a:lnTo>
                  <a:pt x="0" y="1221"/>
                </a:lnTo>
                <a:lnTo>
                  <a:pt x="12" y="1323"/>
                </a:lnTo>
                <a:lnTo>
                  <a:pt x="28" y="1368"/>
                </a:lnTo>
                <a:lnTo>
                  <a:pt x="23" y="1387"/>
                </a:lnTo>
                <a:lnTo>
                  <a:pt x="10" y="1392"/>
                </a:lnTo>
                <a:lnTo>
                  <a:pt x="3" y="1408"/>
                </a:lnTo>
                <a:lnTo>
                  <a:pt x="26" y="1409"/>
                </a:lnTo>
                <a:lnTo>
                  <a:pt x="78" y="1385"/>
                </a:lnTo>
                <a:lnTo>
                  <a:pt x="127" y="1346"/>
                </a:lnTo>
                <a:lnTo>
                  <a:pt x="140" y="1321"/>
                </a:lnTo>
                <a:lnTo>
                  <a:pt x="142" y="1307"/>
                </a:lnTo>
                <a:lnTo>
                  <a:pt x="164" y="1302"/>
                </a:lnTo>
                <a:lnTo>
                  <a:pt x="184" y="1307"/>
                </a:lnTo>
                <a:lnTo>
                  <a:pt x="185" y="1323"/>
                </a:lnTo>
                <a:lnTo>
                  <a:pt x="186" y="1334"/>
                </a:lnTo>
                <a:lnTo>
                  <a:pt x="209" y="1329"/>
                </a:lnTo>
                <a:lnTo>
                  <a:pt x="213" y="1349"/>
                </a:lnTo>
                <a:lnTo>
                  <a:pt x="162" y="1425"/>
                </a:lnTo>
                <a:lnTo>
                  <a:pt x="94" y="1504"/>
                </a:lnTo>
                <a:lnTo>
                  <a:pt x="46" y="1539"/>
                </a:lnTo>
                <a:lnTo>
                  <a:pt x="37" y="1540"/>
                </a:lnTo>
                <a:lnTo>
                  <a:pt x="31" y="1542"/>
                </a:lnTo>
                <a:lnTo>
                  <a:pt x="31" y="1545"/>
                </a:lnTo>
                <a:lnTo>
                  <a:pt x="38" y="1549"/>
                </a:lnTo>
                <a:lnTo>
                  <a:pt x="136" y="1512"/>
                </a:lnTo>
                <a:lnTo>
                  <a:pt x="324" y="1334"/>
                </a:lnTo>
                <a:lnTo>
                  <a:pt x="428" y="1220"/>
                </a:lnTo>
                <a:lnTo>
                  <a:pt x="450" y="1190"/>
                </a:lnTo>
                <a:lnTo>
                  <a:pt x="422" y="1202"/>
                </a:lnTo>
                <a:lnTo>
                  <a:pt x="401" y="1199"/>
                </a:lnTo>
                <a:lnTo>
                  <a:pt x="392" y="1198"/>
                </a:lnTo>
                <a:lnTo>
                  <a:pt x="392" y="1216"/>
                </a:lnTo>
                <a:lnTo>
                  <a:pt x="386" y="1239"/>
                </a:lnTo>
                <a:lnTo>
                  <a:pt x="354" y="1250"/>
                </a:lnTo>
                <a:lnTo>
                  <a:pt x="206" y="1274"/>
                </a:lnTo>
                <a:lnTo>
                  <a:pt x="82" y="1316"/>
                </a:lnTo>
                <a:lnTo>
                  <a:pt x="48" y="1333"/>
                </a:lnTo>
                <a:lnTo>
                  <a:pt x="31" y="1336"/>
                </a:lnTo>
                <a:lnTo>
                  <a:pt x="29" y="1325"/>
                </a:lnTo>
                <a:lnTo>
                  <a:pt x="38" y="1297"/>
                </a:lnTo>
                <a:lnTo>
                  <a:pt x="105" y="1171"/>
                </a:lnTo>
                <a:lnTo>
                  <a:pt x="214" y="1038"/>
                </a:lnTo>
                <a:lnTo>
                  <a:pt x="326" y="936"/>
                </a:lnTo>
                <a:lnTo>
                  <a:pt x="405" y="906"/>
                </a:lnTo>
                <a:lnTo>
                  <a:pt x="418" y="910"/>
                </a:lnTo>
                <a:lnTo>
                  <a:pt x="425" y="911"/>
                </a:lnTo>
                <a:lnTo>
                  <a:pt x="429" y="908"/>
                </a:lnTo>
                <a:lnTo>
                  <a:pt x="424" y="904"/>
                </a:lnTo>
                <a:lnTo>
                  <a:pt x="421" y="885"/>
                </a:lnTo>
                <a:lnTo>
                  <a:pt x="435" y="859"/>
                </a:lnTo>
                <a:lnTo>
                  <a:pt x="438" y="814"/>
                </a:lnTo>
                <a:lnTo>
                  <a:pt x="326" y="808"/>
                </a:lnTo>
                <a:lnTo>
                  <a:pt x="248" y="805"/>
                </a:lnTo>
                <a:lnTo>
                  <a:pt x="209" y="793"/>
                </a:lnTo>
                <a:lnTo>
                  <a:pt x="295" y="707"/>
                </a:lnTo>
                <a:lnTo>
                  <a:pt x="508" y="594"/>
                </a:lnTo>
                <a:lnTo>
                  <a:pt x="588" y="553"/>
                </a:lnTo>
                <a:lnTo>
                  <a:pt x="617" y="524"/>
                </a:lnTo>
                <a:lnTo>
                  <a:pt x="571" y="507"/>
                </a:lnTo>
                <a:lnTo>
                  <a:pt x="465" y="503"/>
                </a:lnTo>
                <a:lnTo>
                  <a:pt x="324" y="505"/>
                </a:lnTo>
                <a:lnTo>
                  <a:pt x="371" y="451"/>
                </a:lnTo>
                <a:lnTo>
                  <a:pt x="619" y="258"/>
                </a:lnTo>
                <a:lnTo>
                  <a:pt x="820" y="154"/>
                </a:lnTo>
                <a:lnTo>
                  <a:pt x="813" y="146"/>
                </a:lnTo>
                <a:lnTo>
                  <a:pt x="788" y="120"/>
                </a:lnTo>
                <a:lnTo>
                  <a:pt x="734" y="94"/>
                </a:lnTo>
                <a:lnTo>
                  <a:pt x="657" y="84"/>
                </a:lnTo>
                <a:lnTo>
                  <a:pt x="620" y="82"/>
                </a:lnTo>
                <a:lnTo>
                  <a:pt x="597" y="79"/>
                </a:lnTo>
                <a:lnTo>
                  <a:pt x="592" y="72"/>
                </a:lnTo>
                <a:lnTo>
                  <a:pt x="602" y="65"/>
                </a:lnTo>
                <a:lnTo>
                  <a:pt x="629" y="53"/>
                </a:lnTo>
                <a:lnTo>
                  <a:pt x="653" y="56"/>
                </a:lnTo>
                <a:lnTo>
                  <a:pt x="659" y="58"/>
                </a:lnTo>
                <a:lnTo>
                  <a:pt x="663" y="57"/>
                </a:lnTo>
                <a:lnTo>
                  <a:pt x="663" y="53"/>
                </a:lnTo>
                <a:lnTo>
                  <a:pt x="657" y="45"/>
                </a:lnTo>
                <a:lnTo>
                  <a:pt x="637" y="33"/>
                </a:lnTo>
                <a:lnTo>
                  <a:pt x="608" y="35"/>
                </a:lnTo>
                <a:lnTo>
                  <a:pt x="594" y="39"/>
                </a:lnTo>
                <a:lnTo>
                  <a:pt x="586" y="39"/>
                </a:lnTo>
                <a:lnTo>
                  <a:pt x="585" y="34"/>
                </a:lnTo>
                <a:lnTo>
                  <a:pt x="589" y="24"/>
                </a:lnTo>
                <a:lnTo>
                  <a:pt x="598" y="6"/>
                </a:lnTo>
                <a:lnTo>
                  <a:pt x="597" y="0"/>
                </a:lnTo>
                <a:lnTo>
                  <a:pt x="585" y="4"/>
                </a:lnTo>
                <a:lnTo>
                  <a:pt x="559" y="20"/>
                </a:lnTo>
                <a:close/>
                <a:moveTo>
                  <a:pt x="580" y="526"/>
                </a:moveTo>
                <a:lnTo>
                  <a:pt x="545" y="554"/>
                </a:lnTo>
                <a:lnTo>
                  <a:pt x="459" y="597"/>
                </a:lnTo>
                <a:lnTo>
                  <a:pt x="363" y="638"/>
                </a:lnTo>
                <a:lnTo>
                  <a:pt x="319" y="655"/>
                </a:lnTo>
                <a:lnTo>
                  <a:pt x="320" y="648"/>
                </a:lnTo>
                <a:lnTo>
                  <a:pt x="362" y="618"/>
                </a:lnTo>
                <a:lnTo>
                  <a:pt x="417" y="576"/>
                </a:lnTo>
                <a:lnTo>
                  <a:pt x="409" y="543"/>
                </a:lnTo>
                <a:lnTo>
                  <a:pt x="400" y="526"/>
                </a:lnTo>
                <a:lnTo>
                  <a:pt x="405" y="517"/>
                </a:lnTo>
                <a:lnTo>
                  <a:pt x="432" y="512"/>
                </a:lnTo>
                <a:lnTo>
                  <a:pt x="482" y="511"/>
                </a:lnTo>
                <a:lnTo>
                  <a:pt x="551" y="515"/>
                </a:lnTo>
                <a:lnTo>
                  <a:pt x="580" y="526"/>
                </a:lnTo>
                <a:close/>
                <a:moveTo>
                  <a:pt x="206" y="810"/>
                </a:moveTo>
                <a:lnTo>
                  <a:pt x="205" y="824"/>
                </a:lnTo>
                <a:lnTo>
                  <a:pt x="185" y="832"/>
                </a:lnTo>
                <a:lnTo>
                  <a:pt x="165" y="824"/>
                </a:lnTo>
                <a:lnTo>
                  <a:pt x="164" y="810"/>
                </a:lnTo>
                <a:lnTo>
                  <a:pt x="175" y="794"/>
                </a:lnTo>
                <a:lnTo>
                  <a:pt x="185" y="789"/>
                </a:lnTo>
                <a:lnTo>
                  <a:pt x="196" y="794"/>
                </a:lnTo>
                <a:lnTo>
                  <a:pt x="206" y="810"/>
                </a:lnTo>
                <a:close/>
                <a:moveTo>
                  <a:pt x="303" y="930"/>
                </a:moveTo>
                <a:lnTo>
                  <a:pt x="269" y="959"/>
                </a:lnTo>
                <a:lnTo>
                  <a:pt x="230" y="983"/>
                </a:lnTo>
                <a:lnTo>
                  <a:pt x="213" y="990"/>
                </a:lnTo>
                <a:lnTo>
                  <a:pt x="210" y="986"/>
                </a:lnTo>
                <a:lnTo>
                  <a:pt x="220" y="974"/>
                </a:lnTo>
                <a:lnTo>
                  <a:pt x="245" y="951"/>
                </a:lnTo>
                <a:lnTo>
                  <a:pt x="289" y="914"/>
                </a:lnTo>
                <a:lnTo>
                  <a:pt x="315" y="897"/>
                </a:lnTo>
                <a:lnTo>
                  <a:pt x="322" y="901"/>
                </a:lnTo>
                <a:lnTo>
                  <a:pt x="303" y="930"/>
                </a:lnTo>
                <a:close/>
                <a:moveTo>
                  <a:pt x="132" y="1099"/>
                </a:moveTo>
                <a:lnTo>
                  <a:pt x="110" y="1119"/>
                </a:lnTo>
                <a:lnTo>
                  <a:pt x="95" y="1122"/>
                </a:lnTo>
                <a:lnTo>
                  <a:pt x="101" y="1088"/>
                </a:lnTo>
                <a:lnTo>
                  <a:pt x="136" y="1067"/>
                </a:lnTo>
                <a:lnTo>
                  <a:pt x="145" y="1075"/>
                </a:lnTo>
                <a:lnTo>
                  <a:pt x="132" y="1099"/>
                </a:lnTo>
                <a:close/>
                <a:moveTo>
                  <a:pt x="42" y="1237"/>
                </a:moveTo>
                <a:lnTo>
                  <a:pt x="20" y="1263"/>
                </a:lnTo>
                <a:lnTo>
                  <a:pt x="6" y="1269"/>
                </a:lnTo>
                <a:lnTo>
                  <a:pt x="24" y="1229"/>
                </a:lnTo>
                <a:lnTo>
                  <a:pt x="59" y="1195"/>
                </a:lnTo>
                <a:lnTo>
                  <a:pt x="58" y="1206"/>
                </a:lnTo>
                <a:lnTo>
                  <a:pt x="42" y="1237"/>
                </a:lnTo>
                <a:close/>
                <a:moveTo>
                  <a:pt x="258" y="1385"/>
                </a:moveTo>
                <a:lnTo>
                  <a:pt x="188" y="1457"/>
                </a:lnTo>
                <a:lnTo>
                  <a:pt x="150" y="1488"/>
                </a:lnTo>
                <a:lnTo>
                  <a:pt x="149" y="1473"/>
                </a:lnTo>
                <a:lnTo>
                  <a:pt x="191" y="1413"/>
                </a:lnTo>
                <a:lnTo>
                  <a:pt x="233" y="1349"/>
                </a:lnTo>
                <a:lnTo>
                  <a:pt x="245" y="1306"/>
                </a:lnTo>
                <a:lnTo>
                  <a:pt x="253" y="1287"/>
                </a:lnTo>
                <a:lnTo>
                  <a:pt x="294" y="1280"/>
                </a:lnTo>
                <a:lnTo>
                  <a:pt x="352" y="1280"/>
                </a:lnTo>
                <a:lnTo>
                  <a:pt x="258" y="1385"/>
                </a:lnTo>
                <a:close/>
                <a:moveTo>
                  <a:pt x="110" y="1344"/>
                </a:moveTo>
                <a:lnTo>
                  <a:pt x="82" y="1358"/>
                </a:lnTo>
                <a:lnTo>
                  <a:pt x="57" y="1366"/>
                </a:lnTo>
                <a:lnTo>
                  <a:pt x="53" y="1358"/>
                </a:lnTo>
                <a:lnTo>
                  <a:pt x="67" y="1344"/>
                </a:lnTo>
                <a:lnTo>
                  <a:pt x="97" y="1329"/>
                </a:lnTo>
                <a:lnTo>
                  <a:pt x="121" y="1323"/>
                </a:lnTo>
                <a:lnTo>
                  <a:pt x="127" y="1329"/>
                </a:lnTo>
                <a:lnTo>
                  <a:pt x="110" y="134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535" name="Freeform 83"/>
          <p:cNvSpPr>
            <a:spLocks/>
          </p:cNvSpPr>
          <p:nvPr/>
        </p:nvSpPr>
        <p:spPr bwMode="auto">
          <a:xfrm>
            <a:off x="6683375" y="1169988"/>
            <a:ext cx="9525" cy="12700"/>
          </a:xfrm>
          <a:custGeom>
            <a:avLst/>
            <a:gdLst>
              <a:gd name="T0" fmla="*/ 39 w 79"/>
              <a:gd name="T1" fmla="*/ 29 h 104"/>
              <a:gd name="T2" fmla="*/ 11 w 79"/>
              <a:gd name="T3" fmla="*/ 56 h 104"/>
              <a:gd name="T4" fmla="*/ 0 w 79"/>
              <a:gd name="T5" fmla="*/ 83 h 104"/>
              <a:gd name="T6" fmla="*/ 20 w 79"/>
              <a:gd name="T7" fmla="*/ 104 h 104"/>
              <a:gd name="T8" fmla="*/ 58 w 79"/>
              <a:gd name="T9" fmla="*/ 53 h 104"/>
              <a:gd name="T10" fmla="*/ 73 w 79"/>
              <a:gd name="T11" fmla="*/ 15 h 104"/>
              <a:gd name="T12" fmla="*/ 79 w 79"/>
              <a:gd name="T13" fmla="*/ 0 h 104"/>
              <a:gd name="T14" fmla="*/ 66 w 79"/>
              <a:gd name="T15" fmla="*/ 9 h 104"/>
              <a:gd name="T16" fmla="*/ 39 w 79"/>
              <a:gd name="T17" fmla="*/ 29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9" h="104">
                <a:moveTo>
                  <a:pt x="39" y="29"/>
                </a:moveTo>
                <a:lnTo>
                  <a:pt x="11" y="56"/>
                </a:lnTo>
                <a:lnTo>
                  <a:pt x="0" y="83"/>
                </a:lnTo>
                <a:lnTo>
                  <a:pt x="20" y="104"/>
                </a:lnTo>
                <a:lnTo>
                  <a:pt x="58" y="53"/>
                </a:lnTo>
                <a:lnTo>
                  <a:pt x="73" y="15"/>
                </a:lnTo>
                <a:lnTo>
                  <a:pt x="79" y="0"/>
                </a:lnTo>
                <a:lnTo>
                  <a:pt x="66" y="9"/>
                </a:lnTo>
                <a:lnTo>
                  <a:pt x="39" y="2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536" name="Freeform 84"/>
          <p:cNvSpPr>
            <a:spLocks/>
          </p:cNvSpPr>
          <p:nvPr/>
        </p:nvSpPr>
        <p:spPr bwMode="auto">
          <a:xfrm>
            <a:off x="6788150" y="1169988"/>
            <a:ext cx="6350" cy="3175"/>
          </a:xfrm>
          <a:custGeom>
            <a:avLst/>
            <a:gdLst>
              <a:gd name="T0" fmla="*/ 8 w 49"/>
              <a:gd name="T1" fmla="*/ 13 h 17"/>
              <a:gd name="T2" fmla="*/ 32 w 49"/>
              <a:gd name="T3" fmla="*/ 17 h 17"/>
              <a:gd name="T4" fmla="*/ 49 w 49"/>
              <a:gd name="T5" fmla="*/ 10 h 17"/>
              <a:gd name="T6" fmla="*/ 47 w 49"/>
              <a:gd name="T7" fmla="*/ 2 h 17"/>
              <a:gd name="T8" fmla="*/ 21 w 49"/>
              <a:gd name="T9" fmla="*/ 0 h 17"/>
              <a:gd name="T10" fmla="*/ 7 w 49"/>
              <a:gd name="T11" fmla="*/ 1 h 17"/>
              <a:gd name="T12" fmla="*/ 0 w 49"/>
              <a:gd name="T13" fmla="*/ 4 h 17"/>
              <a:gd name="T14" fmla="*/ 0 w 49"/>
              <a:gd name="T15" fmla="*/ 8 h 17"/>
              <a:gd name="T16" fmla="*/ 8 w 49"/>
              <a:gd name="T17" fmla="*/ 13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9" h="17">
                <a:moveTo>
                  <a:pt x="8" y="13"/>
                </a:moveTo>
                <a:lnTo>
                  <a:pt x="32" y="17"/>
                </a:lnTo>
                <a:lnTo>
                  <a:pt x="49" y="10"/>
                </a:lnTo>
                <a:lnTo>
                  <a:pt x="47" y="2"/>
                </a:lnTo>
                <a:lnTo>
                  <a:pt x="21" y="0"/>
                </a:lnTo>
                <a:lnTo>
                  <a:pt x="7" y="1"/>
                </a:lnTo>
                <a:lnTo>
                  <a:pt x="0" y="4"/>
                </a:lnTo>
                <a:lnTo>
                  <a:pt x="0" y="8"/>
                </a:lnTo>
                <a:lnTo>
                  <a:pt x="8" y="1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537" name="Freeform 85"/>
          <p:cNvSpPr>
            <a:spLocks/>
          </p:cNvSpPr>
          <p:nvPr/>
        </p:nvSpPr>
        <p:spPr bwMode="auto">
          <a:xfrm>
            <a:off x="6692900" y="1177925"/>
            <a:ext cx="9525" cy="1588"/>
          </a:xfrm>
          <a:custGeom>
            <a:avLst/>
            <a:gdLst>
              <a:gd name="T0" fmla="*/ 10 w 74"/>
              <a:gd name="T1" fmla="*/ 11 h 14"/>
              <a:gd name="T2" fmla="*/ 43 w 74"/>
              <a:gd name="T3" fmla="*/ 14 h 14"/>
              <a:gd name="T4" fmla="*/ 74 w 74"/>
              <a:gd name="T5" fmla="*/ 11 h 14"/>
              <a:gd name="T6" fmla="*/ 73 w 74"/>
              <a:gd name="T7" fmla="*/ 3 h 14"/>
              <a:gd name="T8" fmla="*/ 36 w 74"/>
              <a:gd name="T9" fmla="*/ 0 h 14"/>
              <a:gd name="T10" fmla="*/ 15 w 74"/>
              <a:gd name="T11" fmla="*/ 1 h 14"/>
              <a:gd name="T12" fmla="*/ 2 w 74"/>
              <a:gd name="T13" fmla="*/ 3 h 14"/>
              <a:gd name="T14" fmla="*/ 0 w 74"/>
              <a:gd name="T15" fmla="*/ 4 h 14"/>
              <a:gd name="T16" fmla="*/ 1 w 74"/>
              <a:gd name="T17" fmla="*/ 6 h 14"/>
              <a:gd name="T18" fmla="*/ 4 w 74"/>
              <a:gd name="T19" fmla="*/ 8 h 14"/>
              <a:gd name="T20" fmla="*/ 10 w 74"/>
              <a:gd name="T21" fmla="*/ 11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4" h="14">
                <a:moveTo>
                  <a:pt x="10" y="11"/>
                </a:moveTo>
                <a:lnTo>
                  <a:pt x="43" y="14"/>
                </a:lnTo>
                <a:lnTo>
                  <a:pt x="74" y="11"/>
                </a:lnTo>
                <a:lnTo>
                  <a:pt x="73" y="3"/>
                </a:lnTo>
                <a:lnTo>
                  <a:pt x="36" y="0"/>
                </a:lnTo>
                <a:lnTo>
                  <a:pt x="15" y="1"/>
                </a:lnTo>
                <a:lnTo>
                  <a:pt x="2" y="3"/>
                </a:lnTo>
                <a:lnTo>
                  <a:pt x="0" y="4"/>
                </a:lnTo>
                <a:lnTo>
                  <a:pt x="1" y="6"/>
                </a:lnTo>
                <a:lnTo>
                  <a:pt x="4" y="8"/>
                </a:lnTo>
                <a:lnTo>
                  <a:pt x="10" y="1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538" name="Freeform 86"/>
          <p:cNvSpPr>
            <a:spLocks/>
          </p:cNvSpPr>
          <p:nvPr/>
        </p:nvSpPr>
        <p:spPr bwMode="auto">
          <a:xfrm>
            <a:off x="6742113" y="1182688"/>
            <a:ext cx="15875" cy="15875"/>
          </a:xfrm>
          <a:custGeom>
            <a:avLst/>
            <a:gdLst>
              <a:gd name="T0" fmla="*/ 50 w 141"/>
              <a:gd name="T1" fmla="*/ 69 h 121"/>
              <a:gd name="T2" fmla="*/ 13 w 141"/>
              <a:gd name="T3" fmla="*/ 106 h 121"/>
              <a:gd name="T4" fmla="*/ 0 w 141"/>
              <a:gd name="T5" fmla="*/ 121 h 121"/>
              <a:gd name="T6" fmla="*/ 11 w 141"/>
              <a:gd name="T7" fmla="*/ 114 h 121"/>
              <a:gd name="T8" fmla="*/ 46 w 141"/>
              <a:gd name="T9" fmla="*/ 86 h 121"/>
              <a:gd name="T10" fmla="*/ 96 w 141"/>
              <a:gd name="T11" fmla="*/ 44 h 121"/>
              <a:gd name="T12" fmla="*/ 131 w 141"/>
              <a:gd name="T13" fmla="*/ 17 h 121"/>
              <a:gd name="T14" fmla="*/ 141 w 141"/>
              <a:gd name="T15" fmla="*/ 5 h 121"/>
              <a:gd name="T16" fmla="*/ 136 w 141"/>
              <a:gd name="T17" fmla="*/ 0 h 121"/>
              <a:gd name="T18" fmla="*/ 104 w 141"/>
              <a:gd name="T19" fmla="*/ 21 h 121"/>
              <a:gd name="T20" fmla="*/ 50 w 141"/>
              <a:gd name="T21" fmla="*/ 69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41" h="121">
                <a:moveTo>
                  <a:pt x="50" y="69"/>
                </a:moveTo>
                <a:lnTo>
                  <a:pt x="13" y="106"/>
                </a:lnTo>
                <a:lnTo>
                  <a:pt x="0" y="121"/>
                </a:lnTo>
                <a:lnTo>
                  <a:pt x="11" y="114"/>
                </a:lnTo>
                <a:lnTo>
                  <a:pt x="46" y="86"/>
                </a:lnTo>
                <a:lnTo>
                  <a:pt x="96" y="44"/>
                </a:lnTo>
                <a:lnTo>
                  <a:pt x="131" y="17"/>
                </a:lnTo>
                <a:lnTo>
                  <a:pt x="141" y="5"/>
                </a:lnTo>
                <a:lnTo>
                  <a:pt x="136" y="0"/>
                </a:lnTo>
                <a:lnTo>
                  <a:pt x="104" y="21"/>
                </a:lnTo>
                <a:lnTo>
                  <a:pt x="50" y="6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539" name="Freeform 87"/>
          <p:cNvSpPr>
            <a:spLocks noEditPoints="1"/>
          </p:cNvSpPr>
          <p:nvPr/>
        </p:nvSpPr>
        <p:spPr bwMode="auto">
          <a:xfrm>
            <a:off x="7364413" y="1185863"/>
            <a:ext cx="69850" cy="95250"/>
          </a:xfrm>
          <a:custGeom>
            <a:avLst/>
            <a:gdLst>
              <a:gd name="T0" fmla="*/ 32 w 577"/>
              <a:gd name="T1" fmla="*/ 75 h 783"/>
              <a:gd name="T2" fmla="*/ 182 w 577"/>
              <a:gd name="T3" fmla="*/ 252 h 783"/>
              <a:gd name="T4" fmla="*/ 197 w 577"/>
              <a:gd name="T5" fmla="*/ 310 h 783"/>
              <a:gd name="T6" fmla="*/ 200 w 577"/>
              <a:gd name="T7" fmla="*/ 315 h 783"/>
              <a:gd name="T8" fmla="*/ 275 w 577"/>
              <a:gd name="T9" fmla="*/ 363 h 783"/>
              <a:gd name="T10" fmla="*/ 308 w 577"/>
              <a:gd name="T11" fmla="*/ 461 h 783"/>
              <a:gd name="T12" fmla="*/ 368 w 577"/>
              <a:gd name="T13" fmla="*/ 509 h 783"/>
              <a:gd name="T14" fmla="*/ 507 w 577"/>
              <a:gd name="T15" fmla="*/ 740 h 783"/>
              <a:gd name="T16" fmla="*/ 535 w 577"/>
              <a:gd name="T17" fmla="*/ 752 h 783"/>
              <a:gd name="T18" fmla="*/ 545 w 577"/>
              <a:gd name="T19" fmla="*/ 752 h 783"/>
              <a:gd name="T20" fmla="*/ 571 w 577"/>
              <a:gd name="T21" fmla="*/ 783 h 783"/>
              <a:gd name="T22" fmla="*/ 571 w 577"/>
              <a:gd name="T23" fmla="*/ 753 h 783"/>
              <a:gd name="T24" fmla="*/ 545 w 577"/>
              <a:gd name="T25" fmla="*/ 709 h 783"/>
              <a:gd name="T26" fmla="*/ 535 w 577"/>
              <a:gd name="T27" fmla="*/ 709 h 783"/>
              <a:gd name="T28" fmla="*/ 534 w 577"/>
              <a:gd name="T29" fmla="*/ 740 h 783"/>
              <a:gd name="T30" fmla="*/ 525 w 577"/>
              <a:gd name="T31" fmla="*/ 740 h 783"/>
              <a:gd name="T32" fmla="*/ 493 w 577"/>
              <a:gd name="T33" fmla="*/ 676 h 783"/>
              <a:gd name="T34" fmla="*/ 525 w 577"/>
              <a:gd name="T35" fmla="*/ 671 h 783"/>
              <a:gd name="T36" fmla="*/ 507 w 577"/>
              <a:gd name="T37" fmla="*/ 630 h 783"/>
              <a:gd name="T38" fmla="*/ 468 w 577"/>
              <a:gd name="T39" fmla="*/ 618 h 783"/>
              <a:gd name="T40" fmla="*/ 453 w 577"/>
              <a:gd name="T41" fmla="*/ 581 h 783"/>
              <a:gd name="T42" fmla="*/ 482 w 577"/>
              <a:gd name="T43" fmla="*/ 592 h 783"/>
              <a:gd name="T44" fmla="*/ 482 w 577"/>
              <a:gd name="T45" fmla="*/ 578 h 783"/>
              <a:gd name="T46" fmla="*/ 449 w 577"/>
              <a:gd name="T47" fmla="*/ 526 h 783"/>
              <a:gd name="T48" fmla="*/ 403 w 577"/>
              <a:gd name="T49" fmla="*/ 508 h 783"/>
              <a:gd name="T50" fmla="*/ 336 w 577"/>
              <a:gd name="T51" fmla="*/ 409 h 783"/>
              <a:gd name="T52" fmla="*/ 327 w 577"/>
              <a:gd name="T53" fmla="*/ 366 h 783"/>
              <a:gd name="T54" fmla="*/ 349 w 577"/>
              <a:gd name="T55" fmla="*/ 365 h 783"/>
              <a:gd name="T56" fmla="*/ 270 w 577"/>
              <a:gd name="T57" fmla="*/ 266 h 783"/>
              <a:gd name="T58" fmla="*/ 189 w 577"/>
              <a:gd name="T59" fmla="*/ 212 h 783"/>
              <a:gd name="T60" fmla="*/ 48 w 577"/>
              <a:gd name="T61" fmla="*/ 47 h 783"/>
              <a:gd name="T62" fmla="*/ 77 w 577"/>
              <a:gd name="T63" fmla="*/ 8 h 783"/>
              <a:gd name="T64" fmla="*/ 72 w 577"/>
              <a:gd name="T65" fmla="*/ 1 h 783"/>
              <a:gd name="T66" fmla="*/ 15 w 577"/>
              <a:gd name="T67" fmla="*/ 6 h 783"/>
              <a:gd name="T68" fmla="*/ 301 w 577"/>
              <a:gd name="T69" fmla="*/ 326 h 783"/>
              <a:gd name="T70" fmla="*/ 318 w 577"/>
              <a:gd name="T71" fmla="*/ 361 h 783"/>
              <a:gd name="T72" fmla="*/ 280 w 577"/>
              <a:gd name="T73" fmla="*/ 332 h 783"/>
              <a:gd name="T74" fmla="*/ 235 w 577"/>
              <a:gd name="T75" fmla="*/ 272 h 783"/>
              <a:gd name="T76" fmla="*/ 301 w 577"/>
              <a:gd name="T77" fmla="*/ 326 h 7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577" h="783">
                <a:moveTo>
                  <a:pt x="0" y="24"/>
                </a:moveTo>
                <a:lnTo>
                  <a:pt x="32" y="75"/>
                </a:lnTo>
                <a:lnTo>
                  <a:pt x="109" y="163"/>
                </a:lnTo>
                <a:lnTo>
                  <a:pt x="182" y="252"/>
                </a:lnTo>
                <a:lnTo>
                  <a:pt x="201" y="302"/>
                </a:lnTo>
                <a:lnTo>
                  <a:pt x="197" y="310"/>
                </a:lnTo>
                <a:lnTo>
                  <a:pt x="197" y="314"/>
                </a:lnTo>
                <a:lnTo>
                  <a:pt x="200" y="315"/>
                </a:lnTo>
                <a:lnTo>
                  <a:pt x="207" y="313"/>
                </a:lnTo>
                <a:lnTo>
                  <a:pt x="275" y="363"/>
                </a:lnTo>
                <a:lnTo>
                  <a:pt x="310" y="447"/>
                </a:lnTo>
                <a:lnTo>
                  <a:pt x="308" y="461"/>
                </a:lnTo>
                <a:lnTo>
                  <a:pt x="323" y="464"/>
                </a:lnTo>
                <a:lnTo>
                  <a:pt x="368" y="509"/>
                </a:lnTo>
                <a:lnTo>
                  <a:pt x="440" y="629"/>
                </a:lnTo>
                <a:lnTo>
                  <a:pt x="507" y="740"/>
                </a:lnTo>
                <a:lnTo>
                  <a:pt x="534" y="768"/>
                </a:lnTo>
                <a:lnTo>
                  <a:pt x="535" y="752"/>
                </a:lnTo>
                <a:lnTo>
                  <a:pt x="539" y="746"/>
                </a:lnTo>
                <a:lnTo>
                  <a:pt x="545" y="752"/>
                </a:lnTo>
                <a:lnTo>
                  <a:pt x="556" y="768"/>
                </a:lnTo>
                <a:lnTo>
                  <a:pt x="571" y="783"/>
                </a:lnTo>
                <a:lnTo>
                  <a:pt x="577" y="778"/>
                </a:lnTo>
                <a:lnTo>
                  <a:pt x="571" y="753"/>
                </a:lnTo>
                <a:lnTo>
                  <a:pt x="556" y="725"/>
                </a:lnTo>
                <a:lnTo>
                  <a:pt x="545" y="709"/>
                </a:lnTo>
                <a:lnTo>
                  <a:pt x="539" y="704"/>
                </a:lnTo>
                <a:lnTo>
                  <a:pt x="535" y="709"/>
                </a:lnTo>
                <a:lnTo>
                  <a:pt x="534" y="725"/>
                </a:lnTo>
                <a:lnTo>
                  <a:pt x="534" y="740"/>
                </a:lnTo>
                <a:lnTo>
                  <a:pt x="531" y="745"/>
                </a:lnTo>
                <a:lnTo>
                  <a:pt x="525" y="740"/>
                </a:lnTo>
                <a:lnTo>
                  <a:pt x="513" y="725"/>
                </a:lnTo>
                <a:lnTo>
                  <a:pt x="493" y="676"/>
                </a:lnTo>
                <a:lnTo>
                  <a:pt x="513" y="672"/>
                </a:lnTo>
                <a:lnTo>
                  <a:pt x="525" y="671"/>
                </a:lnTo>
                <a:lnTo>
                  <a:pt x="521" y="652"/>
                </a:lnTo>
                <a:lnTo>
                  <a:pt x="507" y="630"/>
                </a:lnTo>
                <a:lnTo>
                  <a:pt x="487" y="625"/>
                </a:lnTo>
                <a:lnTo>
                  <a:pt x="468" y="618"/>
                </a:lnTo>
                <a:lnTo>
                  <a:pt x="453" y="599"/>
                </a:lnTo>
                <a:lnTo>
                  <a:pt x="453" y="581"/>
                </a:lnTo>
                <a:lnTo>
                  <a:pt x="470" y="586"/>
                </a:lnTo>
                <a:lnTo>
                  <a:pt x="482" y="592"/>
                </a:lnTo>
                <a:lnTo>
                  <a:pt x="485" y="589"/>
                </a:lnTo>
                <a:lnTo>
                  <a:pt x="482" y="578"/>
                </a:lnTo>
                <a:lnTo>
                  <a:pt x="470" y="556"/>
                </a:lnTo>
                <a:lnTo>
                  <a:pt x="449" y="526"/>
                </a:lnTo>
                <a:lnTo>
                  <a:pt x="427" y="522"/>
                </a:lnTo>
                <a:lnTo>
                  <a:pt x="403" y="508"/>
                </a:lnTo>
                <a:lnTo>
                  <a:pt x="365" y="460"/>
                </a:lnTo>
                <a:lnTo>
                  <a:pt x="336" y="409"/>
                </a:lnTo>
                <a:lnTo>
                  <a:pt x="323" y="378"/>
                </a:lnTo>
                <a:lnTo>
                  <a:pt x="327" y="366"/>
                </a:lnTo>
                <a:lnTo>
                  <a:pt x="348" y="375"/>
                </a:lnTo>
                <a:lnTo>
                  <a:pt x="349" y="365"/>
                </a:lnTo>
                <a:lnTo>
                  <a:pt x="318" y="317"/>
                </a:lnTo>
                <a:lnTo>
                  <a:pt x="270" y="266"/>
                </a:lnTo>
                <a:lnTo>
                  <a:pt x="235" y="244"/>
                </a:lnTo>
                <a:lnTo>
                  <a:pt x="189" y="212"/>
                </a:lnTo>
                <a:lnTo>
                  <a:pt x="116" y="138"/>
                </a:lnTo>
                <a:lnTo>
                  <a:pt x="48" y="47"/>
                </a:lnTo>
                <a:lnTo>
                  <a:pt x="60" y="15"/>
                </a:lnTo>
                <a:lnTo>
                  <a:pt x="77" y="8"/>
                </a:lnTo>
                <a:lnTo>
                  <a:pt x="80" y="4"/>
                </a:lnTo>
                <a:lnTo>
                  <a:pt x="72" y="1"/>
                </a:lnTo>
                <a:lnTo>
                  <a:pt x="49" y="0"/>
                </a:lnTo>
                <a:lnTo>
                  <a:pt x="15" y="6"/>
                </a:lnTo>
                <a:lnTo>
                  <a:pt x="0" y="24"/>
                </a:lnTo>
                <a:close/>
                <a:moveTo>
                  <a:pt x="301" y="326"/>
                </a:moveTo>
                <a:lnTo>
                  <a:pt x="316" y="351"/>
                </a:lnTo>
                <a:lnTo>
                  <a:pt x="318" y="361"/>
                </a:lnTo>
                <a:lnTo>
                  <a:pt x="308" y="354"/>
                </a:lnTo>
                <a:lnTo>
                  <a:pt x="280" y="332"/>
                </a:lnTo>
                <a:lnTo>
                  <a:pt x="249" y="297"/>
                </a:lnTo>
                <a:lnTo>
                  <a:pt x="235" y="272"/>
                </a:lnTo>
                <a:lnTo>
                  <a:pt x="259" y="268"/>
                </a:lnTo>
                <a:lnTo>
                  <a:pt x="301" y="32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540" name="Freeform 88"/>
          <p:cNvSpPr>
            <a:spLocks/>
          </p:cNvSpPr>
          <p:nvPr/>
        </p:nvSpPr>
        <p:spPr bwMode="auto">
          <a:xfrm>
            <a:off x="6756400" y="1196975"/>
            <a:ext cx="9525" cy="4763"/>
          </a:xfrm>
          <a:custGeom>
            <a:avLst/>
            <a:gdLst>
              <a:gd name="T0" fmla="*/ 16 w 75"/>
              <a:gd name="T1" fmla="*/ 22 h 43"/>
              <a:gd name="T2" fmla="*/ 45 w 75"/>
              <a:gd name="T3" fmla="*/ 37 h 43"/>
              <a:gd name="T4" fmla="*/ 69 w 75"/>
              <a:gd name="T5" fmla="*/ 43 h 43"/>
              <a:gd name="T6" fmla="*/ 75 w 75"/>
              <a:gd name="T7" fmla="*/ 37 h 43"/>
              <a:gd name="T8" fmla="*/ 59 w 75"/>
              <a:gd name="T9" fmla="*/ 22 h 43"/>
              <a:gd name="T10" fmla="*/ 30 w 75"/>
              <a:gd name="T11" fmla="*/ 7 h 43"/>
              <a:gd name="T12" fmla="*/ 5 w 75"/>
              <a:gd name="T13" fmla="*/ 0 h 43"/>
              <a:gd name="T14" fmla="*/ 0 w 75"/>
              <a:gd name="T15" fmla="*/ 7 h 43"/>
              <a:gd name="T16" fmla="*/ 16 w 75"/>
              <a:gd name="T17" fmla="*/ 22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5" h="43">
                <a:moveTo>
                  <a:pt x="16" y="22"/>
                </a:moveTo>
                <a:lnTo>
                  <a:pt x="45" y="37"/>
                </a:lnTo>
                <a:lnTo>
                  <a:pt x="69" y="43"/>
                </a:lnTo>
                <a:lnTo>
                  <a:pt x="75" y="37"/>
                </a:lnTo>
                <a:lnTo>
                  <a:pt x="59" y="22"/>
                </a:lnTo>
                <a:lnTo>
                  <a:pt x="30" y="7"/>
                </a:lnTo>
                <a:lnTo>
                  <a:pt x="5" y="0"/>
                </a:lnTo>
                <a:lnTo>
                  <a:pt x="0" y="7"/>
                </a:lnTo>
                <a:lnTo>
                  <a:pt x="16" y="2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541" name="Freeform 89"/>
          <p:cNvSpPr>
            <a:spLocks/>
          </p:cNvSpPr>
          <p:nvPr/>
        </p:nvSpPr>
        <p:spPr bwMode="auto">
          <a:xfrm>
            <a:off x="7380288" y="1198563"/>
            <a:ext cx="12700" cy="12700"/>
          </a:xfrm>
          <a:custGeom>
            <a:avLst/>
            <a:gdLst>
              <a:gd name="T0" fmla="*/ 38 w 98"/>
              <a:gd name="T1" fmla="*/ 53 h 106"/>
              <a:gd name="T2" fmla="*/ 77 w 98"/>
              <a:gd name="T3" fmla="*/ 91 h 106"/>
              <a:gd name="T4" fmla="*/ 98 w 98"/>
              <a:gd name="T5" fmla="*/ 106 h 106"/>
              <a:gd name="T6" fmla="*/ 92 w 98"/>
              <a:gd name="T7" fmla="*/ 91 h 106"/>
              <a:gd name="T8" fmla="*/ 59 w 98"/>
              <a:gd name="T9" fmla="*/ 53 h 106"/>
              <a:gd name="T10" fmla="*/ 21 w 98"/>
              <a:gd name="T11" fmla="*/ 16 h 106"/>
              <a:gd name="T12" fmla="*/ 0 w 98"/>
              <a:gd name="T13" fmla="*/ 0 h 106"/>
              <a:gd name="T14" fmla="*/ 6 w 98"/>
              <a:gd name="T15" fmla="*/ 16 h 106"/>
              <a:gd name="T16" fmla="*/ 38 w 98"/>
              <a:gd name="T17" fmla="*/ 53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8" h="106">
                <a:moveTo>
                  <a:pt x="38" y="53"/>
                </a:moveTo>
                <a:lnTo>
                  <a:pt x="77" y="91"/>
                </a:lnTo>
                <a:lnTo>
                  <a:pt x="98" y="106"/>
                </a:lnTo>
                <a:lnTo>
                  <a:pt x="92" y="91"/>
                </a:lnTo>
                <a:lnTo>
                  <a:pt x="59" y="53"/>
                </a:lnTo>
                <a:lnTo>
                  <a:pt x="21" y="16"/>
                </a:lnTo>
                <a:lnTo>
                  <a:pt x="0" y="0"/>
                </a:lnTo>
                <a:lnTo>
                  <a:pt x="6" y="16"/>
                </a:lnTo>
                <a:lnTo>
                  <a:pt x="38" y="5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542" name="Freeform 90"/>
          <p:cNvSpPr>
            <a:spLocks/>
          </p:cNvSpPr>
          <p:nvPr/>
        </p:nvSpPr>
        <p:spPr bwMode="auto">
          <a:xfrm>
            <a:off x="6756400" y="1206500"/>
            <a:ext cx="6350" cy="3175"/>
          </a:xfrm>
          <a:custGeom>
            <a:avLst/>
            <a:gdLst>
              <a:gd name="T0" fmla="*/ 9 w 49"/>
              <a:gd name="T1" fmla="*/ 13 h 17"/>
              <a:gd name="T2" fmla="*/ 32 w 49"/>
              <a:gd name="T3" fmla="*/ 17 h 17"/>
              <a:gd name="T4" fmla="*/ 49 w 49"/>
              <a:gd name="T5" fmla="*/ 10 h 17"/>
              <a:gd name="T6" fmla="*/ 47 w 49"/>
              <a:gd name="T7" fmla="*/ 2 h 17"/>
              <a:gd name="T8" fmla="*/ 22 w 49"/>
              <a:gd name="T9" fmla="*/ 0 h 17"/>
              <a:gd name="T10" fmla="*/ 8 w 49"/>
              <a:gd name="T11" fmla="*/ 1 h 17"/>
              <a:gd name="T12" fmla="*/ 0 w 49"/>
              <a:gd name="T13" fmla="*/ 4 h 17"/>
              <a:gd name="T14" fmla="*/ 0 w 49"/>
              <a:gd name="T15" fmla="*/ 8 h 17"/>
              <a:gd name="T16" fmla="*/ 9 w 49"/>
              <a:gd name="T17" fmla="*/ 13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9" h="17">
                <a:moveTo>
                  <a:pt x="9" y="13"/>
                </a:moveTo>
                <a:lnTo>
                  <a:pt x="32" y="17"/>
                </a:lnTo>
                <a:lnTo>
                  <a:pt x="49" y="10"/>
                </a:lnTo>
                <a:lnTo>
                  <a:pt x="47" y="2"/>
                </a:lnTo>
                <a:lnTo>
                  <a:pt x="22" y="0"/>
                </a:lnTo>
                <a:lnTo>
                  <a:pt x="8" y="1"/>
                </a:lnTo>
                <a:lnTo>
                  <a:pt x="0" y="4"/>
                </a:lnTo>
                <a:lnTo>
                  <a:pt x="0" y="8"/>
                </a:lnTo>
                <a:lnTo>
                  <a:pt x="9" y="1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543" name="Freeform 91"/>
          <p:cNvSpPr>
            <a:spLocks/>
          </p:cNvSpPr>
          <p:nvPr/>
        </p:nvSpPr>
        <p:spPr bwMode="auto">
          <a:xfrm>
            <a:off x="6718300" y="1214438"/>
            <a:ext cx="22225" cy="19050"/>
          </a:xfrm>
          <a:custGeom>
            <a:avLst/>
            <a:gdLst>
              <a:gd name="T0" fmla="*/ 111 w 173"/>
              <a:gd name="T1" fmla="*/ 36 h 149"/>
              <a:gd name="T2" fmla="*/ 23 w 173"/>
              <a:gd name="T3" fmla="*/ 111 h 149"/>
              <a:gd name="T4" fmla="*/ 0 w 173"/>
              <a:gd name="T5" fmla="*/ 149 h 149"/>
              <a:gd name="T6" fmla="*/ 99 w 173"/>
              <a:gd name="T7" fmla="*/ 73 h 149"/>
              <a:gd name="T8" fmla="*/ 173 w 173"/>
              <a:gd name="T9" fmla="*/ 0 h 149"/>
              <a:gd name="T10" fmla="*/ 151 w 173"/>
              <a:gd name="T11" fmla="*/ 10 h 149"/>
              <a:gd name="T12" fmla="*/ 111 w 173"/>
              <a:gd name="T13" fmla="*/ 36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3" h="149">
                <a:moveTo>
                  <a:pt x="111" y="36"/>
                </a:moveTo>
                <a:lnTo>
                  <a:pt x="23" y="111"/>
                </a:lnTo>
                <a:lnTo>
                  <a:pt x="0" y="149"/>
                </a:lnTo>
                <a:lnTo>
                  <a:pt x="99" y="73"/>
                </a:lnTo>
                <a:lnTo>
                  <a:pt x="173" y="0"/>
                </a:lnTo>
                <a:lnTo>
                  <a:pt x="151" y="10"/>
                </a:lnTo>
                <a:lnTo>
                  <a:pt x="111" y="3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544" name="Freeform 92"/>
          <p:cNvSpPr>
            <a:spLocks/>
          </p:cNvSpPr>
          <p:nvPr/>
        </p:nvSpPr>
        <p:spPr bwMode="auto">
          <a:xfrm>
            <a:off x="6989763" y="1227138"/>
            <a:ext cx="36513" cy="42863"/>
          </a:xfrm>
          <a:custGeom>
            <a:avLst/>
            <a:gdLst>
              <a:gd name="T0" fmla="*/ 0 w 299"/>
              <a:gd name="T1" fmla="*/ 19 h 350"/>
              <a:gd name="T2" fmla="*/ 55 w 299"/>
              <a:gd name="T3" fmla="*/ 115 h 350"/>
              <a:gd name="T4" fmla="*/ 139 w 299"/>
              <a:gd name="T5" fmla="*/ 181 h 350"/>
              <a:gd name="T6" fmla="*/ 169 w 299"/>
              <a:gd name="T7" fmla="*/ 197 h 350"/>
              <a:gd name="T8" fmla="*/ 216 w 299"/>
              <a:gd name="T9" fmla="*/ 249 h 350"/>
              <a:gd name="T10" fmla="*/ 267 w 299"/>
              <a:gd name="T11" fmla="*/ 317 h 350"/>
              <a:gd name="T12" fmla="*/ 295 w 299"/>
              <a:gd name="T13" fmla="*/ 350 h 350"/>
              <a:gd name="T14" fmla="*/ 299 w 299"/>
              <a:gd name="T15" fmla="*/ 348 h 350"/>
              <a:gd name="T16" fmla="*/ 280 w 299"/>
              <a:gd name="T17" fmla="*/ 309 h 350"/>
              <a:gd name="T18" fmla="*/ 227 w 299"/>
              <a:gd name="T19" fmla="*/ 235 h 350"/>
              <a:gd name="T20" fmla="*/ 154 w 299"/>
              <a:gd name="T21" fmla="*/ 147 h 350"/>
              <a:gd name="T22" fmla="*/ 123 w 299"/>
              <a:gd name="T23" fmla="*/ 113 h 350"/>
              <a:gd name="T24" fmla="*/ 103 w 299"/>
              <a:gd name="T25" fmla="*/ 94 h 350"/>
              <a:gd name="T26" fmla="*/ 98 w 299"/>
              <a:gd name="T27" fmla="*/ 88 h 350"/>
              <a:gd name="T28" fmla="*/ 96 w 299"/>
              <a:gd name="T29" fmla="*/ 88 h 350"/>
              <a:gd name="T30" fmla="*/ 98 w 299"/>
              <a:gd name="T31" fmla="*/ 91 h 350"/>
              <a:gd name="T32" fmla="*/ 105 w 299"/>
              <a:gd name="T33" fmla="*/ 100 h 350"/>
              <a:gd name="T34" fmla="*/ 130 w 299"/>
              <a:gd name="T35" fmla="*/ 138 h 350"/>
              <a:gd name="T36" fmla="*/ 135 w 299"/>
              <a:gd name="T37" fmla="*/ 160 h 350"/>
              <a:gd name="T38" fmla="*/ 109 w 299"/>
              <a:gd name="T39" fmla="*/ 148 h 350"/>
              <a:gd name="T40" fmla="*/ 66 w 299"/>
              <a:gd name="T41" fmla="*/ 104 h 350"/>
              <a:gd name="T42" fmla="*/ 27 w 299"/>
              <a:gd name="T43" fmla="*/ 47 h 350"/>
              <a:gd name="T44" fmla="*/ 36 w 299"/>
              <a:gd name="T45" fmla="*/ 19 h 350"/>
              <a:gd name="T46" fmla="*/ 47 w 299"/>
              <a:gd name="T47" fmla="*/ 10 h 350"/>
              <a:gd name="T48" fmla="*/ 51 w 299"/>
              <a:gd name="T49" fmla="*/ 5 h 350"/>
              <a:gd name="T50" fmla="*/ 48 w 299"/>
              <a:gd name="T51" fmla="*/ 1 h 350"/>
              <a:gd name="T52" fmla="*/ 39 w 299"/>
              <a:gd name="T53" fmla="*/ 0 h 350"/>
              <a:gd name="T54" fmla="*/ 17 w 299"/>
              <a:gd name="T55" fmla="*/ 5 h 350"/>
              <a:gd name="T56" fmla="*/ 0 w 299"/>
              <a:gd name="T57" fmla="*/ 19 h 3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99" h="350">
                <a:moveTo>
                  <a:pt x="0" y="19"/>
                </a:moveTo>
                <a:lnTo>
                  <a:pt x="55" y="115"/>
                </a:lnTo>
                <a:lnTo>
                  <a:pt x="139" y="181"/>
                </a:lnTo>
                <a:lnTo>
                  <a:pt x="169" y="197"/>
                </a:lnTo>
                <a:lnTo>
                  <a:pt x="216" y="249"/>
                </a:lnTo>
                <a:lnTo>
                  <a:pt x="267" y="317"/>
                </a:lnTo>
                <a:lnTo>
                  <a:pt x="295" y="350"/>
                </a:lnTo>
                <a:lnTo>
                  <a:pt x="299" y="348"/>
                </a:lnTo>
                <a:lnTo>
                  <a:pt x="280" y="309"/>
                </a:lnTo>
                <a:lnTo>
                  <a:pt x="227" y="235"/>
                </a:lnTo>
                <a:lnTo>
                  <a:pt x="154" y="147"/>
                </a:lnTo>
                <a:lnTo>
                  <a:pt x="123" y="113"/>
                </a:lnTo>
                <a:lnTo>
                  <a:pt x="103" y="94"/>
                </a:lnTo>
                <a:lnTo>
                  <a:pt x="98" y="88"/>
                </a:lnTo>
                <a:lnTo>
                  <a:pt x="96" y="88"/>
                </a:lnTo>
                <a:lnTo>
                  <a:pt x="98" y="91"/>
                </a:lnTo>
                <a:lnTo>
                  <a:pt x="105" y="100"/>
                </a:lnTo>
                <a:lnTo>
                  <a:pt x="130" y="138"/>
                </a:lnTo>
                <a:lnTo>
                  <a:pt x="135" y="160"/>
                </a:lnTo>
                <a:lnTo>
                  <a:pt x="109" y="148"/>
                </a:lnTo>
                <a:lnTo>
                  <a:pt x="66" y="104"/>
                </a:lnTo>
                <a:lnTo>
                  <a:pt x="27" y="47"/>
                </a:lnTo>
                <a:lnTo>
                  <a:pt x="36" y="19"/>
                </a:lnTo>
                <a:lnTo>
                  <a:pt x="47" y="10"/>
                </a:lnTo>
                <a:lnTo>
                  <a:pt x="51" y="5"/>
                </a:lnTo>
                <a:lnTo>
                  <a:pt x="48" y="1"/>
                </a:lnTo>
                <a:lnTo>
                  <a:pt x="39" y="0"/>
                </a:lnTo>
                <a:lnTo>
                  <a:pt x="17" y="5"/>
                </a:lnTo>
                <a:lnTo>
                  <a:pt x="0" y="1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545" name="Freeform 93"/>
          <p:cNvSpPr>
            <a:spLocks/>
          </p:cNvSpPr>
          <p:nvPr/>
        </p:nvSpPr>
        <p:spPr bwMode="auto">
          <a:xfrm>
            <a:off x="6707188" y="1244600"/>
            <a:ext cx="11113" cy="7938"/>
          </a:xfrm>
          <a:custGeom>
            <a:avLst/>
            <a:gdLst>
              <a:gd name="T0" fmla="*/ 10 w 87"/>
              <a:gd name="T1" fmla="*/ 22 h 63"/>
              <a:gd name="T2" fmla="*/ 0 w 87"/>
              <a:gd name="T3" fmla="*/ 50 h 63"/>
              <a:gd name="T4" fmla="*/ 2 w 87"/>
              <a:gd name="T5" fmla="*/ 63 h 63"/>
              <a:gd name="T6" fmla="*/ 20 w 87"/>
              <a:gd name="T7" fmla="*/ 63 h 63"/>
              <a:gd name="T8" fmla="*/ 59 w 87"/>
              <a:gd name="T9" fmla="*/ 54 h 63"/>
              <a:gd name="T10" fmla="*/ 77 w 87"/>
              <a:gd name="T11" fmla="*/ 47 h 63"/>
              <a:gd name="T12" fmla="*/ 87 w 87"/>
              <a:gd name="T13" fmla="*/ 43 h 63"/>
              <a:gd name="T14" fmla="*/ 87 w 87"/>
              <a:gd name="T15" fmla="*/ 39 h 63"/>
              <a:gd name="T16" fmla="*/ 76 w 87"/>
              <a:gd name="T17" fmla="*/ 37 h 63"/>
              <a:gd name="T18" fmla="*/ 49 w 87"/>
              <a:gd name="T19" fmla="*/ 28 h 63"/>
              <a:gd name="T20" fmla="*/ 33 w 87"/>
              <a:gd name="T21" fmla="*/ 9 h 63"/>
              <a:gd name="T22" fmla="*/ 23 w 87"/>
              <a:gd name="T23" fmla="*/ 0 h 63"/>
              <a:gd name="T24" fmla="*/ 10 w 87"/>
              <a:gd name="T25" fmla="*/ 22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7" h="63">
                <a:moveTo>
                  <a:pt x="10" y="22"/>
                </a:moveTo>
                <a:lnTo>
                  <a:pt x="0" y="50"/>
                </a:lnTo>
                <a:lnTo>
                  <a:pt x="2" y="63"/>
                </a:lnTo>
                <a:lnTo>
                  <a:pt x="20" y="63"/>
                </a:lnTo>
                <a:lnTo>
                  <a:pt x="59" y="54"/>
                </a:lnTo>
                <a:lnTo>
                  <a:pt x="77" y="47"/>
                </a:lnTo>
                <a:lnTo>
                  <a:pt x="87" y="43"/>
                </a:lnTo>
                <a:lnTo>
                  <a:pt x="87" y="39"/>
                </a:lnTo>
                <a:lnTo>
                  <a:pt x="76" y="37"/>
                </a:lnTo>
                <a:lnTo>
                  <a:pt x="49" y="28"/>
                </a:lnTo>
                <a:lnTo>
                  <a:pt x="33" y="9"/>
                </a:lnTo>
                <a:lnTo>
                  <a:pt x="23" y="0"/>
                </a:lnTo>
                <a:lnTo>
                  <a:pt x="10" y="2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546" name="Freeform 94"/>
          <p:cNvSpPr>
            <a:spLocks/>
          </p:cNvSpPr>
          <p:nvPr/>
        </p:nvSpPr>
        <p:spPr bwMode="auto">
          <a:xfrm>
            <a:off x="6723063" y="1246188"/>
            <a:ext cx="7938" cy="1588"/>
          </a:xfrm>
          <a:custGeom>
            <a:avLst/>
            <a:gdLst>
              <a:gd name="T0" fmla="*/ 6 w 65"/>
              <a:gd name="T1" fmla="*/ 11 h 14"/>
              <a:gd name="T2" fmla="*/ 32 w 65"/>
              <a:gd name="T3" fmla="*/ 14 h 14"/>
              <a:gd name="T4" fmla="*/ 59 w 65"/>
              <a:gd name="T5" fmla="*/ 11 h 14"/>
              <a:gd name="T6" fmla="*/ 65 w 65"/>
              <a:gd name="T7" fmla="*/ 7 h 14"/>
              <a:gd name="T8" fmla="*/ 62 w 65"/>
              <a:gd name="T9" fmla="*/ 4 h 14"/>
              <a:gd name="T10" fmla="*/ 51 w 65"/>
              <a:gd name="T11" fmla="*/ 1 h 14"/>
              <a:gd name="T12" fmla="*/ 32 w 65"/>
              <a:gd name="T13" fmla="*/ 0 h 14"/>
              <a:gd name="T14" fmla="*/ 12 w 65"/>
              <a:gd name="T15" fmla="*/ 1 h 14"/>
              <a:gd name="T16" fmla="*/ 2 w 65"/>
              <a:gd name="T17" fmla="*/ 4 h 14"/>
              <a:gd name="T18" fmla="*/ 0 w 65"/>
              <a:gd name="T19" fmla="*/ 7 h 14"/>
              <a:gd name="T20" fmla="*/ 6 w 65"/>
              <a:gd name="T21" fmla="*/ 11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5" h="14">
                <a:moveTo>
                  <a:pt x="6" y="11"/>
                </a:moveTo>
                <a:lnTo>
                  <a:pt x="32" y="14"/>
                </a:lnTo>
                <a:lnTo>
                  <a:pt x="59" y="11"/>
                </a:lnTo>
                <a:lnTo>
                  <a:pt x="65" y="7"/>
                </a:lnTo>
                <a:lnTo>
                  <a:pt x="62" y="4"/>
                </a:lnTo>
                <a:lnTo>
                  <a:pt x="51" y="1"/>
                </a:lnTo>
                <a:lnTo>
                  <a:pt x="32" y="0"/>
                </a:lnTo>
                <a:lnTo>
                  <a:pt x="12" y="1"/>
                </a:lnTo>
                <a:lnTo>
                  <a:pt x="2" y="4"/>
                </a:lnTo>
                <a:lnTo>
                  <a:pt x="0" y="7"/>
                </a:lnTo>
                <a:lnTo>
                  <a:pt x="6" y="1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547" name="Freeform 95"/>
          <p:cNvSpPr>
            <a:spLocks/>
          </p:cNvSpPr>
          <p:nvPr/>
        </p:nvSpPr>
        <p:spPr bwMode="auto">
          <a:xfrm>
            <a:off x="6675438" y="1250950"/>
            <a:ext cx="58738" cy="55563"/>
          </a:xfrm>
          <a:custGeom>
            <a:avLst/>
            <a:gdLst>
              <a:gd name="T0" fmla="*/ 335 w 480"/>
              <a:gd name="T1" fmla="*/ 111 h 448"/>
              <a:gd name="T2" fmla="*/ 111 w 480"/>
              <a:gd name="T3" fmla="*/ 318 h 448"/>
              <a:gd name="T4" fmla="*/ 0 w 480"/>
              <a:gd name="T5" fmla="*/ 448 h 448"/>
              <a:gd name="T6" fmla="*/ 32 w 480"/>
              <a:gd name="T7" fmla="*/ 436 h 448"/>
              <a:gd name="T8" fmla="*/ 98 w 480"/>
              <a:gd name="T9" fmla="*/ 406 h 448"/>
              <a:gd name="T10" fmla="*/ 164 w 480"/>
              <a:gd name="T11" fmla="*/ 375 h 448"/>
              <a:gd name="T12" fmla="*/ 197 w 480"/>
              <a:gd name="T13" fmla="*/ 365 h 448"/>
              <a:gd name="T14" fmla="*/ 199 w 480"/>
              <a:gd name="T15" fmla="*/ 377 h 448"/>
              <a:gd name="T16" fmla="*/ 175 w 480"/>
              <a:gd name="T17" fmla="*/ 410 h 448"/>
              <a:gd name="T18" fmla="*/ 155 w 480"/>
              <a:gd name="T19" fmla="*/ 436 h 448"/>
              <a:gd name="T20" fmla="*/ 149 w 480"/>
              <a:gd name="T21" fmla="*/ 443 h 448"/>
              <a:gd name="T22" fmla="*/ 162 w 480"/>
              <a:gd name="T23" fmla="*/ 434 h 448"/>
              <a:gd name="T24" fmla="*/ 192 w 480"/>
              <a:gd name="T25" fmla="*/ 408 h 448"/>
              <a:gd name="T26" fmla="*/ 230 w 480"/>
              <a:gd name="T27" fmla="*/ 366 h 448"/>
              <a:gd name="T28" fmla="*/ 237 w 480"/>
              <a:gd name="T29" fmla="*/ 340 h 448"/>
              <a:gd name="T30" fmla="*/ 214 w 480"/>
              <a:gd name="T31" fmla="*/ 335 h 448"/>
              <a:gd name="T32" fmla="*/ 164 w 480"/>
              <a:gd name="T33" fmla="*/ 354 h 448"/>
              <a:gd name="T34" fmla="*/ 115 w 480"/>
              <a:gd name="T35" fmla="*/ 376 h 448"/>
              <a:gd name="T36" fmla="*/ 89 w 480"/>
              <a:gd name="T37" fmla="*/ 380 h 448"/>
              <a:gd name="T38" fmla="*/ 182 w 480"/>
              <a:gd name="T39" fmla="*/ 268 h 448"/>
              <a:gd name="T40" fmla="*/ 376 w 480"/>
              <a:gd name="T41" fmla="*/ 100 h 448"/>
              <a:gd name="T42" fmla="*/ 473 w 480"/>
              <a:gd name="T43" fmla="*/ 22 h 448"/>
              <a:gd name="T44" fmla="*/ 480 w 480"/>
              <a:gd name="T45" fmla="*/ 0 h 448"/>
              <a:gd name="T46" fmla="*/ 435 w 480"/>
              <a:gd name="T47" fmla="*/ 33 h 448"/>
              <a:gd name="T48" fmla="*/ 335 w 480"/>
              <a:gd name="T49" fmla="*/ 111 h 4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480" h="448">
                <a:moveTo>
                  <a:pt x="335" y="111"/>
                </a:moveTo>
                <a:lnTo>
                  <a:pt x="111" y="318"/>
                </a:lnTo>
                <a:lnTo>
                  <a:pt x="0" y="448"/>
                </a:lnTo>
                <a:lnTo>
                  <a:pt x="32" y="436"/>
                </a:lnTo>
                <a:lnTo>
                  <a:pt x="98" y="406"/>
                </a:lnTo>
                <a:lnTo>
                  <a:pt x="164" y="375"/>
                </a:lnTo>
                <a:lnTo>
                  <a:pt x="197" y="365"/>
                </a:lnTo>
                <a:lnTo>
                  <a:pt x="199" y="377"/>
                </a:lnTo>
                <a:lnTo>
                  <a:pt x="175" y="410"/>
                </a:lnTo>
                <a:lnTo>
                  <a:pt x="155" y="436"/>
                </a:lnTo>
                <a:lnTo>
                  <a:pt x="149" y="443"/>
                </a:lnTo>
                <a:lnTo>
                  <a:pt x="162" y="434"/>
                </a:lnTo>
                <a:lnTo>
                  <a:pt x="192" y="408"/>
                </a:lnTo>
                <a:lnTo>
                  <a:pt x="230" y="366"/>
                </a:lnTo>
                <a:lnTo>
                  <a:pt x="237" y="340"/>
                </a:lnTo>
                <a:lnTo>
                  <a:pt x="214" y="335"/>
                </a:lnTo>
                <a:lnTo>
                  <a:pt x="164" y="354"/>
                </a:lnTo>
                <a:lnTo>
                  <a:pt x="115" y="376"/>
                </a:lnTo>
                <a:lnTo>
                  <a:pt x="89" y="380"/>
                </a:lnTo>
                <a:lnTo>
                  <a:pt x="182" y="268"/>
                </a:lnTo>
                <a:lnTo>
                  <a:pt x="376" y="100"/>
                </a:lnTo>
                <a:lnTo>
                  <a:pt x="473" y="22"/>
                </a:lnTo>
                <a:lnTo>
                  <a:pt x="480" y="0"/>
                </a:lnTo>
                <a:lnTo>
                  <a:pt x="435" y="33"/>
                </a:lnTo>
                <a:lnTo>
                  <a:pt x="335" y="11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548" name="Freeform 96"/>
          <p:cNvSpPr>
            <a:spLocks noEditPoints="1"/>
          </p:cNvSpPr>
          <p:nvPr/>
        </p:nvSpPr>
        <p:spPr bwMode="auto">
          <a:xfrm>
            <a:off x="7175500" y="1250950"/>
            <a:ext cx="44450" cy="61913"/>
          </a:xfrm>
          <a:custGeom>
            <a:avLst/>
            <a:gdLst>
              <a:gd name="T0" fmla="*/ 229 w 368"/>
              <a:gd name="T1" fmla="*/ 108 h 507"/>
              <a:gd name="T2" fmla="*/ 88 w 368"/>
              <a:gd name="T3" fmla="*/ 317 h 507"/>
              <a:gd name="T4" fmla="*/ 0 w 368"/>
              <a:gd name="T5" fmla="*/ 507 h 507"/>
              <a:gd name="T6" fmla="*/ 9 w 368"/>
              <a:gd name="T7" fmla="*/ 505 h 507"/>
              <a:gd name="T8" fmla="*/ 49 w 368"/>
              <a:gd name="T9" fmla="*/ 426 h 507"/>
              <a:gd name="T10" fmla="*/ 156 w 368"/>
              <a:gd name="T11" fmla="*/ 236 h 507"/>
              <a:gd name="T12" fmla="*/ 220 w 368"/>
              <a:gd name="T13" fmla="*/ 176 h 507"/>
              <a:gd name="T14" fmla="*/ 247 w 368"/>
              <a:gd name="T15" fmla="*/ 167 h 507"/>
              <a:gd name="T16" fmla="*/ 286 w 368"/>
              <a:gd name="T17" fmla="*/ 134 h 507"/>
              <a:gd name="T18" fmla="*/ 326 w 368"/>
              <a:gd name="T19" fmla="*/ 99 h 507"/>
              <a:gd name="T20" fmla="*/ 348 w 368"/>
              <a:gd name="T21" fmla="*/ 91 h 507"/>
              <a:gd name="T22" fmla="*/ 361 w 368"/>
              <a:gd name="T23" fmla="*/ 81 h 507"/>
              <a:gd name="T24" fmla="*/ 368 w 368"/>
              <a:gd name="T25" fmla="*/ 46 h 507"/>
              <a:gd name="T26" fmla="*/ 363 w 368"/>
              <a:gd name="T27" fmla="*/ 3 h 507"/>
              <a:gd name="T28" fmla="*/ 338 w 368"/>
              <a:gd name="T29" fmla="*/ 0 h 507"/>
              <a:gd name="T30" fmla="*/ 293 w 368"/>
              <a:gd name="T31" fmla="*/ 35 h 507"/>
              <a:gd name="T32" fmla="*/ 229 w 368"/>
              <a:gd name="T33" fmla="*/ 108 h 507"/>
              <a:gd name="T34" fmla="*/ 331 w 368"/>
              <a:gd name="T35" fmla="*/ 55 h 507"/>
              <a:gd name="T36" fmla="*/ 267 w 368"/>
              <a:gd name="T37" fmla="*/ 130 h 507"/>
              <a:gd name="T38" fmla="*/ 222 w 368"/>
              <a:gd name="T39" fmla="*/ 155 h 507"/>
              <a:gd name="T40" fmla="*/ 278 w 368"/>
              <a:gd name="T41" fmla="*/ 78 h 507"/>
              <a:gd name="T42" fmla="*/ 344 w 368"/>
              <a:gd name="T43" fmla="*/ 16 h 507"/>
              <a:gd name="T44" fmla="*/ 344 w 368"/>
              <a:gd name="T45" fmla="*/ 27 h 507"/>
              <a:gd name="T46" fmla="*/ 331 w 368"/>
              <a:gd name="T47" fmla="*/ 55 h 5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368" h="507">
                <a:moveTo>
                  <a:pt x="229" y="108"/>
                </a:moveTo>
                <a:lnTo>
                  <a:pt x="88" y="317"/>
                </a:lnTo>
                <a:lnTo>
                  <a:pt x="0" y="507"/>
                </a:lnTo>
                <a:lnTo>
                  <a:pt x="9" y="505"/>
                </a:lnTo>
                <a:lnTo>
                  <a:pt x="49" y="426"/>
                </a:lnTo>
                <a:lnTo>
                  <a:pt x="156" y="236"/>
                </a:lnTo>
                <a:lnTo>
                  <a:pt x="220" y="176"/>
                </a:lnTo>
                <a:lnTo>
                  <a:pt x="247" y="167"/>
                </a:lnTo>
                <a:lnTo>
                  <a:pt x="286" y="134"/>
                </a:lnTo>
                <a:lnTo>
                  <a:pt x="326" y="99"/>
                </a:lnTo>
                <a:lnTo>
                  <a:pt x="348" y="91"/>
                </a:lnTo>
                <a:lnTo>
                  <a:pt x="361" y="81"/>
                </a:lnTo>
                <a:lnTo>
                  <a:pt x="368" y="46"/>
                </a:lnTo>
                <a:lnTo>
                  <a:pt x="363" y="3"/>
                </a:lnTo>
                <a:lnTo>
                  <a:pt x="338" y="0"/>
                </a:lnTo>
                <a:lnTo>
                  <a:pt x="293" y="35"/>
                </a:lnTo>
                <a:lnTo>
                  <a:pt x="229" y="108"/>
                </a:lnTo>
                <a:close/>
                <a:moveTo>
                  <a:pt x="331" y="55"/>
                </a:moveTo>
                <a:lnTo>
                  <a:pt x="267" y="130"/>
                </a:lnTo>
                <a:lnTo>
                  <a:pt x="222" y="155"/>
                </a:lnTo>
                <a:lnTo>
                  <a:pt x="278" y="78"/>
                </a:lnTo>
                <a:lnTo>
                  <a:pt x="344" y="16"/>
                </a:lnTo>
                <a:lnTo>
                  <a:pt x="344" y="27"/>
                </a:lnTo>
                <a:lnTo>
                  <a:pt x="331" y="5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549" name="Freeform 97"/>
          <p:cNvSpPr>
            <a:spLocks/>
          </p:cNvSpPr>
          <p:nvPr/>
        </p:nvSpPr>
        <p:spPr bwMode="auto">
          <a:xfrm>
            <a:off x="7332663" y="1258888"/>
            <a:ext cx="7938" cy="4763"/>
          </a:xfrm>
          <a:custGeom>
            <a:avLst/>
            <a:gdLst>
              <a:gd name="T0" fmla="*/ 16 w 56"/>
              <a:gd name="T1" fmla="*/ 19 h 41"/>
              <a:gd name="T2" fmla="*/ 4 w 56"/>
              <a:gd name="T3" fmla="*/ 28 h 41"/>
              <a:gd name="T4" fmla="*/ 0 w 56"/>
              <a:gd name="T5" fmla="*/ 35 h 41"/>
              <a:gd name="T6" fmla="*/ 1 w 56"/>
              <a:gd name="T7" fmla="*/ 40 h 41"/>
              <a:gd name="T8" fmla="*/ 10 w 56"/>
              <a:gd name="T9" fmla="*/ 41 h 41"/>
              <a:gd name="T10" fmla="*/ 31 w 56"/>
              <a:gd name="T11" fmla="*/ 34 h 41"/>
              <a:gd name="T12" fmla="*/ 48 w 56"/>
              <a:gd name="T13" fmla="*/ 19 h 41"/>
              <a:gd name="T14" fmla="*/ 56 w 56"/>
              <a:gd name="T15" fmla="*/ 5 h 41"/>
              <a:gd name="T16" fmla="*/ 54 w 56"/>
              <a:gd name="T17" fmla="*/ 0 h 41"/>
              <a:gd name="T18" fmla="*/ 41 w 56"/>
              <a:gd name="T19" fmla="*/ 5 h 41"/>
              <a:gd name="T20" fmla="*/ 16 w 56"/>
              <a:gd name="T21" fmla="*/ 19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6" h="41">
                <a:moveTo>
                  <a:pt x="16" y="19"/>
                </a:moveTo>
                <a:lnTo>
                  <a:pt x="4" y="28"/>
                </a:lnTo>
                <a:lnTo>
                  <a:pt x="0" y="35"/>
                </a:lnTo>
                <a:lnTo>
                  <a:pt x="1" y="40"/>
                </a:lnTo>
                <a:lnTo>
                  <a:pt x="10" y="41"/>
                </a:lnTo>
                <a:lnTo>
                  <a:pt x="31" y="34"/>
                </a:lnTo>
                <a:lnTo>
                  <a:pt x="48" y="19"/>
                </a:lnTo>
                <a:lnTo>
                  <a:pt x="56" y="5"/>
                </a:lnTo>
                <a:lnTo>
                  <a:pt x="54" y="0"/>
                </a:lnTo>
                <a:lnTo>
                  <a:pt x="41" y="5"/>
                </a:lnTo>
                <a:lnTo>
                  <a:pt x="16" y="1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550" name="Freeform 98"/>
          <p:cNvSpPr>
            <a:spLocks noEditPoints="1"/>
          </p:cNvSpPr>
          <p:nvPr/>
        </p:nvSpPr>
        <p:spPr bwMode="auto">
          <a:xfrm>
            <a:off x="6888163" y="1262063"/>
            <a:ext cx="147638" cy="101600"/>
          </a:xfrm>
          <a:custGeom>
            <a:avLst/>
            <a:gdLst>
              <a:gd name="T0" fmla="*/ 1 w 1211"/>
              <a:gd name="T1" fmla="*/ 91 h 839"/>
              <a:gd name="T2" fmla="*/ 38 w 1211"/>
              <a:gd name="T3" fmla="*/ 222 h 839"/>
              <a:gd name="T4" fmla="*/ 116 w 1211"/>
              <a:gd name="T5" fmla="*/ 265 h 839"/>
              <a:gd name="T6" fmla="*/ 224 w 1211"/>
              <a:gd name="T7" fmla="*/ 379 h 839"/>
              <a:gd name="T8" fmla="*/ 363 w 1211"/>
              <a:gd name="T9" fmla="*/ 489 h 839"/>
              <a:gd name="T10" fmla="*/ 965 w 1211"/>
              <a:gd name="T11" fmla="*/ 668 h 839"/>
              <a:gd name="T12" fmla="*/ 1084 w 1211"/>
              <a:gd name="T13" fmla="*/ 783 h 839"/>
              <a:gd name="T14" fmla="*/ 1190 w 1211"/>
              <a:gd name="T15" fmla="*/ 839 h 839"/>
              <a:gd name="T16" fmla="*/ 1012 w 1211"/>
              <a:gd name="T17" fmla="*/ 303 h 839"/>
              <a:gd name="T18" fmla="*/ 907 w 1211"/>
              <a:gd name="T19" fmla="*/ 188 h 839"/>
              <a:gd name="T20" fmla="*/ 777 w 1211"/>
              <a:gd name="T21" fmla="*/ 89 h 839"/>
              <a:gd name="T22" fmla="*/ 643 w 1211"/>
              <a:gd name="T23" fmla="*/ 65 h 839"/>
              <a:gd name="T24" fmla="*/ 803 w 1211"/>
              <a:gd name="T25" fmla="*/ 253 h 839"/>
              <a:gd name="T26" fmla="*/ 465 w 1211"/>
              <a:gd name="T27" fmla="*/ 338 h 839"/>
              <a:gd name="T28" fmla="*/ 472 w 1211"/>
              <a:gd name="T29" fmla="*/ 152 h 839"/>
              <a:gd name="T30" fmla="*/ 354 w 1211"/>
              <a:gd name="T31" fmla="*/ 37 h 839"/>
              <a:gd name="T32" fmla="*/ 386 w 1211"/>
              <a:gd name="T33" fmla="*/ 22 h 839"/>
              <a:gd name="T34" fmla="*/ 414 w 1211"/>
              <a:gd name="T35" fmla="*/ 65 h 839"/>
              <a:gd name="T36" fmla="*/ 324 w 1211"/>
              <a:gd name="T37" fmla="*/ 119 h 839"/>
              <a:gd name="T38" fmla="*/ 369 w 1211"/>
              <a:gd name="T39" fmla="*/ 238 h 839"/>
              <a:gd name="T40" fmla="*/ 433 w 1211"/>
              <a:gd name="T41" fmla="*/ 134 h 839"/>
              <a:gd name="T42" fmla="*/ 402 w 1211"/>
              <a:gd name="T43" fmla="*/ 256 h 839"/>
              <a:gd name="T44" fmla="*/ 628 w 1211"/>
              <a:gd name="T45" fmla="*/ 425 h 839"/>
              <a:gd name="T46" fmla="*/ 794 w 1211"/>
              <a:gd name="T47" fmla="*/ 391 h 839"/>
              <a:gd name="T48" fmla="*/ 731 w 1211"/>
              <a:gd name="T49" fmla="*/ 365 h 839"/>
              <a:gd name="T50" fmla="*/ 832 w 1211"/>
              <a:gd name="T51" fmla="*/ 224 h 839"/>
              <a:gd name="T52" fmla="*/ 854 w 1211"/>
              <a:gd name="T53" fmla="*/ 266 h 839"/>
              <a:gd name="T54" fmla="*/ 896 w 1211"/>
              <a:gd name="T55" fmla="*/ 308 h 839"/>
              <a:gd name="T56" fmla="*/ 933 w 1211"/>
              <a:gd name="T57" fmla="*/ 309 h 839"/>
              <a:gd name="T58" fmla="*/ 778 w 1211"/>
              <a:gd name="T59" fmla="*/ 502 h 839"/>
              <a:gd name="T60" fmla="*/ 933 w 1211"/>
              <a:gd name="T61" fmla="*/ 343 h 839"/>
              <a:gd name="T62" fmla="*/ 970 w 1211"/>
              <a:gd name="T63" fmla="*/ 380 h 839"/>
              <a:gd name="T64" fmla="*/ 1020 w 1211"/>
              <a:gd name="T65" fmla="*/ 513 h 839"/>
              <a:gd name="T66" fmla="*/ 1045 w 1211"/>
              <a:gd name="T67" fmla="*/ 602 h 839"/>
              <a:gd name="T68" fmla="*/ 773 w 1211"/>
              <a:gd name="T69" fmla="*/ 565 h 839"/>
              <a:gd name="T70" fmla="*/ 614 w 1211"/>
              <a:gd name="T71" fmla="*/ 525 h 839"/>
              <a:gd name="T72" fmla="*/ 402 w 1211"/>
              <a:gd name="T73" fmla="*/ 453 h 839"/>
              <a:gd name="T74" fmla="*/ 395 w 1211"/>
              <a:gd name="T75" fmla="*/ 476 h 839"/>
              <a:gd name="T76" fmla="*/ 295 w 1211"/>
              <a:gd name="T77" fmla="*/ 429 h 839"/>
              <a:gd name="T78" fmla="*/ 310 w 1211"/>
              <a:gd name="T79" fmla="*/ 468 h 839"/>
              <a:gd name="T80" fmla="*/ 258 w 1211"/>
              <a:gd name="T81" fmla="*/ 388 h 839"/>
              <a:gd name="T82" fmla="*/ 52 w 1211"/>
              <a:gd name="T83" fmla="*/ 68 h 839"/>
              <a:gd name="T84" fmla="*/ 138 w 1211"/>
              <a:gd name="T85" fmla="*/ 46 h 839"/>
              <a:gd name="T86" fmla="*/ 978 w 1211"/>
              <a:gd name="T87" fmla="*/ 261 h 839"/>
              <a:gd name="T88" fmla="*/ 1074 w 1211"/>
              <a:gd name="T89" fmla="*/ 488 h 839"/>
              <a:gd name="T90" fmla="*/ 1155 w 1211"/>
              <a:gd name="T91" fmla="*/ 759 h 839"/>
              <a:gd name="T92" fmla="*/ 1021 w 1211"/>
              <a:gd name="T93" fmla="*/ 637 h 839"/>
              <a:gd name="T94" fmla="*/ 935 w 1211"/>
              <a:gd name="T95" fmla="*/ 285 h 839"/>
              <a:gd name="T96" fmla="*/ 914 w 1211"/>
              <a:gd name="T97" fmla="*/ 227 h 839"/>
              <a:gd name="T98" fmla="*/ 1026 w 1211"/>
              <a:gd name="T99" fmla="*/ 498 h 839"/>
              <a:gd name="T100" fmla="*/ 1008 w 1211"/>
              <a:gd name="T101" fmla="*/ 433 h 839"/>
              <a:gd name="T102" fmla="*/ 557 w 1211"/>
              <a:gd name="T103" fmla="*/ 552 h 839"/>
              <a:gd name="T104" fmla="*/ 493 w 1211"/>
              <a:gd name="T105" fmla="*/ 509 h 839"/>
              <a:gd name="T106" fmla="*/ 694 w 1211"/>
              <a:gd name="T107" fmla="*/ 591 h 839"/>
              <a:gd name="T108" fmla="*/ 669 w 1211"/>
              <a:gd name="T109" fmla="*/ 576 h 839"/>
              <a:gd name="T110" fmla="*/ 809 w 1211"/>
              <a:gd name="T111" fmla="*/ 609 h 839"/>
              <a:gd name="T112" fmla="*/ 753 w 1211"/>
              <a:gd name="T113" fmla="*/ 601 h 839"/>
              <a:gd name="T114" fmla="*/ 811 w 1211"/>
              <a:gd name="T115" fmla="*/ 601 h 839"/>
              <a:gd name="T116" fmla="*/ 932 w 1211"/>
              <a:gd name="T117" fmla="*/ 634 h 839"/>
              <a:gd name="T118" fmla="*/ 913 w 1211"/>
              <a:gd name="T119" fmla="*/ 620 h 839"/>
              <a:gd name="T120" fmla="*/ 964 w 1211"/>
              <a:gd name="T121" fmla="*/ 625 h 8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211" h="839">
                <a:moveTo>
                  <a:pt x="136" y="26"/>
                </a:moveTo>
                <a:lnTo>
                  <a:pt x="45" y="49"/>
                </a:lnTo>
                <a:lnTo>
                  <a:pt x="0" y="67"/>
                </a:lnTo>
                <a:lnTo>
                  <a:pt x="1" y="91"/>
                </a:lnTo>
                <a:lnTo>
                  <a:pt x="21" y="135"/>
                </a:lnTo>
                <a:lnTo>
                  <a:pt x="42" y="181"/>
                </a:lnTo>
                <a:lnTo>
                  <a:pt x="42" y="214"/>
                </a:lnTo>
                <a:lnTo>
                  <a:pt x="38" y="222"/>
                </a:lnTo>
                <a:lnTo>
                  <a:pt x="38" y="226"/>
                </a:lnTo>
                <a:lnTo>
                  <a:pt x="42" y="226"/>
                </a:lnTo>
                <a:lnTo>
                  <a:pt x="51" y="223"/>
                </a:lnTo>
                <a:lnTo>
                  <a:pt x="116" y="265"/>
                </a:lnTo>
                <a:lnTo>
                  <a:pt x="149" y="340"/>
                </a:lnTo>
                <a:lnTo>
                  <a:pt x="146" y="352"/>
                </a:lnTo>
                <a:lnTo>
                  <a:pt x="156" y="355"/>
                </a:lnTo>
                <a:lnTo>
                  <a:pt x="224" y="379"/>
                </a:lnTo>
                <a:lnTo>
                  <a:pt x="260" y="417"/>
                </a:lnTo>
                <a:lnTo>
                  <a:pt x="272" y="458"/>
                </a:lnTo>
                <a:lnTo>
                  <a:pt x="311" y="477"/>
                </a:lnTo>
                <a:lnTo>
                  <a:pt x="363" y="489"/>
                </a:lnTo>
                <a:lnTo>
                  <a:pt x="463" y="532"/>
                </a:lnTo>
                <a:lnTo>
                  <a:pt x="619" y="592"/>
                </a:lnTo>
                <a:lnTo>
                  <a:pt x="820" y="639"/>
                </a:lnTo>
                <a:lnTo>
                  <a:pt x="965" y="668"/>
                </a:lnTo>
                <a:lnTo>
                  <a:pt x="1051" y="695"/>
                </a:lnTo>
                <a:lnTo>
                  <a:pt x="1088" y="724"/>
                </a:lnTo>
                <a:lnTo>
                  <a:pt x="1087" y="759"/>
                </a:lnTo>
                <a:lnTo>
                  <a:pt x="1084" y="783"/>
                </a:lnTo>
                <a:lnTo>
                  <a:pt x="1104" y="782"/>
                </a:lnTo>
                <a:lnTo>
                  <a:pt x="1136" y="784"/>
                </a:lnTo>
                <a:lnTo>
                  <a:pt x="1164" y="812"/>
                </a:lnTo>
                <a:lnTo>
                  <a:pt x="1190" y="839"/>
                </a:lnTo>
                <a:lnTo>
                  <a:pt x="1211" y="836"/>
                </a:lnTo>
                <a:lnTo>
                  <a:pt x="1169" y="648"/>
                </a:lnTo>
                <a:lnTo>
                  <a:pt x="1047" y="370"/>
                </a:lnTo>
                <a:lnTo>
                  <a:pt x="1012" y="303"/>
                </a:lnTo>
                <a:lnTo>
                  <a:pt x="997" y="263"/>
                </a:lnTo>
                <a:lnTo>
                  <a:pt x="990" y="247"/>
                </a:lnTo>
                <a:lnTo>
                  <a:pt x="976" y="242"/>
                </a:lnTo>
                <a:lnTo>
                  <a:pt x="907" y="188"/>
                </a:lnTo>
                <a:lnTo>
                  <a:pt x="861" y="122"/>
                </a:lnTo>
                <a:lnTo>
                  <a:pt x="856" y="113"/>
                </a:lnTo>
                <a:lnTo>
                  <a:pt x="839" y="107"/>
                </a:lnTo>
                <a:lnTo>
                  <a:pt x="777" y="89"/>
                </a:lnTo>
                <a:lnTo>
                  <a:pt x="664" y="52"/>
                </a:lnTo>
                <a:lnTo>
                  <a:pt x="413" y="0"/>
                </a:lnTo>
                <a:lnTo>
                  <a:pt x="136" y="26"/>
                </a:lnTo>
                <a:close/>
                <a:moveTo>
                  <a:pt x="643" y="65"/>
                </a:moveTo>
                <a:lnTo>
                  <a:pt x="801" y="135"/>
                </a:lnTo>
                <a:lnTo>
                  <a:pt x="824" y="197"/>
                </a:lnTo>
                <a:lnTo>
                  <a:pt x="810" y="222"/>
                </a:lnTo>
                <a:lnTo>
                  <a:pt x="803" y="253"/>
                </a:lnTo>
                <a:lnTo>
                  <a:pt x="733" y="344"/>
                </a:lnTo>
                <a:lnTo>
                  <a:pt x="619" y="402"/>
                </a:lnTo>
                <a:lnTo>
                  <a:pt x="532" y="383"/>
                </a:lnTo>
                <a:lnTo>
                  <a:pt x="465" y="338"/>
                </a:lnTo>
                <a:lnTo>
                  <a:pt x="435" y="280"/>
                </a:lnTo>
                <a:lnTo>
                  <a:pt x="455" y="225"/>
                </a:lnTo>
                <a:lnTo>
                  <a:pt x="476" y="190"/>
                </a:lnTo>
                <a:lnTo>
                  <a:pt x="472" y="152"/>
                </a:lnTo>
                <a:lnTo>
                  <a:pt x="459" y="115"/>
                </a:lnTo>
                <a:lnTo>
                  <a:pt x="453" y="82"/>
                </a:lnTo>
                <a:lnTo>
                  <a:pt x="427" y="54"/>
                </a:lnTo>
                <a:lnTo>
                  <a:pt x="354" y="37"/>
                </a:lnTo>
                <a:lnTo>
                  <a:pt x="304" y="28"/>
                </a:lnTo>
                <a:lnTo>
                  <a:pt x="290" y="24"/>
                </a:lnTo>
                <a:lnTo>
                  <a:pt x="318" y="22"/>
                </a:lnTo>
                <a:lnTo>
                  <a:pt x="386" y="22"/>
                </a:lnTo>
                <a:lnTo>
                  <a:pt x="514" y="35"/>
                </a:lnTo>
                <a:lnTo>
                  <a:pt x="643" y="65"/>
                </a:lnTo>
                <a:close/>
                <a:moveTo>
                  <a:pt x="350" y="60"/>
                </a:moveTo>
                <a:lnTo>
                  <a:pt x="414" y="65"/>
                </a:lnTo>
                <a:lnTo>
                  <a:pt x="431" y="75"/>
                </a:lnTo>
                <a:lnTo>
                  <a:pt x="416" y="87"/>
                </a:lnTo>
                <a:lnTo>
                  <a:pt x="401" y="92"/>
                </a:lnTo>
                <a:lnTo>
                  <a:pt x="324" y="119"/>
                </a:lnTo>
                <a:lnTo>
                  <a:pt x="307" y="178"/>
                </a:lnTo>
                <a:lnTo>
                  <a:pt x="346" y="254"/>
                </a:lnTo>
                <a:lnTo>
                  <a:pt x="376" y="254"/>
                </a:lnTo>
                <a:lnTo>
                  <a:pt x="369" y="238"/>
                </a:lnTo>
                <a:lnTo>
                  <a:pt x="352" y="231"/>
                </a:lnTo>
                <a:lnTo>
                  <a:pt x="337" y="182"/>
                </a:lnTo>
                <a:lnTo>
                  <a:pt x="393" y="129"/>
                </a:lnTo>
                <a:lnTo>
                  <a:pt x="433" y="134"/>
                </a:lnTo>
                <a:lnTo>
                  <a:pt x="456" y="158"/>
                </a:lnTo>
                <a:lnTo>
                  <a:pt x="456" y="190"/>
                </a:lnTo>
                <a:lnTo>
                  <a:pt x="429" y="223"/>
                </a:lnTo>
                <a:lnTo>
                  <a:pt x="402" y="256"/>
                </a:lnTo>
                <a:lnTo>
                  <a:pt x="414" y="304"/>
                </a:lnTo>
                <a:lnTo>
                  <a:pt x="458" y="367"/>
                </a:lnTo>
                <a:lnTo>
                  <a:pt x="526" y="406"/>
                </a:lnTo>
                <a:lnTo>
                  <a:pt x="628" y="425"/>
                </a:lnTo>
                <a:lnTo>
                  <a:pt x="767" y="426"/>
                </a:lnTo>
                <a:lnTo>
                  <a:pt x="792" y="417"/>
                </a:lnTo>
                <a:lnTo>
                  <a:pt x="803" y="402"/>
                </a:lnTo>
                <a:lnTo>
                  <a:pt x="794" y="391"/>
                </a:lnTo>
                <a:lnTo>
                  <a:pt x="773" y="394"/>
                </a:lnTo>
                <a:lnTo>
                  <a:pt x="747" y="395"/>
                </a:lnTo>
                <a:lnTo>
                  <a:pt x="728" y="383"/>
                </a:lnTo>
                <a:lnTo>
                  <a:pt x="731" y="365"/>
                </a:lnTo>
                <a:lnTo>
                  <a:pt x="756" y="359"/>
                </a:lnTo>
                <a:lnTo>
                  <a:pt x="807" y="331"/>
                </a:lnTo>
                <a:lnTo>
                  <a:pt x="824" y="250"/>
                </a:lnTo>
                <a:lnTo>
                  <a:pt x="832" y="224"/>
                </a:lnTo>
                <a:lnTo>
                  <a:pt x="846" y="221"/>
                </a:lnTo>
                <a:lnTo>
                  <a:pt x="858" y="237"/>
                </a:lnTo>
                <a:lnTo>
                  <a:pt x="854" y="255"/>
                </a:lnTo>
                <a:lnTo>
                  <a:pt x="854" y="266"/>
                </a:lnTo>
                <a:lnTo>
                  <a:pt x="871" y="270"/>
                </a:lnTo>
                <a:lnTo>
                  <a:pt x="889" y="273"/>
                </a:lnTo>
                <a:lnTo>
                  <a:pt x="893" y="291"/>
                </a:lnTo>
                <a:lnTo>
                  <a:pt x="896" y="308"/>
                </a:lnTo>
                <a:lnTo>
                  <a:pt x="910" y="306"/>
                </a:lnTo>
                <a:lnTo>
                  <a:pt x="927" y="297"/>
                </a:lnTo>
                <a:lnTo>
                  <a:pt x="934" y="300"/>
                </a:lnTo>
                <a:lnTo>
                  <a:pt x="933" y="309"/>
                </a:lnTo>
                <a:lnTo>
                  <a:pt x="926" y="326"/>
                </a:lnTo>
                <a:lnTo>
                  <a:pt x="892" y="375"/>
                </a:lnTo>
                <a:lnTo>
                  <a:pt x="837" y="436"/>
                </a:lnTo>
                <a:lnTo>
                  <a:pt x="778" y="502"/>
                </a:lnTo>
                <a:lnTo>
                  <a:pt x="764" y="530"/>
                </a:lnTo>
                <a:lnTo>
                  <a:pt x="858" y="453"/>
                </a:lnTo>
                <a:lnTo>
                  <a:pt x="931" y="355"/>
                </a:lnTo>
                <a:lnTo>
                  <a:pt x="933" y="343"/>
                </a:lnTo>
                <a:lnTo>
                  <a:pt x="938" y="340"/>
                </a:lnTo>
                <a:lnTo>
                  <a:pt x="945" y="343"/>
                </a:lnTo>
                <a:lnTo>
                  <a:pt x="957" y="355"/>
                </a:lnTo>
                <a:lnTo>
                  <a:pt x="970" y="380"/>
                </a:lnTo>
                <a:lnTo>
                  <a:pt x="957" y="408"/>
                </a:lnTo>
                <a:lnTo>
                  <a:pt x="947" y="442"/>
                </a:lnTo>
                <a:lnTo>
                  <a:pt x="980" y="483"/>
                </a:lnTo>
                <a:lnTo>
                  <a:pt x="1020" y="513"/>
                </a:lnTo>
                <a:lnTo>
                  <a:pt x="1042" y="520"/>
                </a:lnTo>
                <a:lnTo>
                  <a:pt x="1052" y="527"/>
                </a:lnTo>
                <a:lnTo>
                  <a:pt x="1055" y="560"/>
                </a:lnTo>
                <a:lnTo>
                  <a:pt x="1045" y="602"/>
                </a:lnTo>
                <a:lnTo>
                  <a:pt x="1008" y="605"/>
                </a:lnTo>
                <a:lnTo>
                  <a:pt x="946" y="594"/>
                </a:lnTo>
                <a:lnTo>
                  <a:pt x="856" y="584"/>
                </a:lnTo>
                <a:lnTo>
                  <a:pt x="773" y="565"/>
                </a:lnTo>
                <a:lnTo>
                  <a:pt x="722" y="547"/>
                </a:lnTo>
                <a:lnTo>
                  <a:pt x="699" y="535"/>
                </a:lnTo>
                <a:lnTo>
                  <a:pt x="683" y="537"/>
                </a:lnTo>
                <a:lnTo>
                  <a:pt x="614" y="525"/>
                </a:lnTo>
                <a:lnTo>
                  <a:pt x="431" y="455"/>
                </a:lnTo>
                <a:lnTo>
                  <a:pt x="413" y="447"/>
                </a:lnTo>
                <a:lnTo>
                  <a:pt x="403" y="447"/>
                </a:lnTo>
                <a:lnTo>
                  <a:pt x="402" y="453"/>
                </a:lnTo>
                <a:lnTo>
                  <a:pt x="408" y="468"/>
                </a:lnTo>
                <a:lnTo>
                  <a:pt x="414" y="479"/>
                </a:lnTo>
                <a:lnTo>
                  <a:pt x="410" y="482"/>
                </a:lnTo>
                <a:lnTo>
                  <a:pt x="395" y="476"/>
                </a:lnTo>
                <a:lnTo>
                  <a:pt x="369" y="460"/>
                </a:lnTo>
                <a:lnTo>
                  <a:pt x="329" y="434"/>
                </a:lnTo>
                <a:lnTo>
                  <a:pt x="304" y="425"/>
                </a:lnTo>
                <a:lnTo>
                  <a:pt x="295" y="429"/>
                </a:lnTo>
                <a:lnTo>
                  <a:pt x="303" y="449"/>
                </a:lnTo>
                <a:lnTo>
                  <a:pt x="308" y="459"/>
                </a:lnTo>
                <a:lnTo>
                  <a:pt x="310" y="465"/>
                </a:lnTo>
                <a:lnTo>
                  <a:pt x="310" y="468"/>
                </a:lnTo>
                <a:lnTo>
                  <a:pt x="305" y="466"/>
                </a:lnTo>
                <a:lnTo>
                  <a:pt x="298" y="452"/>
                </a:lnTo>
                <a:lnTo>
                  <a:pt x="292" y="438"/>
                </a:lnTo>
                <a:lnTo>
                  <a:pt x="258" y="388"/>
                </a:lnTo>
                <a:lnTo>
                  <a:pt x="175" y="293"/>
                </a:lnTo>
                <a:lnTo>
                  <a:pt x="38" y="130"/>
                </a:lnTo>
                <a:lnTo>
                  <a:pt x="38" y="73"/>
                </a:lnTo>
                <a:lnTo>
                  <a:pt x="52" y="68"/>
                </a:lnTo>
                <a:lnTo>
                  <a:pt x="68" y="62"/>
                </a:lnTo>
                <a:lnTo>
                  <a:pt x="84" y="56"/>
                </a:lnTo>
                <a:lnTo>
                  <a:pt x="98" y="52"/>
                </a:lnTo>
                <a:lnTo>
                  <a:pt x="138" y="46"/>
                </a:lnTo>
                <a:lnTo>
                  <a:pt x="192" y="50"/>
                </a:lnTo>
                <a:lnTo>
                  <a:pt x="264" y="57"/>
                </a:lnTo>
                <a:lnTo>
                  <a:pt x="350" y="60"/>
                </a:lnTo>
                <a:close/>
                <a:moveTo>
                  <a:pt x="978" y="261"/>
                </a:moveTo>
                <a:lnTo>
                  <a:pt x="987" y="261"/>
                </a:lnTo>
                <a:lnTo>
                  <a:pt x="989" y="278"/>
                </a:lnTo>
                <a:lnTo>
                  <a:pt x="1012" y="351"/>
                </a:lnTo>
                <a:lnTo>
                  <a:pt x="1074" y="488"/>
                </a:lnTo>
                <a:lnTo>
                  <a:pt x="1141" y="638"/>
                </a:lnTo>
                <a:lnTo>
                  <a:pt x="1175" y="744"/>
                </a:lnTo>
                <a:lnTo>
                  <a:pt x="1190" y="819"/>
                </a:lnTo>
                <a:lnTo>
                  <a:pt x="1155" y="759"/>
                </a:lnTo>
                <a:lnTo>
                  <a:pt x="1111" y="706"/>
                </a:lnTo>
                <a:lnTo>
                  <a:pt x="1053" y="669"/>
                </a:lnTo>
                <a:lnTo>
                  <a:pt x="1016" y="647"/>
                </a:lnTo>
                <a:lnTo>
                  <a:pt x="1021" y="637"/>
                </a:lnTo>
                <a:lnTo>
                  <a:pt x="1075" y="612"/>
                </a:lnTo>
                <a:lnTo>
                  <a:pt x="1079" y="545"/>
                </a:lnTo>
                <a:lnTo>
                  <a:pt x="1033" y="435"/>
                </a:lnTo>
                <a:lnTo>
                  <a:pt x="935" y="285"/>
                </a:lnTo>
                <a:lnTo>
                  <a:pt x="903" y="235"/>
                </a:lnTo>
                <a:lnTo>
                  <a:pt x="889" y="211"/>
                </a:lnTo>
                <a:lnTo>
                  <a:pt x="893" y="209"/>
                </a:lnTo>
                <a:lnTo>
                  <a:pt x="914" y="227"/>
                </a:lnTo>
                <a:lnTo>
                  <a:pt x="955" y="257"/>
                </a:lnTo>
                <a:lnTo>
                  <a:pt x="978" y="261"/>
                </a:lnTo>
                <a:close/>
                <a:moveTo>
                  <a:pt x="1038" y="494"/>
                </a:moveTo>
                <a:lnTo>
                  <a:pt x="1026" y="498"/>
                </a:lnTo>
                <a:lnTo>
                  <a:pt x="995" y="477"/>
                </a:lnTo>
                <a:lnTo>
                  <a:pt x="970" y="444"/>
                </a:lnTo>
                <a:lnTo>
                  <a:pt x="967" y="417"/>
                </a:lnTo>
                <a:lnTo>
                  <a:pt x="1008" y="433"/>
                </a:lnTo>
                <a:lnTo>
                  <a:pt x="1038" y="494"/>
                </a:lnTo>
                <a:close/>
                <a:moveTo>
                  <a:pt x="547" y="530"/>
                </a:moveTo>
                <a:lnTo>
                  <a:pt x="564" y="544"/>
                </a:lnTo>
                <a:lnTo>
                  <a:pt x="557" y="552"/>
                </a:lnTo>
                <a:lnTo>
                  <a:pt x="534" y="544"/>
                </a:lnTo>
                <a:lnTo>
                  <a:pt x="504" y="530"/>
                </a:lnTo>
                <a:lnTo>
                  <a:pt x="489" y="515"/>
                </a:lnTo>
                <a:lnTo>
                  <a:pt x="493" y="509"/>
                </a:lnTo>
                <a:lnTo>
                  <a:pt x="519" y="515"/>
                </a:lnTo>
                <a:lnTo>
                  <a:pt x="547" y="530"/>
                </a:lnTo>
                <a:close/>
                <a:moveTo>
                  <a:pt x="711" y="586"/>
                </a:moveTo>
                <a:lnTo>
                  <a:pt x="694" y="591"/>
                </a:lnTo>
                <a:lnTo>
                  <a:pt x="670" y="588"/>
                </a:lnTo>
                <a:lnTo>
                  <a:pt x="663" y="583"/>
                </a:lnTo>
                <a:lnTo>
                  <a:pt x="662" y="578"/>
                </a:lnTo>
                <a:lnTo>
                  <a:pt x="669" y="576"/>
                </a:lnTo>
                <a:lnTo>
                  <a:pt x="683" y="575"/>
                </a:lnTo>
                <a:lnTo>
                  <a:pt x="710" y="577"/>
                </a:lnTo>
                <a:lnTo>
                  <a:pt x="711" y="586"/>
                </a:lnTo>
                <a:close/>
                <a:moveTo>
                  <a:pt x="809" y="609"/>
                </a:moveTo>
                <a:lnTo>
                  <a:pt x="783" y="612"/>
                </a:lnTo>
                <a:lnTo>
                  <a:pt x="756" y="609"/>
                </a:lnTo>
                <a:lnTo>
                  <a:pt x="750" y="604"/>
                </a:lnTo>
                <a:lnTo>
                  <a:pt x="753" y="601"/>
                </a:lnTo>
                <a:lnTo>
                  <a:pt x="763" y="599"/>
                </a:lnTo>
                <a:lnTo>
                  <a:pt x="782" y="599"/>
                </a:lnTo>
                <a:lnTo>
                  <a:pt x="801" y="599"/>
                </a:lnTo>
                <a:lnTo>
                  <a:pt x="811" y="601"/>
                </a:lnTo>
                <a:lnTo>
                  <a:pt x="815" y="604"/>
                </a:lnTo>
                <a:lnTo>
                  <a:pt x="809" y="609"/>
                </a:lnTo>
                <a:close/>
                <a:moveTo>
                  <a:pt x="959" y="631"/>
                </a:moveTo>
                <a:lnTo>
                  <a:pt x="932" y="634"/>
                </a:lnTo>
                <a:lnTo>
                  <a:pt x="905" y="631"/>
                </a:lnTo>
                <a:lnTo>
                  <a:pt x="899" y="625"/>
                </a:lnTo>
                <a:lnTo>
                  <a:pt x="902" y="622"/>
                </a:lnTo>
                <a:lnTo>
                  <a:pt x="913" y="620"/>
                </a:lnTo>
                <a:lnTo>
                  <a:pt x="931" y="620"/>
                </a:lnTo>
                <a:lnTo>
                  <a:pt x="950" y="620"/>
                </a:lnTo>
                <a:lnTo>
                  <a:pt x="961" y="622"/>
                </a:lnTo>
                <a:lnTo>
                  <a:pt x="964" y="625"/>
                </a:lnTo>
                <a:lnTo>
                  <a:pt x="959" y="63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551" name="Freeform 99"/>
          <p:cNvSpPr>
            <a:spLocks/>
          </p:cNvSpPr>
          <p:nvPr/>
        </p:nvSpPr>
        <p:spPr bwMode="auto">
          <a:xfrm>
            <a:off x="6908800" y="1270000"/>
            <a:ext cx="26988" cy="46038"/>
          </a:xfrm>
          <a:custGeom>
            <a:avLst/>
            <a:gdLst>
              <a:gd name="T0" fmla="*/ 4 w 219"/>
              <a:gd name="T1" fmla="*/ 82 h 374"/>
              <a:gd name="T2" fmla="*/ 0 w 219"/>
              <a:gd name="T3" fmla="*/ 160 h 374"/>
              <a:gd name="T4" fmla="*/ 23 w 219"/>
              <a:gd name="T5" fmla="*/ 221 h 374"/>
              <a:gd name="T6" fmla="*/ 129 w 219"/>
              <a:gd name="T7" fmla="*/ 326 h 374"/>
              <a:gd name="T8" fmla="*/ 219 w 219"/>
              <a:gd name="T9" fmla="*/ 374 h 374"/>
              <a:gd name="T10" fmla="*/ 209 w 219"/>
              <a:gd name="T11" fmla="*/ 355 h 374"/>
              <a:gd name="T12" fmla="*/ 170 w 219"/>
              <a:gd name="T13" fmla="*/ 321 h 374"/>
              <a:gd name="T14" fmla="*/ 124 w 219"/>
              <a:gd name="T15" fmla="*/ 273 h 374"/>
              <a:gd name="T16" fmla="*/ 104 w 219"/>
              <a:gd name="T17" fmla="*/ 218 h 374"/>
              <a:gd name="T18" fmla="*/ 96 w 219"/>
              <a:gd name="T19" fmla="*/ 170 h 374"/>
              <a:gd name="T20" fmla="*/ 81 w 219"/>
              <a:gd name="T21" fmla="*/ 139 h 374"/>
              <a:gd name="T22" fmla="*/ 71 w 219"/>
              <a:gd name="T23" fmla="*/ 144 h 374"/>
              <a:gd name="T24" fmla="*/ 72 w 219"/>
              <a:gd name="T25" fmla="*/ 182 h 374"/>
              <a:gd name="T26" fmla="*/ 77 w 219"/>
              <a:gd name="T27" fmla="*/ 211 h 374"/>
              <a:gd name="T28" fmla="*/ 76 w 219"/>
              <a:gd name="T29" fmla="*/ 226 h 374"/>
              <a:gd name="T30" fmla="*/ 69 w 219"/>
              <a:gd name="T31" fmla="*/ 226 h 374"/>
              <a:gd name="T32" fmla="*/ 55 w 219"/>
              <a:gd name="T33" fmla="*/ 214 h 374"/>
              <a:gd name="T34" fmla="*/ 36 w 219"/>
              <a:gd name="T35" fmla="*/ 170 h 374"/>
              <a:gd name="T36" fmla="*/ 34 w 219"/>
              <a:gd name="T37" fmla="*/ 92 h 374"/>
              <a:gd name="T38" fmla="*/ 35 w 219"/>
              <a:gd name="T39" fmla="*/ 24 h 374"/>
              <a:gd name="T40" fmla="*/ 28 w 219"/>
              <a:gd name="T41" fmla="*/ 0 h 374"/>
              <a:gd name="T42" fmla="*/ 18 w 219"/>
              <a:gd name="T43" fmla="*/ 18 h 374"/>
              <a:gd name="T44" fmla="*/ 4 w 219"/>
              <a:gd name="T45" fmla="*/ 82 h 3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219" h="374">
                <a:moveTo>
                  <a:pt x="4" y="82"/>
                </a:moveTo>
                <a:lnTo>
                  <a:pt x="0" y="160"/>
                </a:lnTo>
                <a:lnTo>
                  <a:pt x="23" y="221"/>
                </a:lnTo>
                <a:lnTo>
                  <a:pt x="129" y="326"/>
                </a:lnTo>
                <a:lnTo>
                  <a:pt x="219" y="374"/>
                </a:lnTo>
                <a:lnTo>
                  <a:pt x="209" y="355"/>
                </a:lnTo>
                <a:lnTo>
                  <a:pt x="170" y="321"/>
                </a:lnTo>
                <a:lnTo>
                  <a:pt x="124" y="273"/>
                </a:lnTo>
                <a:lnTo>
                  <a:pt x="104" y="218"/>
                </a:lnTo>
                <a:lnTo>
                  <a:pt x="96" y="170"/>
                </a:lnTo>
                <a:lnTo>
                  <a:pt x="81" y="139"/>
                </a:lnTo>
                <a:lnTo>
                  <a:pt x="71" y="144"/>
                </a:lnTo>
                <a:lnTo>
                  <a:pt x="72" y="182"/>
                </a:lnTo>
                <a:lnTo>
                  <a:pt x="77" y="211"/>
                </a:lnTo>
                <a:lnTo>
                  <a:pt x="76" y="226"/>
                </a:lnTo>
                <a:lnTo>
                  <a:pt x="69" y="226"/>
                </a:lnTo>
                <a:lnTo>
                  <a:pt x="55" y="214"/>
                </a:lnTo>
                <a:lnTo>
                  <a:pt x="36" y="170"/>
                </a:lnTo>
                <a:lnTo>
                  <a:pt x="34" y="92"/>
                </a:lnTo>
                <a:lnTo>
                  <a:pt x="35" y="24"/>
                </a:lnTo>
                <a:lnTo>
                  <a:pt x="28" y="0"/>
                </a:lnTo>
                <a:lnTo>
                  <a:pt x="18" y="18"/>
                </a:lnTo>
                <a:lnTo>
                  <a:pt x="4" y="8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552" name="Freeform 100"/>
          <p:cNvSpPr>
            <a:spLocks/>
          </p:cNvSpPr>
          <p:nvPr/>
        </p:nvSpPr>
        <p:spPr bwMode="auto">
          <a:xfrm>
            <a:off x="6916738" y="1271588"/>
            <a:ext cx="3175" cy="11113"/>
          </a:xfrm>
          <a:custGeom>
            <a:avLst/>
            <a:gdLst>
              <a:gd name="T0" fmla="*/ 2 w 30"/>
              <a:gd name="T1" fmla="*/ 42 h 85"/>
              <a:gd name="T2" fmla="*/ 0 w 30"/>
              <a:gd name="T3" fmla="*/ 72 h 85"/>
              <a:gd name="T4" fmla="*/ 11 w 30"/>
              <a:gd name="T5" fmla="*/ 85 h 85"/>
              <a:gd name="T6" fmla="*/ 24 w 30"/>
              <a:gd name="T7" fmla="*/ 72 h 85"/>
              <a:gd name="T8" fmla="*/ 30 w 30"/>
              <a:gd name="T9" fmla="*/ 42 h 85"/>
              <a:gd name="T10" fmla="*/ 27 w 30"/>
              <a:gd name="T11" fmla="*/ 12 h 85"/>
              <a:gd name="T12" fmla="*/ 21 w 30"/>
              <a:gd name="T13" fmla="*/ 0 h 85"/>
              <a:gd name="T14" fmla="*/ 13 w 30"/>
              <a:gd name="T15" fmla="*/ 12 h 85"/>
              <a:gd name="T16" fmla="*/ 2 w 30"/>
              <a:gd name="T17" fmla="*/ 42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0" h="85">
                <a:moveTo>
                  <a:pt x="2" y="42"/>
                </a:moveTo>
                <a:lnTo>
                  <a:pt x="0" y="72"/>
                </a:lnTo>
                <a:lnTo>
                  <a:pt x="11" y="85"/>
                </a:lnTo>
                <a:lnTo>
                  <a:pt x="24" y="72"/>
                </a:lnTo>
                <a:lnTo>
                  <a:pt x="30" y="42"/>
                </a:lnTo>
                <a:lnTo>
                  <a:pt x="27" y="12"/>
                </a:lnTo>
                <a:lnTo>
                  <a:pt x="21" y="0"/>
                </a:lnTo>
                <a:lnTo>
                  <a:pt x="13" y="12"/>
                </a:lnTo>
                <a:lnTo>
                  <a:pt x="2" y="4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553" name="Freeform 101"/>
          <p:cNvSpPr>
            <a:spLocks/>
          </p:cNvSpPr>
          <p:nvPr/>
        </p:nvSpPr>
        <p:spPr bwMode="auto">
          <a:xfrm>
            <a:off x="6637338" y="1263650"/>
            <a:ext cx="9525" cy="11113"/>
          </a:xfrm>
          <a:custGeom>
            <a:avLst/>
            <a:gdLst>
              <a:gd name="T0" fmla="*/ 15 w 81"/>
              <a:gd name="T1" fmla="*/ 36 h 85"/>
              <a:gd name="T2" fmla="*/ 5 w 81"/>
              <a:gd name="T3" fmla="*/ 50 h 85"/>
              <a:gd name="T4" fmla="*/ 1 w 81"/>
              <a:gd name="T5" fmla="*/ 59 h 85"/>
              <a:gd name="T6" fmla="*/ 0 w 81"/>
              <a:gd name="T7" fmla="*/ 62 h 85"/>
              <a:gd name="T8" fmla="*/ 0 w 81"/>
              <a:gd name="T9" fmla="*/ 63 h 85"/>
              <a:gd name="T10" fmla="*/ 2 w 81"/>
              <a:gd name="T11" fmla="*/ 62 h 85"/>
              <a:gd name="T12" fmla="*/ 4 w 81"/>
              <a:gd name="T13" fmla="*/ 59 h 85"/>
              <a:gd name="T14" fmla="*/ 28 w 81"/>
              <a:gd name="T15" fmla="*/ 56 h 85"/>
              <a:gd name="T16" fmla="*/ 58 w 81"/>
              <a:gd name="T17" fmla="*/ 70 h 85"/>
              <a:gd name="T18" fmla="*/ 75 w 81"/>
              <a:gd name="T19" fmla="*/ 82 h 85"/>
              <a:gd name="T20" fmla="*/ 81 w 81"/>
              <a:gd name="T21" fmla="*/ 85 h 85"/>
              <a:gd name="T22" fmla="*/ 78 w 81"/>
              <a:gd name="T23" fmla="*/ 79 h 85"/>
              <a:gd name="T24" fmla="*/ 66 w 81"/>
              <a:gd name="T25" fmla="*/ 62 h 85"/>
              <a:gd name="T26" fmla="*/ 51 w 81"/>
              <a:gd name="T27" fmla="*/ 34 h 85"/>
              <a:gd name="T28" fmla="*/ 54 w 81"/>
              <a:gd name="T29" fmla="*/ 15 h 85"/>
              <a:gd name="T30" fmla="*/ 59 w 81"/>
              <a:gd name="T31" fmla="*/ 4 h 85"/>
              <a:gd name="T32" fmla="*/ 56 w 81"/>
              <a:gd name="T33" fmla="*/ 0 h 85"/>
              <a:gd name="T34" fmla="*/ 39 w 81"/>
              <a:gd name="T35" fmla="*/ 10 h 85"/>
              <a:gd name="T36" fmla="*/ 15 w 81"/>
              <a:gd name="T37" fmla="*/ 36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81" h="85">
                <a:moveTo>
                  <a:pt x="15" y="36"/>
                </a:moveTo>
                <a:lnTo>
                  <a:pt x="5" y="50"/>
                </a:lnTo>
                <a:lnTo>
                  <a:pt x="1" y="59"/>
                </a:lnTo>
                <a:lnTo>
                  <a:pt x="0" y="62"/>
                </a:lnTo>
                <a:lnTo>
                  <a:pt x="0" y="63"/>
                </a:lnTo>
                <a:lnTo>
                  <a:pt x="2" y="62"/>
                </a:lnTo>
                <a:lnTo>
                  <a:pt x="4" y="59"/>
                </a:lnTo>
                <a:lnTo>
                  <a:pt x="28" y="56"/>
                </a:lnTo>
                <a:lnTo>
                  <a:pt x="58" y="70"/>
                </a:lnTo>
                <a:lnTo>
                  <a:pt x="75" y="82"/>
                </a:lnTo>
                <a:lnTo>
                  <a:pt x="81" y="85"/>
                </a:lnTo>
                <a:lnTo>
                  <a:pt x="78" y="79"/>
                </a:lnTo>
                <a:lnTo>
                  <a:pt x="66" y="62"/>
                </a:lnTo>
                <a:lnTo>
                  <a:pt x="51" y="34"/>
                </a:lnTo>
                <a:lnTo>
                  <a:pt x="54" y="15"/>
                </a:lnTo>
                <a:lnTo>
                  <a:pt x="59" y="4"/>
                </a:lnTo>
                <a:lnTo>
                  <a:pt x="56" y="0"/>
                </a:lnTo>
                <a:lnTo>
                  <a:pt x="39" y="10"/>
                </a:lnTo>
                <a:lnTo>
                  <a:pt x="15" y="3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554" name="Freeform 102"/>
          <p:cNvSpPr>
            <a:spLocks/>
          </p:cNvSpPr>
          <p:nvPr/>
        </p:nvSpPr>
        <p:spPr bwMode="auto">
          <a:xfrm>
            <a:off x="7305675" y="1263650"/>
            <a:ext cx="4763" cy="3175"/>
          </a:xfrm>
          <a:custGeom>
            <a:avLst/>
            <a:gdLst>
              <a:gd name="T0" fmla="*/ 9 w 49"/>
              <a:gd name="T1" fmla="*/ 13 h 17"/>
              <a:gd name="T2" fmla="*/ 32 w 49"/>
              <a:gd name="T3" fmla="*/ 17 h 17"/>
              <a:gd name="T4" fmla="*/ 49 w 49"/>
              <a:gd name="T5" fmla="*/ 10 h 17"/>
              <a:gd name="T6" fmla="*/ 47 w 49"/>
              <a:gd name="T7" fmla="*/ 2 h 17"/>
              <a:gd name="T8" fmla="*/ 22 w 49"/>
              <a:gd name="T9" fmla="*/ 0 h 17"/>
              <a:gd name="T10" fmla="*/ 8 w 49"/>
              <a:gd name="T11" fmla="*/ 1 h 17"/>
              <a:gd name="T12" fmla="*/ 0 w 49"/>
              <a:gd name="T13" fmla="*/ 4 h 17"/>
              <a:gd name="T14" fmla="*/ 0 w 49"/>
              <a:gd name="T15" fmla="*/ 8 h 17"/>
              <a:gd name="T16" fmla="*/ 9 w 49"/>
              <a:gd name="T17" fmla="*/ 13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9" h="17">
                <a:moveTo>
                  <a:pt x="9" y="13"/>
                </a:moveTo>
                <a:lnTo>
                  <a:pt x="32" y="17"/>
                </a:lnTo>
                <a:lnTo>
                  <a:pt x="49" y="10"/>
                </a:lnTo>
                <a:lnTo>
                  <a:pt x="47" y="2"/>
                </a:lnTo>
                <a:lnTo>
                  <a:pt x="22" y="0"/>
                </a:lnTo>
                <a:lnTo>
                  <a:pt x="8" y="1"/>
                </a:lnTo>
                <a:lnTo>
                  <a:pt x="0" y="4"/>
                </a:lnTo>
                <a:lnTo>
                  <a:pt x="0" y="8"/>
                </a:lnTo>
                <a:lnTo>
                  <a:pt x="9" y="1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555" name="Freeform 103"/>
          <p:cNvSpPr>
            <a:spLocks/>
          </p:cNvSpPr>
          <p:nvPr/>
        </p:nvSpPr>
        <p:spPr bwMode="auto">
          <a:xfrm>
            <a:off x="7321550" y="1265238"/>
            <a:ext cx="7938" cy="1588"/>
          </a:xfrm>
          <a:custGeom>
            <a:avLst/>
            <a:gdLst>
              <a:gd name="T0" fmla="*/ 6 w 65"/>
              <a:gd name="T1" fmla="*/ 11 h 14"/>
              <a:gd name="T2" fmla="*/ 32 w 65"/>
              <a:gd name="T3" fmla="*/ 14 h 14"/>
              <a:gd name="T4" fmla="*/ 59 w 65"/>
              <a:gd name="T5" fmla="*/ 11 h 14"/>
              <a:gd name="T6" fmla="*/ 65 w 65"/>
              <a:gd name="T7" fmla="*/ 6 h 14"/>
              <a:gd name="T8" fmla="*/ 62 w 65"/>
              <a:gd name="T9" fmla="*/ 3 h 14"/>
              <a:gd name="T10" fmla="*/ 51 w 65"/>
              <a:gd name="T11" fmla="*/ 1 h 14"/>
              <a:gd name="T12" fmla="*/ 32 w 65"/>
              <a:gd name="T13" fmla="*/ 0 h 14"/>
              <a:gd name="T14" fmla="*/ 12 w 65"/>
              <a:gd name="T15" fmla="*/ 1 h 14"/>
              <a:gd name="T16" fmla="*/ 2 w 65"/>
              <a:gd name="T17" fmla="*/ 3 h 14"/>
              <a:gd name="T18" fmla="*/ 0 w 65"/>
              <a:gd name="T19" fmla="*/ 6 h 14"/>
              <a:gd name="T20" fmla="*/ 6 w 65"/>
              <a:gd name="T21" fmla="*/ 11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5" h="14">
                <a:moveTo>
                  <a:pt x="6" y="11"/>
                </a:moveTo>
                <a:lnTo>
                  <a:pt x="32" y="14"/>
                </a:lnTo>
                <a:lnTo>
                  <a:pt x="59" y="11"/>
                </a:lnTo>
                <a:lnTo>
                  <a:pt x="65" y="6"/>
                </a:lnTo>
                <a:lnTo>
                  <a:pt x="62" y="3"/>
                </a:lnTo>
                <a:lnTo>
                  <a:pt x="51" y="1"/>
                </a:lnTo>
                <a:lnTo>
                  <a:pt x="32" y="0"/>
                </a:lnTo>
                <a:lnTo>
                  <a:pt x="12" y="1"/>
                </a:lnTo>
                <a:lnTo>
                  <a:pt x="2" y="3"/>
                </a:lnTo>
                <a:lnTo>
                  <a:pt x="0" y="6"/>
                </a:lnTo>
                <a:lnTo>
                  <a:pt x="6" y="1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556" name="Freeform 104"/>
          <p:cNvSpPr>
            <a:spLocks noEditPoints="1"/>
          </p:cNvSpPr>
          <p:nvPr/>
        </p:nvSpPr>
        <p:spPr bwMode="auto">
          <a:xfrm>
            <a:off x="7181850" y="1271588"/>
            <a:ext cx="103188" cy="87313"/>
          </a:xfrm>
          <a:custGeom>
            <a:avLst/>
            <a:gdLst>
              <a:gd name="T0" fmla="*/ 189 w 849"/>
              <a:gd name="T1" fmla="*/ 143 h 724"/>
              <a:gd name="T2" fmla="*/ 129 w 849"/>
              <a:gd name="T3" fmla="*/ 162 h 724"/>
              <a:gd name="T4" fmla="*/ 97 w 849"/>
              <a:gd name="T5" fmla="*/ 229 h 724"/>
              <a:gd name="T6" fmla="*/ 81 w 849"/>
              <a:gd name="T7" fmla="*/ 223 h 724"/>
              <a:gd name="T8" fmla="*/ 56 w 849"/>
              <a:gd name="T9" fmla="*/ 353 h 724"/>
              <a:gd name="T10" fmla="*/ 5 w 849"/>
              <a:gd name="T11" fmla="*/ 700 h 724"/>
              <a:gd name="T12" fmla="*/ 63 w 849"/>
              <a:gd name="T13" fmla="*/ 675 h 724"/>
              <a:gd name="T14" fmla="*/ 443 w 849"/>
              <a:gd name="T15" fmla="*/ 586 h 724"/>
              <a:gd name="T16" fmla="*/ 638 w 849"/>
              <a:gd name="T17" fmla="*/ 530 h 724"/>
              <a:gd name="T18" fmla="*/ 703 w 849"/>
              <a:gd name="T19" fmla="*/ 429 h 724"/>
              <a:gd name="T20" fmla="*/ 779 w 849"/>
              <a:gd name="T21" fmla="*/ 331 h 724"/>
              <a:gd name="T22" fmla="*/ 849 w 849"/>
              <a:gd name="T23" fmla="*/ 48 h 724"/>
              <a:gd name="T24" fmla="*/ 471 w 849"/>
              <a:gd name="T25" fmla="*/ 9 h 724"/>
              <a:gd name="T26" fmla="*/ 691 w 849"/>
              <a:gd name="T27" fmla="*/ 37 h 724"/>
              <a:gd name="T28" fmla="*/ 757 w 849"/>
              <a:gd name="T29" fmla="*/ 246 h 724"/>
              <a:gd name="T30" fmla="*/ 734 w 849"/>
              <a:gd name="T31" fmla="*/ 313 h 724"/>
              <a:gd name="T32" fmla="*/ 731 w 849"/>
              <a:gd name="T33" fmla="*/ 290 h 724"/>
              <a:gd name="T34" fmla="*/ 665 w 849"/>
              <a:gd name="T35" fmla="*/ 56 h 724"/>
              <a:gd name="T36" fmla="*/ 720 w 849"/>
              <a:gd name="T37" fmla="*/ 225 h 724"/>
              <a:gd name="T38" fmla="*/ 684 w 849"/>
              <a:gd name="T39" fmla="*/ 315 h 724"/>
              <a:gd name="T40" fmla="*/ 672 w 849"/>
              <a:gd name="T41" fmla="*/ 204 h 724"/>
              <a:gd name="T42" fmla="*/ 477 w 849"/>
              <a:gd name="T43" fmla="*/ 56 h 724"/>
              <a:gd name="T44" fmla="*/ 540 w 849"/>
              <a:gd name="T45" fmla="*/ 277 h 724"/>
              <a:gd name="T46" fmla="*/ 497 w 849"/>
              <a:gd name="T47" fmla="*/ 402 h 724"/>
              <a:gd name="T48" fmla="*/ 238 w 849"/>
              <a:gd name="T49" fmla="*/ 401 h 724"/>
              <a:gd name="T50" fmla="*/ 78 w 849"/>
              <a:gd name="T51" fmla="*/ 415 h 724"/>
              <a:gd name="T52" fmla="*/ 113 w 849"/>
              <a:gd name="T53" fmla="*/ 554 h 724"/>
              <a:gd name="T54" fmla="*/ 172 w 849"/>
              <a:gd name="T55" fmla="*/ 577 h 724"/>
              <a:gd name="T56" fmla="*/ 12 w 849"/>
              <a:gd name="T57" fmla="*/ 701 h 724"/>
              <a:gd name="T58" fmla="*/ 221 w 849"/>
              <a:gd name="T59" fmla="*/ 146 h 724"/>
              <a:gd name="T60" fmla="*/ 524 w 849"/>
              <a:gd name="T61" fmla="*/ 43 h 724"/>
              <a:gd name="T62" fmla="*/ 582 w 849"/>
              <a:gd name="T63" fmla="*/ 52 h 724"/>
              <a:gd name="T64" fmla="*/ 625 w 849"/>
              <a:gd name="T65" fmla="*/ 169 h 724"/>
              <a:gd name="T66" fmla="*/ 627 w 849"/>
              <a:gd name="T67" fmla="*/ 426 h 724"/>
              <a:gd name="T68" fmla="*/ 556 w 849"/>
              <a:gd name="T69" fmla="*/ 468 h 724"/>
              <a:gd name="T70" fmla="*/ 694 w 849"/>
              <a:gd name="T71" fmla="*/ 375 h 724"/>
              <a:gd name="T72" fmla="*/ 689 w 849"/>
              <a:gd name="T73" fmla="*/ 404 h 724"/>
              <a:gd name="T74" fmla="*/ 548 w 849"/>
              <a:gd name="T75" fmla="*/ 529 h 724"/>
              <a:gd name="T76" fmla="*/ 509 w 849"/>
              <a:gd name="T77" fmla="*/ 535 h 724"/>
              <a:gd name="T78" fmla="*/ 544 w 849"/>
              <a:gd name="T79" fmla="*/ 505 h 724"/>
              <a:gd name="T80" fmla="*/ 518 w 849"/>
              <a:gd name="T81" fmla="*/ 509 h 724"/>
              <a:gd name="T82" fmla="*/ 238 w 849"/>
              <a:gd name="T83" fmla="*/ 535 h 724"/>
              <a:gd name="T84" fmla="*/ 108 w 849"/>
              <a:gd name="T85" fmla="*/ 464 h 724"/>
              <a:gd name="T86" fmla="*/ 139 w 849"/>
              <a:gd name="T87" fmla="*/ 493 h 724"/>
              <a:gd name="T88" fmla="*/ 178 w 849"/>
              <a:gd name="T89" fmla="*/ 537 h 724"/>
              <a:gd name="T90" fmla="*/ 86 w 849"/>
              <a:gd name="T91" fmla="*/ 486 h 724"/>
              <a:gd name="T92" fmla="*/ 129 w 849"/>
              <a:gd name="T93" fmla="*/ 355 h 724"/>
              <a:gd name="T94" fmla="*/ 166 w 849"/>
              <a:gd name="T95" fmla="*/ 333 h 724"/>
              <a:gd name="T96" fmla="*/ 185 w 849"/>
              <a:gd name="T97" fmla="*/ 455 h 724"/>
              <a:gd name="T98" fmla="*/ 193 w 849"/>
              <a:gd name="T99" fmla="*/ 401 h 724"/>
              <a:gd name="T100" fmla="*/ 229 w 849"/>
              <a:gd name="T101" fmla="*/ 421 h 724"/>
              <a:gd name="T102" fmla="*/ 512 w 849"/>
              <a:gd name="T103" fmla="*/ 465 h 724"/>
              <a:gd name="T104" fmla="*/ 578 w 849"/>
              <a:gd name="T105" fmla="*/ 385 h 724"/>
              <a:gd name="T106" fmla="*/ 590 w 849"/>
              <a:gd name="T107" fmla="*/ 382 h 724"/>
              <a:gd name="T108" fmla="*/ 591 w 849"/>
              <a:gd name="T109" fmla="*/ 272 h 724"/>
              <a:gd name="T110" fmla="*/ 596 w 849"/>
              <a:gd name="T111" fmla="*/ 211 h 724"/>
              <a:gd name="T112" fmla="*/ 494 w 849"/>
              <a:gd name="T113" fmla="*/ 143 h 724"/>
              <a:gd name="T114" fmla="*/ 467 w 849"/>
              <a:gd name="T115" fmla="*/ 76 h 724"/>
              <a:gd name="T116" fmla="*/ 537 w 849"/>
              <a:gd name="T117" fmla="*/ 101 h 724"/>
              <a:gd name="T118" fmla="*/ 353 w 849"/>
              <a:gd name="T119" fmla="*/ 577 h 724"/>
              <a:gd name="T120" fmla="*/ 361 w 849"/>
              <a:gd name="T121" fmla="*/ 566 h 724"/>
              <a:gd name="T122" fmla="*/ 409 w 849"/>
              <a:gd name="T123" fmla="*/ 568 h 7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849" h="724">
                <a:moveTo>
                  <a:pt x="471" y="9"/>
                </a:moveTo>
                <a:lnTo>
                  <a:pt x="307" y="64"/>
                </a:lnTo>
                <a:lnTo>
                  <a:pt x="189" y="143"/>
                </a:lnTo>
                <a:lnTo>
                  <a:pt x="164" y="164"/>
                </a:lnTo>
                <a:lnTo>
                  <a:pt x="142" y="165"/>
                </a:lnTo>
                <a:lnTo>
                  <a:pt x="129" y="162"/>
                </a:lnTo>
                <a:lnTo>
                  <a:pt x="125" y="171"/>
                </a:lnTo>
                <a:lnTo>
                  <a:pt x="124" y="222"/>
                </a:lnTo>
                <a:lnTo>
                  <a:pt x="97" y="229"/>
                </a:lnTo>
                <a:lnTo>
                  <a:pt x="88" y="223"/>
                </a:lnTo>
                <a:lnTo>
                  <a:pt x="82" y="222"/>
                </a:lnTo>
                <a:lnTo>
                  <a:pt x="81" y="223"/>
                </a:lnTo>
                <a:lnTo>
                  <a:pt x="84" y="229"/>
                </a:lnTo>
                <a:lnTo>
                  <a:pt x="83" y="273"/>
                </a:lnTo>
                <a:lnTo>
                  <a:pt x="56" y="353"/>
                </a:lnTo>
                <a:lnTo>
                  <a:pt x="14" y="512"/>
                </a:lnTo>
                <a:lnTo>
                  <a:pt x="0" y="653"/>
                </a:lnTo>
                <a:lnTo>
                  <a:pt x="5" y="700"/>
                </a:lnTo>
                <a:lnTo>
                  <a:pt x="17" y="724"/>
                </a:lnTo>
                <a:lnTo>
                  <a:pt x="36" y="718"/>
                </a:lnTo>
                <a:lnTo>
                  <a:pt x="63" y="675"/>
                </a:lnTo>
                <a:lnTo>
                  <a:pt x="115" y="622"/>
                </a:lnTo>
                <a:lnTo>
                  <a:pt x="283" y="605"/>
                </a:lnTo>
                <a:lnTo>
                  <a:pt x="443" y="586"/>
                </a:lnTo>
                <a:lnTo>
                  <a:pt x="546" y="556"/>
                </a:lnTo>
                <a:lnTo>
                  <a:pt x="601" y="532"/>
                </a:lnTo>
                <a:lnTo>
                  <a:pt x="638" y="530"/>
                </a:lnTo>
                <a:lnTo>
                  <a:pt x="650" y="534"/>
                </a:lnTo>
                <a:lnTo>
                  <a:pt x="653" y="526"/>
                </a:lnTo>
                <a:lnTo>
                  <a:pt x="703" y="429"/>
                </a:lnTo>
                <a:lnTo>
                  <a:pt x="768" y="359"/>
                </a:lnTo>
                <a:lnTo>
                  <a:pt x="775" y="355"/>
                </a:lnTo>
                <a:lnTo>
                  <a:pt x="779" y="331"/>
                </a:lnTo>
                <a:lnTo>
                  <a:pt x="786" y="128"/>
                </a:lnTo>
                <a:lnTo>
                  <a:pt x="817" y="71"/>
                </a:lnTo>
                <a:lnTo>
                  <a:pt x="849" y="48"/>
                </a:lnTo>
                <a:lnTo>
                  <a:pt x="823" y="17"/>
                </a:lnTo>
                <a:lnTo>
                  <a:pt x="658" y="0"/>
                </a:lnTo>
                <a:lnTo>
                  <a:pt x="471" y="9"/>
                </a:lnTo>
                <a:close/>
                <a:moveTo>
                  <a:pt x="582" y="52"/>
                </a:moveTo>
                <a:lnTo>
                  <a:pt x="624" y="47"/>
                </a:lnTo>
                <a:lnTo>
                  <a:pt x="691" y="37"/>
                </a:lnTo>
                <a:lnTo>
                  <a:pt x="779" y="24"/>
                </a:lnTo>
                <a:lnTo>
                  <a:pt x="768" y="148"/>
                </a:lnTo>
                <a:lnTo>
                  <a:pt x="757" y="246"/>
                </a:lnTo>
                <a:lnTo>
                  <a:pt x="740" y="306"/>
                </a:lnTo>
                <a:lnTo>
                  <a:pt x="737" y="311"/>
                </a:lnTo>
                <a:lnTo>
                  <a:pt x="734" y="313"/>
                </a:lnTo>
                <a:lnTo>
                  <a:pt x="733" y="312"/>
                </a:lnTo>
                <a:lnTo>
                  <a:pt x="731" y="308"/>
                </a:lnTo>
                <a:lnTo>
                  <a:pt x="731" y="290"/>
                </a:lnTo>
                <a:lnTo>
                  <a:pt x="734" y="261"/>
                </a:lnTo>
                <a:lnTo>
                  <a:pt x="715" y="121"/>
                </a:lnTo>
                <a:lnTo>
                  <a:pt x="665" y="56"/>
                </a:lnTo>
                <a:lnTo>
                  <a:pt x="669" y="79"/>
                </a:lnTo>
                <a:lnTo>
                  <a:pt x="689" y="126"/>
                </a:lnTo>
                <a:lnTo>
                  <a:pt x="720" y="225"/>
                </a:lnTo>
                <a:lnTo>
                  <a:pt x="700" y="306"/>
                </a:lnTo>
                <a:lnTo>
                  <a:pt x="690" y="316"/>
                </a:lnTo>
                <a:lnTo>
                  <a:pt x="684" y="315"/>
                </a:lnTo>
                <a:lnTo>
                  <a:pt x="680" y="298"/>
                </a:lnTo>
                <a:lnTo>
                  <a:pt x="678" y="267"/>
                </a:lnTo>
                <a:lnTo>
                  <a:pt x="672" y="204"/>
                </a:lnTo>
                <a:lnTo>
                  <a:pt x="657" y="154"/>
                </a:lnTo>
                <a:lnTo>
                  <a:pt x="570" y="83"/>
                </a:lnTo>
                <a:lnTo>
                  <a:pt x="477" y="56"/>
                </a:lnTo>
                <a:lnTo>
                  <a:pt x="461" y="146"/>
                </a:lnTo>
                <a:lnTo>
                  <a:pt x="509" y="248"/>
                </a:lnTo>
                <a:lnTo>
                  <a:pt x="540" y="277"/>
                </a:lnTo>
                <a:lnTo>
                  <a:pt x="548" y="312"/>
                </a:lnTo>
                <a:lnTo>
                  <a:pt x="534" y="354"/>
                </a:lnTo>
                <a:lnTo>
                  <a:pt x="497" y="402"/>
                </a:lnTo>
                <a:lnTo>
                  <a:pt x="414" y="447"/>
                </a:lnTo>
                <a:lnTo>
                  <a:pt x="322" y="446"/>
                </a:lnTo>
                <a:lnTo>
                  <a:pt x="238" y="401"/>
                </a:lnTo>
                <a:lnTo>
                  <a:pt x="180" y="319"/>
                </a:lnTo>
                <a:lnTo>
                  <a:pt x="132" y="306"/>
                </a:lnTo>
                <a:lnTo>
                  <a:pt x="78" y="415"/>
                </a:lnTo>
                <a:lnTo>
                  <a:pt x="66" y="480"/>
                </a:lnTo>
                <a:lnTo>
                  <a:pt x="78" y="526"/>
                </a:lnTo>
                <a:lnTo>
                  <a:pt x="113" y="554"/>
                </a:lnTo>
                <a:lnTo>
                  <a:pt x="174" y="566"/>
                </a:lnTo>
                <a:lnTo>
                  <a:pt x="240" y="568"/>
                </a:lnTo>
                <a:lnTo>
                  <a:pt x="172" y="577"/>
                </a:lnTo>
                <a:lnTo>
                  <a:pt x="109" y="599"/>
                </a:lnTo>
                <a:lnTo>
                  <a:pt x="56" y="643"/>
                </a:lnTo>
                <a:lnTo>
                  <a:pt x="12" y="701"/>
                </a:lnTo>
                <a:lnTo>
                  <a:pt x="26" y="573"/>
                </a:lnTo>
                <a:lnTo>
                  <a:pt x="98" y="321"/>
                </a:lnTo>
                <a:lnTo>
                  <a:pt x="221" y="146"/>
                </a:lnTo>
                <a:lnTo>
                  <a:pt x="372" y="57"/>
                </a:lnTo>
                <a:lnTo>
                  <a:pt x="497" y="39"/>
                </a:lnTo>
                <a:lnTo>
                  <a:pt x="524" y="43"/>
                </a:lnTo>
                <a:lnTo>
                  <a:pt x="549" y="46"/>
                </a:lnTo>
                <a:lnTo>
                  <a:pt x="570" y="49"/>
                </a:lnTo>
                <a:lnTo>
                  <a:pt x="582" y="52"/>
                </a:lnTo>
                <a:close/>
                <a:moveTo>
                  <a:pt x="537" y="101"/>
                </a:moveTo>
                <a:lnTo>
                  <a:pt x="587" y="132"/>
                </a:lnTo>
                <a:lnTo>
                  <a:pt x="625" y="169"/>
                </a:lnTo>
                <a:lnTo>
                  <a:pt x="654" y="249"/>
                </a:lnTo>
                <a:lnTo>
                  <a:pt x="653" y="347"/>
                </a:lnTo>
                <a:lnTo>
                  <a:pt x="627" y="426"/>
                </a:lnTo>
                <a:lnTo>
                  <a:pt x="584" y="449"/>
                </a:lnTo>
                <a:lnTo>
                  <a:pt x="565" y="449"/>
                </a:lnTo>
                <a:lnTo>
                  <a:pt x="556" y="468"/>
                </a:lnTo>
                <a:lnTo>
                  <a:pt x="581" y="493"/>
                </a:lnTo>
                <a:lnTo>
                  <a:pt x="657" y="417"/>
                </a:lnTo>
                <a:lnTo>
                  <a:pt x="694" y="375"/>
                </a:lnTo>
                <a:lnTo>
                  <a:pt x="710" y="359"/>
                </a:lnTo>
                <a:lnTo>
                  <a:pt x="708" y="369"/>
                </a:lnTo>
                <a:lnTo>
                  <a:pt x="689" y="404"/>
                </a:lnTo>
                <a:lnTo>
                  <a:pt x="645" y="462"/>
                </a:lnTo>
                <a:lnTo>
                  <a:pt x="593" y="507"/>
                </a:lnTo>
                <a:lnTo>
                  <a:pt x="548" y="529"/>
                </a:lnTo>
                <a:lnTo>
                  <a:pt x="518" y="540"/>
                </a:lnTo>
                <a:lnTo>
                  <a:pt x="510" y="540"/>
                </a:lnTo>
                <a:lnTo>
                  <a:pt x="509" y="535"/>
                </a:lnTo>
                <a:lnTo>
                  <a:pt x="515" y="528"/>
                </a:lnTo>
                <a:lnTo>
                  <a:pt x="529" y="517"/>
                </a:lnTo>
                <a:lnTo>
                  <a:pt x="544" y="505"/>
                </a:lnTo>
                <a:lnTo>
                  <a:pt x="546" y="500"/>
                </a:lnTo>
                <a:lnTo>
                  <a:pt x="538" y="501"/>
                </a:lnTo>
                <a:lnTo>
                  <a:pt x="518" y="509"/>
                </a:lnTo>
                <a:lnTo>
                  <a:pt x="452" y="521"/>
                </a:lnTo>
                <a:lnTo>
                  <a:pt x="351" y="534"/>
                </a:lnTo>
                <a:lnTo>
                  <a:pt x="238" y="535"/>
                </a:lnTo>
                <a:lnTo>
                  <a:pt x="168" y="489"/>
                </a:lnTo>
                <a:lnTo>
                  <a:pt x="123" y="454"/>
                </a:lnTo>
                <a:lnTo>
                  <a:pt x="108" y="464"/>
                </a:lnTo>
                <a:lnTo>
                  <a:pt x="112" y="484"/>
                </a:lnTo>
                <a:lnTo>
                  <a:pt x="121" y="489"/>
                </a:lnTo>
                <a:lnTo>
                  <a:pt x="139" y="493"/>
                </a:lnTo>
                <a:lnTo>
                  <a:pt x="163" y="513"/>
                </a:lnTo>
                <a:lnTo>
                  <a:pt x="177" y="529"/>
                </a:lnTo>
                <a:lnTo>
                  <a:pt x="178" y="537"/>
                </a:lnTo>
                <a:lnTo>
                  <a:pt x="168" y="539"/>
                </a:lnTo>
                <a:lnTo>
                  <a:pt x="142" y="536"/>
                </a:lnTo>
                <a:lnTo>
                  <a:pt x="86" y="486"/>
                </a:lnTo>
                <a:lnTo>
                  <a:pt x="108" y="409"/>
                </a:lnTo>
                <a:lnTo>
                  <a:pt x="126" y="382"/>
                </a:lnTo>
                <a:lnTo>
                  <a:pt x="129" y="355"/>
                </a:lnTo>
                <a:lnTo>
                  <a:pt x="130" y="333"/>
                </a:lnTo>
                <a:lnTo>
                  <a:pt x="142" y="316"/>
                </a:lnTo>
                <a:lnTo>
                  <a:pt x="166" y="333"/>
                </a:lnTo>
                <a:lnTo>
                  <a:pt x="168" y="417"/>
                </a:lnTo>
                <a:lnTo>
                  <a:pt x="171" y="444"/>
                </a:lnTo>
                <a:lnTo>
                  <a:pt x="185" y="455"/>
                </a:lnTo>
                <a:lnTo>
                  <a:pt x="197" y="446"/>
                </a:lnTo>
                <a:lnTo>
                  <a:pt x="195" y="423"/>
                </a:lnTo>
                <a:lnTo>
                  <a:pt x="193" y="401"/>
                </a:lnTo>
                <a:lnTo>
                  <a:pt x="206" y="391"/>
                </a:lnTo>
                <a:lnTo>
                  <a:pt x="223" y="399"/>
                </a:lnTo>
                <a:lnTo>
                  <a:pt x="229" y="421"/>
                </a:lnTo>
                <a:lnTo>
                  <a:pt x="290" y="469"/>
                </a:lnTo>
                <a:lnTo>
                  <a:pt x="479" y="472"/>
                </a:lnTo>
                <a:lnTo>
                  <a:pt x="512" y="465"/>
                </a:lnTo>
                <a:lnTo>
                  <a:pt x="524" y="455"/>
                </a:lnTo>
                <a:lnTo>
                  <a:pt x="541" y="404"/>
                </a:lnTo>
                <a:lnTo>
                  <a:pt x="578" y="385"/>
                </a:lnTo>
                <a:lnTo>
                  <a:pt x="586" y="387"/>
                </a:lnTo>
                <a:lnTo>
                  <a:pt x="590" y="386"/>
                </a:lnTo>
                <a:lnTo>
                  <a:pt x="590" y="382"/>
                </a:lnTo>
                <a:lnTo>
                  <a:pt x="584" y="374"/>
                </a:lnTo>
                <a:lnTo>
                  <a:pt x="580" y="332"/>
                </a:lnTo>
                <a:lnTo>
                  <a:pt x="591" y="272"/>
                </a:lnTo>
                <a:lnTo>
                  <a:pt x="600" y="233"/>
                </a:lnTo>
                <a:lnTo>
                  <a:pt x="602" y="214"/>
                </a:lnTo>
                <a:lnTo>
                  <a:pt x="596" y="211"/>
                </a:lnTo>
                <a:lnTo>
                  <a:pt x="580" y="222"/>
                </a:lnTo>
                <a:lnTo>
                  <a:pt x="516" y="220"/>
                </a:lnTo>
                <a:lnTo>
                  <a:pt x="494" y="143"/>
                </a:lnTo>
                <a:lnTo>
                  <a:pt x="497" y="106"/>
                </a:lnTo>
                <a:lnTo>
                  <a:pt x="479" y="86"/>
                </a:lnTo>
                <a:lnTo>
                  <a:pt x="467" y="76"/>
                </a:lnTo>
                <a:lnTo>
                  <a:pt x="467" y="73"/>
                </a:lnTo>
                <a:lnTo>
                  <a:pt x="494" y="79"/>
                </a:lnTo>
                <a:lnTo>
                  <a:pt x="537" y="101"/>
                </a:lnTo>
                <a:close/>
                <a:moveTo>
                  <a:pt x="407" y="577"/>
                </a:moveTo>
                <a:lnTo>
                  <a:pt x="380" y="580"/>
                </a:lnTo>
                <a:lnTo>
                  <a:pt x="353" y="577"/>
                </a:lnTo>
                <a:lnTo>
                  <a:pt x="347" y="572"/>
                </a:lnTo>
                <a:lnTo>
                  <a:pt x="350" y="568"/>
                </a:lnTo>
                <a:lnTo>
                  <a:pt x="361" y="566"/>
                </a:lnTo>
                <a:lnTo>
                  <a:pt x="379" y="566"/>
                </a:lnTo>
                <a:lnTo>
                  <a:pt x="398" y="566"/>
                </a:lnTo>
                <a:lnTo>
                  <a:pt x="409" y="568"/>
                </a:lnTo>
                <a:lnTo>
                  <a:pt x="412" y="572"/>
                </a:lnTo>
                <a:lnTo>
                  <a:pt x="407" y="57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557" name="Freeform 105"/>
          <p:cNvSpPr>
            <a:spLocks/>
          </p:cNvSpPr>
          <p:nvPr/>
        </p:nvSpPr>
        <p:spPr bwMode="auto">
          <a:xfrm>
            <a:off x="7023100" y="1274763"/>
            <a:ext cx="11113" cy="11113"/>
          </a:xfrm>
          <a:custGeom>
            <a:avLst/>
            <a:gdLst>
              <a:gd name="T0" fmla="*/ 55 w 95"/>
              <a:gd name="T1" fmla="*/ 35 h 87"/>
              <a:gd name="T2" fmla="*/ 61 w 95"/>
              <a:gd name="T3" fmla="*/ 55 h 87"/>
              <a:gd name="T4" fmla="*/ 60 w 95"/>
              <a:gd name="T5" fmla="*/ 63 h 87"/>
              <a:gd name="T6" fmla="*/ 51 w 95"/>
              <a:gd name="T7" fmla="*/ 58 h 87"/>
              <a:gd name="T8" fmla="*/ 29 w 95"/>
              <a:gd name="T9" fmla="*/ 42 h 87"/>
              <a:gd name="T10" fmla="*/ 9 w 95"/>
              <a:gd name="T11" fmla="*/ 26 h 87"/>
              <a:gd name="T12" fmla="*/ 0 w 95"/>
              <a:gd name="T13" fmla="*/ 21 h 87"/>
              <a:gd name="T14" fmla="*/ 5 w 95"/>
              <a:gd name="T15" fmla="*/ 32 h 87"/>
              <a:gd name="T16" fmla="*/ 21 w 95"/>
              <a:gd name="T17" fmla="*/ 59 h 87"/>
              <a:gd name="T18" fmla="*/ 43 w 95"/>
              <a:gd name="T19" fmla="*/ 87 h 87"/>
              <a:gd name="T20" fmla="*/ 57 w 95"/>
              <a:gd name="T21" fmla="*/ 84 h 87"/>
              <a:gd name="T22" fmla="*/ 69 w 95"/>
              <a:gd name="T23" fmla="*/ 73 h 87"/>
              <a:gd name="T24" fmla="*/ 87 w 95"/>
              <a:gd name="T25" fmla="*/ 76 h 87"/>
              <a:gd name="T26" fmla="*/ 95 w 95"/>
              <a:gd name="T27" fmla="*/ 74 h 87"/>
              <a:gd name="T28" fmla="*/ 85 w 95"/>
              <a:gd name="T29" fmla="*/ 44 h 87"/>
              <a:gd name="T30" fmla="*/ 64 w 95"/>
              <a:gd name="T31" fmla="*/ 13 h 87"/>
              <a:gd name="T32" fmla="*/ 52 w 95"/>
              <a:gd name="T33" fmla="*/ 0 h 87"/>
              <a:gd name="T34" fmla="*/ 47 w 95"/>
              <a:gd name="T35" fmla="*/ 8 h 87"/>
              <a:gd name="T36" fmla="*/ 55 w 95"/>
              <a:gd name="T37" fmla="*/ 35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95" h="87">
                <a:moveTo>
                  <a:pt x="55" y="35"/>
                </a:moveTo>
                <a:lnTo>
                  <a:pt x="61" y="55"/>
                </a:lnTo>
                <a:lnTo>
                  <a:pt x="60" y="63"/>
                </a:lnTo>
                <a:lnTo>
                  <a:pt x="51" y="58"/>
                </a:lnTo>
                <a:lnTo>
                  <a:pt x="29" y="42"/>
                </a:lnTo>
                <a:lnTo>
                  <a:pt x="9" y="26"/>
                </a:lnTo>
                <a:lnTo>
                  <a:pt x="0" y="21"/>
                </a:lnTo>
                <a:lnTo>
                  <a:pt x="5" y="32"/>
                </a:lnTo>
                <a:lnTo>
                  <a:pt x="21" y="59"/>
                </a:lnTo>
                <a:lnTo>
                  <a:pt x="43" y="87"/>
                </a:lnTo>
                <a:lnTo>
                  <a:pt x="57" y="84"/>
                </a:lnTo>
                <a:lnTo>
                  <a:pt x="69" y="73"/>
                </a:lnTo>
                <a:lnTo>
                  <a:pt x="87" y="76"/>
                </a:lnTo>
                <a:lnTo>
                  <a:pt x="95" y="74"/>
                </a:lnTo>
                <a:lnTo>
                  <a:pt x="85" y="44"/>
                </a:lnTo>
                <a:lnTo>
                  <a:pt x="64" y="13"/>
                </a:lnTo>
                <a:lnTo>
                  <a:pt x="52" y="0"/>
                </a:lnTo>
                <a:lnTo>
                  <a:pt x="47" y="8"/>
                </a:lnTo>
                <a:lnTo>
                  <a:pt x="55" y="3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558" name="Freeform 106"/>
          <p:cNvSpPr>
            <a:spLocks noEditPoints="1"/>
          </p:cNvSpPr>
          <p:nvPr/>
        </p:nvSpPr>
        <p:spPr bwMode="auto">
          <a:xfrm>
            <a:off x="7404100" y="1276350"/>
            <a:ext cx="28575" cy="38100"/>
          </a:xfrm>
          <a:custGeom>
            <a:avLst/>
            <a:gdLst>
              <a:gd name="T0" fmla="*/ 0 w 235"/>
              <a:gd name="T1" fmla="*/ 19 h 320"/>
              <a:gd name="T2" fmla="*/ 59 w 235"/>
              <a:gd name="T3" fmla="*/ 147 h 320"/>
              <a:gd name="T4" fmla="*/ 156 w 235"/>
              <a:gd name="T5" fmla="*/ 247 h 320"/>
              <a:gd name="T6" fmla="*/ 176 w 235"/>
              <a:gd name="T7" fmla="*/ 254 h 320"/>
              <a:gd name="T8" fmla="*/ 184 w 235"/>
              <a:gd name="T9" fmla="*/ 271 h 320"/>
              <a:gd name="T10" fmla="*/ 176 w 235"/>
              <a:gd name="T11" fmla="*/ 280 h 320"/>
              <a:gd name="T12" fmla="*/ 158 w 235"/>
              <a:gd name="T13" fmla="*/ 277 h 320"/>
              <a:gd name="T14" fmla="*/ 149 w 235"/>
              <a:gd name="T15" fmla="*/ 272 h 320"/>
              <a:gd name="T16" fmla="*/ 143 w 235"/>
              <a:gd name="T17" fmla="*/ 272 h 320"/>
              <a:gd name="T18" fmla="*/ 143 w 235"/>
              <a:gd name="T19" fmla="*/ 275 h 320"/>
              <a:gd name="T20" fmla="*/ 148 w 235"/>
              <a:gd name="T21" fmla="*/ 282 h 320"/>
              <a:gd name="T22" fmla="*/ 166 w 235"/>
              <a:gd name="T23" fmla="*/ 294 h 320"/>
              <a:gd name="T24" fmla="*/ 180 w 235"/>
              <a:gd name="T25" fmla="*/ 301 h 320"/>
              <a:gd name="T26" fmla="*/ 199 w 235"/>
              <a:gd name="T27" fmla="*/ 306 h 320"/>
              <a:gd name="T28" fmla="*/ 225 w 235"/>
              <a:gd name="T29" fmla="*/ 320 h 320"/>
              <a:gd name="T30" fmla="*/ 235 w 235"/>
              <a:gd name="T31" fmla="*/ 315 h 320"/>
              <a:gd name="T32" fmla="*/ 210 w 235"/>
              <a:gd name="T33" fmla="*/ 264 h 320"/>
              <a:gd name="T34" fmla="*/ 179 w 235"/>
              <a:gd name="T35" fmla="*/ 211 h 320"/>
              <a:gd name="T36" fmla="*/ 165 w 235"/>
              <a:gd name="T37" fmla="*/ 178 h 320"/>
              <a:gd name="T38" fmla="*/ 169 w 235"/>
              <a:gd name="T39" fmla="*/ 166 h 320"/>
              <a:gd name="T40" fmla="*/ 190 w 235"/>
              <a:gd name="T41" fmla="*/ 175 h 320"/>
              <a:gd name="T42" fmla="*/ 196 w 235"/>
              <a:gd name="T43" fmla="*/ 170 h 320"/>
              <a:gd name="T44" fmla="*/ 173 w 235"/>
              <a:gd name="T45" fmla="*/ 141 h 320"/>
              <a:gd name="T46" fmla="*/ 153 w 235"/>
              <a:gd name="T47" fmla="*/ 115 h 320"/>
              <a:gd name="T48" fmla="*/ 145 w 235"/>
              <a:gd name="T49" fmla="*/ 102 h 320"/>
              <a:gd name="T50" fmla="*/ 151 w 235"/>
              <a:gd name="T51" fmla="*/ 99 h 320"/>
              <a:gd name="T52" fmla="*/ 167 w 235"/>
              <a:gd name="T53" fmla="*/ 104 h 320"/>
              <a:gd name="T54" fmla="*/ 198 w 235"/>
              <a:gd name="T55" fmla="*/ 106 h 320"/>
              <a:gd name="T56" fmla="*/ 216 w 235"/>
              <a:gd name="T57" fmla="*/ 96 h 320"/>
              <a:gd name="T58" fmla="*/ 221 w 235"/>
              <a:gd name="T59" fmla="*/ 82 h 320"/>
              <a:gd name="T60" fmla="*/ 212 w 235"/>
              <a:gd name="T61" fmla="*/ 79 h 320"/>
              <a:gd name="T62" fmla="*/ 155 w 235"/>
              <a:gd name="T63" fmla="*/ 65 h 320"/>
              <a:gd name="T64" fmla="*/ 135 w 235"/>
              <a:gd name="T65" fmla="*/ 27 h 320"/>
              <a:gd name="T66" fmla="*/ 138 w 235"/>
              <a:gd name="T67" fmla="*/ 19 h 320"/>
              <a:gd name="T68" fmla="*/ 137 w 235"/>
              <a:gd name="T69" fmla="*/ 16 h 320"/>
              <a:gd name="T70" fmla="*/ 133 w 235"/>
              <a:gd name="T71" fmla="*/ 16 h 320"/>
              <a:gd name="T72" fmla="*/ 124 w 235"/>
              <a:gd name="T73" fmla="*/ 21 h 320"/>
              <a:gd name="T74" fmla="*/ 94 w 235"/>
              <a:gd name="T75" fmla="*/ 24 h 320"/>
              <a:gd name="T76" fmla="*/ 56 w 235"/>
              <a:gd name="T77" fmla="*/ 12 h 320"/>
              <a:gd name="T78" fmla="*/ 18 w 235"/>
              <a:gd name="T79" fmla="*/ 0 h 320"/>
              <a:gd name="T80" fmla="*/ 0 w 235"/>
              <a:gd name="T81" fmla="*/ 19 h 320"/>
              <a:gd name="T82" fmla="*/ 116 w 235"/>
              <a:gd name="T83" fmla="*/ 115 h 320"/>
              <a:gd name="T84" fmla="*/ 106 w 235"/>
              <a:gd name="T85" fmla="*/ 128 h 320"/>
              <a:gd name="T86" fmla="*/ 103 w 235"/>
              <a:gd name="T87" fmla="*/ 135 h 320"/>
              <a:gd name="T88" fmla="*/ 106 w 235"/>
              <a:gd name="T89" fmla="*/ 137 h 320"/>
              <a:gd name="T90" fmla="*/ 113 w 235"/>
              <a:gd name="T91" fmla="*/ 134 h 320"/>
              <a:gd name="T92" fmla="*/ 136 w 235"/>
              <a:gd name="T93" fmla="*/ 130 h 320"/>
              <a:gd name="T94" fmla="*/ 154 w 235"/>
              <a:gd name="T95" fmla="*/ 143 h 320"/>
              <a:gd name="T96" fmla="*/ 159 w 235"/>
              <a:gd name="T97" fmla="*/ 152 h 320"/>
              <a:gd name="T98" fmla="*/ 159 w 235"/>
              <a:gd name="T99" fmla="*/ 158 h 320"/>
              <a:gd name="T100" fmla="*/ 155 w 235"/>
              <a:gd name="T101" fmla="*/ 158 h 320"/>
              <a:gd name="T102" fmla="*/ 145 w 235"/>
              <a:gd name="T103" fmla="*/ 153 h 320"/>
              <a:gd name="T104" fmla="*/ 121 w 235"/>
              <a:gd name="T105" fmla="*/ 158 h 320"/>
              <a:gd name="T106" fmla="*/ 145 w 235"/>
              <a:gd name="T107" fmla="*/ 200 h 320"/>
              <a:gd name="T108" fmla="*/ 158 w 235"/>
              <a:gd name="T109" fmla="*/ 219 h 320"/>
              <a:gd name="T110" fmla="*/ 152 w 235"/>
              <a:gd name="T111" fmla="*/ 226 h 320"/>
              <a:gd name="T112" fmla="*/ 75 w 235"/>
              <a:gd name="T113" fmla="*/ 136 h 320"/>
              <a:gd name="T114" fmla="*/ 13 w 235"/>
              <a:gd name="T115" fmla="*/ 25 h 320"/>
              <a:gd name="T116" fmla="*/ 33 w 235"/>
              <a:gd name="T117" fmla="*/ 25 h 320"/>
              <a:gd name="T118" fmla="*/ 79 w 235"/>
              <a:gd name="T119" fmla="*/ 44 h 320"/>
              <a:gd name="T120" fmla="*/ 128 w 235"/>
              <a:gd name="T121" fmla="*/ 79 h 320"/>
              <a:gd name="T122" fmla="*/ 116 w 235"/>
              <a:gd name="T123" fmla="*/ 115 h 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35" h="320">
                <a:moveTo>
                  <a:pt x="0" y="19"/>
                </a:moveTo>
                <a:lnTo>
                  <a:pt x="59" y="147"/>
                </a:lnTo>
                <a:lnTo>
                  <a:pt x="156" y="247"/>
                </a:lnTo>
                <a:lnTo>
                  <a:pt x="176" y="254"/>
                </a:lnTo>
                <a:lnTo>
                  <a:pt x="184" y="271"/>
                </a:lnTo>
                <a:lnTo>
                  <a:pt x="176" y="280"/>
                </a:lnTo>
                <a:lnTo>
                  <a:pt x="158" y="277"/>
                </a:lnTo>
                <a:lnTo>
                  <a:pt x="149" y="272"/>
                </a:lnTo>
                <a:lnTo>
                  <a:pt x="143" y="272"/>
                </a:lnTo>
                <a:lnTo>
                  <a:pt x="143" y="275"/>
                </a:lnTo>
                <a:lnTo>
                  <a:pt x="148" y="282"/>
                </a:lnTo>
                <a:lnTo>
                  <a:pt x="166" y="294"/>
                </a:lnTo>
                <a:lnTo>
                  <a:pt x="180" y="301"/>
                </a:lnTo>
                <a:lnTo>
                  <a:pt x="199" y="306"/>
                </a:lnTo>
                <a:lnTo>
                  <a:pt x="225" y="320"/>
                </a:lnTo>
                <a:lnTo>
                  <a:pt x="235" y="315"/>
                </a:lnTo>
                <a:lnTo>
                  <a:pt x="210" y="264"/>
                </a:lnTo>
                <a:lnTo>
                  <a:pt x="179" y="211"/>
                </a:lnTo>
                <a:lnTo>
                  <a:pt x="165" y="178"/>
                </a:lnTo>
                <a:lnTo>
                  <a:pt x="169" y="166"/>
                </a:lnTo>
                <a:lnTo>
                  <a:pt x="190" y="175"/>
                </a:lnTo>
                <a:lnTo>
                  <a:pt x="196" y="170"/>
                </a:lnTo>
                <a:lnTo>
                  <a:pt x="173" y="141"/>
                </a:lnTo>
                <a:lnTo>
                  <a:pt x="153" y="115"/>
                </a:lnTo>
                <a:lnTo>
                  <a:pt x="145" y="102"/>
                </a:lnTo>
                <a:lnTo>
                  <a:pt x="151" y="99"/>
                </a:lnTo>
                <a:lnTo>
                  <a:pt x="167" y="104"/>
                </a:lnTo>
                <a:lnTo>
                  <a:pt x="198" y="106"/>
                </a:lnTo>
                <a:lnTo>
                  <a:pt x="216" y="96"/>
                </a:lnTo>
                <a:lnTo>
                  <a:pt x="221" y="82"/>
                </a:lnTo>
                <a:lnTo>
                  <a:pt x="212" y="79"/>
                </a:lnTo>
                <a:lnTo>
                  <a:pt x="155" y="65"/>
                </a:lnTo>
                <a:lnTo>
                  <a:pt x="135" y="27"/>
                </a:lnTo>
                <a:lnTo>
                  <a:pt x="138" y="19"/>
                </a:lnTo>
                <a:lnTo>
                  <a:pt x="137" y="16"/>
                </a:lnTo>
                <a:lnTo>
                  <a:pt x="133" y="16"/>
                </a:lnTo>
                <a:lnTo>
                  <a:pt x="124" y="21"/>
                </a:lnTo>
                <a:lnTo>
                  <a:pt x="94" y="24"/>
                </a:lnTo>
                <a:lnTo>
                  <a:pt x="56" y="12"/>
                </a:lnTo>
                <a:lnTo>
                  <a:pt x="18" y="0"/>
                </a:lnTo>
                <a:lnTo>
                  <a:pt x="0" y="19"/>
                </a:lnTo>
                <a:close/>
                <a:moveTo>
                  <a:pt x="116" y="115"/>
                </a:moveTo>
                <a:lnTo>
                  <a:pt x="106" y="128"/>
                </a:lnTo>
                <a:lnTo>
                  <a:pt x="103" y="135"/>
                </a:lnTo>
                <a:lnTo>
                  <a:pt x="106" y="137"/>
                </a:lnTo>
                <a:lnTo>
                  <a:pt x="113" y="134"/>
                </a:lnTo>
                <a:lnTo>
                  <a:pt x="136" y="130"/>
                </a:lnTo>
                <a:lnTo>
                  <a:pt x="154" y="143"/>
                </a:lnTo>
                <a:lnTo>
                  <a:pt x="159" y="152"/>
                </a:lnTo>
                <a:lnTo>
                  <a:pt x="159" y="158"/>
                </a:lnTo>
                <a:lnTo>
                  <a:pt x="155" y="158"/>
                </a:lnTo>
                <a:lnTo>
                  <a:pt x="145" y="153"/>
                </a:lnTo>
                <a:lnTo>
                  <a:pt x="121" y="158"/>
                </a:lnTo>
                <a:lnTo>
                  <a:pt x="145" y="200"/>
                </a:lnTo>
                <a:lnTo>
                  <a:pt x="158" y="219"/>
                </a:lnTo>
                <a:lnTo>
                  <a:pt x="152" y="226"/>
                </a:lnTo>
                <a:lnTo>
                  <a:pt x="75" y="136"/>
                </a:lnTo>
                <a:lnTo>
                  <a:pt x="13" y="25"/>
                </a:lnTo>
                <a:lnTo>
                  <a:pt x="33" y="25"/>
                </a:lnTo>
                <a:lnTo>
                  <a:pt x="79" y="44"/>
                </a:lnTo>
                <a:lnTo>
                  <a:pt x="128" y="79"/>
                </a:lnTo>
                <a:lnTo>
                  <a:pt x="116" y="11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559" name="Freeform 107"/>
          <p:cNvSpPr>
            <a:spLocks/>
          </p:cNvSpPr>
          <p:nvPr/>
        </p:nvSpPr>
        <p:spPr bwMode="auto">
          <a:xfrm>
            <a:off x="7432675" y="1285875"/>
            <a:ext cx="3175" cy="6350"/>
          </a:xfrm>
          <a:custGeom>
            <a:avLst/>
            <a:gdLst>
              <a:gd name="T0" fmla="*/ 8 w 33"/>
              <a:gd name="T1" fmla="*/ 26 h 50"/>
              <a:gd name="T2" fmla="*/ 1 w 33"/>
              <a:gd name="T3" fmla="*/ 43 h 50"/>
              <a:gd name="T4" fmla="*/ 0 w 33"/>
              <a:gd name="T5" fmla="*/ 50 h 50"/>
              <a:gd name="T6" fmla="*/ 5 w 33"/>
              <a:gd name="T7" fmla="*/ 49 h 50"/>
              <a:gd name="T8" fmla="*/ 18 w 33"/>
              <a:gd name="T9" fmla="*/ 39 h 50"/>
              <a:gd name="T10" fmla="*/ 33 w 33"/>
              <a:gd name="T11" fmla="*/ 16 h 50"/>
              <a:gd name="T12" fmla="*/ 33 w 33"/>
              <a:gd name="T13" fmla="*/ 0 h 50"/>
              <a:gd name="T14" fmla="*/ 20 w 33"/>
              <a:gd name="T15" fmla="*/ 2 h 50"/>
              <a:gd name="T16" fmla="*/ 8 w 33"/>
              <a:gd name="T17" fmla="*/ 26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3" h="50">
                <a:moveTo>
                  <a:pt x="8" y="26"/>
                </a:moveTo>
                <a:lnTo>
                  <a:pt x="1" y="43"/>
                </a:lnTo>
                <a:lnTo>
                  <a:pt x="0" y="50"/>
                </a:lnTo>
                <a:lnTo>
                  <a:pt x="5" y="49"/>
                </a:lnTo>
                <a:lnTo>
                  <a:pt x="18" y="39"/>
                </a:lnTo>
                <a:lnTo>
                  <a:pt x="33" y="16"/>
                </a:lnTo>
                <a:lnTo>
                  <a:pt x="33" y="0"/>
                </a:lnTo>
                <a:lnTo>
                  <a:pt x="20" y="2"/>
                </a:lnTo>
                <a:lnTo>
                  <a:pt x="8" y="2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560" name="Freeform 108"/>
          <p:cNvSpPr>
            <a:spLocks/>
          </p:cNvSpPr>
          <p:nvPr/>
        </p:nvSpPr>
        <p:spPr bwMode="auto">
          <a:xfrm>
            <a:off x="7035800" y="1289050"/>
            <a:ext cx="6350" cy="12700"/>
          </a:xfrm>
          <a:custGeom>
            <a:avLst/>
            <a:gdLst>
              <a:gd name="T0" fmla="*/ 0 w 60"/>
              <a:gd name="T1" fmla="*/ 0 h 106"/>
              <a:gd name="T2" fmla="*/ 9 w 60"/>
              <a:gd name="T3" fmla="*/ 29 h 106"/>
              <a:gd name="T4" fmla="*/ 30 w 60"/>
              <a:gd name="T5" fmla="*/ 74 h 106"/>
              <a:gd name="T6" fmla="*/ 51 w 60"/>
              <a:gd name="T7" fmla="*/ 105 h 106"/>
              <a:gd name="T8" fmla="*/ 60 w 60"/>
              <a:gd name="T9" fmla="*/ 106 h 106"/>
              <a:gd name="T10" fmla="*/ 51 w 60"/>
              <a:gd name="T11" fmla="*/ 75 h 106"/>
              <a:gd name="T12" fmla="*/ 30 w 60"/>
              <a:gd name="T13" fmla="*/ 32 h 106"/>
              <a:gd name="T14" fmla="*/ 9 w 60"/>
              <a:gd name="T15" fmla="*/ 0 h 106"/>
              <a:gd name="T16" fmla="*/ 0 w 60"/>
              <a:gd name="T17" fmla="*/ 0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0" h="106">
                <a:moveTo>
                  <a:pt x="0" y="0"/>
                </a:moveTo>
                <a:lnTo>
                  <a:pt x="9" y="29"/>
                </a:lnTo>
                <a:lnTo>
                  <a:pt x="30" y="74"/>
                </a:lnTo>
                <a:lnTo>
                  <a:pt x="51" y="105"/>
                </a:lnTo>
                <a:lnTo>
                  <a:pt x="60" y="106"/>
                </a:lnTo>
                <a:lnTo>
                  <a:pt x="51" y="75"/>
                </a:lnTo>
                <a:lnTo>
                  <a:pt x="30" y="32"/>
                </a:lnTo>
                <a:lnTo>
                  <a:pt x="9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561" name="Freeform 109"/>
          <p:cNvSpPr>
            <a:spLocks/>
          </p:cNvSpPr>
          <p:nvPr/>
        </p:nvSpPr>
        <p:spPr bwMode="auto">
          <a:xfrm>
            <a:off x="7340600" y="1290638"/>
            <a:ext cx="1588" cy="14288"/>
          </a:xfrm>
          <a:custGeom>
            <a:avLst/>
            <a:gdLst>
              <a:gd name="T0" fmla="*/ 0 w 12"/>
              <a:gd name="T1" fmla="*/ 60 h 119"/>
              <a:gd name="T2" fmla="*/ 1 w 12"/>
              <a:gd name="T3" fmla="*/ 94 h 119"/>
              <a:gd name="T4" fmla="*/ 2 w 12"/>
              <a:gd name="T5" fmla="*/ 115 h 119"/>
              <a:gd name="T6" fmla="*/ 5 w 12"/>
              <a:gd name="T7" fmla="*/ 119 h 119"/>
              <a:gd name="T8" fmla="*/ 6 w 12"/>
              <a:gd name="T9" fmla="*/ 119 h 119"/>
              <a:gd name="T10" fmla="*/ 7 w 12"/>
              <a:gd name="T11" fmla="*/ 116 h 119"/>
              <a:gd name="T12" fmla="*/ 9 w 12"/>
              <a:gd name="T13" fmla="*/ 107 h 119"/>
              <a:gd name="T14" fmla="*/ 12 w 12"/>
              <a:gd name="T15" fmla="*/ 60 h 119"/>
              <a:gd name="T16" fmla="*/ 9 w 12"/>
              <a:gd name="T17" fmla="*/ 11 h 119"/>
              <a:gd name="T18" fmla="*/ 7 w 12"/>
              <a:gd name="T19" fmla="*/ 4 h 119"/>
              <a:gd name="T20" fmla="*/ 6 w 12"/>
              <a:gd name="T21" fmla="*/ 0 h 119"/>
              <a:gd name="T22" fmla="*/ 5 w 12"/>
              <a:gd name="T23" fmla="*/ 2 h 119"/>
              <a:gd name="T24" fmla="*/ 2 w 12"/>
              <a:gd name="T25" fmla="*/ 6 h 119"/>
              <a:gd name="T26" fmla="*/ 1 w 12"/>
              <a:gd name="T27" fmla="*/ 26 h 119"/>
              <a:gd name="T28" fmla="*/ 0 w 12"/>
              <a:gd name="T29" fmla="*/ 60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2" h="119">
                <a:moveTo>
                  <a:pt x="0" y="60"/>
                </a:moveTo>
                <a:lnTo>
                  <a:pt x="1" y="94"/>
                </a:lnTo>
                <a:lnTo>
                  <a:pt x="2" y="115"/>
                </a:lnTo>
                <a:lnTo>
                  <a:pt x="5" y="119"/>
                </a:lnTo>
                <a:lnTo>
                  <a:pt x="6" y="119"/>
                </a:lnTo>
                <a:lnTo>
                  <a:pt x="7" y="116"/>
                </a:lnTo>
                <a:lnTo>
                  <a:pt x="9" y="107"/>
                </a:lnTo>
                <a:lnTo>
                  <a:pt x="12" y="60"/>
                </a:lnTo>
                <a:lnTo>
                  <a:pt x="9" y="11"/>
                </a:lnTo>
                <a:lnTo>
                  <a:pt x="7" y="4"/>
                </a:lnTo>
                <a:lnTo>
                  <a:pt x="6" y="0"/>
                </a:lnTo>
                <a:lnTo>
                  <a:pt x="5" y="2"/>
                </a:lnTo>
                <a:lnTo>
                  <a:pt x="2" y="6"/>
                </a:lnTo>
                <a:lnTo>
                  <a:pt x="1" y="26"/>
                </a:lnTo>
                <a:lnTo>
                  <a:pt x="0" y="6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562" name="Freeform 110"/>
          <p:cNvSpPr>
            <a:spLocks/>
          </p:cNvSpPr>
          <p:nvPr/>
        </p:nvSpPr>
        <p:spPr bwMode="auto">
          <a:xfrm>
            <a:off x="7432675" y="1300163"/>
            <a:ext cx="6350" cy="7938"/>
          </a:xfrm>
          <a:custGeom>
            <a:avLst/>
            <a:gdLst>
              <a:gd name="T0" fmla="*/ 0 w 64"/>
              <a:gd name="T1" fmla="*/ 4 h 66"/>
              <a:gd name="T2" fmla="*/ 9 w 64"/>
              <a:gd name="T3" fmla="*/ 27 h 66"/>
              <a:gd name="T4" fmla="*/ 32 w 64"/>
              <a:gd name="T5" fmla="*/ 51 h 66"/>
              <a:gd name="T6" fmla="*/ 54 w 64"/>
              <a:gd name="T7" fmla="*/ 66 h 66"/>
              <a:gd name="T8" fmla="*/ 64 w 64"/>
              <a:gd name="T9" fmla="*/ 64 h 66"/>
              <a:gd name="T10" fmla="*/ 54 w 64"/>
              <a:gd name="T11" fmla="*/ 44 h 66"/>
              <a:gd name="T12" fmla="*/ 32 w 64"/>
              <a:gd name="T13" fmla="*/ 17 h 66"/>
              <a:gd name="T14" fmla="*/ 9 w 64"/>
              <a:gd name="T15" fmla="*/ 0 h 66"/>
              <a:gd name="T16" fmla="*/ 0 w 64"/>
              <a:gd name="T17" fmla="*/ 4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4" h="66">
                <a:moveTo>
                  <a:pt x="0" y="4"/>
                </a:moveTo>
                <a:lnTo>
                  <a:pt x="9" y="27"/>
                </a:lnTo>
                <a:lnTo>
                  <a:pt x="32" y="51"/>
                </a:lnTo>
                <a:lnTo>
                  <a:pt x="54" y="66"/>
                </a:lnTo>
                <a:lnTo>
                  <a:pt x="64" y="64"/>
                </a:lnTo>
                <a:lnTo>
                  <a:pt x="54" y="44"/>
                </a:lnTo>
                <a:lnTo>
                  <a:pt x="32" y="17"/>
                </a:lnTo>
                <a:lnTo>
                  <a:pt x="9" y="0"/>
                </a:lnTo>
                <a:lnTo>
                  <a:pt x="0" y="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563" name="Freeform 111"/>
          <p:cNvSpPr>
            <a:spLocks/>
          </p:cNvSpPr>
          <p:nvPr/>
        </p:nvSpPr>
        <p:spPr bwMode="auto">
          <a:xfrm>
            <a:off x="7043738" y="1306513"/>
            <a:ext cx="4763" cy="9525"/>
          </a:xfrm>
          <a:custGeom>
            <a:avLst/>
            <a:gdLst>
              <a:gd name="T0" fmla="*/ 0 w 43"/>
              <a:gd name="T1" fmla="*/ 5 h 74"/>
              <a:gd name="T2" fmla="*/ 6 w 43"/>
              <a:gd name="T3" fmla="*/ 30 h 74"/>
              <a:gd name="T4" fmla="*/ 21 w 43"/>
              <a:gd name="T5" fmla="*/ 58 h 74"/>
              <a:gd name="T6" fmla="*/ 36 w 43"/>
              <a:gd name="T7" fmla="*/ 74 h 74"/>
              <a:gd name="T8" fmla="*/ 43 w 43"/>
              <a:gd name="T9" fmla="*/ 69 h 74"/>
              <a:gd name="T10" fmla="*/ 36 w 43"/>
              <a:gd name="T11" fmla="*/ 45 h 74"/>
              <a:gd name="T12" fmla="*/ 21 w 43"/>
              <a:gd name="T13" fmla="*/ 16 h 74"/>
              <a:gd name="T14" fmla="*/ 6 w 43"/>
              <a:gd name="T15" fmla="*/ 0 h 74"/>
              <a:gd name="T16" fmla="*/ 0 w 43"/>
              <a:gd name="T17" fmla="*/ 5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3" h="74">
                <a:moveTo>
                  <a:pt x="0" y="5"/>
                </a:moveTo>
                <a:lnTo>
                  <a:pt x="6" y="30"/>
                </a:lnTo>
                <a:lnTo>
                  <a:pt x="21" y="58"/>
                </a:lnTo>
                <a:lnTo>
                  <a:pt x="36" y="74"/>
                </a:lnTo>
                <a:lnTo>
                  <a:pt x="43" y="69"/>
                </a:lnTo>
                <a:lnTo>
                  <a:pt x="36" y="45"/>
                </a:lnTo>
                <a:lnTo>
                  <a:pt x="21" y="16"/>
                </a:lnTo>
                <a:lnTo>
                  <a:pt x="6" y="0"/>
                </a:lnTo>
                <a:lnTo>
                  <a:pt x="0" y="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564" name="Freeform 112"/>
          <p:cNvSpPr>
            <a:spLocks/>
          </p:cNvSpPr>
          <p:nvPr/>
        </p:nvSpPr>
        <p:spPr bwMode="auto">
          <a:xfrm>
            <a:off x="7340600" y="1317625"/>
            <a:ext cx="1588" cy="4763"/>
          </a:xfrm>
          <a:custGeom>
            <a:avLst/>
            <a:gdLst>
              <a:gd name="T0" fmla="*/ 0 w 16"/>
              <a:gd name="T1" fmla="*/ 28 h 49"/>
              <a:gd name="T2" fmla="*/ 1 w 16"/>
              <a:gd name="T3" fmla="*/ 42 h 49"/>
              <a:gd name="T4" fmla="*/ 4 w 16"/>
              <a:gd name="T5" fmla="*/ 49 h 49"/>
              <a:gd name="T6" fmla="*/ 9 w 16"/>
              <a:gd name="T7" fmla="*/ 49 h 49"/>
              <a:gd name="T8" fmla="*/ 13 w 16"/>
              <a:gd name="T9" fmla="*/ 41 h 49"/>
              <a:gd name="T10" fmla="*/ 16 w 16"/>
              <a:gd name="T11" fmla="*/ 17 h 49"/>
              <a:gd name="T12" fmla="*/ 11 w 16"/>
              <a:gd name="T13" fmla="*/ 0 h 49"/>
              <a:gd name="T14" fmla="*/ 2 w 16"/>
              <a:gd name="T15" fmla="*/ 2 h 49"/>
              <a:gd name="T16" fmla="*/ 0 w 16"/>
              <a:gd name="T17" fmla="*/ 28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6" h="49">
                <a:moveTo>
                  <a:pt x="0" y="28"/>
                </a:moveTo>
                <a:lnTo>
                  <a:pt x="1" y="42"/>
                </a:lnTo>
                <a:lnTo>
                  <a:pt x="4" y="49"/>
                </a:lnTo>
                <a:lnTo>
                  <a:pt x="9" y="49"/>
                </a:lnTo>
                <a:lnTo>
                  <a:pt x="13" y="41"/>
                </a:lnTo>
                <a:lnTo>
                  <a:pt x="16" y="17"/>
                </a:lnTo>
                <a:lnTo>
                  <a:pt x="11" y="0"/>
                </a:lnTo>
                <a:lnTo>
                  <a:pt x="2" y="2"/>
                </a:lnTo>
                <a:lnTo>
                  <a:pt x="0" y="2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565" name="Freeform 113"/>
          <p:cNvSpPr>
            <a:spLocks/>
          </p:cNvSpPr>
          <p:nvPr/>
        </p:nvSpPr>
        <p:spPr bwMode="auto">
          <a:xfrm>
            <a:off x="7427913" y="1316038"/>
            <a:ext cx="6350" cy="11113"/>
          </a:xfrm>
          <a:custGeom>
            <a:avLst/>
            <a:gdLst>
              <a:gd name="T0" fmla="*/ 12 w 47"/>
              <a:gd name="T1" fmla="*/ 43 h 85"/>
              <a:gd name="T2" fmla="*/ 32 w 47"/>
              <a:gd name="T3" fmla="*/ 72 h 85"/>
              <a:gd name="T4" fmla="*/ 47 w 47"/>
              <a:gd name="T5" fmla="*/ 85 h 85"/>
              <a:gd name="T6" fmla="*/ 47 w 47"/>
              <a:gd name="T7" fmla="*/ 72 h 85"/>
              <a:gd name="T8" fmla="*/ 34 w 47"/>
              <a:gd name="T9" fmla="*/ 43 h 85"/>
              <a:gd name="T10" fmla="*/ 15 w 47"/>
              <a:gd name="T11" fmla="*/ 13 h 85"/>
              <a:gd name="T12" fmla="*/ 0 w 47"/>
              <a:gd name="T13" fmla="*/ 0 h 85"/>
              <a:gd name="T14" fmla="*/ 0 w 47"/>
              <a:gd name="T15" fmla="*/ 13 h 85"/>
              <a:gd name="T16" fmla="*/ 12 w 47"/>
              <a:gd name="T17" fmla="*/ 43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7" h="85">
                <a:moveTo>
                  <a:pt x="12" y="43"/>
                </a:moveTo>
                <a:lnTo>
                  <a:pt x="32" y="72"/>
                </a:lnTo>
                <a:lnTo>
                  <a:pt x="47" y="85"/>
                </a:lnTo>
                <a:lnTo>
                  <a:pt x="47" y="72"/>
                </a:lnTo>
                <a:lnTo>
                  <a:pt x="34" y="43"/>
                </a:lnTo>
                <a:lnTo>
                  <a:pt x="15" y="13"/>
                </a:lnTo>
                <a:lnTo>
                  <a:pt x="0" y="0"/>
                </a:lnTo>
                <a:lnTo>
                  <a:pt x="0" y="13"/>
                </a:lnTo>
                <a:lnTo>
                  <a:pt x="12" y="4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566" name="Freeform 114"/>
          <p:cNvSpPr>
            <a:spLocks/>
          </p:cNvSpPr>
          <p:nvPr/>
        </p:nvSpPr>
        <p:spPr bwMode="auto">
          <a:xfrm>
            <a:off x="7048500" y="1320800"/>
            <a:ext cx="1588" cy="7938"/>
          </a:xfrm>
          <a:custGeom>
            <a:avLst/>
            <a:gdLst>
              <a:gd name="T0" fmla="*/ 0 w 14"/>
              <a:gd name="T1" fmla="*/ 33 h 65"/>
              <a:gd name="T2" fmla="*/ 1 w 14"/>
              <a:gd name="T3" fmla="*/ 52 h 65"/>
              <a:gd name="T4" fmla="*/ 3 w 14"/>
              <a:gd name="T5" fmla="*/ 63 h 65"/>
              <a:gd name="T6" fmla="*/ 6 w 14"/>
              <a:gd name="T7" fmla="*/ 65 h 65"/>
              <a:gd name="T8" fmla="*/ 11 w 14"/>
              <a:gd name="T9" fmla="*/ 59 h 65"/>
              <a:gd name="T10" fmla="*/ 14 w 14"/>
              <a:gd name="T11" fmla="*/ 33 h 65"/>
              <a:gd name="T12" fmla="*/ 11 w 14"/>
              <a:gd name="T13" fmla="*/ 5 h 65"/>
              <a:gd name="T14" fmla="*/ 6 w 14"/>
              <a:gd name="T15" fmla="*/ 0 h 65"/>
              <a:gd name="T16" fmla="*/ 3 w 14"/>
              <a:gd name="T17" fmla="*/ 3 h 65"/>
              <a:gd name="T18" fmla="*/ 1 w 14"/>
              <a:gd name="T19" fmla="*/ 14 h 65"/>
              <a:gd name="T20" fmla="*/ 0 w 14"/>
              <a:gd name="T21" fmla="*/ 33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4" h="65">
                <a:moveTo>
                  <a:pt x="0" y="33"/>
                </a:moveTo>
                <a:lnTo>
                  <a:pt x="1" y="52"/>
                </a:lnTo>
                <a:lnTo>
                  <a:pt x="3" y="63"/>
                </a:lnTo>
                <a:lnTo>
                  <a:pt x="6" y="65"/>
                </a:lnTo>
                <a:lnTo>
                  <a:pt x="11" y="59"/>
                </a:lnTo>
                <a:lnTo>
                  <a:pt x="14" y="33"/>
                </a:lnTo>
                <a:lnTo>
                  <a:pt x="11" y="5"/>
                </a:lnTo>
                <a:lnTo>
                  <a:pt x="6" y="0"/>
                </a:lnTo>
                <a:lnTo>
                  <a:pt x="3" y="3"/>
                </a:lnTo>
                <a:lnTo>
                  <a:pt x="1" y="14"/>
                </a:lnTo>
                <a:lnTo>
                  <a:pt x="0" y="3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567" name="Freeform 115"/>
          <p:cNvSpPr>
            <a:spLocks/>
          </p:cNvSpPr>
          <p:nvPr/>
        </p:nvSpPr>
        <p:spPr bwMode="auto">
          <a:xfrm>
            <a:off x="6626225" y="1322388"/>
            <a:ext cx="3175" cy="17463"/>
          </a:xfrm>
          <a:custGeom>
            <a:avLst/>
            <a:gdLst>
              <a:gd name="T0" fmla="*/ 13 w 35"/>
              <a:gd name="T1" fmla="*/ 29 h 144"/>
              <a:gd name="T2" fmla="*/ 0 w 35"/>
              <a:gd name="T3" fmla="*/ 105 h 144"/>
              <a:gd name="T4" fmla="*/ 17 w 35"/>
              <a:gd name="T5" fmla="*/ 144 h 144"/>
              <a:gd name="T6" fmla="*/ 28 w 35"/>
              <a:gd name="T7" fmla="*/ 122 h 144"/>
              <a:gd name="T8" fmla="*/ 35 w 35"/>
              <a:gd name="T9" fmla="*/ 69 h 144"/>
              <a:gd name="T10" fmla="*/ 35 w 35"/>
              <a:gd name="T11" fmla="*/ 21 h 144"/>
              <a:gd name="T12" fmla="*/ 31 w 35"/>
              <a:gd name="T13" fmla="*/ 0 h 144"/>
              <a:gd name="T14" fmla="*/ 25 w 35"/>
              <a:gd name="T15" fmla="*/ 3 h 144"/>
              <a:gd name="T16" fmla="*/ 13 w 35"/>
              <a:gd name="T17" fmla="*/ 29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5" h="144">
                <a:moveTo>
                  <a:pt x="13" y="29"/>
                </a:moveTo>
                <a:lnTo>
                  <a:pt x="0" y="105"/>
                </a:lnTo>
                <a:lnTo>
                  <a:pt x="17" y="144"/>
                </a:lnTo>
                <a:lnTo>
                  <a:pt x="28" y="122"/>
                </a:lnTo>
                <a:lnTo>
                  <a:pt x="35" y="69"/>
                </a:lnTo>
                <a:lnTo>
                  <a:pt x="35" y="21"/>
                </a:lnTo>
                <a:lnTo>
                  <a:pt x="31" y="0"/>
                </a:lnTo>
                <a:lnTo>
                  <a:pt x="25" y="3"/>
                </a:lnTo>
                <a:lnTo>
                  <a:pt x="13" y="2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568" name="Freeform 116"/>
          <p:cNvSpPr>
            <a:spLocks/>
          </p:cNvSpPr>
          <p:nvPr/>
        </p:nvSpPr>
        <p:spPr bwMode="auto">
          <a:xfrm>
            <a:off x="7167563" y="1320800"/>
            <a:ext cx="4763" cy="46038"/>
          </a:xfrm>
          <a:custGeom>
            <a:avLst/>
            <a:gdLst>
              <a:gd name="T0" fmla="*/ 23 w 49"/>
              <a:gd name="T1" fmla="*/ 89 h 374"/>
              <a:gd name="T2" fmla="*/ 0 w 49"/>
              <a:gd name="T3" fmla="*/ 310 h 374"/>
              <a:gd name="T4" fmla="*/ 11 w 49"/>
              <a:gd name="T5" fmla="*/ 373 h 374"/>
              <a:gd name="T6" fmla="*/ 29 w 49"/>
              <a:gd name="T7" fmla="*/ 374 h 374"/>
              <a:gd name="T8" fmla="*/ 45 w 49"/>
              <a:gd name="T9" fmla="*/ 361 h 374"/>
              <a:gd name="T10" fmla="*/ 49 w 49"/>
              <a:gd name="T11" fmla="*/ 351 h 374"/>
              <a:gd name="T12" fmla="*/ 49 w 49"/>
              <a:gd name="T13" fmla="*/ 346 h 374"/>
              <a:gd name="T14" fmla="*/ 45 w 49"/>
              <a:gd name="T15" fmla="*/ 346 h 374"/>
              <a:gd name="T16" fmla="*/ 36 w 49"/>
              <a:gd name="T17" fmla="*/ 350 h 374"/>
              <a:gd name="T18" fmla="*/ 20 w 49"/>
              <a:gd name="T19" fmla="*/ 347 h 374"/>
              <a:gd name="T20" fmla="*/ 21 w 49"/>
              <a:gd name="T21" fmla="*/ 305 h 374"/>
              <a:gd name="T22" fmla="*/ 43 w 49"/>
              <a:gd name="T23" fmla="*/ 108 h 374"/>
              <a:gd name="T24" fmla="*/ 45 w 49"/>
              <a:gd name="T25" fmla="*/ 0 h 374"/>
              <a:gd name="T26" fmla="*/ 34 w 49"/>
              <a:gd name="T27" fmla="*/ 26 h 374"/>
              <a:gd name="T28" fmla="*/ 23 w 49"/>
              <a:gd name="T29" fmla="*/ 89 h 3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49" h="374">
                <a:moveTo>
                  <a:pt x="23" y="89"/>
                </a:moveTo>
                <a:lnTo>
                  <a:pt x="0" y="310"/>
                </a:lnTo>
                <a:lnTo>
                  <a:pt x="11" y="373"/>
                </a:lnTo>
                <a:lnTo>
                  <a:pt x="29" y="374"/>
                </a:lnTo>
                <a:lnTo>
                  <a:pt x="45" y="361"/>
                </a:lnTo>
                <a:lnTo>
                  <a:pt x="49" y="351"/>
                </a:lnTo>
                <a:lnTo>
                  <a:pt x="49" y="346"/>
                </a:lnTo>
                <a:lnTo>
                  <a:pt x="45" y="346"/>
                </a:lnTo>
                <a:lnTo>
                  <a:pt x="36" y="350"/>
                </a:lnTo>
                <a:lnTo>
                  <a:pt x="20" y="347"/>
                </a:lnTo>
                <a:lnTo>
                  <a:pt x="21" y="305"/>
                </a:lnTo>
                <a:lnTo>
                  <a:pt x="43" y="108"/>
                </a:lnTo>
                <a:lnTo>
                  <a:pt x="45" y="0"/>
                </a:lnTo>
                <a:lnTo>
                  <a:pt x="34" y="26"/>
                </a:lnTo>
                <a:lnTo>
                  <a:pt x="23" y="8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569" name="Freeform 117"/>
          <p:cNvSpPr>
            <a:spLocks/>
          </p:cNvSpPr>
          <p:nvPr/>
        </p:nvSpPr>
        <p:spPr bwMode="auto">
          <a:xfrm>
            <a:off x="7437438" y="1330325"/>
            <a:ext cx="22225" cy="42863"/>
          </a:xfrm>
          <a:custGeom>
            <a:avLst/>
            <a:gdLst>
              <a:gd name="T0" fmla="*/ 60 w 174"/>
              <a:gd name="T1" fmla="*/ 169 h 346"/>
              <a:gd name="T2" fmla="*/ 118 w 174"/>
              <a:gd name="T3" fmla="*/ 286 h 346"/>
              <a:gd name="T4" fmla="*/ 147 w 174"/>
              <a:gd name="T5" fmla="*/ 340 h 346"/>
              <a:gd name="T6" fmla="*/ 160 w 174"/>
              <a:gd name="T7" fmla="*/ 346 h 346"/>
              <a:gd name="T8" fmla="*/ 171 w 174"/>
              <a:gd name="T9" fmla="*/ 323 h 346"/>
              <a:gd name="T10" fmla="*/ 174 w 174"/>
              <a:gd name="T11" fmla="*/ 301 h 346"/>
              <a:gd name="T12" fmla="*/ 165 w 174"/>
              <a:gd name="T13" fmla="*/ 299 h 346"/>
              <a:gd name="T14" fmla="*/ 145 w 174"/>
              <a:gd name="T15" fmla="*/ 292 h 346"/>
              <a:gd name="T16" fmla="*/ 122 w 174"/>
              <a:gd name="T17" fmla="*/ 256 h 346"/>
              <a:gd name="T18" fmla="*/ 105 w 174"/>
              <a:gd name="T19" fmla="*/ 217 h 346"/>
              <a:gd name="T20" fmla="*/ 99 w 174"/>
              <a:gd name="T21" fmla="*/ 195 h 346"/>
              <a:gd name="T22" fmla="*/ 104 w 174"/>
              <a:gd name="T23" fmla="*/ 188 h 346"/>
              <a:gd name="T24" fmla="*/ 120 w 174"/>
              <a:gd name="T25" fmla="*/ 195 h 346"/>
              <a:gd name="T26" fmla="*/ 130 w 174"/>
              <a:gd name="T27" fmla="*/ 193 h 346"/>
              <a:gd name="T28" fmla="*/ 126 w 174"/>
              <a:gd name="T29" fmla="*/ 173 h 346"/>
              <a:gd name="T30" fmla="*/ 111 w 174"/>
              <a:gd name="T31" fmla="*/ 150 h 346"/>
              <a:gd name="T32" fmla="*/ 94 w 174"/>
              <a:gd name="T33" fmla="*/ 167 h 346"/>
              <a:gd name="T34" fmla="*/ 85 w 174"/>
              <a:gd name="T35" fmla="*/ 176 h 346"/>
              <a:gd name="T36" fmla="*/ 80 w 174"/>
              <a:gd name="T37" fmla="*/ 177 h 346"/>
              <a:gd name="T38" fmla="*/ 80 w 174"/>
              <a:gd name="T39" fmla="*/ 167 h 346"/>
              <a:gd name="T40" fmla="*/ 83 w 174"/>
              <a:gd name="T41" fmla="*/ 145 h 346"/>
              <a:gd name="T42" fmla="*/ 84 w 174"/>
              <a:gd name="T43" fmla="*/ 114 h 346"/>
              <a:gd name="T44" fmla="*/ 71 w 174"/>
              <a:gd name="T45" fmla="*/ 113 h 346"/>
              <a:gd name="T46" fmla="*/ 58 w 174"/>
              <a:gd name="T47" fmla="*/ 114 h 346"/>
              <a:gd name="T48" fmla="*/ 62 w 174"/>
              <a:gd name="T49" fmla="*/ 92 h 346"/>
              <a:gd name="T50" fmla="*/ 65 w 174"/>
              <a:gd name="T51" fmla="*/ 67 h 346"/>
              <a:gd name="T52" fmla="*/ 51 w 174"/>
              <a:gd name="T53" fmla="*/ 62 h 346"/>
              <a:gd name="T54" fmla="*/ 32 w 174"/>
              <a:gd name="T55" fmla="*/ 57 h 346"/>
              <a:gd name="T56" fmla="*/ 17 w 174"/>
              <a:gd name="T57" fmla="*/ 36 h 346"/>
              <a:gd name="T58" fmla="*/ 17 w 174"/>
              <a:gd name="T59" fmla="*/ 19 h 346"/>
              <a:gd name="T60" fmla="*/ 36 w 174"/>
              <a:gd name="T61" fmla="*/ 24 h 346"/>
              <a:gd name="T62" fmla="*/ 47 w 174"/>
              <a:gd name="T63" fmla="*/ 29 h 346"/>
              <a:gd name="T64" fmla="*/ 52 w 174"/>
              <a:gd name="T65" fmla="*/ 31 h 346"/>
              <a:gd name="T66" fmla="*/ 53 w 174"/>
              <a:gd name="T67" fmla="*/ 29 h 346"/>
              <a:gd name="T68" fmla="*/ 49 w 174"/>
              <a:gd name="T69" fmla="*/ 24 h 346"/>
              <a:gd name="T70" fmla="*/ 29 w 174"/>
              <a:gd name="T71" fmla="*/ 9 h 346"/>
              <a:gd name="T72" fmla="*/ 2 w 174"/>
              <a:gd name="T73" fmla="*/ 0 h 346"/>
              <a:gd name="T74" fmla="*/ 0 w 174"/>
              <a:gd name="T75" fmla="*/ 40 h 346"/>
              <a:gd name="T76" fmla="*/ 60 w 174"/>
              <a:gd name="T77" fmla="*/ 169 h 3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74" h="346">
                <a:moveTo>
                  <a:pt x="60" y="169"/>
                </a:moveTo>
                <a:lnTo>
                  <a:pt x="118" y="286"/>
                </a:lnTo>
                <a:lnTo>
                  <a:pt x="147" y="340"/>
                </a:lnTo>
                <a:lnTo>
                  <a:pt x="160" y="346"/>
                </a:lnTo>
                <a:lnTo>
                  <a:pt x="171" y="323"/>
                </a:lnTo>
                <a:lnTo>
                  <a:pt x="174" y="301"/>
                </a:lnTo>
                <a:lnTo>
                  <a:pt x="165" y="299"/>
                </a:lnTo>
                <a:lnTo>
                  <a:pt x="145" y="292"/>
                </a:lnTo>
                <a:lnTo>
                  <a:pt x="122" y="256"/>
                </a:lnTo>
                <a:lnTo>
                  <a:pt x="105" y="217"/>
                </a:lnTo>
                <a:lnTo>
                  <a:pt x="99" y="195"/>
                </a:lnTo>
                <a:lnTo>
                  <a:pt x="104" y="188"/>
                </a:lnTo>
                <a:lnTo>
                  <a:pt x="120" y="195"/>
                </a:lnTo>
                <a:lnTo>
                  <a:pt x="130" y="193"/>
                </a:lnTo>
                <a:lnTo>
                  <a:pt x="126" y="173"/>
                </a:lnTo>
                <a:lnTo>
                  <a:pt x="111" y="150"/>
                </a:lnTo>
                <a:lnTo>
                  <a:pt x="94" y="167"/>
                </a:lnTo>
                <a:lnTo>
                  <a:pt x="85" y="176"/>
                </a:lnTo>
                <a:lnTo>
                  <a:pt x="80" y="177"/>
                </a:lnTo>
                <a:lnTo>
                  <a:pt x="80" y="167"/>
                </a:lnTo>
                <a:lnTo>
                  <a:pt x="83" y="145"/>
                </a:lnTo>
                <a:lnTo>
                  <a:pt x="84" y="114"/>
                </a:lnTo>
                <a:lnTo>
                  <a:pt x="71" y="113"/>
                </a:lnTo>
                <a:lnTo>
                  <a:pt x="58" y="114"/>
                </a:lnTo>
                <a:lnTo>
                  <a:pt x="62" y="92"/>
                </a:lnTo>
                <a:lnTo>
                  <a:pt x="65" y="67"/>
                </a:lnTo>
                <a:lnTo>
                  <a:pt x="51" y="62"/>
                </a:lnTo>
                <a:lnTo>
                  <a:pt x="32" y="57"/>
                </a:lnTo>
                <a:lnTo>
                  <a:pt x="17" y="36"/>
                </a:lnTo>
                <a:lnTo>
                  <a:pt x="17" y="19"/>
                </a:lnTo>
                <a:lnTo>
                  <a:pt x="36" y="24"/>
                </a:lnTo>
                <a:lnTo>
                  <a:pt x="47" y="29"/>
                </a:lnTo>
                <a:lnTo>
                  <a:pt x="52" y="31"/>
                </a:lnTo>
                <a:lnTo>
                  <a:pt x="53" y="29"/>
                </a:lnTo>
                <a:lnTo>
                  <a:pt x="49" y="24"/>
                </a:lnTo>
                <a:lnTo>
                  <a:pt x="29" y="9"/>
                </a:lnTo>
                <a:lnTo>
                  <a:pt x="2" y="0"/>
                </a:lnTo>
                <a:lnTo>
                  <a:pt x="0" y="40"/>
                </a:lnTo>
                <a:lnTo>
                  <a:pt x="60" y="16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570" name="Freeform 118"/>
          <p:cNvSpPr>
            <a:spLocks/>
          </p:cNvSpPr>
          <p:nvPr/>
        </p:nvSpPr>
        <p:spPr bwMode="auto">
          <a:xfrm>
            <a:off x="7051675" y="1336675"/>
            <a:ext cx="4763" cy="31750"/>
          </a:xfrm>
          <a:custGeom>
            <a:avLst/>
            <a:gdLst>
              <a:gd name="T0" fmla="*/ 5 w 31"/>
              <a:gd name="T1" fmla="*/ 101 h 259"/>
              <a:gd name="T2" fmla="*/ 16 w 31"/>
              <a:gd name="T3" fmla="*/ 209 h 259"/>
              <a:gd name="T4" fmla="*/ 24 w 31"/>
              <a:gd name="T5" fmla="*/ 259 h 259"/>
              <a:gd name="T6" fmla="*/ 31 w 31"/>
              <a:gd name="T7" fmla="*/ 186 h 259"/>
              <a:gd name="T8" fmla="*/ 12 w 31"/>
              <a:gd name="T9" fmla="*/ 37 h 259"/>
              <a:gd name="T10" fmla="*/ 3 w 31"/>
              <a:gd name="T11" fmla="*/ 3 h 259"/>
              <a:gd name="T12" fmla="*/ 0 w 31"/>
              <a:gd name="T13" fmla="*/ 0 h 259"/>
              <a:gd name="T14" fmla="*/ 1 w 31"/>
              <a:gd name="T15" fmla="*/ 32 h 259"/>
              <a:gd name="T16" fmla="*/ 5 w 31"/>
              <a:gd name="T17" fmla="*/ 101 h 2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1" h="259">
                <a:moveTo>
                  <a:pt x="5" y="101"/>
                </a:moveTo>
                <a:lnTo>
                  <a:pt x="16" y="209"/>
                </a:lnTo>
                <a:lnTo>
                  <a:pt x="24" y="259"/>
                </a:lnTo>
                <a:lnTo>
                  <a:pt x="31" y="186"/>
                </a:lnTo>
                <a:lnTo>
                  <a:pt x="12" y="37"/>
                </a:lnTo>
                <a:lnTo>
                  <a:pt x="3" y="3"/>
                </a:lnTo>
                <a:lnTo>
                  <a:pt x="0" y="0"/>
                </a:lnTo>
                <a:lnTo>
                  <a:pt x="1" y="32"/>
                </a:lnTo>
                <a:lnTo>
                  <a:pt x="5" y="10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571" name="Freeform 119"/>
          <p:cNvSpPr>
            <a:spLocks/>
          </p:cNvSpPr>
          <p:nvPr/>
        </p:nvSpPr>
        <p:spPr bwMode="auto">
          <a:xfrm>
            <a:off x="7173913" y="1335088"/>
            <a:ext cx="1588" cy="6350"/>
          </a:xfrm>
          <a:custGeom>
            <a:avLst/>
            <a:gdLst>
              <a:gd name="T0" fmla="*/ 0 w 16"/>
              <a:gd name="T1" fmla="*/ 28 h 49"/>
              <a:gd name="T2" fmla="*/ 1 w 16"/>
              <a:gd name="T3" fmla="*/ 41 h 49"/>
              <a:gd name="T4" fmla="*/ 4 w 16"/>
              <a:gd name="T5" fmla="*/ 49 h 49"/>
              <a:gd name="T6" fmla="*/ 8 w 16"/>
              <a:gd name="T7" fmla="*/ 49 h 49"/>
              <a:gd name="T8" fmla="*/ 12 w 16"/>
              <a:gd name="T9" fmla="*/ 40 h 49"/>
              <a:gd name="T10" fmla="*/ 16 w 16"/>
              <a:gd name="T11" fmla="*/ 17 h 49"/>
              <a:gd name="T12" fmla="*/ 10 w 16"/>
              <a:gd name="T13" fmla="*/ 0 h 49"/>
              <a:gd name="T14" fmla="*/ 2 w 16"/>
              <a:gd name="T15" fmla="*/ 2 h 49"/>
              <a:gd name="T16" fmla="*/ 0 w 16"/>
              <a:gd name="T17" fmla="*/ 28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6" h="49">
                <a:moveTo>
                  <a:pt x="0" y="28"/>
                </a:moveTo>
                <a:lnTo>
                  <a:pt x="1" y="41"/>
                </a:lnTo>
                <a:lnTo>
                  <a:pt x="4" y="49"/>
                </a:lnTo>
                <a:lnTo>
                  <a:pt x="8" y="49"/>
                </a:lnTo>
                <a:lnTo>
                  <a:pt x="12" y="40"/>
                </a:lnTo>
                <a:lnTo>
                  <a:pt x="16" y="17"/>
                </a:lnTo>
                <a:lnTo>
                  <a:pt x="10" y="0"/>
                </a:lnTo>
                <a:lnTo>
                  <a:pt x="2" y="2"/>
                </a:lnTo>
                <a:lnTo>
                  <a:pt x="0" y="2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572" name="Freeform 120"/>
          <p:cNvSpPr>
            <a:spLocks noEditPoints="1"/>
          </p:cNvSpPr>
          <p:nvPr/>
        </p:nvSpPr>
        <p:spPr bwMode="auto">
          <a:xfrm>
            <a:off x="6613525" y="1341438"/>
            <a:ext cx="269875" cy="111125"/>
          </a:xfrm>
          <a:custGeom>
            <a:avLst/>
            <a:gdLst>
              <a:gd name="T0" fmla="*/ 470 w 2214"/>
              <a:gd name="T1" fmla="*/ 73 h 904"/>
              <a:gd name="T2" fmla="*/ 688 w 2214"/>
              <a:gd name="T3" fmla="*/ 154 h 904"/>
              <a:gd name="T4" fmla="*/ 679 w 2214"/>
              <a:gd name="T5" fmla="*/ 179 h 904"/>
              <a:gd name="T6" fmla="*/ 535 w 2214"/>
              <a:gd name="T7" fmla="*/ 218 h 904"/>
              <a:gd name="T8" fmla="*/ 444 w 2214"/>
              <a:gd name="T9" fmla="*/ 252 h 904"/>
              <a:gd name="T10" fmla="*/ 212 w 2214"/>
              <a:gd name="T11" fmla="*/ 370 h 904"/>
              <a:gd name="T12" fmla="*/ 0 w 2214"/>
              <a:gd name="T13" fmla="*/ 496 h 904"/>
              <a:gd name="T14" fmla="*/ 128 w 2214"/>
              <a:gd name="T15" fmla="*/ 501 h 904"/>
              <a:gd name="T16" fmla="*/ 124 w 2214"/>
              <a:gd name="T17" fmla="*/ 556 h 904"/>
              <a:gd name="T18" fmla="*/ 155 w 2214"/>
              <a:gd name="T19" fmla="*/ 524 h 904"/>
              <a:gd name="T20" fmla="*/ 177 w 2214"/>
              <a:gd name="T21" fmla="*/ 554 h 904"/>
              <a:gd name="T22" fmla="*/ 184 w 2214"/>
              <a:gd name="T23" fmla="*/ 502 h 904"/>
              <a:gd name="T24" fmla="*/ 48 w 2214"/>
              <a:gd name="T25" fmla="*/ 468 h 904"/>
              <a:gd name="T26" fmla="*/ 122 w 2214"/>
              <a:gd name="T27" fmla="*/ 427 h 904"/>
              <a:gd name="T28" fmla="*/ 440 w 2214"/>
              <a:gd name="T29" fmla="*/ 440 h 904"/>
              <a:gd name="T30" fmla="*/ 756 w 2214"/>
              <a:gd name="T31" fmla="*/ 458 h 904"/>
              <a:gd name="T32" fmla="*/ 671 w 2214"/>
              <a:gd name="T33" fmla="*/ 496 h 904"/>
              <a:gd name="T34" fmla="*/ 310 w 2214"/>
              <a:gd name="T35" fmla="*/ 639 h 904"/>
              <a:gd name="T36" fmla="*/ 250 w 2214"/>
              <a:gd name="T37" fmla="*/ 648 h 904"/>
              <a:gd name="T38" fmla="*/ 260 w 2214"/>
              <a:gd name="T39" fmla="*/ 679 h 904"/>
              <a:gd name="T40" fmla="*/ 130 w 2214"/>
              <a:gd name="T41" fmla="*/ 795 h 904"/>
              <a:gd name="T42" fmla="*/ 161 w 2214"/>
              <a:gd name="T43" fmla="*/ 830 h 904"/>
              <a:gd name="T44" fmla="*/ 238 w 2214"/>
              <a:gd name="T45" fmla="*/ 784 h 904"/>
              <a:gd name="T46" fmla="*/ 196 w 2214"/>
              <a:gd name="T47" fmla="*/ 764 h 904"/>
              <a:gd name="T48" fmla="*/ 175 w 2214"/>
              <a:gd name="T49" fmla="*/ 797 h 904"/>
              <a:gd name="T50" fmla="*/ 156 w 2214"/>
              <a:gd name="T51" fmla="*/ 766 h 904"/>
              <a:gd name="T52" fmla="*/ 282 w 2214"/>
              <a:gd name="T53" fmla="*/ 716 h 904"/>
              <a:gd name="T54" fmla="*/ 339 w 2214"/>
              <a:gd name="T55" fmla="*/ 813 h 904"/>
              <a:gd name="T56" fmla="*/ 284 w 2214"/>
              <a:gd name="T57" fmla="*/ 904 h 904"/>
              <a:gd name="T58" fmla="*/ 340 w 2214"/>
              <a:gd name="T59" fmla="*/ 849 h 904"/>
              <a:gd name="T60" fmla="*/ 556 w 2214"/>
              <a:gd name="T61" fmla="*/ 688 h 904"/>
              <a:gd name="T62" fmla="*/ 314 w 2214"/>
              <a:gd name="T63" fmla="*/ 709 h 904"/>
              <a:gd name="T64" fmla="*/ 301 w 2214"/>
              <a:gd name="T65" fmla="*/ 690 h 904"/>
              <a:gd name="T66" fmla="*/ 784 w 2214"/>
              <a:gd name="T67" fmla="*/ 496 h 904"/>
              <a:gd name="T68" fmla="*/ 792 w 2214"/>
              <a:gd name="T69" fmla="*/ 439 h 904"/>
              <a:gd name="T70" fmla="*/ 259 w 2214"/>
              <a:gd name="T71" fmla="*/ 421 h 904"/>
              <a:gd name="T72" fmla="*/ 229 w 2214"/>
              <a:gd name="T73" fmla="*/ 387 h 904"/>
              <a:gd name="T74" fmla="*/ 710 w 2214"/>
              <a:gd name="T75" fmla="*/ 192 h 904"/>
              <a:gd name="T76" fmla="*/ 607 w 2214"/>
              <a:gd name="T77" fmla="*/ 110 h 904"/>
              <a:gd name="T78" fmla="*/ 1202 w 2214"/>
              <a:gd name="T79" fmla="*/ 27 h 904"/>
              <a:gd name="T80" fmla="*/ 2092 w 2214"/>
              <a:gd name="T81" fmla="*/ 153 h 904"/>
              <a:gd name="T82" fmla="*/ 2008 w 2214"/>
              <a:gd name="T83" fmla="*/ 103 h 904"/>
              <a:gd name="T84" fmla="*/ 953 w 2214"/>
              <a:gd name="T85" fmla="*/ 0 h 904"/>
              <a:gd name="T86" fmla="*/ 436 w 2214"/>
              <a:gd name="T87" fmla="*/ 778 h 904"/>
              <a:gd name="T88" fmla="*/ 389 w 2214"/>
              <a:gd name="T89" fmla="*/ 783 h 904"/>
              <a:gd name="T90" fmla="*/ 378 w 2214"/>
              <a:gd name="T91" fmla="*/ 766 h 904"/>
              <a:gd name="T92" fmla="*/ 385 w 2214"/>
              <a:gd name="T93" fmla="*/ 766 h 904"/>
              <a:gd name="T94" fmla="*/ 415 w 2214"/>
              <a:gd name="T95" fmla="*/ 769 h 904"/>
              <a:gd name="T96" fmla="*/ 387 w 2214"/>
              <a:gd name="T97" fmla="*/ 726 h 904"/>
              <a:gd name="T98" fmla="*/ 438 w 2214"/>
              <a:gd name="T99" fmla="*/ 711 h 9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214" h="904">
                <a:moveTo>
                  <a:pt x="953" y="0"/>
                </a:moveTo>
                <a:lnTo>
                  <a:pt x="644" y="32"/>
                </a:lnTo>
                <a:lnTo>
                  <a:pt x="470" y="73"/>
                </a:lnTo>
                <a:lnTo>
                  <a:pt x="510" y="110"/>
                </a:lnTo>
                <a:lnTo>
                  <a:pt x="643" y="145"/>
                </a:lnTo>
                <a:lnTo>
                  <a:pt x="688" y="154"/>
                </a:lnTo>
                <a:lnTo>
                  <a:pt x="707" y="161"/>
                </a:lnTo>
                <a:lnTo>
                  <a:pt x="704" y="169"/>
                </a:lnTo>
                <a:lnTo>
                  <a:pt x="679" y="179"/>
                </a:lnTo>
                <a:lnTo>
                  <a:pt x="629" y="195"/>
                </a:lnTo>
                <a:lnTo>
                  <a:pt x="577" y="207"/>
                </a:lnTo>
                <a:lnTo>
                  <a:pt x="535" y="218"/>
                </a:lnTo>
                <a:lnTo>
                  <a:pt x="504" y="231"/>
                </a:lnTo>
                <a:lnTo>
                  <a:pt x="479" y="241"/>
                </a:lnTo>
                <a:lnTo>
                  <a:pt x="444" y="252"/>
                </a:lnTo>
                <a:lnTo>
                  <a:pt x="384" y="277"/>
                </a:lnTo>
                <a:lnTo>
                  <a:pt x="295" y="327"/>
                </a:lnTo>
                <a:lnTo>
                  <a:pt x="212" y="370"/>
                </a:lnTo>
                <a:lnTo>
                  <a:pt x="162" y="380"/>
                </a:lnTo>
                <a:lnTo>
                  <a:pt x="65" y="422"/>
                </a:lnTo>
                <a:lnTo>
                  <a:pt x="0" y="496"/>
                </a:lnTo>
                <a:lnTo>
                  <a:pt x="28" y="504"/>
                </a:lnTo>
                <a:lnTo>
                  <a:pt x="77" y="502"/>
                </a:lnTo>
                <a:lnTo>
                  <a:pt x="128" y="501"/>
                </a:lnTo>
                <a:lnTo>
                  <a:pt x="128" y="532"/>
                </a:lnTo>
                <a:lnTo>
                  <a:pt x="124" y="549"/>
                </a:lnTo>
                <a:lnTo>
                  <a:pt x="124" y="556"/>
                </a:lnTo>
                <a:lnTo>
                  <a:pt x="128" y="554"/>
                </a:lnTo>
                <a:lnTo>
                  <a:pt x="137" y="543"/>
                </a:lnTo>
                <a:lnTo>
                  <a:pt x="155" y="524"/>
                </a:lnTo>
                <a:lnTo>
                  <a:pt x="167" y="543"/>
                </a:lnTo>
                <a:lnTo>
                  <a:pt x="172" y="552"/>
                </a:lnTo>
                <a:lnTo>
                  <a:pt x="177" y="554"/>
                </a:lnTo>
                <a:lnTo>
                  <a:pt x="184" y="548"/>
                </a:lnTo>
                <a:lnTo>
                  <a:pt x="190" y="534"/>
                </a:lnTo>
                <a:lnTo>
                  <a:pt x="184" y="502"/>
                </a:lnTo>
                <a:lnTo>
                  <a:pt x="115" y="485"/>
                </a:lnTo>
                <a:lnTo>
                  <a:pt x="68" y="475"/>
                </a:lnTo>
                <a:lnTo>
                  <a:pt x="48" y="468"/>
                </a:lnTo>
                <a:lnTo>
                  <a:pt x="52" y="458"/>
                </a:lnTo>
                <a:lnTo>
                  <a:pt x="79" y="442"/>
                </a:lnTo>
                <a:lnTo>
                  <a:pt x="122" y="427"/>
                </a:lnTo>
                <a:lnTo>
                  <a:pt x="152" y="429"/>
                </a:lnTo>
                <a:lnTo>
                  <a:pt x="245" y="438"/>
                </a:lnTo>
                <a:lnTo>
                  <a:pt x="440" y="440"/>
                </a:lnTo>
                <a:lnTo>
                  <a:pt x="636" y="441"/>
                </a:lnTo>
                <a:lnTo>
                  <a:pt x="738" y="451"/>
                </a:lnTo>
                <a:lnTo>
                  <a:pt x="756" y="458"/>
                </a:lnTo>
                <a:lnTo>
                  <a:pt x="751" y="469"/>
                </a:lnTo>
                <a:lnTo>
                  <a:pt x="722" y="481"/>
                </a:lnTo>
                <a:lnTo>
                  <a:pt x="671" y="496"/>
                </a:lnTo>
                <a:lnTo>
                  <a:pt x="549" y="535"/>
                </a:lnTo>
                <a:lnTo>
                  <a:pt x="415" y="594"/>
                </a:lnTo>
                <a:lnTo>
                  <a:pt x="310" y="639"/>
                </a:lnTo>
                <a:lnTo>
                  <a:pt x="256" y="652"/>
                </a:lnTo>
                <a:lnTo>
                  <a:pt x="252" y="647"/>
                </a:lnTo>
                <a:lnTo>
                  <a:pt x="250" y="648"/>
                </a:lnTo>
                <a:lnTo>
                  <a:pt x="252" y="654"/>
                </a:lnTo>
                <a:lnTo>
                  <a:pt x="256" y="662"/>
                </a:lnTo>
                <a:lnTo>
                  <a:pt x="260" y="679"/>
                </a:lnTo>
                <a:lnTo>
                  <a:pt x="241" y="679"/>
                </a:lnTo>
                <a:lnTo>
                  <a:pt x="178" y="707"/>
                </a:lnTo>
                <a:lnTo>
                  <a:pt x="130" y="795"/>
                </a:lnTo>
                <a:lnTo>
                  <a:pt x="128" y="823"/>
                </a:lnTo>
                <a:lnTo>
                  <a:pt x="138" y="835"/>
                </a:lnTo>
                <a:lnTo>
                  <a:pt x="161" y="830"/>
                </a:lnTo>
                <a:lnTo>
                  <a:pt x="203" y="810"/>
                </a:lnTo>
                <a:lnTo>
                  <a:pt x="228" y="795"/>
                </a:lnTo>
                <a:lnTo>
                  <a:pt x="238" y="784"/>
                </a:lnTo>
                <a:lnTo>
                  <a:pt x="235" y="776"/>
                </a:lnTo>
                <a:lnTo>
                  <a:pt x="218" y="769"/>
                </a:lnTo>
                <a:lnTo>
                  <a:pt x="196" y="764"/>
                </a:lnTo>
                <a:lnTo>
                  <a:pt x="194" y="775"/>
                </a:lnTo>
                <a:lnTo>
                  <a:pt x="194" y="790"/>
                </a:lnTo>
                <a:lnTo>
                  <a:pt x="175" y="797"/>
                </a:lnTo>
                <a:lnTo>
                  <a:pt x="151" y="794"/>
                </a:lnTo>
                <a:lnTo>
                  <a:pt x="144" y="785"/>
                </a:lnTo>
                <a:lnTo>
                  <a:pt x="156" y="766"/>
                </a:lnTo>
                <a:lnTo>
                  <a:pt x="186" y="735"/>
                </a:lnTo>
                <a:lnTo>
                  <a:pt x="233" y="705"/>
                </a:lnTo>
                <a:lnTo>
                  <a:pt x="282" y="716"/>
                </a:lnTo>
                <a:lnTo>
                  <a:pt x="324" y="742"/>
                </a:lnTo>
                <a:lnTo>
                  <a:pt x="343" y="775"/>
                </a:lnTo>
                <a:lnTo>
                  <a:pt x="339" y="813"/>
                </a:lnTo>
                <a:lnTo>
                  <a:pt x="310" y="854"/>
                </a:lnTo>
                <a:lnTo>
                  <a:pt x="282" y="889"/>
                </a:lnTo>
                <a:lnTo>
                  <a:pt x="284" y="904"/>
                </a:lnTo>
                <a:lnTo>
                  <a:pt x="304" y="894"/>
                </a:lnTo>
                <a:lnTo>
                  <a:pt x="321" y="872"/>
                </a:lnTo>
                <a:lnTo>
                  <a:pt x="340" y="849"/>
                </a:lnTo>
                <a:lnTo>
                  <a:pt x="368" y="840"/>
                </a:lnTo>
                <a:lnTo>
                  <a:pt x="486" y="772"/>
                </a:lnTo>
                <a:lnTo>
                  <a:pt x="556" y="688"/>
                </a:lnTo>
                <a:lnTo>
                  <a:pt x="487" y="677"/>
                </a:lnTo>
                <a:lnTo>
                  <a:pt x="338" y="705"/>
                </a:lnTo>
                <a:lnTo>
                  <a:pt x="314" y="709"/>
                </a:lnTo>
                <a:lnTo>
                  <a:pt x="300" y="708"/>
                </a:lnTo>
                <a:lnTo>
                  <a:pt x="297" y="702"/>
                </a:lnTo>
                <a:lnTo>
                  <a:pt x="301" y="690"/>
                </a:lnTo>
                <a:lnTo>
                  <a:pt x="462" y="596"/>
                </a:lnTo>
                <a:lnTo>
                  <a:pt x="703" y="517"/>
                </a:lnTo>
                <a:lnTo>
                  <a:pt x="784" y="496"/>
                </a:lnTo>
                <a:lnTo>
                  <a:pt x="824" y="475"/>
                </a:lnTo>
                <a:lnTo>
                  <a:pt x="825" y="456"/>
                </a:lnTo>
                <a:lnTo>
                  <a:pt x="792" y="439"/>
                </a:lnTo>
                <a:lnTo>
                  <a:pt x="635" y="417"/>
                </a:lnTo>
                <a:lnTo>
                  <a:pt x="378" y="417"/>
                </a:lnTo>
                <a:lnTo>
                  <a:pt x="259" y="421"/>
                </a:lnTo>
                <a:lnTo>
                  <a:pt x="202" y="419"/>
                </a:lnTo>
                <a:lnTo>
                  <a:pt x="197" y="408"/>
                </a:lnTo>
                <a:lnTo>
                  <a:pt x="229" y="387"/>
                </a:lnTo>
                <a:lnTo>
                  <a:pt x="424" y="292"/>
                </a:lnTo>
                <a:lnTo>
                  <a:pt x="639" y="217"/>
                </a:lnTo>
                <a:lnTo>
                  <a:pt x="710" y="192"/>
                </a:lnTo>
                <a:lnTo>
                  <a:pt x="739" y="166"/>
                </a:lnTo>
                <a:lnTo>
                  <a:pt x="702" y="139"/>
                </a:lnTo>
                <a:lnTo>
                  <a:pt x="607" y="110"/>
                </a:lnTo>
                <a:lnTo>
                  <a:pt x="472" y="80"/>
                </a:lnTo>
                <a:lnTo>
                  <a:pt x="654" y="54"/>
                </a:lnTo>
                <a:lnTo>
                  <a:pt x="1202" y="27"/>
                </a:lnTo>
                <a:lnTo>
                  <a:pt x="1733" y="67"/>
                </a:lnTo>
                <a:lnTo>
                  <a:pt x="1936" y="110"/>
                </a:lnTo>
                <a:lnTo>
                  <a:pt x="2092" y="153"/>
                </a:lnTo>
                <a:lnTo>
                  <a:pt x="2178" y="178"/>
                </a:lnTo>
                <a:lnTo>
                  <a:pt x="2214" y="178"/>
                </a:lnTo>
                <a:lnTo>
                  <a:pt x="2008" y="103"/>
                </a:lnTo>
                <a:lnTo>
                  <a:pt x="1615" y="18"/>
                </a:lnTo>
                <a:lnTo>
                  <a:pt x="1304" y="0"/>
                </a:lnTo>
                <a:lnTo>
                  <a:pt x="953" y="0"/>
                </a:lnTo>
                <a:close/>
                <a:moveTo>
                  <a:pt x="504" y="720"/>
                </a:moveTo>
                <a:lnTo>
                  <a:pt x="485" y="741"/>
                </a:lnTo>
                <a:lnTo>
                  <a:pt x="436" y="778"/>
                </a:lnTo>
                <a:lnTo>
                  <a:pt x="393" y="805"/>
                </a:lnTo>
                <a:lnTo>
                  <a:pt x="382" y="803"/>
                </a:lnTo>
                <a:lnTo>
                  <a:pt x="389" y="783"/>
                </a:lnTo>
                <a:lnTo>
                  <a:pt x="382" y="769"/>
                </a:lnTo>
                <a:lnTo>
                  <a:pt x="379" y="767"/>
                </a:lnTo>
                <a:lnTo>
                  <a:pt x="378" y="766"/>
                </a:lnTo>
                <a:lnTo>
                  <a:pt x="378" y="766"/>
                </a:lnTo>
                <a:lnTo>
                  <a:pt x="379" y="766"/>
                </a:lnTo>
                <a:lnTo>
                  <a:pt x="385" y="766"/>
                </a:lnTo>
                <a:lnTo>
                  <a:pt x="395" y="769"/>
                </a:lnTo>
                <a:lnTo>
                  <a:pt x="409" y="771"/>
                </a:lnTo>
                <a:lnTo>
                  <a:pt x="415" y="769"/>
                </a:lnTo>
                <a:lnTo>
                  <a:pt x="411" y="759"/>
                </a:lnTo>
                <a:lnTo>
                  <a:pt x="397" y="743"/>
                </a:lnTo>
                <a:lnTo>
                  <a:pt x="387" y="726"/>
                </a:lnTo>
                <a:lnTo>
                  <a:pt x="388" y="717"/>
                </a:lnTo>
                <a:lnTo>
                  <a:pt x="405" y="712"/>
                </a:lnTo>
                <a:lnTo>
                  <a:pt x="438" y="711"/>
                </a:lnTo>
                <a:lnTo>
                  <a:pt x="485" y="713"/>
                </a:lnTo>
                <a:lnTo>
                  <a:pt x="504" y="72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573" name="Freeform 121"/>
          <p:cNvSpPr>
            <a:spLocks noEditPoints="1"/>
          </p:cNvSpPr>
          <p:nvPr/>
        </p:nvSpPr>
        <p:spPr bwMode="auto">
          <a:xfrm>
            <a:off x="6626225" y="1352550"/>
            <a:ext cx="19050" cy="31750"/>
          </a:xfrm>
          <a:custGeom>
            <a:avLst/>
            <a:gdLst>
              <a:gd name="T0" fmla="*/ 0 w 168"/>
              <a:gd name="T1" fmla="*/ 20 h 255"/>
              <a:gd name="T2" fmla="*/ 17 w 168"/>
              <a:gd name="T3" fmla="*/ 34 h 255"/>
              <a:gd name="T4" fmla="*/ 56 w 168"/>
              <a:gd name="T5" fmla="*/ 42 h 255"/>
              <a:gd name="T6" fmla="*/ 99 w 168"/>
              <a:gd name="T7" fmla="*/ 48 h 255"/>
              <a:gd name="T8" fmla="*/ 96 w 168"/>
              <a:gd name="T9" fmla="*/ 78 h 255"/>
              <a:gd name="T10" fmla="*/ 83 w 168"/>
              <a:gd name="T11" fmla="*/ 117 h 255"/>
              <a:gd name="T12" fmla="*/ 75 w 168"/>
              <a:gd name="T13" fmla="*/ 161 h 255"/>
              <a:gd name="T14" fmla="*/ 69 w 168"/>
              <a:gd name="T15" fmla="*/ 199 h 255"/>
              <a:gd name="T16" fmla="*/ 56 w 168"/>
              <a:gd name="T17" fmla="*/ 230 h 255"/>
              <a:gd name="T18" fmla="*/ 53 w 168"/>
              <a:gd name="T19" fmla="*/ 248 h 255"/>
              <a:gd name="T20" fmla="*/ 64 w 168"/>
              <a:gd name="T21" fmla="*/ 255 h 255"/>
              <a:gd name="T22" fmla="*/ 85 w 168"/>
              <a:gd name="T23" fmla="*/ 246 h 255"/>
              <a:gd name="T24" fmla="*/ 99 w 168"/>
              <a:gd name="T25" fmla="*/ 223 h 255"/>
              <a:gd name="T26" fmla="*/ 112 w 168"/>
              <a:gd name="T27" fmla="*/ 203 h 255"/>
              <a:gd name="T28" fmla="*/ 126 w 168"/>
              <a:gd name="T29" fmla="*/ 200 h 255"/>
              <a:gd name="T30" fmla="*/ 136 w 168"/>
              <a:gd name="T31" fmla="*/ 191 h 255"/>
              <a:gd name="T32" fmla="*/ 141 w 168"/>
              <a:gd name="T33" fmla="*/ 163 h 255"/>
              <a:gd name="T34" fmla="*/ 148 w 168"/>
              <a:gd name="T35" fmla="*/ 117 h 255"/>
              <a:gd name="T36" fmla="*/ 161 w 168"/>
              <a:gd name="T37" fmla="*/ 74 h 255"/>
              <a:gd name="T38" fmla="*/ 168 w 168"/>
              <a:gd name="T39" fmla="*/ 47 h 255"/>
              <a:gd name="T40" fmla="*/ 161 w 168"/>
              <a:gd name="T41" fmla="*/ 46 h 255"/>
              <a:gd name="T42" fmla="*/ 136 w 168"/>
              <a:gd name="T43" fmla="*/ 48 h 255"/>
              <a:gd name="T44" fmla="*/ 99 w 168"/>
              <a:gd name="T45" fmla="*/ 31 h 255"/>
              <a:gd name="T46" fmla="*/ 30 w 168"/>
              <a:gd name="T47" fmla="*/ 0 h 255"/>
              <a:gd name="T48" fmla="*/ 0 w 168"/>
              <a:gd name="T49" fmla="*/ 20 h 255"/>
              <a:gd name="T50" fmla="*/ 109 w 168"/>
              <a:gd name="T51" fmla="*/ 151 h 255"/>
              <a:gd name="T52" fmla="*/ 95 w 168"/>
              <a:gd name="T53" fmla="*/ 179 h 255"/>
              <a:gd name="T54" fmla="*/ 88 w 168"/>
              <a:gd name="T55" fmla="*/ 176 h 255"/>
              <a:gd name="T56" fmla="*/ 100 w 168"/>
              <a:gd name="T57" fmla="*/ 117 h 255"/>
              <a:gd name="T58" fmla="*/ 120 w 168"/>
              <a:gd name="T59" fmla="*/ 91 h 255"/>
              <a:gd name="T60" fmla="*/ 121 w 168"/>
              <a:gd name="T61" fmla="*/ 111 h 255"/>
              <a:gd name="T62" fmla="*/ 109 w 168"/>
              <a:gd name="T63" fmla="*/ 151 h 2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68" h="255">
                <a:moveTo>
                  <a:pt x="0" y="20"/>
                </a:moveTo>
                <a:lnTo>
                  <a:pt x="17" y="34"/>
                </a:lnTo>
                <a:lnTo>
                  <a:pt x="56" y="42"/>
                </a:lnTo>
                <a:lnTo>
                  <a:pt x="99" y="48"/>
                </a:lnTo>
                <a:lnTo>
                  <a:pt x="96" y="78"/>
                </a:lnTo>
                <a:lnTo>
                  <a:pt x="83" y="117"/>
                </a:lnTo>
                <a:lnTo>
                  <a:pt x="75" y="161"/>
                </a:lnTo>
                <a:lnTo>
                  <a:pt x="69" y="199"/>
                </a:lnTo>
                <a:lnTo>
                  <a:pt x="56" y="230"/>
                </a:lnTo>
                <a:lnTo>
                  <a:pt x="53" y="248"/>
                </a:lnTo>
                <a:lnTo>
                  <a:pt x="64" y="255"/>
                </a:lnTo>
                <a:lnTo>
                  <a:pt x="85" y="246"/>
                </a:lnTo>
                <a:lnTo>
                  <a:pt x="99" y="223"/>
                </a:lnTo>
                <a:lnTo>
                  <a:pt x="112" y="203"/>
                </a:lnTo>
                <a:lnTo>
                  <a:pt x="126" y="200"/>
                </a:lnTo>
                <a:lnTo>
                  <a:pt x="136" y="191"/>
                </a:lnTo>
                <a:lnTo>
                  <a:pt x="141" y="163"/>
                </a:lnTo>
                <a:lnTo>
                  <a:pt x="148" y="117"/>
                </a:lnTo>
                <a:lnTo>
                  <a:pt x="161" y="74"/>
                </a:lnTo>
                <a:lnTo>
                  <a:pt x="168" y="47"/>
                </a:lnTo>
                <a:lnTo>
                  <a:pt x="161" y="46"/>
                </a:lnTo>
                <a:lnTo>
                  <a:pt x="136" y="48"/>
                </a:lnTo>
                <a:lnTo>
                  <a:pt x="99" y="31"/>
                </a:lnTo>
                <a:lnTo>
                  <a:pt x="30" y="0"/>
                </a:lnTo>
                <a:lnTo>
                  <a:pt x="0" y="20"/>
                </a:lnTo>
                <a:close/>
                <a:moveTo>
                  <a:pt x="109" y="151"/>
                </a:moveTo>
                <a:lnTo>
                  <a:pt x="95" y="179"/>
                </a:lnTo>
                <a:lnTo>
                  <a:pt x="88" y="176"/>
                </a:lnTo>
                <a:lnTo>
                  <a:pt x="100" y="117"/>
                </a:lnTo>
                <a:lnTo>
                  <a:pt x="120" y="91"/>
                </a:lnTo>
                <a:lnTo>
                  <a:pt x="121" y="111"/>
                </a:lnTo>
                <a:lnTo>
                  <a:pt x="109" y="15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574" name="Freeform 122"/>
          <p:cNvSpPr>
            <a:spLocks noEditPoints="1"/>
          </p:cNvSpPr>
          <p:nvPr/>
        </p:nvSpPr>
        <p:spPr bwMode="auto">
          <a:xfrm>
            <a:off x="6884988" y="1355725"/>
            <a:ext cx="341313" cy="311150"/>
          </a:xfrm>
          <a:custGeom>
            <a:avLst/>
            <a:gdLst>
              <a:gd name="T0" fmla="*/ 830 w 2802"/>
              <a:gd name="T1" fmla="*/ 714 h 2549"/>
              <a:gd name="T2" fmla="*/ 547 w 2802"/>
              <a:gd name="T3" fmla="*/ 1390 h 2549"/>
              <a:gd name="T4" fmla="*/ 1260 w 2802"/>
              <a:gd name="T5" fmla="*/ 2312 h 2549"/>
              <a:gd name="T6" fmla="*/ 2243 w 2802"/>
              <a:gd name="T7" fmla="*/ 2318 h 2549"/>
              <a:gd name="T8" fmla="*/ 2775 w 2802"/>
              <a:gd name="T9" fmla="*/ 1267 h 2549"/>
              <a:gd name="T10" fmla="*/ 2785 w 2802"/>
              <a:gd name="T11" fmla="*/ 1075 h 2549"/>
              <a:gd name="T12" fmla="*/ 2698 w 2802"/>
              <a:gd name="T13" fmla="*/ 1290 h 2549"/>
              <a:gd name="T14" fmla="*/ 2668 w 2802"/>
              <a:gd name="T15" fmla="*/ 1141 h 2549"/>
              <a:gd name="T16" fmla="*/ 2646 w 2802"/>
              <a:gd name="T17" fmla="*/ 1077 h 2549"/>
              <a:gd name="T18" fmla="*/ 2696 w 2802"/>
              <a:gd name="T19" fmla="*/ 1502 h 2549"/>
              <a:gd name="T20" fmla="*/ 2119 w 2802"/>
              <a:gd name="T21" fmla="*/ 1294 h 2549"/>
              <a:gd name="T22" fmla="*/ 1888 w 2802"/>
              <a:gd name="T23" fmla="*/ 1373 h 2549"/>
              <a:gd name="T24" fmla="*/ 1792 w 2802"/>
              <a:gd name="T25" fmla="*/ 1409 h 2549"/>
              <a:gd name="T26" fmla="*/ 1353 w 2802"/>
              <a:gd name="T27" fmla="*/ 1267 h 2549"/>
              <a:gd name="T28" fmla="*/ 879 w 2802"/>
              <a:gd name="T29" fmla="*/ 1341 h 2549"/>
              <a:gd name="T30" fmla="*/ 905 w 2802"/>
              <a:gd name="T31" fmla="*/ 904 h 2549"/>
              <a:gd name="T32" fmla="*/ 339 w 2802"/>
              <a:gd name="T33" fmla="*/ 151 h 2549"/>
              <a:gd name="T34" fmla="*/ 1749 w 2802"/>
              <a:gd name="T35" fmla="*/ 1626 h 2549"/>
              <a:gd name="T36" fmla="*/ 1923 w 2802"/>
              <a:gd name="T37" fmla="*/ 2043 h 2549"/>
              <a:gd name="T38" fmla="*/ 1736 w 2802"/>
              <a:gd name="T39" fmla="*/ 2243 h 2549"/>
              <a:gd name="T40" fmla="*/ 1145 w 2802"/>
              <a:gd name="T41" fmla="*/ 1933 h 2549"/>
              <a:gd name="T42" fmla="*/ 888 w 2802"/>
              <a:gd name="T43" fmla="*/ 1588 h 2549"/>
              <a:gd name="T44" fmla="*/ 2140 w 2802"/>
              <a:gd name="T45" fmla="*/ 1361 h 2549"/>
              <a:gd name="T46" fmla="*/ 2486 w 2802"/>
              <a:gd name="T47" fmla="*/ 1533 h 2549"/>
              <a:gd name="T48" fmla="*/ 2181 w 2802"/>
              <a:gd name="T49" fmla="*/ 1355 h 2549"/>
              <a:gd name="T50" fmla="*/ 2521 w 2802"/>
              <a:gd name="T51" fmla="*/ 1594 h 2549"/>
              <a:gd name="T52" fmla="*/ 1906 w 2802"/>
              <a:gd name="T53" fmla="*/ 1953 h 2549"/>
              <a:gd name="T54" fmla="*/ 1953 w 2802"/>
              <a:gd name="T55" fmla="*/ 1409 h 2549"/>
              <a:gd name="T56" fmla="*/ 2091 w 2802"/>
              <a:gd name="T57" fmla="*/ 1344 h 2549"/>
              <a:gd name="T58" fmla="*/ 570 w 2802"/>
              <a:gd name="T59" fmla="*/ 1385 h 2549"/>
              <a:gd name="T60" fmla="*/ 740 w 2802"/>
              <a:gd name="T61" fmla="*/ 1445 h 2549"/>
              <a:gd name="T62" fmla="*/ 782 w 2802"/>
              <a:gd name="T63" fmla="*/ 1398 h 2549"/>
              <a:gd name="T64" fmla="*/ 2265 w 2802"/>
              <a:gd name="T65" fmla="*/ 1409 h 2549"/>
              <a:gd name="T66" fmla="*/ 2733 w 2802"/>
              <a:gd name="T67" fmla="*/ 1422 h 2549"/>
              <a:gd name="T68" fmla="*/ 1862 w 2802"/>
              <a:gd name="T69" fmla="*/ 1441 h 2549"/>
              <a:gd name="T70" fmla="*/ 1852 w 2802"/>
              <a:gd name="T71" fmla="*/ 1411 h 2549"/>
              <a:gd name="T72" fmla="*/ 826 w 2802"/>
              <a:gd name="T73" fmla="*/ 1579 h 2549"/>
              <a:gd name="T74" fmla="*/ 2253 w 2802"/>
              <a:gd name="T75" fmla="*/ 2265 h 2549"/>
              <a:gd name="T76" fmla="*/ 2210 w 2802"/>
              <a:gd name="T77" fmla="*/ 2239 h 2549"/>
              <a:gd name="T78" fmla="*/ 2095 w 2802"/>
              <a:gd name="T79" fmla="*/ 2152 h 2549"/>
              <a:gd name="T80" fmla="*/ 2596 w 2802"/>
              <a:gd name="T81" fmla="*/ 1760 h 2549"/>
              <a:gd name="T82" fmla="*/ 912 w 2802"/>
              <a:gd name="T83" fmla="*/ 1719 h 2549"/>
              <a:gd name="T84" fmla="*/ 2732 w 2802"/>
              <a:gd name="T85" fmla="*/ 1775 h 2549"/>
              <a:gd name="T86" fmla="*/ 1022 w 2802"/>
              <a:gd name="T87" fmla="*/ 1866 h 2549"/>
              <a:gd name="T88" fmla="*/ 1264 w 2802"/>
              <a:gd name="T89" fmla="*/ 2100 h 2549"/>
              <a:gd name="T90" fmla="*/ 1138 w 2802"/>
              <a:gd name="T91" fmla="*/ 2068 h 2549"/>
              <a:gd name="T92" fmla="*/ 1161 w 2802"/>
              <a:gd name="T93" fmla="*/ 1992 h 2549"/>
              <a:gd name="T94" fmla="*/ 2659 w 2802"/>
              <a:gd name="T95" fmla="*/ 1996 h 2549"/>
              <a:gd name="T96" fmla="*/ 2021 w 2802"/>
              <a:gd name="T97" fmla="*/ 2247 h 2549"/>
              <a:gd name="T98" fmla="*/ 2040 w 2802"/>
              <a:gd name="T99" fmla="*/ 2451 h 2549"/>
              <a:gd name="T100" fmla="*/ 1718 w 2802"/>
              <a:gd name="T101" fmla="*/ 2499 h 2549"/>
              <a:gd name="T102" fmla="*/ 1480 w 2802"/>
              <a:gd name="T103" fmla="*/ 2419 h 2549"/>
              <a:gd name="T104" fmla="*/ 1414 w 2802"/>
              <a:gd name="T105" fmla="*/ 2421 h 2549"/>
              <a:gd name="T106" fmla="*/ 1243 w 2802"/>
              <a:gd name="T107" fmla="*/ 2111 h 2549"/>
              <a:gd name="T108" fmla="*/ 1403 w 2802"/>
              <a:gd name="T109" fmla="*/ 2165 h 2549"/>
              <a:gd name="T110" fmla="*/ 1499 w 2802"/>
              <a:gd name="T111" fmla="*/ 2214 h 2549"/>
              <a:gd name="T112" fmla="*/ 1968 w 2802"/>
              <a:gd name="T113" fmla="*/ 2219 h 2549"/>
              <a:gd name="T114" fmla="*/ 2068 w 2802"/>
              <a:gd name="T115" fmla="*/ 2223 h 2549"/>
              <a:gd name="T116" fmla="*/ 1625 w 2802"/>
              <a:gd name="T117" fmla="*/ 2244 h 2549"/>
              <a:gd name="T118" fmla="*/ 1721 w 2802"/>
              <a:gd name="T119" fmla="*/ 2526 h 2549"/>
              <a:gd name="T120" fmla="*/ 1811 w 2802"/>
              <a:gd name="T121" fmla="*/ 2529 h 25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802" h="2549">
                <a:moveTo>
                  <a:pt x="3" y="20"/>
                </a:moveTo>
                <a:lnTo>
                  <a:pt x="60" y="65"/>
                </a:lnTo>
                <a:lnTo>
                  <a:pt x="181" y="131"/>
                </a:lnTo>
                <a:lnTo>
                  <a:pt x="481" y="315"/>
                </a:lnTo>
                <a:lnTo>
                  <a:pt x="640" y="464"/>
                </a:lnTo>
                <a:lnTo>
                  <a:pt x="641" y="479"/>
                </a:lnTo>
                <a:lnTo>
                  <a:pt x="651" y="481"/>
                </a:lnTo>
                <a:lnTo>
                  <a:pt x="734" y="553"/>
                </a:lnTo>
                <a:lnTo>
                  <a:pt x="830" y="714"/>
                </a:lnTo>
                <a:lnTo>
                  <a:pt x="878" y="897"/>
                </a:lnTo>
                <a:lnTo>
                  <a:pt x="878" y="1092"/>
                </a:lnTo>
                <a:lnTo>
                  <a:pt x="837" y="1261"/>
                </a:lnTo>
                <a:lnTo>
                  <a:pt x="758" y="1361"/>
                </a:lnTo>
                <a:lnTo>
                  <a:pt x="698" y="1383"/>
                </a:lnTo>
                <a:lnTo>
                  <a:pt x="625" y="1359"/>
                </a:lnTo>
                <a:lnTo>
                  <a:pt x="567" y="1338"/>
                </a:lnTo>
                <a:lnTo>
                  <a:pt x="537" y="1342"/>
                </a:lnTo>
                <a:lnTo>
                  <a:pt x="547" y="1390"/>
                </a:lnTo>
                <a:lnTo>
                  <a:pt x="640" y="1430"/>
                </a:lnTo>
                <a:lnTo>
                  <a:pt x="728" y="1469"/>
                </a:lnTo>
                <a:lnTo>
                  <a:pt x="805" y="1581"/>
                </a:lnTo>
                <a:lnTo>
                  <a:pt x="887" y="1713"/>
                </a:lnTo>
                <a:lnTo>
                  <a:pt x="978" y="1844"/>
                </a:lnTo>
                <a:lnTo>
                  <a:pt x="1059" y="1969"/>
                </a:lnTo>
                <a:lnTo>
                  <a:pt x="1112" y="2083"/>
                </a:lnTo>
                <a:lnTo>
                  <a:pt x="1170" y="2196"/>
                </a:lnTo>
                <a:lnTo>
                  <a:pt x="1260" y="2312"/>
                </a:lnTo>
                <a:lnTo>
                  <a:pt x="1369" y="2413"/>
                </a:lnTo>
                <a:lnTo>
                  <a:pt x="1484" y="2489"/>
                </a:lnTo>
                <a:lnTo>
                  <a:pt x="1614" y="2538"/>
                </a:lnTo>
                <a:lnTo>
                  <a:pt x="1777" y="2549"/>
                </a:lnTo>
                <a:lnTo>
                  <a:pt x="1938" y="2536"/>
                </a:lnTo>
                <a:lnTo>
                  <a:pt x="2061" y="2485"/>
                </a:lnTo>
                <a:lnTo>
                  <a:pt x="2152" y="2423"/>
                </a:lnTo>
                <a:lnTo>
                  <a:pt x="2206" y="2363"/>
                </a:lnTo>
                <a:lnTo>
                  <a:pt x="2243" y="2318"/>
                </a:lnTo>
                <a:lnTo>
                  <a:pt x="2285" y="2303"/>
                </a:lnTo>
                <a:lnTo>
                  <a:pt x="2453" y="2246"/>
                </a:lnTo>
                <a:lnTo>
                  <a:pt x="2608" y="2130"/>
                </a:lnTo>
                <a:lnTo>
                  <a:pt x="2692" y="1998"/>
                </a:lnTo>
                <a:lnTo>
                  <a:pt x="2750" y="1839"/>
                </a:lnTo>
                <a:lnTo>
                  <a:pt x="2778" y="1661"/>
                </a:lnTo>
                <a:lnTo>
                  <a:pt x="2772" y="1479"/>
                </a:lnTo>
                <a:lnTo>
                  <a:pt x="2768" y="1363"/>
                </a:lnTo>
                <a:lnTo>
                  <a:pt x="2775" y="1267"/>
                </a:lnTo>
                <a:lnTo>
                  <a:pt x="2788" y="1175"/>
                </a:lnTo>
                <a:lnTo>
                  <a:pt x="2798" y="1077"/>
                </a:lnTo>
                <a:lnTo>
                  <a:pt x="2801" y="1038"/>
                </a:lnTo>
                <a:lnTo>
                  <a:pt x="2802" y="1011"/>
                </a:lnTo>
                <a:lnTo>
                  <a:pt x="2802" y="1006"/>
                </a:lnTo>
                <a:lnTo>
                  <a:pt x="2801" y="1004"/>
                </a:lnTo>
                <a:lnTo>
                  <a:pt x="2799" y="1010"/>
                </a:lnTo>
                <a:lnTo>
                  <a:pt x="2796" y="1022"/>
                </a:lnTo>
                <a:lnTo>
                  <a:pt x="2785" y="1075"/>
                </a:lnTo>
                <a:lnTo>
                  <a:pt x="2770" y="1022"/>
                </a:lnTo>
                <a:lnTo>
                  <a:pt x="2761" y="1027"/>
                </a:lnTo>
                <a:lnTo>
                  <a:pt x="2757" y="1128"/>
                </a:lnTo>
                <a:lnTo>
                  <a:pt x="2751" y="1252"/>
                </a:lnTo>
                <a:lnTo>
                  <a:pt x="2736" y="1328"/>
                </a:lnTo>
                <a:lnTo>
                  <a:pt x="2727" y="1345"/>
                </a:lnTo>
                <a:lnTo>
                  <a:pt x="2717" y="1345"/>
                </a:lnTo>
                <a:lnTo>
                  <a:pt x="2707" y="1327"/>
                </a:lnTo>
                <a:lnTo>
                  <a:pt x="2698" y="1290"/>
                </a:lnTo>
                <a:lnTo>
                  <a:pt x="2691" y="1220"/>
                </a:lnTo>
                <a:lnTo>
                  <a:pt x="2696" y="1164"/>
                </a:lnTo>
                <a:lnTo>
                  <a:pt x="2702" y="1142"/>
                </a:lnTo>
                <a:lnTo>
                  <a:pt x="2702" y="1133"/>
                </a:lnTo>
                <a:lnTo>
                  <a:pt x="2697" y="1135"/>
                </a:lnTo>
                <a:lnTo>
                  <a:pt x="2685" y="1149"/>
                </a:lnTo>
                <a:lnTo>
                  <a:pt x="2674" y="1161"/>
                </a:lnTo>
                <a:lnTo>
                  <a:pt x="2669" y="1159"/>
                </a:lnTo>
                <a:lnTo>
                  <a:pt x="2668" y="1141"/>
                </a:lnTo>
                <a:lnTo>
                  <a:pt x="2672" y="1106"/>
                </a:lnTo>
                <a:lnTo>
                  <a:pt x="2677" y="1078"/>
                </a:lnTo>
                <a:lnTo>
                  <a:pt x="2677" y="1062"/>
                </a:lnTo>
                <a:lnTo>
                  <a:pt x="2676" y="1060"/>
                </a:lnTo>
                <a:lnTo>
                  <a:pt x="2674" y="1060"/>
                </a:lnTo>
                <a:lnTo>
                  <a:pt x="2672" y="1063"/>
                </a:lnTo>
                <a:lnTo>
                  <a:pt x="2668" y="1070"/>
                </a:lnTo>
                <a:lnTo>
                  <a:pt x="2658" y="1085"/>
                </a:lnTo>
                <a:lnTo>
                  <a:pt x="2646" y="1077"/>
                </a:lnTo>
                <a:lnTo>
                  <a:pt x="2632" y="1046"/>
                </a:lnTo>
                <a:lnTo>
                  <a:pt x="2612" y="988"/>
                </a:lnTo>
                <a:lnTo>
                  <a:pt x="2583" y="906"/>
                </a:lnTo>
                <a:lnTo>
                  <a:pt x="2565" y="875"/>
                </a:lnTo>
                <a:lnTo>
                  <a:pt x="2573" y="920"/>
                </a:lnTo>
                <a:lnTo>
                  <a:pt x="2599" y="1012"/>
                </a:lnTo>
                <a:lnTo>
                  <a:pt x="2673" y="1268"/>
                </a:lnTo>
                <a:lnTo>
                  <a:pt x="2706" y="1461"/>
                </a:lnTo>
                <a:lnTo>
                  <a:pt x="2696" y="1502"/>
                </a:lnTo>
                <a:lnTo>
                  <a:pt x="2653" y="1514"/>
                </a:lnTo>
                <a:lnTo>
                  <a:pt x="2607" y="1517"/>
                </a:lnTo>
                <a:lnTo>
                  <a:pt x="2574" y="1520"/>
                </a:lnTo>
                <a:lnTo>
                  <a:pt x="2536" y="1501"/>
                </a:lnTo>
                <a:lnTo>
                  <a:pt x="2484" y="1452"/>
                </a:lnTo>
                <a:lnTo>
                  <a:pt x="2428" y="1396"/>
                </a:lnTo>
                <a:lnTo>
                  <a:pt x="2379" y="1358"/>
                </a:lnTo>
                <a:lnTo>
                  <a:pt x="2223" y="1310"/>
                </a:lnTo>
                <a:lnTo>
                  <a:pt x="2119" y="1294"/>
                </a:lnTo>
                <a:lnTo>
                  <a:pt x="2042" y="1333"/>
                </a:lnTo>
                <a:lnTo>
                  <a:pt x="1933" y="1349"/>
                </a:lnTo>
                <a:lnTo>
                  <a:pt x="1922" y="1349"/>
                </a:lnTo>
                <a:lnTo>
                  <a:pt x="1920" y="1364"/>
                </a:lnTo>
                <a:lnTo>
                  <a:pt x="1917" y="1386"/>
                </a:lnTo>
                <a:lnTo>
                  <a:pt x="1896" y="1401"/>
                </a:lnTo>
                <a:lnTo>
                  <a:pt x="1879" y="1401"/>
                </a:lnTo>
                <a:lnTo>
                  <a:pt x="1884" y="1381"/>
                </a:lnTo>
                <a:lnTo>
                  <a:pt x="1888" y="1373"/>
                </a:lnTo>
                <a:lnTo>
                  <a:pt x="1885" y="1372"/>
                </a:lnTo>
                <a:lnTo>
                  <a:pt x="1875" y="1378"/>
                </a:lnTo>
                <a:lnTo>
                  <a:pt x="1858" y="1390"/>
                </a:lnTo>
                <a:lnTo>
                  <a:pt x="1823" y="1411"/>
                </a:lnTo>
                <a:lnTo>
                  <a:pt x="1798" y="1411"/>
                </a:lnTo>
                <a:lnTo>
                  <a:pt x="1795" y="1409"/>
                </a:lnTo>
                <a:lnTo>
                  <a:pt x="1793" y="1407"/>
                </a:lnTo>
                <a:lnTo>
                  <a:pt x="1792" y="1408"/>
                </a:lnTo>
                <a:lnTo>
                  <a:pt x="1792" y="1409"/>
                </a:lnTo>
                <a:lnTo>
                  <a:pt x="1796" y="1418"/>
                </a:lnTo>
                <a:lnTo>
                  <a:pt x="1805" y="1431"/>
                </a:lnTo>
                <a:lnTo>
                  <a:pt x="1825" y="1470"/>
                </a:lnTo>
                <a:lnTo>
                  <a:pt x="1808" y="1479"/>
                </a:lnTo>
                <a:lnTo>
                  <a:pt x="1765" y="1459"/>
                </a:lnTo>
                <a:lnTo>
                  <a:pt x="1708" y="1414"/>
                </a:lnTo>
                <a:lnTo>
                  <a:pt x="1633" y="1352"/>
                </a:lnTo>
                <a:lnTo>
                  <a:pt x="1563" y="1309"/>
                </a:lnTo>
                <a:lnTo>
                  <a:pt x="1353" y="1267"/>
                </a:lnTo>
                <a:lnTo>
                  <a:pt x="1093" y="1275"/>
                </a:lnTo>
                <a:lnTo>
                  <a:pt x="977" y="1286"/>
                </a:lnTo>
                <a:lnTo>
                  <a:pt x="920" y="1275"/>
                </a:lnTo>
                <a:lnTo>
                  <a:pt x="898" y="1264"/>
                </a:lnTo>
                <a:lnTo>
                  <a:pt x="879" y="1277"/>
                </a:lnTo>
                <a:lnTo>
                  <a:pt x="878" y="1292"/>
                </a:lnTo>
                <a:lnTo>
                  <a:pt x="892" y="1298"/>
                </a:lnTo>
                <a:lnTo>
                  <a:pt x="901" y="1311"/>
                </a:lnTo>
                <a:lnTo>
                  <a:pt x="879" y="1341"/>
                </a:lnTo>
                <a:lnTo>
                  <a:pt x="846" y="1372"/>
                </a:lnTo>
                <a:lnTo>
                  <a:pt x="820" y="1384"/>
                </a:lnTo>
                <a:lnTo>
                  <a:pt x="814" y="1373"/>
                </a:lnTo>
                <a:lnTo>
                  <a:pt x="832" y="1345"/>
                </a:lnTo>
                <a:lnTo>
                  <a:pt x="856" y="1313"/>
                </a:lnTo>
                <a:lnTo>
                  <a:pt x="867" y="1288"/>
                </a:lnTo>
                <a:lnTo>
                  <a:pt x="874" y="1242"/>
                </a:lnTo>
                <a:lnTo>
                  <a:pt x="892" y="1161"/>
                </a:lnTo>
                <a:lnTo>
                  <a:pt x="905" y="904"/>
                </a:lnTo>
                <a:lnTo>
                  <a:pt x="837" y="664"/>
                </a:lnTo>
                <a:lnTo>
                  <a:pt x="677" y="452"/>
                </a:lnTo>
                <a:lnTo>
                  <a:pt x="525" y="303"/>
                </a:lnTo>
                <a:lnTo>
                  <a:pt x="418" y="235"/>
                </a:lnTo>
                <a:lnTo>
                  <a:pt x="349" y="160"/>
                </a:lnTo>
                <a:lnTo>
                  <a:pt x="353" y="153"/>
                </a:lnTo>
                <a:lnTo>
                  <a:pt x="352" y="149"/>
                </a:lnTo>
                <a:lnTo>
                  <a:pt x="347" y="149"/>
                </a:lnTo>
                <a:lnTo>
                  <a:pt x="339" y="151"/>
                </a:lnTo>
                <a:lnTo>
                  <a:pt x="197" y="108"/>
                </a:lnTo>
                <a:lnTo>
                  <a:pt x="25" y="17"/>
                </a:lnTo>
                <a:lnTo>
                  <a:pt x="9" y="4"/>
                </a:lnTo>
                <a:lnTo>
                  <a:pt x="1" y="0"/>
                </a:lnTo>
                <a:lnTo>
                  <a:pt x="0" y="6"/>
                </a:lnTo>
                <a:lnTo>
                  <a:pt x="3" y="20"/>
                </a:lnTo>
                <a:close/>
                <a:moveTo>
                  <a:pt x="1651" y="1398"/>
                </a:moveTo>
                <a:lnTo>
                  <a:pt x="1755" y="1487"/>
                </a:lnTo>
                <a:lnTo>
                  <a:pt x="1749" y="1626"/>
                </a:lnTo>
                <a:lnTo>
                  <a:pt x="1752" y="1755"/>
                </a:lnTo>
                <a:lnTo>
                  <a:pt x="1790" y="1853"/>
                </a:lnTo>
                <a:lnTo>
                  <a:pt x="1839" y="1924"/>
                </a:lnTo>
                <a:lnTo>
                  <a:pt x="1888" y="1974"/>
                </a:lnTo>
                <a:lnTo>
                  <a:pt x="1920" y="2003"/>
                </a:lnTo>
                <a:lnTo>
                  <a:pt x="1924" y="2030"/>
                </a:lnTo>
                <a:lnTo>
                  <a:pt x="1920" y="2037"/>
                </a:lnTo>
                <a:lnTo>
                  <a:pt x="1920" y="2042"/>
                </a:lnTo>
                <a:lnTo>
                  <a:pt x="1923" y="2043"/>
                </a:lnTo>
                <a:lnTo>
                  <a:pt x="1931" y="2040"/>
                </a:lnTo>
                <a:lnTo>
                  <a:pt x="1967" y="2036"/>
                </a:lnTo>
                <a:lnTo>
                  <a:pt x="2020" y="2049"/>
                </a:lnTo>
                <a:lnTo>
                  <a:pt x="2071" y="2075"/>
                </a:lnTo>
                <a:lnTo>
                  <a:pt x="2065" y="2113"/>
                </a:lnTo>
                <a:lnTo>
                  <a:pt x="1975" y="2187"/>
                </a:lnTo>
                <a:lnTo>
                  <a:pt x="1845" y="2222"/>
                </a:lnTo>
                <a:lnTo>
                  <a:pt x="1785" y="2228"/>
                </a:lnTo>
                <a:lnTo>
                  <a:pt x="1736" y="2243"/>
                </a:lnTo>
                <a:lnTo>
                  <a:pt x="1720" y="2251"/>
                </a:lnTo>
                <a:lnTo>
                  <a:pt x="1711" y="2254"/>
                </a:lnTo>
                <a:lnTo>
                  <a:pt x="1707" y="2251"/>
                </a:lnTo>
                <a:lnTo>
                  <a:pt x="1711" y="2243"/>
                </a:lnTo>
                <a:lnTo>
                  <a:pt x="1692" y="2223"/>
                </a:lnTo>
                <a:lnTo>
                  <a:pt x="1627" y="2209"/>
                </a:lnTo>
                <a:lnTo>
                  <a:pt x="1472" y="2159"/>
                </a:lnTo>
                <a:lnTo>
                  <a:pt x="1306" y="2063"/>
                </a:lnTo>
                <a:lnTo>
                  <a:pt x="1145" y="1933"/>
                </a:lnTo>
                <a:lnTo>
                  <a:pt x="1008" y="1780"/>
                </a:lnTo>
                <a:lnTo>
                  <a:pt x="986" y="1756"/>
                </a:lnTo>
                <a:lnTo>
                  <a:pt x="975" y="1765"/>
                </a:lnTo>
                <a:lnTo>
                  <a:pt x="969" y="1780"/>
                </a:lnTo>
                <a:lnTo>
                  <a:pt x="952" y="1778"/>
                </a:lnTo>
                <a:lnTo>
                  <a:pt x="940" y="1763"/>
                </a:lnTo>
                <a:lnTo>
                  <a:pt x="954" y="1748"/>
                </a:lnTo>
                <a:lnTo>
                  <a:pt x="951" y="1701"/>
                </a:lnTo>
                <a:lnTo>
                  <a:pt x="888" y="1588"/>
                </a:lnTo>
                <a:lnTo>
                  <a:pt x="796" y="1442"/>
                </a:lnTo>
                <a:lnTo>
                  <a:pt x="867" y="1383"/>
                </a:lnTo>
                <a:lnTo>
                  <a:pt x="928" y="1338"/>
                </a:lnTo>
                <a:lnTo>
                  <a:pt x="1000" y="1315"/>
                </a:lnTo>
                <a:lnTo>
                  <a:pt x="1113" y="1307"/>
                </a:lnTo>
                <a:lnTo>
                  <a:pt x="1298" y="1308"/>
                </a:lnTo>
                <a:lnTo>
                  <a:pt x="1548" y="1310"/>
                </a:lnTo>
                <a:lnTo>
                  <a:pt x="1651" y="1398"/>
                </a:lnTo>
                <a:close/>
                <a:moveTo>
                  <a:pt x="2140" y="1361"/>
                </a:moveTo>
                <a:lnTo>
                  <a:pt x="2142" y="1378"/>
                </a:lnTo>
                <a:lnTo>
                  <a:pt x="2129" y="1395"/>
                </a:lnTo>
                <a:lnTo>
                  <a:pt x="2112" y="1436"/>
                </a:lnTo>
                <a:lnTo>
                  <a:pt x="2178" y="1492"/>
                </a:lnTo>
                <a:lnTo>
                  <a:pt x="2317" y="1532"/>
                </a:lnTo>
                <a:lnTo>
                  <a:pt x="2418" y="1511"/>
                </a:lnTo>
                <a:lnTo>
                  <a:pt x="2441" y="1503"/>
                </a:lnTo>
                <a:lnTo>
                  <a:pt x="2478" y="1528"/>
                </a:lnTo>
                <a:lnTo>
                  <a:pt x="2486" y="1533"/>
                </a:lnTo>
                <a:lnTo>
                  <a:pt x="2491" y="1536"/>
                </a:lnTo>
                <a:lnTo>
                  <a:pt x="2494" y="1536"/>
                </a:lnTo>
                <a:lnTo>
                  <a:pt x="2493" y="1533"/>
                </a:lnTo>
                <a:lnTo>
                  <a:pt x="2483" y="1518"/>
                </a:lnTo>
                <a:lnTo>
                  <a:pt x="2460" y="1494"/>
                </a:lnTo>
                <a:lnTo>
                  <a:pt x="2363" y="1407"/>
                </a:lnTo>
                <a:lnTo>
                  <a:pt x="2258" y="1376"/>
                </a:lnTo>
                <a:lnTo>
                  <a:pt x="2206" y="1365"/>
                </a:lnTo>
                <a:lnTo>
                  <a:pt x="2181" y="1355"/>
                </a:lnTo>
                <a:lnTo>
                  <a:pt x="2186" y="1345"/>
                </a:lnTo>
                <a:lnTo>
                  <a:pt x="2223" y="1342"/>
                </a:lnTo>
                <a:lnTo>
                  <a:pt x="2330" y="1369"/>
                </a:lnTo>
                <a:lnTo>
                  <a:pt x="2437" y="1435"/>
                </a:lnTo>
                <a:lnTo>
                  <a:pt x="2512" y="1514"/>
                </a:lnTo>
                <a:lnTo>
                  <a:pt x="2522" y="1579"/>
                </a:lnTo>
                <a:lnTo>
                  <a:pt x="2518" y="1588"/>
                </a:lnTo>
                <a:lnTo>
                  <a:pt x="2518" y="1593"/>
                </a:lnTo>
                <a:lnTo>
                  <a:pt x="2521" y="1594"/>
                </a:lnTo>
                <a:lnTo>
                  <a:pt x="2529" y="1592"/>
                </a:lnTo>
                <a:lnTo>
                  <a:pt x="2566" y="1651"/>
                </a:lnTo>
                <a:lnTo>
                  <a:pt x="2565" y="1784"/>
                </a:lnTo>
                <a:lnTo>
                  <a:pt x="2517" y="1892"/>
                </a:lnTo>
                <a:lnTo>
                  <a:pt x="2435" y="1975"/>
                </a:lnTo>
                <a:lnTo>
                  <a:pt x="2324" y="2028"/>
                </a:lnTo>
                <a:lnTo>
                  <a:pt x="2189" y="2047"/>
                </a:lnTo>
                <a:lnTo>
                  <a:pt x="2034" y="2021"/>
                </a:lnTo>
                <a:lnTo>
                  <a:pt x="1906" y="1953"/>
                </a:lnTo>
                <a:lnTo>
                  <a:pt x="1815" y="1849"/>
                </a:lnTo>
                <a:lnTo>
                  <a:pt x="1772" y="1720"/>
                </a:lnTo>
                <a:lnTo>
                  <a:pt x="1784" y="1578"/>
                </a:lnTo>
                <a:lnTo>
                  <a:pt x="1828" y="1521"/>
                </a:lnTo>
                <a:lnTo>
                  <a:pt x="1886" y="1489"/>
                </a:lnTo>
                <a:lnTo>
                  <a:pt x="1920" y="1432"/>
                </a:lnTo>
                <a:lnTo>
                  <a:pt x="1923" y="1419"/>
                </a:lnTo>
                <a:lnTo>
                  <a:pt x="1939" y="1408"/>
                </a:lnTo>
                <a:lnTo>
                  <a:pt x="1953" y="1409"/>
                </a:lnTo>
                <a:lnTo>
                  <a:pt x="1948" y="1427"/>
                </a:lnTo>
                <a:lnTo>
                  <a:pt x="1942" y="1438"/>
                </a:lnTo>
                <a:lnTo>
                  <a:pt x="1942" y="1445"/>
                </a:lnTo>
                <a:lnTo>
                  <a:pt x="1947" y="1445"/>
                </a:lnTo>
                <a:lnTo>
                  <a:pt x="1956" y="1440"/>
                </a:lnTo>
                <a:lnTo>
                  <a:pt x="1970" y="1422"/>
                </a:lnTo>
                <a:lnTo>
                  <a:pt x="1969" y="1404"/>
                </a:lnTo>
                <a:lnTo>
                  <a:pt x="2002" y="1367"/>
                </a:lnTo>
                <a:lnTo>
                  <a:pt x="2091" y="1344"/>
                </a:lnTo>
                <a:lnTo>
                  <a:pt x="2120" y="1347"/>
                </a:lnTo>
                <a:lnTo>
                  <a:pt x="2140" y="1361"/>
                </a:lnTo>
                <a:close/>
                <a:moveTo>
                  <a:pt x="623" y="1385"/>
                </a:moveTo>
                <a:lnTo>
                  <a:pt x="640" y="1392"/>
                </a:lnTo>
                <a:lnTo>
                  <a:pt x="648" y="1399"/>
                </a:lnTo>
                <a:lnTo>
                  <a:pt x="645" y="1402"/>
                </a:lnTo>
                <a:lnTo>
                  <a:pt x="634" y="1404"/>
                </a:lnTo>
                <a:lnTo>
                  <a:pt x="602" y="1398"/>
                </a:lnTo>
                <a:lnTo>
                  <a:pt x="570" y="1385"/>
                </a:lnTo>
                <a:lnTo>
                  <a:pt x="559" y="1376"/>
                </a:lnTo>
                <a:lnTo>
                  <a:pt x="555" y="1370"/>
                </a:lnTo>
                <a:lnTo>
                  <a:pt x="555" y="1367"/>
                </a:lnTo>
                <a:lnTo>
                  <a:pt x="561" y="1364"/>
                </a:lnTo>
                <a:lnTo>
                  <a:pt x="586" y="1370"/>
                </a:lnTo>
                <a:lnTo>
                  <a:pt x="623" y="1385"/>
                </a:lnTo>
                <a:close/>
                <a:moveTo>
                  <a:pt x="783" y="1427"/>
                </a:moveTo>
                <a:lnTo>
                  <a:pt x="776" y="1458"/>
                </a:lnTo>
                <a:lnTo>
                  <a:pt x="740" y="1445"/>
                </a:lnTo>
                <a:lnTo>
                  <a:pt x="719" y="1428"/>
                </a:lnTo>
                <a:lnTo>
                  <a:pt x="711" y="1419"/>
                </a:lnTo>
                <a:lnTo>
                  <a:pt x="717" y="1410"/>
                </a:lnTo>
                <a:lnTo>
                  <a:pt x="736" y="1402"/>
                </a:lnTo>
                <a:lnTo>
                  <a:pt x="751" y="1396"/>
                </a:lnTo>
                <a:lnTo>
                  <a:pt x="764" y="1391"/>
                </a:lnTo>
                <a:lnTo>
                  <a:pt x="774" y="1388"/>
                </a:lnTo>
                <a:lnTo>
                  <a:pt x="779" y="1386"/>
                </a:lnTo>
                <a:lnTo>
                  <a:pt x="782" y="1398"/>
                </a:lnTo>
                <a:lnTo>
                  <a:pt x="783" y="1427"/>
                </a:lnTo>
                <a:close/>
                <a:moveTo>
                  <a:pt x="2384" y="1459"/>
                </a:moveTo>
                <a:lnTo>
                  <a:pt x="2404" y="1486"/>
                </a:lnTo>
                <a:lnTo>
                  <a:pt x="2379" y="1503"/>
                </a:lnTo>
                <a:lnTo>
                  <a:pt x="2299" y="1509"/>
                </a:lnTo>
                <a:lnTo>
                  <a:pt x="2208" y="1484"/>
                </a:lnTo>
                <a:lnTo>
                  <a:pt x="2146" y="1446"/>
                </a:lnTo>
                <a:lnTo>
                  <a:pt x="2149" y="1407"/>
                </a:lnTo>
                <a:lnTo>
                  <a:pt x="2265" y="1409"/>
                </a:lnTo>
                <a:lnTo>
                  <a:pt x="2384" y="1459"/>
                </a:lnTo>
                <a:close/>
                <a:moveTo>
                  <a:pt x="2743" y="1485"/>
                </a:moveTo>
                <a:lnTo>
                  <a:pt x="2740" y="1490"/>
                </a:lnTo>
                <a:lnTo>
                  <a:pt x="2738" y="1494"/>
                </a:lnTo>
                <a:lnTo>
                  <a:pt x="2737" y="1494"/>
                </a:lnTo>
                <a:lnTo>
                  <a:pt x="2735" y="1489"/>
                </a:lnTo>
                <a:lnTo>
                  <a:pt x="2733" y="1474"/>
                </a:lnTo>
                <a:lnTo>
                  <a:pt x="2732" y="1449"/>
                </a:lnTo>
                <a:lnTo>
                  <a:pt x="2733" y="1422"/>
                </a:lnTo>
                <a:lnTo>
                  <a:pt x="2735" y="1407"/>
                </a:lnTo>
                <a:lnTo>
                  <a:pt x="2737" y="1403"/>
                </a:lnTo>
                <a:lnTo>
                  <a:pt x="2738" y="1402"/>
                </a:lnTo>
                <a:lnTo>
                  <a:pt x="2740" y="1404"/>
                </a:lnTo>
                <a:lnTo>
                  <a:pt x="2743" y="1410"/>
                </a:lnTo>
                <a:lnTo>
                  <a:pt x="2746" y="1448"/>
                </a:lnTo>
                <a:lnTo>
                  <a:pt x="2743" y="1485"/>
                </a:lnTo>
                <a:close/>
                <a:moveTo>
                  <a:pt x="1864" y="1425"/>
                </a:moveTo>
                <a:lnTo>
                  <a:pt x="1862" y="1441"/>
                </a:lnTo>
                <a:lnTo>
                  <a:pt x="1875" y="1453"/>
                </a:lnTo>
                <a:lnTo>
                  <a:pt x="1884" y="1466"/>
                </a:lnTo>
                <a:lnTo>
                  <a:pt x="1864" y="1489"/>
                </a:lnTo>
                <a:lnTo>
                  <a:pt x="1847" y="1502"/>
                </a:lnTo>
                <a:lnTo>
                  <a:pt x="1838" y="1504"/>
                </a:lnTo>
                <a:lnTo>
                  <a:pt x="1836" y="1494"/>
                </a:lnTo>
                <a:lnTo>
                  <a:pt x="1839" y="1468"/>
                </a:lnTo>
                <a:lnTo>
                  <a:pt x="1846" y="1430"/>
                </a:lnTo>
                <a:lnTo>
                  <a:pt x="1852" y="1411"/>
                </a:lnTo>
                <a:lnTo>
                  <a:pt x="1857" y="1406"/>
                </a:lnTo>
                <a:lnTo>
                  <a:pt x="1864" y="1406"/>
                </a:lnTo>
                <a:lnTo>
                  <a:pt x="1870" y="1411"/>
                </a:lnTo>
                <a:lnTo>
                  <a:pt x="1864" y="1425"/>
                </a:lnTo>
                <a:close/>
                <a:moveTo>
                  <a:pt x="845" y="1568"/>
                </a:moveTo>
                <a:lnTo>
                  <a:pt x="876" y="1626"/>
                </a:lnTo>
                <a:lnTo>
                  <a:pt x="881" y="1656"/>
                </a:lnTo>
                <a:lnTo>
                  <a:pt x="862" y="1638"/>
                </a:lnTo>
                <a:lnTo>
                  <a:pt x="826" y="1579"/>
                </a:lnTo>
                <a:lnTo>
                  <a:pt x="798" y="1516"/>
                </a:lnTo>
                <a:lnTo>
                  <a:pt x="793" y="1494"/>
                </a:lnTo>
                <a:lnTo>
                  <a:pt x="809" y="1510"/>
                </a:lnTo>
                <a:lnTo>
                  <a:pt x="845" y="1568"/>
                </a:lnTo>
                <a:close/>
                <a:moveTo>
                  <a:pt x="2710" y="1656"/>
                </a:moveTo>
                <a:lnTo>
                  <a:pt x="2682" y="1861"/>
                </a:lnTo>
                <a:lnTo>
                  <a:pt x="2604" y="2028"/>
                </a:lnTo>
                <a:lnTo>
                  <a:pt x="2510" y="2130"/>
                </a:lnTo>
                <a:lnTo>
                  <a:pt x="2253" y="2265"/>
                </a:lnTo>
                <a:lnTo>
                  <a:pt x="2216" y="2275"/>
                </a:lnTo>
                <a:lnTo>
                  <a:pt x="2178" y="2280"/>
                </a:lnTo>
                <a:lnTo>
                  <a:pt x="2166" y="2277"/>
                </a:lnTo>
                <a:lnTo>
                  <a:pt x="2163" y="2273"/>
                </a:lnTo>
                <a:lnTo>
                  <a:pt x="2173" y="2268"/>
                </a:lnTo>
                <a:lnTo>
                  <a:pt x="2193" y="2263"/>
                </a:lnTo>
                <a:lnTo>
                  <a:pt x="2221" y="2253"/>
                </a:lnTo>
                <a:lnTo>
                  <a:pt x="2228" y="2247"/>
                </a:lnTo>
                <a:lnTo>
                  <a:pt x="2210" y="2239"/>
                </a:lnTo>
                <a:lnTo>
                  <a:pt x="2168" y="2231"/>
                </a:lnTo>
                <a:lnTo>
                  <a:pt x="2115" y="2218"/>
                </a:lnTo>
                <a:lnTo>
                  <a:pt x="2092" y="2204"/>
                </a:lnTo>
                <a:lnTo>
                  <a:pt x="2096" y="2183"/>
                </a:lnTo>
                <a:lnTo>
                  <a:pt x="2123" y="2149"/>
                </a:lnTo>
                <a:lnTo>
                  <a:pt x="2144" y="2117"/>
                </a:lnTo>
                <a:lnTo>
                  <a:pt x="2146" y="2098"/>
                </a:lnTo>
                <a:lnTo>
                  <a:pt x="2126" y="2109"/>
                </a:lnTo>
                <a:lnTo>
                  <a:pt x="2095" y="2152"/>
                </a:lnTo>
                <a:lnTo>
                  <a:pt x="2059" y="2197"/>
                </a:lnTo>
                <a:lnTo>
                  <a:pt x="2027" y="2218"/>
                </a:lnTo>
                <a:lnTo>
                  <a:pt x="2020" y="2199"/>
                </a:lnTo>
                <a:lnTo>
                  <a:pt x="2057" y="2147"/>
                </a:lnTo>
                <a:lnTo>
                  <a:pt x="2126" y="2091"/>
                </a:lnTo>
                <a:lnTo>
                  <a:pt x="2221" y="2075"/>
                </a:lnTo>
                <a:lnTo>
                  <a:pt x="2397" y="2026"/>
                </a:lnTo>
                <a:lnTo>
                  <a:pt x="2529" y="1912"/>
                </a:lnTo>
                <a:lnTo>
                  <a:pt x="2596" y="1760"/>
                </a:lnTo>
                <a:lnTo>
                  <a:pt x="2580" y="1594"/>
                </a:lnTo>
                <a:lnTo>
                  <a:pt x="2577" y="1551"/>
                </a:lnTo>
                <a:lnTo>
                  <a:pt x="2640" y="1538"/>
                </a:lnTo>
                <a:lnTo>
                  <a:pt x="2719" y="1534"/>
                </a:lnTo>
                <a:lnTo>
                  <a:pt x="2710" y="1656"/>
                </a:lnTo>
                <a:close/>
                <a:moveTo>
                  <a:pt x="933" y="1705"/>
                </a:moveTo>
                <a:lnTo>
                  <a:pt x="931" y="1719"/>
                </a:lnTo>
                <a:lnTo>
                  <a:pt x="924" y="1726"/>
                </a:lnTo>
                <a:lnTo>
                  <a:pt x="912" y="1719"/>
                </a:lnTo>
                <a:lnTo>
                  <a:pt x="901" y="1705"/>
                </a:lnTo>
                <a:lnTo>
                  <a:pt x="899" y="1689"/>
                </a:lnTo>
                <a:lnTo>
                  <a:pt x="909" y="1684"/>
                </a:lnTo>
                <a:lnTo>
                  <a:pt x="926" y="1689"/>
                </a:lnTo>
                <a:lnTo>
                  <a:pt x="933" y="1705"/>
                </a:lnTo>
                <a:close/>
                <a:moveTo>
                  <a:pt x="2743" y="1773"/>
                </a:moveTo>
                <a:lnTo>
                  <a:pt x="2738" y="1781"/>
                </a:lnTo>
                <a:lnTo>
                  <a:pt x="2734" y="1782"/>
                </a:lnTo>
                <a:lnTo>
                  <a:pt x="2732" y="1775"/>
                </a:lnTo>
                <a:lnTo>
                  <a:pt x="2730" y="1761"/>
                </a:lnTo>
                <a:lnTo>
                  <a:pt x="2732" y="1734"/>
                </a:lnTo>
                <a:lnTo>
                  <a:pt x="2740" y="1733"/>
                </a:lnTo>
                <a:lnTo>
                  <a:pt x="2747" y="1750"/>
                </a:lnTo>
                <a:lnTo>
                  <a:pt x="2743" y="1773"/>
                </a:lnTo>
                <a:close/>
                <a:moveTo>
                  <a:pt x="1031" y="1844"/>
                </a:moveTo>
                <a:lnTo>
                  <a:pt x="1049" y="1866"/>
                </a:lnTo>
                <a:lnTo>
                  <a:pt x="1044" y="1876"/>
                </a:lnTo>
                <a:lnTo>
                  <a:pt x="1022" y="1866"/>
                </a:lnTo>
                <a:lnTo>
                  <a:pt x="997" y="1844"/>
                </a:lnTo>
                <a:lnTo>
                  <a:pt x="983" y="1822"/>
                </a:lnTo>
                <a:lnTo>
                  <a:pt x="984" y="1812"/>
                </a:lnTo>
                <a:lnTo>
                  <a:pt x="1004" y="1822"/>
                </a:lnTo>
                <a:lnTo>
                  <a:pt x="1031" y="1844"/>
                </a:lnTo>
                <a:close/>
                <a:moveTo>
                  <a:pt x="1217" y="2036"/>
                </a:moveTo>
                <a:lnTo>
                  <a:pt x="1259" y="2068"/>
                </a:lnTo>
                <a:lnTo>
                  <a:pt x="1275" y="2096"/>
                </a:lnTo>
                <a:lnTo>
                  <a:pt x="1264" y="2100"/>
                </a:lnTo>
                <a:lnTo>
                  <a:pt x="1236" y="2083"/>
                </a:lnTo>
                <a:lnTo>
                  <a:pt x="1205" y="2057"/>
                </a:lnTo>
                <a:lnTo>
                  <a:pt x="1185" y="2047"/>
                </a:lnTo>
                <a:lnTo>
                  <a:pt x="1180" y="2105"/>
                </a:lnTo>
                <a:lnTo>
                  <a:pt x="1223" y="2207"/>
                </a:lnTo>
                <a:lnTo>
                  <a:pt x="1244" y="2246"/>
                </a:lnTo>
                <a:lnTo>
                  <a:pt x="1236" y="2251"/>
                </a:lnTo>
                <a:lnTo>
                  <a:pt x="1168" y="2153"/>
                </a:lnTo>
                <a:lnTo>
                  <a:pt x="1138" y="2068"/>
                </a:lnTo>
                <a:lnTo>
                  <a:pt x="1141" y="2059"/>
                </a:lnTo>
                <a:lnTo>
                  <a:pt x="1125" y="2036"/>
                </a:lnTo>
                <a:lnTo>
                  <a:pt x="1110" y="2014"/>
                </a:lnTo>
                <a:lnTo>
                  <a:pt x="1112" y="2004"/>
                </a:lnTo>
                <a:lnTo>
                  <a:pt x="1112" y="1987"/>
                </a:lnTo>
                <a:lnTo>
                  <a:pt x="1089" y="1944"/>
                </a:lnTo>
                <a:lnTo>
                  <a:pt x="1052" y="1887"/>
                </a:lnTo>
                <a:lnTo>
                  <a:pt x="1106" y="1941"/>
                </a:lnTo>
                <a:lnTo>
                  <a:pt x="1161" y="1992"/>
                </a:lnTo>
                <a:lnTo>
                  <a:pt x="1217" y="2036"/>
                </a:lnTo>
                <a:close/>
                <a:moveTo>
                  <a:pt x="2638" y="2058"/>
                </a:moveTo>
                <a:lnTo>
                  <a:pt x="2524" y="2176"/>
                </a:lnTo>
                <a:lnTo>
                  <a:pt x="2422" y="2239"/>
                </a:lnTo>
                <a:lnTo>
                  <a:pt x="2428" y="2224"/>
                </a:lnTo>
                <a:lnTo>
                  <a:pt x="2473" y="2190"/>
                </a:lnTo>
                <a:lnTo>
                  <a:pt x="2543" y="2130"/>
                </a:lnTo>
                <a:lnTo>
                  <a:pt x="2610" y="2055"/>
                </a:lnTo>
                <a:lnTo>
                  <a:pt x="2659" y="1996"/>
                </a:lnTo>
                <a:lnTo>
                  <a:pt x="2682" y="1976"/>
                </a:lnTo>
                <a:lnTo>
                  <a:pt x="2676" y="1998"/>
                </a:lnTo>
                <a:lnTo>
                  <a:pt x="2638" y="2058"/>
                </a:lnTo>
                <a:close/>
                <a:moveTo>
                  <a:pt x="1243" y="2111"/>
                </a:moveTo>
                <a:lnTo>
                  <a:pt x="1340" y="2174"/>
                </a:lnTo>
                <a:lnTo>
                  <a:pt x="1520" y="2250"/>
                </a:lnTo>
                <a:lnTo>
                  <a:pt x="1770" y="2283"/>
                </a:lnTo>
                <a:lnTo>
                  <a:pt x="1982" y="2258"/>
                </a:lnTo>
                <a:lnTo>
                  <a:pt x="2021" y="2247"/>
                </a:lnTo>
                <a:lnTo>
                  <a:pt x="2050" y="2256"/>
                </a:lnTo>
                <a:lnTo>
                  <a:pt x="2090" y="2274"/>
                </a:lnTo>
                <a:lnTo>
                  <a:pt x="2146" y="2293"/>
                </a:lnTo>
                <a:lnTo>
                  <a:pt x="2215" y="2307"/>
                </a:lnTo>
                <a:lnTo>
                  <a:pt x="2170" y="2369"/>
                </a:lnTo>
                <a:lnTo>
                  <a:pt x="2076" y="2455"/>
                </a:lnTo>
                <a:lnTo>
                  <a:pt x="1975" y="2495"/>
                </a:lnTo>
                <a:lnTo>
                  <a:pt x="1983" y="2482"/>
                </a:lnTo>
                <a:lnTo>
                  <a:pt x="2040" y="2451"/>
                </a:lnTo>
                <a:lnTo>
                  <a:pt x="2111" y="2405"/>
                </a:lnTo>
                <a:lnTo>
                  <a:pt x="2155" y="2359"/>
                </a:lnTo>
                <a:lnTo>
                  <a:pt x="2178" y="2314"/>
                </a:lnTo>
                <a:lnTo>
                  <a:pt x="2127" y="2359"/>
                </a:lnTo>
                <a:lnTo>
                  <a:pt x="1995" y="2444"/>
                </a:lnTo>
                <a:lnTo>
                  <a:pt x="1837" y="2487"/>
                </a:lnTo>
                <a:lnTo>
                  <a:pt x="1791" y="2490"/>
                </a:lnTo>
                <a:lnTo>
                  <a:pt x="1741" y="2497"/>
                </a:lnTo>
                <a:lnTo>
                  <a:pt x="1718" y="2499"/>
                </a:lnTo>
                <a:lnTo>
                  <a:pt x="1697" y="2502"/>
                </a:lnTo>
                <a:lnTo>
                  <a:pt x="1676" y="2504"/>
                </a:lnTo>
                <a:lnTo>
                  <a:pt x="1659" y="2506"/>
                </a:lnTo>
                <a:lnTo>
                  <a:pt x="1613" y="2508"/>
                </a:lnTo>
                <a:lnTo>
                  <a:pt x="1612" y="2498"/>
                </a:lnTo>
                <a:lnTo>
                  <a:pt x="1622" y="2478"/>
                </a:lnTo>
                <a:lnTo>
                  <a:pt x="1580" y="2457"/>
                </a:lnTo>
                <a:lnTo>
                  <a:pt x="1527" y="2438"/>
                </a:lnTo>
                <a:lnTo>
                  <a:pt x="1480" y="2419"/>
                </a:lnTo>
                <a:lnTo>
                  <a:pt x="1463" y="2412"/>
                </a:lnTo>
                <a:lnTo>
                  <a:pt x="1452" y="2412"/>
                </a:lnTo>
                <a:lnTo>
                  <a:pt x="1450" y="2416"/>
                </a:lnTo>
                <a:lnTo>
                  <a:pt x="1454" y="2427"/>
                </a:lnTo>
                <a:lnTo>
                  <a:pt x="1463" y="2441"/>
                </a:lnTo>
                <a:lnTo>
                  <a:pt x="1464" y="2448"/>
                </a:lnTo>
                <a:lnTo>
                  <a:pt x="1461" y="2451"/>
                </a:lnTo>
                <a:lnTo>
                  <a:pt x="1451" y="2446"/>
                </a:lnTo>
                <a:lnTo>
                  <a:pt x="1414" y="2421"/>
                </a:lnTo>
                <a:lnTo>
                  <a:pt x="1352" y="2369"/>
                </a:lnTo>
                <a:lnTo>
                  <a:pt x="1291" y="2306"/>
                </a:lnTo>
                <a:lnTo>
                  <a:pt x="1281" y="2275"/>
                </a:lnTo>
                <a:lnTo>
                  <a:pt x="1284" y="2252"/>
                </a:lnTo>
                <a:lnTo>
                  <a:pt x="1247" y="2199"/>
                </a:lnTo>
                <a:lnTo>
                  <a:pt x="1206" y="2143"/>
                </a:lnTo>
                <a:lnTo>
                  <a:pt x="1189" y="2109"/>
                </a:lnTo>
                <a:lnTo>
                  <a:pt x="1209" y="2090"/>
                </a:lnTo>
                <a:lnTo>
                  <a:pt x="1243" y="2111"/>
                </a:lnTo>
                <a:close/>
                <a:moveTo>
                  <a:pt x="1403" y="2165"/>
                </a:moveTo>
                <a:lnTo>
                  <a:pt x="1391" y="2167"/>
                </a:lnTo>
                <a:lnTo>
                  <a:pt x="1360" y="2154"/>
                </a:lnTo>
                <a:lnTo>
                  <a:pt x="1330" y="2133"/>
                </a:lnTo>
                <a:lnTo>
                  <a:pt x="1317" y="2120"/>
                </a:lnTo>
                <a:lnTo>
                  <a:pt x="1330" y="2118"/>
                </a:lnTo>
                <a:lnTo>
                  <a:pt x="1360" y="2132"/>
                </a:lnTo>
                <a:lnTo>
                  <a:pt x="1391" y="2152"/>
                </a:lnTo>
                <a:lnTo>
                  <a:pt x="1403" y="2165"/>
                </a:lnTo>
                <a:close/>
                <a:moveTo>
                  <a:pt x="1499" y="2214"/>
                </a:moveTo>
                <a:lnTo>
                  <a:pt x="1483" y="2214"/>
                </a:lnTo>
                <a:lnTo>
                  <a:pt x="1461" y="2197"/>
                </a:lnTo>
                <a:lnTo>
                  <a:pt x="1451" y="2186"/>
                </a:lnTo>
                <a:lnTo>
                  <a:pt x="1449" y="2180"/>
                </a:lnTo>
                <a:lnTo>
                  <a:pt x="1456" y="2180"/>
                </a:lnTo>
                <a:lnTo>
                  <a:pt x="1473" y="2187"/>
                </a:lnTo>
                <a:lnTo>
                  <a:pt x="1497" y="2201"/>
                </a:lnTo>
                <a:lnTo>
                  <a:pt x="1499" y="2214"/>
                </a:lnTo>
                <a:close/>
                <a:moveTo>
                  <a:pt x="1958" y="2239"/>
                </a:moveTo>
                <a:lnTo>
                  <a:pt x="1926" y="2252"/>
                </a:lnTo>
                <a:lnTo>
                  <a:pt x="1894" y="2258"/>
                </a:lnTo>
                <a:lnTo>
                  <a:pt x="1884" y="2256"/>
                </a:lnTo>
                <a:lnTo>
                  <a:pt x="1881" y="2253"/>
                </a:lnTo>
                <a:lnTo>
                  <a:pt x="1889" y="2247"/>
                </a:lnTo>
                <a:lnTo>
                  <a:pt x="1905" y="2239"/>
                </a:lnTo>
                <a:lnTo>
                  <a:pt x="1943" y="2224"/>
                </a:lnTo>
                <a:lnTo>
                  <a:pt x="1968" y="2219"/>
                </a:lnTo>
                <a:lnTo>
                  <a:pt x="1974" y="2221"/>
                </a:lnTo>
                <a:lnTo>
                  <a:pt x="1974" y="2224"/>
                </a:lnTo>
                <a:lnTo>
                  <a:pt x="1970" y="2231"/>
                </a:lnTo>
                <a:lnTo>
                  <a:pt x="1958" y="2239"/>
                </a:lnTo>
                <a:close/>
                <a:moveTo>
                  <a:pt x="2119" y="2256"/>
                </a:moveTo>
                <a:lnTo>
                  <a:pt x="2103" y="2256"/>
                </a:lnTo>
                <a:lnTo>
                  <a:pt x="2080" y="2240"/>
                </a:lnTo>
                <a:lnTo>
                  <a:pt x="2071" y="2228"/>
                </a:lnTo>
                <a:lnTo>
                  <a:pt x="2068" y="2223"/>
                </a:lnTo>
                <a:lnTo>
                  <a:pt x="2076" y="2223"/>
                </a:lnTo>
                <a:lnTo>
                  <a:pt x="2093" y="2230"/>
                </a:lnTo>
                <a:lnTo>
                  <a:pt x="2116" y="2243"/>
                </a:lnTo>
                <a:lnTo>
                  <a:pt x="2119" y="2256"/>
                </a:lnTo>
                <a:close/>
                <a:moveTo>
                  <a:pt x="1674" y="2251"/>
                </a:moveTo>
                <a:lnTo>
                  <a:pt x="1657" y="2257"/>
                </a:lnTo>
                <a:lnTo>
                  <a:pt x="1634" y="2253"/>
                </a:lnTo>
                <a:lnTo>
                  <a:pt x="1626" y="2249"/>
                </a:lnTo>
                <a:lnTo>
                  <a:pt x="1625" y="2244"/>
                </a:lnTo>
                <a:lnTo>
                  <a:pt x="1633" y="2242"/>
                </a:lnTo>
                <a:lnTo>
                  <a:pt x="1646" y="2240"/>
                </a:lnTo>
                <a:lnTo>
                  <a:pt x="1673" y="2243"/>
                </a:lnTo>
                <a:lnTo>
                  <a:pt x="1674" y="2251"/>
                </a:lnTo>
                <a:close/>
                <a:moveTo>
                  <a:pt x="1805" y="2531"/>
                </a:moveTo>
                <a:lnTo>
                  <a:pt x="1767" y="2534"/>
                </a:lnTo>
                <a:lnTo>
                  <a:pt x="1730" y="2531"/>
                </a:lnTo>
                <a:lnTo>
                  <a:pt x="1724" y="2529"/>
                </a:lnTo>
                <a:lnTo>
                  <a:pt x="1721" y="2526"/>
                </a:lnTo>
                <a:lnTo>
                  <a:pt x="1721" y="2525"/>
                </a:lnTo>
                <a:lnTo>
                  <a:pt x="1725" y="2523"/>
                </a:lnTo>
                <a:lnTo>
                  <a:pt x="1740" y="2521"/>
                </a:lnTo>
                <a:lnTo>
                  <a:pt x="1766" y="2520"/>
                </a:lnTo>
                <a:lnTo>
                  <a:pt x="1793" y="2521"/>
                </a:lnTo>
                <a:lnTo>
                  <a:pt x="1808" y="2523"/>
                </a:lnTo>
                <a:lnTo>
                  <a:pt x="1812" y="2525"/>
                </a:lnTo>
                <a:lnTo>
                  <a:pt x="1813" y="2526"/>
                </a:lnTo>
                <a:lnTo>
                  <a:pt x="1811" y="2529"/>
                </a:lnTo>
                <a:lnTo>
                  <a:pt x="1805" y="253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575" name="Freeform 123"/>
          <p:cNvSpPr>
            <a:spLocks/>
          </p:cNvSpPr>
          <p:nvPr/>
        </p:nvSpPr>
        <p:spPr bwMode="auto">
          <a:xfrm>
            <a:off x="7023100" y="1600200"/>
            <a:ext cx="4763" cy="6350"/>
          </a:xfrm>
          <a:custGeom>
            <a:avLst/>
            <a:gdLst>
              <a:gd name="T0" fmla="*/ 2 w 34"/>
              <a:gd name="T1" fmla="*/ 22 h 43"/>
              <a:gd name="T2" fmla="*/ 14 w 34"/>
              <a:gd name="T3" fmla="*/ 36 h 43"/>
              <a:gd name="T4" fmla="*/ 25 w 34"/>
              <a:gd name="T5" fmla="*/ 43 h 43"/>
              <a:gd name="T6" fmla="*/ 31 w 34"/>
              <a:gd name="T7" fmla="*/ 36 h 43"/>
              <a:gd name="T8" fmla="*/ 34 w 34"/>
              <a:gd name="T9" fmla="*/ 22 h 43"/>
              <a:gd name="T10" fmla="*/ 26 w 34"/>
              <a:gd name="T11" fmla="*/ 7 h 43"/>
              <a:gd name="T12" fmla="*/ 10 w 34"/>
              <a:gd name="T13" fmla="*/ 0 h 43"/>
              <a:gd name="T14" fmla="*/ 0 w 34"/>
              <a:gd name="T15" fmla="*/ 7 h 43"/>
              <a:gd name="T16" fmla="*/ 2 w 34"/>
              <a:gd name="T17" fmla="*/ 22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4" h="43">
                <a:moveTo>
                  <a:pt x="2" y="22"/>
                </a:moveTo>
                <a:lnTo>
                  <a:pt x="14" y="36"/>
                </a:lnTo>
                <a:lnTo>
                  <a:pt x="25" y="43"/>
                </a:lnTo>
                <a:lnTo>
                  <a:pt x="31" y="36"/>
                </a:lnTo>
                <a:lnTo>
                  <a:pt x="34" y="22"/>
                </a:lnTo>
                <a:lnTo>
                  <a:pt x="26" y="7"/>
                </a:lnTo>
                <a:lnTo>
                  <a:pt x="10" y="0"/>
                </a:lnTo>
                <a:lnTo>
                  <a:pt x="0" y="7"/>
                </a:lnTo>
                <a:lnTo>
                  <a:pt x="2" y="2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576" name="Freeform 124"/>
          <p:cNvSpPr>
            <a:spLocks/>
          </p:cNvSpPr>
          <p:nvPr/>
        </p:nvSpPr>
        <p:spPr bwMode="auto">
          <a:xfrm>
            <a:off x="7042150" y="1633538"/>
            <a:ext cx="17463" cy="15875"/>
          </a:xfrm>
          <a:custGeom>
            <a:avLst/>
            <a:gdLst>
              <a:gd name="T0" fmla="*/ 62 w 146"/>
              <a:gd name="T1" fmla="*/ 67 h 135"/>
              <a:gd name="T2" fmla="*/ 114 w 146"/>
              <a:gd name="T3" fmla="*/ 116 h 135"/>
              <a:gd name="T4" fmla="*/ 144 w 146"/>
              <a:gd name="T5" fmla="*/ 135 h 135"/>
              <a:gd name="T6" fmla="*/ 146 w 146"/>
              <a:gd name="T7" fmla="*/ 109 h 135"/>
              <a:gd name="T8" fmla="*/ 69 w 146"/>
              <a:gd name="T9" fmla="*/ 47 h 135"/>
              <a:gd name="T10" fmla="*/ 0 w 146"/>
              <a:gd name="T11" fmla="*/ 0 h 135"/>
              <a:gd name="T12" fmla="*/ 62 w 146"/>
              <a:gd name="T13" fmla="*/ 67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6" h="135">
                <a:moveTo>
                  <a:pt x="62" y="67"/>
                </a:moveTo>
                <a:lnTo>
                  <a:pt x="114" y="116"/>
                </a:lnTo>
                <a:lnTo>
                  <a:pt x="144" y="135"/>
                </a:lnTo>
                <a:lnTo>
                  <a:pt x="146" y="109"/>
                </a:lnTo>
                <a:lnTo>
                  <a:pt x="69" y="47"/>
                </a:lnTo>
                <a:lnTo>
                  <a:pt x="0" y="0"/>
                </a:lnTo>
                <a:lnTo>
                  <a:pt x="62" y="6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577" name="Freeform 125"/>
          <p:cNvSpPr>
            <a:spLocks/>
          </p:cNvSpPr>
          <p:nvPr/>
        </p:nvSpPr>
        <p:spPr bwMode="auto">
          <a:xfrm>
            <a:off x="7048500" y="1362075"/>
            <a:ext cx="1588" cy="4763"/>
          </a:xfrm>
          <a:custGeom>
            <a:avLst/>
            <a:gdLst>
              <a:gd name="T0" fmla="*/ 0 w 16"/>
              <a:gd name="T1" fmla="*/ 28 h 49"/>
              <a:gd name="T2" fmla="*/ 1 w 16"/>
              <a:gd name="T3" fmla="*/ 42 h 49"/>
              <a:gd name="T4" fmla="*/ 4 w 16"/>
              <a:gd name="T5" fmla="*/ 49 h 49"/>
              <a:gd name="T6" fmla="*/ 8 w 16"/>
              <a:gd name="T7" fmla="*/ 49 h 49"/>
              <a:gd name="T8" fmla="*/ 13 w 16"/>
              <a:gd name="T9" fmla="*/ 41 h 49"/>
              <a:gd name="T10" fmla="*/ 16 w 16"/>
              <a:gd name="T11" fmla="*/ 17 h 49"/>
              <a:gd name="T12" fmla="*/ 11 w 16"/>
              <a:gd name="T13" fmla="*/ 0 h 49"/>
              <a:gd name="T14" fmla="*/ 2 w 16"/>
              <a:gd name="T15" fmla="*/ 2 h 49"/>
              <a:gd name="T16" fmla="*/ 0 w 16"/>
              <a:gd name="T17" fmla="*/ 28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6" h="49">
                <a:moveTo>
                  <a:pt x="0" y="28"/>
                </a:moveTo>
                <a:lnTo>
                  <a:pt x="1" y="42"/>
                </a:lnTo>
                <a:lnTo>
                  <a:pt x="4" y="49"/>
                </a:lnTo>
                <a:lnTo>
                  <a:pt x="8" y="49"/>
                </a:lnTo>
                <a:lnTo>
                  <a:pt x="13" y="41"/>
                </a:lnTo>
                <a:lnTo>
                  <a:pt x="16" y="17"/>
                </a:lnTo>
                <a:lnTo>
                  <a:pt x="11" y="0"/>
                </a:lnTo>
                <a:lnTo>
                  <a:pt x="2" y="2"/>
                </a:lnTo>
                <a:lnTo>
                  <a:pt x="0" y="2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578" name="Freeform 126"/>
          <p:cNvSpPr>
            <a:spLocks/>
          </p:cNvSpPr>
          <p:nvPr/>
        </p:nvSpPr>
        <p:spPr bwMode="auto">
          <a:xfrm>
            <a:off x="7329488" y="1362075"/>
            <a:ext cx="4763" cy="7938"/>
          </a:xfrm>
          <a:custGeom>
            <a:avLst/>
            <a:gdLst>
              <a:gd name="T0" fmla="*/ 12 w 37"/>
              <a:gd name="T1" fmla="*/ 24 h 74"/>
              <a:gd name="T2" fmla="*/ 3 w 37"/>
              <a:gd name="T3" fmla="*/ 57 h 74"/>
              <a:gd name="T4" fmla="*/ 0 w 37"/>
              <a:gd name="T5" fmla="*/ 74 h 74"/>
              <a:gd name="T6" fmla="*/ 8 w 37"/>
              <a:gd name="T7" fmla="*/ 71 h 74"/>
              <a:gd name="T8" fmla="*/ 23 w 37"/>
              <a:gd name="T9" fmla="*/ 50 h 74"/>
              <a:gd name="T10" fmla="*/ 37 w 37"/>
              <a:gd name="T11" fmla="*/ 19 h 74"/>
              <a:gd name="T12" fmla="*/ 36 w 37"/>
              <a:gd name="T13" fmla="*/ 0 h 74"/>
              <a:gd name="T14" fmla="*/ 25 w 37"/>
              <a:gd name="T15" fmla="*/ 3 h 74"/>
              <a:gd name="T16" fmla="*/ 12 w 37"/>
              <a:gd name="T17" fmla="*/ 24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7" h="74">
                <a:moveTo>
                  <a:pt x="12" y="24"/>
                </a:moveTo>
                <a:lnTo>
                  <a:pt x="3" y="57"/>
                </a:lnTo>
                <a:lnTo>
                  <a:pt x="0" y="74"/>
                </a:lnTo>
                <a:lnTo>
                  <a:pt x="8" y="71"/>
                </a:lnTo>
                <a:lnTo>
                  <a:pt x="23" y="50"/>
                </a:lnTo>
                <a:lnTo>
                  <a:pt x="37" y="19"/>
                </a:lnTo>
                <a:lnTo>
                  <a:pt x="36" y="0"/>
                </a:lnTo>
                <a:lnTo>
                  <a:pt x="25" y="3"/>
                </a:lnTo>
                <a:lnTo>
                  <a:pt x="12" y="2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579" name="Freeform 127"/>
          <p:cNvSpPr>
            <a:spLocks/>
          </p:cNvSpPr>
          <p:nvPr/>
        </p:nvSpPr>
        <p:spPr bwMode="auto">
          <a:xfrm>
            <a:off x="7051675" y="1373188"/>
            <a:ext cx="1588" cy="9525"/>
          </a:xfrm>
          <a:custGeom>
            <a:avLst/>
            <a:gdLst>
              <a:gd name="T0" fmla="*/ 0 w 14"/>
              <a:gd name="T1" fmla="*/ 39 h 75"/>
              <a:gd name="T2" fmla="*/ 2 w 14"/>
              <a:gd name="T3" fmla="*/ 60 h 75"/>
              <a:gd name="T4" fmla="*/ 4 w 14"/>
              <a:gd name="T5" fmla="*/ 73 h 75"/>
              <a:gd name="T6" fmla="*/ 5 w 14"/>
              <a:gd name="T7" fmla="*/ 75 h 75"/>
              <a:gd name="T8" fmla="*/ 7 w 14"/>
              <a:gd name="T9" fmla="*/ 74 h 75"/>
              <a:gd name="T10" fmla="*/ 9 w 14"/>
              <a:gd name="T11" fmla="*/ 71 h 75"/>
              <a:gd name="T12" fmla="*/ 11 w 14"/>
              <a:gd name="T13" fmla="*/ 64 h 75"/>
              <a:gd name="T14" fmla="*/ 14 w 14"/>
              <a:gd name="T15" fmla="*/ 31 h 75"/>
              <a:gd name="T16" fmla="*/ 11 w 14"/>
              <a:gd name="T17" fmla="*/ 0 h 75"/>
              <a:gd name="T18" fmla="*/ 4 w 14"/>
              <a:gd name="T19" fmla="*/ 1 h 75"/>
              <a:gd name="T20" fmla="*/ 0 w 14"/>
              <a:gd name="T21" fmla="*/ 39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4" h="75">
                <a:moveTo>
                  <a:pt x="0" y="39"/>
                </a:moveTo>
                <a:lnTo>
                  <a:pt x="2" y="60"/>
                </a:lnTo>
                <a:lnTo>
                  <a:pt x="4" y="73"/>
                </a:lnTo>
                <a:lnTo>
                  <a:pt x="5" y="75"/>
                </a:lnTo>
                <a:lnTo>
                  <a:pt x="7" y="74"/>
                </a:lnTo>
                <a:lnTo>
                  <a:pt x="9" y="71"/>
                </a:lnTo>
                <a:lnTo>
                  <a:pt x="11" y="64"/>
                </a:lnTo>
                <a:lnTo>
                  <a:pt x="14" y="31"/>
                </a:lnTo>
                <a:lnTo>
                  <a:pt x="11" y="0"/>
                </a:lnTo>
                <a:lnTo>
                  <a:pt x="4" y="1"/>
                </a:lnTo>
                <a:lnTo>
                  <a:pt x="0" y="3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580" name="Freeform 128"/>
          <p:cNvSpPr>
            <a:spLocks/>
          </p:cNvSpPr>
          <p:nvPr/>
        </p:nvSpPr>
        <p:spPr bwMode="auto">
          <a:xfrm>
            <a:off x="7458075" y="1371600"/>
            <a:ext cx="4763" cy="9525"/>
          </a:xfrm>
          <a:custGeom>
            <a:avLst/>
            <a:gdLst>
              <a:gd name="T0" fmla="*/ 12 w 37"/>
              <a:gd name="T1" fmla="*/ 23 h 74"/>
              <a:gd name="T2" fmla="*/ 3 w 37"/>
              <a:gd name="T3" fmla="*/ 57 h 74"/>
              <a:gd name="T4" fmla="*/ 0 w 37"/>
              <a:gd name="T5" fmla="*/ 74 h 74"/>
              <a:gd name="T6" fmla="*/ 8 w 37"/>
              <a:gd name="T7" fmla="*/ 70 h 74"/>
              <a:gd name="T8" fmla="*/ 23 w 37"/>
              <a:gd name="T9" fmla="*/ 49 h 74"/>
              <a:gd name="T10" fmla="*/ 37 w 37"/>
              <a:gd name="T11" fmla="*/ 18 h 74"/>
              <a:gd name="T12" fmla="*/ 36 w 37"/>
              <a:gd name="T13" fmla="*/ 0 h 74"/>
              <a:gd name="T14" fmla="*/ 25 w 37"/>
              <a:gd name="T15" fmla="*/ 2 h 74"/>
              <a:gd name="T16" fmla="*/ 12 w 37"/>
              <a:gd name="T17" fmla="*/ 23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7" h="74">
                <a:moveTo>
                  <a:pt x="12" y="23"/>
                </a:moveTo>
                <a:lnTo>
                  <a:pt x="3" y="57"/>
                </a:lnTo>
                <a:lnTo>
                  <a:pt x="0" y="74"/>
                </a:lnTo>
                <a:lnTo>
                  <a:pt x="8" y="70"/>
                </a:lnTo>
                <a:lnTo>
                  <a:pt x="23" y="49"/>
                </a:lnTo>
                <a:lnTo>
                  <a:pt x="37" y="18"/>
                </a:lnTo>
                <a:lnTo>
                  <a:pt x="36" y="0"/>
                </a:lnTo>
                <a:lnTo>
                  <a:pt x="25" y="2"/>
                </a:lnTo>
                <a:lnTo>
                  <a:pt x="12" y="2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581" name="Freeform 129"/>
          <p:cNvSpPr>
            <a:spLocks/>
          </p:cNvSpPr>
          <p:nvPr/>
        </p:nvSpPr>
        <p:spPr bwMode="auto">
          <a:xfrm>
            <a:off x="7046913" y="1374775"/>
            <a:ext cx="1588" cy="7938"/>
          </a:xfrm>
          <a:custGeom>
            <a:avLst/>
            <a:gdLst>
              <a:gd name="T0" fmla="*/ 0 w 14"/>
              <a:gd name="T1" fmla="*/ 33 h 66"/>
              <a:gd name="T2" fmla="*/ 1 w 14"/>
              <a:gd name="T3" fmla="*/ 53 h 66"/>
              <a:gd name="T4" fmla="*/ 3 w 14"/>
              <a:gd name="T5" fmla="*/ 63 h 66"/>
              <a:gd name="T6" fmla="*/ 6 w 14"/>
              <a:gd name="T7" fmla="*/ 66 h 66"/>
              <a:gd name="T8" fmla="*/ 10 w 14"/>
              <a:gd name="T9" fmla="*/ 59 h 66"/>
              <a:gd name="T10" fmla="*/ 14 w 14"/>
              <a:gd name="T11" fmla="*/ 33 h 66"/>
              <a:gd name="T12" fmla="*/ 10 w 14"/>
              <a:gd name="T13" fmla="*/ 6 h 66"/>
              <a:gd name="T14" fmla="*/ 6 w 14"/>
              <a:gd name="T15" fmla="*/ 0 h 66"/>
              <a:gd name="T16" fmla="*/ 3 w 14"/>
              <a:gd name="T17" fmla="*/ 4 h 66"/>
              <a:gd name="T18" fmla="*/ 1 w 14"/>
              <a:gd name="T19" fmla="*/ 14 h 66"/>
              <a:gd name="T20" fmla="*/ 0 w 14"/>
              <a:gd name="T21" fmla="*/ 33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4" h="66">
                <a:moveTo>
                  <a:pt x="0" y="33"/>
                </a:moveTo>
                <a:lnTo>
                  <a:pt x="1" y="53"/>
                </a:lnTo>
                <a:lnTo>
                  <a:pt x="3" y="63"/>
                </a:lnTo>
                <a:lnTo>
                  <a:pt x="6" y="66"/>
                </a:lnTo>
                <a:lnTo>
                  <a:pt x="10" y="59"/>
                </a:lnTo>
                <a:lnTo>
                  <a:pt x="14" y="33"/>
                </a:lnTo>
                <a:lnTo>
                  <a:pt x="10" y="6"/>
                </a:lnTo>
                <a:lnTo>
                  <a:pt x="6" y="0"/>
                </a:lnTo>
                <a:lnTo>
                  <a:pt x="3" y="4"/>
                </a:lnTo>
                <a:lnTo>
                  <a:pt x="1" y="14"/>
                </a:lnTo>
                <a:lnTo>
                  <a:pt x="0" y="3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582" name="Freeform 130"/>
          <p:cNvSpPr>
            <a:spLocks/>
          </p:cNvSpPr>
          <p:nvPr/>
        </p:nvSpPr>
        <p:spPr bwMode="auto">
          <a:xfrm>
            <a:off x="7305675" y="1373188"/>
            <a:ext cx="23813" cy="30163"/>
          </a:xfrm>
          <a:custGeom>
            <a:avLst/>
            <a:gdLst>
              <a:gd name="T0" fmla="*/ 150 w 197"/>
              <a:gd name="T1" fmla="*/ 57 h 245"/>
              <a:gd name="T2" fmla="*/ 107 w 197"/>
              <a:gd name="T3" fmla="*/ 118 h 245"/>
              <a:gd name="T4" fmla="*/ 56 w 197"/>
              <a:gd name="T5" fmla="*/ 181 h 245"/>
              <a:gd name="T6" fmla="*/ 0 w 197"/>
              <a:gd name="T7" fmla="*/ 245 h 245"/>
              <a:gd name="T8" fmla="*/ 65 w 197"/>
              <a:gd name="T9" fmla="*/ 188 h 245"/>
              <a:gd name="T10" fmla="*/ 161 w 197"/>
              <a:gd name="T11" fmla="*/ 73 h 245"/>
              <a:gd name="T12" fmla="*/ 197 w 197"/>
              <a:gd name="T13" fmla="*/ 0 h 245"/>
              <a:gd name="T14" fmla="*/ 178 w 197"/>
              <a:gd name="T15" fmla="*/ 17 h 245"/>
              <a:gd name="T16" fmla="*/ 150 w 197"/>
              <a:gd name="T17" fmla="*/ 57 h 2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7" h="245">
                <a:moveTo>
                  <a:pt x="150" y="57"/>
                </a:moveTo>
                <a:lnTo>
                  <a:pt x="107" y="118"/>
                </a:lnTo>
                <a:lnTo>
                  <a:pt x="56" y="181"/>
                </a:lnTo>
                <a:lnTo>
                  <a:pt x="0" y="245"/>
                </a:lnTo>
                <a:lnTo>
                  <a:pt x="65" y="188"/>
                </a:lnTo>
                <a:lnTo>
                  <a:pt x="161" y="73"/>
                </a:lnTo>
                <a:lnTo>
                  <a:pt x="197" y="0"/>
                </a:lnTo>
                <a:lnTo>
                  <a:pt x="178" y="17"/>
                </a:lnTo>
                <a:lnTo>
                  <a:pt x="150" y="5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583" name="Freeform 131"/>
          <p:cNvSpPr>
            <a:spLocks/>
          </p:cNvSpPr>
          <p:nvPr/>
        </p:nvSpPr>
        <p:spPr bwMode="auto">
          <a:xfrm>
            <a:off x="7229475" y="1374775"/>
            <a:ext cx="206375" cy="115888"/>
          </a:xfrm>
          <a:custGeom>
            <a:avLst/>
            <a:gdLst>
              <a:gd name="T0" fmla="*/ 890 w 1687"/>
              <a:gd name="T1" fmla="*/ 76 h 949"/>
              <a:gd name="T2" fmla="*/ 878 w 1687"/>
              <a:gd name="T3" fmla="*/ 114 h 949"/>
              <a:gd name="T4" fmla="*/ 847 w 1687"/>
              <a:gd name="T5" fmla="*/ 122 h 949"/>
              <a:gd name="T6" fmla="*/ 843 w 1687"/>
              <a:gd name="T7" fmla="*/ 166 h 949"/>
              <a:gd name="T8" fmla="*/ 728 w 1687"/>
              <a:gd name="T9" fmla="*/ 341 h 949"/>
              <a:gd name="T10" fmla="*/ 650 w 1687"/>
              <a:gd name="T11" fmla="*/ 387 h 949"/>
              <a:gd name="T12" fmla="*/ 592 w 1687"/>
              <a:gd name="T13" fmla="*/ 448 h 949"/>
              <a:gd name="T14" fmla="*/ 553 w 1687"/>
              <a:gd name="T15" fmla="*/ 444 h 949"/>
              <a:gd name="T16" fmla="*/ 548 w 1687"/>
              <a:gd name="T17" fmla="*/ 448 h 949"/>
              <a:gd name="T18" fmla="*/ 544 w 1687"/>
              <a:gd name="T19" fmla="*/ 513 h 949"/>
              <a:gd name="T20" fmla="*/ 486 w 1687"/>
              <a:gd name="T21" fmla="*/ 527 h 949"/>
              <a:gd name="T22" fmla="*/ 482 w 1687"/>
              <a:gd name="T23" fmla="*/ 529 h 949"/>
              <a:gd name="T24" fmla="*/ 456 w 1687"/>
              <a:gd name="T25" fmla="*/ 602 h 949"/>
              <a:gd name="T26" fmla="*/ 362 w 1687"/>
              <a:gd name="T27" fmla="*/ 657 h 949"/>
              <a:gd name="T28" fmla="*/ 313 w 1687"/>
              <a:gd name="T29" fmla="*/ 717 h 949"/>
              <a:gd name="T30" fmla="*/ 48 w 1687"/>
              <a:gd name="T31" fmla="*/ 904 h 949"/>
              <a:gd name="T32" fmla="*/ 213 w 1687"/>
              <a:gd name="T33" fmla="*/ 820 h 949"/>
              <a:gd name="T34" fmla="*/ 640 w 1687"/>
              <a:gd name="T35" fmla="*/ 448 h 949"/>
              <a:gd name="T36" fmla="*/ 818 w 1687"/>
              <a:gd name="T37" fmla="*/ 264 h 949"/>
              <a:gd name="T38" fmla="*/ 1001 w 1687"/>
              <a:gd name="T39" fmla="*/ 25 h 949"/>
              <a:gd name="T40" fmla="*/ 1257 w 1687"/>
              <a:gd name="T41" fmla="*/ 129 h 949"/>
              <a:gd name="T42" fmla="*/ 1529 w 1687"/>
              <a:gd name="T43" fmla="*/ 355 h 949"/>
              <a:gd name="T44" fmla="*/ 1649 w 1687"/>
              <a:gd name="T45" fmla="*/ 546 h 949"/>
              <a:gd name="T46" fmla="*/ 1680 w 1687"/>
              <a:gd name="T47" fmla="*/ 578 h 949"/>
              <a:gd name="T48" fmla="*/ 1687 w 1687"/>
              <a:gd name="T49" fmla="*/ 567 h 949"/>
              <a:gd name="T50" fmla="*/ 1653 w 1687"/>
              <a:gd name="T51" fmla="*/ 491 h 949"/>
              <a:gd name="T52" fmla="*/ 1534 w 1687"/>
              <a:gd name="T53" fmla="*/ 323 h 949"/>
              <a:gd name="T54" fmla="*/ 1514 w 1687"/>
              <a:gd name="T55" fmla="*/ 283 h 949"/>
              <a:gd name="T56" fmla="*/ 1512 w 1687"/>
              <a:gd name="T57" fmla="*/ 281 h 949"/>
              <a:gd name="T58" fmla="*/ 1484 w 1687"/>
              <a:gd name="T59" fmla="*/ 266 h 949"/>
              <a:gd name="T60" fmla="*/ 1235 w 1687"/>
              <a:gd name="T61" fmla="*/ 95 h 949"/>
              <a:gd name="T62" fmla="*/ 965 w 1687"/>
              <a:gd name="T63" fmla="*/ 2 h 9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687" h="949">
                <a:moveTo>
                  <a:pt x="919" y="37"/>
                </a:moveTo>
                <a:lnTo>
                  <a:pt x="890" y="76"/>
                </a:lnTo>
                <a:lnTo>
                  <a:pt x="882" y="101"/>
                </a:lnTo>
                <a:lnTo>
                  <a:pt x="878" y="114"/>
                </a:lnTo>
                <a:lnTo>
                  <a:pt x="861" y="118"/>
                </a:lnTo>
                <a:lnTo>
                  <a:pt x="847" y="122"/>
                </a:lnTo>
                <a:lnTo>
                  <a:pt x="850" y="131"/>
                </a:lnTo>
                <a:lnTo>
                  <a:pt x="843" y="166"/>
                </a:lnTo>
                <a:lnTo>
                  <a:pt x="807" y="231"/>
                </a:lnTo>
                <a:lnTo>
                  <a:pt x="728" y="341"/>
                </a:lnTo>
                <a:lnTo>
                  <a:pt x="675" y="374"/>
                </a:lnTo>
                <a:lnTo>
                  <a:pt x="650" y="387"/>
                </a:lnTo>
                <a:lnTo>
                  <a:pt x="622" y="419"/>
                </a:lnTo>
                <a:lnTo>
                  <a:pt x="592" y="448"/>
                </a:lnTo>
                <a:lnTo>
                  <a:pt x="564" y="449"/>
                </a:lnTo>
                <a:lnTo>
                  <a:pt x="553" y="444"/>
                </a:lnTo>
                <a:lnTo>
                  <a:pt x="548" y="443"/>
                </a:lnTo>
                <a:lnTo>
                  <a:pt x="548" y="448"/>
                </a:lnTo>
                <a:lnTo>
                  <a:pt x="553" y="458"/>
                </a:lnTo>
                <a:lnTo>
                  <a:pt x="544" y="513"/>
                </a:lnTo>
                <a:lnTo>
                  <a:pt x="493" y="530"/>
                </a:lnTo>
                <a:lnTo>
                  <a:pt x="486" y="527"/>
                </a:lnTo>
                <a:lnTo>
                  <a:pt x="482" y="527"/>
                </a:lnTo>
                <a:lnTo>
                  <a:pt x="482" y="529"/>
                </a:lnTo>
                <a:lnTo>
                  <a:pt x="487" y="534"/>
                </a:lnTo>
                <a:lnTo>
                  <a:pt x="456" y="602"/>
                </a:lnTo>
                <a:lnTo>
                  <a:pt x="380" y="652"/>
                </a:lnTo>
                <a:lnTo>
                  <a:pt x="362" y="657"/>
                </a:lnTo>
                <a:lnTo>
                  <a:pt x="361" y="669"/>
                </a:lnTo>
                <a:lnTo>
                  <a:pt x="313" y="717"/>
                </a:lnTo>
                <a:lnTo>
                  <a:pt x="179" y="812"/>
                </a:lnTo>
                <a:lnTo>
                  <a:pt x="48" y="904"/>
                </a:lnTo>
                <a:lnTo>
                  <a:pt x="0" y="949"/>
                </a:lnTo>
                <a:lnTo>
                  <a:pt x="213" y="820"/>
                </a:lnTo>
                <a:lnTo>
                  <a:pt x="523" y="558"/>
                </a:lnTo>
                <a:lnTo>
                  <a:pt x="640" y="448"/>
                </a:lnTo>
                <a:lnTo>
                  <a:pt x="696" y="408"/>
                </a:lnTo>
                <a:lnTo>
                  <a:pt x="818" y="264"/>
                </a:lnTo>
                <a:lnTo>
                  <a:pt x="963" y="15"/>
                </a:lnTo>
                <a:lnTo>
                  <a:pt x="1001" y="25"/>
                </a:lnTo>
                <a:lnTo>
                  <a:pt x="1092" y="54"/>
                </a:lnTo>
                <a:lnTo>
                  <a:pt x="1257" y="129"/>
                </a:lnTo>
                <a:lnTo>
                  <a:pt x="1405" y="231"/>
                </a:lnTo>
                <a:lnTo>
                  <a:pt x="1529" y="355"/>
                </a:lnTo>
                <a:lnTo>
                  <a:pt x="1622" y="496"/>
                </a:lnTo>
                <a:lnTo>
                  <a:pt x="1649" y="546"/>
                </a:lnTo>
                <a:lnTo>
                  <a:pt x="1673" y="574"/>
                </a:lnTo>
                <a:lnTo>
                  <a:pt x="1680" y="578"/>
                </a:lnTo>
                <a:lnTo>
                  <a:pt x="1686" y="576"/>
                </a:lnTo>
                <a:lnTo>
                  <a:pt x="1687" y="567"/>
                </a:lnTo>
                <a:lnTo>
                  <a:pt x="1684" y="549"/>
                </a:lnTo>
                <a:lnTo>
                  <a:pt x="1653" y="491"/>
                </a:lnTo>
                <a:lnTo>
                  <a:pt x="1592" y="402"/>
                </a:lnTo>
                <a:lnTo>
                  <a:pt x="1534" y="323"/>
                </a:lnTo>
                <a:lnTo>
                  <a:pt x="1513" y="285"/>
                </a:lnTo>
                <a:lnTo>
                  <a:pt x="1514" y="283"/>
                </a:lnTo>
                <a:lnTo>
                  <a:pt x="1513" y="282"/>
                </a:lnTo>
                <a:lnTo>
                  <a:pt x="1512" y="281"/>
                </a:lnTo>
                <a:lnTo>
                  <a:pt x="1508" y="282"/>
                </a:lnTo>
                <a:lnTo>
                  <a:pt x="1484" y="266"/>
                </a:lnTo>
                <a:lnTo>
                  <a:pt x="1434" y="223"/>
                </a:lnTo>
                <a:lnTo>
                  <a:pt x="1235" y="95"/>
                </a:lnTo>
                <a:lnTo>
                  <a:pt x="1015" y="0"/>
                </a:lnTo>
                <a:lnTo>
                  <a:pt x="965" y="2"/>
                </a:lnTo>
                <a:lnTo>
                  <a:pt x="919" y="3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584" name="Freeform 132"/>
          <p:cNvSpPr>
            <a:spLocks/>
          </p:cNvSpPr>
          <p:nvPr/>
        </p:nvSpPr>
        <p:spPr bwMode="auto">
          <a:xfrm>
            <a:off x="7439025" y="1376363"/>
            <a:ext cx="23813" cy="17463"/>
          </a:xfrm>
          <a:custGeom>
            <a:avLst/>
            <a:gdLst>
              <a:gd name="T0" fmla="*/ 0 w 197"/>
              <a:gd name="T1" fmla="*/ 10 h 147"/>
              <a:gd name="T2" fmla="*/ 19 w 197"/>
              <a:gd name="T3" fmla="*/ 84 h 147"/>
              <a:gd name="T4" fmla="*/ 62 w 197"/>
              <a:gd name="T5" fmla="*/ 147 h 147"/>
              <a:gd name="T6" fmla="*/ 59 w 197"/>
              <a:gd name="T7" fmla="*/ 127 h 147"/>
              <a:gd name="T8" fmla="*/ 39 w 197"/>
              <a:gd name="T9" fmla="*/ 83 h 147"/>
              <a:gd name="T10" fmla="*/ 20 w 197"/>
              <a:gd name="T11" fmla="*/ 40 h 147"/>
              <a:gd name="T12" fmla="*/ 23 w 197"/>
              <a:gd name="T13" fmla="*/ 23 h 147"/>
              <a:gd name="T14" fmla="*/ 52 w 197"/>
              <a:gd name="T15" fmla="*/ 30 h 147"/>
              <a:gd name="T16" fmla="*/ 107 w 197"/>
              <a:gd name="T17" fmla="*/ 61 h 147"/>
              <a:gd name="T18" fmla="*/ 164 w 197"/>
              <a:gd name="T19" fmla="*/ 87 h 147"/>
              <a:gd name="T20" fmla="*/ 191 w 197"/>
              <a:gd name="T21" fmla="*/ 76 h 147"/>
              <a:gd name="T22" fmla="*/ 195 w 197"/>
              <a:gd name="T23" fmla="*/ 67 h 147"/>
              <a:gd name="T24" fmla="*/ 197 w 197"/>
              <a:gd name="T25" fmla="*/ 62 h 147"/>
              <a:gd name="T26" fmla="*/ 195 w 197"/>
              <a:gd name="T27" fmla="*/ 61 h 147"/>
              <a:gd name="T28" fmla="*/ 188 w 197"/>
              <a:gd name="T29" fmla="*/ 65 h 147"/>
              <a:gd name="T30" fmla="*/ 160 w 197"/>
              <a:gd name="T31" fmla="*/ 64 h 147"/>
              <a:gd name="T32" fmla="*/ 114 w 197"/>
              <a:gd name="T33" fmla="*/ 40 h 147"/>
              <a:gd name="T34" fmla="*/ 42 w 197"/>
              <a:gd name="T35" fmla="*/ 0 h 147"/>
              <a:gd name="T36" fmla="*/ 0 w 197"/>
              <a:gd name="T37" fmla="*/ 10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97" h="147">
                <a:moveTo>
                  <a:pt x="0" y="10"/>
                </a:moveTo>
                <a:lnTo>
                  <a:pt x="19" y="84"/>
                </a:lnTo>
                <a:lnTo>
                  <a:pt x="62" y="147"/>
                </a:lnTo>
                <a:lnTo>
                  <a:pt x="59" y="127"/>
                </a:lnTo>
                <a:lnTo>
                  <a:pt x="39" y="83"/>
                </a:lnTo>
                <a:lnTo>
                  <a:pt x="20" y="40"/>
                </a:lnTo>
                <a:lnTo>
                  <a:pt x="23" y="23"/>
                </a:lnTo>
                <a:lnTo>
                  <a:pt x="52" y="30"/>
                </a:lnTo>
                <a:lnTo>
                  <a:pt x="107" y="61"/>
                </a:lnTo>
                <a:lnTo>
                  <a:pt x="164" y="87"/>
                </a:lnTo>
                <a:lnTo>
                  <a:pt x="191" y="76"/>
                </a:lnTo>
                <a:lnTo>
                  <a:pt x="195" y="67"/>
                </a:lnTo>
                <a:lnTo>
                  <a:pt x="197" y="62"/>
                </a:lnTo>
                <a:lnTo>
                  <a:pt x="195" y="61"/>
                </a:lnTo>
                <a:lnTo>
                  <a:pt x="188" y="65"/>
                </a:lnTo>
                <a:lnTo>
                  <a:pt x="160" y="64"/>
                </a:lnTo>
                <a:lnTo>
                  <a:pt x="114" y="40"/>
                </a:lnTo>
                <a:lnTo>
                  <a:pt x="42" y="0"/>
                </a:lnTo>
                <a:lnTo>
                  <a:pt x="0" y="1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585" name="Freeform 133"/>
          <p:cNvSpPr>
            <a:spLocks/>
          </p:cNvSpPr>
          <p:nvPr/>
        </p:nvSpPr>
        <p:spPr bwMode="auto">
          <a:xfrm>
            <a:off x="7450138" y="1384300"/>
            <a:ext cx="22225" cy="38100"/>
          </a:xfrm>
          <a:custGeom>
            <a:avLst/>
            <a:gdLst>
              <a:gd name="T0" fmla="*/ 138 w 178"/>
              <a:gd name="T1" fmla="*/ 56 h 310"/>
              <a:gd name="T2" fmla="*/ 151 w 178"/>
              <a:gd name="T3" fmla="*/ 127 h 310"/>
              <a:gd name="T4" fmla="*/ 89 w 178"/>
              <a:gd name="T5" fmla="*/ 82 h 310"/>
              <a:gd name="T6" fmla="*/ 46 w 178"/>
              <a:gd name="T7" fmla="*/ 56 h 310"/>
              <a:gd name="T8" fmla="*/ 19 w 178"/>
              <a:gd name="T9" fmla="*/ 51 h 310"/>
              <a:gd name="T10" fmla="*/ 8 w 178"/>
              <a:gd name="T11" fmla="*/ 65 h 310"/>
              <a:gd name="T12" fmla="*/ 14 w 178"/>
              <a:gd name="T13" fmla="*/ 97 h 310"/>
              <a:gd name="T14" fmla="*/ 19 w 178"/>
              <a:gd name="T15" fmla="*/ 110 h 310"/>
              <a:gd name="T16" fmla="*/ 17 w 178"/>
              <a:gd name="T17" fmla="*/ 117 h 310"/>
              <a:gd name="T18" fmla="*/ 13 w 178"/>
              <a:gd name="T19" fmla="*/ 119 h 310"/>
              <a:gd name="T20" fmla="*/ 4 w 178"/>
              <a:gd name="T21" fmla="*/ 114 h 310"/>
              <a:gd name="T22" fmla="*/ 0 w 178"/>
              <a:gd name="T23" fmla="*/ 136 h 310"/>
              <a:gd name="T24" fmla="*/ 27 w 178"/>
              <a:gd name="T25" fmla="*/ 206 h 310"/>
              <a:gd name="T26" fmla="*/ 66 w 178"/>
              <a:gd name="T27" fmla="*/ 274 h 310"/>
              <a:gd name="T28" fmla="*/ 89 w 178"/>
              <a:gd name="T29" fmla="*/ 285 h 310"/>
              <a:gd name="T30" fmla="*/ 97 w 178"/>
              <a:gd name="T31" fmla="*/ 277 h 310"/>
              <a:gd name="T32" fmla="*/ 102 w 178"/>
              <a:gd name="T33" fmla="*/ 275 h 310"/>
              <a:gd name="T34" fmla="*/ 105 w 178"/>
              <a:gd name="T35" fmla="*/ 280 h 310"/>
              <a:gd name="T36" fmla="*/ 106 w 178"/>
              <a:gd name="T37" fmla="*/ 291 h 310"/>
              <a:gd name="T38" fmla="*/ 109 w 178"/>
              <a:gd name="T39" fmla="*/ 309 h 310"/>
              <a:gd name="T40" fmla="*/ 117 w 178"/>
              <a:gd name="T41" fmla="*/ 310 h 310"/>
              <a:gd name="T42" fmla="*/ 115 w 178"/>
              <a:gd name="T43" fmla="*/ 264 h 310"/>
              <a:gd name="T44" fmla="*/ 78 w 178"/>
              <a:gd name="T45" fmla="*/ 244 h 310"/>
              <a:gd name="T46" fmla="*/ 66 w 178"/>
              <a:gd name="T47" fmla="*/ 244 h 310"/>
              <a:gd name="T48" fmla="*/ 70 w 178"/>
              <a:gd name="T49" fmla="*/ 221 h 310"/>
              <a:gd name="T50" fmla="*/ 75 w 178"/>
              <a:gd name="T51" fmla="*/ 206 h 310"/>
              <a:gd name="T52" fmla="*/ 75 w 178"/>
              <a:gd name="T53" fmla="*/ 197 h 310"/>
              <a:gd name="T54" fmla="*/ 70 w 178"/>
              <a:gd name="T55" fmla="*/ 195 h 310"/>
              <a:gd name="T56" fmla="*/ 59 w 178"/>
              <a:gd name="T57" fmla="*/ 199 h 310"/>
              <a:gd name="T58" fmla="*/ 50 w 178"/>
              <a:gd name="T59" fmla="*/ 204 h 310"/>
              <a:gd name="T60" fmla="*/ 44 w 178"/>
              <a:gd name="T61" fmla="*/ 202 h 310"/>
              <a:gd name="T62" fmla="*/ 44 w 178"/>
              <a:gd name="T63" fmla="*/ 194 h 310"/>
              <a:gd name="T64" fmla="*/ 48 w 178"/>
              <a:gd name="T65" fmla="*/ 178 h 310"/>
              <a:gd name="T66" fmla="*/ 53 w 178"/>
              <a:gd name="T67" fmla="*/ 155 h 310"/>
              <a:gd name="T68" fmla="*/ 42 w 178"/>
              <a:gd name="T69" fmla="*/ 154 h 310"/>
              <a:gd name="T70" fmla="*/ 22 w 178"/>
              <a:gd name="T71" fmla="*/ 150 h 310"/>
              <a:gd name="T72" fmla="*/ 38 w 178"/>
              <a:gd name="T73" fmla="*/ 107 h 310"/>
              <a:gd name="T74" fmla="*/ 59 w 178"/>
              <a:gd name="T75" fmla="*/ 92 h 310"/>
              <a:gd name="T76" fmla="*/ 98 w 178"/>
              <a:gd name="T77" fmla="*/ 112 h 310"/>
              <a:gd name="T78" fmla="*/ 140 w 178"/>
              <a:gd name="T79" fmla="*/ 138 h 310"/>
              <a:gd name="T80" fmla="*/ 167 w 178"/>
              <a:gd name="T81" fmla="*/ 142 h 310"/>
              <a:gd name="T82" fmla="*/ 178 w 178"/>
              <a:gd name="T83" fmla="*/ 121 h 310"/>
              <a:gd name="T84" fmla="*/ 170 w 178"/>
              <a:gd name="T85" fmla="*/ 78 h 310"/>
              <a:gd name="T86" fmla="*/ 151 w 178"/>
              <a:gd name="T87" fmla="*/ 23 h 310"/>
              <a:gd name="T88" fmla="*/ 138 w 178"/>
              <a:gd name="T89" fmla="*/ 0 h 310"/>
              <a:gd name="T90" fmla="*/ 133 w 178"/>
              <a:gd name="T91" fmla="*/ 10 h 310"/>
              <a:gd name="T92" fmla="*/ 138 w 178"/>
              <a:gd name="T93" fmla="*/ 56 h 3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78" h="310">
                <a:moveTo>
                  <a:pt x="138" y="56"/>
                </a:moveTo>
                <a:lnTo>
                  <a:pt x="151" y="127"/>
                </a:lnTo>
                <a:lnTo>
                  <a:pt x="89" y="82"/>
                </a:lnTo>
                <a:lnTo>
                  <a:pt x="46" y="56"/>
                </a:lnTo>
                <a:lnTo>
                  <a:pt x="19" y="51"/>
                </a:lnTo>
                <a:lnTo>
                  <a:pt x="8" y="65"/>
                </a:lnTo>
                <a:lnTo>
                  <a:pt x="14" y="97"/>
                </a:lnTo>
                <a:lnTo>
                  <a:pt x="19" y="110"/>
                </a:lnTo>
                <a:lnTo>
                  <a:pt x="17" y="117"/>
                </a:lnTo>
                <a:lnTo>
                  <a:pt x="13" y="119"/>
                </a:lnTo>
                <a:lnTo>
                  <a:pt x="4" y="114"/>
                </a:lnTo>
                <a:lnTo>
                  <a:pt x="0" y="136"/>
                </a:lnTo>
                <a:lnTo>
                  <a:pt x="27" y="206"/>
                </a:lnTo>
                <a:lnTo>
                  <a:pt x="66" y="274"/>
                </a:lnTo>
                <a:lnTo>
                  <a:pt x="89" y="285"/>
                </a:lnTo>
                <a:lnTo>
                  <a:pt x="97" y="277"/>
                </a:lnTo>
                <a:lnTo>
                  <a:pt x="102" y="275"/>
                </a:lnTo>
                <a:lnTo>
                  <a:pt x="105" y="280"/>
                </a:lnTo>
                <a:lnTo>
                  <a:pt x="106" y="291"/>
                </a:lnTo>
                <a:lnTo>
                  <a:pt x="109" y="309"/>
                </a:lnTo>
                <a:lnTo>
                  <a:pt x="117" y="310"/>
                </a:lnTo>
                <a:lnTo>
                  <a:pt x="115" y="264"/>
                </a:lnTo>
                <a:lnTo>
                  <a:pt x="78" y="244"/>
                </a:lnTo>
                <a:lnTo>
                  <a:pt x="66" y="244"/>
                </a:lnTo>
                <a:lnTo>
                  <a:pt x="70" y="221"/>
                </a:lnTo>
                <a:lnTo>
                  <a:pt x="75" y="206"/>
                </a:lnTo>
                <a:lnTo>
                  <a:pt x="75" y="197"/>
                </a:lnTo>
                <a:lnTo>
                  <a:pt x="70" y="195"/>
                </a:lnTo>
                <a:lnTo>
                  <a:pt x="59" y="199"/>
                </a:lnTo>
                <a:lnTo>
                  <a:pt x="50" y="204"/>
                </a:lnTo>
                <a:lnTo>
                  <a:pt x="44" y="202"/>
                </a:lnTo>
                <a:lnTo>
                  <a:pt x="44" y="194"/>
                </a:lnTo>
                <a:lnTo>
                  <a:pt x="48" y="178"/>
                </a:lnTo>
                <a:lnTo>
                  <a:pt x="53" y="155"/>
                </a:lnTo>
                <a:lnTo>
                  <a:pt x="42" y="154"/>
                </a:lnTo>
                <a:lnTo>
                  <a:pt x="22" y="150"/>
                </a:lnTo>
                <a:lnTo>
                  <a:pt x="38" y="107"/>
                </a:lnTo>
                <a:lnTo>
                  <a:pt x="59" y="92"/>
                </a:lnTo>
                <a:lnTo>
                  <a:pt x="98" y="112"/>
                </a:lnTo>
                <a:lnTo>
                  <a:pt x="140" y="138"/>
                </a:lnTo>
                <a:lnTo>
                  <a:pt x="167" y="142"/>
                </a:lnTo>
                <a:lnTo>
                  <a:pt x="178" y="121"/>
                </a:lnTo>
                <a:lnTo>
                  <a:pt x="170" y="78"/>
                </a:lnTo>
                <a:lnTo>
                  <a:pt x="151" y="23"/>
                </a:lnTo>
                <a:lnTo>
                  <a:pt x="138" y="0"/>
                </a:lnTo>
                <a:lnTo>
                  <a:pt x="133" y="10"/>
                </a:lnTo>
                <a:lnTo>
                  <a:pt x="138" y="5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586" name="Freeform 134"/>
          <p:cNvSpPr>
            <a:spLocks/>
          </p:cNvSpPr>
          <p:nvPr/>
        </p:nvSpPr>
        <p:spPr bwMode="auto">
          <a:xfrm>
            <a:off x="7040563" y="1387475"/>
            <a:ext cx="9525" cy="17463"/>
          </a:xfrm>
          <a:custGeom>
            <a:avLst/>
            <a:gdLst>
              <a:gd name="T0" fmla="*/ 51 w 77"/>
              <a:gd name="T1" fmla="*/ 52 h 137"/>
              <a:gd name="T2" fmla="*/ 41 w 77"/>
              <a:gd name="T3" fmla="*/ 89 h 137"/>
              <a:gd name="T4" fmla="*/ 34 w 77"/>
              <a:gd name="T5" fmla="*/ 105 h 137"/>
              <a:gd name="T6" fmla="*/ 27 w 77"/>
              <a:gd name="T7" fmla="*/ 103 h 137"/>
              <a:gd name="T8" fmla="*/ 17 w 77"/>
              <a:gd name="T9" fmla="*/ 84 h 137"/>
              <a:gd name="T10" fmla="*/ 8 w 77"/>
              <a:gd name="T11" fmla="*/ 61 h 137"/>
              <a:gd name="T12" fmla="*/ 3 w 77"/>
              <a:gd name="T13" fmla="*/ 54 h 137"/>
              <a:gd name="T14" fmla="*/ 1 w 77"/>
              <a:gd name="T15" fmla="*/ 62 h 137"/>
              <a:gd name="T16" fmla="*/ 0 w 77"/>
              <a:gd name="T17" fmla="*/ 88 h 137"/>
              <a:gd name="T18" fmla="*/ 4 w 77"/>
              <a:gd name="T19" fmla="*/ 123 h 137"/>
              <a:gd name="T20" fmla="*/ 19 w 77"/>
              <a:gd name="T21" fmla="*/ 137 h 137"/>
              <a:gd name="T22" fmla="*/ 62 w 77"/>
              <a:gd name="T23" fmla="*/ 82 h 137"/>
              <a:gd name="T24" fmla="*/ 77 w 77"/>
              <a:gd name="T25" fmla="*/ 0 h 137"/>
              <a:gd name="T26" fmla="*/ 65 w 77"/>
              <a:gd name="T27" fmla="*/ 6 h 137"/>
              <a:gd name="T28" fmla="*/ 51 w 77"/>
              <a:gd name="T29" fmla="*/ 52 h 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77" h="137">
                <a:moveTo>
                  <a:pt x="51" y="52"/>
                </a:moveTo>
                <a:lnTo>
                  <a:pt x="41" y="89"/>
                </a:lnTo>
                <a:lnTo>
                  <a:pt x="34" y="105"/>
                </a:lnTo>
                <a:lnTo>
                  <a:pt x="27" y="103"/>
                </a:lnTo>
                <a:lnTo>
                  <a:pt x="17" y="84"/>
                </a:lnTo>
                <a:lnTo>
                  <a:pt x="8" y="61"/>
                </a:lnTo>
                <a:lnTo>
                  <a:pt x="3" y="54"/>
                </a:lnTo>
                <a:lnTo>
                  <a:pt x="1" y="62"/>
                </a:lnTo>
                <a:lnTo>
                  <a:pt x="0" y="88"/>
                </a:lnTo>
                <a:lnTo>
                  <a:pt x="4" y="123"/>
                </a:lnTo>
                <a:lnTo>
                  <a:pt x="19" y="137"/>
                </a:lnTo>
                <a:lnTo>
                  <a:pt x="62" y="82"/>
                </a:lnTo>
                <a:lnTo>
                  <a:pt x="77" y="0"/>
                </a:lnTo>
                <a:lnTo>
                  <a:pt x="65" y="6"/>
                </a:lnTo>
                <a:lnTo>
                  <a:pt x="51" y="5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587" name="Freeform 135"/>
          <p:cNvSpPr>
            <a:spLocks/>
          </p:cNvSpPr>
          <p:nvPr/>
        </p:nvSpPr>
        <p:spPr bwMode="auto">
          <a:xfrm>
            <a:off x="7172325" y="1387475"/>
            <a:ext cx="11113" cy="39688"/>
          </a:xfrm>
          <a:custGeom>
            <a:avLst/>
            <a:gdLst>
              <a:gd name="T0" fmla="*/ 0 w 89"/>
              <a:gd name="T1" fmla="*/ 18 h 324"/>
              <a:gd name="T2" fmla="*/ 33 w 89"/>
              <a:gd name="T3" fmla="*/ 189 h 324"/>
              <a:gd name="T4" fmla="*/ 89 w 89"/>
              <a:gd name="T5" fmla="*/ 324 h 324"/>
              <a:gd name="T6" fmla="*/ 83 w 89"/>
              <a:gd name="T7" fmla="*/ 282 h 324"/>
              <a:gd name="T8" fmla="*/ 55 w 89"/>
              <a:gd name="T9" fmla="*/ 191 h 324"/>
              <a:gd name="T10" fmla="*/ 27 w 89"/>
              <a:gd name="T11" fmla="*/ 106 h 324"/>
              <a:gd name="T12" fmla="*/ 13 w 89"/>
              <a:gd name="T13" fmla="*/ 53 h 324"/>
              <a:gd name="T14" fmla="*/ 13 w 89"/>
              <a:gd name="T15" fmla="*/ 39 h 324"/>
              <a:gd name="T16" fmla="*/ 16 w 89"/>
              <a:gd name="T17" fmla="*/ 33 h 324"/>
              <a:gd name="T18" fmla="*/ 23 w 89"/>
              <a:gd name="T19" fmla="*/ 39 h 324"/>
              <a:gd name="T20" fmla="*/ 34 w 89"/>
              <a:gd name="T21" fmla="*/ 53 h 324"/>
              <a:gd name="T22" fmla="*/ 44 w 89"/>
              <a:gd name="T23" fmla="*/ 69 h 324"/>
              <a:gd name="T24" fmla="*/ 51 w 89"/>
              <a:gd name="T25" fmla="*/ 73 h 324"/>
              <a:gd name="T26" fmla="*/ 54 w 89"/>
              <a:gd name="T27" fmla="*/ 67 h 324"/>
              <a:gd name="T28" fmla="*/ 55 w 89"/>
              <a:gd name="T29" fmla="*/ 48 h 324"/>
              <a:gd name="T30" fmla="*/ 33 w 89"/>
              <a:gd name="T31" fmla="*/ 0 h 324"/>
              <a:gd name="T32" fmla="*/ 0 w 89"/>
              <a:gd name="T33" fmla="*/ 18 h 3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89" h="324">
                <a:moveTo>
                  <a:pt x="0" y="18"/>
                </a:moveTo>
                <a:lnTo>
                  <a:pt x="33" y="189"/>
                </a:lnTo>
                <a:lnTo>
                  <a:pt x="89" y="324"/>
                </a:lnTo>
                <a:lnTo>
                  <a:pt x="83" y="282"/>
                </a:lnTo>
                <a:lnTo>
                  <a:pt x="55" y="191"/>
                </a:lnTo>
                <a:lnTo>
                  <a:pt x="27" y="106"/>
                </a:lnTo>
                <a:lnTo>
                  <a:pt x="13" y="53"/>
                </a:lnTo>
                <a:lnTo>
                  <a:pt x="13" y="39"/>
                </a:lnTo>
                <a:lnTo>
                  <a:pt x="16" y="33"/>
                </a:lnTo>
                <a:lnTo>
                  <a:pt x="23" y="39"/>
                </a:lnTo>
                <a:lnTo>
                  <a:pt x="34" y="53"/>
                </a:lnTo>
                <a:lnTo>
                  <a:pt x="44" y="69"/>
                </a:lnTo>
                <a:lnTo>
                  <a:pt x="51" y="73"/>
                </a:lnTo>
                <a:lnTo>
                  <a:pt x="54" y="67"/>
                </a:lnTo>
                <a:lnTo>
                  <a:pt x="55" y="48"/>
                </a:lnTo>
                <a:lnTo>
                  <a:pt x="33" y="0"/>
                </a:lnTo>
                <a:lnTo>
                  <a:pt x="0" y="1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588" name="Freeform 136"/>
          <p:cNvSpPr>
            <a:spLocks/>
          </p:cNvSpPr>
          <p:nvPr/>
        </p:nvSpPr>
        <p:spPr bwMode="auto">
          <a:xfrm>
            <a:off x="7189788" y="1397000"/>
            <a:ext cx="7938" cy="7938"/>
          </a:xfrm>
          <a:custGeom>
            <a:avLst/>
            <a:gdLst>
              <a:gd name="T0" fmla="*/ 0 w 64"/>
              <a:gd name="T1" fmla="*/ 6 h 61"/>
              <a:gd name="T2" fmla="*/ 10 w 64"/>
              <a:gd name="T3" fmla="*/ 19 h 61"/>
              <a:gd name="T4" fmla="*/ 38 w 64"/>
              <a:gd name="T5" fmla="*/ 42 h 61"/>
              <a:gd name="T6" fmla="*/ 56 w 64"/>
              <a:gd name="T7" fmla="*/ 57 h 61"/>
              <a:gd name="T8" fmla="*/ 64 w 64"/>
              <a:gd name="T9" fmla="*/ 61 h 61"/>
              <a:gd name="T10" fmla="*/ 59 w 64"/>
              <a:gd name="T11" fmla="*/ 53 h 61"/>
              <a:gd name="T12" fmla="*/ 44 w 64"/>
              <a:gd name="T13" fmla="*/ 33 h 61"/>
              <a:gd name="T14" fmla="*/ 11 w 64"/>
              <a:gd name="T15" fmla="*/ 0 h 61"/>
              <a:gd name="T16" fmla="*/ 0 w 64"/>
              <a:gd name="T17" fmla="*/ 6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4" h="61">
                <a:moveTo>
                  <a:pt x="0" y="6"/>
                </a:moveTo>
                <a:lnTo>
                  <a:pt x="10" y="19"/>
                </a:lnTo>
                <a:lnTo>
                  <a:pt x="38" y="42"/>
                </a:lnTo>
                <a:lnTo>
                  <a:pt x="56" y="57"/>
                </a:lnTo>
                <a:lnTo>
                  <a:pt x="64" y="61"/>
                </a:lnTo>
                <a:lnTo>
                  <a:pt x="59" y="53"/>
                </a:lnTo>
                <a:lnTo>
                  <a:pt x="44" y="33"/>
                </a:lnTo>
                <a:lnTo>
                  <a:pt x="11" y="0"/>
                </a:lnTo>
                <a:lnTo>
                  <a:pt x="0" y="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589" name="Freeform 137"/>
          <p:cNvSpPr>
            <a:spLocks/>
          </p:cNvSpPr>
          <p:nvPr/>
        </p:nvSpPr>
        <p:spPr bwMode="auto">
          <a:xfrm>
            <a:off x="6673850" y="1400175"/>
            <a:ext cx="6350" cy="1588"/>
          </a:xfrm>
          <a:custGeom>
            <a:avLst/>
            <a:gdLst>
              <a:gd name="T0" fmla="*/ 8 w 49"/>
              <a:gd name="T1" fmla="*/ 13 h 18"/>
              <a:gd name="T2" fmla="*/ 32 w 49"/>
              <a:gd name="T3" fmla="*/ 18 h 18"/>
              <a:gd name="T4" fmla="*/ 49 w 49"/>
              <a:gd name="T5" fmla="*/ 11 h 18"/>
              <a:gd name="T6" fmla="*/ 47 w 49"/>
              <a:gd name="T7" fmla="*/ 3 h 18"/>
              <a:gd name="T8" fmla="*/ 21 w 49"/>
              <a:gd name="T9" fmla="*/ 0 h 18"/>
              <a:gd name="T10" fmla="*/ 7 w 49"/>
              <a:gd name="T11" fmla="*/ 2 h 18"/>
              <a:gd name="T12" fmla="*/ 0 w 49"/>
              <a:gd name="T13" fmla="*/ 5 h 18"/>
              <a:gd name="T14" fmla="*/ 0 w 49"/>
              <a:gd name="T15" fmla="*/ 9 h 18"/>
              <a:gd name="T16" fmla="*/ 8 w 49"/>
              <a:gd name="T17" fmla="*/ 13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9" h="18">
                <a:moveTo>
                  <a:pt x="8" y="13"/>
                </a:moveTo>
                <a:lnTo>
                  <a:pt x="32" y="18"/>
                </a:lnTo>
                <a:lnTo>
                  <a:pt x="49" y="11"/>
                </a:lnTo>
                <a:lnTo>
                  <a:pt x="47" y="3"/>
                </a:lnTo>
                <a:lnTo>
                  <a:pt x="21" y="0"/>
                </a:lnTo>
                <a:lnTo>
                  <a:pt x="7" y="2"/>
                </a:lnTo>
                <a:lnTo>
                  <a:pt x="0" y="5"/>
                </a:lnTo>
                <a:lnTo>
                  <a:pt x="0" y="9"/>
                </a:lnTo>
                <a:lnTo>
                  <a:pt x="8" y="1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590" name="Freeform 138"/>
          <p:cNvSpPr>
            <a:spLocks/>
          </p:cNvSpPr>
          <p:nvPr/>
        </p:nvSpPr>
        <p:spPr bwMode="auto">
          <a:xfrm>
            <a:off x="7296150" y="1403350"/>
            <a:ext cx="7938" cy="6350"/>
          </a:xfrm>
          <a:custGeom>
            <a:avLst/>
            <a:gdLst>
              <a:gd name="T0" fmla="*/ 19 w 64"/>
              <a:gd name="T1" fmla="*/ 33 h 61"/>
              <a:gd name="T2" fmla="*/ 4 w 64"/>
              <a:gd name="T3" fmla="*/ 52 h 61"/>
              <a:gd name="T4" fmla="*/ 0 w 64"/>
              <a:gd name="T5" fmla="*/ 61 h 61"/>
              <a:gd name="T6" fmla="*/ 8 w 64"/>
              <a:gd name="T7" fmla="*/ 57 h 61"/>
              <a:gd name="T8" fmla="*/ 27 w 64"/>
              <a:gd name="T9" fmla="*/ 42 h 61"/>
              <a:gd name="T10" fmla="*/ 53 w 64"/>
              <a:gd name="T11" fmla="*/ 19 h 61"/>
              <a:gd name="T12" fmla="*/ 64 w 64"/>
              <a:gd name="T13" fmla="*/ 5 h 61"/>
              <a:gd name="T14" fmla="*/ 52 w 64"/>
              <a:gd name="T15" fmla="*/ 0 h 61"/>
              <a:gd name="T16" fmla="*/ 19 w 64"/>
              <a:gd name="T17" fmla="*/ 33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4" h="61">
                <a:moveTo>
                  <a:pt x="19" y="33"/>
                </a:moveTo>
                <a:lnTo>
                  <a:pt x="4" y="52"/>
                </a:lnTo>
                <a:lnTo>
                  <a:pt x="0" y="61"/>
                </a:lnTo>
                <a:lnTo>
                  <a:pt x="8" y="57"/>
                </a:lnTo>
                <a:lnTo>
                  <a:pt x="27" y="42"/>
                </a:lnTo>
                <a:lnTo>
                  <a:pt x="53" y="19"/>
                </a:lnTo>
                <a:lnTo>
                  <a:pt x="64" y="5"/>
                </a:lnTo>
                <a:lnTo>
                  <a:pt x="52" y="0"/>
                </a:lnTo>
                <a:lnTo>
                  <a:pt x="19" y="3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591" name="Freeform 139"/>
          <p:cNvSpPr>
            <a:spLocks/>
          </p:cNvSpPr>
          <p:nvPr/>
        </p:nvSpPr>
        <p:spPr bwMode="auto">
          <a:xfrm>
            <a:off x="6638925" y="1411288"/>
            <a:ext cx="15875" cy="9525"/>
          </a:xfrm>
          <a:custGeom>
            <a:avLst/>
            <a:gdLst>
              <a:gd name="T0" fmla="*/ 43 w 128"/>
              <a:gd name="T1" fmla="*/ 17 h 81"/>
              <a:gd name="T2" fmla="*/ 17 w 128"/>
              <a:gd name="T3" fmla="*/ 24 h 81"/>
              <a:gd name="T4" fmla="*/ 2 w 128"/>
              <a:gd name="T5" fmla="*/ 29 h 81"/>
              <a:gd name="T6" fmla="*/ 0 w 128"/>
              <a:gd name="T7" fmla="*/ 32 h 81"/>
              <a:gd name="T8" fmla="*/ 0 w 128"/>
              <a:gd name="T9" fmla="*/ 33 h 81"/>
              <a:gd name="T10" fmla="*/ 3 w 128"/>
              <a:gd name="T11" fmla="*/ 35 h 81"/>
              <a:gd name="T12" fmla="*/ 11 w 128"/>
              <a:gd name="T13" fmla="*/ 36 h 81"/>
              <a:gd name="T14" fmla="*/ 32 w 128"/>
              <a:gd name="T15" fmla="*/ 39 h 81"/>
              <a:gd name="T16" fmla="*/ 40 w 128"/>
              <a:gd name="T17" fmla="*/ 43 h 81"/>
              <a:gd name="T18" fmla="*/ 37 w 128"/>
              <a:gd name="T19" fmla="*/ 49 h 81"/>
              <a:gd name="T20" fmla="*/ 22 w 128"/>
              <a:gd name="T21" fmla="*/ 60 h 81"/>
              <a:gd name="T22" fmla="*/ 6 w 128"/>
              <a:gd name="T23" fmla="*/ 75 h 81"/>
              <a:gd name="T24" fmla="*/ 13 w 128"/>
              <a:gd name="T25" fmla="*/ 81 h 81"/>
              <a:gd name="T26" fmla="*/ 45 w 128"/>
              <a:gd name="T27" fmla="*/ 68 h 81"/>
              <a:gd name="T28" fmla="*/ 88 w 128"/>
              <a:gd name="T29" fmla="*/ 39 h 81"/>
              <a:gd name="T30" fmla="*/ 121 w 128"/>
              <a:gd name="T31" fmla="*/ 11 h 81"/>
              <a:gd name="T32" fmla="*/ 128 w 128"/>
              <a:gd name="T33" fmla="*/ 0 h 81"/>
              <a:gd name="T34" fmla="*/ 98 w 128"/>
              <a:gd name="T35" fmla="*/ 5 h 81"/>
              <a:gd name="T36" fmla="*/ 43 w 128"/>
              <a:gd name="T37" fmla="*/ 17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28" h="81">
                <a:moveTo>
                  <a:pt x="43" y="17"/>
                </a:moveTo>
                <a:lnTo>
                  <a:pt x="17" y="24"/>
                </a:lnTo>
                <a:lnTo>
                  <a:pt x="2" y="29"/>
                </a:lnTo>
                <a:lnTo>
                  <a:pt x="0" y="32"/>
                </a:lnTo>
                <a:lnTo>
                  <a:pt x="0" y="33"/>
                </a:lnTo>
                <a:lnTo>
                  <a:pt x="3" y="35"/>
                </a:lnTo>
                <a:lnTo>
                  <a:pt x="11" y="36"/>
                </a:lnTo>
                <a:lnTo>
                  <a:pt x="32" y="39"/>
                </a:lnTo>
                <a:lnTo>
                  <a:pt x="40" y="43"/>
                </a:lnTo>
                <a:lnTo>
                  <a:pt x="37" y="49"/>
                </a:lnTo>
                <a:lnTo>
                  <a:pt x="22" y="60"/>
                </a:lnTo>
                <a:lnTo>
                  <a:pt x="6" y="75"/>
                </a:lnTo>
                <a:lnTo>
                  <a:pt x="13" y="81"/>
                </a:lnTo>
                <a:lnTo>
                  <a:pt x="45" y="68"/>
                </a:lnTo>
                <a:lnTo>
                  <a:pt x="88" y="39"/>
                </a:lnTo>
                <a:lnTo>
                  <a:pt x="121" y="11"/>
                </a:lnTo>
                <a:lnTo>
                  <a:pt x="128" y="0"/>
                </a:lnTo>
                <a:lnTo>
                  <a:pt x="98" y="5"/>
                </a:lnTo>
                <a:lnTo>
                  <a:pt x="43" y="1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592" name="Freeform 140"/>
          <p:cNvSpPr>
            <a:spLocks/>
          </p:cNvSpPr>
          <p:nvPr/>
        </p:nvSpPr>
        <p:spPr bwMode="auto">
          <a:xfrm>
            <a:off x="6626225" y="1414463"/>
            <a:ext cx="7938" cy="3175"/>
          </a:xfrm>
          <a:custGeom>
            <a:avLst/>
            <a:gdLst>
              <a:gd name="T0" fmla="*/ 0 w 64"/>
              <a:gd name="T1" fmla="*/ 11 h 32"/>
              <a:gd name="T2" fmla="*/ 10 w 64"/>
              <a:gd name="T3" fmla="*/ 27 h 32"/>
              <a:gd name="T4" fmla="*/ 32 w 64"/>
              <a:gd name="T5" fmla="*/ 32 h 32"/>
              <a:gd name="T6" fmla="*/ 55 w 64"/>
              <a:gd name="T7" fmla="*/ 30 h 32"/>
              <a:gd name="T8" fmla="*/ 64 w 64"/>
              <a:gd name="T9" fmla="*/ 23 h 32"/>
              <a:gd name="T10" fmla="*/ 55 w 64"/>
              <a:gd name="T11" fmla="*/ 15 h 32"/>
              <a:gd name="T12" fmla="*/ 32 w 64"/>
              <a:gd name="T13" fmla="*/ 2 h 32"/>
              <a:gd name="T14" fmla="*/ 10 w 64"/>
              <a:gd name="T15" fmla="*/ 0 h 32"/>
              <a:gd name="T16" fmla="*/ 0 w 64"/>
              <a:gd name="T17" fmla="*/ 11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4" h="32">
                <a:moveTo>
                  <a:pt x="0" y="11"/>
                </a:moveTo>
                <a:lnTo>
                  <a:pt x="10" y="27"/>
                </a:lnTo>
                <a:lnTo>
                  <a:pt x="32" y="32"/>
                </a:lnTo>
                <a:lnTo>
                  <a:pt x="55" y="30"/>
                </a:lnTo>
                <a:lnTo>
                  <a:pt x="64" y="23"/>
                </a:lnTo>
                <a:lnTo>
                  <a:pt x="55" y="15"/>
                </a:lnTo>
                <a:lnTo>
                  <a:pt x="32" y="2"/>
                </a:lnTo>
                <a:lnTo>
                  <a:pt x="10" y="0"/>
                </a:lnTo>
                <a:lnTo>
                  <a:pt x="0" y="1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593" name="Freeform 141"/>
          <p:cNvSpPr>
            <a:spLocks/>
          </p:cNvSpPr>
          <p:nvPr/>
        </p:nvSpPr>
        <p:spPr bwMode="auto">
          <a:xfrm>
            <a:off x="7186613" y="1423988"/>
            <a:ext cx="4763" cy="6350"/>
          </a:xfrm>
          <a:custGeom>
            <a:avLst/>
            <a:gdLst>
              <a:gd name="T0" fmla="*/ 0 w 33"/>
              <a:gd name="T1" fmla="*/ 18 h 52"/>
              <a:gd name="T2" fmla="*/ 6 w 33"/>
              <a:gd name="T3" fmla="*/ 37 h 52"/>
              <a:gd name="T4" fmla="*/ 22 w 33"/>
              <a:gd name="T5" fmla="*/ 52 h 52"/>
              <a:gd name="T6" fmla="*/ 33 w 33"/>
              <a:gd name="T7" fmla="*/ 51 h 52"/>
              <a:gd name="T8" fmla="*/ 30 w 33"/>
              <a:gd name="T9" fmla="*/ 33 h 52"/>
              <a:gd name="T10" fmla="*/ 19 w 33"/>
              <a:gd name="T11" fmla="*/ 10 h 52"/>
              <a:gd name="T12" fmla="*/ 10 w 33"/>
              <a:gd name="T13" fmla="*/ 0 h 52"/>
              <a:gd name="T14" fmla="*/ 2 w 33"/>
              <a:gd name="T15" fmla="*/ 2 h 52"/>
              <a:gd name="T16" fmla="*/ 0 w 33"/>
              <a:gd name="T17" fmla="*/ 18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3" h="52">
                <a:moveTo>
                  <a:pt x="0" y="18"/>
                </a:moveTo>
                <a:lnTo>
                  <a:pt x="6" y="37"/>
                </a:lnTo>
                <a:lnTo>
                  <a:pt x="22" y="52"/>
                </a:lnTo>
                <a:lnTo>
                  <a:pt x="33" y="51"/>
                </a:lnTo>
                <a:lnTo>
                  <a:pt x="30" y="33"/>
                </a:lnTo>
                <a:lnTo>
                  <a:pt x="19" y="10"/>
                </a:lnTo>
                <a:lnTo>
                  <a:pt x="10" y="0"/>
                </a:lnTo>
                <a:lnTo>
                  <a:pt x="2" y="2"/>
                </a:lnTo>
                <a:lnTo>
                  <a:pt x="0" y="1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594" name="Freeform 142"/>
          <p:cNvSpPr>
            <a:spLocks/>
          </p:cNvSpPr>
          <p:nvPr/>
        </p:nvSpPr>
        <p:spPr bwMode="auto">
          <a:xfrm>
            <a:off x="7232650" y="1423988"/>
            <a:ext cx="3175" cy="7938"/>
          </a:xfrm>
          <a:custGeom>
            <a:avLst/>
            <a:gdLst>
              <a:gd name="T0" fmla="*/ 4 w 28"/>
              <a:gd name="T1" fmla="*/ 35 h 63"/>
              <a:gd name="T2" fmla="*/ 17 w 28"/>
              <a:gd name="T3" fmla="*/ 63 h 63"/>
              <a:gd name="T4" fmla="*/ 28 w 28"/>
              <a:gd name="T5" fmla="*/ 57 h 63"/>
              <a:gd name="T6" fmla="*/ 27 w 28"/>
              <a:gd name="T7" fmla="*/ 31 h 63"/>
              <a:gd name="T8" fmla="*/ 15 w 28"/>
              <a:gd name="T9" fmla="*/ 8 h 63"/>
              <a:gd name="T10" fmla="*/ 6 w 28"/>
              <a:gd name="T11" fmla="*/ 0 h 63"/>
              <a:gd name="T12" fmla="*/ 0 w 28"/>
              <a:gd name="T13" fmla="*/ 1 h 63"/>
              <a:gd name="T14" fmla="*/ 0 w 28"/>
              <a:gd name="T15" fmla="*/ 13 h 63"/>
              <a:gd name="T16" fmla="*/ 4 w 28"/>
              <a:gd name="T17" fmla="*/ 35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8" h="63">
                <a:moveTo>
                  <a:pt x="4" y="35"/>
                </a:moveTo>
                <a:lnTo>
                  <a:pt x="17" y="63"/>
                </a:lnTo>
                <a:lnTo>
                  <a:pt x="28" y="57"/>
                </a:lnTo>
                <a:lnTo>
                  <a:pt x="27" y="31"/>
                </a:lnTo>
                <a:lnTo>
                  <a:pt x="15" y="8"/>
                </a:lnTo>
                <a:lnTo>
                  <a:pt x="6" y="0"/>
                </a:lnTo>
                <a:lnTo>
                  <a:pt x="0" y="1"/>
                </a:lnTo>
                <a:lnTo>
                  <a:pt x="0" y="13"/>
                </a:lnTo>
                <a:lnTo>
                  <a:pt x="4" y="3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595" name="Freeform 143"/>
          <p:cNvSpPr>
            <a:spLocks/>
          </p:cNvSpPr>
          <p:nvPr/>
        </p:nvSpPr>
        <p:spPr bwMode="auto">
          <a:xfrm>
            <a:off x="7253288" y="1423988"/>
            <a:ext cx="6350" cy="1588"/>
          </a:xfrm>
          <a:custGeom>
            <a:avLst/>
            <a:gdLst>
              <a:gd name="T0" fmla="*/ 9 w 49"/>
              <a:gd name="T1" fmla="*/ 13 h 17"/>
              <a:gd name="T2" fmla="*/ 32 w 49"/>
              <a:gd name="T3" fmla="*/ 17 h 17"/>
              <a:gd name="T4" fmla="*/ 49 w 49"/>
              <a:gd name="T5" fmla="*/ 10 h 17"/>
              <a:gd name="T6" fmla="*/ 47 w 49"/>
              <a:gd name="T7" fmla="*/ 2 h 17"/>
              <a:gd name="T8" fmla="*/ 21 w 49"/>
              <a:gd name="T9" fmla="*/ 0 h 17"/>
              <a:gd name="T10" fmla="*/ 7 w 49"/>
              <a:gd name="T11" fmla="*/ 1 h 17"/>
              <a:gd name="T12" fmla="*/ 0 w 49"/>
              <a:gd name="T13" fmla="*/ 4 h 17"/>
              <a:gd name="T14" fmla="*/ 0 w 49"/>
              <a:gd name="T15" fmla="*/ 8 h 17"/>
              <a:gd name="T16" fmla="*/ 9 w 49"/>
              <a:gd name="T17" fmla="*/ 13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9" h="17">
                <a:moveTo>
                  <a:pt x="9" y="13"/>
                </a:moveTo>
                <a:lnTo>
                  <a:pt x="32" y="17"/>
                </a:lnTo>
                <a:lnTo>
                  <a:pt x="49" y="10"/>
                </a:lnTo>
                <a:lnTo>
                  <a:pt x="47" y="2"/>
                </a:lnTo>
                <a:lnTo>
                  <a:pt x="21" y="0"/>
                </a:lnTo>
                <a:lnTo>
                  <a:pt x="7" y="1"/>
                </a:lnTo>
                <a:lnTo>
                  <a:pt x="0" y="4"/>
                </a:lnTo>
                <a:lnTo>
                  <a:pt x="0" y="8"/>
                </a:lnTo>
                <a:lnTo>
                  <a:pt x="9" y="1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596" name="Freeform 144"/>
          <p:cNvSpPr>
            <a:spLocks/>
          </p:cNvSpPr>
          <p:nvPr/>
        </p:nvSpPr>
        <p:spPr bwMode="auto">
          <a:xfrm>
            <a:off x="7239000" y="1427163"/>
            <a:ext cx="1588" cy="4763"/>
          </a:xfrm>
          <a:custGeom>
            <a:avLst/>
            <a:gdLst>
              <a:gd name="T0" fmla="*/ 0 w 16"/>
              <a:gd name="T1" fmla="*/ 28 h 50"/>
              <a:gd name="T2" fmla="*/ 1 w 16"/>
              <a:gd name="T3" fmla="*/ 42 h 50"/>
              <a:gd name="T4" fmla="*/ 4 w 16"/>
              <a:gd name="T5" fmla="*/ 50 h 50"/>
              <a:gd name="T6" fmla="*/ 8 w 16"/>
              <a:gd name="T7" fmla="*/ 50 h 50"/>
              <a:gd name="T8" fmla="*/ 13 w 16"/>
              <a:gd name="T9" fmla="*/ 41 h 50"/>
              <a:gd name="T10" fmla="*/ 16 w 16"/>
              <a:gd name="T11" fmla="*/ 17 h 50"/>
              <a:gd name="T12" fmla="*/ 10 w 16"/>
              <a:gd name="T13" fmla="*/ 0 h 50"/>
              <a:gd name="T14" fmla="*/ 2 w 16"/>
              <a:gd name="T15" fmla="*/ 3 h 50"/>
              <a:gd name="T16" fmla="*/ 0 w 16"/>
              <a:gd name="T17" fmla="*/ 28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6" h="50">
                <a:moveTo>
                  <a:pt x="0" y="28"/>
                </a:moveTo>
                <a:lnTo>
                  <a:pt x="1" y="42"/>
                </a:lnTo>
                <a:lnTo>
                  <a:pt x="4" y="50"/>
                </a:lnTo>
                <a:lnTo>
                  <a:pt x="8" y="50"/>
                </a:lnTo>
                <a:lnTo>
                  <a:pt x="13" y="41"/>
                </a:lnTo>
                <a:lnTo>
                  <a:pt x="16" y="17"/>
                </a:lnTo>
                <a:lnTo>
                  <a:pt x="10" y="0"/>
                </a:lnTo>
                <a:lnTo>
                  <a:pt x="2" y="3"/>
                </a:lnTo>
                <a:lnTo>
                  <a:pt x="0" y="2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597" name="Freeform 145"/>
          <p:cNvSpPr>
            <a:spLocks/>
          </p:cNvSpPr>
          <p:nvPr/>
        </p:nvSpPr>
        <p:spPr bwMode="auto">
          <a:xfrm>
            <a:off x="7464425" y="1425575"/>
            <a:ext cx="7938" cy="22225"/>
          </a:xfrm>
          <a:custGeom>
            <a:avLst/>
            <a:gdLst>
              <a:gd name="T0" fmla="*/ 1 w 69"/>
              <a:gd name="T1" fmla="*/ 30 h 181"/>
              <a:gd name="T2" fmla="*/ 0 w 69"/>
              <a:gd name="T3" fmla="*/ 73 h 181"/>
              <a:gd name="T4" fmla="*/ 14 w 69"/>
              <a:gd name="T5" fmla="*/ 130 h 181"/>
              <a:gd name="T6" fmla="*/ 27 w 69"/>
              <a:gd name="T7" fmla="*/ 165 h 181"/>
              <a:gd name="T8" fmla="*/ 36 w 69"/>
              <a:gd name="T9" fmla="*/ 181 h 181"/>
              <a:gd name="T10" fmla="*/ 45 w 69"/>
              <a:gd name="T11" fmla="*/ 176 h 181"/>
              <a:gd name="T12" fmla="*/ 54 w 69"/>
              <a:gd name="T13" fmla="*/ 156 h 181"/>
              <a:gd name="T14" fmla="*/ 69 w 69"/>
              <a:gd name="T15" fmla="*/ 96 h 181"/>
              <a:gd name="T16" fmla="*/ 42 w 69"/>
              <a:gd name="T17" fmla="*/ 83 h 181"/>
              <a:gd name="T18" fmla="*/ 19 w 69"/>
              <a:gd name="T19" fmla="*/ 77 h 181"/>
              <a:gd name="T20" fmla="*/ 10 w 69"/>
              <a:gd name="T21" fmla="*/ 60 h 181"/>
              <a:gd name="T22" fmla="*/ 15 w 69"/>
              <a:gd name="T23" fmla="*/ 49 h 181"/>
              <a:gd name="T24" fmla="*/ 31 w 69"/>
              <a:gd name="T25" fmla="*/ 51 h 181"/>
              <a:gd name="T26" fmla="*/ 43 w 69"/>
              <a:gd name="T27" fmla="*/ 50 h 181"/>
              <a:gd name="T28" fmla="*/ 39 w 69"/>
              <a:gd name="T29" fmla="*/ 32 h 181"/>
              <a:gd name="T30" fmla="*/ 29 w 69"/>
              <a:gd name="T31" fmla="*/ 8 h 181"/>
              <a:gd name="T32" fmla="*/ 20 w 69"/>
              <a:gd name="T33" fmla="*/ 0 h 181"/>
              <a:gd name="T34" fmla="*/ 12 w 69"/>
              <a:gd name="T35" fmla="*/ 8 h 181"/>
              <a:gd name="T36" fmla="*/ 1 w 69"/>
              <a:gd name="T37" fmla="*/ 30 h 1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69" h="181">
                <a:moveTo>
                  <a:pt x="1" y="30"/>
                </a:moveTo>
                <a:lnTo>
                  <a:pt x="0" y="73"/>
                </a:lnTo>
                <a:lnTo>
                  <a:pt x="14" y="130"/>
                </a:lnTo>
                <a:lnTo>
                  <a:pt x="27" y="165"/>
                </a:lnTo>
                <a:lnTo>
                  <a:pt x="36" y="181"/>
                </a:lnTo>
                <a:lnTo>
                  <a:pt x="45" y="176"/>
                </a:lnTo>
                <a:lnTo>
                  <a:pt x="54" y="156"/>
                </a:lnTo>
                <a:lnTo>
                  <a:pt x="69" y="96"/>
                </a:lnTo>
                <a:lnTo>
                  <a:pt x="42" y="83"/>
                </a:lnTo>
                <a:lnTo>
                  <a:pt x="19" y="77"/>
                </a:lnTo>
                <a:lnTo>
                  <a:pt x="10" y="60"/>
                </a:lnTo>
                <a:lnTo>
                  <a:pt x="15" y="49"/>
                </a:lnTo>
                <a:lnTo>
                  <a:pt x="31" y="51"/>
                </a:lnTo>
                <a:lnTo>
                  <a:pt x="43" y="50"/>
                </a:lnTo>
                <a:lnTo>
                  <a:pt x="39" y="32"/>
                </a:lnTo>
                <a:lnTo>
                  <a:pt x="29" y="8"/>
                </a:lnTo>
                <a:lnTo>
                  <a:pt x="20" y="0"/>
                </a:lnTo>
                <a:lnTo>
                  <a:pt x="12" y="8"/>
                </a:lnTo>
                <a:lnTo>
                  <a:pt x="1" y="3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598" name="Freeform 146"/>
          <p:cNvSpPr>
            <a:spLocks/>
          </p:cNvSpPr>
          <p:nvPr/>
        </p:nvSpPr>
        <p:spPr bwMode="auto">
          <a:xfrm>
            <a:off x="7183438" y="1431925"/>
            <a:ext cx="15875" cy="17463"/>
          </a:xfrm>
          <a:custGeom>
            <a:avLst/>
            <a:gdLst>
              <a:gd name="T0" fmla="*/ 0 w 120"/>
              <a:gd name="T1" fmla="*/ 9 h 139"/>
              <a:gd name="T2" fmla="*/ 32 w 120"/>
              <a:gd name="T3" fmla="*/ 80 h 139"/>
              <a:gd name="T4" fmla="*/ 64 w 120"/>
              <a:gd name="T5" fmla="*/ 103 h 139"/>
              <a:gd name="T6" fmla="*/ 66 w 120"/>
              <a:gd name="T7" fmla="*/ 90 h 139"/>
              <a:gd name="T8" fmla="*/ 71 w 120"/>
              <a:gd name="T9" fmla="*/ 88 h 139"/>
              <a:gd name="T10" fmla="*/ 81 w 120"/>
              <a:gd name="T11" fmla="*/ 95 h 139"/>
              <a:gd name="T12" fmla="*/ 96 w 120"/>
              <a:gd name="T13" fmla="*/ 113 h 139"/>
              <a:gd name="T14" fmla="*/ 113 w 120"/>
              <a:gd name="T15" fmla="*/ 135 h 139"/>
              <a:gd name="T16" fmla="*/ 120 w 120"/>
              <a:gd name="T17" fmla="*/ 139 h 139"/>
              <a:gd name="T18" fmla="*/ 115 w 120"/>
              <a:gd name="T19" fmla="*/ 126 h 139"/>
              <a:gd name="T20" fmla="*/ 102 w 120"/>
              <a:gd name="T21" fmla="*/ 94 h 139"/>
              <a:gd name="T22" fmla="*/ 79 w 120"/>
              <a:gd name="T23" fmla="*/ 55 h 139"/>
              <a:gd name="T24" fmla="*/ 60 w 120"/>
              <a:gd name="T25" fmla="*/ 62 h 139"/>
              <a:gd name="T26" fmla="*/ 51 w 120"/>
              <a:gd name="T27" fmla="*/ 74 h 139"/>
              <a:gd name="T28" fmla="*/ 46 w 120"/>
              <a:gd name="T29" fmla="*/ 76 h 139"/>
              <a:gd name="T30" fmla="*/ 44 w 120"/>
              <a:gd name="T31" fmla="*/ 70 h 139"/>
              <a:gd name="T32" fmla="*/ 43 w 120"/>
              <a:gd name="T33" fmla="*/ 54 h 139"/>
              <a:gd name="T34" fmla="*/ 36 w 120"/>
              <a:gd name="T35" fmla="*/ 25 h 139"/>
              <a:gd name="T36" fmla="*/ 21 w 120"/>
              <a:gd name="T37" fmla="*/ 4 h 139"/>
              <a:gd name="T38" fmla="*/ 6 w 120"/>
              <a:gd name="T39" fmla="*/ 0 h 139"/>
              <a:gd name="T40" fmla="*/ 0 w 120"/>
              <a:gd name="T41" fmla="*/ 9 h 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20" h="139">
                <a:moveTo>
                  <a:pt x="0" y="9"/>
                </a:moveTo>
                <a:lnTo>
                  <a:pt x="32" y="80"/>
                </a:lnTo>
                <a:lnTo>
                  <a:pt x="64" y="103"/>
                </a:lnTo>
                <a:lnTo>
                  <a:pt x="66" y="90"/>
                </a:lnTo>
                <a:lnTo>
                  <a:pt x="71" y="88"/>
                </a:lnTo>
                <a:lnTo>
                  <a:pt x="81" y="95"/>
                </a:lnTo>
                <a:lnTo>
                  <a:pt x="96" y="113"/>
                </a:lnTo>
                <a:lnTo>
                  <a:pt x="113" y="135"/>
                </a:lnTo>
                <a:lnTo>
                  <a:pt x="120" y="139"/>
                </a:lnTo>
                <a:lnTo>
                  <a:pt x="115" y="126"/>
                </a:lnTo>
                <a:lnTo>
                  <a:pt x="102" y="94"/>
                </a:lnTo>
                <a:lnTo>
                  <a:pt x="79" y="55"/>
                </a:lnTo>
                <a:lnTo>
                  <a:pt x="60" y="62"/>
                </a:lnTo>
                <a:lnTo>
                  <a:pt x="51" y="74"/>
                </a:lnTo>
                <a:lnTo>
                  <a:pt x="46" y="76"/>
                </a:lnTo>
                <a:lnTo>
                  <a:pt x="44" y="70"/>
                </a:lnTo>
                <a:lnTo>
                  <a:pt x="43" y="54"/>
                </a:lnTo>
                <a:lnTo>
                  <a:pt x="36" y="25"/>
                </a:lnTo>
                <a:lnTo>
                  <a:pt x="21" y="4"/>
                </a:lnTo>
                <a:lnTo>
                  <a:pt x="6" y="0"/>
                </a:lnTo>
                <a:lnTo>
                  <a:pt x="0" y="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599" name="Freeform 147"/>
          <p:cNvSpPr>
            <a:spLocks/>
          </p:cNvSpPr>
          <p:nvPr/>
        </p:nvSpPr>
        <p:spPr bwMode="auto">
          <a:xfrm>
            <a:off x="7227888" y="1436688"/>
            <a:ext cx="9525" cy="31750"/>
          </a:xfrm>
          <a:custGeom>
            <a:avLst/>
            <a:gdLst>
              <a:gd name="T0" fmla="*/ 12 w 85"/>
              <a:gd name="T1" fmla="*/ 72 h 260"/>
              <a:gd name="T2" fmla="*/ 0 w 85"/>
              <a:gd name="T3" fmla="*/ 148 h 260"/>
              <a:gd name="T4" fmla="*/ 3 w 85"/>
              <a:gd name="T5" fmla="*/ 219 h 260"/>
              <a:gd name="T6" fmla="*/ 8 w 85"/>
              <a:gd name="T7" fmla="*/ 244 h 260"/>
              <a:gd name="T8" fmla="*/ 15 w 85"/>
              <a:gd name="T9" fmla="*/ 259 h 260"/>
              <a:gd name="T10" fmla="*/ 24 w 85"/>
              <a:gd name="T11" fmla="*/ 260 h 260"/>
              <a:gd name="T12" fmla="*/ 34 w 85"/>
              <a:gd name="T13" fmla="*/ 243 h 260"/>
              <a:gd name="T14" fmla="*/ 45 w 85"/>
              <a:gd name="T15" fmla="*/ 204 h 260"/>
              <a:gd name="T16" fmla="*/ 51 w 85"/>
              <a:gd name="T17" fmla="*/ 168 h 260"/>
              <a:gd name="T18" fmla="*/ 52 w 85"/>
              <a:gd name="T19" fmla="*/ 152 h 260"/>
              <a:gd name="T20" fmla="*/ 49 w 85"/>
              <a:gd name="T21" fmla="*/ 148 h 260"/>
              <a:gd name="T22" fmla="*/ 43 w 85"/>
              <a:gd name="T23" fmla="*/ 152 h 260"/>
              <a:gd name="T24" fmla="*/ 31 w 85"/>
              <a:gd name="T25" fmla="*/ 168 h 260"/>
              <a:gd name="T26" fmla="*/ 20 w 85"/>
              <a:gd name="T27" fmla="*/ 184 h 260"/>
              <a:gd name="T28" fmla="*/ 13 w 85"/>
              <a:gd name="T29" fmla="*/ 190 h 260"/>
              <a:gd name="T30" fmla="*/ 11 w 85"/>
              <a:gd name="T31" fmla="*/ 184 h 260"/>
              <a:gd name="T32" fmla="*/ 12 w 85"/>
              <a:gd name="T33" fmla="*/ 168 h 260"/>
              <a:gd name="T34" fmla="*/ 20 w 85"/>
              <a:gd name="T35" fmla="*/ 131 h 260"/>
              <a:gd name="T36" fmla="*/ 31 w 85"/>
              <a:gd name="T37" fmla="*/ 83 h 260"/>
              <a:gd name="T38" fmla="*/ 49 w 85"/>
              <a:gd name="T39" fmla="*/ 29 h 260"/>
              <a:gd name="T40" fmla="*/ 53 w 85"/>
              <a:gd name="T41" fmla="*/ 83 h 260"/>
              <a:gd name="T42" fmla="*/ 56 w 85"/>
              <a:gd name="T43" fmla="*/ 112 h 260"/>
              <a:gd name="T44" fmla="*/ 59 w 85"/>
              <a:gd name="T45" fmla="*/ 120 h 260"/>
              <a:gd name="T46" fmla="*/ 66 w 85"/>
              <a:gd name="T47" fmla="*/ 108 h 260"/>
              <a:gd name="T48" fmla="*/ 76 w 85"/>
              <a:gd name="T49" fmla="*/ 74 h 260"/>
              <a:gd name="T50" fmla="*/ 85 w 85"/>
              <a:gd name="T51" fmla="*/ 26 h 260"/>
              <a:gd name="T52" fmla="*/ 85 w 85"/>
              <a:gd name="T53" fmla="*/ 0 h 260"/>
              <a:gd name="T54" fmla="*/ 77 w 85"/>
              <a:gd name="T55" fmla="*/ 3 h 260"/>
              <a:gd name="T56" fmla="*/ 74 w 85"/>
              <a:gd name="T57" fmla="*/ 21 h 260"/>
              <a:gd name="T58" fmla="*/ 73 w 85"/>
              <a:gd name="T59" fmla="*/ 36 h 260"/>
              <a:gd name="T60" fmla="*/ 70 w 85"/>
              <a:gd name="T61" fmla="*/ 40 h 260"/>
              <a:gd name="T62" fmla="*/ 65 w 85"/>
              <a:gd name="T63" fmla="*/ 36 h 260"/>
              <a:gd name="T64" fmla="*/ 55 w 85"/>
              <a:gd name="T65" fmla="*/ 21 h 260"/>
              <a:gd name="T66" fmla="*/ 35 w 85"/>
              <a:gd name="T67" fmla="*/ 16 h 260"/>
              <a:gd name="T68" fmla="*/ 12 w 85"/>
              <a:gd name="T69" fmla="*/ 72 h 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85" h="260">
                <a:moveTo>
                  <a:pt x="12" y="72"/>
                </a:moveTo>
                <a:lnTo>
                  <a:pt x="0" y="148"/>
                </a:lnTo>
                <a:lnTo>
                  <a:pt x="3" y="219"/>
                </a:lnTo>
                <a:lnTo>
                  <a:pt x="8" y="244"/>
                </a:lnTo>
                <a:lnTo>
                  <a:pt x="15" y="259"/>
                </a:lnTo>
                <a:lnTo>
                  <a:pt x="24" y="260"/>
                </a:lnTo>
                <a:lnTo>
                  <a:pt x="34" y="243"/>
                </a:lnTo>
                <a:lnTo>
                  <a:pt x="45" y="204"/>
                </a:lnTo>
                <a:lnTo>
                  <a:pt x="51" y="168"/>
                </a:lnTo>
                <a:lnTo>
                  <a:pt x="52" y="152"/>
                </a:lnTo>
                <a:lnTo>
                  <a:pt x="49" y="148"/>
                </a:lnTo>
                <a:lnTo>
                  <a:pt x="43" y="152"/>
                </a:lnTo>
                <a:lnTo>
                  <a:pt x="31" y="168"/>
                </a:lnTo>
                <a:lnTo>
                  <a:pt x="20" y="184"/>
                </a:lnTo>
                <a:lnTo>
                  <a:pt x="13" y="190"/>
                </a:lnTo>
                <a:lnTo>
                  <a:pt x="11" y="184"/>
                </a:lnTo>
                <a:lnTo>
                  <a:pt x="12" y="168"/>
                </a:lnTo>
                <a:lnTo>
                  <a:pt x="20" y="131"/>
                </a:lnTo>
                <a:lnTo>
                  <a:pt x="31" y="83"/>
                </a:lnTo>
                <a:lnTo>
                  <a:pt x="49" y="29"/>
                </a:lnTo>
                <a:lnTo>
                  <a:pt x="53" y="83"/>
                </a:lnTo>
                <a:lnTo>
                  <a:pt x="56" y="112"/>
                </a:lnTo>
                <a:lnTo>
                  <a:pt x="59" y="120"/>
                </a:lnTo>
                <a:lnTo>
                  <a:pt x="66" y="108"/>
                </a:lnTo>
                <a:lnTo>
                  <a:pt x="76" y="74"/>
                </a:lnTo>
                <a:lnTo>
                  <a:pt x="85" y="26"/>
                </a:lnTo>
                <a:lnTo>
                  <a:pt x="85" y="0"/>
                </a:lnTo>
                <a:lnTo>
                  <a:pt x="77" y="3"/>
                </a:lnTo>
                <a:lnTo>
                  <a:pt x="74" y="21"/>
                </a:lnTo>
                <a:lnTo>
                  <a:pt x="73" y="36"/>
                </a:lnTo>
                <a:lnTo>
                  <a:pt x="70" y="40"/>
                </a:lnTo>
                <a:lnTo>
                  <a:pt x="65" y="36"/>
                </a:lnTo>
                <a:lnTo>
                  <a:pt x="55" y="21"/>
                </a:lnTo>
                <a:lnTo>
                  <a:pt x="35" y="16"/>
                </a:lnTo>
                <a:lnTo>
                  <a:pt x="12" y="7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600" name="Freeform 148"/>
          <p:cNvSpPr>
            <a:spLocks noEditPoints="1"/>
          </p:cNvSpPr>
          <p:nvPr/>
        </p:nvSpPr>
        <p:spPr bwMode="auto">
          <a:xfrm>
            <a:off x="7177088" y="1439863"/>
            <a:ext cx="254000" cy="766763"/>
          </a:xfrm>
          <a:custGeom>
            <a:avLst/>
            <a:gdLst>
              <a:gd name="T0" fmla="*/ 1936 w 2085"/>
              <a:gd name="T1" fmla="*/ 349 h 6288"/>
              <a:gd name="T2" fmla="*/ 1835 w 2085"/>
              <a:gd name="T3" fmla="*/ 941 h 6288"/>
              <a:gd name="T4" fmla="*/ 1372 w 2085"/>
              <a:gd name="T5" fmla="*/ 1522 h 6288"/>
              <a:gd name="T6" fmla="*/ 622 w 2085"/>
              <a:gd name="T7" fmla="*/ 2518 h 6288"/>
              <a:gd name="T8" fmla="*/ 414 w 2085"/>
              <a:gd name="T9" fmla="*/ 3024 h 6288"/>
              <a:gd name="T10" fmla="*/ 389 w 2085"/>
              <a:gd name="T11" fmla="*/ 2894 h 6288"/>
              <a:gd name="T12" fmla="*/ 384 w 2085"/>
              <a:gd name="T13" fmla="*/ 2680 h 6288"/>
              <a:gd name="T14" fmla="*/ 122 w 2085"/>
              <a:gd name="T15" fmla="*/ 3103 h 6288"/>
              <a:gd name="T16" fmla="*/ 32 w 2085"/>
              <a:gd name="T17" fmla="*/ 3866 h 6288"/>
              <a:gd name="T18" fmla="*/ 555 w 2085"/>
              <a:gd name="T19" fmla="*/ 4626 h 6288"/>
              <a:gd name="T20" fmla="*/ 801 w 2085"/>
              <a:gd name="T21" fmla="*/ 5095 h 6288"/>
              <a:gd name="T22" fmla="*/ 590 w 2085"/>
              <a:gd name="T23" fmla="*/ 4941 h 6288"/>
              <a:gd name="T24" fmla="*/ 521 w 2085"/>
              <a:gd name="T25" fmla="*/ 5010 h 6288"/>
              <a:gd name="T26" fmla="*/ 555 w 2085"/>
              <a:gd name="T27" fmla="*/ 5876 h 6288"/>
              <a:gd name="T28" fmla="*/ 521 w 2085"/>
              <a:gd name="T29" fmla="*/ 6170 h 6288"/>
              <a:gd name="T30" fmla="*/ 560 w 2085"/>
              <a:gd name="T31" fmla="*/ 6062 h 6288"/>
              <a:gd name="T32" fmla="*/ 566 w 2085"/>
              <a:gd name="T33" fmla="*/ 5168 h 6288"/>
              <a:gd name="T34" fmla="*/ 563 w 2085"/>
              <a:gd name="T35" fmla="*/ 4951 h 6288"/>
              <a:gd name="T36" fmla="*/ 820 w 2085"/>
              <a:gd name="T37" fmla="*/ 5119 h 6288"/>
              <a:gd name="T38" fmla="*/ 762 w 2085"/>
              <a:gd name="T39" fmla="*/ 4910 h 6288"/>
              <a:gd name="T40" fmla="*/ 754 w 2085"/>
              <a:gd name="T41" fmla="*/ 4867 h 6288"/>
              <a:gd name="T42" fmla="*/ 543 w 2085"/>
              <a:gd name="T43" fmla="*/ 4566 h 6288"/>
              <a:gd name="T44" fmla="*/ 105 w 2085"/>
              <a:gd name="T45" fmla="*/ 3981 h 6288"/>
              <a:gd name="T46" fmla="*/ 51 w 2085"/>
              <a:gd name="T47" fmla="*/ 3423 h 6288"/>
              <a:gd name="T48" fmla="*/ 113 w 2085"/>
              <a:gd name="T49" fmla="*/ 3216 h 6288"/>
              <a:gd name="T50" fmla="*/ 366 w 2085"/>
              <a:gd name="T51" fmla="*/ 2752 h 6288"/>
              <a:gd name="T52" fmla="*/ 395 w 2085"/>
              <a:gd name="T53" fmla="*/ 3050 h 6288"/>
              <a:gd name="T54" fmla="*/ 467 w 2085"/>
              <a:gd name="T55" fmla="*/ 2964 h 6288"/>
              <a:gd name="T56" fmla="*/ 504 w 2085"/>
              <a:gd name="T57" fmla="*/ 2853 h 6288"/>
              <a:gd name="T58" fmla="*/ 893 w 2085"/>
              <a:gd name="T59" fmla="*/ 2113 h 6288"/>
              <a:gd name="T60" fmla="*/ 981 w 2085"/>
              <a:gd name="T61" fmla="*/ 2037 h 6288"/>
              <a:gd name="T62" fmla="*/ 1452 w 2085"/>
              <a:gd name="T63" fmla="*/ 1481 h 6288"/>
              <a:gd name="T64" fmla="*/ 1570 w 2085"/>
              <a:gd name="T65" fmla="*/ 1387 h 6288"/>
              <a:gd name="T66" fmla="*/ 1633 w 2085"/>
              <a:gd name="T67" fmla="*/ 1335 h 6288"/>
              <a:gd name="T68" fmla="*/ 1634 w 2085"/>
              <a:gd name="T69" fmla="*/ 1330 h 6288"/>
              <a:gd name="T70" fmla="*/ 1844 w 2085"/>
              <a:gd name="T71" fmla="*/ 983 h 6288"/>
              <a:gd name="T72" fmla="*/ 1942 w 2085"/>
              <a:gd name="T73" fmla="*/ 114 h 6288"/>
              <a:gd name="T74" fmla="*/ 1959 w 2085"/>
              <a:gd name="T75" fmla="*/ 27 h 6288"/>
              <a:gd name="T76" fmla="*/ 2083 w 2085"/>
              <a:gd name="T77" fmla="*/ 73 h 6288"/>
              <a:gd name="T78" fmla="*/ 2028 w 2085"/>
              <a:gd name="T79" fmla="*/ 23 h 6288"/>
              <a:gd name="T80" fmla="*/ 1908 w 2085"/>
              <a:gd name="T81" fmla="*/ 52 h 6288"/>
              <a:gd name="T82" fmla="*/ 949 w 2085"/>
              <a:gd name="T83" fmla="*/ 2062 h 6288"/>
              <a:gd name="T84" fmla="*/ 940 w 2085"/>
              <a:gd name="T85" fmla="*/ 2031 h 6288"/>
              <a:gd name="T86" fmla="*/ 968 w 2085"/>
              <a:gd name="T87" fmla="*/ 2043 h 6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085" h="6288">
                <a:moveTo>
                  <a:pt x="1908" y="52"/>
                </a:moveTo>
                <a:lnTo>
                  <a:pt x="1923" y="164"/>
                </a:lnTo>
                <a:lnTo>
                  <a:pt x="1936" y="349"/>
                </a:lnTo>
                <a:lnTo>
                  <a:pt x="1937" y="564"/>
                </a:lnTo>
                <a:lnTo>
                  <a:pt x="1910" y="723"/>
                </a:lnTo>
                <a:lnTo>
                  <a:pt x="1835" y="941"/>
                </a:lnTo>
                <a:lnTo>
                  <a:pt x="1724" y="1142"/>
                </a:lnTo>
                <a:lnTo>
                  <a:pt x="1571" y="1332"/>
                </a:lnTo>
                <a:lnTo>
                  <a:pt x="1372" y="1522"/>
                </a:lnTo>
                <a:lnTo>
                  <a:pt x="1097" y="1800"/>
                </a:lnTo>
                <a:lnTo>
                  <a:pt x="840" y="2143"/>
                </a:lnTo>
                <a:lnTo>
                  <a:pt x="622" y="2518"/>
                </a:lnTo>
                <a:lnTo>
                  <a:pt x="461" y="2898"/>
                </a:lnTo>
                <a:lnTo>
                  <a:pt x="431" y="2985"/>
                </a:lnTo>
                <a:lnTo>
                  <a:pt x="414" y="3024"/>
                </a:lnTo>
                <a:lnTo>
                  <a:pt x="404" y="3018"/>
                </a:lnTo>
                <a:lnTo>
                  <a:pt x="395" y="2979"/>
                </a:lnTo>
                <a:lnTo>
                  <a:pt x="389" y="2894"/>
                </a:lnTo>
                <a:lnTo>
                  <a:pt x="393" y="2797"/>
                </a:lnTo>
                <a:lnTo>
                  <a:pt x="395" y="2718"/>
                </a:lnTo>
                <a:lnTo>
                  <a:pt x="384" y="2680"/>
                </a:lnTo>
                <a:lnTo>
                  <a:pt x="320" y="2728"/>
                </a:lnTo>
                <a:lnTo>
                  <a:pt x="223" y="2888"/>
                </a:lnTo>
                <a:lnTo>
                  <a:pt x="122" y="3103"/>
                </a:lnTo>
                <a:lnTo>
                  <a:pt x="45" y="3321"/>
                </a:lnTo>
                <a:lnTo>
                  <a:pt x="0" y="3605"/>
                </a:lnTo>
                <a:lnTo>
                  <a:pt x="32" y="3866"/>
                </a:lnTo>
                <a:lnTo>
                  <a:pt x="147" y="4117"/>
                </a:lnTo>
                <a:lnTo>
                  <a:pt x="346" y="4372"/>
                </a:lnTo>
                <a:lnTo>
                  <a:pt x="555" y="4626"/>
                </a:lnTo>
                <a:lnTo>
                  <a:pt x="718" y="4899"/>
                </a:lnTo>
                <a:lnTo>
                  <a:pt x="783" y="5034"/>
                </a:lnTo>
                <a:lnTo>
                  <a:pt x="801" y="5095"/>
                </a:lnTo>
                <a:lnTo>
                  <a:pt x="770" y="5087"/>
                </a:lnTo>
                <a:lnTo>
                  <a:pt x="688" y="5021"/>
                </a:lnTo>
                <a:lnTo>
                  <a:pt x="590" y="4941"/>
                </a:lnTo>
                <a:lnTo>
                  <a:pt x="535" y="4913"/>
                </a:lnTo>
                <a:lnTo>
                  <a:pt x="516" y="4935"/>
                </a:lnTo>
                <a:lnTo>
                  <a:pt x="521" y="5010"/>
                </a:lnTo>
                <a:lnTo>
                  <a:pt x="562" y="5339"/>
                </a:lnTo>
                <a:lnTo>
                  <a:pt x="564" y="5657"/>
                </a:lnTo>
                <a:lnTo>
                  <a:pt x="555" y="5876"/>
                </a:lnTo>
                <a:lnTo>
                  <a:pt x="545" y="5999"/>
                </a:lnTo>
                <a:lnTo>
                  <a:pt x="533" y="6072"/>
                </a:lnTo>
                <a:lnTo>
                  <a:pt x="521" y="6170"/>
                </a:lnTo>
                <a:lnTo>
                  <a:pt x="513" y="6288"/>
                </a:lnTo>
                <a:lnTo>
                  <a:pt x="538" y="6159"/>
                </a:lnTo>
                <a:lnTo>
                  <a:pt x="560" y="6062"/>
                </a:lnTo>
                <a:lnTo>
                  <a:pt x="575" y="6010"/>
                </a:lnTo>
                <a:lnTo>
                  <a:pt x="594" y="5648"/>
                </a:lnTo>
                <a:lnTo>
                  <a:pt x="566" y="5168"/>
                </a:lnTo>
                <a:lnTo>
                  <a:pt x="544" y="5008"/>
                </a:lnTo>
                <a:lnTo>
                  <a:pt x="538" y="4938"/>
                </a:lnTo>
                <a:lnTo>
                  <a:pt x="563" y="4951"/>
                </a:lnTo>
                <a:lnTo>
                  <a:pt x="609" y="4991"/>
                </a:lnTo>
                <a:lnTo>
                  <a:pt x="752" y="5106"/>
                </a:lnTo>
                <a:lnTo>
                  <a:pt x="820" y="5119"/>
                </a:lnTo>
                <a:lnTo>
                  <a:pt x="822" y="5054"/>
                </a:lnTo>
                <a:lnTo>
                  <a:pt x="782" y="4961"/>
                </a:lnTo>
                <a:lnTo>
                  <a:pt x="762" y="4910"/>
                </a:lnTo>
                <a:lnTo>
                  <a:pt x="761" y="4880"/>
                </a:lnTo>
                <a:lnTo>
                  <a:pt x="765" y="4870"/>
                </a:lnTo>
                <a:lnTo>
                  <a:pt x="754" y="4867"/>
                </a:lnTo>
                <a:lnTo>
                  <a:pt x="724" y="4840"/>
                </a:lnTo>
                <a:lnTo>
                  <a:pt x="681" y="4775"/>
                </a:lnTo>
                <a:lnTo>
                  <a:pt x="543" y="4566"/>
                </a:lnTo>
                <a:lnTo>
                  <a:pt x="350" y="4337"/>
                </a:lnTo>
                <a:lnTo>
                  <a:pt x="209" y="4165"/>
                </a:lnTo>
                <a:lnTo>
                  <a:pt x="105" y="3981"/>
                </a:lnTo>
                <a:lnTo>
                  <a:pt x="63" y="3868"/>
                </a:lnTo>
                <a:lnTo>
                  <a:pt x="28" y="3692"/>
                </a:lnTo>
                <a:lnTo>
                  <a:pt x="51" y="3423"/>
                </a:lnTo>
                <a:lnTo>
                  <a:pt x="107" y="3235"/>
                </a:lnTo>
                <a:lnTo>
                  <a:pt x="116" y="3234"/>
                </a:lnTo>
                <a:lnTo>
                  <a:pt x="113" y="3216"/>
                </a:lnTo>
                <a:lnTo>
                  <a:pt x="210" y="2977"/>
                </a:lnTo>
                <a:lnTo>
                  <a:pt x="348" y="2733"/>
                </a:lnTo>
                <a:lnTo>
                  <a:pt x="366" y="2752"/>
                </a:lnTo>
                <a:lnTo>
                  <a:pt x="372" y="2870"/>
                </a:lnTo>
                <a:lnTo>
                  <a:pt x="378" y="2984"/>
                </a:lnTo>
                <a:lnTo>
                  <a:pt x="395" y="3050"/>
                </a:lnTo>
                <a:lnTo>
                  <a:pt x="419" y="3063"/>
                </a:lnTo>
                <a:lnTo>
                  <a:pt x="446" y="3017"/>
                </a:lnTo>
                <a:lnTo>
                  <a:pt x="467" y="2964"/>
                </a:lnTo>
                <a:lnTo>
                  <a:pt x="483" y="2923"/>
                </a:lnTo>
                <a:lnTo>
                  <a:pt x="494" y="2889"/>
                </a:lnTo>
                <a:lnTo>
                  <a:pt x="504" y="2853"/>
                </a:lnTo>
                <a:lnTo>
                  <a:pt x="626" y="2572"/>
                </a:lnTo>
                <a:lnTo>
                  <a:pt x="812" y="2227"/>
                </a:lnTo>
                <a:lnTo>
                  <a:pt x="893" y="2113"/>
                </a:lnTo>
                <a:lnTo>
                  <a:pt x="944" y="2082"/>
                </a:lnTo>
                <a:lnTo>
                  <a:pt x="991" y="2069"/>
                </a:lnTo>
                <a:lnTo>
                  <a:pt x="981" y="2037"/>
                </a:lnTo>
                <a:lnTo>
                  <a:pt x="1009" y="1936"/>
                </a:lnTo>
                <a:lnTo>
                  <a:pt x="1211" y="1710"/>
                </a:lnTo>
                <a:lnTo>
                  <a:pt x="1452" y="1481"/>
                </a:lnTo>
                <a:lnTo>
                  <a:pt x="1562" y="1407"/>
                </a:lnTo>
                <a:lnTo>
                  <a:pt x="1572" y="1400"/>
                </a:lnTo>
                <a:lnTo>
                  <a:pt x="1570" y="1387"/>
                </a:lnTo>
                <a:lnTo>
                  <a:pt x="1586" y="1346"/>
                </a:lnTo>
                <a:lnTo>
                  <a:pt x="1628" y="1332"/>
                </a:lnTo>
                <a:lnTo>
                  <a:pt x="1633" y="1335"/>
                </a:lnTo>
                <a:lnTo>
                  <a:pt x="1637" y="1335"/>
                </a:lnTo>
                <a:lnTo>
                  <a:pt x="1637" y="1333"/>
                </a:lnTo>
                <a:lnTo>
                  <a:pt x="1634" y="1330"/>
                </a:lnTo>
                <a:lnTo>
                  <a:pt x="1650" y="1287"/>
                </a:lnTo>
                <a:lnTo>
                  <a:pt x="1705" y="1206"/>
                </a:lnTo>
                <a:lnTo>
                  <a:pt x="1844" y="983"/>
                </a:lnTo>
                <a:lnTo>
                  <a:pt x="1931" y="751"/>
                </a:lnTo>
                <a:lnTo>
                  <a:pt x="1962" y="430"/>
                </a:lnTo>
                <a:lnTo>
                  <a:pt x="1942" y="114"/>
                </a:lnTo>
                <a:lnTo>
                  <a:pt x="1931" y="52"/>
                </a:lnTo>
                <a:lnTo>
                  <a:pt x="1929" y="22"/>
                </a:lnTo>
                <a:lnTo>
                  <a:pt x="1959" y="27"/>
                </a:lnTo>
                <a:lnTo>
                  <a:pt x="2019" y="50"/>
                </a:lnTo>
                <a:lnTo>
                  <a:pt x="2062" y="66"/>
                </a:lnTo>
                <a:lnTo>
                  <a:pt x="2083" y="73"/>
                </a:lnTo>
                <a:lnTo>
                  <a:pt x="2085" y="67"/>
                </a:lnTo>
                <a:lnTo>
                  <a:pt x="2070" y="52"/>
                </a:lnTo>
                <a:lnTo>
                  <a:pt x="2028" y="23"/>
                </a:lnTo>
                <a:lnTo>
                  <a:pt x="1966" y="5"/>
                </a:lnTo>
                <a:lnTo>
                  <a:pt x="1905" y="0"/>
                </a:lnTo>
                <a:lnTo>
                  <a:pt x="1908" y="52"/>
                </a:lnTo>
                <a:close/>
                <a:moveTo>
                  <a:pt x="968" y="2043"/>
                </a:moveTo>
                <a:lnTo>
                  <a:pt x="968" y="2056"/>
                </a:lnTo>
                <a:lnTo>
                  <a:pt x="949" y="2062"/>
                </a:lnTo>
                <a:lnTo>
                  <a:pt x="930" y="2056"/>
                </a:lnTo>
                <a:lnTo>
                  <a:pt x="929" y="2043"/>
                </a:lnTo>
                <a:lnTo>
                  <a:pt x="940" y="2031"/>
                </a:lnTo>
                <a:lnTo>
                  <a:pt x="949" y="2026"/>
                </a:lnTo>
                <a:lnTo>
                  <a:pt x="958" y="2031"/>
                </a:lnTo>
                <a:lnTo>
                  <a:pt x="968" y="204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601" name="Freeform 149"/>
          <p:cNvSpPr>
            <a:spLocks noEditPoints="1"/>
          </p:cNvSpPr>
          <p:nvPr/>
        </p:nvSpPr>
        <p:spPr bwMode="auto">
          <a:xfrm>
            <a:off x="6662738" y="1446213"/>
            <a:ext cx="295275" cy="787400"/>
          </a:xfrm>
          <a:custGeom>
            <a:avLst/>
            <a:gdLst>
              <a:gd name="T0" fmla="*/ 33 w 2416"/>
              <a:gd name="T1" fmla="*/ 281 h 6445"/>
              <a:gd name="T2" fmla="*/ 49 w 2416"/>
              <a:gd name="T3" fmla="*/ 464 h 6445"/>
              <a:gd name="T4" fmla="*/ 266 w 2416"/>
              <a:gd name="T5" fmla="*/ 530 h 6445"/>
              <a:gd name="T6" fmla="*/ 131 w 2416"/>
              <a:gd name="T7" fmla="*/ 680 h 6445"/>
              <a:gd name="T8" fmla="*/ 283 w 2416"/>
              <a:gd name="T9" fmla="*/ 663 h 6445"/>
              <a:gd name="T10" fmla="*/ 305 w 2416"/>
              <a:gd name="T11" fmla="*/ 787 h 6445"/>
              <a:gd name="T12" fmla="*/ 373 w 2416"/>
              <a:gd name="T13" fmla="*/ 887 h 6445"/>
              <a:gd name="T14" fmla="*/ 420 w 2416"/>
              <a:gd name="T15" fmla="*/ 1068 h 6445"/>
              <a:gd name="T16" fmla="*/ 499 w 2416"/>
              <a:gd name="T17" fmla="*/ 1140 h 6445"/>
              <a:gd name="T18" fmla="*/ 541 w 2416"/>
              <a:gd name="T19" fmla="*/ 1292 h 6445"/>
              <a:gd name="T20" fmla="*/ 622 w 2416"/>
              <a:gd name="T21" fmla="*/ 1446 h 6445"/>
              <a:gd name="T22" fmla="*/ 666 w 2416"/>
              <a:gd name="T23" fmla="*/ 1715 h 6445"/>
              <a:gd name="T24" fmla="*/ 630 w 2416"/>
              <a:gd name="T25" fmla="*/ 2502 h 6445"/>
              <a:gd name="T26" fmla="*/ 793 w 2416"/>
              <a:gd name="T27" fmla="*/ 2324 h 6445"/>
              <a:gd name="T28" fmla="*/ 753 w 2416"/>
              <a:gd name="T29" fmla="*/ 2638 h 6445"/>
              <a:gd name="T30" fmla="*/ 594 w 2416"/>
              <a:gd name="T31" fmla="*/ 2988 h 6445"/>
              <a:gd name="T32" fmla="*/ 516 w 2416"/>
              <a:gd name="T33" fmla="*/ 3109 h 6445"/>
              <a:gd name="T34" fmla="*/ 774 w 2416"/>
              <a:gd name="T35" fmla="*/ 3149 h 6445"/>
              <a:gd name="T36" fmla="*/ 877 w 2416"/>
              <a:gd name="T37" fmla="*/ 3280 h 6445"/>
              <a:gd name="T38" fmla="*/ 818 w 2416"/>
              <a:gd name="T39" fmla="*/ 3478 h 6445"/>
              <a:gd name="T40" fmla="*/ 1007 w 2416"/>
              <a:gd name="T41" fmla="*/ 3763 h 6445"/>
              <a:gd name="T42" fmla="*/ 951 w 2416"/>
              <a:gd name="T43" fmla="*/ 4005 h 6445"/>
              <a:gd name="T44" fmla="*/ 1013 w 2416"/>
              <a:gd name="T45" fmla="*/ 4138 h 6445"/>
              <a:gd name="T46" fmla="*/ 1013 w 2416"/>
              <a:gd name="T47" fmla="*/ 4253 h 6445"/>
              <a:gd name="T48" fmla="*/ 946 w 2416"/>
              <a:gd name="T49" fmla="*/ 4442 h 6445"/>
              <a:gd name="T50" fmla="*/ 898 w 2416"/>
              <a:gd name="T51" fmla="*/ 4599 h 6445"/>
              <a:gd name="T52" fmla="*/ 980 w 2416"/>
              <a:gd name="T53" fmla="*/ 4720 h 6445"/>
              <a:gd name="T54" fmla="*/ 1030 w 2416"/>
              <a:gd name="T55" fmla="*/ 4797 h 6445"/>
              <a:gd name="T56" fmla="*/ 1081 w 2416"/>
              <a:gd name="T57" fmla="*/ 4992 h 6445"/>
              <a:gd name="T58" fmla="*/ 1139 w 2416"/>
              <a:gd name="T59" fmla="*/ 5245 h 6445"/>
              <a:gd name="T60" fmla="*/ 1161 w 2416"/>
              <a:gd name="T61" fmla="*/ 5349 h 6445"/>
              <a:gd name="T62" fmla="*/ 1299 w 2416"/>
              <a:gd name="T63" fmla="*/ 5638 h 6445"/>
              <a:gd name="T64" fmla="*/ 1407 w 2416"/>
              <a:gd name="T65" fmla="*/ 5522 h 6445"/>
              <a:gd name="T66" fmla="*/ 1504 w 2416"/>
              <a:gd name="T67" fmla="*/ 5779 h 6445"/>
              <a:gd name="T68" fmla="*/ 1572 w 2416"/>
              <a:gd name="T69" fmla="*/ 5873 h 6445"/>
              <a:gd name="T70" fmla="*/ 1747 w 2416"/>
              <a:gd name="T71" fmla="*/ 6262 h 6445"/>
              <a:gd name="T72" fmla="*/ 1858 w 2416"/>
              <a:gd name="T73" fmla="*/ 6358 h 6445"/>
              <a:gd name="T74" fmla="*/ 1885 w 2416"/>
              <a:gd name="T75" fmla="*/ 6340 h 6445"/>
              <a:gd name="T76" fmla="*/ 2003 w 2416"/>
              <a:gd name="T77" fmla="*/ 5979 h 6445"/>
              <a:gd name="T78" fmla="*/ 2322 w 2416"/>
              <a:gd name="T79" fmla="*/ 6102 h 6445"/>
              <a:gd name="T80" fmla="*/ 2146 w 2416"/>
              <a:gd name="T81" fmla="*/ 6069 h 6445"/>
              <a:gd name="T82" fmla="*/ 1991 w 2416"/>
              <a:gd name="T83" fmla="*/ 5928 h 6445"/>
              <a:gd name="T84" fmla="*/ 1327 w 2416"/>
              <a:gd name="T85" fmla="*/ 5629 h 6445"/>
              <a:gd name="T86" fmla="*/ 939 w 2416"/>
              <a:gd name="T87" fmla="*/ 4672 h 6445"/>
              <a:gd name="T88" fmla="*/ 1123 w 2416"/>
              <a:gd name="T89" fmla="*/ 3953 h 6445"/>
              <a:gd name="T90" fmla="*/ 1100 w 2416"/>
              <a:gd name="T91" fmla="*/ 3511 h 6445"/>
              <a:gd name="T92" fmla="*/ 706 w 2416"/>
              <a:gd name="T93" fmla="*/ 3114 h 6445"/>
              <a:gd name="T94" fmla="*/ 730 w 2416"/>
              <a:gd name="T95" fmla="*/ 2360 h 6445"/>
              <a:gd name="T96" fmla="*/ 287 w 2416"/>
              <a:gd name="T97" fmla="*/ 504 h 6445"/>
              <a:gd name="T98" fmla="*/ 32 w 2416"/>
              <a:gd name="T99" fmla="*/ 398 h 6445"/>
              <a:gd name="T100" fmla="*/ 81 w 2416"/>
              <a:gd name="T101" fmla="*/ 404 h 6445"/>
              <a:gd name="T102" fmla="*/ 661 w 2416"/>
              <a:gd name="T103" fmla="*/ 2231 h 6445"/>
              <a:gd name="T104" fmla="*/ 694 w 2416"/>
              <a:gd name="T105" fmla="*/ 2461 h 6445"/>
              <a:gd name="T106" fmla="*/ 676 w 2416"/>
              <a:gd name="T107" fmla="*/ 2879 h 6445"/>
              <a:gd name="T108" fmla="*/ 803 w 2416"/>
              <a:gd name="T109" fmla="*/ 3074 h 6445"/>
              <a:gd name="T110" fmla="*/ 802 w 2416"/>
              <a:gd name="T111" fmla="*/ 3556 h 6445"/>
              <a:gd name="T112" fmla="*/ 1081 w 2416"/>
              <a:gd name="T113" fmla="*/ 3613 h 6445"/>
              <a:gd name="T114" fmla="*/ 884 w 2416"/>
              <a:gd name="T115" fmla="*/ 3700 h 6445"/>
              <a:gd name="T116" fmla="*/ 1280 w 2416"/>
              <a:gd name="T117" fmla="*/ 3817 h 6445"/>
              <a:gd name="T118" fmla="*/ 1186 w 2416"/>
              <a:gd name="T119" fmla="*/ 3957 h 6445"/>
              <a:gd name="T120" fmla="*/ 1284 w 2416"/>
              <a:gd name="T121" fmla="*/ 5593 h 6445"/>
              <a:gd name="T122" fmla="*/ 1582 w 2416"/>
              <a:gd name="T123" fmla="*/ 5956 h 6445"/>
              <a:gd name="T124" fmla="*/ 1767 w 2416"/>
              <a:gd name="T125" fmla="*/ 6315 h 64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416" h="6445">
                <a:moveTo>
                  <a:pt x="25" y="7"/>
                </a:moveTo>
                <a:lnTo>
                  <a:pt x="6" y="16"/>
                </a:lnTo>
                <a:lnTo>
                  <a:pt x="2" y="21"/>
                </a:lnTo>
                <a:lnTo>
                  <a:pt x="14" y="23"/>
                </a:lnTo>
                <a:lnTo>
                  <a:pt x="43" y="24"/>
                </a:lnTo>
                <a:lnTo>
                  <a:pt x="83" y="32"/>
                </a:lnTo>
                <a:lnTo>
                  <a:pt x="99" y="53"/>
                </a:lnTo>
                <a:lnTo>
                  <a:pt x="92" y="87"/>
                </a:lnTo>
                <a:lnTo>
                  <a:pt x="60" y="135"/>
                </a:lnTo>
                <a:lnTo>
                  <a:pt x="32" y="190"/>
                </a:lnTo>
                <a:lnTo>
                  <a:pt x="28" y="251"/>
                </a:lnTo>
                <a:lnTo>
                  <a:pt x="33" y="281"/>
                </a:lnTo>
                <a:lnTo>
                  <a:pt x="32" y="294"/>
                </a:lnTo>
                <a:lnTo>
                  <a:pt x="27" y="291"/>
                </a:lnTo>
                <a:lnTo>
                  <a:pt x="15" y="272"/>
                </a:lnTo>
                <a:lnTo>
                  <a:pt x="5" y="253"/>
                </a:lnTo>
                <a:lnTo>
                  <a:pt x="0" y="251"/>
                </a:lnTo>
                <a:lnTo>
                  <a:pt x="0" y="265"/>
                </a:lnTo>
                <a:lnTo>
                  <a:pt x="2" y="300"/>
                </a:lnTo>
                <a:lnTo>
                  <a:pt x="17" y="357"/>
                </a:lnTo>
                <a:lnTo>
                  <a:pt x="36" y="400"/>
                </a:lnTo>
                <a:lnTo>
                  <a:pt x="49" y="429"/>
                </a:lnTo>
                <a:lnTo>
                  <a:pt x="45" y="458"/>
                </a:lnTo>
                <a:lnTo>
                  <a:pt x="49" y="464"/>
                </a:lnTo>
                <a:lnTo>
                  <a:pt x="79" y="443"/>
                </a:lnTo>
                <a:lnTo>
                  <a:pt x="128" y="400"/>
                </a:lnTo>
                <a:lnTo>
                  <a:pt x="111" y="451"/>
                </a:lnTo>
                <a:lnTo>
                  <a:pt x="107" y="484"/>
                </a:lnTo>
                <a:lnTo>
                  <a:pt x="117" y="488"/>
                </a:lnTo>
                <a:lnTo>
                  <a:pt x="137" y="490"/>
                </a:lnTo>
                <a:lnTo>
                  <a:pt x="152" y="511"/>
                </a:lnTo>
                <a:lnTo>
                  <a:pt x="168" y="532"/>
                </a:lnTo>
                <a:lnTo>
                  <a:pt x="190" y="522"/>
                </a:lnTo>
                <a:lnTo>
                  <a:pt x="243" y="496"/>
                </a:lnTo>
                <a:lnTo>
                  <a:pt x="271" y="520"/>
                </a:lnTo>
                <a:lnTo>
                  <a:pt x="266" y="530"/>
                </a:lnTo>
                <a:lnTo>
                  <a:pt x="252" y="528"/>
                </a:lnTo>
                <a:lnTo>
                  <a:pt x="220" y="541"/>
                </a:lnTo>
                <a:lnTo>
                  <a:pt x="171" y="590"/>
                </a:lnTo>
                <a:lnTo>
                  <a:pt x="123" y="640"/>
                </a:lnTo>
                <a:lnTo>
                  <a:pt x="96" y="639"/>
                </a:lnTo>
                <a:lnTo>
                  <a:pt x="90" y="631"/>
                </a:lnTo>
                <a:lnTo>
                  <a:pt x="84" y="632"/>
                </a:lnTo>
                <a:lnTo>
                  <a:pt x="81" y="641"/>
                </a:lnTo>
                <a:lnTo>
                  <a:pt x="79" y="661"/>
                </a:lnTo>
                <a:lnTo>
                  <a:pt x="85" y="699"/>
                </a:lnTo>
                <a:lnTo>
                  <a:pt x="102" y="706"/>
                </a:lnTo>
                <a:lnTo>
                  <a:pt x="131" y="680"/>
                </a:lnTo>
                <a:lnTo>
                  <a:pt x="173" y="624"/>
                </a:lnTo>
                <a:lnTo>
                  <a:pt x="226" y="557"/>
                </a:lnTo>
                <a:lnTo>
                  <a:pt x="261" y="569"/>
                </a:lnTo>
                <a:lnTo>
                  <a:pt x="283" y="594"/>
                </a:lnTo>
                <a:lnTo>
                  <a:pt x="293" y="613"/>
                </a:lnTo>
                <a:lnTo>
                  <a:pt x="287" y="619"/>
                </a:lnTo>
                <a:lnTo>
                  <a:pt x="267" y="612"/>
                </a:lnTo>
                <a:lnTo>
                  <a:pt x="256" y="605"/>
                </a:lnTo>
                <a:lnTo>
                  <a:pt x="253" y="606"/>
                </a:lnTo>
                <a:lnTo>
                  <a:pt x="256" y="615"/>
                </a:lnTo>
                <a:lnTo>
                  <a:pt x="267" y="631"/>
                </a:lnTo>
                <a:lnTo>
                  <a:pt x="283" y="663"/>
                </a:lnTo>
                <a:lnTo>
                  <a:pt x="280" y="691"/>
                </a:lnTo>
                <a:lnTo>
                  <a:pt x="275" y="700"/>
                </a:lnTo>
                <a:lnTo>
                  <a:pt x="275" y="704"/>
                </a:lnTo>
                <a:lnTo>
                  <a:pt x="282" y="704"/>
                </a:lnTo>
                <a:lnTo>
                  <a:pt x="293" y="699"/>
                </a:lnTo>
                <a:lnTo>
                  <a:pt x="305" y="694"/>
                </a:lnTo>
                <a:lnTo>
                  <a:pt x="312" y="699"/>
                </a:lnTo>
                <a:lnTo>
                  <a:pt x="312" y="715"/>
                </a:lnTo>
                <a:lnTo>
                  <a:pt x="305" y="744"/>
                </a:lnTo>
                <a:lnTo>
                  <a:pt x="300" y="773"/>
                </a:lnTo>
                <a:lnTo>
                  <a:pt x="300" y="787"/>
                </a:lnTo>
                <a:lnTo>
                  <a:pt x="305" y="787"/>
                </a:lnTo>
                <a:lnTo>
                  <a:pt x="316" y="774"/>
                </a:lnTo>
                <a:lnTo>
                  <a:pt x="328" y="760"/>
                </a:lnTo>
                <a:lnTo>
                  <a:pt x="333" y="757"/>
                </a:lnTo>
                <a:lnTo>
                  <a:pt x="334" y="767"/>
                </a:lnTo>
                <a:lnTo>
                  <a:pt x="329" y="791"/>
                </a:lnTo>
                <a:lnTo>
                  <a:pt x="328" y="822"/>
                </a:lnTo>
                <a:lnTo>
                  <a:pt x="342" y="823"/>
                </a:lnTo>
                <a:lnTo>
                  <a:pt x="355" y="822"/>
                </a:lnTo>
                <a:lnTo>
                  <a:pt x="350" y="844"/>
                </a:lnTo>
                <a:lnTo>
                  <a:pt x="347" y="870"/>
                </a:lnTo>
                <a:lnTo>
                  <a:pt x="357" y="881"/>
                </a:lnTo>
                <a:lnTo>
                  <a:pt x="373" y="887"/>
                </a:lnTo>
                <a:lnTo>
                  <a:pt x="378" y="904"/>
                </a:lnTo>
                <a:lnTo>
                  <a:pt x="372" y="915"/>
                </a:lnTo>
                <a:lnTo>
                  <a:pt x="357" y="913"/>
                </a:lnTo>
                <a:lnTo>
                  <a:pt x="349" y="918"/>
                </a:lnTo>
                <a:lnTo>
                  <a:pt x="361" y="955"/>
                </a:lnTo>
                <a:lnTo>
                  <a:pt x="384" y="992"/>
                </a:lnTo>
                <a:lnTo>
                  <a:pt x="404" y="983"/>
                </a:lnTo>
                <a:lnTo>
                  <a:pt x="412" y="976"/>
                </a:lnTo>
                <a:lnTo>
                  <a:pt x="416" y="979"/>
                </a:lnTo>
                <a:lnTo>
                  <a:pt x="419" y="994"/>
                </a:lnTo>
                <a:lnTo>
                  <a:pt x="416" y="1020"/>
                </a:lnTo>
                <a:lnTo>
                  <a:pt x="420" y="1068"/>
                </a:lnTo>
                <a:lnTo>
                  <a:pt x="440" y="1084"/>
                </a:lnTo>
                <a:lnTo>
                  <a:pt x="465" y="1092"/>
                </a:lnTo>
                <a:lnTo>
                  <a:pt x="481" y="1114"/>
                </a:lnTo>
                <a:lnTo>
                  <a:pt x="482" y="1131"/>
                </a:lnTo>
                <a:lnTo>
                  <a:pt x="463" y="1126"/>
                </a:lnTo>
                <a:lnTo>
                  <a:pt x="453" y="1120"/>
                </a:lnTo>
                <a:lnTo>
                  <a:pt x="446" y="1120"/>
                </a:lnTo>
                <a:lnTo>
                  <a:pt x="446" y="1124"/>
                </a:lnTo>
                <a:lnTo>
                  <a:pt x="451" y="1135"/>
                </a:lnTo>
                <a:lnTo>
                  <a:pt x="469" y="1147"/>
                </a:lnTo>
                <a:lnTo>
                  <a:pt x="489" y="1146"/>
                </a:lnTo>
                <a:lnTo>
                  <a:pt x="499" y="1140"/>
                </a:lnTo>
                <a:lnTo>
                  <a:pt x="504" y="1142"/>
                </a:lnTo>
                <a:lnTo>
                  <a:pt x="504" y="1151"/>
                </a:lnTo>
                <a:lnTo>
                  <a:pt x="500" y="1165"/>
                </a:lnTo>
                <a:lnTo>
                  <a:pt x="494" y="1200"/>
                </a:lnTo>
                <a:lnTo>
                  <a:pt x="500" y="1235"/>
                </a:lnTo>
                <a:lnTo>
                  <a:pt x="515" y="1257"/>
                </a:lnTo>
                <a:lnTo>
                  <a:pt x="532" y="1240"/>
                </a:lnTo>
                <a:lnTo>
                  <a:pt x="541" y="1229"/>
                </a:lnTo>
                <a:lnTo>
                  <a:pt x="546" y="1229"/>
                </a:lnTo>
                <a:lnTo>
                  <a:pt x="546" y="1240"/>
                </a:lnTo>
                <a:lnTo>
                  <a:pt x="543" y="1261"/>
                </a:lnTo>
                <a:lnTo>
                  <a:pt x="541" y="1292"/>
                </a:lnTo>
                <a:lnTo>
                  <a:pt x="555" y="1293"/>
                </a:lnTo>
                <a:lnTo>
                  <a:pt x="568" y="1292"/>
                </a:lnTo>
                <a:lnTo>
                  <a:pt x="564" y="1314"/>
                </a:lnTo>
                <a:lnTo>
                  <a:pt x="562" y="1340"/>
                </a:lnTo>
                <a:lnTo>
                  <a:pt x="572" y="1351"/>
                </a:lnTo>
                <a:lnTo>
                  <a:pt x="583" y="1367"/>
                </a:lnTo>
                <a:lnTo>
                  <a:pt x="579" y="1408"/>
                </a:lnTo>
                <a:lnTo>
                  <a:pt x="575" y="1433"/>
                </a:lnTo>
                <a:lnTo>
                  <a:pt x="575" y="1447"/>
                </a:lnTo>
                <a:lnTo>
                  <a:pt x="579" y="1449"/>
                </a:lnTo>
                <a:lnTo>
                  <a:pt x="587" y="1440"/>
                </a:lnTo>
                <a:lnTo>
                  <a:pt x="622" y="1446"/>
                </a:lnTo>
                <a:lnTo>
                  <a:pt x="622" y="1534"/>
                </a:lnTo>
                <a:lnTo>
                  <a:pt x="618" y="1571"/>
                </a:lnTo>
                <a:lnTo>
                  <a:pt x="632" y="1586"/>
                </a:lnTo>
                <a:lnTo>
                  <a:pt x="647" y="1609"/>
                </a:lnTo>
                <a:lnTo>
                  <a:pt x="645" y="1675"/>
                </a:lnTo>
                <a:lnTo>
                  <a:pt x="643" y="1716"/>
                </a:lnTo>
                <a:lnTo>
                  <a:pt x="643" y="1737"/>
                </a:lnTo>
                <a:lnTo>
                  <a:pt x="647" y="1739"/>
                </a:lnTo>
                <a:lnTo>
                  <a:pt x="656" y="1724"/>
                </a:lnTo>
                <a:lnTo>
                  <a:pt x="661" y="1716"/>
                </a:lnTo>
                <a:lnTo>
                  <a:pt x="664" y="1713"/>
                </a:lnTo>
                <a:lnTo>
                  <a:pt x="666" y="1715"/>
                </a:lnTo>
                <a:lnTo>
                  <a:pt x="669" y="1722"/>
                </a:lnTo>
                <a:lnTo>
                  <a:pt x="669" y="1754"/>
                </a:lnTo>
                <a:lnTo>
                  <a:pt x="664" y="1810"/>
                </a:lnTo>
                <a:lnTo>
                  <a:pt x="656" y="1963"/>
                </a:lnTo>
                <a:lnTo>
                  <a:pt x="649" y="2152"/>
                </a:lnTo>
                <a:lnTo>
                  <a:pt x="641" y="2307"/>
                </a:lnTo>
                <a:lnTo>
                  <a:pt x="624" y="2380"/>
                </a:lnTo>
                <a:lnTo>
                  <a:pt x="621" y="2402"/>
                </a:lnTo>
                <a:lnTo>
                  <a:pt x="641" y="2436"/>
                </a:lnTo>
                <a:lnTo>
                  <a:pt x="662" y="2468"/>
                </a:lnTo>
                <a:lnTo>
                  <a:pt x="662" y="2489"/>
                </a:lnTo>
                <a:lnTo>
                  <a:pt x="630" y="2502"/>
                </a:lnTo>
                <a:lnTo>
                  <a:pt x="607" y="2466"/>
                </a:lnTo>
                <a:lnTo>
                  <a:pt x="602" y="2451"/>
                </a:lnTo>
                <a:lnTo>
                  <a:pt x="598" y="2448"/>
                </a:lnTo>
                <a:lnTo>
                  <a:pt x="596" y="2456"/>
                </a:lnTo>
                <a:lnTo>
                  <a:pt x="594" y="2476"/>
                </a:lnTo>
                <a:lnTo>
                  <a:pt x="601" y="2512"/>
                </a:lnTo>
                <a:lnTo>
                  <a:pt x="622" y="2525"/>
                </a:lnTo>
                <a:lnTo>
                  <a:pt x="720" y="2468"/>
                </a:lnTo>
                <a:lnTo>
                  <a:pt x="767" y="2399"/>
                </a:lnTo>
                <a:lnTo>
                  <a:pt x="758" y="2378"/>
                </a:lnTo>
                <a:lnTo>
                  <a:pt x="775" y="2344"/>
                </a:lnTo>
                <a:lnTo>
                  <a:pt x="793" y="2324"/>
                </a:lnTo>
                <a:lnTo>
                  <a:pt x="800" y="2326"/>
                </a:lnTo>
                <a:lnTo>
                  <a:pt x="802" y="2352"/>
                </a:lnTo>
                <a:lnTo>
                  <a:pt x="799" y="2410"/>
                </a:lnTo>
                <a:lnTo>
                  <a:pt x="790" y="2491"/>
                </a:lnTo>
                <a:lnTo>
                  <a:pt x="778" y="2540"/>
                </a:lnTo>
                <a:lnTo>
                  <a:pt x="770" y="2577"/>
                </a:lnTo>
                <a:lnTo>
                  <a:pt x="775" y="2626"/>
                </a:lnTo>
                <a:lnTo>
                  <a:pt x="781" y="2654"/>
                </a:lnTo>
                <a:lnTo>
                  <a:pt x="780" y="2666"/>
                </a:lnTo>
                <a:lnTo>
                  <a:pt x="775" y="2666"/>
                </a:lnTo>
                <a:lnTo>
                  <a:pt x="765" y="2654"/>
                </a:lnTo>
                <a:lnTo>
                  <a:pt x="753" y="2638"/>
                </a:lnTo>
                <a:lnTo>
                  <a:pt x="746" y="2634"/>
                </a:lnTo>
                <a:lnTo>
                  <a:pt x="742" y="2643"/>
                </a:lnTo>
                <a:lnTo>
                  <a:pt x="739" y="2664"/>
                </a:lnTo>
                <a:lnTo>
                  <a:pt x="738" y="2708"/>
                </a:lnTo>
                <a:lnTo>
                  <a:pt x="739" y="2754"/>
                </a:lnTo>
                <a:lnTo>
                  <a:pt x="737" y="2788"/>
                </a:lnTo>
                <a:lnTo>
                  <a:pt x="724" y="2803"/>
                </a:lnTo>
                <a:lnTo>
                  <a:pt x="664" y="2864"/>
                </a:lnTo>
                <a:lnTo>
                  <a:pt x="628" y="2959"/>
                </a:lnTo>
                <a:lnTo>
                  <a:pt x="626" y="2982"/>
                </a:lnTo>
                <a:lnTo>
                  <a:pt x="615" y="2985"/>
                </a:lnTo>
                <a:lnTo>
                  <a:pt x="594" y="2988"/>
                </a:lnTo>
                <a:lnTo>
                  <a:pt x="568" y="3010"/>
                </a:lnTo>
                <a:lnTo>
                  <a:pt x="554" y="3027"/>
                </a:lnTo>
                <a:lnTo>
                  <a:pt x="549" y="3036"/>
                </a:lnTo>
                <a:lnTo>
                  <a:pt x="554" y="3037"/>
                </a:lnTo>
                <a:lnTo>
                  <a:pt x="568" y="3030"/>
                </a:lnTo>
                <a:lnTo>
                  <a:pt x="581" y="3022"/>
                </a:lnTo>
                <a:lnTo>
                  <a:pt x="587" y="3022"/>
                </a:lnTo>
                <a:lnTo>
                  <a:pt x="591" y="3029"/>
                </a:lnTo>
                <a:lnTo>
                  <a:pt x="587" y="3040"/>
                </a:lnTo>
                <a:lnTo>
                  <a:pt x="571" y="3062"/>
                </a:lnTo>
                <a:lnTo>
                  <a:pt x="549" y="3070"/>
                </a:lnTo>
                <a:lnTo>
                  <a:pt x="516" y="3109"/>
                </a:lnTo>
                <a:lnTo>
                  <a:pt x="534" y="3156"/>
                </a:lnTo>
                <a:lnTo>
                  <a:pt x="578" y="3164"/>
                </a:lnTo>
                <a:lnTo>
                  <a:pt x="645" y="3177"/>
                </a:lnTo>
                <a:lnTo>
                  <a:pt x="686" y="3181"/>
                </a:lnTo>
                <a:lnTo>
                  <a:pt x="707" y="3181"/>
                </a:lnTo>
                <a:lnTo>
                  <a:pt x="711" y="3176"/>
                </a:lnTo>
                <a:lnTo>
                  <a:pt x="699" y="3166"/>
                </a:lnTo>
                <a:lnTo>
                  <a:pt x="686" y="3153"/>
                </a:lnTo>
                <a:lnTo>
                  <a:pt x="684" y="3147"/>
                </a:lnTo>
                <a:lnTo>
                  <a:pt x="695" y="3147"/>
                </a:lnTo>
                <a:lnTo>
                  <a:pt x="720" y="3153"/>
                </a:lnTo>
                <a:lnTo>
                  <a:pt x="774" y="3149"/>
                </a:lnTo>
                <a:lnTo>
                  <a:pt x="831" y="3109"/>
                </a:lnTo>
                <a:lnTo>
                  <a:pt x="891" y="3051"/>
                </a:lnTo>
                <a:lnTo>
                  <a:pt x="891" y="3104"/>
                </a:lnTo>
                <a:lnTo>
                  <a:pt x="895" y="3165"/>
                </a:lnTo>
                <a:lnTo>
                  <a:pt x="902" y="3241"/>
                </a:lnTo>
                <a:lnTo>
                  <a:pt x="907" y="3280"/>
                </a:lnTo>
                <a:lnTo>
                  <a:pt x="906" y="3300"/>
                </a:lnTo>
                <a:lnTo>
                  <a:pt x="902" y="3300"/>
                </a:lnTo>
                <a:lnTo>
                  <a:pt x="891" y="3284"/>
                </a:lnTo>
                <a:lnTo>
                  <a:pt x="881" y="3266"/>
                </a:lnTo>
                <a:lnTo>
                  <a:pt x="877" y="3264"/>
                </a:lnTo>
                <a:lnTo>
                  <a:pt x="877" y="3280"/>
                </a:lnTo>
                <a:lnTo>
                  <a:pt x="882" y="3314"/>
                </a:lnTo>
                <a:lnTo>
                  <a:pt x="887" y="3364"/>
                </a:lnTo>
                <a:lnTo>
                  <a:pt x="872" y="3371"/>
                </a:lnTo>
                <a:lnTo>
                  <a:pt x="855" y="3379"/>
                </a:lnTo>
                <a:lnTo>
                  <a:pt x="848" y="3431"/>
                </a:lnTo>
                <a:lnTo>
                  <a:pt x="842" y="3488"/>
                </a:lnTo>
                <a:lnTo>
                  <a:pt x="822" y="3521"/>
                </a:lnTo>
                <a:lnTo>
                  <a:pt x="813" y="3525"/>
                </a:lnTo>
                <a:lnTo>
                  <a:pt x="808" y="3522"/>
                </a:lnTo>
                <a:lnTo>
                  <a:pt x="808" y="3512"/>
                </a:lnTo>
                <a:lnTo>
                  <a:pt x="812" y="3495"/>
                </a:lnTo>
                <a:lnTo>
                  <a:pt x="818" y="3478"/>
                </a:lnTo>
                <a:lnTo>
                  <a:pt x="815" y="3475"/>
                </a:lnTo>
                <a:lnTo>
                  <a:pt x="805" y="3484"/>
                </a:lnTo>
                <a:lnTo>
                  <a:pt x="786" y="3506"/>
                </a:lnTo>
                <a:lnTo>
                  <a:pt x="708" y="3625"/>
                </a:lnTo>
                <a:lnTo>
                  <a:pt x="696" y="3670"/>
                </a:lnTo>
                <a:lnTo>
                  <a:pt x="713" y="3665"/>
                </a:lnTo>
                <a:lnTo>
                  <a:pt x="720" y="3675"/>
                </a:lnTo>
                <a:lnTo>
                  <a:pt x="816" y="3705"/>
                </a:lnTo>
                <a:lnTo>
                  <a:pt x="957" y="3690"/>
                </a:lnTo>
                <a:lnTo>
                  <a:pt x="1004" y="3677"/>
                </a:lnTo>
                <a:lnTo>
                  <a:pt x="1013" y="3724"/>
                </a:lnTo>
                <a:lnTo>
                  <a:pt x="1007" y="3763"/>
                </a:lnTo>
                <a:lnTo>
                  <a:pt x="993" y="3773"/>
                </a:lnTo>
                <a:lnTo>
                  <a:pt x="974" y="3795"/>
                </a:lnTo>
                <a:lnTo>
                  <a:pt x="974" y="3893"/>
                </a:lnTo>
                <a:lnTo>
                  <a:pt x="975" y="3917"/>
                </a:lnTo>
                <a:lnTo>
                  <a:pt x="973" y="3929"/>
                </a:lnTo>
                <a:lnTo>
                  <a:pt x="967" y="3927"/>
                </a:lnTo>
                <a:lnTo>
                  <a:pt x="955" y="3914"/>
                </a:lnTo>
                <a:lnTo>
                  <a:pt x="944" y="3902"/>
                </a:lnTo>
                <a:lnTo>
                  <a:pt x="939" y="3904"/>
                </a:lnTo>
                <a:lnTo>
                  <a:pt x="939" y="3921"/>
                </a:lnTo>
                <a:lnTo>
                  <a:pt x="944" y="3955"/>
                </a:lnTo>
                <a:lnTo>
                  <a:pt x="951" y="4005"/>
                </a:lnTo>
                <a:lnTo>
                  <a:pt x="936" y="4012"/>
                </a:lnTo>
                <a:lnTo>
                  <a:pt x="913" y="4016"/>
                </a:lnTo>
                <a:lnTo>
                  <a:pt x="944" y="4078"/>
                </a:lnTo>
                <a:lnTo>
                  <a:pt x="966" y="4125"/>
                </a:lnTo>
                <a:lnTo>
                  <a:pt x="934" y="4170"/>
                </a:lnTo>
                <a:lnTo>
                  <a:pt x="907" y="4202"/>
                </a:lnTo>
                <a:lnTo>
                  <a:pt x="907" y="4212"/>
                </a:lnTo>
                <a:lnTo>
                  <a:pt x="930" y="4199"/>
                </a:lnTo>
                <a:lnTo>
                  <a:pt x="970" y="4166"/>
                </a:lnTo>
                <a:lnTo>
                  <a:pt x="997" y="4141"/>
                </a:lnTo>
                <a:lnTo>
                  <a:pt x="1010" y="4133"/>
                </a:lnTo>
                <a:lnTo>
                  <a:pt x="1013" y="4138"/>
                </a:lnTo>
                <a:lnTo>
                  <a:pt x="1006" y="4157"/>
                </a:lnTo>
                <a:lnTo>
                  <a:pt x="1000" y="4176"/>
                </a:lnTo>
                <a:lnTo>
                  <a:pt x="1000" y="4185"/>
                </a:lnTo>
                <a:lnTo>
                  <a:pt x="1006" y="4186"/>
                </a:lnTo>
                <a:lnTo>
                  <a:pt x="1019" y="4181"/>
                </a:lnTo>
                <a:lnTo>
                  <a:pt x="1033" y="4175"/>
                </a:lnTo>
                <a:lnTo>
                  <a:pt x="1039" y="4175"/>
                </a:lnTo>
                <a:lnTo>
                  <a:pt x="1039" y="4183"/>
                </a:lnTo>
                <a:lnTo>
                  <a:pt x="1034" y="4200"/>
                </a:lnTo>
                <a:lnTo>
                  <a:pt x="1023" y="4231"/>
                </a:lnTo>
                <a:lnTo>
                  <a:pt x="1019" y="4251"/>
                </a:lnTo>
                <a:lnTo>
                  <a:pt x="1013" y="4253"/>
                </a:lnTo>
                <a:lnTo>
                  <a:pt x="996" y="4234"/>
                </a:lnTo>
                <a:lnTo>
                  <a:pt x="986" y="4220"/>
                </a:lnTo>
                <a:lnTo>
                  <a:pt x="982" y="4218"/>
                </a:lnTo>
                <a:lnTo>
                  <a:pt x="982" y="4229"/>
                </a:lnTo>
                <a:lnTo>
                  <a:pt x="987" y="4254"/>
                </a:lnTo>
                <a:lnTo>
                  <a:pt x="993" y="4287"/>
                </a:lnTo>
                <a:lnTo>
                  <a:pt x="981" y="4290"/>
                </a:lnTo>
                <a:lnTo>
                  <a:pt x="945" y="4321"/>
                </a:lnTo>
                <a:lnTo>
                  <a:pt x="944" y="4407"/>
                </a:lnTo>
                <a:lnTo>
                  <a:pt x="951" y="4427"/>
                </a:lnTo>
                <a:lnTo>
                  <a:pt x="951" y="4438"/>
                </a:lnTo>
                <a:lnTo>
                  <a:pt x="946" y="4442"/>
                </a:lnTo>
                <a:lnTo>
                  <a:pt x="936" y="4439"/>
                </a:lnTo>
                <a:lnTo>
                  <a:pt x="920" y="4449"/>
                </a:lnTo>
                <a:lnTo>
                  <a:pt x="923" y="4516"/>
                </a:lnTo>
                <a:lnTo>
                  <a:pt x="928" y="4556"/>
                </a:lnTo>
                <a:lnTo>
                  <a:pt x="928" y="4577"/>
                </a:lnTo>
                <a:lnTo>
                  <a:pt x="924" y="4580"/>
                </a:lnTo>
                <a:lnTo>
                  <a:pt x="914" y="4565"/>
                </a:lnTo>
                <a:lnTo>
                  <a:pt x="905" y="4547"/>
                </a:lnTo>
                <a:lnTo>
                  <a:pt x="898" y="4541"/>
                </a:lnTo>
                <a:lnTo>
                  <a:pt x="894" y="4544"/>
                </a:lnTo>
                <a:lnTo>
                  <a:pt x="892" y="4556"/>
                </a:lnTo>
                <a:lnTo>
                  <a:pt x="898" y="4599"/>
                </a:lnTo>
                <a:lnTo>
                  <a:pt x="914" y="4655"/>
                </a:lnTo>
                <a:lnTo>
                  <a:pt x="938" y="4715"/>
                </a:lnTo>
                <a:lnTo>
                  <a:pt x="976" y="4668"/>
                </a:lnTo>
                <a:lnTo>
                  <a:pt x="1005" y="4639"/>
                </a:lnTo>
                <a:lnTo>
                  <a:pt x="1024" y="4636"/>
                </a:lnTo>
                <a:lnTo>
                  <a:pt x="1037" y="4655"/>
                </a:lnTo>
                <a:lnTo>
                  <a:pt x="1040" y="4700"/>
                </a:lnTo>
                <a:lnTo>
                  <a:pt x="1039" y="4725"/>
                </a:lnTo>
                <a:lnTo>
                  <a:pt x="1035" y="4736"/>
                </a:lnTo>
                <a:lnTo>
                  <a:pt x="1025" y="4737"/>
                </a:lnTo>
                <a:lnTo>
                  <a:pt x="1010" y="4728"/>
                </a:lnTo>
                <a:lnTo>
                  <a:pt x="980" y="4720"/>
                </a:lnTo>
                <a:lnTo>
                  <a:pt x="942" y="4762"/>
                </a:lnTo>
                <a:lnTo>
                  <a:pt x="902" y="4822"/>
                </a:lnTo>
                <a:lnTo>
                  <a:pt x="889" y="4736"/>
                </a:lnTo>
                <a:lnTo>
                  <a:pt x="876" y="4651"/>
                </a:lnTo>
                <a:lnTo>
                  <a:pt x="872" y="4741"/>
                </a:lnTo>
                <a:lnTo>
                  <a:pt x="878" y="4803"/>
                </a:lnTo>
                <a:lnTo>
                  <a:pt x="896" y="4831"/>
                </a:lnTo>
                <a:lnTo>
                  <a:pt x="923" y="4824"/>
                </a:lnTo>
                <a:lnTo>
                  <a:pt x="955" y="4781"/>
                </a:lnTo>
                <a:lnTo>
                  <a:pt x="983" y="4743"/>
                </a:lnTo>
                <a:lnTo>
                  <a:pt x="1010" y="4758"/>
                </a:lnTo>
                <a:lnTo>
                  <a:pt x="1030" y="4797"/>
                </a:lnTo>
                <a:lnTo>
                  <a:pt x="1030" y="4858"/>
                </a:lnTo>
                <a:lnTo>
                  <a:pt x="1025" y="4891"/>
                </a:lnTo>
                <a:lnTo>
                  <a:pt x="1025" y="4906"/>
                </a:lnTo>
                <a:lnTo>
                  <a:pt x="1030" y="4904"/>
                </a:lnTo>
                <a:lnTo>
                  <a:pt x="1040" y="4886"/>
                </a:lnTo>
                <a:lnTo>
                  <a:pt x="1051" y="4868"/>
                </a:lnTo>
                <a:lnTo>
                  <a:pt x="1055" y="4868"/>
                </a:lnTo>
                <a:lnTo>
                  <a:pt x="1055" y="4886"/>
                </a:lnTo>
                <a:lnTo>
                  <a:pt x="1049" y="4924"/>
                </a:lnTo>
                <a:lnTo>
                  <a:pt x="1047" y="4985"/>
                </a:lnTo>
                <a:lnTo>
                  <a:pt x="1064" y="4991"/>
                </a:lnTo>
                <a:lnTo>
                  <a:pt x="1081" y="4992"/>
                </a:lnTo>
                <a:lnTo>
                  <a:pt x="1079" y="5031"/>
                </a:lnTo>
                <a:lnTo>
                  <a:pt x="1078" y="5069"/>
                </a:lnTo>
                <a:lnTo>
                  <a:pt x="1090" y="5074"/>
                </a:lnTo>
                <a:lnTo>
                  <a:pt x="1102" y="5076"/>
                </a:lnTo>
                <a:lnTo>
                  <a:pt x="1100" y="5106"/>
                </a:lnTo>
                <a:lnTo>
                  <a:pt x="1097" y="5139"/>
                </a:lnTo>
                <a:lnTo>
                  <a:pt x="1109" y="5153"/>
                </a:lnTo>
                <a:lnTo>
                  <a:pt x="1121" y="5168"/>
                </a:lnTo>
                <a:lnTo>
                  <a:pt x="1117" y="5208"/>
                </a:lnTo>
                <a:lnTo>
                  <a:pt x="1113" y="5247"/>
                </a:lnTo>
                <a:lnTo>
                  <a:pt x="1128" y="5249"/>
                </a:lnTo>
                <a:lnTo>
                  <a:pt x="1139" y="5245"/>
                </a:lnTo>
                <a:lnTo>
                  <a:pt x="1143" y="5249"/>
                </a:lnTo>
                <a:lnTo>
                  <a:pt x="1143" y="5262"/>
                </a:lnTo>
                <a:lnTo>
                  <a:pt x="1137" y="5283"/>
                </a:lnTo>
                <a:lnTo>
                  <a:pt x="1131" y="5308"/>
                </a:lnTo>
                <a:lnTo>
                  <a:pt x="1131" y="5318"/>
                </a:lnTo>
                <a:lnTo>
                  <a:pt x="1137" y="5315"/>
                </a:lnTo>
                <a:lnTo>
                  <a:pt x="1147" y="5302"/>
                </a:lnTo>
                <a:lnTo>
                  <a:pt x="1160" y="5289"/>
                </a:lnTo>
                <a:lnTo>
                  <a:pt x="1166" y="5285"/>
                </a:lnTo>
                <a:lnTo>
                  <a:pt x="1166" y="5296"/>
                </a:lnTo>
                <a:lnTo>
                  <a:pt x="1162" y="5320"/>
                </a:lnTo>
                <a:lnTo>
                  <a:pt x="1161" y="5349"/>
                </a:lnTo>
                <a:lnTo>
                  <a:pt x="1173" y="5354"/>
                </a:lnTo>
                <a:lnTo>
                  <a:pt x="1186" y="5355"/>
                </a:lnTo>
                <a:lnTo>
                  <a:pt x="1181" y="5384"/>
                </a:lnTo>
                <a:lnTo>
                  <a:pt x="1187" y="5446"/>
                </a:lnTo>
                <a:lnTo>
                  <a:pt x="1224" y="5546"/>
                </a:lnTo>
                <a:lnTo>
                  <a:pt x="1264" y="5621"/>
                </a:lnTo>
                <a:lnTo>
                  <a:pt x="1296" y="5672"/>
                </a:lnTo>
                <a:lnTo>
                  <a:pt x="1306" y="5685"/>
                </a:lnTo>
                <a:lnTo>
                  <a:pt x="1313" y="5686"/>
                </a:lnTo>
                <a:lnTo>
                  <a:pt x="1312" y="5676"/>
                </a:lnTo>
                <a:lnTo>
                  <a:pt x="1303" y="5653"/>
                </a:lnTo>
                <a:lnTo>
                  <a:pt x="1299" y="5638"/>
                </a:lnTo>
                <a:lnTo>
                  <a:pt x="1299" y="5629"/>
                </a:lnTo>
                <a:lnTo>
                  <a:pt x="1304" y="5626"/>
                </a:lnTo>
                <a:lnTo>
                  <a:pt x="1314" y="5631"/>
                </a:lnTo>
                <a:lnTo>
                  <a:pt x="1334" y="5634"/>
                </a:lnTo>
                <a:lnTo>
                  <a:pt x="1350" y="5623"/>
                </a:lnTo>
                <a:lnTo>
                  <a:pt x="1367" y="5611"/>
                </a:lnTo>
                <a:lnTo>
                  <a:pt x="1387" y="5614"/>
                </a:lnTo>
                <a:lnTo>
                  <a:pt x="1397" y="5619"/>
                </a:lnTo>
                <a:lnTo>
                  <a:pt x="1402" y="5615"/>
                </a:lnTo>
                <a:lnTo>
                  <a:pt x="1403" y="5606"/>
                </a:lnTo>
                <a:lnTo>
                  <a:pt x="1397" y="5591"/>
                </a:lnTo>
                <a:lnTo>
                  <a:pt x="1407" y="5522"/>
                </a:lnTo>
                <a:lnTo>
                  <a:pt x="1449" y="5520"/>
                </a:lnTo>
                <a:lnTo>
                  <a:pt x="1454" y="5547"/>
                </a:lnTo>
                <a:lnTo>
                  <a:pt x="1444" y="5574"/>
                </a:lnTo>
                <a:lnTo>
                  <a:pt x="1437" y="5621"/>
                </a:lnTo>
                <a:lnTo>
                  <a:pt x="1470" y="5634"/>
                </a:lnTo>
                <a:lnTo>
                  <a:pt x="1485" y="5635"/>
                </a:lnTo>
                <a:lnTo>
                  <a:pt x="1493" y="5659"/>
                </a:lnTo>
                <a:lnTo>
                  <a:pt x="1496" y="5677"/>
                </a:lnTo>
                <a:lnTo>
                  <a:pt x="1497" y="5699"/>
                </a:lnTo>
                <a:lnTo>
                  <a:pt x="1499" y="5720"/>
                </a:lnTo>
                <a:lnTo>
                  <a:pt x="1500" y="5740"/>
                </a:lnTo>
                <a:lnTo>
                  <a:pt x="1504" y="5779"/>
                </a:lnTo>
                <a:lnTo>
                  <a:pt x="1508" y="5811"/>
                </a:lnTo>
                <a:lnTo>
                  <a:pt x="1517" y="5826"/>
                </a:lnTo>
                <a:lnTo>
                  <a:pt x="1534" y="5824"/>
                </a:lnTo>
                <a:lnTo>
                  <a:pt x="1549" y="5826"/>
                </a:lnTo>
                <a:lnTo>
                  <a:pt x="1543" y="5860"/>
                </a:lnTo>
                <a:lnTo>
                  <a:pt x="1537" y="5885"/>
                </a:lnTo>
                <a:lnTo>
                  <a:pt x="1537" y="5895"/>
                </a:lnTo>
                <a:lnTo>
                  <a:pt x="1543" y="5892"/>
                </a:lnTo>
                <a:lnTo>
                  <a:pt x="1553" y="5879"/>
                </a:lnTo>
                <a:lnTo>
                  <a:pt x="1566" y="5865"/>
                </a:lnTo>
                <a:lnTo>
                  <a:pt x="1572" y="5863"/>
                </a:lnTo>
                <a:lnTo>
                  <a:pt x="1572" y="5873"/>
                </a:lnTo>
                <a:lnTo>
                  <a:pt x="1568" y="5898"/>
                </a:lnTo>
                <a:lnTo>
                  <a:pt x="1591" y="6016"/>
                </a:lnTo>
                <a:lnTo>
                  <a:pt x="1643" y="6080"/>
                </a:lnTo>
                <a:lnTo>
                  <a:pt x="1657" y="6079"/>
                </a:lnTo>
                <a:lnTo>
                  <a:pt x="1658" y="6095"/>
                </a:lnTo>
                <a:lnTo>
                  <a:pt x="1660" y="6157"/>
                </a:lnTo>
                <a:lnTo>
                  <a:pt x="1681" y="6168"/>
                </a:lnTo>
                <a:lnTo>
                  <a:pt x="1695" y="6172"/>
                </a:lnTo>
                <a:lnTo>
                  <a:pt x="1696" y="6204"/>
                </a:lnTo>
                <a:lnTo>
                  <a:pt x="1702" y="6239"/>
                </a:lnTo>
                <a:lnTo>
                  <a:pt x="1722" y="6253"/>
                </a:lnTo>
                <a:lnTo>
                  <a:pt x="1747" y="6262"/>
                </a:lnTo>
                <a:lnTo>
                  <a:pt x="1763" y="6283"/>
                </a:lnTo>
                <a:lnTo>
                  <a:pt x="1764" y="6300"/>
                </a:lnTo>
                <a:lnTo>
                  <a:pt x="1746" y="6296"/>
                </a:lnTo>
                <a:lnTo>
                  <a:pt x="1743" y="6309"/>
                </a:lnTo>
                <a:lnTo>
                  <a:pt x="1771" y="6362"/>
                </a:lnTo>
                <a:lnTo>
                  <a:pt x="1843" y="6445"/>
                </a:lnTo>
                <a:lnTo>
                  <a:pt x="1874" y="6435"/>
                </a:lnTo>
                <a:lnTo>
                  <a:pt x="1868" y="6421"/>
                </a:lnTo>
                <a:lnTo>
                  <a:pt x="1854" y="6424"/>
                </a:lnTo>
                <a:lnTo>
                  <a:pt x="1822" y="6415"/>
                </a:lnTo>
                <a:lnTo>
                  <a:pt x="1842" y="6370"/>
                </a:lnTo>
                <a:lnTo>
                  <a:pt x="1858" y="6358"/>
                </a:lnTo>
                <a:lnTo>
                  <a:pt x="1867" y="6354"/>
                </a:lnTo>
                <a:lnTo>
                  <a:pt x="1873" y="6359"/>
                </a:lnTo>
                <a:lnTo>
                  <a:pt x="1874" y="6373"/>
                </a:lnTo>
                <a:lnTo>
                  <a:pt x="1875" y="6385"/>
                </a:lnTo>
                <a:lnTo>
                  <a:pt x="1878" y="6390"/>
                </a:lnTo>
                <a:lnTo>
                  <a:pt x="1885" y="6384"/>
                </a:lnTo>
                <a:lnTo>
                  <a:pt x="1895" y="6370"/>
                </a:lnTo>
                <a:lnTo>
                  <a:pt x="1910" y="6341"/>
                </a:lnTo>
                <a:lnTo>
                  <a:pt x="1916" y="6317"/>
                </a:lnTo>
                <a:lnTo>
                  <a:pt x="1910" y="6311"/>
                </a:lnTo>
                <a:lnTo>
                  <a:pt x="1895" y="6328"/>
                </a:lnTo>
                <a:lnTo>
                  <a:pt x="1885" y="6340"/>
                </a:lnTo>
                <a:lnTo>
                  <a:pt x="1879" y="6345"/>
                </a:lnTo>
                <a:lnTo>
                  <a:pt x="1876" y="6342"/>
                </a:lnTo>
                <a:lnTo>
                  <a:pt x="1874" y="6332"/>
                </a:lnTo>
                <a:lnTo>
                  <a:pt x="1884" y="6309"/>
                </a:lnTo>
                <a:lnTo>
                  <a:pt x="1908" y="6291"/>
                </a:lnTo>
                <a:lnTo>
                  <a:pt x="1930" y="6270"/>
                </a:lnTo>
                <a:lnTo>
                  <a:pt x="1929" y="6234"/>
                </a:lnTo>
                <a:lnTo>
                  <a:pt x="1942" y="6112"/>
                </a:lnTo>
                <a:lnTo>
                  <a:pt x="1985" y="6029"/>
                </a:lnTo>
                <a:lnTo>
                  <a:pt x="1996" y="6023"/>
                </a:lnTo>
                <a:lnTo>
                  <a:pt x="1998" y="6012"/>
                </a:lnTo>
                <a:lnTo>
                  <a:pt x="2003" y="5979"/>
                </a:lnTo>
                <a:lnTo>
                  <a:pt x="2021" y="5922"/>
                </a:lnTo>
                <a:lnTo>
                  <a:pt x="2051" y="5847"/>
                </a:lnTo>
                <a:lnTo>
                  <a:pt x="2068" y="5995"/>
                </a:lnTo>
                <a:lnTo>
                  <a:pt x="2086" y="6105"/>
                </a:lnTo>
                <a:lnTo>
                  <a:pt x="2107" y="6163"/>
                </a:lnTo>
                <a:lnTo>
                  <a:pt x="2159" y="6112"/>
                </a:lnTo>
                <a:lnTo>
                  <a:pt x="2237" y="5905"/>
                </a:lnTo>
                <a:lnTo>
                  <a:pt x="2258" y="5843"/>
                </a:lnTo>
                <a:lnTo>
                  <a:pt x="2269" y="5819"/>
                </a:lnTo>
                <a:lnTo>
                  <a:pt x="2278" y="5851"/>
                </a:lnTo>
                <a:lnTo>
                  <a:pt x="2288" y="5922"/>
                </a:lnTo>
                <a:lnTo>
                  <a:pt x="2322" y="6102"/>
                </a:lnTo>
                <a:lnTo>
                  <a:pt x="2374" y="6236"/>
                </a:lnTo>
                <a:lnTo>
                  <a:pt x="2405" y="6290"/>
                </a:lnTo>
                <a:lnTo>
                  <a:pt x="2416" y="6301"/>
                </a:lnTo>
                <a:lnTo>
                  <a:pt x="2410" y="6268"/>
                </a:lnTo>
                <a:lnTo>
                  <a:pt x="2382" y="6193"/>
                </a:lnTo>
                <a:lnTo>
                  <a:pt x="2347" y="6070"/>
                </a:lnTo>
                <a:lnTo>
                  <a:pt x="2325" y="5933"/>
                </a:lnTo>
                <a:lnTo>
                  <a:pt x="2307" y="5817"/>
                </a:lnTo>
                <a:lnTo>
                  <a:pt x="2280" y="5785"/>
                </a:lnTo>
                <a:lnTo>
                  <a:pt x="2239" y="5838"/>
                </a:lnTo>
                <a:lnTo>
                  <a:pt x="2181" y="5975"/>
                </a:lnTo>
                <a:lnTo>
                  <a:pt x="2146" y="6069"/>
                </a:lnTo>
                <a:lnTo>
                  <a:pt x="2125" y="6118"/>
                </a:lnTo>
                <a:lnTo>
                  <a:pt x="2117" y="6127"/>
                </a:lnTo>
                <a:lnTo>
                  <a:pt x="2113" y="6125"/>
                </a:lnTo>
                <a:lnTo>
                  <a:pt x="2109" y="6115"/>
                </a:lnTo>
                <a:lnTo>
                  <a:pt x="2107" y="6097"/>
                </a:lnTo>
                <a:lnTo>
                  <a:pt x="2102" y="6043"/>
                </a:lnTo>
                <a:lnTo>
                  <a:pt x="2098" y="6007"/>
                </a:lnTo>
                <a:lnTo>
                  <a:pt x="2094" y="5969"/>
                </a:lnTo>
                <a:lnTo>
                  <a:pt x="2090" y="5911"/>
                </a:lnTo>
                <a:lnTo>
                  <a:pt x="2080" y="5856"/>
                </a:lnTo>
                <a:lnTo>
                  <a:pt x="2057" y="5836"/>
                </a:lnTo>
                <a:lnTo>
                  <a:pt x="1991" y="5928"/>
                </a:lnTo>
                <a:lnTo>
                  <a:pt x="1893" y="6195"/>
                </a:lnTo>
                <a:lnTo>
                  <a:pt x="1866" y="6278"/>
                </a:lnTo>
                <a:lnTo>
                  <a:pt x="1847" y="6319"/>
                </a:lnTo>
                <a:lnTo>
                  <a:pt x="1831" y="6328"/>
                </a:lnTo>
                <a:lnTo>
                  <a:pt x="1814" y="6313"/>
                </a:lnTo>
                <a:lnTo>
                  <a:pt x="1675" y="6053"/>
                </a:lnTo>
                <a:lnTo>
                  <a:pt x="1532" y="5698"/>
                </a:lnTo>
                <a:lnTo>
                  <a:pt x="1470" y="5531"/>
                </a:lnTo>
                <a:lnTo>
                  <a:pt x="1431" y="5458"/>
                </a:lnTo>
                <a:lnTo>
                  <a:pt x="1406" y="5479"/>
                </a:lnTo>
                <a:lnTo>
                  <a:pt x="1369" y="5540"/>
                </a:lnTo>
                <a:lnTo>
                  <a:pt x="1327" y="5629"/>
                </a:lnTo>
                <a:lnTo>
                  <a:pt x="1256" y="5473"/>
                </a:lnTo>
                <a:lnTo>
                  <a:pt x="1154" y="5183"/>
                </a:lnTo>
                <a:lnTo>
                  <a:pt x="1087" y="4933"/>
                </a:lnTo>
                <a:lnTo>
                  <a:pt x="1082" y="4878"/>
                </a:lnTo>
                <a:lnTo>
                  <a:pt x="1070" y="4773"/>
                </a:lnTo>
                <a:lnTo>
                  <a:pt x="1059" y="4666"/>
                </a:lnTo>
                <a:lnTo>
                  <a:pt x="1053" y="4610"/>
                </a:lnTo>
                <a:lnTo>
                  <a:pt x="1020" y="4584"/>
                </a:lnTo>
                <a:lnTo>
                  <a:pt x="968" y="4634"/>
                </a:lnTo>
                <a:lnTo>
                  <a:pt x="955" y="4657"/>
                </a:lnTo>
                <a:lnTo>
                  <a:pt x="945" y="4670"/>
                </a:lnTo>
                <a:lnTo>
                  <a:pt x="939" y="4672"/>
                </a:lnTo>
                <a:lnTo>
                  <a:pt x="937" y="4662"/>
                </a:lnTo>
                <a:lnTo>
                  <a:pt x="943" y="4603"/>
                </a:lnTo>
                <a:lnTo>
                  <a:pt x="966" y="4489"/>
                </a:lnTo>
                <a:lnTo>
                  <a:pt x="1015" y="4317"/>
                </a:lnTo>
                <a:lnTo>
                  <a:pt x="1085" y="4156"/>
                </a:lnTo>
                <a:lnTo>
                  <a:pt x="1177" y="4009"/>
                </a:lnTo>
                <a:lnTo>
                  <a:pt x="1288" y="3878"/>
                </a:lnTo>
                <a:lnTo>
                  <a:pt x="1385" y="3773"/>
                </a:lnTo>
                <a:lnTo>
                  <a:pt x="1425" y="3720"/>
                </a:lnTo>
                <a:lnTo>
                  <a:pt x="1374" y="3714"/>
                </a:lnTo>
                <a:lnTo>
                  <a:pt x="1233" y="3843"/>
                </a:lnTo>
                <a:lnTo>
                  <a:pt x="1123" y="3953"/>
                </a:lnTo>
                <a:lnTo>
                  <a:pt x="1033" y="4030"/>
                </a:lnTo>
                <a:lnTo>
                  <a:pt x="976" y="4065"/>
                </a:lnTo>
                <a:lnTo>
                  <a:pt x="963" y="4049"/>
                </a:lnTo>
                <a:lnTo>
                  <a:pt x="969" y="4025"/>
                </a:lnTo>
                <a:lnTo>
                  <a:pt x="977" y="3993"/>
                </a:lnTo>
                <a:lnTo>
                  <a:pt x="988" y="3953"/>
                </a:lnTo>
                <a:lnTo>
                  <a:pt x="998" y="3914"/>
                </a:lnTo>
                <a:lnTo>
                  <a:pt x="1035" y="3803"/>
                </a:lnTo>
                <a:lnTo>
                  <a:pt x="1085" y="3673"/>
                </a:lnTo>
                <a:lnTo>
                  <a:pt x="1126" y="3563"/>
                </a:lnTo>
                <a:lnTo>
                  <a:pt x="1134" y="3506"/>
                </a:lnTo>
                <a:lnTo>
                  <a:pt x="1100" y="3511"/>
                </a:lnTo>
                <a:lnTo>
                  <a:pt x="1034" y="3557"/>
                </a:lnTo>
                <a:lnTo>
                  <a:pt x="897" y="3653"/>
                </a:lnTo>
                <a:lnTo>
                  <a:pt x="797" y="3679"/>
                </a:lnTo>
                <a:lnTo>
                  <a:pt x="743" y="3679"/>
                </a:lnTo>
                <a:lnTo>
                  <a:pt x="816" y="3570"/>
                </a:lnTo>
                <a:lnTo>
                  <a:pt x="908" y="3388"/>
                </a:lnTo>
                <a:lnTo>
                  <a:pt x="949" y="3143"/>
                </a:lnTo>
                <a:lnTo>
                  <a:pt x="953" y="3023"/>
                </a:lnTo>
                <a:lnTo>
                  <a:pt x="937" y="2967"/>
                </a:lnTo>
                <a:lnTo>
                  <a:pt x="898" y="2968"/>
                </a:lnTo>
                <a:lnTo>
                  <a:pt x="831" y="3023"/>
                </a:lnTo>
                <a:lnTo>
                  <a:pt x="706" y="3114"/>
                </a:lnTo>
                <a:lnTo>
                  <a:pt x="581" y="3145"/>
                </a:lnTo>
                <a:lnTo>
                  <a:pt x="530" y="3145"/>
                </a:lnTo>
                <a:lnTo>
                  <a:pt x="581" y="3089"/>
                </a:lnTo>
                <a:lnTo>
                  <a:pt x="674" y="2963"/>
                </a:lnTo>
                <a:lnTo>
                  <a:pt x="751" y="2807"/>
                </a:lnTo>
                <a:lnTo>
                  <a:pt x="806" y="2632"/>
                </a:lnTo>
                <a:lnTo>
                  <a:pt x="837" y="2449"/>
                </a:lnTo>
                <a:lnTo>
                  <a:pt x="842" y="2341"/>
                </a:lnTo>
                <a:lnTo>
                  <a:pt x="830" y="2281"/>
                </a:lnTo>
                <a:lnTo>
                  <a:pt x="804" y="2270"/>
                </a:lnTo>
                <a:lnTo>
                  <a:pt x="765" y="2312"/>
                </a:lnTo>
                <a:lnTo>
                  <a:pt x="730" y="2360"/>
                </a:lnTo>
                <a:lnTo>
                  <a:pt x="692" y="2406"/>
                </a:lnTo>
                <a:lnTo>
                  <a:pt x="673" y="2428"/>
                </a:lnTo>
                <a:lnTo>
                  <a:pt x="662" y="2437"/>
                </a:lnTo>
                <a:lnTo>
                  <a:pt x="660" y="2430"/>
                </a:lnTo>
                <a:lnTo>
                  <a:pt x="664" y="2412"/>
                </a:lnTo>
                <a:lnTo>
                  <a:pt x="707" y="2111"/>
                </a:lnTo>
                <a:lnTo>
                  <a:pt x="701" y="1761"/>
                </a:lnTo>
                <a:lnTo>
                  <a:pt x="629" y="1415"/>
                </a:lnTo>
                <a:lnTo>
                  <a:pt x="470" y="1037"/>
                </a:lnTo>
                <a:lnTo>
                  <a:pt x="376" y="816"/>
                </a:lnTo>
                <a:lnTo>
                  <a:pt x="318" y="626"/>
                </a:lnTo>
                <a:lnTo>
                  <a:pt x="287" y="504"/>
                </a:lnTo>
                <a:lnTo>
                  <a:pt x="263" y="453"/>
                </a:lnTo>
                <a:lnTo>
                  <a:pt x="237" y="463"/>
                </a:lnTo>
                <a:lnTo>
                  <a:pt x="203" y="490"/>
                </a:lnTo>
                <a:lnTo>
                  <a:pt x="174" y="508"/>
                </a:lnTo>
                <a:lnTo>
                  <a:pt x="164" y="494"/>
                </a:lnTo>
                <a:lnTo>
                  <a:pt x="177" y="447"/>
                </a:lnTo>
                <a:lnTo>
                  <a:pt x="209" y="370"/>
                </a:lnTo>
                <a:lnTo>
                  <a:pt x="236" y="291"/>
                </a:lnTo>
                <a:lnTo>
                  <a:pt x="230" y="256"/>
                </a:lnTo>
                <a:lnTo>
                  <a:pt x="191" y="263"/>
                </a:lnTo>
                <a:lnTo>
                  <a:pt x="122" y="317"/>
                </a:lnTo>
                <a:lnTo>
                  <a:pt x="32" y="398"/>
                </a:lnTo>
                <a:lnTo>
                  <a:pt x="47" y="312"/>
                </a:lnTo>
                <a:lnTo>
                  <a:pt x="70" y="222"/>
                </a:lnTo>
                <a:lnTo>
                  <a:pt x="102" y="122"/>
                </a:lnTo>
                <a:lnTo>
                  <a:pt x="132" y="45"/>
                </a:lnTo>
                <a:lnTo>
                  <a:pt x="143" y="13"/>
                </a:lnTo>
                <a:lnTo>
                  <a:pt x="97" y="0"/>
                </a:lnTo>
                <a:lnTo>
                  <a:pt x="25" y="7"/>
                </a:lnTo>
                <a:close/>
                <a:moveTo>
                  <a:pt x="184" y="366"/>
                </a:moveTo>
                <a:lnTo>
                  <a:pt x="160" y="413"/>
                </a:lnTo>
                <a:lnTo>
                  <a:pt x="139" y="415"/>
                </a:lnTo>
                <a:lnTo>
                  <a:pt x="113" y="402"/>
                </a:lnTo>
                <a:lnTo>
                  <a:pt x="81" y="404"/>
                </a:lnTo>
                <a:lnTo>
                  <a:pt x="78" y="391"/>
                </a:lnTo>
                <a:lnTo>
                  <a:pt x="119" y="349"/>
                </a:lnTo>
                <a:lnTo>
                  <a:pt x="174" y="304"/>
                </a:lnTo>
                <a:lnTo>
                  <a:pt x="201" y="291"/>
                </a:lnTo>
                <a:lnTo>
                  <a:pt x="199" y="315"/>
                </a:lnTo>
                <a:lnTo>
                  <a:pt x="184" y="366"/>
                </a:lnTo>
                <a:close/>
                <a:moveTo>
                  <a:pt x="671" y="2241"/>
                </a:moveTo>
                <a:lnTo>
                  <a:pt x="669" y="2247"/>
                </a:lnTo>
                <a:lnTo>
                  <a:pt x="666" y="2250"/>
                </a:lnTo>
                <a:lnTo>
                  <a:pt x="665" y="2250"/>
                </a:lnTo>
                <a:lnTo>
                  <a:pt x="663" y="2246"/>
                </a:lnTo>
                <a:lnTo>
                  <a:pt x="661" y="2231"/>
                </a:lnTo>
                <a:lnTo>
                  <a:pt x="660" y="2205"/>
                </a:lnTo>
                <a:lnTo>
                  <a:pt x="661" y="2178"/>
                </a:lnTo>
                <a:lnTo>
                  <a:pt x="663" y="2163"/>
                </a:lnTo>
                <a:lnTo>
                  <a:pt x="665" y="2159"/>
                </a:lnTo>
                <a:lnTo>
                  <a:pt x="666" y="2158"/>
                </a:lnTo>
                <a:lnTo>
                  <a:pt x="669" y="2160"/>
                </a:lnTo>
                <a:lnTo>
                  <a:pt x="671" y="2167"/>
                </a:lnTo>
                <a:lnTo>
                  <a:pt x="674" y="2204"/>
                </a:lnTo>
                <a:lnTo>
                  <a:pt x="671" y="2241"/>
                </a:lnTo>
                <a:close/>
                <a:moveTo>
                  <a:pt x="731" y="2438"/>
                </a:moveTo>
                <a:lnTo>
                  <a:pt x="716" y="2454"/>
                </a:lnTo>
                <a:lnTo>
                  <a:pt x="694" y="2461"/>
                </a:lnTo>
                <a:lnTo>
                  <a:pt x="686" y="2452"/>
                </a:lnTo>
                <a:lnTo>
                  <a:pt x="699" y="2429"/>
                </a:lnTo>
                <a:lnTo>
                  <a:pt x="720" y="2410"/>
                </a:lnTo>
                <a:lnTo>
                  <a:pt x="735" y="2406"/>
                </a:lnTo>
                <a:lnTo>
                  <a:pt x="740" y="2415"/>
                </a:lnTo>
                <a:lnTo>
                  <a:pt x="731" y="2438"/>
                </a:lnTo>
                <a:close/>
                <a:moveTo>
                  <a:pt x="677" y="2910"/>
                </a:moveTo>
                <a:lnTo>
                  <a:pt x="658" y="2940"/>
                </a:lnTo>
                <a:lnTo>
                  <a:pt x="643" y="2953"/>
                </a:lnTo>
                <a:lnTo>
                  <a:pt x="643" y="2940"/>
                </a:lnTo>
                <a:lnTo>
                  <a:pt x="656" y="2910"/>
                </a:lnTo>
                <a:lnTo>
                  <a:pt x="676" y="2879"/>
                </a:lnTo>
                <a:lnTo>
                  <a:pt x="690" y="2867"/>
                </a:lnTo>
                <a:lnTo>
                  <a:pt x="690" y="2879"/>
                </a:lnTo>
                <a:lnTo>
                  <a:pt x="677" y="2910"/>
                </a:lnTo>
                <a:close/>
                <a:moveTo>
                  <a:pt x="934" y="3053"/>
                </a:moveTo>
                <a:lnTo>
                  <a:pt x="933" y="3083"/>
                </a:lnTo>
                <a:lnTo>
                  <a:pt x="928" y="3096"/>
                </a:lnTo>
                <a:lnTo>
                  <a:pt x="922" y="3093"/>
                </a:lnTo>
                <a:lnTo>
                  <a:pt x="910" y="3074"/>
                </a:lnTo>
                <a:lnTo>
                  <a:pt x="879" y="3050"/>
                </a:lnTo>
                <a:lnTo>
                  <a:pt x="810" y="3094"/>
                </a:lnTo>
                <a:lnTo>
                  <a:pt x="731" y="3151"/>
                </a:lnTo>
                <a:lnTo>
                  <a:pt x="803" y="3074"/>
                </a:lnTo>
                <a:lnTo>
                  <a:pt x="862" y="3020"/>
                </a:lnTo>
                <a:lnTo>
                  <a:pt x="903" y="2999"/>
                </a:lnTo>
                <a:lnTo>
                  <a:pt x="926" y="3009"/>
                </a:lnTo>
                <a:lnTo>
                  <a:pt x="934" y="3053"/>
                </a:lnTo>
                <a:close/>
                <a:moveTo>
                  <a:pt x="786" y="3579"/>
                </a:moveTo>
                <a:lnTo>
                  <a:pt x="774" y="3588"/>
                </a:lnTo>
                <a:lnTo>
                  <a:pt x="768" y="3590"/>
                </a:lnTo>
                <a:lnTo>
                  <a:pt x="769" y="3583"/>
                </a:lnTo>
                <a:lnTo>
                  <a:pt x="775" y="3566"/>
                </a:lnTo>
                <a:lnTo>
                  <a:pt x="788" y="3542"/>
                </a:lnTo>
                <a:lnTo>
                  <a:pt x="801" y="3540"/>
                </a:lnTo>
                <a:lnTo>
                  <a:pt x="802" y="3556"/>
                </a:lnTo>
                <a:lnTo>
                  <a:pt x="786" y="3579"/>
                </a:lnTo>
                <a:close/>
                <a:moveTo>
                  <a:pt x="1081" y="3613"/>
                </a:moveTo>
                <a:lnTo>
                  <a:pt x="1057" y="3660"/>
                </a:lnTo>
                <a:lnTo>
                  <a:pt x="1034" y="3660"/>
                </a:lnTo>
                <a:lnTo>
                  <a:pt x="1010" y="3648"/>
                </a:lnTo>
                <a:lnTo>
                  <a:pt x="983" y="3660"/>
                </a:lnTo>
                <a:lnTo>
                  <a:pt x="963" y="3674"/>
                </a:lnTo>
                <a:lnTo>
                  <a:pt x="955" y="3670"/>
                </a:lnTo>
                <a:lnTo>
                  <a:pt x="1024" y="3595"/>
                </a:lnTo>
                <a:lnTo>
                  <a:pt x="1100" y="3538"/>
                </a:lnTo>
                <a:lnTo>
                  <a:pt x="1097" y="3563"/>
                </a:lnTo>
                <a:lnTo>
                  <a:pt x="1081" y="3613"/>
                </a:lnTo>
                <a:close/>
                <a:moveTo>
                  <a:pt x="763" y="3623"/>
                </a:moveTo>
                <a:lnTo>
                  <a:pt x="757" y="3635"/>
                </a:lnTo>
                <a:lnTo>
                  <a:pt x="741" y="3647"/>
                </a:lnTo>
                <a:lnTo>
                  <a:pt x="727" y="3649"/>
                </a:lnTo>
                <a:lnTo>
                  <a:pt x="720" y="3638"/>
                </a:lnTo>
                <a:lnTo>
                  <a:pt x="727" y="3621"/>
                </a:lnTo>
                <a:lnTo>
                  <a:pt x="741" y="3615"/>
                </a:lnTo>
                <a:lnTo>
                  <a:pt x="757" y="3617"/>
                </a:lnTo>
                <a:lnTo>
                  <a:pt x="763" y="3623"/>
                </a:lnTo>
                <a:close/>
                <a:moveTo>
                  <a:pt x="923" y="3679"/>
                </a:moveTo>
                <a:lnTo>
                  <a:pt x="907" y="3693"/>
                </a:lnTo>
                <a:lnTo>
                  <a:pt x="884" y="3700"/>
                </a:lnTo>
                <a:lnTo>
                  <a:pt x="877" y="3698"/>
                </a:lnTo>
                <a:lnTo>
                  <a:pt x="875" y="3694"/>
                </a:lnTo>
                <a:lnTo>
                  <a:pt x="880" y="3688"/>
                </a:lnTo>
                <a:lnTo>
                  <a:pt x="891" y="3679"/>
                </a:lnTo>
                <a:lnTo>
                  <a:pt x="915" y="3664"/>
                </a:lnTo>
                <a:lnTo>
                  <a:pt x="929" y="3660"/>
                </a:lnTo>
                <a:lnTo>
                  <a:pt x="931" y="3664"/>
                </a:lnTo>
                <a:lnTo>
                  <a:pt x="923" y="3679"/>
                </a:lnTo>
                <a:close/>
                <a:moveTo>
                  <a:pt x="1305" y="3826"/>
                </a:moveTo>
                <a:lnTo>
                  <a:pt x="1228" y="3897"/>
                </a:lnTo>
                <a:lnTo>
                  <a:pt x="1190" y="3920"/>
                </a:lnTo>
                <a:lnTo>
                  <a:pt x="1280" y="3817"/>
                </a:lnTo>
                <a:lnTo>
                  <a:pt x="1395" y="3722"/>
                </a:lnTo>
                <a:lnTo>
                  <a:pt x="1375" y="3752"/>
                </a:lnTo>
                <a:lnTo>
                  <a:pt x="1305" y="3826"/>
                </a:lnTo>
                <a:close/>
                <a:moveTo>
                  <a:pt x="1141" y="4021"/>
                </a:moveTo>
                <a:lnTo>
                  <a:pt x="1099" y="4077"/>
                </a:lnTo>
                <a:lnTo>
                  <a:pt x="1072" y="4125"/>
                </a:lnTo>
                <a:lnTo>
                  <a:pt x="1056" y="4156"/>
                </a:lnTo>
                <a:lnTo>
                  <a:pt x="1023" y="4132"/>
                </a:lnTo>
                <a:lnTo>
                  <a:pt x="1005" y="4090"/>
                </a:lnTo>
                <a:lnTo>
                  <a:pt x="1083" y="4025"/>
                </a:lnTo>
                <a:lnTo>
                  <a:pt x="1154" y="3977"/>
                </a:lnTo>
                <a:lnTo>
                  <a:pt x="1186" y="3957"/>
                </a:lnTo>
                <a:lnTo>
                  <a:pt x="1176" y="3975"/>
                </a:lnTo>
                <a:lnTo>
                  <a:pt x="1141" y="4021"/>
                </a:lnTo>
                <a:close/>
                <a:moveTo>
                  <a:pt x="1233" y="5484"/>
                </a:moveTo>
                <a:lnTo>
                  <a:pt x="1226" y="5488"/>
                </a:lnTo>
                <a:lnTo>
                  <a:pt x="1211" y="5473"/>
                </a:lnTo>
                <a:lnTo>
                  <a:pt x="1197" y="5443"/>
                </a:lnTo>
                <a:lnTo>
                  <a:pt x="1190" y="5420"/>
                </a:lnTo>
                <a:lnTo>
                  <a:pt x="1197" y="5413"/>
                </a:lnTo>
                <a:lnTo>
                  <a:pt x="1211" y="5431"/>
                </a:lnTo>
                <a:lnTo>
                  <a:pt x="1226" y="5458"/>
                </a:lnTo>
                <a:lnTo>
                  <a:pt x="1233" y="5484"/>
                </a:lnTo>
                <a:close/>
                <a:moveTo>
                  <a:pt x="1284" y="5593"/>
                </a:moveTo>
                <a:lnTo>
                  <a:pt x="1287" y="5611"/>
                </a:lnTo>
                <a:lnTo>
                  <a:pt x="1275" y="5612"/>
                </a:lnTo>
                <a:lnTo>
                  <a:pt x="1260" y="5597"/>
                </a:lnTo>
                <a:lnTo>
                  <a:pt x="1254" y="5578"/>
                </a:lnTo>
                <a:lnTo>
                  <a:pt x="1257" y="5562"/>
                </a:lnTo>
                <a:lnTo>
                  <a:pt x="1264" y="5560"/>
                </a:lnTo>
                <a:lnTo>
                  <a:pt x="1273" y="5569"/>
                </a:lnTo>
                <a:lnTo>
                  <a:pt x="1284" y="5593"/>
                </a:lnTo>
                <a:close/>
                <a:moveTo>
                  <a:pt x="1617" y="5997"/>
                </a:moveTo>
                <a:lnTo>
                  <a:pt x="1611" y="6001"/>
                </a:lnTo>
                <a:lnTo>
                  <a:pt x="1596" y="5986"/>
                </a:lnTo>
                <a:lnTo>
                  <a:pt x="1582" y="5956"/>
                </a:lnTo>
                <a:lnTo>
                  <a:pt x="1575" y="5933"/>
                </a:lnTo>
                <a:lnTo>
                  <a:pt x="1582" y="5926"/>
                </a:lnTo>
                <a:lnTo>
                  <a:pt x="1596" y="5943"/>
                </a:lnTo>
                <a:lnTo>
                  <a:pt x="1611" y="5971"/>
                </a:lnTo>
                <a:lnTo>
                  <a:pt x="1617" y="5997"/>
                </a:lnTo>
                <a:close/>
                <a:moveTo>
                  <a:pt x="1812" y="6343"/>
                </a:moveTo>
                <a:lnTo>
                  <a:pt x="1828" y="6362"/>
                </a:lnTo>
                <a:lnTo>
                  <a:pt x="1831" y="6369"/>
                </a:lnTo>
                <a:lnTo>
                  <a:pt x="1825" y="6366"/>
                </a:lnTo>
                <a:lnTo>
                  <a:pt x="1805" y="6351"/>
                </a:lnTo>
                <a:lnTo>
                  <a:pt x="1779" y="6329"/>
                </a:lnTo>
                <a:lnTo>
                  <a:pt x="1767" y="6315"/>
                </a:lnTo>
                <a:lnTo>
                  <a:pt x="1780" y="6310"/>
                </a:lnTo>
                <a:lnTo>
                  <a:pt x="1812" y="634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602" name="Freeform 150"/>
          <p:cNvSpPr>
            <a:spLocks/>
          </p:cNvSpPr>
          <p:nvPr/>
        </p:nvSpPr>
        <p:spPr bwMode="auto">
          <a:xfrm>
            <a:off x="7194550" y="1452563"/>
            <a:ext cx="9525" cy="11113"/>
          </a:xfrm>
          <a:custGeom>
            <a:avLst/>
            <a:gdLst>
              <a:gd name="T0" fmla="*/ 6 w 74"/>
              <a:gd name="T1" fmla="*/ 22 h 89"/>
              <a:gd name="T2" fmla="*/ 0 w 74"/>
              <a:gd name="T3" fmla="*/ 41 h 89"/>
              <a:gd name="T4" fmla="*/ 4 w 74"/>
              <a:gd name="T5" fmla="*/ 56 h 89"/>
              <a:gd name="T6" fmla="*/ 12 w 74"/>
              <a:gd name="T7" fmla="*/ 57 h 89"/>
              <a:gd name="T8" fmla="*/ 17 w 74"/>
              <a:gd name="T9" fmla="*/ 39 h 89"/>
              <a:gd name="T10" fmla="*/ 28 w 74"/>
              <a:gd name="T11" fmla="*/ 34 h 89"/>
              <a:gd name="T12" fmla="*/ 51 w 74"/>
              <a:gd name="T13" fmla="*/ 63 h 89"/>
              <a:gd name="T14" fmla="*/ 63 w 74"/>
              <a:gd name="T15" fmla="*/ 81 h 89"/>
              <a:gd name="T16" fmla="*/ 70 w 74"/>
              <a:gd name="T17" fmla="*/ 89 h 89"/>
              <a:gd name="T18" fmla="*/ 74 w 74"/>
              <a:gd name="T19" fmla="*/ 88 h 89"/>
              <a:gd name="T20" fmla="*/ 72 w 74"/>
              <a:gd name="T21" fmla="*/ 78 h 89"/>
              <a:gd name="T22" fmla="*/ 64 w 74"/>
              <a:gd name="T23" fmla="*/ 43 h 89"/>
              <a:gd name="T24" fmla="*/ 59 w 74"/>
              <a:gd name="T25" fmla="*/ 18 h 89"/>
              <a:gd name="T26" fmla="*/ 39 w 74"/>
              <a:gd name="T27" fmla="*/ 0 h 89"/>
              <a:gd name="T28" fmla="*/ 6 w 74"/>
              <a:gd name="T29" fmla="*/ 22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74" h="89">
                <a:moveTo>
                  <a:pt x="6" y="22"/>
                </a:moveTo>
                <a:lnTo>
                  <a:pt x="0" y="41"/>
                </a:lnTo>
                <a:lnTo>
                  <a:pt x="4" y="56"/>
                </a:lnTo>
                <a:lnTo>
                  <a:pt x="12" y="57"/>
                </a:lnTo>
                <a:lnTo>
                  <a:pt x="17" y="39"/>
                </a:lnTo>
                <a:lnTo>
                  <a:pt x="28" y="34"/>
                </a:lnTo>
                <a:lnTo>
                  <a:pt x="51" y="63"/>
                </a:lnTo>
                <a:lnTo>
                  <a:pt x="63" y="81"/>
                </a:lnTo>
                <a:lnTo>
                  <a:pt x="70" y="89"/>
                </a:lnTo>
                <a:lnTo>
                  <a:pt x="74" y="88"/>
                </a:lnTo>
                <a:lnTo>
                  <a:pt x="72" y="78"/>
                </a:lnTo>
                <a:lnTo>
                  <a:pt x="64" y="43"/>
                </a:lnTo>
                <a:lnTo>
                  <a:pt x="59" y="18"/>
                </a:lnTo>
                <a:lnTo>
                  <a:pt x="39" y="0"/>
                </a:lnTo>
                <a:lnTo>
                  <a:pt x="6" y="2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603" name="Freeform 151"/>
          <p:cNvSpPr>
            <a:spLocks/>
          </p:cNvSpPr>
          <p:nvPr/>
        </p:nvSpPr>
        <p:spPr bwMode="auto">
          <a:xfrm>
            <a:off x="7472363" y="1452563"/>
            <a:ext cx="7938" cy="20638"/>
          </a:xfrm>
          <a:custGeom>
            <a:avLst/>
            <a:gdLst>
              <a:gd name="T0" fmla="*/ 0 w 77"/>
              <a:gd name="T1" fmla="*/ 12 h 168"/>
              <a:gd name="T2" fmla="*/ 26 w 77"/>
              <a:gd name="T3" fmla="*/ 118 h 168"/>
              <a:gd name="T4" fmla="*/ 57 w 77"/>
              <a:gd name="T5" fmla="*/ 168 h 168"/>
              <a:gd name="T6" fmla="*/ 63 w 77"/>
              <a:gd name="T7" fmla="*/ 139 h 168"/>
              <a:gd name="T8" fmla="*/ 72 w 77"/>
              <a:gd name="T9" fmla="*/ 104 h 168"/>
              <a:gd name="T10" fmla="*/ 77 w 77"/>
              <a:gd name="T11" fmla="*/ 86 h 168"/>
              <a:gd name="T12" fmla="*/ 77 w 77"/>
              <a:gd name="T13" fmla="*/ 78 h 168"/>
              <a:gd name="T14" fmla="*/ 72 w 77"/>
              <a:gd name="T15" fmla="*/ 82 h 168"/>
              <a:gd name="T16" fmla="*/ 59 w 77"/>
              <a:gd name="T17" fmla="*/ 97 h 168"/>
              <a:gd name="T18" fmla="*/ 48 w 77"/>
              <a:gd name="T19" fmla="*/ 110 h 168"/>
              <a:gd name="T20" fmla="*/ 42 w 77"/>
              <a:gd name="T21" fmla="*/ 110 h 168"/>
              <a:gd name="T22" fmla="*/ 42 w 77"/>
              <a:gd name="T23" fmla="*/ 95 h 168"/>
              <a:gd name="T24" fmla="*/ 47 w 77"/>
              <a:gd name="T25" fmla="*/ 65 h 168"/>
              <a:gd name="T26" fmla="*/ 52 w 77"/>
              <a:gd name="T27" fmla="*/ 40 h 168"/>
              <a:gd name="T28" fmla="*/ 53 w 77"/>
              <a:gd name="T29" fmla="*/ 25 h 168"/>
              <a:gd name="T30" fmla="*/ 49 w 77"/>
              <a:gd name="T31" fmla="*/ 23 h 168"/>
              <a:gd name="T32" fmla="*/ 40 w 77"/>
              <a:gd name="T33" fmla="*/ 31 h 168"/>
              <a:gd name="T34" fmla="*/ 30 w 77"/>
              <a:gd name="T35" fmla="*/ 44 h 168"/>
              <a:gd name="T36" fmla="*/ 23 w 77"/>
              <a:gd name="T37" fmla="*/ 47 h 168"/>
              <a:gd name="T38" fmla="*/ 17 w 77"/>
              <a:gd name="T39" fmla="*/ 39 h 168"/>
              <a:gd name="T40" fmla="*/ 10 w 77"/>
              <a:gd name="T41" fmla="*/ 20 h 168"/>
              <a:gd name="T42" fmla="*/ 6 w 77"/>
              <a:gd name="T43" fmla="*/ 7 h 168"/>
              <a:gd name="T44" fmla="*/ 3 w 77"/>
              <a:gd name="T45" fmla="*/ 0 h 168"/>
              <a:gd name="T46" fmla="*/ 1 w 77"/>
              <a:gd name="T47" fmla="*/ 2 h 168"/>
              <a:gd name="T48" fmla="*/ 0 w 77"/>
              <a:gd name="T49" fmla="*/ 12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77" h="168">
                <a:moveTo>
                  <a:pt x="0" y="12"/>
                </a:moveTo>
                <a:lnTo>
                  <a:pt x="26" y="118"/>
                </a:lnTo>
                <a:lnTo>
                  <a:pt x="57" y="168"/>
                </a:lnTo>
                <a:lnTo>
                  <a:pt x="63" y="139"/>
                </a:lnTo>
                <a:lnTo>
                  <a:pt x="72" y="104"/>
                </a:lnTo>
                <a:lnTo>
                  <a:pt x="77" y="86"/>
                </a:lnTo>
                <a:lnTo>
                  <a:pt x="77" y="78"/>
                </a:lnTo>
                <a:lnTo>
                  <a:pt x="72" y="82"/>
                </a:lnTo>
                <a:lnTo>
                  <a:pt x="59" y="97"/>
                </a:lnTo>
                <a:lnTo>
                  <a:pt x="48" y="110"/>
                </a:lnTo>
                <a:lnTo>
                  <a:pt x="42" y="110"/>
                </a:lnTo>
                <a:lnTo>
                  <a:pt x="42" y="95"/>
                </a:lnTo>
                <a:lnTo>
                  <a:pt x="47" y="65"/>
                </a:lnTo>
                <a:lnTo>
                  <a:pt x="52" y="40"/>
                </a:lnTo>
                <a:lnTo>
                  <a:pt x="53" y="25"/>
                </a:lnTo>
                <a:lnTo>
                  <a:pt x="49" y="23"/>
                </a:lnTo>
                <a:lnTo>
                  <a:pt x="40" y="31"/>
                </a:lnTo>
                <a:lnTo>
                  <a:pt x="30" y="44"/>
                </a:lnTo>
                <a:lnTo>
                  <a:pt x="23" y="47"/>
                </a:lnTo>
                <a:lnTo>
                  <a:pt x="17" y="39"/>
                </a:lnTo>
                <a:lnTo>
                  <a:pt x="10" y="20"/>
                </a:lnTo>
                <a:lnTo>
                  <a:pt x="6" y="7"/>
                </a:lnTo>
                <a:lnTo>
                  <a:pt x="3" y="0"/>
                </a:lnTo>
                <a:lnTo>
                  <a:pt x="1" y="2"/>
                </a:lnTo>
                <a:lnTo>
                  <a:pt x="0" y="1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604" name="Freeform 152"/>
          <p:cNvSpPr>
            <a:spLocks/>
          </p:cNvSpPr>
          <p:nvPr/>
        </p:nvSpPr>
        <p:spPr bwMode="auto">
          <a:xfrm>
            <a:off x="6642100" y="1454150"/>
            <a:ext cx="4763" cy="6350"/>
          </a:xfrm>
          <a:custGeom>
            <a:avLst/>
            <a:gdLst>
              <a:gd name="T0" fmla="*/ 9 w 50"/>
              <a:gd name="T1" fmla="*/ 23 h 52"/>
              <a:gd name="T2" fmla="*/ 0 w 50"/>
              <a:gd name="T3" fmla="*/ 44 h 52"/>
              <a:gd name="T4" fmla="*/ 3 w 50"/>
              <a:gd name="T5" fmla="*/ 52 h 52"/>
              <a:gd name="T6" fmla="*/ 17 w 50"/>
              <a:gd name="T7" fmla="*/ 48 h 52"/>
              <a:gd name="T8" fmla="*/ 37 w 50"/>
              <a:gd name="T9" fmla="*/ 30 h 52"/>
              <a:gd name="T10" fmla="*/ 50 w 50"/>
              <a:gd name="T11" fmla="*/ 8 h 52"/>
              <a:gd name="T12" fmla="*/ 43 w 50"/>
              <a:gd name="T13" fmla="*/ 0 h 52"/>
              <a:gd name="T14" fmla="*/ 24 w 50"/>
              <a:gd name="T15" fmla="*/ 7 h 52"/>
              <a:gd name="T16" fmla="*/ 9 w 50"/>
              <a:gd name="T17" fmla="*/ 23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0" h="52">
                <a:moveTo>
                  <a:pt x="9" y="23"/>
                </a:moveTo>
                <a:lnTo>
                  <a:pt x="0" y="44"/>
                </a:lnTo>
                <a:lnTo>
                  <a:pt x="3" y="52"/>
                </a:lnTo>
                <a:lnTo>
                  <a:pt x="17" y="48"/>
                </a:lnTo>
                <a:lnTo>
                  <a:pt x="37" y="30"/>
                </a:lnTo>
                <a:lnTo>
                  <a:pt x="50" y="8"/>
                </a:lnTo>
                <a:lnTo>
                  <a:pt x="43" y="0"/>
                </a:lnTo>
                <a:lnTo>
                  <a:pt x="24" y="7"/>
                </a:lnTo>
                <a:lnTo>
                  <a:pt x="9" y="2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605" name="Freeform 153"/>
          <p:cNvSpPr>
            <a:spLocks/>
          </p:cNvSpPr>
          <p:nvPr/>
        </p:nvSpPr>
        <p:spPr bwMode="auto">
          <a:xfrm>
            <a:off x="6643688" y="1455738"/>
            <a:ext cx="23813" cy="20638"/>
          </a:xfrm>
          <a:custGeom>
            <a:avLst/>
            <a:gdLst>
              <a:gd name="T0" fmla="*/ 68 w 192"/>
              <a:gd name="T1" fmla="*/ 31 h 162"/>
              <a:gd name="T2" fmla="*/ 19 w 192"/>
              <a:gd name="T3" fmla="*/ 67 h 162"/>
              <a:gd name="T4" fmla="*/ 0 w 192"/>
              <a:gd name="T5" fmla="*/ 93 h 162"/>
              <a:gd name="T6" fmla="*/ 14 w 192"/>
              <a:gd name="T7" fmla="*/ 96 h 162"/>
              <a:gd name="T8" fmla="*/ 47 w 192"/>
              <a:gd name="T9" fmla="*/ 69 h 162"/>
              <a:gd name="T10" fmla="*/ 101 w 192"/>
              <a:gd name="T11" fmla="*/ 28 h 162"/>
              <a:gd name="T12" fmla="*/ 126 w 192"/>
              <a:gd name="T13" fmla="*/ 27 h 162"/>
              <a:gd name="T14" fmla="*/ 116 w 192"/>
              <a:gd name="T15" fmla="*/ 60 h 162"/>
              <a:gd name="T16" fmla="*/ 70 w 192"/>
              <a:gd name="T17" fmla="*/ 121 h 162"/>
              <a:gd name="T18" fmla="*/ 39 w 192"/>
              <a:gd name="T19" fmla="*/ 153 h 162"/>
              <a:gd name="T20" fmla="*/ 33 w 192"/>
              <a:gd name="T21" fmla="*/ 162 h 162"/>
              <a:gd name="T22" fmla="*/ 52 w 192"/>
              <a:gd name="T23" fmla="*/ 148 h 162"/>
              <a:gd name="T24" fmla="*/ 100 w 192"/>
              <a:gd name="T25" fmla="*/ 110 h 162"/>
              <a:gd name="T26" fmla="*/ 166 w 192"/>
              <a:gd name="T27" fmla="*/ 54 h 162"/>
              <a:gd name="T28" fmla="*/ 192 w 192"/>
              <a:gd name="T29" fmla="*/ 25 h 162"/>
              <a:gd name="T30" fmla="*/ 153 w 192"/>
              <a:gd name="T31" fmla="*/ 0 h 162"/>
              <a:gd name="T32" fmla="*/ 68 w 192"/>
              <a:gd name="T33" fmla="*/ 31 h 1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92" h="162">
                <a:moveTo>
                  <a:pt x="68" y="31"/>
                </a:moveTo>
                <a:lnTo>
                  <a:pt x="19" y="67"/>
                </a:lnTo>
                <a:lnTo>
                  <a:pt x="0" y="93"/>
                </a:lnTo>
                <a:lnTo>
                  <a:pt x="14" y="96"/>
                </a:lnTo>
                <a:lnTo>
                  <a:pt x="47" y="69"/>
                </a:lnTo>
                <a:lnTo>
                  <a:pt x="101" y="28"/>
                </a:lnTo>
                <a:lnTo>
                  <a:pt x="126" y="27"/>
                </a:lnTo>
                <a:lnTo>
                  <a:pt x="116" y="60"/>
                </a:lnTo>
                <a:lnTo>
                  <a:pt x="70" y="121"/>
                </a:lnTo>
                <a:lnTo>
                  <a:pt x="39" y="153"/>
                </a:lnTo>
                <a:lnTo>
                  <a:pt x="33" y="162"/>
                </a:lnTo>
                <a:lnTo>
                  <a:pt x="52" y="148"/>
                </a:lnTo>
                <a:lnTo>
                  <a:pt x="100" y="110"/>
                </a:lnTo>
                <a:lnTo>
                  <a:pt x="166" y="54"/>
                </a:lnTo>
                <a:lnTo>
                  <a:pt x="192" y="25"/>
                </a:lnTo>
                <a:lnTo>
                  <a:pt x="153" y="0"/>
                </a:lnTo>
                <a:lnTo>
                  <a:pt x="68" y="3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606" name="Freeform 154"/>
          <p:cNvSpPr>
            <a:spLocks/>
          </p:cNvSpPr>
          <p:nvPr/>
        </p:nvSpPr>
        <p:spPr bwMode="auto">
          <a:xfrm>
            <a:off x="7223125" y="1463675"/>
            <a:ext cx="1588" cy="4763"/>
          </a:xfrm>
          <a:custGeom>
            <a:avLst/>
            <a:gdLst>
              <a:gd name="T0" fmla="*/ 0 w 16"/>
              <a:gd name="T1" fmla="*/ 28 h 50"/>
              <a:gd name="T2" fmla="*/ 1 w 16"/>
              <a:gd name="T3" fmla="*/ 42 h 50"/>
              <a:gd name="T4" fmla="*/ 4 w 16"/>
              <a:gd name="T5" fmla="*/ 50 h 50"/>
              <a:gd name="T6" fmla="*/ 8 w 16"/>
              <a:gd name="T7" fmla="*/ 50 h 50"/>
              <a:gd name="T8" fmla="*/ 12 w 16"/>
              <a:gd name="T9" fmla="*/ 41 h 50"/>
              <a:gd name="T10" fmla="*/ 16 w 16"/>
              <a:gd name="T11" fmla="*/ 18 h 50"/>
              <a:gd name="T12" fmla="*/ 10 w 16"/>
              <a:gd name="T13" fmla="*/ 0 h 50"/>
              <a:gd name="T14" fmla="*/ 2 w 16"/>
              <a:gd name="T15" fmla="*/ 3 h 50"/>
              <a:gd name="T16" fmla="*/ 0 w 16"/>
              <a:gd name="T17" fmla="*/ 28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6" h="50">
                <a:moveTo>
                  <a:pt x="0" y="28"/>
                </a:moveTo>
                <a:lnTo>
                  <a:pt x="1" y="42"/>
                </a:lnTo>
                <a:lnTo>
                  <a:pt x="4" y="50"/>
                </a:lnTo>
                <a:lnTo>
                  <a:pt x="8" y="50"/>
                </a:lnTo>
                <a:lnTo>
                  <a:pt x="12" y="41"/>
                </a:lnTo>
                <a:lnTo>
                  <a:pt x="16" y="18"/>
                </a:lnTo>
                <a:lnTo>
                  <a:pt x="10" y="0"/>
                </a:lnTo>
                <a:lnTo>
                  <a:pt x="2" y="3"/>
                </a:lnTo>
                <a:lnTo>
                  <a:pt x="0" y="2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607" name="Freeform 155"/>
          <p:cNvSpPr>
            <a:spLocks/>
          </p:cNvSpPr>
          <p:nvPr/>
        </p:nvSpPr>
        <p:spPr bwMode="auto">
          <a:xfrm>
            <a:off x="7480300" y="1473200"/>
            <a:ext cx="6350" cy="9525"/>
          </a:xfrm>
          <a:custGeom>
            <a:avLst/>
            <a:gdLst>
              <a:gd name="T0" fmla="*/ 6 w 57"/>
              <a:gd name="T1" fmla="*/ 25 h 72"/>
              <a:gd name="T2" fmla="*/ 0 w 57"/>
              <a:gd name="T3" fmla="*/ 53 h 72"/>
              <a:gd name="T4" fmla="*/ 4 w 57"/>
              <a:gd name="T5" fmla="*/ 72 h 72"/>
              <a:gd name="T6" fmla="*/ 11 w 57"/>
              <a:gd name="T7" fmla="*/ 71 h 72"/>
              <a:gd name="T8" fmla="*/ 15 w 57"/>
              <a:gd name="T9" fmla="*/ 52 h 72"/>
              <a:gd name="T10" fmla="*/ 16 w 57"/>
              <a:gd name="T11" fmla="*/ 40 h 72"/>
              <a:gd name="T12" fmla="*/ 19 w 57"/>
              <a:gd name="T13" fmla="*/ 35 h 72"/>
              <a:gd name="T14" fmla="*/ 25 w 57"/>
              <a:gd name="T15" fmla="*/ 40 h 72"/>
              <a:gd name="T16" fmla="*/ 36 w 57"/>
              <a:gd name="T17" fmla="*/ 55 h 72"/>
              <a:gd name="T18" fmla="*/ 51 w 57"/>
              <a:gd name="T19" fmla="*/ 71 h 72"/>
              <a:gd name="T20" fmla="*/ 57 w 57"/>
              <a:gd name="T21" fmla="*/ 65 h 72"/>
              <a:gd name="T22" fmla="*/ 52 w 57"/>
              <a:gd name="T23" fmla="*/ 42 h 72"/>
              <a:gd name="T24" fmla="*/ 38 w 57"/>
              <a:gd name="T25" fmla="*/ 16 h 72"/>
              <a:gd name="T26" fmla="*/ 21 w 57"/>
              <a:gd name="T27" fmla="*/ 0 h 72"/>
              <a:gd name="T28" fmla="*/ 6 w 57"/>
              <a:gd name="T29" fmla="*/ 25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57" h="72">
                <a:moveTo>
                  <a:pt x="6" y="25"/>
                </a:moveTo>
                <a:lnTo>
                  <a:pt x="0" y="53"/>
                </a:lnTo>
                <a:lnTo>
                  <a:pt x="4" y="72"/>
                </a:lnTo>
                <a:lnTo>
                  <a:pt x="11" y="71"/>
                </a:lnTo>
                <a:lnTo>
                  <a:pt x="15" y="52"/>
                </a:lnTo>
                <a:lnTo>
                  <a:pt x="16" y="40"/>
                </a:lnTo>
                <a:lnTo>
                  <a:pt x="19" y="35"/>
                </a:lnTo>
                <a:lnTo>
                  <a:pt x="25" y="40"/>
                </a:lnTo>
                <a:lnTo>
                  <a:pt x="36" y="55"/>
                </a:lnTo>
                <a:lnTo>
                  <a:pt x="51" y="71"/>
                </a:lnTo>
                <a:lnTo>
                  <a:pt x="57" y="65"/>
                </a:lnTo>
                <a:lnTo>
                  <a:pt x="52" y="42"/>
                </a:lnTo>
                <a:lnTo>
                  <a:pt x="38" y="16"/>
                </a:lnTo>
                <a:lnTo>
                  <a:pt x="21" y="0"/>
                </a:lnTo>
                <a:lnTo>
                  <a:pt x="6" y="2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608" name="Freeform 156"/>
          <p:cNvSpPr>
            <a:spLocks/>
          </p:cNvSpPr>
          <p:nvPr/>
        </p:nvSpPr>
        <p:spPr bwMode="auto">
          <a:xfrm>
            <a:off x="7453313" y="1476375"/>
            <a:ext cx="4763" cy="15875"/>
          </a:xfrm>
          <a:custGeom>
            <a:avLst/>
            <a:gdLst>
              <a:gd name="T0" fmla="*/ 0 w 34"/>
              <a:gd name="T1" fmla="*/ 24 h 131"/>
              <a:gd name="T2" fmla="*/ 4 w 34"/>
              <a:gd name="T3" fmla="*/ 67 h 131"/>
              <a:gd name="T4" fmla="*/ 17 w 34"/>
              <a:gd name="T5" fmla="*/ 109 h 131"/>
              <a:gd name="T6" fmla="*/ 25 w 34"/>
              <a:gd name="T7" fmla="*/ 124 h 131"/>
              <a:gd name="T8" fmla="*/ 30 w 34"/>
              <a:gd name="T9" fmla="*/ 131 h 131"/>
              <a:gd name="T10" fmla="*/ 33 w 34"/>
              <a:gd name="T11" fmla="*/ 129 h 131"/>
              <a:gd name="T12" fmla="*/ 34 w 34"/>
              <a:gd name="T13" fmla="*/ 119 h 131"/>
              <a:gd name="T14" fmla="*/ 30 w 34"/>
              <a:gd name="T15" fmla="*/ 85 h 131"/>
              <a:gd name="T16" fmla="*/ 17 w 34"/>
              <a:gd name="T17" fmla="*/ 35 h 131"/>
              <a:gd name="T18" fmla="*/ 8 w 34"/>
              <a:gd name="T19" fmla="*/ 10 h 131"/>
              <a:gd name="T20" fmla="*/ 3 w 34"/>
              <a:gd name="T21" fmla="*/ 0 h 131"/>
              <a:gd name="T22" fmla="*/ 1 w 34"/>
              <a:gd name="T23" fmla="*/ 5 h 131"/>
              <a:gd name="T24" fmla="*/ 0 w 34"/>
              <a:gd name="T25" fmla="*/ 24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4" h="131">
                <a:moveTo>
                  <a:pt x="0" y="24"/>
                </a:moveTo>
                <a:lnTo>
                  <a:pt x="4" y="67"/>
                </a:lnTo>
                <a:lnTo>
                  <a:pt x="17" y="109"/>
                </a:lnTo>
                <a:lnTo>
                  <a:pt x="25" y="124"/>
                </a:lnTo>
                <a:lnTo>
                  <a:pt x="30" y="131"/>
                </a:lnTo>
                <a:lnTo>
                  <a:pt x="33" y="129"/>
                </a:lnTo>
                <a:lnTo>
                  <a:pt x="34" y="119"/>
                </a:lnTo>
                <a:lnTo>
                  <a:pt x="30" y="85"/>
                </a:lnTo>
                <a:lnTo>
                  <a:pt x="17" y="35"/>
                </a:lnTo>
                <a:lnTo>
                  <a:pt x="8" y="10"/>
                </a:lnTo>
                <a:lnTo>
                  <a:pt x="3" y="0"/>
                </a:lnTo>
                <a:lnTo>
                  <a:pt x="1" y="5"/>
                </a:lnTo>
                <a:lnTo>
                  <a:pt x="0" y="2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609" name="Freeform 157"/>
          <p:cNvSpPr>
            <a:spLocks noEditPoints="1"/>
          </p:cNvSpPr>
          <p:nvPr/>
        </p:nvSpPr>
        <p:spPr bwMode="auto">
          <a:xfrm>
            <a:off x="7464425" y="1479550"/>
            <a:ext cx="11113" cy="6350"/>
          </a:xfrm>
          <a:custGeom>
            <a:avLst/>
            <a:gdLst>
              <a:gd name="T0" fmla="*/ 0 w 83"/>
              <a:gd name="T1" fmla="*/ 7 h 59"/>
              <a:gd name="T2" fmla="*/ 21 w 83"/>
              <a:gd name="T3" fmla="*/ 54 h 59"/>
              <a:gd name="T4" fmla="*/ 75 w 83"/>
              <a:gd name="T5" fmla="*/ 59 h 59"/>
              <a:gd name="T6" fmla="*/ 83 w 83"/>
              <a:gd name="T7" fmla="*/ 35 h 59"/>
              <a:gd name="T8" fmla="*/ 55 w 83"/>
              <a:gd name="T9" fmla="*/ 12 h 59"/>
              <a:gd name="T10" fmla="*/ 21 w 83"/>
              <a:gd name="T11" fmla="*/ 0 h 59"/>
              <a:gd name="T12" fmla="*/ 0 w 83"/>
              <a:gd name="T13" fmla="*/ 7 h 59"/>
              <a:gd name="T14" fmla="*/ 62 w 83"/>
              <a:gd name="T15" fmla="*/ 48 h 59"/>
              <a:gd name="T16" fmla="*/ 46 w 83"/>
              <a:gd name="T17" fmla="*/ 48 h 59"/>
              <a:gd name="T18" fmla="*/ 23 w 83"/>
              <a:gd name="T19" fmla="*/ 33 h 59"/>
              <a:gd name="T20" fmla="*/ 14 w 83"/>
              <a:gd name="T21" fmla="*/ 20 h 59"/>
              <a:gd name="T22" fmla="*/ 12 w 83"/>
              <a:gd name="T23" fmla="*/ 15 h 59"/>
              <a:gd name="T24" fmla="*/ 19 w 83"/>
              <a:gd name="T25" fmla="*/ 15 h 59"/>
              <a:gd name="T26" fmla="*/ 36 w 83"/>
              <a:gd name="T27" fmla="*/ 22 h 59"/>
              <a:gd name="T28" fmla="*/ 60 w 83"/>
              <a:gd name="T29" fmla="*/ 35 h 59"/>
              <a:gd name="T30" fmla="*/ 62 w 83"/>
              <a:gd name="T31" fmla="*/ 48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83" h="59">
                <a:moveTo>
                  <a:pt x="0" y="7"/>
                </a:moveTo>
                <a:lnTo>
                  <a:pt x="21" y="54"/>
                </a:lnTo>
                <a:lnTo>
                  <a:pt x="75" y="59"/>
                </a:lnTo>
                <a:lnTo>
                  <a:pt x="83" y="35"/>
                </a:lnTo>
                <a:lnTo>
                  <a:pt x="55" y="12"/>
                </a:lnTo>
                <a:lnTo>
                  <a:pt x="21" y="0"/>
                </a:lnTo>
                <a:lnTo>
                  <a:pt x="0" y="7"/>
                </a:lnTo>
                <a:close/>
                <a:moveTo>
                  <a:pt x="62" y="48"/>
                </a:moveTo>
                <a:lnTo>
                  <a:pt x="46" y="48"/>
                </a:lnTo>
                <a:lnTo>
                  <a:pt x="23" y="33"/>
                </a:lnTo>
                <a:lnTo>
                  <a:pt x="14" y="20"/>
                </a:lnTo>
                <a:lnTo>
                  <a:pt x="12" y="15"/>
                </a:lnTo>
                <a:lnTo>
                  <a:pt x="19" y="15"/>
                </a:lnTo>
                <a:lnTo>
                  <a:pt x="36" y="22"/>
                </a:lnTo>
                <a:lnTo>
                  <a:pt x="60" y="35"/>
                </a:lnTo>
                <a:lnTo>
                  <a:pt x="62" y="4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610" name="Freeform 158"/>
          <p:cNvSpPr>
            <a:spLocks noEditPoints="1"/>
          </p:cNvSpPr>
          <p:nvPr/>
        </p:nvSpPr>
        <p:spPr bwMode="auto">
          <a:xfrm>
            <a:off x="7458075" y="1490663"/>
            <a:ext cx="220663" cy="263525"/>
          </a:xfrm>
          <a:custGeom>
            <a:avLst/>
            <a:gdLst>
              <a:gd name="T0" fmla="*/ 22 w 1801"/>
              <a:gd name="T1" fmla="*/ 189 h 2158"/>
              <a:gd name="T2" fmla="*/ 47 w 1801"/>
              <a:gd name="T3" fmla="*/ 178 h 2158"/>
              <a:gd name="T4" fmla="*/ 43 w 1801"/>
              <a:gd name="T5" fmla="*/ 302 h 2158"/>
              <a:gd name="T6" fmla="*/ 70 w 1801"/>
              <a:gd name="T7" fmla="*/ 272 h 2158"/>
              <a:gd name="T8" fmla="*/ 65 w 1801"/>
              <a:gd name="T9" fmla="*/ 424 h 2158"/>
              <a:gd name="T10" fmla="*/ 83 w 1801"/>
              <a:gd name="T11" fmla="*/ 406 h 2158"/>
              <a:gd name="T12" fmla="*/ 86 w 1801"/>
              <a:gd name="T13" fmla="*/ 495 h 2158"/>
              <a:gd name="T14" fmla="*/ 96 w 1801"/>
              <a:gd name="T15" fmla="*/ 909 h 2158"/>
              <a:gd name="T16" fmla="*/ 161 w 1801"/>
              <a:gd name="T17" fmla="*/ 554 h 2158"/>
              <a:gd name="T18" fmla="*/ 610 w 1801"/>
              <a:gd name="T19" fmla="*/ 843 h 2158"/>
              <a:gd name="T20" fmla="*/ 1300 w 1801"/>
              <a:gd name="T21" fmla="*/ 1389 h 2158"/>
              <a:gd name="T22" fmla="*/ 1543 w 1801"/>
              <a:gd name="T23" fmla="*/ 1683 h 2158"/>
              <a:gd name="T24" fmla="*/ 1486 w 1801"/>
              <a:gd name="T25" fmla="*/ 1707 h 2158"/>
              <a:gd name="T26" fmla="*/ 1497 w 1801"/>
              <a:gd name="T27" fmla="*/ 1743 h 2158"/>
              <a:gd name="T28" fmla="*/ 1349 w 1801"/>
              <a:gd name="T29" fmla="*/ 1633 h 2158"/>
              <a:gd name="T30" fmla="*/ 1458 w 1801"/>
              <a:gd name="T31" fmla="*/ 1654 h 2158"/>
              <a:gd name="T32" fmla="*/ 1484 w 1801"/>
              <a:gd name="T33" fmla="*/ 1824 h 2158"/>
              <a:gd name="T34" fmla="*/ 1655 w 1801"/>
              <a:gd name="T35" fmla="*/ 1951 h 2158"/>
              <a:gd name="T36" fmla="*/ 1680 w 1801"/>
              <a:gd name="T37" fmla="*/ 2057 h 2158"/>
              <a:gd name="T38" fmla="*/ 1709 w 1801"/>
              <a:gd name="T39" fmla="*/ 2155 h 2158"/>
              <a:gd name="T40" fmla="*/ 1791 w 1801"/>
              <a:gd name="T41" fmla="*/ 2106 h 2158"/>
              <a:gd name="T42" fmla="*/ 1784 w 1801"/>
              <a:gd name="T43" fmla="*/ 2139 h 2158"/>
              <a:gd name="T44" fmla="*/ 1686 w 1801"/>
              <a:gd name="T45" fmla="*/ 2021 h 2158"/>
              <a:gd name="T46" fmla="*/ 1602 w 1801"/>
              <a:gd name="T47" fmla="*/ 1881 h 2158"/>
              <a:gd name="T48" fmla="*/ 1518 w 1801"/>
              <a:gd name="T49" fmla="*/ 1728 h 2158"/>
              <a:gd name="T50" fmla="*/ 1556 w 1801"/>
              <a:gd name="T51" fmla="*/ 1635 h 2158"/>
              <a:gd name="T52" fmla="*/ 1595 w 1801"/>
              <a:gd name="T53" fmla="*/ 1634 h 2158"/>
              <a:gd name="T54" fmla="*/ 1254 w 1801"/>
              <a:gd name="T55" fmla="*/ 1256 h 2158"/>
              <a:gd name="T56" fmla="*/ 1170 w 1801"/>
              <a:gd name="T57" fmla="*/ 1201 h 2158"/>
              <a:gd name="T58" fmla="*/ 858 w 1801"/>
              <a:gd name="T59" fmla="*/ 941 h 2158"/>
              <a:gd name="T60" fmla="*/ 492 w 1801"/>
              <a:gd name="T61" fmla="*/ 737 h 2158"/>
              <a:gd name="T62" fmla="*/ 545 w 1801"/>
              <a:gd name="T63" fmla="*/ 740 h 2158"/>
              <a:gd name="T64" fmla="*/ 448 w 1801"/>
              <a:gd name="T65" fmla="*/ 667 h 2158"/>
              <a:gd name="T66" fmla="*/ 443 w 1801"/>
              <a:gd name="T67" fmla="*/ 711 h 2158"/>
              <a:gd name="T68" fmla="*/ 385 w 1801"/>
              <a:gd name="T69" fmla="*/ 647 h 2158"/>
              <a:gd name="T70" fmla="*/ 380 w 1801"/>
              <a:gd name="T71" fmla="*/ 618 h 2158"/>
              <a:gd name="T72" fmla="*/ 236 w 1801"/>
              <a:gd name="T73" fmla="*/ 574 h 2158"/>
              <a:gd name="T74" fmla="*/ 109 w 1801"/>
              <a:gd name="T75" fmla="*/ 609 h 2158"/>
              <a:gd name="T76" fmla="*/ 165 w 1801"/>
              <a:gd name="T77" fmla="*/ 506 h 2158"/>
              <a:gd name="T78" fmla="*/ 134 w 1801"/>
              <a:gd name="T79" fmla="*/ 452 h 2158"/>
              <a:gd name="T80" fmla="*/ 88 w 1801"/>
              <a:gd name="T81" fmla="*/ 261 h 2158"/>
              <a:gd name="T82" fmla="*/ 56 w 1801"/>
              <a:gd name="T83" fmla="*/ 92 h 2158"/>
              <a:gd name="T84" fmla="*/ 20 w 1801"/>
              <a:gd name="T85" fmla="*/ 118 h 2158"/>
              <a:gd name="T86" fmla="*/ 17 w 1801"/>
              <a:gd name="T87" fmla="*/ 11 h 2158"/>
              <a:gd name="T88" fmla="*/ 317 w 1801"/>
              <a:gd name="T89" fmla="*/ 624 h 2158"/>
              <a:gd name="T90" fmla="*/ 315 w 1801"/>
              <a:gd name="T91" fmla="*/ 597 h 2158"/>
              <a:gd name="T92" fmla="*/ 111 w 1801"/>
              <a:gd name="T93" fmla="*/ 931 h 2158"/>
              <a:gd name="T94" fmla="*/ 119 w 1801"/>
              <a:gd name="T95" fmla="*/ 877 h 2158"/>
              <a:gd name="T96" fmla="*/ 831 w 1801"/>
              <a:gd name="T97" fmla="*/ 972 h 2158"/>
              <a:gd name="T98" fmla="*/ 887 w 1801"/>
              <a:gd name="T99" fmla="*/ 986 h 2158"/>
              <a:gd name="T100" fmla="*/ 1000 w 1801"/>
              <a:gd name="T101" fmla="*/ 1083 h 2158"/>
              <a:gd name="T102" fmla="*/ 1541 w 1801"/>
              <a:gd name="T103" fmla="*/ 1599 h 2158"/>
              <a:gd name="T104" fmla="*/ 1507 w 1801"/>
              <a:gd name="T105" fmla="*/ 1549 h 2158"/>
              <a:gd name="T106" fmla="*/ 1596 w 1801"/>
              <a:gd name="T107" fmla="*/ 1930 h 2158"/>
              <a:gd name="T108" fmla="*/ 1597 w 1801"/>
              <a:gd name="T109" fmla="*/ 1900 h 2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801" h="2158">
                <a:moveTo>
                  <a:pt x="3" y="55"/>
                </a:moveTo>
                <a:lnTo>
                  <a:pt x="0" y="99"/>
                </a:lnTo>
                <a:lnTo>
                  <a:pt x="11" y="131"/>
                </a:lnTo>
                <a:lnTo>
                  <a:pt x="24" y="157"/>
                </a:lnTo>
                <a:lnTo>
                  <a:pt x="22" y="189"/>
                </a:lnTo>
                <a:lnTo>
                  <a:pt x="18" y="205"/>
                </a:lnTo>
                <a:lnTo>
                  <a:pt x="19" y="212"/>
                </a:lnTo>
                <a:lnTo>
                  <a:pt x="24" y="206"/>
                </a:lnTo>
                <a:lnTo>
                  <a:pt x="35" y="191"/>
                </a:lnTo>
                <a:lnTo>
                  <a:pt x="47" y="178"/>
                </a:lnTo>
                <a:lnTo>
                  <a:pt x="53" y="183"/>
                </a:lnTo>
                <a:lnTo>
                  <a:pt x="53" y="204"/>
                </a:lnTo>
                <a:lnTo>
                  <a:pt x="48" y="245"/>
                </a:lnTo>
                <a:lnTo>
                  <a:pt x="43" y="283"/>
                </a:lnTo>
                <a:lnTo>
                  <a:pt x="43" y="302"/>
                </a:lnTo>
                <a:lnTo>
                  <a:pt x="49" y="303"/>
                </a:lnTo>
                <a:lnTo>
                  <a:pt x="58" y="287"/>
                </a:lnTo>
                <a:lnTo>
                  <a:pt x="64" y="277"/>
                </a:lnTo>
                <a:lnTo>
                  <a:pt x="68" y="272"/>
                </a:lnTo>
                <a:lnTo>
                  <a:pt x="70" y="272"/>
                </a:lnTo>
                <a:lnTo>
                  <a:pt x="72" y="278"/>
                </a:lnTo>
                <a:lnTo>
                  <a:pt x="72" y="303"/>
                </a:lnTo>
                <a:lnTo>
                  <a:pt x="69" y="351"/>
                </a:lnTo>
                <a:lnTo>
                  <a:pt x="65" y="397"/>
                </a:lnTo>
                <a:lnTo>
                  <a:pt x="65" y="424"/>
                </a:lnTo>
                <a:lnTo>
                  <a:pt x="67" y="429"/>
                </a:lnTo>
                <a:lnTo>
                  <a:pt x="69" y="429"/>
                </a:lnTo>
                <a:lnTo>
                  <a:pt x="73" y="424"/>
                </a:lnTo>
                <a:lnTo>
                  <a:pt x="78" y="416"/>
                </a:lnTo>
                <a:lnTo>
                  <a:pt x="83" y="406"/>
                </a:lnTo>
                <a:lnTo>
                  <a:pt x="87" y="403"/>
                </a:lnTo>
                <a:lnTo>
                  <a:pt x="89" y="405"/>
                </a:lnTo>
                <a:lnTo>
                  <a:pt x="92" y="411"/>
                </a:lnTo>
                <a:lnTo>
                  <a:pt x="92" y="441"/>
                </a:lnTo>
                <a:lnTo>
                  <a:pt x="86" y="495"/>
                </a:lnTo>
                <a:lnTo>
                  <a:pt x="84" y="590"/>
                </a:lnTo>
                <a:lnTo>
                  <a:pt x="95" y="644"/>
                </a:lnTo>
                <a:lnTo>
                  <a:pt x="108" y="681"/>
                </a:lnTo>
                <a:lnTo>
                  <a:pt x="108" y="736"/>
                </a:lnTo>
                <a:lnTo>
                  <a:pt x="96" y="909"/>
                </a:lnTo>
                <a:lnTo>
                  <a:pt x="112" y="986"/>
                </a:lnTo>
                <a:lnTo>
                  <a:pt x="129" y="930"/>
                </a:lnTo>
                <a:lnTo>
                  <a:pt x="140" y="772"/>
                </a:lnTo>
                <a:lnTo>
                  <a:pt x="148" y="618"/>
                </a:lnTo>
                <a:lnTo>
                  <a:pt x="161" y="554"/>
                </a:lnTo>
                <a:lnTo>
                  <a:pt x="334" y="658"/>
                </a:lnTo>
                <a:lnTo>
                  <a:pt x="475" y="769"/>
                </a:lnTo>
                <a:lnTo>
                  <a:pt x="476" y="779"/>
                </a:lnTo>
                <a:lnTo>
                  <a:pt x="492" y="782"/>
                </a:lnTo>
                <a:lnTo>
                  <a:pt x="610" y="843"/>
                </a:lnTo>
                <a:lnTo>
                  <a:pt x="689" y="916"/>
                </a:lnTo>
                <a:lnTo>
                  <a:pt x="690" y="927"/>
                </a:lnTo>
                <a:lnTo>
                  <a:pt x="708" y="929"/>
                </a:lnTo>
                <a:lnTo>
                  <a:pt x="946" y="1079"/>
                </a:lnTo>
                <a:lnTo>
                  <a:pt x="1300" y="1389"/>
                </a:lnTo>
                <a:lnTo>
                  <a:pt x="1434" y="1527"/>
                </a:lnTo>
                <a:lnTo>
                  <a:pt x="1518" y="1624"/>
                </a:lnTo>
                <a:lnTo>
                  <a:pt x="1539" y="1654"/>
                </a:lnTo>
                <a:lnTo>
                  <a:pt x="1549" y="1675"/>
                </a:lnTo>
                <a:lnTo>
                  <a:pt x="1543" y="1683"/>
                </a:lnTo>
                <a:lnTo>
                  <a:pt x="1524" y="1679"/>
                </a:lnTo>
                <a:lnTo>
                  <a:pt x="1502" y="1675"/>
                </a:lnTo>
                <a:lnTo>
                  <a:pt x="1501" y="1685"/>
                </a:lnTo>
                <a:lnTo>
                  <a:pt x="1502" y="1701"/>
                </a:lnTo>
                <a:lnTo>
                  <a:pt x="1486" y="1707"/>
                </a:lnTo>
                <a:lnTo>
                  <a:pt x="1474" y="1708"/>
                </a:lnTo>
                <a:lnTo>
                  <a:pt x="1470" y="1711"/>
                </a:lnTo>
                <a:lnTo>
                  <a:pt x="1473" y="1716"/>
                </a:lnTo>
                <a:lnTo>
                  <a:pt x="1484" y="1724"/>
                </a:lnTo>
                <a:lnTo>
                  <a:pt x="1497" y="1743"/>
                </a:lnTo>
                <a:lnTo>
                  <a:pt x="1492" y="1767"/>
                </a:lnTo>
                <a:lnTo>
                  <a:pt x="1464" y="1770"/>
                </a:lnTo>
                <a:lnTo>
                  <a:pt x="1407" y="1715"/>
                </a:lnTo>
                <a:lnTo>
                  <a:pt x="1365" y="1664"/>
                </a:lnTo>
                <a:lnTo>
                  <a:pt x="1349" y="1633"/>
                </a:lnTo>
                <a:lnTo>
                  <a:pt x="1362" y="1626"/>
                </a:lnTo>
                <a:lnTo>
                  <a:pt x="1400" y="1641"/>
                </a:lnTo>
                <a:lnTo>
                  <a:pt x="1442" y="1660"/>
                </a:lnTo>
                <a:lnTo>
                  <a:pt x="1461" y="1663"/>
                </a:lnTo>
                <a:lnTo>
                  <a:pt x="1458" y="1654"/>
                </a:lnTo>
                <a:lnTo>
                  <a:pt x="1426" y="1632"/>
                </a:lnTo>
                <a:lnTo>
                  <a:pt x="1348" y="1602"/>
                </a:lnTo>
                <a:lnTo>
                  <a:pt x="1319" y="1626"/>
                </a:lnTo>
                <a:lnTo>
                  <a:pt x="1369" y="1696"/>
                </a:lnTo>
                <a:lnTo>
                  <a:pt x="1484" y="1824"/>
                </a:lnTo>
                <a:lnTo>
                  <a:pt x="1593" y="1938"/>
                </a:lnTo>
                <a:lnTo>
                  <a:pt x="1631" y="1967"/>
                </a:lnTo>
                <a:lnTo>
                  <a:pt x="1627" y="1950"/>
                </a:lnTo>
                <a:lnTo>
                  <a:pt x="1635" y="1942"/>
                </a:lnTo>
                <a:lnTo>
                  <a:pt x="1655" y="1951"/>
                </a:lnTo>
                <a:lnTo>
                  <a:pt x="1669" y="1974"/>
                </a:lnTo>
                <a:lnTo>
                  <a:pt x="1671" y="1996"/>
                </a:lnTo>
                <a:lnTo>
                  <a:pt x="1657" y="2006"/>
                </a:lnTo>
                <a:lnTo>
                  <a:pt x="1655" y="2022"/>
                </a:lnTo>
                <a:lnTo>
                  <a:pt x="1680" y="2057"/>
                </a:lnTo>
                <a:lnTo>
                  <a:pt x="1712" y="2104"/>
                </a:lnTo>
                <a:lnTo>
                  <a:pt x="1712" y="2138"/>
                </a:lnTo>
                <a:lnTo>
                  <a:pt x="1708" y="2148"/>
                </a:lnTo>
                <a:lnTo>
                  <a:pt x="1707" y="2154"/>
                </a:lnTo>
                <a:lnTo>
                  <a:pt x="1709" y="2155"/>
                </a:lnTo>
                <a:lnTo>
                  <a:pt x="1714" y="2151"/>
                </a:lnTo>
                <a:lnTo>
                  <a:pt x="1735" y="2147"/>
                </a:lnTo>
                <a:lnTo>
                  <a:pt x="1759" y="2158"/>
                </a:lnTo>
                <a:lnTo>
                  <a:pt x="1801" y="2155"/>
                </a:lnTo>
                <a:lnTo>
                  <a:pt x="1791" y="2106"/>
                </a:lnTo>
                <a:lnTo>
                  <a:pt x="1781" y="2097"/>
                </a:lnTo>
                <a:lnTo>
                  <a:pt x="1774" y="2096"/>
                </a:lnTo>
                <a:lnTo>
                  <a:pt x="1774" y="2105"/>
                </a:lnTo>
                <a:lnTo>
                  <a:pt x="1781" y="2123"/>
                </a:lnTo>
                <a:lnTo>
                  <a:pt x="1784" y="2139"/>
                </a:lnTo>
                <a:lnTo>
                  <a:pt x="1778" y="2142"/>
                </a:lnTo>
                <a:lnTo>
                  <a:pt x="1764" y="2129"/>
                </a:lnTo>
                <a:lnTo>
                  <a:pt x="1738" y="2102"/>
                </a:lnTo>
                <a:lnTo>
                  <a:pt x="1700" y="2052"/>
                </a:lnTo>
                <a:lnTo>
                  <a:pt x="1686" y="2021"/>
                </a:lnTo>
                <a:lnTo>
                  <a:pt x="1695" y="2015"/>
                </a:lnTo>
                <a:lnTo>
                  <a:pt x="1729" y="2040"/>
                </a:lnTo>
                <a:lnTo>
                  <a:pt x="1736" y="2036"/>
                </a:lnTo>
                <a:lnTo>
                  <a:pt x="1682" y="1967"/>
                </a:lnTo>
                <a:lnTo>
                  <a:pt x="1602" y="1881"/>
                </a:lnTo>
                <a:lnTo>
                  <a:pt x="1539" y="1833"/>
                </a:lnTo>
                <a:lnTo>
                  <a:pt x="1503" y="1810"/>
                </a:lnTo>
                <a:lnTo>
                  <a:pt x="1511" y="1771"/>
                </a:lnTo>
                <a:lnTo>
                  <a:pt x="1523" y="1741"/>
                </a:lnTo>
                <a:lnTo>
                  <a:pt x="1518" y="1728"/>
                </a:lnTo>
                <a:lnTo>
                  <a:pt x="1518" y="1722"/>
                </a:lnTo>
                <a:lnTo>
                  <a:pt x="1537" y="1705"/>
                </a:lnTo>
                <a:lnTo>
                  <a:pt x="1562" y="1680"/>
                </a:lnTo>
                <a:lnTo>
                  <a:pt x="1561" y="1649"/>
                </a:lnTo>
                <a:lnTo>
                  <a:pt x="1556" y="1635"/>
                </a:lnTo>
                <a:lnTo>
                  <a:pt x="1556" y="1628"/>
                </a:lnTo>
                <a:lnTo>
                  <a:pt x="1563" y="1627"/>
                </a:lnTo>
                <a:lnTo>
                  <a:pt x="1573" y="1632"/>
                </a:lnTo>
                <a:lnTo>
                  <a:pt x="1592" y="1640"/>
                </a:lnTo>
                <a:lnTo>
                  <a:pt x="1595" y="1634"/>
                </a:lnTo>
                <a:lnTo>
                  <a:pt x="1585" y="1616"/>
                </a:lnTo>
                <a:lnTo>
                  <a:pt x="1564" y="1586"/>
                </a:lnTo>
                <a:lnTo>
                  <a:pt x="1487" y="1496"/>
                </a:lnTo>
                <a:lnTo>
                  <a:pt x="1370" y="1374"/>
                </a:lnTo>
                <a:lnTo>
                  <a:pt x="1254" y="1256"/>
                </a:lnTo>
                <a:lnTo>
                  <a:pt x="1234" y="1241"/>
                </a:lnTo>
                <a:lnTo>
                  <a:pt x="1264" y="1284"/>
                </a:lnTo>
                <a:lnTo>
                  <a:pt x="1261" y="1301"/>
                </a:lnTo>
                <a:lnTo>
                  <a:pt x="1206" y="1263"/>
                </a:lnTo>
                <a:lnTo>
                  <a:pt x="1170" y="1201"/>
                </a:lnTo>
                <a:lnTo>
                  <a:pt x="1087" y="1113"/>
                </a:lnTo>
                <a:lnTo>
                  <a:pt x="979" y="1062"/>
                </a:lnTo>
                <a:lnTo>
                  <a:pt x="962" y="1063"/>
                </a:lnTo>
                <a:lnTo>
                  <a:pt x="964" y="1049"/>
                </a:lnTo>
                <a:lnTo>
                  <a:pt x="858" y="941"/>
                </a:lnTo>
                <a:lnTo>
                  <a:pt x="717" y="865"/>
                </a:lnTo>
                <a:lnTo>
                  <a:pt x="673" y="853"/>
                </a:lnTo>
                <a:lnTo>
                  <a:pt x="593" y="810"/>
                </a:lnTo>
                <a:lnTo>
                  <a:pt x="529" y="767"/>
                </a:lnTo>
                <a:lnTo>
                  <a:pt x="492" y="737"/>
                </a:lnTo>
                <a:lnTo>
                  <a:pt x="486" y="728"/>
                </a:lnTo>
                <a:lnTo>
                  <a:pt x="488" y="725"/>
                </a:lnTo>
                <a:lnTo>
                  <a:pt x="499" y="726"/>
                </a:lnTo>
                <a:lnTo>
                  <a:pt x="518" y="733"/>
                </a:lnTo>
                <a:lnTo>
                  <a:pt x="545" y="740"/>
                </a:lnTo>
                <a:lnTo>
                  <a:pt x="548" y="735"/>
                </a:lnTo>
                <a:lnTo>
                  <a:pt x="531" y="718"/>
                </a:lnTo>
                <a:lnTo>
                  <a:pt x="492" y="690"/>
                </a:lnTo>
                <a:lnTo>
                  <a:pt x="462" y="673"/>
                </a:lnTo>
                <a:lnTo>
                  <a:pt x="448" y="667"/>
                </a:lnTo>
                <a:lnTo>
                  <a:pt x="449" y="672"/>
                </a:lnTo>
                <a:lnTo>
                  <a:pt x="462" y="688"/>
                </a:lnTo>
                <a:lnTo>
                  <a:pt x="479" y="717"/>
                </a:lnTo>
                <a:lnTo>
                  <a:pt x="471" y="723"/>
                </a:lnTo>
                <a:lnTo>
                  <a:pt x="443" y="711"/>
                </a:lnTo>
                <a:lnTo>
                  <a:pt x="400" y="679"/>
                </a:lnTo>
                <a:lnTo>
                  <a:pt x="380" y="661"/>
                </a:lnTo>
                <a:lnTo>
                  <a:pt x="370" y="649"/>
                </a:lnTo>
                <a:lnTo>
                  <a:pt x="373" y="645"/>
                </a:lnTo>
                <a:lnTo>
                  <a:pt x="385" y="647"/>
                </a:lnTo>
                <a:lnTo>
                  <a:pt x="406" y="653"/>
                </a:lnTo>
                <a:lnTo>
                  <a:pt x="417" y="655"/>
                </a:lnTo>
                <a:lnTo>
                  <a:pt x="421" y="652"/>
                </a:lnTo>
                <a:lnTo>
                  <a:pt x="415" y="645"/>
                </a:lnTo>
                <a:lnTo>
                  <a:pt x="380" y="618"/>
                </a:lnTo>
                <a:lnTo>
                  <a:pt x="311" y="575"/>
                </a:lnTo>
                <a:lnTo>
                  <a:pt x="240" y="536"/>
                </a:lnTo>
                <a:lnTo>
                  <a:pt x="227" y="541"/>
                </a:lnTo>
                <a:lnTo>
                  <a:pt x="241" y="564"/>
                </a:lnTo>
                <a:lnTo>
                  <a:pt x="236" y="574"/>
                </a:lnTo>
                <a:lnTo>
                  <a:pt x="218" y="569"/>
                </a:lnTo>
                <a:lnTo>
                  <a:pt x="191" y="549"/>
                </a:lnTo>
                <a:lnTo>
                  <a:pt x="148" y="543"/>
                </a:lnTo>
                <a:lnTo>
                  <a:pt x="116" y="607"/>
                </a:lnTo>
                <a:lnTo>
                  <a:pt x="109" y="609"/>
                </a:lnTo>
                <a:lnTo>
                  <a:pt x="103" y="553"/>
                </a:lnTo>
                <a:lnTo>
                  <a:pt x="108" y="491"/>
                </a:lnTo>
                <a:lnTo>
                  <a:pt x="118" y="479"/>
                </a:lnTo>
                <a:lnTo>
                  <a:pt x="139" y="496"/>
                </a:lnTo>
                <a:lnTo>
                  <a:pt x="165" y="506"/>
                </a:lnTo>
                <a:lnTo>
                  <a:pt x="179" y="508"/>
                </a:lnTo>
                <a:lnTo>
                  <a:pt x="182" y="504"/>
                </a:lnTo>
                <a:lnTo>
                  <a:pt x="177" y="497"/>
                </a:lnTo>
                <a:lnTo>
                  <a:pt x="161" y="483"/>
                </a:lnTo>
                <a:lnTo>
                  <a:pt x="134" y="452"/>
                </a:lnTo>
                <a:lnTo>
                  <a:pt x="123" y="421"/>
                </a:lnTo>
                <a:lnTo>
                  <a:pt x="119" y="395"/>
                </a:lnTo>
                <a:lnTo>
                  <a:pt x="110" y="376"/>
                </a:lnTo>
                <a:lnTo>
                  <a:pt x="99" y="338"/>
                </a:lnTo>
                <a:lnTo>
                  <a:pt x="88" y="261"/>
                </a:lnTo>
                <a:lnTo>
                  <a:pt x="78" y="187"/>
                </a:lnTo>
                <a:lnTo>
                  <a:pt x="61" y="152"/>
                </a:lnTo>
                <a:lnTo>
                  <a:pt x="50" y="137"/>
                </a:lnTo>
                <a:lnTo>
                  <a:pt x="52" y="109"/>
                </a:lnTo>
                <a:lnTo>
                  <a:pt x="56" y="92"/>
                </a:lnTo>
                <a:lnTo>
                  <a:pt x="56" y="84"/>
                </a:lnTo>
                <a:lnTo>
                  <a:pt x="50" y="90"/>
                </a:lnTo>
                <a:lnTo>
                  <a:pt x="37" y="105"/>
                </a:lnTo>
                <a:lnTo>
                  <a:pt x="26" y="119"/>
                </a:lnTo>
                <a:lnTo>
                  <a:pt x="20" y="118"/>
                </a:lnTo>
                <a:lnTo>
                  <a:pt x="20" y="100"/>
                </a:lnTo>
                <a:lnTo>
                  <a:pt x="24" y="66"/>
                </a:lnTo>
                <a:lnTo>
                  <a:pt x="31" y="19"/>
                </a:lnTo>
                <a:lnTo>
                  <a:pt x="26" y="0"/>
                </a:lnTo>
                <a:lnTo>
                  <a:pt x="17" y="11"/>
                </a:lnTo>
                <a:lnTo>
                  <a:pt x="3" y="55"/>
                </a:lnTo>
                <a:close/>
                <a:moveTo>
                  <a:pt x="315" y="597"/>
                </a:moveTo>
                <a:lnTo>
                  <a:pt x="334" y="613"/>
                </a:lnTo>
                <a:lnTo>
                  <a:pt x="336" y="627"/>
                </a:lnTo>
                <a:lnTo>
                  <a:pt x="317" y="624"/>
                </a:lnTo>
                <a:lnTo>
                  <a:pt x="285" y="606"/>
                </a:lnTo>
                <a:lnTo>
                  <a:pt x="264" y="585"/>
                </a:lnTo>
                <a:lnTo>
                  <a:pt x="264" y="577"/>
                </a:lnTo>
                <a:lnTo>
                  <a:pt x="283" y="580"/>
                </a:lnTo>
                <a:lnTo>
                  <a:pt x="315" y="597"/>
                </a:lnTo>
                <a:close/>
                <a:moveTo>
                  <a:pt x="116" y="922"/>
                </a:moveTo>
                <a:lnTo>
                  <a:pt x="115" y="929"/>
                </a:lnTo>
                <a:lnTo>
                  <a:pt x="114" y="934"/>
                </a:lnTo>
                <a:lnTo>
                  <a:pt x="112" y="935"/>
                </a:lnTo>
                <a:lnTo>
                  <a:pt x="111" y="931"/>
                </a:lnTo>
                <a:lnTo>
                  <a:pt x="109" y="914"/>
                </a:lnTo>
                <a:lnTo>
                  <a:pt x="108" y="885"/>
                </a:lnTo>
                <a:lnTo>
                  <a:pt x="109" y="835"/>
                </a:lnTo>
                <a:lnTo>
                  <a:pt x="116" y="836"/>
                </a:lnTo>
                <a:lnTo>
                  <a:pt x="119" y="877"/>
                </a:lnTo>
                <a:lnTo>
                  <a:pt x="116" y="922"/>
                </a:lnTo>
                <a:close/>
                <a:moveTo>
                  <a:pt x="887" y="986"/>
                </a:moveTo>
                <a:lnTo>
                  <a:pt x="934" y="1019"/>
                </a:lnTo>
                <a:lnTo>
                  <a:pt x="947" y="1039"/>
                </a:lnTo>
                <a:lnTo>
                  <a:pt x="831" y="972"/>
                </a:lnTo>
                <a:lnTo>
                  <a:pt x="721" y="881"/>
                </a:lnTo>
                <a:lnTo>
                  <a:pt x="736" y="883"/>
                </a:lnTo>
                <a:lnTo>
                  <a:pt x="770" y="905"/>
                </a:lnTo>
                <a:lnTo>
                  <a:pt x="824" y="942"/>
                </a:lnTo>
                <a:lnTo>
                  <a:pt x="887" y="986"/>
                </a:lnTo>
                <a:close/>
                <a:moveTo>
                  <a:pt x="1148" y="1199"/>
                </a:moveTo>
                <a:lnTo>
                  <a:pt x="1127" y="1195"/>
                </a:lnTo>
                <a:lnTo>
                  <a:pt x="1073" y="1159"/>
                </a:lnTo>
                <a:lnTo>
                  <a:pt x="1019" y="1110"/>
                </a:lnTo>
                <a:lnTo>
                  <a:pt x="1000" y="1083"/>
                </a:lnTo>
                <a:lnTo>
                  <a:pt x="1019" y="1085"/>
                </a:lnTo>
                <a:lnTo>
                  <a:pt x="1073" y="1123"/>
                </a:lnTo>
                <a:lnTo>
                  <a:pt x="1127" y="1167"/>
                </a:lnTo>
                <a:lnTo>
                  <a:pt x="1148" y="1199"/>
                </a:lnTo>
                <a:close/>
                <a:moveTo>
                  <a:pt x="1541" y="1599"/>
                </a:moveTo>
                <a:lnTo>
                  <a:pt x="1406" y="1470"/>
                </a:lnTo>
                <a:lnTo>
                  <a:pt x="1276" y="1313"/>
                </a:lnTo>
                <a:lnTo>
                  <a:pt x="1317" y="1340"/>
                </a:lnTo>
                <a:lnTo>
                  <a:pt x="1413" y="1441"/>
                </a:lnTo>
                <a:lnTo>
                  <a:pt x="1507" y="1549"/>
                </a:lnTo>
                <a:lnTo>
                  <a:pt x="1541" y="1599"/>
                </a:lnTo>
                <a:close/>
                <a:moveTo>
                  <a:pt x="1597" y="1900"/>
                </a:moveTo>
                <a:lnTo>
                  <a:pt x="1610" y="1930"/>
                </a:lnTo>
                <a:lnTo>
                  <a:pt x="1610" y="1943"/>
                </a:lnTo>
                <a:lnTo>
                  <a:pt x="1596" y="1930"/>
                </a:lnTo>
                <a:lnTo>
                  <a:pt x="1575" y="1900"/>
                </a:lnTo>
                <a:lnTo>
                  <a:pt x="1563" y="1869"/>
                </a:lnTo>
                <a:lnTo>
                  <a:pt x="1563" y="1857"/>
                </a:lnTo>
                <a:lnTo>
                  <a:pt x="1578" y="1869"/>
                </a:lnTo>
                <a:lnTo>
                  <a:pt x="1597" y="190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611" name="Freeform 159"/>
          <p:cNvSpPr>
            <a:spLocks/>
          </p:cNvSpPr>
          <p:nvPr/>
        </p:nvSpPr>
        <p:spPr bwMode="auto">
          <a:xfrm>
            <a:off x="7475538" y="1490663"/>
            <a:ext cx="12700" cy="11113"/>
          </a:xfrm>
          <a:custGeom>
            <a:avLst/>
            <a:gdLst>
              <a:gd name="T0" fmla="*/ 47 w 105"/>
              <a:gd name="T1" fmla="*/ 51 h 89"/>
              <a:gd name="T2" fmla="*/ 84 w 105"/>
              <a:gd name="T3" fmla="*/ 82 h 89"/>
              <a:gd name="T4" fmla="*/ 105 w 105"/>
              <a:gd name="T5" fmla="*/ 89 h 89"/>
              <a:gd name="T6" fmla="*/ 94 w 105"/>
              <a:gd name="T7" fmla="*/ 71 h 89"/>
              <a:gd name="T8" fmla="*/ 58 w 105"/>
              <a:gd name="T9" fmla="*/ 40 h 89"/>
              <a:gd name="T10" fmla="*/ 0 w 105"/>
              <a:gd name="T11" fmla="*/ 0 h 89"/>
              <a:gd name="T12" fmla="*/ 47 w 105"/>
              <a:gd name="T13" fmla="*/ 51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5" h="89">
                <a:moveTo>
                  <a:pt x="47" y="51"/>
                </a:moveTo>
                <a:lnTo>
                  <a:pt x="84" y="82"/>
                </a:lnTo>
                <a:lnTo>
                  <a:pt x="105" y="89"/>
                </a:lnTo>
                <a:lnTo>
                  <a:pt x="94" y="71"/>
                </a:lnTo>
                <a:lnTo>
                  <a:pt x="58" y="40"/>
                </a:lnTo>
                <a:lnTo>
                  <a:pt x="0" y="0"/>
                </a:lnTo>
                <a:lnTo>
                  <a:pt x="47" y="5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612" name="Freeform 160"/>
          <p:cNvSpPr>
            <a:spLocks/>
          </p:cNvSpPr>
          <p:nvPr/>
        </p:nvSpPr>
        <p:spPr bwMode="auto">
          <a:xfrm>
            <a:off x="6661150" y="1497013"/>
            <a:ext cx="0" cy="11113"/>
          </a:xfrm>
          <a:custGeom>
            <a:avLst/>
            <a:gdLst>
              <a:gd name="T0" fmla="*/ 0 w 11"/>
              <a:gd name="T1" fmla="*/ 49 h 98"/>
              <a:gd name="T2" fmla="*/ 1 w 11"/>
              <a:gd name="T3" fmla="*/ 79 h 98"/>
              <a:gd name="T4" fmla="*/ 2 w 11"/>
              <a:gd name="T5" fmla="*/ 95 h 98"/>
              <a:gd name="T6" fmla="*/ 4 w 11"/>
              <a:gd name="T7" fmla="*/ 98 h 98"/>
              <a:gd name="T8" fmla="*/ 5 w 11"/>
              <a:gd name="T9" fmla="*/ 98 h 98"/>
              <a:gd name="T10" fmla="*/ 6 w 11"/>
              <a:gd name="T11" fmla="*/ 94 h 98"/>
              <a:gd name="T12" fmla="*/ 8 w 11"/>
              <a:gd name="T13" fmla="*/ 85 h 98"/>
              <a:gd name="T14" fmla="*/ 11 w 11"/>
              <a:gd name="T15" fmla="*/ 42 h 98"/>
              <a:gd name="T16" fmla="*/ 8 w 11"/>
              <a:gd name="T17" fmla="*/ 0 h 98"/>
              <a:gd name="T18" fmla="*/ 1 w 11"/>
              <a:gd name="T19" fmla="*/ 0 h 98"/>
              <a:gd name="T20" fmla="*/ 0 w 11"/>
              <a:gd name="T21" fmla="*/ 49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1" h="98">
                <a:moveTo>
                  <a:pt x="0" y="49"/>
                </a:moveTo>
                <a:lnTo>
                  <a:pt x="1" y="79"/>
                </a:lnTo>
                <a:lnTo>
                  <a:pt x="2" y="95"/>
                </a:lnTo>
                <a:lnTo>
                  <a:pt x="4" y="98"/>
                </a:lnTo>
                <a:lnTo>
                  <a:pt x="5" y="98"/>
                </a:lnTo>
                <a:lnTo>
                  <a:pt x="6" y="94"/>
                </a:lnTo>
                <a:lnTo>
                  <a:pt x="8" y="85"/>
                </a:lnTo>
                <a:lnTo>
                  <a:pt x="11" y="42"/>
                </a:lnTo>
                <a:lnTo>
                  <a:pt x="8" y="0"/>
                </a:lnTo>
                <a:lnTo>
                  <a:pt x="1" y="0"/>
                </a:lnTo>
                <a:lnTo>
                  <a:pt x="0" y="4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613" name="Freeform 161"/>
          <p:cNvSpPr>
            <a:spLocks/>
          </p:cNvSpPr>
          <p:nvPr/>
        </p:nvSpPr>
        <p:spPr bwMode="auto">
          <a:xfrm>
            <a:off x="7331075" y="1636713"/>
            <a:ext cx="12700" cy="12700"/>
          </a:xfrm>
          <a:custGeom>
            <a:avLst/>
            <a:gdLst>
              <a:gd name="T0" fmla="*/ 41 w 96"/>
              <a:gd name="T1" fmla="*/ 44 h 93"/>
              <a:gd name="T2" fmla="*/ 0 w 96"/>
              <a:gd name="T3" fmla="*/ 93 h 93"/>
              <a:gd name="T4" fmla="*/ 49 w 96"/>
              <a:gd name="T5" fmla="*/ 53 h 93"/>
              <a:gd name="T6" fmla="*/ 82 w 96"/>
              <a:gd name="T7" fmla="*/ 21 h 93"/>
              <a:gd name="T8" fmla="*/ 96 w 96"/>
              <a:gd name="T9" fmla="*/ 4 h 93"/>
              <a:gd name="T10" fmla="*/ 82 w 96"/>
              <a:gd name="T11" fmla="*/ 0 h 93"/>
              <a:gd name="T12" fmla="*/ 41 w 96"/>
              <a:gd name="T13" fmla="*/ 44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6" h="93">
                <a:moveTo>
                  <a:pt x="41" y="44"/>
                </a:moveTo>
                <a:lnTo>
                  <a:pt x="0" y="93"/>
                </a:lnTo>
                <a:lnTo>
                  <a:pt x="49" y="53"/>
                </a:lnTo>
                <a:lnTo>
                  <a:pt x="82" y="21"/>
                </a:lnTo>
                <a:lnTo>
                  <a:pt x="96" y="4"/>
                </a:lnTo>
                <a:lnTo>
                  <a:pt x="82" y="0"/>
                </a:lnTo>
                <a:lnTo>
                  <a:pt x="41" y="4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614" name="Freeform 162"/>
          <p:cNvSpPr>
            <a:spLocks/>
          </p:cNvSpPr>
          <p:nvPr/>
        </p:nvSpPr>
        <p:spPr bwMode="auto">
          <a:xfrm>
            <a:off x="7319963" y="1652588"/>
            <a:ext cx="7938" cy="7938"/>
          </a:xfrm>
          <a:custGeom>
            <a:avLst/>
            <a:gdLst>
              <a:gd name="T0" fmla="*/ 19 w 64"/>
              <a:gd name="T1" fmla="*/ 33 h 60"/>
              <a:gd name="T2" fmla="*/ 4 w 64"/>
              <a:gd name="T3" fmla="*/ 52 h 60"/>
              <a:gd name="T4" fmla="*/ 0 w 64"/>
              <a:gd name="T5" fmla="*/ 60 h 60"/>
              <a:gd name="T6" fmla="*/ 9 w 64"/>
              <a:gd name="T7" fmla="*/ 56 h 60"/>
              <a:gd name="T8" fmla="*/ 28 w 64"/>
              <a:gd name="T9" fmla="*/ 41 h 60"/>
              <a:gd name="T10" fmla="*/ 53 w 64"/>
              <a:gd name="T11" fmla="*/ 19 h 60"/>
              <a:gd name="T12" fmla="*/ 64 w 64"/>
              <a:gd name="T13" fmla="*/ 5 h 60"/>
              <a:gd name="T14" fmla="*/ 52 w 64"/>
              <a:gd name="T15" fmla="*/ 0 h 60"/>
              <a:gd name="T16" fmla="*/ 19 w 64"/>
              <a:gd name="T17" fmla="*/ 33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4" h="60">
                <a:moveTo>
                  <a:pt x="19" y="33"/>
                </a:moveTo>
                <a:lnTo>
                  <a:pt x="4" y="52"/>
                </a:lnTo>
                <a:lnTo>
                  <a:pt x="0" y="60"/>
                </a:lnTo>
                <a:lnTo>
                  <a:pt x="9" y="56"/>
                </a:lnTo>
                <a:lnTo>
                  <a:pt x="28" y="41"/>
                </a:lnTo>
                <a:lnTo>
                  <a:pt x="53" y="19"/>
                </a:lnTo>
                <a:lnTo>
                  <a:pt x="64" y="5"/>
                </a:lnTo>
                <a:lnTo>
                  <a:pt x="52" y="0"/>
                </a:lnTo>
                <a:lnTo>
                  <a:pt x="19" y="3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615" name="Freeform 163"/>
          <p:cNvSpPr>
            <a:spLocks/>
          </p:cNvSpPr>
          <p:nvPr/>
        </p:nvSpPr>
        <p:spPr bwMode="auto">
          <a:xfrm>
            <a:off x="7653338" y="1693863"/>
            <a:ext cx="12700" cy="22225"/>
          </a:xfrm>
          <a:custGeom>
            <a:avLst/>
            <a:gdLst>
              <a:gd name="T0" fmla="*/ 47 w 108"/>
              <a:gd name="T1" fmla="*/ 69 h 182"/>
              <a:gd name="T2" fmla="*/ 74 w 108"/>
              <a:gd name="T3" fmla="*/ 124 h 182"/>
              <a:gd name="T4" fmla="*/ 79 w 108"/>
              <a:gd name="T5" fmla="*/ 161 h 182"/>
              <a:gd name="T6" fmla="*/ 77 w 108"/>
              <a:gd name="T7" fmla="*/ 176 h 182"/>
              <a:gd name="T8" fmla="*/ 87 w 108"/>
              <a:gd name="T9" fmla="*/ 182 h 182"/>
              <a:gd name="T10" fmla="*/ 108 w 108"/>
              <a:gd name="T11" fmla="*/ 148 h 182"/>
              <a:gd name="T12" fmla="*/ 55 w 108"/>
              <a:gd name="T13" fmla="*/ 65 h 182"/>
              <a:gd name="T14" fmla="*/ 0 w 108"/>
              <a:gd name="T15" fmla="*/ 0 h 182"/>
              <a:gd name="T16" fmla="*/ 47 w 108"/>
              <a:gd name="T17" fmla="*/ 69 h 1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8" h="182">
                <a:moveTo>
                  <a:pt x="47" y="69"/>
                </a:moveTo>
                <a:lnTo>
                  <a:pt x="74" y="124"/>
                </a:lnTo>
                <a:lnTo>
                  <a:pt x="79" y="161"/>
                </a:lnTo>
                <a:lnTo>
                  <a:pt x="77" y="176"/>
                </a:lnTo>
                <a:lnTo>
                  <a:pt x="87" y="182"/>
                </a:lnTo>
                <a:lnTo>
                  <a:pt x="108" y="148"/>
                </a:lnTo>
                <a:lnTo>
                  <a:pt x="55" y="65"/>
                </a:lnTo>
                <a:lnTo>
                  <a:pt x="0" y="0"/>
                </a:lnTo>
                <a:lnTo>
                  <a:pt x="47" y="6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616" name="Freeform 164"/>
          <p:cNvSpPr>
            <a:spLocks/>
          </p:cNvSpPr>
          <p:nvPr/>
        </p:nvSpPr>
        <p:spPr bwMode="auto">
          <a:xfrm>
            <a:off x="7648575" y="1706563"/>
            <a:ext cx="11113" cy="4763"/>
          </a:xfrm>
          <a:custGeom>
            <a:avLst/>
            <a:gdLst>
              <a:gd name="T0" fmla="*/ 0 w 86"/>
              <a:gd name="T1" fmla="*/ 0 h 47"/>
              <a:gd name="T2" fmla="*/ 13 w 86"/>
              <a:gd name="T3" fmla="*/ 15 h 47"/>
              <a:gd name="T4" fmla="*/ 43 w 86"/>
              <a:gd name="T5" fmla="*/ 34 h 47"/>
              <a:gd name="T6" fmla="*/ 73 w 86"/>
              <a:gd name="T7" fmla="*/ 47 h 47"/>
              <a:gd name="T8" fmla="*/ 86 w 86"/>
              <a:gd name="T9" fmla="*/ 47 h 47"/>
              <a:gd name="T10" fmla="*/ 73 w 86"/>
              <a:gd name="T11" fmla="*/ 32 h 47"/>
              <a:gd name="T12" fmla="*/ 43 w 86"/>
              <a:gd name="T13" fmla="*/ 13 h 47"/>
              <a:gd name="T14" fmla="*/ 13 w 86"/>
              <a:gd name="T15" fmla="*/ 0 h 47"/>
              <a:gd name="T16" fmla="*/ 0 w 86"/>
              <a:gd name="T17" fmla="*/ 0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6" h="47">
                <a:moveTo>
                  <a:pt x="0" y="0"/>
                </a:moveTo>
                <a:lnTo>
                  <a:pt x="13" y="15"/>
                </a:lnTo>
                <a:lnTo>
                  <a:pt x="43" y="34"/>
                </a:lnTo>
                <a:lnTo>
                  <a:pt x="73" y="47"/>
                </a:lnTo>
                <a:lnTo>
                  <a:pt x="86" y="47"/>
                </a:lnTo>
                <a:lnTo>
                  <a:pt x="73" y="32"/>
                </a:lnTo>
                <a:lnTo>
                  <a:pt x="43" y="13"/>
                </a:lnTo>
                <a:lnTo>
                  <a:pt x="13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617" name="Freeform 165"/>
          <p:cNvSpPr>
            <a:spLocks noEditPoints="1"/>
          </p:cNvSpPr>
          <p:nvPr/>
        </p:nvSpPr>
        <p:spPr bwMode="auto">
          <a:xfrm>
            <a:off x="7680325" y="1757363"/>
            <a:ext cx="93663" cy="166688"/>
          </a:xfrm>
          <a:custGeom>
            <a:avLst/>
            <a:gdLst>
              <a:gd name="T0" fmla="*/ 1 w 769"/>
              <a:gd name="T1" fmla="*/ 47 h 1363"/>
              <a:gd name="T2" fmla="*/ 272 w 769"/>
              <a:gd name="T3" fmla="*/ 462 h 1363"/>
              <a:gd name="T4" fmla="*/ 490 w 769"/>
              <a:gd name="T5" fmla="*/ 854 h 1363"/>
              <a:gd name="T6" fmla="*/ 489 w 769"/>
              <a:gd name="T7" fmla="*/ 907 h 1363"/>
              <a:gd name="T8" fmla="*/ 492 w 769"/>
              <a:gd name="T9" fmla="*/ 912 h 1363"/>
              <a:gd name="T10" fmla="*/ 550 w 769"/>
              <a:gd name="T11" fmla="*/ 972 h 1363"/>
              <a:gd name="T12" fmla="*/ 736 w 769"/>
              <a:gd name="T13" fmla="*/ 1345 h 1363"/>
              <a:gd name="T14" fmla="*/ 767 w 769"/>
              <a:gd name="T15" fmla="*/ 1307 h 1363"/>
              <a:gd name="T16" fmla="*/ 713 w 769"/>
              <a:gd name="T17" fmla="*/ 1194 h 1363"/>
              <a:gd name="T18" fmla="*/ 698 w 769"/>
              <a:gd name="T19" fmla="*/ 1208 h 1363"/>
              <a:gd name="T20" fmla="*/ 687 w 769"/>
              <a:gd name="T21" fmla="*/ 1205 h 1363"/>
              <a:gd name="T22" fmla="*/ 664 w 769"/>
              <a:gd name="T23" fmla="*/ 1148 h 1363"/>
              <a:gd name="T24" fmla="*/ 672 w 769"/>
              <a:gd name="T25" fmla="*/ 1083 h 1363"/>
              <a:gd name="T26" fmla="*/ 669 w 769"/>
              <a:gd name="T27" fmla="*/ 1073 h 1363"/>
              <a:gd name="T28" fmla="*/ 641 w 769"/>
              <a:gd name="T29" fmla="*/ 1092 h 1363"/>
              <a:gd name="T30" fmla="*/ 600 w 769"/>
              <a:gd name="T31" fmla="*/ 1014 h 1363"/>
              <a:gd name="T32" fmla="*/ 598 w 769"/>
              <a:gd name="T33" fmla="*/ 984 h 1363"/>
              <a:gd name="T34" fmla="*/ 619 w 769"/>
              <a:gd name="T35" fmla="*/ 978 h 1363"/>
              <a:gd name="T36" fmla="*/ 569 w 769"/>
              <a:gd name="T37" fmla="*/ 881 h 1363"/>
              <a:gd name="T38" fmla="*/ 532 w 769"/>
              <a:gd name="T39" fmla="*/ 874 h 1363"/>
              <a:gd name="T40" fmla="*/ 494 w 769"/>
              <a:gd name="T41" fmla="*/ 800 h 1363"/>
              <a:gd name="T42" fmla="*/ 492 w 769"/>
              <a:gd name="T43" fmla="*/ 771 h 1363"/>
              <a:gd name="T44" fmla="*/ 513 w 769"/>
              <a:gd name="T45" fmla="*/ 764 h 1363"/>
              <a:gd name="T46" fmla="*/ 444 w 769"/>
              <a:gd name="T47" fmla="*/ 649 h 1363"/>
              <a:gd name="T48" fmla="*/ 406 w 769"/>
              <a:gd name="T49" fmla="*/ 648 h 1363"/>
              <a:gd name="T50" fmla="*/ 381 w 769"/>
              <a:gd name="T51" fmla="*/ 598 h 1363"/>
              <a:gd name="T52" fmla="*/ 386 w 769"/>
              <a:gd name="T53" fmla="*/ 579 h 1363"/>
              <a:gd name="T54" fmla="*/ 392 w 769"/>
              <a:gd name="T55" fmla="*/ 540 h 1363"/>
              <a:gd name="T56" fmla="*/ 137 w 769"/>
              <a:gd name="T57" fmla="*/ 144 h 1363"/>
              <a:gd name="T58" fmla="*/ 85 w 769"/>
              <a:gd name="T59" fmla="*/ 93 h 1363"/>
              <a:gd name="T60" fmla="*/ 116 w 769"/>
              <a:gd name="T61" fmla="*/ 142 h 1363"/>
              <a:gd name="T62" fmla="*/ 62 w 769"/>
              <a:gd name="T63" fmla="*/ 108 h 1363"/>
              <a:gd name="T64" fmla="*/ 27 w 769"/>
              <a:gd name="T65" fmla="*/ 27 h 1363"/>
              <a:gd name="T66" fmla="*/ 73 w 769"/>
              <a:gd name="T67" fmla="*/ 58 h 1363"/>
              <a:gd name="T68" fmla="*/ 76 w 769"/>
              <a:gd name="T69" fmla="*/ 53 h 1363"/>
              <a:gd name="T70" fmla="*/ 39 w 769"/>
              <a:gd name="T71" fmla="*/ 9 h 1363"/>
              <a:gd name="T72" fmla="*/ 19 w 769"/>
              <a:gd name="T73" fmla="*/ 3 h 1363"/>
              <a:gd name="T74" fmla="*/ 261 w 769"/>
              <a:gd name="T75" fmla="*/ 363 h 1363"/>
              <a:gd name="T76" fmla="*/ 370 w 769"/>
              <a:gd name="T77" fmla="*/ 568 h 1363"/>
              <a:gd name="T78" fmla="*/ 344 w 769"/>
              <a:gd name="T79" fmla="*/ 540 h 1363"/>
              <a:gd name="T80" fmla="*/ 282 w 769"/>
              <a:gd name="T81" fmla="*/ 436 h 1363"/>
              <a:gd name="T82" fmla="*/ 128 w 769"/>
              <a:gd name="T83" fmla="*/ 169 h 1363"/>
              <a:gd name="T84" fmla="*/ 261 w 769"/>
              <a:gd name="T85" fmla="*/ 363 h 1363"/>
              <a:gd name="T86" fmla="*/ 468 w 769"/>
              <a:gd name="T87" fmla="*/ 753 h 1363"/>
              <a:gd name="T88" fmla="*/ 449 w 769"/>
              <a:gd name="T89" fmla="*/ 712 h 1363"/>
              <a:gd name="T90" fmla="*/ 454 w 769"/>
              <a:gd name="T91" fmla="*/ 707 h 1363"/>
              <a:gd name="T92" fmla="*/ 482 w 769"/>
              <a:gd name="T93" fmla="*/ 740 h 1363"/>
              <a:gd name="T94" fmla="*/ 579 w 769"/>
              <a:gd name="T95" fmla="*/ 929 h 1363"/>
              <a:gd name="T96" fmla="*/ 570 w 769"/>
              <a:gd name="T97" fmla="*/ 948 h 1363"/>
              <a:gd name="T98" fmla="*/ 549 w 769"/>
              <a:gd name="T99" fmla="*/ 914 h 1363"/>
              <a:gd name="T100" fmla="*/ 559 w 769"/>
              <a:gd name="T101" fmla="*/ 896 h 1363"/>
              <a:gd name="T102" fmla="*/ 579 w 769"/>
              <a:gd name="T103" fmla="*/ 929 h 1363"/>
              <a:gd name="T104" fmla="*/ 752 w 769"/>
              <a:gd name="T105" fmla="*/ 1332 h 1363"/>
              <a:gd name="T106" fmla="*/ 709 w 769"/>
              <a:gd name="T107" fmla="*/ 1256 h 1363"/>
              <a:gd name="T108" fmla="*/ 709 w 769"/>
              <a:gd name="T109" fmla="*/ 1226 h 1363"/>
              <a:gd name="T110" fmla="*/ 752 w 769"/>
              <a:gd name="T111" fmla="*/ 1302 h 13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769" h="1363">
                <a:moveTo>
                  <a:pt x="0" y="13"/>
                </a:moveTo>
                <a:lnTo>
                  <a:pt x="1" y="47"/>
                </a:lnTo>
                <a:lnTo>
                  <a:pt x="53" y="132"/>
                </a:lnTo>
                <a:lnTo>
                  <a:pt x="272" y="462"/>
                </a:lnTo>
                <a:lnTo>
                  <a:pt x="461" y="784"/>
                </a:lnTo>
                <a:lnTo>
                  <a:pt x="490" y="854"/>
                </a:lnTo>
                <a:lnTo>
                  <a:pt x="494" y="899"/>
                </a:lnTo>
                <a:lnTo>
                  <a:pt x="489" y="907"/>
                </a:lnTo>
                <a:lnTo>
                  <a:pt x="489" y="911"/>
                </a:lnTo>
                <a:lnTo>
                  <a:pt x="492" y="912"/>
                </a:lnTo>
                <a:lnTo>
                  <a:pt x="500" y="910"/>
                </a:lnTo>
                <a:lnTo>
                  <a:pt x="550" y="972"/>
                </a:lnTo>
                <a:lnTo>
                  <a:pt x="639" y="1153"/>
                </a:lnTo>
                <a:lnTo>
                  <a:pt x="736" y="1345"/>
                </a:lnTo>
                <a:lnTo>
                  <a:pt x="769" y="1363"/>
                </a:lnTo>
                <a:lnTo>
                  <a:pt x="767" y="1307"/>
                </a:lnTo>
                <a:lnTo>
                  <a:pt x="741" y="1239"/>
                </a:lnTo>
                <a:lnTo>
                  <a:pt x="713" y="1194"/>
                </a:lnTo>
                <a:lnTo>
                  <a:pt x="699" y="1194"/>
                </a:lnTo>
                <a:lnTo>
                  <a:pt x="698" y="1208"/>
                </a:lnTo>
                <a:lnTo>
                  <a:pt x="693" y="1211"/>
                </a:lnTo>
                <a:lnTo>
                  <a:pt x="687" y="1205"/>
                </a:lnTo>
                <a:lnTo>
                  <a:pt x="675" y="1188"/>
                </a:lnTo>
                <a:lnTo>
                  <a:pt x="664" y="1148"/>
                </a:lnTo>
                <a:lnTo>
                  <a:pt x="667" y="1102"/>
                </a:lnTo>
                <a:lnTo>
                  <a:pt x="672" y="1083"/>
                </a:lnTo>
                <a:lnTo>
                  <a:pt x="672" y="1073"/>
                </a:lnTo>
                <a:lnTo>
                  <a:pt x="669" y="1073"/>
                </a:lnTo>
                <a:lnTo>
                  <a:pt x="660" y="1083"/>
                </a:lnTo>
                <a:lnTo>
                  <a:pt x="641" y="1092"/>
                </a:lnTo>
                <a:lnTo>
                  <a:pt x="617" y="1055"/>
                </a:lnTo>
                <a:lnTo>
                  <a:pt x="600" y="1014"/>
                </a:lnTo>
                <a:lnTo>
                  <a:pt x="593" y="991"/>
                </a:lnTo>
                <a:lnTo>
                  <a:pt x="598" y="984"/>
                </a:lnTo>
                <a:lnTo>
                  <a:pt x="613" y="991"/>
                </a:lnTo>
                <a:lnTo>
                  <a:pt x="619" y="978"/>
                </a:lnTo>
                <a:lnTo>
                  <a:pt x="598" y="929"/>
                </a:lnTo>
                <a:lnTo>
                  <a:pt x="569" y="881"/>
                </a:lnTo>
                <a:lnTo>
                  <a:pt x="549" y="874"/>
                </a:lnTo>
                <a:lnTo>
                  <a:pt x="532" y="874"/>
                </a:lnTo>
                <a:lnTo>
                  <a:pt x="511" y="842"/>
                </a:lnTo>
                <a:lnTo>
                  <a:pt x="494" y="800"/>
                </a:lnTo>
                <a:lnTo>
                  <a:pt x="487" y="778"/>
                </a:lnTo>
                <a:lnTo>
                  <a:pt x="492" y="771"/>
                </a:lnTo>
                <a:lnTo>
                  <a:pt x="508" y="780"/>
                </a:lnTo>
                <a:lnTo>
                  <a:pt x="513" y="764"/>
                </a:lnTo>
                <a:lnTo>
                  <a:pt x="485" y="705"/>
                </a:lnTo>
                <a:lnTo>
                  <a:pt x="444" y="649"/>
                </a:lnTo>
                <a:lnTo>
                  <a:pt x="421" y="641"/>
                </a:lnTo>
                <a:lnTo>
                  <a:pt x="406" y="648"/>
                </a:lnTo>
                <a:lnTo>
                  <a:pt x="391" y="628"/>
                </a:lnTo>
                <a:lnTo>
                  <a:pt x="381" y="598"/>
                </a:lnTo>
                <a:lnTo>
                  <a:pt x="379" y="582"/>
                </a:lnTo>
                <a:lnTo>
                  <a:pt x="386" y="579"/>
                </a:lnTo>
                <a:lnTo>
                  <a:pt x="402" y="587"/>
                </a:lnTo>
                <a:lnTo>
                  <a:pt x="392" y="540"/>
                </a:lnTo>
                <a:lnTo>
                  <a:pt x="237" y="293"/>
                </a:lnTo>
                <a:lnTo>
                  <a:pt x="137" y="144"/>
                </a:lnTo>
                <a:lnTo>
                  <a:pt x="88" y="83"/>
                </a:lnTo>
                <a:lnTo>
                  <a:pt x="85" y="93"/>
                </a:lnTo>
                <a:lnTo>
                  <a:pt x="100" y="115"/>
                </a:lnTo>
                <a:lnTo>
                  <a:pt x="116" y="142"/>
                </a:lnTo>
                <a:lnTo>
                  <a:pt x="117" y="160"/>
                </a:lnTo>
                <a:lnTo>
                  <a:pt x="62" y="108"/>
                </a:lnTo>
                <a:lnTo>
                  <a:pt x="15" y="30"/>
                </a:lnTo>
                <a:lnTo>
                  <a:pt x="27" y="27"/>
                </a:lnTo>
                <a:lnTo>
                  <a:pt x="53" y="43"/>
                </a:lnTo>
                <a:lnTo>
                  <a:pt x="73" y="58"/>
                </a:lnTo>
                <a:lnTo>
                  <a:pt x="79" y="61"/>
                </a:lnTo>
                <a:lnTo>
                  <a:pt x="76" y="53"/>
                </a:lnTo>
                <a:lnTo>
                  <a:pt x="60" y="34"/>
                </a:lnTo>
                <a:lnTo>
                  <a:pt x="39" y="9"/>
                </a:lnTo>
                <a:lnTo>
                  <a:pt x="28" y="0"/>
                </a:lnTo>
                <a:lnTo>
                  <a:pt x="19" y="3"/>
                </a:lnTo>
                <a:lnTo>
                  <a:pt x="0" y="13"/>
                </a:lnTo>
                <a:close/>
                <a:moveTo>
                  <a:pt x="261" y="363"/>
                </a:moveTo>
                <a:lnTo>
                  <a:pt x="344" y="502"/>
                </a:lnTo>
                <a:lnTo>
                  <a:pt x="370" y="568"/>
                </a:lnTo>
                <a:lnTo>
                  <a:pt x="357" y="564"/>
                </a:lnTo>
                <a:lnTo>
                  <a:pt x="344" y="540"/>
                </a:lnTo>
                <a:lnTo>
                  <a:pt x="319" y="492"/>
                </a:lnTo>
                <a:lnTo>
                  <a:pt x="282" y="436"/>
                </a:lnTo>
                <a:lnTo>
                  <a:pt x="177" y="270"/>
                </a:lnTo>
                <a:lnTo>
                  <a:pt x="128" y="169"/>
                </a:lnTo>
                <a:lnTo>
                  <a:pt x="171" y="225"/>
                </a:lnTo>
                <a:lnTo>
                  <a:pt x="261" y="363"/>
                </a:lnTo>
                <a:close/>
                <a:moveTo>
                  <a:pt x="481" y="756"/>
                </a:moveTo>
                <a:lnTo>
                  <a:pt x="468" y="753"/>
                </a:lnTo>
                <a:lnTo>
                  <a:pt x="455" y="731"/>
                </a:lnTo>
                <a:lnTo>
                  <a:pt x="449" y="712"/>
                </a:lnTo>
                <a:lnTo>
                  <a:pt x="448" y="705"/>
                </a:lnTo>
                <a:lnTo>
                  <a:pt x="454" y="707"/>
                </a:lnTo>
                <a:lnTo>
                  <a:pt x="466" y="718"/>
                </a:lnTo>
                <a:lnTo>
                  <a:pt x="482" y="740"/>
                </a:lnTo>
                <a:lnTo>
                  <a:pt x="481" y="756"/>
                </a:lnTo>
                <a:close/>
                <a:moveTo>
                  <a:pt x="579" y="929"/>
                </a:moveTo>
                <a:lnTo>
                  <a:pt x="582" y="947"/>
                </a:lnTo>
                <a:lnTo>
                  <a:pt x="570" y="948"/>
                </a:lnTo>
                <a:lnTo>
                  <a:pt x="555" y="933"/>
                </a:lnTo>
                <a:lnTo>
                  <a:pt x="549" y="914"/>
                </a:lnTo>
                <a:lnTo>
                  <a:pt x="552" y="898"/>
                </a:lnTo>
                <a:lnTo>
                  <a:pt x="559" y="896"/>
                </a:lnTo>
                <a:lnTo>
                  <a:pt x="568" y="906"/>
                </a:lnTo>
                <a:lnTo>
                  <a:pt x="579" y="929"/>
                </a:lnTo>
                <a:close/>
                <a:moveTo>
                  <a:pt x="761" y="1333"/>
                </a:moveTo>
                <a:lnTo>
                  <a:pt x="752" y="1332"/>
                </a:lnTo>
                <a:lnTo>
                  <a:pt x="731" y="1301"/>
                </a:lnTo>
                <a:lnTo>
                  <a:pt x="709" y="1256"/>
                </a:lnTo>
                <a:lnTo>
                  <a:pt x="701" y="1226"/>
                </a:lnTo>
                <a:lnTo>
                  <a:pt x="709" y="1226"/>
                </a:lnTo>
                <a:lnTo>
                  <a:pt x="731" y="1258"/>
                </a:lnTo>
                <a:lnTo>
                  <a:pt x="752" y="1302"/>
                </a:lnTo>
                <a:lnTo>
                  <a:pt x="761" y="133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618" name="Freeform 166"/>
          <p:cNvSpPr>
            <a:spLocks/>
          </p:cNvSpPr>
          <p:nvPr/>
        </p:nvSpPr>
        <p:spPr bwMode="auto">
          <a:xfrm>
            <a:off x="6715125" y="1825625"/>
            <a:ext cx="6350" cy="6350"/>
          </a:xfrm>
          <a:custGeom>
            <a:avLst/>
            <a:gdLst>
              <a:gd name="T0" fmla="*/ 19 w 64"/>
              <a:gd name="T1" fmla="*/ 34 h 61"/>
              <a:gd name="T2" fmla="*/ 4 w 64"/>
              <a:gd name="T3" fmla="*/ 53 h 61"/>
              <a:gd name="T4" fmla="*/ 0 w 64"/>
              <a:gd name="T5" fmla="*/ 61 h 61"/>
              <a:gd name="T6" fmla="*/ 8 w 64"/>
              <a:gd name="T7" fmla="*/ 57 h 61"/>
              <a:gd name="T8" fmla="*/ 28 w 64"/>
              <a:gd name="T9" fmla="*/ 42 h 61"/>
              <a:gd name="T10" fmla="*/ 53 w 64"/>
              <a:gd name="T11" fmla="*/ 20 h 61"/>
              <a:gd name="T12" fmla="*/ 64 w 64"/>
              <a:gd name="T13" fmla="*/ 6 h 61"/>
              <a:gd name="T14" fmla="*/ 52 w 64"/>
              <a:gd name="T15" fmla="*/ 0 h 61"/>
              <a:gd name="T16" fmla="*/ 19 w 64"/>
              <a:gd name="T17" fmla="*/ 34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4" h="61">
                <a:moveTo>
                  <a:pt x="19" y="34"/>
                </a:moveTo>
                <a:lnTo>
                  <a:pt x="4" y="53"/>
                </a:lnTo>
                <a:lnTo>
                  <a:pt x="0" y="61"/>
                </a:lnTo>
                <a:lnTo>
                  <a:pt x="8" y="57"/>
                </a:lnTo>
                <a:lnTo>
                  <a:pt x="28" y="42"/>
                </a:lnTo>
                <a:lnTo>
                  <a:pt x="53" y="20"/>
                </a:lnTo>
                <a:lnTo>
                  <a:pt x="64" y="6"/>
                </a:lnTo>
                <a:lnTo>
                  <a:pt x="52" y="0"/>
                </a:lnTo>
                <a:lnTo>
                  <a:pt x="19" y="3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619" name="Freeform 167"/>
          <p:cNvSpPr>
            <a:spLocks/>
          </p:cNvSpPr>
          <p:nvPr/>
        </p:nvSpPr>
        <p:spPr bwMode="auto">
          <a:xfrm>
            <a:off x="6721475" y="1835150"/>
            <a:ext cx="11113" cy="3175"/>
          </a:xfrm>
          <a:custGeom>
            <a:avLst/>
            <a:gdLst>
              <a:gd name="T0" fmla="*/ 8 w 91"/>
              <a:gd name="T1" fmla="*/ 11 h 14"/>
              <a:gd name="T2" fmla="*/ 45 w 91"/>
              <a:gd name="T3" fmla="*/ 14 h 14"/>
              <a:gd name="T4" fmla="*/ 83 w 91"/>
              <a:gd name="T5" fmla="*/ 11 h 14"/>
              <a:gd name="T6" fmla="*/ 88 w 91"/>
              <a:gd name="T7" fmla="*/ 8 h 14"/>
              <a:gd name="T8" fmla="*/ 91 w 91"/>
              <a:gd name="T9" fmla="*/ 6 h 14"/>
              <a:gd name="T10" fmla="*/ 91 w 91"/>
              <a:gd name="T11" fmla="*/ 4 h 14"/>
              <a:gd name="T12" fmla="*/ 86 w 91"/>
              <a:gd name="T13" fmla="*/ 3 h 14"/>
              <a:gd name="T14" fmla="*/ 70 w 91"/>
              <a:gd name="T15" fmla="*/ 1 h 14"/>
              <a:gd name="T16" fmla="*/ 45 w 91"/>
              <a:gd name="T17" fmla="*/ 0 h 14"/>
              <a:gd name="T18" fmla="*/ 19 w 91"/>
              <a:gd name="T19" fmla="*/ 1 h 14"/>
              <a:gd name="T20" fmla="*/ 3 w 91"/>
              <a:gd name="T21" fmla="*/ 3 h 14"/>
              <a:gd name="T22" fmla="*/ 0 w 91"/>
              <a:gd name="T23" fmla="*/ 4 h 14"/>
              <a:gd name="T24" fmla="*/ 0 w 91"/>
              <a:gd name="T25" fmla="*/ 6 h 14"/>
              <a:gd name="T26" fmla="*/ 2 w 91"/>
              <a:gd name="T27" fmla="*/ 8 h 14"/>
              <a:gd name="T28" fmla="*/ 8 w 91"/>
              <a:gd name="T29" fmla="*/ 11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91" h="14">
                <a:moveTo>
                  <a:pt x="8" y="11"/>
                </a:moveTo>
                <a:lnTo>
                  <a:pt x="45" y="14"/>
                </a:lnTo>
                <a:lnTo>
                  <a:pt x="83" y="11"/>
                </a:lnTo>
                <a:lnTo>
                  <a:pt x="88" y="8"/>
                </a:lnTo>
                <a:lnTo>
                  <a:pt x="91" y="6"/>
                </a:lnTo>
                <a:lnTo>
                  <a:pt x="91" y="4"/>
                </a:lnTo>
                <a:lnTo>
                  <a:pt x="86" y="3"/>
                </a:lnTo>
                <a:lnTo>
                  <a:pt x="70" y="1"/>
                </a:lnTo>
                <a:lnTo>
                  <a:pt x="45" y="0"/>
                </a:lnTo>
                <a:lnTo>
                  <a:pt x="19" y="1"/>
                </a:lnTo>
                <a:lnTo>
                  <a:pt x="3" y="3"/>
                </a:lnTo>
                <a:lnTo>
                  <a:pt x="0" y="4"/>
                </a:lnTo>
                <a:lnTo>
                  <a:pt x="0" y="6"/>
                </a:lnTo>
                <a:lnTo>
                  <a:pt x="2" y="8"/>
                </a:lnTo>
                <a:lnTo>
                  <a:pt x="8" y="1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620" name="Freeform 168"/>
          <p:cNvSpPr>
            <a:spLocks/>
          </p:cNvSpPr>
          <p:nvPr/>
        </p:nvSpPr>
        <p:spPr bwMode="auto">
          <a:xfrm>
            <a:off x="6740525" y="1895475"/>
            <a:ext cx="22225" cy="7938"/>
          </a:xfrm>
          <a:custGeom>
            <a:avLst/>
            <a:gdLst>
              <a:gd name="T0" fmla="*/ 0 w 179"/>
              <a:gd name="T1" fmla="*/ 21 h 55"/>
              <a:gd name="T2" fmla="*/ 19 w 179"/>
              <a:gd name="T3" fmla="*/ 52 h 55"/>
              <a:gd name="T4" fmla="*/ 102 w 179"/>
              <a:gd name="T5" fmla="*/ 55 h 55"/>
              <a:gd name="T6" fmla="*/ 159 w 179"/>
              <a:gd name="T7" fmla="*/ 54 h 55"/>
              <a:gd name="T8" fmla="*/ 179 w 179"/>
              <a:gd name="T9" fmla="*/ 52 h 55"/>
              <a:gd name="T10" fmla="*/ 165 w 179"/>
              <a:gd name="T11" fmla="*/ 49 h 55"/>
              <a:gd name="T12" fmla="*/ 117 w 179"/>
              <a:gd name="T13" fmla="*/ 44 h 55"/>
              <a:gd name="T14" fmla="*/ 52 w 179"/>
              <a:gd name="T15" fmla="*/ 29 h 55"/>
              <a:gd name="T16" fmla="*/ 17 w 179"/>
              <a:gd name="T17" fmla="*/ 10 h 55"/>
              <a:gd name="T18" fmla="*/ 9 w 179"/>
              <a:gd name="T19" fmla="*/ 1 h 55"/>
              <a:gd name="T20" fmla="*/ 4 w 179"/>
              <a:gd name="T21" fmla="*/ 0 h 55"/>
              <a:gd name="T22" fmla="*/ 1 w 179"/>
              <a:gd name="T23" fmla="*/ 7 h 55"/>
              <a:gd name="T24" fmla="*/ 0 w 179"/>
              <a:gd name="T25" fmla="*/ 21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79" h="55">
                <a:moveTo>
                  <a:pt x="0" y="21"/>
                </a:moveTo>
                <a:lnTo>
                  <a:pt x="19" y="52"/>
                </a:lnTo>
                <a:lnTo>
                  <a:pt x="102" y="55"/>
                </a:lnTo>
                <a:lnTo>
                  <a:pt x="159" y="54"/>
                </a:lnTo>
                <a:lnTo>
                  <a:pt x="179" y="52"/>
                </a:lnTo>
                <a:lnTo>
                  <a:pt x="165" y="49"/>
                </a:lnTo>
                <a:lnTo>
                  <a:pt x="117" y="44"/>
                </a:lnTo>
                <a:lnTo>
                  <a:pt x="52" y="29"/>
                </a:lnTo>
                <a:lnTo>
                  <a:pt x="17" y="10"/>
                </a:lnTo>
                <a:lnTo>
                  <a:pt x="9" y="1"/>
                </a:lnTo>
                <a:lnTo>
                  <a:pt x="4" y="0"/>
                </a:lnTo>
                <a:lnTo>
                  <a:pt x="1" y="7"/>
                </a:lnTo>
                <a:lnTo>
                  <a:pt x="0" y="2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621" name="Freeform 169"/>
          <p:cNvSpPr>
            <a:spLocks noEditPoints="1"/>
          </p:cNvSpPr>
          <p:nvPr/>
        </p:nvSpPr>
        <p:spPr bwMode="auto">
          <a:xfrm>
            <a:off x="7761288" y="1931988"/>
            <a:ext cx="61913" cy="127000"/>
          </a:xfrm>
          <a:custGeom>
            <a:avLst/>
            <a:gdLst>
              <a:gd name="T0" fmla="*/ 17 w 512"/>
              <a:gd name="T1" fmla="*/ 72 h 1041"/>
              <a:gd name="T2" fmla="*/ 190 w 512"/>
              <a:gd name="T3" fmla="*/ 398 h 1041"/>
              <a:gd name="T4" fmla="*/ 218 w 512"/>
              <a:gd name="T5" fmla="*/ 522 h 1041"/>
              <a:gd name="T6" fmla="*/ 221 w 512"/>
              <a:gd name="T7" fmla="*/ 529 h 1041"/>
              <a:gd name="T8" fmla="*/ 277 w 512"/>
              <a:gd name="T9" fmla="*/ 575 h 1041"/>
              <a:gd name="T10" fmla="*/ 282 w 512"/>
              <a:gd name="T11" fmla="*/ 672 h 1041"/>
              <a:gd name="T12" fmla="*/ 285 w 512"/>
              <a:gd name="T13" fmla="*/ 679 h 1041"/>
              <a:gd name="T14" fmla="*/ 317 w 512"/>
              <a:gd name="T15" fmla="*/ 685 h 1041"/>
              <a:gd name="T16" fmla="*/ 368 w 512"/>
              <a:gd name="T17" fmla="*/ 771 h 1041"/>
              <a:gd name="T18" fmla="*/ 398 w 512"/>
              <a:gd name="T19" fmla="*/ 754 h 1041"/>
              <a:gd name="T20" fmla="*/ 403 w 512"/>
              <a:gd name="T21" fmla="*/ 764 h 1041"/>
              <a:gd name="T22" fmla="*/ 433 w 512"/>
              <a:gd name="T23" fmla="*/ 952 h 1041"/>
              <a:gd name="T24" fmla="*/ 508 w 512"/>
              <a:gd name="T25" fmla="*/ 1013 h 1041"/>
              <a:gd name="T26" fmla="*/ 505 w 512"/>
              <a:gd name="T27" fmla="*/ 987 h 1041"/>
              <a:gd name="T28" fmla="*/ 479 w 512"/>
              <a:gd name="T29" fmla="*/ 1016 h 1041"/>
              <a:gd name="T30" fmla="*/ 472 w 512"/>
              <a:gd name="T31" fmla="*/ 1007 h 1041"/>
              <a:gd name="T32" fmla="*/ 469 w 512"/>
              <a:gd name="T33" fmla="*/ 882 h 1041"/>
              <a:gd name="T34" fmla="*/ 411 w 512"/>
              <a:gd name="T35" fmla="*/ 844 h 1041"/>
              <a:gd name="T36" fmla="*/ 395 w 512"/>
              <a:gd name="T37" fmla="*/ 695 h 1041"/>
              <a:gd name="T38" fmla="*/ 328 w 512"/>
              <a:gd name="T39" fmla="*/ 636 h 1041"/>
              <a:gd name="T40" fmla="*/ 323 w 512"/>
              <a:gd name="T41" fmla="*/ 625 h 1041"/>
              <a:gd name="T42" fmla="*/ 332 w 512"/>
              <a:gd name="T43" fmla="*/ 588 h 1041"/>
              <a:gd name="T44" fmla="*/ 305 w 512"/>
              <a:gd name="T45" fmla="*/ 583 h 1041"/>
              <a:gd name="T46" fmla="*/ 282 w 512"/>
              <a:gd name="T47" fmla="*/ 534 h 1041"/>
              <a:gd name="T48" fmla="*/ 285 w 512"/>
              <a:gd name="T49" fmla="*/ 515 h 1041"/>
              <a:gd name="T50" fmla="*/ 308 w 512"/>
              <a:gd name="T51" fmla="*/ 516 h 1041"/>
              <a:gd name="T52" fmla="*/ 273 w 512"/>
              <a:gd name="T53" fmla="*/ 445 h 1041"/>
              <a:gd name="T54" fmla="*/ 242 w 512"/>
              <a:gd name="T55" fmla="*/ 458 h 1041"/>
              <a:gd name="T56" fmla="*/ 227 w 512"/>
              <a:gd name="T57" fmla="*/ 413 h 1041"/>
              <a:gd name="T58" fmla="*/ 252 w 512"/>
              <a:gd name="T59" fmla="*/ 391 h 1041"/>
              <a:gd name="T60" fmla="*/ 251 w 512"/>
              <a:gd name="T61" fmla="*/ 386 h 1041"/>
              <a:gd name="T62" fmla="*/ 224 w 512"/>
              <a:gd name="T63" fmla="*/ 376 h 1041"/>
              <a:gd name="T64" fmla="*/ 232 w 512"/>
              <a:gd name="T65" fmla="*/ 348 h 1041"/>
              <a:gd name="T66" fmla="*/ 227 w 512"/>
              <a:gd name="T67" fmla="*/ 344 h 1041"/>
              <a:gd name="T68" fmla="*/ 195 w 512"/>
              <a:gd name="T69" fmla="*/ 346 h 1041"/>
              <a:gd name="T70" fmla="*/ 156 w 512"/>
              <a:gd name="T71" fmla="*/ 283 h 1041"/>
              <a:gd name="T72" fmla="*/ 162 w 512"/>
              <a:gd name="T73" fmla="*/ 263 h 1041"/>
              <a:gd name="T74" fmla="*/ 202 w 512"/>
              <a:gd name="T75" fmla="*/ 306 h 1041"/>
              <a:gd name="T76" fmla="*/ 211 w 512"/>
              <a:gd name="T77" fmla="*/ 309 h 1041"/>
              <a:gd name="T78" fmla="*/ 207 w 512"/>
              <a:gd name="T79" fmla="*/ 265 h 1041"/>
              <a:gd name="T80" fmla="*/ 243 w 512"/>
              <a:gd name="T81" fmla="*/ 229 h 1041"/>
              <a:gd name="T82" fmla="*/ 229 w 512"/>
              <a:gd name="T83" fmla="*/ 182 h 1041"/>
              <a:gd name="T84" fmla="*/ 171 w 512"/>
              <a:gd name="T85" fmla="*/ 208 h 1041"/>
              <a:gd name="T86" fmla="*/ 165 w 512"/>
              <a:gd name="T87" fmla="*/ 155 h 1041"/>
              <a:gd name="T88" fmla="*/ 158 w 512"/>
              <a:gd name="T89" fmla="*/ 155 h 1041"/>
              <a:gd name="T90" fmla="*/ 123 w 512"/>
              <a:gd name="T91" fmla="*/ 197 h 1041"/>
              <a:gd name="T92" fmla="*/ 92 w 512"/>
              <a:gd name="T93" fmla="*/ 176 h 1041"/>
              <a:gd name="T94" fmla="*/ 36 w 512"/>
              <a:gd name="T95" fmla="*/ 67 h 1041"/>
              <a:gd name="T96" fmla="*/ 31 w 512"/>
              <a:gd name="T97" fmla="*/ 23 h 1041"/>
              <a:gd name="T98" fmla="*/ 75 w 512"/>
              <a:gd name="T99" fmla="*/ 31 h 1041"/>
              <a:gd name="T100" fmla="*/ 31 w 512"/>
              <a:gd name="T101" fmla="*/ 0 h 1041"/>
              <a:gd name="T102" fmla="*/ 382 w 512"/>
              <a:gd name="T103" fmla="*/ 736 h 1041"/>
              <a:gd name="T104" fmla="*/ 363 w 512"/>
              <a:gd name="T105" fmla="*/ 725 h 1041"/>
              <a:gd name="T106" fmla="*/ 344 w 512"/>
              <a:gd name="T107" fmla="*/ 661 h 1041"/>
              <a:gd name="T108" fmla="*/ 382 w 512"/>
              <a:gd name="T109" fmla="*/ 736 h 1041"/>
              <a:gd name="T110" fmla="*/ 462 w 512"/>
              <a:gd name="T111" fmla="*/ 954 h 1041"/>
              <a:gd name="T112" fmla="*/ 436 w 512"/>
              <a:gd name="T113" fmla="*/ 907 h 1041"/>
              <a:gd name="T114" fmla="*/ 449 w 512"/>
              <a:gd name="T115" fmla="*/ 883 h 10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512" h="1041">
                <a:moveTo>
                  <a:pt x="0" y="25"/>
                </a:moveTo>
                <a:lnTo>
                  <a:pt x="17" y="72"/>
                </a:lnTo>
                <a:lnTo>
                  <a:pt x="55" y="149"/>
                </a:lnTo>
                <a:lnTo>
                  <a:pt x="190" y="398"/>
                </a:lnTo>
                <a:lnTo>
                  <a:pt x="222" y="514"/>
                </a:lnTo>
                <a:lnTo>
                  <a:pt x="218" y="522"/>
                </a:lnTo>
                <a:lnTo>
                  <a:pt x="218" y="528"/>
                </a:lnTo>
                <a:lnTo>
                  <a:pt x="221" y="529"/>
                </a:lnTo>
                <a:lnTo>
                  <a:pt x="229" y="527"/>
                </a:lnTo>
                <a:lnTo>
                  <a:pt x="277" y="575"/>
                </a:lnTo>
                <a:lnTo>
                  <a:pt x="286" y="663"/>
                </a:lnTo>
                <a:lnTo>
                  <a:pt x="282" y="672"/>
                </a:lnTo>
                <a:lnTo>
                  <a:pt x="282" y="678"/>
                </a:lnTo>
                <a:lnTo>
                  <a:pt x="285" y="679"/>
                </a:lnTo>
                <a:lnTo>
                  <a:pt x="293" y="676"/>
                </a:lnTo>
                <a:lnTo>
                  <a:pt x="317" y="685"/>
                </a:lnTo>
                <a:lnTo>
                  <a:pt x="342" y="727"/>
                </a:lnTo>
                <a:lnTo>
                  <a:pt x="368" y="771"/>
                </a:lnTo>
                <a:lnTo>
                  <a:pt x="389" y="764"/>
                </a:lnTo>
                <a:lnTo>
                  <a:pt x="398" y="754"/>
                </a:lnTo>
                <a:lnTo>
                  <a:pt x="403" y="754"/>
                </a:lnTo>
                <a:lnTo>
                  <a:pt x="403" y="764"/>
                </a:lnTo>
                <a:lnTo>
                  <a:pt x="399" y="785"/>
                </a:lnTo>
                <a:lnTo>
                  <a:pt x="433" y="952"/>
                </a:lnTo>
                <a:lnTo>
                  <a:pt x="493" y="1041"/>
                </a:lnTo>
                <a:lnTo>
                  <a:pt x="508" y="1013"/>
                </a:lnTo>
                <a:lnTo>
                  <a:pt x="512" y="993"/>
                </a:lnTo>
                <a:lnTo>
                  <a:pt x="505" y="987"/>
                </a:lnTo>
                <a:lnTo>
                  <a:pt x="489" y="1003"/>
                </a:lnTo>
                <a:lnTo>
                  <a:pt x="479" y="1016"/>
                </a:lnTo>
                <a:lnTo>
                  <a:pt x="473" y="1018"/>
                </a:lnTo>
                <a:lnTo>
                  <a:pt x="472" y="1007"/>
                </a:lnTo>
                <a:lnTo>
                  <a:pt x="476" y="984"/>
                </a:lnTo>
                <a:lnTo>
                  <a:pt x="469" y="882"/>
                </a:lnTo>
                <a:lnTo>
                  <a:pt x="425" y="845"/>
                </a:lnTo>
                <a:lnTo>
                  <a:pt x="411" y="844"/>
                </a:lnTo>
                <a:lnTo>
                  <a:pt x="414" y="817"/>
                </a:lnTo>
                <a:lnTo>
                  <a:pt x="395" y="695"/>
                </a:lnTo>
                <a:lnTo>
                  <a:pt x="337" y="631"/>
                </a:lnTo>
                <a:lnTo>
                  <a:pt x="328" y="636"/>
                </a:lnTo>
                <a:lnTo>
                  <a:pt x="323" y="633"/>
                </a:lnTo>
                <a:lnTo>
                  <a:pt x="323" y="625"/>
                </a:lnTo>
                <a:lnTo>
                  <a:pt x="327" y="610"/>
                </a:lnTo>
                <a:lnTo>
                  <a:pt x="332" y="588"/>
                </a:lnTo>
                <a:lnTo>
                  <a:pt x="323" y="584"/>
                </a:lnTo>
                <a:lnTo>
                  <a:pt x="305" y="583"/>
                </a:lnTo>
                <a:lnTo>
                  <a:pt x="290" y="563"/>
                </a:lnTo>
                <a:lnTo>
                  <a:pt x="282" y="534"/>
                </a:lnTo>
                <a:lnTo>
                  <a:pt x="279" y="519"/>
                </a:lnTo>
                <a:lnTo>
                  <a:pt x="285" y="515"/>
                </a:lnTo>
                <a:lnTo>
                  <a:pt x="299" y="522"/>
                </a:lnTo>
                <a:lnTo>
                  <a:pt x="308" y="516"/>
                </a:lnTo>
                <a:lnTo>
                  <a:pt x="295" y="480"/>
                </a:lnTo>
                <a:lnTo>
                  <a:pt x="273" y="445"/>
                </a:lnTo>
                <a:lnTo>
                  <a:pt x="256" y="450"/>
                </a:lnTo>
                <a:lnTo>
                  <a:pt x="242" y="458"/>
                </a:lnTo>
                <a:lnTo>
                  <a:pt x="229" y="439"/>
                </a:lnTo>
                <a:lnTo>
                  <a:pt x="227" y="413"/>
                </a:lnTo>
                <a:lnTo>
                  <a:pt x="241" y="396"/>
                </a:lnTo>
                <a:lnTo>
                  <a:pt x="252" y="391"/>
                </a:lnTo>
                <a:lnTo>
                  <a:pt x="255" y="388"/>
                </a:lnTo>
                <a:lnTo>
                  <a:pt x="251" y="386"/>
                </a:lnTo>
                <a:lnTo>
                  <a:pt x="239" y="386"/>
                </a:lnTo>
                <a:lnTo>
                  <a:pt x="224" y="376"/>
                </a:lnTo>
                <a:lnTo>
                  <a:pt x="226" y="358"/>
                </a:lnTo>
                <a:lnTo>
                  <a:pt x="232" y="348"/>
                </a:lnTo>
                <a:lnTo>
                  <a:pt x="232" y="344"/>
                </a:lnTo>
                <a:lnTo>
                  <a:pt x="227" y="344"/>
                </a:lnTo>
                <a:lnTo>
                  <a:pt x="218" y="349"/>
                </a:lnTo>
                <a:lnTo>
                  <a:pt x="195" y="346"/>
                </a:lnTo>
                <a:lnTo>
                  <a:pt x="173" y="322"/>
                </a:lnTo>
                <a:lnTo>
                  <a:pt x="156" y="283"/>
                </a:lnTo>
                <a:lnTo>
                  <a:pt x="152" y="263"/>
                </a:lnTo>
                <a:lnTo>
                  <a:pt x="162" y="263"/>
                </a:lnTo>
                <a:lnTo>
                  <a:pt x="186" y="287"/>
                </a:lnTo>
                <a:lnTo>
                  <a:pt x="202" y="306"/>
                </a:lnTo>
                <a:lnTo>
                  <a:pt x="209" y="313"/>
                </a:lnTo>
                <a:lnTo>
                  <a:pt x="211" y="309"/>
                </a:lnTo>
                <a:lnTo>
                  <a:pt x="207" y="294"/>
                </a:lnTo>
                <a:lnTo>
                  <a:pt x="207" y="265"/>
                </a:lnTo>
                <a:lnTo>
                  <a:pt x="224" y="247"/>
                </a:lnTo>
                <a:lnTo>
                  <a:pt x="243" y="229"/>
                </a:lnTo>
                <a:lnTo>
                  <a:pt x="241" y="202"/>
                </a:lnTo>
                <a:lnTo>
                  <a:pt x="229" y="182"/>
                </a:lnTo>
                <a:lnTo>
                  <a:pt x="216" y="185"/>
                </a:lnTo>
                <a:lnTo>
                  <a:pt x="171" y="208"/>
                </a:lnTo>
                <a:lnTo>
                  <a:pt x="158" y="176"/>
                </a:lnTo>
                <a:lnTo>
                  <a:pt x="165" y="155"/>
                </a:lnTo>
                <a:lnTo>
                  <a:pt x="165" y="149"/>
                </a:lnTo>
                <a:lnTo>
                  <a:pt x="158" y="155"/>
                </a:lnTo>
                <a:lnTo>
                  <a:pt x="141" y="176"/>
                </a:lnTo>
                <a:lnTo>
                  <a:pt x="123" y="197"/>
                </a:lnTo>
                <a:lnTo>
                  <a:pt x="108" y="198"/>
                </a:lnTo>
                <a:lnTo>
                  <a:pt x="92" y="176"/>
                </a:lnTo>
                <a:lnTo>
                  <a:pt x="66" y="129"/>
                </a:lnTo>
                <a:lnTo>
                  <a:pt x="36" y="67"/>
                </a:lnTo>
                <a:lnTo>
                  <a:pt x="24" y="34"/>
                </a:lnTo>
                <a:lnTo>
                  <a:pt x="31" y="23"/>
                </a:lnTo>
                <a:lnTo>
                  <a:pt x="55" y="29"/>
                </a:lnTo>
                <a:lnTo>
                  <a:pt x="75" y="31"/>
                </a:lnTo>
                <a:lnTo>
                  <a:pt x="75" y="20"/>
                </a:lnTo>
                <a:lnTo>
                  <a:pt x="31" y="0"/>
                </a:lnTo>
                <a:lnTo>
                  <a:pt x="0" y="25"/>
                </a:lnTo>
                <a:close/>
                <a:moveTo>
                  <a:pt x="382" y="736"/>
                </a:moveTo>
                <a:lnTo>
                  <a:pt x="377" y="740"/>
                </a:lnTo>
                <a:lnTo>
                  <a:pt x="363" y="725"/>
                </a:lnTo>
                <a:lnTo>
                  <a:pt x="350" y="693"/>
                </a:lnTo>
                <a:lnTo>
                  <a:pt x="344" y="661"/>
                </a:lnTo>
                <a:lnTo>
                  <a:pt x="363" y="670"/>
                </a:lnTo>
                <a:lnTo>
                  <a:pt x="382" y="736"/>
                </a:lnTo>
                <a:close/>
                <a:moveTo>
                  <a:pt x="468" y="950"/>
                </a:moveTo>
                <a:lnTo>
                  <a:pt x="462" y="954"/>
                </a:lnTo>
                <a:lnTo>
                  <a:pt x="449" y="939"/>
                </a:lnTo>
                <a:lnTo>
                  <a:pt x="436" y="907"/>
                </a:lnTo>
                <a:lnTo>
                  <a:pt x="429" y="875"/>
                </a:lnTo>
                <a:lnTo>
                  <a:pt x="449" y="883"/>
                </a:lnTo>
                <a:lnTo>
                  <a:pt x="468" y="95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622" name="Freeform 170"/>
          <p:cNvSpPr>
            <a:spLocks/>
          </p:cNvSpPr>
          <p:nvPr/>
        </p:nvSpPr>
        <p:spPr bwMode="auto">
          <a:xfrm>
            <a:off x="7773988" y="1933575"/>
            <a:ext cx="9525" cy="7938"/>
          </a:xfrm>
          <a:custGeom>
            <a:avLst/>
            <a:gdLst>
              <a:gd name="T0" fmla="*/ 0 w 73"/>
              <a:gd name="T1" fmla="*/ 26 h 74"/>
              <a:gd name="T2" fmla="*/ 9 w 73"/>
              <a:gd name="T3" fmla="*/ 42 h 74"/>
              <a:gd name="T4" fmla="*/ 30 w 73"/>
              <a:gd name="T5" fmla="*/ 41 h 74"/>
              <a:gd name="T6" fmla="*/ 49 w 73"/>
              <a:gd name="T7" fmla="*/ 42 h 74"/>
              <a:gd name="T8" fmla="*/ 58 w 73"/>
              <a:gd name="T9" fmla="*/ 58 h 74"/>
              <a:gd name="T10" fmla="*/ 61 w 73"/>
              <a:gd name="T11" fmla="*/ 74 h 74"/>
              <a:gd name="T12" fmla="*/ 69 w 73"/>
              <a:gd name="T13" fmla="*/ 73 h 74"/>
              <a:gd name="T14" fmla="*/ 73 w 73"/>
              <a:gd name="T15" fmla="*/ 56 h 74"/>
              <a:gd name="T16" fmla="*/ 69 w 73"/>
              <a:gd name="T17" fmla="*/ 30 h 74"/>
              <a:gd name="T18" fmla="*/ 29 w 73"/>
              <a:gd name="T19" fmla="*/ 0 h 74"/>
              <a:gd name="T20" fmla="*/ 0 w 73"/>
              <a:gd name="T21" fmla="*/ 26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3" h="74">
                <a:moveTo>
                  <a:pt x="0" y="26"/>
                </a:moveTo>
                <a:lnTo>
                  <a:pt x="9" y="42"/>
                </a:lnTo>
                <a:lnTo>
                  <a:pt x="30" y="41"/>
                </a:lnTo>
                <a:lnTo>
                  <a:pt x="49" y="42"/>
                </a:lnTo>
                <a:lnTo>
                  <a:pt x="58" y="58"/>
                </a:lnTo>
                <a:lnTo>
                  <a:pt x="61" y="74"/>
                </a:lnTo>
                <a:lnTo>
                  <a:pt x="69" y="73"/>
                </a:lnTo>
                <a:lnTo>
                  <a:pt x="73" y="56"/>
                </a:lnTo>
                <a:lnTo>
                  <a:pt x="69" y="30"/>
                </a:lnTo>
                <a:lnTo>
                  <a:pt x="29" y="0"/>
                </a:lnTo>
                <a:lnTo>
                  <a:pt x="0" y="2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623" name="Freeform 171"/>
          <p:cNvSpPr>
            <a:spLocks/>
          </p:cNvSpPr>
          <p:nvPr/>
        </p:nvSpPr>
        <p:spPr bwMode="auto">
          <a:xfrm>
            <a:off x="6772275" y="1946275"/>
            <a:ext cx="1588" cy="4763"/>
          </a:xfrm>
          <a:custGeom>
            <a:avLst/>
            <a:gdLst>
              <a:gd name="T0" fmla="*/ 0 w 16"/>
              <a:gd name="T1" fmla="*/ 28 h 49"/>
              <a:gd name="T2" fmla="*/ 1 w 16"/>
              <a:gd name="T3" fmla="*/ 42 h 49"/>
              <a:gd name="T4" fmla="*/ 4 w 16"/>
              <a:gd name="T5" fmla="*/ 49 h 49"/>
              <a:gd name="T6" fmla="*/ 9 w 16"/>
              <a:gd name="T7" fmla="*/ 49 h 49"/>
              <a:gd name="T8" fmla="*/ 13 w 16"/>
              <a:gd name="T9" fmla="*/ 41 h 49"/>
              <a:gd name="T10" fmla="*/ 16 w 16"/>
              <a:gd name="T11" fmla="*/ 17 h 49"/>
              <a:gd name="T12" fmla="*/ 11 w 16"/>
              <a:gd name="T13" fmla="*/ 0 h 49"/>
              <a:gd name="T14" fmla="*/ 2 w 16"/>
              <a:gd name="T15" fmla="*/ 2 h 49"/>
              <a:gd name="T16" fmla="*/ 0 w 16"/>
              <a:gd name="T17" fmla="*/ 28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6" h="49">
                <a:moveTo>
                  <a:pt x="0" y="28"/>
                </a:moveTo>
                <a:lnTo>
                  <a:pt x="1" y="42"/>
                </a:lnTo>
                <a:lnTo>
                  <a:pt x="4" y="49"/>
                </a:lnTo>
                <a:lnTo>
                  <a:pt x="9" y="49"/>
                </a:lnTo>
                <a:lnTo>
                  <a:pt x="13" y="41"/>
                </a:lnTo>
                <a:lnTo>
                  <a:pt x="16" y="17"/>
                </a:lnTo>
                <a:lnTo>
                  <a:pt x="11" y="0"/>
                </a:lnTo>
                <a:lnTo>
                  <a:pt x="2" y="2"/>
                </a:lnTo>
                <a:lnTo>
                  <a:pt x="0" y="2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624" name="Freeform 172"/>
          <p:cNvSpPr>
            <a:spLocks/>
          </p:cNvSpPr>
          <p:nvPr/>
        </p:nvSpPr>
        <p:spPr bwMode="auto">
          <a:xfrm>
            <a:off x="7213600" y="1952625"/>
            <a:ext cx="9525" cy="11113"/>
          </a:xfrm>
          <a:custGeom>
            <a:avLst/>
            <a:gdLst>
              <a:gd name="T0" fmla="*/ 28 w 77"/>
              <a:gd name="T1" fmla="*/ 43 h 85"/>
              <a:gd name="T2" fmla="*/ 58 w 77"/>
              <a:gd name="T3" fmla="*/ 73 h 85"/>
              <a:gd name="T4" fmla="*/ 77 w 77"/>
              <a:gd name="T5" fmla="*/ 85 h 85"/>
              <a:gd name="T6" fmla="*/ 74 w 77"/>
              <a:gd name="T7" fmla="*/ 73 h 85"/>
              <a:gd name="T8" fmla="*/ 49 w 77"/>
              <a:gd name="T9" fmla="*/ 43 h 85"/>
              <a:gd name="T10" fmla="*/ 19 w 77"/>
              <a:gd name="T11" fmla="*/ 13 h 85"/>
              <a:gd name="T12" fmla="*/ 0 w 77"/>
              <a:gd name="T13" fmla="*/ 0 h 85"/>
              <a:gd name="T14" fmla="*/ 3 w 77"/>
              <a:gd name="T15" fmla="*/ 13 h 85"/>
              <a:gd name="T16" fmla="*/ 28 w 77"/>
              <a:gd name="T17" fmla="*/ 43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7" h="85">
                <a:moveTo>
                  <a:pt x="28" y="43"/>
                </a:moveTo>
                <a:lnTo>
                  <a:pt x="58" y="73"/>
                </a:lnTo>
                <a:lnTo>
                  <a:pt x="77" y="85"/>
                </a:lnTo>
                <a:lnTo>
                  <a:pt x="74" y="73"/>
                </a:lnTo>
                <a:lnTo>
                  <a:pt x="49" y="43"/>
                </a:lnTo>
                <a:lnTo>
                  <a:pt x="19" y="13"/>
                </a:lnTo>
                <a:lnTo>
                  <a:pt x="0" y="0"/>
                </a:lnTo>
                <a:lnTo>
                  <a:pt x="3" y="13"/>
                </a:lnTo>
                <a:lnTo>
                  <a:pt x="28" y="4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625" name="Freeform 173"/>
          <p:cNvSpPr>
            <a:spLocks/>
          </p:cNvSpPr>
          <p:nvPr/>
        </p:nvSpPr>
        <p:spPr bwMode="auto">
          <a:xfrm>
            <a:off x="7235825" y="1979613"/>
            <a:ext cx="7938" cy="6350"/>
          </a:xfrm>
          <a:custGeom>
            <a:avLst/>
            <a:gdLst>
              <a:gd name="T0" fmla="*/ 0 w 64"/>
              <a:gd name="T1" fmla="*/ 5 h 61"/>
              <a:gd name="T2" fmla="*/ 11 w 64"/>
              <a:gd name="T3" fmla="*/ 19 h 61"/>
              <a:gd name="T4" fmla="*/ 39 w 64"/>
              <a:gd name="T5" fmla="*/ 41 h 61"/>
              <a:gd name="T6" fmla="*/ 57 w 64"/>
              <a:gd name="T7" fmla="*/ 56 h 61"/>
              <a:gd name="T8" fmla="*/ 64 w 64"/>
              <a:gd name="T9" fmla="*/ 61 h 61"/>
              <a:gd name="T10" fmla="*/ 60 w 64"/>
              <a:gd name="T11" fmla="*/ 52 h 61"/>
              <a:gd name="T12" fmla="*/ 45 w 64"/>
              <a:gd name="T13" fmla="*/ 33 h 61"/>
              <a:gd name="T14" fmla="*/ 12 w 64"/>
              <a:gd name="T15" fmla="*/ 0 h 61"/>
              <a:gd name="T16" fmla="*/ 0 w 64"/>
              <a:gd name="T17" fmla="*/ 5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4" h="61">
                <a:moveTo>
                  <a:pt x="0" y="5"/>
                </a:moveTo>
                <a:lnTo>
                  <a:pt x="11" y="19"/>
                </a:lnTo>
                <a:lnTo>
                  <a:pt x="39" y="41"/>
                </a:lnTo>
                <a:lnTo>
                  <a:pt x="57" y="56"/>
                </a:lnTo>
                <a:lnTo>
                  <a:pt x="64" y="61"/>
                </a:lnTo>
                <a:lnTo>
                  <a:pt x="60" y="52"/>
                </a:lnTo>
                <a:lnTo>
                  <a:pt x="45" y="33"/>
                </a:lnTo>
                <a:lnTo>
                  <a:pt x="12" y="0"/>
                </a:lnTo>
                <a:lnTo>
                  <a:pt x="0" y="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626" name="Freeform 174"/>
          <p:cNvSpPr>
            <a:spLocks/>
          </p:cNvSpPr>
          <p:nvPr/>
        </p:nvSpPr>
        <p:spPr bwMode="auto">
          <a:xfrm>
            <a:off x="7821613" y="2060575"/>
            <a:ext cx="22225" cy="66675"/>
          </a:xfrm>
          <a:custGeom>
            <a:avLst/>
            <a:gdLst>
              <a:gd name="T0" fmla="*/ 0 w 180"/>
              <a:gd name="T1" fmla="*/ 32 h 547"/>
              <a:gd name="T2" fmla="*/ 7 w 180"/>
              <a:gd name="T3" fmla="*/ 111 h 547"/>
              <a:gd name="T4" fmla="*/ 43 w 180"/>
              <a:gd name="T5" fmla="*/ 252 h 547"/>
              <a:gd name="T6" fmla="*/ 86 w 180"/>
              <a:gd name="T7" fmla="*/ 397 h 547"/>
              <a:gd name="T8" fmla="*/ 113 w 180"/>
              <a:gd name="T9" fmla="*/ 487 h 547"/>
              <a:gd name="T10" fmla="*/ 152 w 180"/>
              <a:gd name="T11" fmla="*/ 547 h 547"/>
              <a:gd name="T12" fmla="*/ 180 w 180"/>
              <a:gd name="T13" fmla="*/ 532 h 547"/>
              <a:gd name="T14" fmla="*/ 172 w 180"/>
              <a:gd name="T15" fmla="*/ 520 h 547"/>
              <a:gd name="T16" fmla="*/ 156 w 180"/>
              <a:gd name="T17" fmla="*/ 523 h 547"/>
              <a:gd name="T18" fmla="*/ 141 w 180"/>
              <a:gd name="T19" fmla="*/ 516 h 547"/>
              <a:gd name="T20" fmla="*/ 146 w 180"/>
              <a:gd name="T21" fmla="*/ 466 h 547"/>
              <a:gd name="T22" fmla="*/ 151 w 180"/>
              <a:gd name="T23" fmla="*/ 431 h 547"/>
              <a:gd name="T24" fmla="*/ 152 w 180"/>
              <a:gd name="T25" fmla="*/ 416 h 547"/>
              <a:gd name="T26" fmla="*/ 147 w 180"/>
              <a:gd name="T27" fmla="*/ 417 h 547"/>
              <a:gd name="T28" fmla="*/ 137 w 180"/>
              <a:gd name="T29" fmla="*/ 436 h 547"/>
              <a:gd name="T30" fmla="*/ 126 w 180"/>
              <a:gd name="T31" fmla="*/ 454 h 547"/>
              <a:gd name="T32" fmla="*/ 121 w 180"/>
              <a:gd name="T33" fmla="*/ 456 h 547"/>
              <a:gd name="T34" fmla="*/ 122 w 180"/>
              <a:gd name="T35" fmla="*/ 441 h 547"/>
              <a:gd name="T36" fmla="*/ 126 w 180"/>
              <a:gd name="T37" fmla="*/ 408 h 547"/>
              <a:gd name="T38" fmla="*/ 127 w 180"/>
              <a:gd name="T39" fmla="*/ 359 h 547"/>
              <a:gd name="T40" fmla="*/ 113 w 180"/>
              <a:gd name="T41" fmla="*/ 350 h 547"/>
              <a:gd name="T42" fmla="*/ 101 w 180"/>
              <a:gd name="T43" fmla="*/ 345 h 547"/>
              <a:gd name="T44" fmla="*/ 105 w 180"/>
              <a:gd name="T45" fmla="*/ 303 h 547"/>
              <a:gd name="T46" fmla="*/ 109 w 180"/>
              <a:gd name="T47" fmla="*/ 273 h 547"/>
              <a:gd name="T48" fmla="*/ 110 w 180"/>
              <a:gd name="T49" fmla="*/ 262 h 547"/>
              <a:gd name="T50" fmla="*/ 105 w 180"/>
              <a:gd name="T51" fmla="*/ 266 h 547"/>
              <a:gd name="T52" fmla="*/ 94 w 180"/>
              <a:gd name="T53" fmla="*/ 286 h 547"/>
              <a:gd name="T54" fmla="*/ 82 w 180"/>
              <a:gd name="T55" fmla="*/ 306 h 547"/>
              <a:gd name="T56" fmla="*/ 77 w 180"/>
              <a:gd name="T57" fmla="*/ 311 h 547"/>
              <a:gd name="T58" fmla="*/ 77 w 180"/>
              <a:gd name="T59" fmla="*/ 298 h 547"/>
              <a:gd name="T60" fmla="*/ 81 w 180"/>
              <a:gd name="T61" fmla="*/ 267 h 547"/>
              <a:gd name="T62" fmla="*/ 80 w 180"/>
              <a:gd name="T63" fmla="*/ 202 h 547"/>
              <a:gd name="T64" fmla="*/ 69 w 180"/>
              <a:gd name="T65" fmla="*/ 130 h 547"/>
              <a:gd name="T66" fmla="*/ 47 w 180"/>
              <a:gd name="T67" fmla="*/ 78 h 547"/>
              <a:gd name="T68" fmla="*/ 26 w 180"/>
              <a:gd name="T69" fmla="*/ 85 h 547"/>
              <a:gd name="T70" fmla="*/ 17 w 180"/>
              <a:gd name="T71" fmla="*/ 96 h 547"/>
              <a:gd name="T72" fmla="*/ 13 w 180"/>
              <a:gd name="T73" fmla="*/ 95 h 547"/>
              <a:gd name="T74" fmla="*/ 13 w 180"/>
              <a:gd name="T75" fmla="*/ 81 h 547"/>
              <a:gd name="T76" fmla="*/ 17 w 180"/>
              <a:gd name="T77" fmla="*/ 55 h 547"/>
              <a:gd name="T78" fmla="*/ 24 w 180"/>
              <a:gd name="T79" fmla="*/ 17 h 547"/>
              <a:gd name="T80" fmla="*/ 23 w 180"/>
              <a:gd name="T81" fmla="*/ 0 h 547"/>
              <a:gd name="T82" fmla="*/ 14 w 180"/>
              <a:gd name="T83" fmla="*/ 4 h 547"/>
              <a:gd name="T84" fmla="*/ 0 w 180"/>
              <a:gd name="T85" fmla="*/ 32 h 5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80" h="547">
                <a:moveTo>
                  <a:pt x="0" y="32"/>
                </a:moveTo>
                <a:lnTo>
                  <a:pt x="7" y="111"/>
                </a:lnTo>
                <a:lnTo>
                  <a:pt x="43" y="252"/>
                </a:lnTo>
                <a:lnTo>
                  <a:pt x="86" y="397"/>
                </a:lnTo>
                <a:lnTo>
                  <a:pt x="113" y="487"/>
                </a:lnTo>
                <a:lnTo>
                  <a:pt x="152" y="547"/>
                </a:lnTo>
                <a:lnTo>
                  <a:pt x="180" y="532"/>
                </a:lnTo>
                <a:lnTo>
                  <a:pt x="172" y="520"/>
                </a:lnTo>
                <a:lnTo>
                  <a:pt x="156" y="523"/>
                </a:lnTo>
                <a:lnTo>
                  <a:pt x="141" y="516"/>
                </a:lnTo>
                <a:lnTo>
                  <a:pt x="146" y="466"/>
                </a:lnTo>
                <a:lnTo>
                  <a:pt x="151" y="431"/>
                </a:lnTo>
                <a:lnTo>
                  <a:pt x="152" y="416"/>
                </a:lnTo>
                <a:lnTo>
                  <a:pt x="147" y="417"/>
                </a:lnTo>
                <a:lnTo>
                  <a:pt x="137" y="436"/>
                </a:lnTo>
                <a:lnTo>
                  <a:pt x="126" y="454"/>
                </a:lnTo>
                <a:lnTo>
                  <a:pt x="121" y="456"/>
                </a:lnTo>
                <a:lnTo>
                  <a:pt x="122" y="441"/>
                </a:lnTo>
                <a:lnTo>
                  <a:pt x="126" y="408"/>
                </a:lnTo>
                <a:lnTo>
                  <a:pt x="127" y="359"/>
                </a:lnTo>
                <a:lnTo>
                  <a:pt x="113" y="350"/>
                </a:lnTo>
                <a:lnTo>
                  <a:pt x="101" y="345"/>
                </a:lnTo>
                <a:lnTo>
                  <a:pt x="105" y="303"/>
                </a:lnTo>
                <a:lnTo>
                  <a:pt x="109" y="273"/>
                </a:lnTo>
                <a:lnTo>
                  <a:pt x="110" y="262"/>
                </a:lnTo>
                <a:lnTo>
                  <a:pt x="105" y="266"/>
                </a:lnTo>
                <a:lnTo>
                  <a:pt x="94" y="286"/>
                </a:lnTo>
                <a:lnTo>
                  <a:pt x="82" y="306"/>
                </a:lnTo>
                <a:lnTo>
                  <a:pt x="77" y="311"/>
                </a:lnTo>
                <a:lnTo>
                  <a:pt x="77" y="298"/>
                </a:lnTo>
                <a:lnTo>
                  <a:pt x="81" y="267"/>
                </a:lnTo>
                <a:lnTo>
                  <a:pt x="80" y="202"/>
                </a:lnTo>
                <a:lnTo>
                  <a:pt x="69" y="130"/>
                </a:lnTo>
                <a:lnTo>
                  <a:pt x="47" y="78"/>
                </a:lnTo>
                <a:lnTo>
                  <a:pt x="26" y="85"/>
                </a:lnTo>
                <a:lnTo>
                  <a:pt x="17" y="96"/>
                </a:lnTo>
                <a:lnTo>
                  <a:pt x="13" y="95"/>
                </a:lnTo>
                <a:lnTo>
                  <a:pt x="13" y="81"/>
                </a:lnTo>
                <a:lnTo>
                  <a:pt x="17" y="55"/>
                </a:lnTo>
                <a:lnTo>
                  <a:pt x="24" y="17"/>
                </a:lnTo>
                <a:lnTo>
                  <a:pt x="23" y="0"/>
                </a:lnTo>
                <a:lnTo>
                  <a:pt x="14" y="4"/>
                </a:lnTo>
                <a:lnTo>
                  <a:pt x="0" y="3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627" name="Freeform 175"/>
          <p:cNvSpPr>
            <a:spLocks/>
          </p:cNvSpPr>
          <p:nvPr/>
        </p:nvSpPr>
        <p:spPr bwMode="auto">
          <a:xfrm>
            <a:off x="7394575" y="2106613"/>
            <a:ext cx="11113" cy="11113"/>
          </a:xfrm>
          <a:custGeom>
            <a:avLst/>
            <a:gdLst>
              <a:gd name="T0" fmla="*/ 41 w 93"/>
              <a:gd name="T1" fmla="*/ 47 h 96"/>
              <a:gd name="T2" fmla="*/ 0 w 93"/>
              <a:gd name="T3" fmla="*/ 96 h 96"/>
              <a:gd name="T4" fmla="*/ 49 w 93"/>
              <a:gd name="T5" fmla="*/ 56 h 96"/>
              <a:gd name="T6" fmla="*/ 93 w 93"/>
              <a:gd name="T7" fmla="*/ 14 h 96"/>
              <a:gd name="T8" fmla="*/ 90 w 93"/>
              <a:gd name="T9" fmla="*/ 0 h 96"/>
              <a:gd name="T10" fmla="*/ 73 w 93"/>
              <a:gd name="T11" fmla="*/ 14 h 96"/>
              <a:gd name="T12" fmla="*/ 41 w 93"/>
              <a:gd name="T13" fmla="*/ 47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3" h="96">
                <a:moveTo>
                  <a:pt x="41" y="47"/>
                </a:moveTo>
                <a:lnTo>
                  <a:pt x="0" y="96"/>
                </a:lnTo>
                <a:lnTo>
                  <a:pt x="49" y="56"/>
                </a:lnTo>
                <a:lnTo>
                  <a:pt x="93" y="14"/>
                </a:lnTo>
                <a:lnTo>
                  <a:pt x="90" y="0"/>
                </a:lnTo>
                <a:lnTo>
                  <a:pt x="73" y="14"/>
                </a:lnTo>
                <a:lnTo>
                  <a:pt x="41" y="4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628" name="Freeform 176"/>
          <p:cNvSpPr>
            <a:spLocks/>
          </p:cNvSpPr>
          <p:nvPr/>
        </p:nvSpPr>
        <p:spPr bwMode="auto">
          <a:xfrm>
            <a:off x="7380288" y="2119313"/>
            <a:ext cx="14288" cy="14288"/>
          </a:xfrm>
          <a:custGeom>
            <a:avLst/>
            <a:gdLst>
              <a:gd name="T0" fmla="*/ 51 w 112"/>
              <a:gd name="T1" fmla="*/ 58 h 118"/>
              <a:gd name="T2" fmla="*/ 0 w 112"/>
              <a:gd name="T3" fmla="*/ 118 h 118"/>
              <a:gd name="T4" fmla="*/ 60 w 112"/>
              <a:gd name="T5" fmla="*/ 66 h 118"/>
              <a:gd name="T6" fmla="*/ 112 w 112"/>
              <a:gd name="T7" fmla="*/ 15 h 118"/>
              <a:gd name="T8" fmla="*/ 111 w 112"/>
              <a:gd name="T9" fmla="*/ 0 h 118"/>
              <a:gd name="T10" fmla="*/ 91 w 112"/>
              <a:gd name="T11" fmla="*/ 17 h 118"/>
              <a:gd name="T12" fmla="*/ 51 w 112"/>
              <a:gd name="T13" fmla="*/ 58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2" h="118">
                <a:moveTo>
                  <a:pt x="51" y="58"/>
                </a:moveTo>
                <a:lnTo>
                  <a:pt x="0" y="118"/>
                </a:lnTo>
                <a:lnTo>
                  <a:pt x="60" y="66"/>
                </a:lnTo>
                <a:lnTo>
                  <a:pt x="112" y="15"/>
                </a:lnTo>
                <a:lnTo>
                  <a:pt x="111" y="0"/>
                </a:lnTo>
                <a:lnTo>
                  <a:pt x="91" y="17"/>
                </a:lnTo>
                <a:lnTo>
                  <a:pt x="51" y="5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629" name="Freeform 177"/>
          <p:cNvSpPr>
            <a:spLocks/>
          </p:cNvSpPr>
          <p:nvPr/>
        </p:nvSpPr>
        <p:spPr bwMode="auto">
          <a:xfrm>
            <a:off x="7839075" y="2132013"/>
            <a:ext cx="9525" cy="23813"/>
          </a:xfrm>
          <a:custGeom>
            <a:avLst/>
            <a:gdLst>
              <a:gd name="T0" fmla="*/ 0 w 82"/>
              <a:gd name="T1" fmla="*/ 8 h 200"/>
              <a:gd name="T2" fmla="*/ 31 w 82"/>
              <a:gd name="T3" fmla="*/ 130 h 200"/>
              <a:gd name="T4" fmla="*/ 62 w 82"/>
              <a:gd name="T5" fmla="*/ 200 h 200"/>
              <a:gd name="T6" fmla="*/ 67 w 82"/>
              <a:gd name="T7" fmla="*/ 164 h 200"/>
              <a:gd name="T8" fmla="*/ 77 w 82"/>
              <a:gd name="T9" fmla="*/ 125 h 200"/>
              <a:gd name="T10" fmla="*/ 82 w 82"/>
              <a:gd name="T11" fmla="*/ 107 h 200"/>
              <a:gd name="T12" fmla="*/ 82 w 82"/>
              <a:gd name="T13" fmla="*/ 99 h 200"/>
              <a:gd name="T14" fmla="*/ 77 w 82"/>
              <a:gd name="T15" fmla="*/ 104 h 200"/>
              <a:gd name="T16" fmla="*/ 64 w 82"/>
              <a:gd name="T17" fmla="*/ 119 h 200"/>
              <a:gd name="T18" fmla="*/ 52 w 82"/>
              <a:gd name="T19" fmla="*/ 131 h 200"/>
              <a:gd name="T20" fmla="*/ 46 w 82"/>
              <a:gd name="T21" fmla="*/ 131 h 200"/>
              <a:gd name="T22" fmla="*/ 46 w 82"/>
              <a:gd name="T23" fmla="*/ 115 h 200"/>
              <a:gd name="T24" fmla="*/ 51 w 82"/>
              <a:gd name="T25" fmla="*/ 82 h 200"/>
              <a:gd name="T26" fmla="*/ 52 w 82"/>
              <a:gd name="T27" fmla="*/ 29 h 200"/>
              <a:gd name="T28" fmla="*/ 32 w 82"/>
              <a:gd name="T29" fmla="*/ 3 h 200"/>
              <a:gd name="T30" fmla="*/ 10 w 82"/>
              <a:gd name="T31" fmla="*/ 0 h 200"/>
              <a:gd name="T32" fmla="*/ 0 w 82"/>
              <a:gd name="T33" fmla="*/ 8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82" h="200">
                <a:moveTo>
                  <a:pt x="0" y="8"/>
                </a:moveTo>
                <a:lnTo>
                  <a:pt x="31" y="130"/>
                </a:lnTo>
                <a:lnTo>
                  <a:pt x="62" y="200"/>
                </a:lnTo>
                <a:lnTo>
                  <a:pt x="67" y="164"/>
                </a:lnTo>
                <a:lnTo>
                  <a:pt x="77" y="125"/>
                </a:lnTo>
                <a:lnTo>
                  <a:pt x="82" y="107"/>
                </a:lnTo>
                <a:lnTo>
                  <a:pt x="82" y="99"/>
                </a:lnTo>
                <a:lnTo>
                  <a:pt x="77" y="104"/>
                </a:lnTo>
                <a:lnTo>
                  <a:pt x="64" y="119"/>
                </a:lnTo>
                <a:lnTo>
                  <a:pt x="52" y="131"/>
                </a:lnTo>
                <a:lnTo>
                  <a:pt x="46" y="131"/>
                </a:lnTo>
                <a:lnTo>
                  <a:pt x="46" y="115"/>
                </a:lnTo>
                <a:lnTo>
                  <a:pt x="51" y="82"/>
                </a:lnTo>
                <a:lnTo>
                  <a:pt x="52" y="29"/>
                </a:lnTo>
                <a:lnTo>
                  <a:pt x="32" y="3"/>
                </a:lnTo>
                <a:lnTo>
                  <a:pt x="10" y="0"/>
                </a:lnTo>
                <a:lnTo>
                  <a:pt x="0" y="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630" name="Freeform 178"/>
          <p:cNvSpPr>
            <a:spLocks/>
          </p:cNvSpPr>
          <p:nvPr/>
        </p:nvSpPr>
        <p:spPr bwMode="auto">
          <a:xfrm>
            <a:off x="7331075" y="2138363"/>
            <a:ext cx="46038" cy="107950"/>
          </a:xfrm>
          <a:custGeom>
            <a:avLst/>
            <a:gdLst>
              <a:gd name="T0" fmla="*/ 327 w 374"/>
              <a:gd name="T1" fmla="*/ 23 h 884"/>
              <a:gd name="T2" fmla="*/ 210 w 374"/>
              <a:gd name="T3" fmla="*/ 376 h 884"/>
              <a:gd name="T4" fmla="*/ 137 w 374"/>
              <a:gd name="T5" fmla="*/ 474 h 884"/>
              <a:gd name="T6" fmla="*/ 129 w 374"/>
              <a:gd name="T7" fmla="*/ 471 h 884"/>
              <a:gd name="T8" fmla="*/ 125 w 374"/>
              <a:gd name="T9" fmla="*/ 472 h 884"/>
              <a:gd name="T10" fmla="*/ 126 w 374"/>
              <a:gd name="T11" fmla="*/ 477 h 884"/>
              <a:gd name="T12" fmla="*/ 130 w 374"/>
              <a:gd name="T13" fmla="*/ 487 h 884"/>
              <a:gd name="T14" fmla="*/ 121 w 374"/>
              <a:gd name="T15" fmla="*/ 541 h 884"/>
              <a:gd name="T16" fmla="*/ 68 w 374"/>
              <a:gd name="T17" fmla="*/ 641 h 884"/>
              <a:gd name="T18" fmla="*/ 12 w 374"/>
              <a:gd name="T19" fmla="*/ 751 h 884"/>
              <a:gd name="T20" fmla="*/ 0 w 374"/>
              <a:gd name="T21" fmla="*/ 826 h 884"/>
              <a:gd name="T22" fmla="*/ 8 w 374"/>
              <a:gd name="T23" fmla="*/ 884 h 884"/>
              <a:gd name="T24" fmla="*/ 13 w 374"/>
              <a:gd name="T25" fmla="*/ 824 h 884"/>
              <a:gd name="T26" fmla="*/ 48 w 374"/>
              <a:gd name="T27" fmla="*/ 716 h 884"/>
              <a:gd name="T28" fmla="*/ 102 w 374"/>
              <a:gd name="T29" fmla="*/ 673 h 884"/>
              <a:gd name="T30" fmla="*/ 112 w 374"/>
              <a:gd name="T31" fmla="*/ 669 h 884"/>
              <a:gd name="T32" fmla="*/ 107 w 374"/>
              <a:gd name="T33" fmla="*/ 647 h 884"/>
              <a:gd name="T34" fmla="*/ 101 w 374"/>
              <a:gd name="T35" fmla="*/ 631 h 884"/>
              <a:gd name="T36" fmla="*/ 102 w 374"/>
              <a:gd name="T37" fmla="*/ 622 h 884"/>
              <a:gd name="T38" fmla="*/ 109 w 374"/>
              <a:gd name="T39" fmla="*/ 621 h 884"/>
              <a:gd name="T40" fmla="*/ 122 w 374"/>
              <a:gd name="T41" fmla="*/ 628 h 884"/>
              <a:gd name="T42" fmla="*/ 133 w 374"/>
              <a:gd name="T43" fmla="*/ 633 h 884"/>
              <a:gd name="T44" fmla="*/ 139 w 374"/>
              <a:gd name="T45" fmla="*/ 634 h 884"/>
              <a:gd name="T46" fmla="*/ 140 w 374"/>
              <a:gd name="T47" fmla="*/ 630 h 884"/>
              <a:gd name="T48" fmla="*/ 134 w 374"/>
              <a:gd name="T49" fmla="*/ 621 h 884"/>
              <a:gd name="T50" fmla="*/ 164 w 374"/>
              <a:gd name="T51" fmla="*/ 510 h 884"/>
              <a:gd name="T52" fmla="*/ 233 w 374"/>
              <a:gd name="T53" fmla="*/ 438 h 884"/>
              <a:gd name="T54" fmla="*/ 241 w 374"/>
              <a:gd name="T55" fmla="*/ 442 h 884"/>
              <a:gd name="T56" fmla="*/ 246 w 374"/>
              <a:gd name="T57" fmla="*/ 442 h 884"/>
              <a:gd name="T58" fmla="*/ 246 w 374"/>
              <a:gd name="T59" fmla="*/ 437 h 884"/>
              <a:gd name="T60" fmla="*/ 241 w 374"/>
              <a:gd name="T61" fmla="*/ 427 h 884"/>
              <a:gd name="T62" fmla="*/ 237 w 374"/>
              <a:gd name="T63" fmla="*/ 387 h 884"/>
              <a:gd name="T64" fmla="*/ 250 w 374"/>
              <a:gd name="T65" fmla="*/ 327 h 884"/>
              <a:gd name="T66" fmla="*/ 273 w 374"/>
              <a:gd name="T67" fmla="*/ 276 h 884"/>
              <a:gd name="T68" fmla="*/ 293 w 374"/>
              <a:gd name="T69" fmla="*/ 275 h 884"/>
              <a:gd name="T70" fmla="*/ 308 w 374"/>
              <a:gd name="T71" fmla="*/ 286 h 884"/>
              <a:gd name="T72" fmla="*/ 320 w 374"/>
              <a:gd name="T73" fmla="*/ 265 h 884"/>
              <a:gd name="T74" fmla="*/ 325 w 374"/>
              <a:gd name="T75" fmla="*/ 244 h 884"/>
              <a:gd name="T76" fmla="*/ 314 w 374"/>
              <a:gd name="T77" fmla="*/ 243 h 884"/>
              <a:gd name="T78" fmla="*/ 298 w 374"/>
              <a:gd name="T79" fmla="*/ 242 h 884"/>
              <a:gd name="T80" fmla="*/ 293 w 374"/>
              <a:gd name="T81" fmla="*/ 222 h 884"/>
              <a:gd name="T82" fmla="*/ 298 w 374"/>
              <a:gd name="T83" fmla="*/ 200 h 884"/>
              <a:gd name="T84" fmla="*/ 310 w 374"/>
              <a:gd name="T85" fmla="*/ 198 h 884"/>
              <a:gd name="T86" fmla="*/ 322 w 374"/>
              <a:gd name="T87" fmla="*/ 195 h 884"/>
              <a:gd name="T88" fmla="*/ 327 w 374"/>
              <a:gd name="T89" fmla="*/ 173 h 884"/>
              <a:gd name="T90" fmla="*/ 335 w 374"/>
              <a:gd name="T91" fmla="*/ 53 h 884"/>
              <a:gd name="T92" fmla="*/ 361 w 374"/>
              <a:gd name="T93" fmla="*/ 32 h 884"/>
              <a:gd name="T94" fmla="*/ 369 w 374"/>
              <a:gd name="T95" fmla="*/ 36 h 884"/>
              <a:gd name="T96" fmla="*/ 374 w 374"/>
              <a:gd name="T97" fmla="*/ 36 h 884"/>
              <a:gd name="T98" fmla="*/ 374 w 374"/>
              <a:gd name="T99" fmla="*/ 32 h 884"/>
              <a:gd name="T100" fmla="*/ 369 w 374"/>
              <a:gd name="T101" fmla="*/ 23 h 884"/>
              <a:gd name="T102" fmla="*/ 344 w 374"/>
              <a:gd name="T103" fmla="*/ 0 h 884"/>
              <a:gd name="T104" fmla="*/ 327 w 374"/>
              <a:gd name="T105" fmla="*/ 23 h 8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374" h="884">
                <a:moveTo>
                  <a:pt x="327" y="23"/>
                </a:moveTo>
                <a:lnTo>
                  <a:pt x="210" y="376"/>
                </a:lnTo>
                <a:lnTo>
                  <a:pt x="137" y="474"/>
                </a:lnTo>
                <a:lnTo>
                  <a:pt x="129" y="471"/>
                </a:lnTo>
                <a:lnTo>
                  <a:pt x="125" y="472"/>
                </a:lnTo>
                <a:lnTo>
                  <a:pt x="126" y="477"/>
                </a:lnTo>
                <a:lnTo>
                  <a:pt x="130" y="487"/>
                </a:lnTo>
                <a:lnTo>
                  <a:pt x="121" y="541"/>
                </a:lnTo>
                <a:lnTo>
                  <a:pt x="68" y="641"/>
                </a:lnTo>
                <a:lnTo>
                  <a:pt x="12" y="751"/>
                </a:lnTo>
                <a:lnTo>
                  <a:pt x="0" y="826"/>
                </a:lnTo>
                <a:lnTo>
                  <a:pt x="8" y="884"/>
                </a:lnTo>
                <a:lnTo>
                  <a:pt x="13" y="824"/>
                </a:lnTo>
                <a:lnTo>
                  <a:pt x="48" y="716"/>
                </a:lnTo>
                <a:lnTo>
                  <a:pt x="102" y="673"/>
                </a:lnTo>
                <a:lnTo>
                  <a:pt x="112" y="669"/>
                </a:lnTo>
                <a:lnTo>
                  <a:pt x="107" y="647"/>
                </a:lnTo>
                <a:lnTo>
                  <a:pt x="101" y="631"/>
                </a:lnTo>
                <a:lnTo>
                  <a:pt x="102" y="622"/>
                </a:lnTo>
                <a:lnTo>
                  <a:pt x="109" y="621"/>
                </a:lnTo>
                <a:lnTo>
                  <a:pt x="122" y="628"/>
                </a:lnTo>
                <a:lnTo>
                  <a:pt x="133" y="633"/>
                </a:lnTo>
                <a:lnTo>
                  <a:pt x="139" y="634"/>
                </a:lnTo>
                <a:lnTo>
                  <a:pt x="140" y="630"/>
                </a:lnTo>
                <a:lnTo>
                  <a:pt x="134" y="621"/>
                </a:lnTo>
                <a:lnTo>
                  <a:pt x="164" y="510"/>
                </a:lnTo>
                <a:lnTo>
                  <a:pt x="233" y="438"/>
                </a:lnTo>
                <a:lnTo>
                  <a:pt x="241" y="442"/>
                </a:lnTo>
                <a:lnTo>
                  <a:pt x="246" y="442"/>
                </a:lnTo>
                <a:lnTo>
                  <a:pt x="246" y="437"/>
                </a:lnTo>
                <a:lnTo>
                  <a:pt x="241" y="427"/>
                </a:lnTo>
                <a:lnTo>
                  <a:pt x="237" y="387"/>
                </a:lnTo>
                <a:lnTo>
                  <a:pt x="250" y="327"/>
                </a:lnTo>
                <a:lnTo>
                  <a:pt x="273" y="276"/>
                </a:lnTo>
                <a:lnTo>
                  <a:pt x="293" y="275"/>
                </a:lnTo>
                <a:lnTo>
                  <a:pt x="308" y="286"/>
                </a:lnTo>
                <a:lnTo>
                  <a:pt x="320" y="265"/>
                </a:lnTo>
                <a:lnTo>
                  <a:pt x="325" y="244"/>
                </a:lnTo>
                <a:lnTo>
                  <a:pt x="314" y="243"/>
                </a:lnTo>
                <a:lnTo>
                  <a:pt x="298" y="242"/>
                </a:lnTo>
                <a:lnTo>
                  <a:pt x="293" y="222"/>
                </a:lnTo>
                <a:lnTo>
                  <a:pt x="298" y="200"/>
                </a:lnTo>
                <a:lnTo>
                  <a:pt x="310" y="198"/>
                </a:lnTo>
                <a:lnTo>
                  <a:pt x="322" y="195"/>
                </a:lnTo>
                <a:lnTo>
                  <a:pt x="327" y="173"/>
                </a:lnTo>
                <a:lnTo>
                  <a:pt x="335" y="53"/>
                </a:lnTo>
                <a:lnTo>
                  <a:pt x="361" y="32"/>
                </a:lnTo>
                <a:lnTo>
                  <a:pt x="369" y="36"/>
                </a:lnTo>
                <a:lnTo>
                  <a:pt x="374" y="36"/>
                </a:lnTo>
                <a:lnTo>
                  <a:pt x="374" y="32"/>
                </a:lnTo>
                <a:lnTo>
                  <a:pt x="369" y="23"/>
                </a:lnTo>
                <a:lnTo>
                  <a:pt x="344" y="0"/>
                </a:lnTo>
                <a:lnTo>
                  <a:pt x="327" y="2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631" name="Freeform 179"/>
          <p:cNvSpPr>
            <a:spLocks/>
          </p:cNvSpPr>
          <p:nvPr/>
        </p:nvSpPr>
        <p:spPr bwMode="auto">
          <a:xfrm>
            <a:off x="6826250" y="2144713"/>
            <a:ext cx="4763" cy="3175"/>
          </a:xfrm>
          <a:custGeom>
            <a:avLst/>
            <a:gdLst>
              <a:gd name="T0" fmla="*/ 0 w 51"/>
              <a:gd name="T1" fmla="*/ 19 h 36"/>
              <a:gd name="T2" fmla="*/ 14 w 51"/>
              <a:gd name="T3" fmla="*/ 31 h 36"/>
              <a:gd name="T4" fmla="*/ 32 w 51"/>
              <a:gd name="T5" fmla="*/ 36 h 36"/>
              <a:gd name="T6" fmla="*/ 46 w 51"/>
              <a:gd name="T7" fmla="*/ 31 h 36"/>
              <a:gd name="T8" fmla="*/ 51 w 51"/>
              <a:gd name="T9" fmla="*/ 19 h 36"/>
              <a:gd name="T10" fmla="*/ 42 w 51"/>
              <a:gd name="T11" fmla="*/ 5 h 36"/>
              <a:gd name="T12" fmla="*/ 19 w 51"/>
              <a:gd name="T13" fmla="*/ 0 h 36"/>
              <a:gd name="T14" fmla="*/ 1 w 51"/>
              <a:gd name="T15" fmla="*/ 5 h 36"/>
              <a:gd name="T16" fmla="*/ 0 w 51"/>
              <a:gd name="T17" fmla="*/ 19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1" h="36">
                <a:moveTo>
                  <a:pt x="0" y="19"/>
                </a:moveTo>
                <a:lnTo>
                  <a:pt x="14" y="31"/>
                </a:lnTo>
                <a:lnTo>
                  <a:pt x="32" y="36"/>
                </a:lnTo>
                <a:lnTo>
                  <a:pt x="46" y="31"/>
                </a:lnTo>
                <a:lnTo>
                  <a:pt x="51" y="19"/>
                </a:lnTo>
                <a:lnTo>
                  <a:pt x="42" y="5"/>
                </a:lnTo>
                <a:lnTo>
                  <a:pt x="19" y="0"/>
                </a:lnTo>
                <a:lnTo>
                  <a:pt x="1" y="5"/>
                </a:lnTo>
                <a:lnTo>
                  <a:pt x="0" y="1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632" name="Freeform 180"/>
          <p:cNvSpPr>
            <a:spLocks/>
          </p:cNvSpPr>
          <p:nvPr/>
        </p:nvSpPr>
        <p:spPr bwMode="auto">
          <a:xfrm>
            <a:off x="7847013" y="2154238"/>
            <a:ext cx="6350" cy="33338"/>
          </a:xfrm>
          <a:custGeom>
            <a:avLst/>
            <a:gdLst>
              <a:gd name="T0" fmla="*/ 6 w 49"/>
              <a:gd name="T1" fmla="*/ 79 h 275"/>
              <a:gd name="T2" fmla="*/ 0 w 49"/>
              <a:gd name="T3" fmla="*/ 138 h 275"/>
              <a:gd name="T4" fmla="*/ 12 w 49"/>
              <a:gd name="T5" fmla="*/ 164 h 275"/>
              <a:gd name="T6" fmla="*/ 25 w 49"/>
              <a:gd name="T7" fmla="*/ 187 h 275"/>
              <a:gd name="T8" fmla="*/ 23 w 49"/>
              <a:gd name="T9" fmla="*/ 230 h 275"/>
              <a:gd name="T10" fmla="*/ 20 w 49"/>
              <a:gd name="T11" fmla="*/ 268 h 275"/>
              <a:gd name="T12" fmla="*/ 27 w 49"/>
              <a:gd name="T13" fmla="*/ 275 h 275"/>
              <a:gd name="T14" fmla="*/ 49 w 49"/>
              <a:gd name="T15" fmla="*/ 194 h 275"/>
              <a:gd name="T16" fmla="*/ 38 w 49"/>
              <a:gd name="T17" fmla="*/ 141 h 275"/>
              <a:gd name="T18" fmla="*/ 25 w 49"/>
              <a:gd name="T19" fmla="*/ 130 h 275"/>
              <a:gd name="T20" fmla="*/ 29 w 49"/>
              <a:gd name="T21" fmla="*/ 77 h 275"/>
              <a:gd name="T22" fmla="*/ 37 w 49"/>
              <a:gd name="T23" fmla="*/ 22 h 275"/>
              <a:gd name="T24" fmla="*/ 33 w 49"/>
              <a:gd name="T25" fmla="*/ 0 h 275"/>
              <a:gd name="T26" fmla="*/ 20 w 49"/>
              <a:gd name="T27" fmla="*/ 23 h 275"/>
              <a:gd name="T28" fmla="*/ 6 w 49"/>
              <a:gd name="T29" fmla="*/ 79 h 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49" h="275">
                <a:moveTo>
                  <a:pt x="6" y="79"/>
                </a:moveTo>
                <a:lnTo>
                  <a:pt x="0" y="138"/>
                </a:lnTo>
                <a:lnTo>
                  <a:pt x="12" y="164"/>
                </a:lnTo>
                <a:lnTo>
                  <a:pt x="25" y="187"/>
                </a:lnTo>
                <a:lnTo>
                  <a:pt x="23" y="230"/>
                </a:lnTo>
                <a:lnTo>
                  <a:pt x="20" y="268"/>
                </a:lnTo>
                <a:lnTo>
                  <a:pt x="27" y="275"/>
                </a:lnTo>
                <a:lnTo>
                  <a:pt x="49" y="194"/>
                </a:lnTo>
                <a:lnTo>
                  <a:pt x="38" y="141"/>
                </a:lnTo>
                <a:lnTo>
                  <a:pt x="25" y="130"/>
                </a:lnTo>
                <a:lnTo>
                  <a:pt x="29" y="77"/>
                </a:lnTo>
                <a:lnTo>
                  <a:pt x="37" y="22"/>
                </a:lnTo>
                <a:lnTo>
                  <a:pt x="33" y="0"/>
                </a:lnTo>
                <a:lnTo>
                  <a:pt x="20" y="23"/>
                </a:lnTo>
                <a:lnTo>
                  <a:pt x="6" y="7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633" name="Freeform 181"/>
          <p:cNvSpPr>
            <a:spLocks noEditPoints="1"/>
          </p:cNvSpPr>
          <p:nvPr/>
        </p:nvSpPr>
        <p:spPr bwMode="auto">
          <a:xfrm>
            <a:off x="7019925" y="2162175"/>
            <a:ext cx="520700" cy="815975"/>
          </a:xfrm>
          <a:custGeom>
            <a:avLst/>
            <a:gdLst>
              <a:gd name="T0" fmla="*/ 880 w 4265"/>
              <a:gd name="T1" fmla="*/ 445 h 6684"/>
              <a:gd name="T2" fmla="*/ 606 w 4265"/>
              <a:gd name="T3" fmla="*/ 3032 h 6684"/>
              <a:gd name="T4" fmla="*/ 20 w 4265"/>
              <a:gd name="T5" fmla="*/ 5170 h 6684"/>
              <a:gd name="T6" fmla="*/ 602 w 4265"/>
              <a:gd name="T7" fmla="*/ 853 h 6684"/>
              <a:gd name="T8" fmla="*/ 501 w 4265"/>
              <a:gd name="T9" fmla="*/ 1880 h 6684"/>
              <a:gd name="T10" fmla="*/ 404 w 4265"/>
              <a:gd name="T11" fmla="*/ 2252 h 6684"/>
              <a:gd name="T12" fmla="*/ 368 w 4265"/>
              <a:gd name="T13" fmla="*/ 2794 h 6684"/>
              <a:gd name="T14" fmla="*/ 198 w 4265"/>
              <a:gd name="T15" fmla="*/ 4542 h 6684"/>
              <a:gd name="T16" fmla="*/ 135 w 4265"/>
              <a:gd name="T17" fmla="*/ 5479 h 6684"/>
              <a:gd name="T18" fmla="*/ 1023 w 4265"/>
              <a:gd name="T19" fmla="*/ 6165 h 6684"/>
              <a:gd name="T20" fmla="*/ 1104 w 4265"/>
              <a:gd name="T21" fmla="*/ 6249 h 6684"/>
              <a:gd name="T22" fmla="*/ 1529 w 4265"/>
              <a:gd name="T23" fmla="*/ 6393 h 6684"/>
              <a:gd name="T24" fmla="*/ 1896 w 4265"/>
              <a:gd name="T25" fmla="*/ 6552 h 6684"/>
              <a:gd name="T26" fmla="*/ 2232 w 4265"/>
              <a:gd name="T27" fmla="*/ 6608 h 6684"/>
              <a:gd name="T28" fmla="*/ 2761 w 4265"/>
              <a:gd name="T29" fmla="*/ 6680 h 6684"/>
              <a:gd name="T30" fmla="*/ 3465 w 4265"/>
              <a:gd name="T31" fmla="*/ 6589 h 6684"/>
              <a:gd name="T32" fmla="*/ 3662 w 4265"/>
              <a:gd name="T33" fmla="*/ 6569 h 6684"/>
              <a:gd name="T34" fmla="*/ 480 w 4265"/>
              <a:gd name="T35" fmla="*/ 5452 h 6684"/>
              <a:gd name="T36" fmla="*/ 2640 w 4265"/>
              <a:gd name="T37" fmla="*/ 4529 h 6684"/>
              <a:gd name="T38" fmla="*/ 3561 w 4265"/>
              <a:gd name="T39" fmla="*/ 4507 h 6684"/>
              <a:gd name="T40" fmla="*/ 4256 w 4265"/>
              <a:gd name="T41" fmla="*/ 5392 h 6684"/>
              <a:gd name="T42" fmla="*/ 4202 w 4265"/>
              <a:gd name="T43" fmla="*/ 6138 h 6684"/>
              <a:gd name="T44" fmla="*/ 4070 w 4265"/>
              <a:gd name="T45" fmla="*/ 5532 h 6684"/>
              <a:gd name="T46" fmla="*/ 3408 w 4265"/>
              <a:gd name="T47" fmla="*/ 4960 h 6684"/>
              <a:gd name="T48" fmla="*/ 3049 w 4265"/>
              <a:gd name="T49" fmla="*/ 4551 h 6684"/>
              <a:gd name="T50" fmla="*/ 2394 w 4265"/>
              <a:gd name="T51" fmla="*/ 4681 h 6684"/>
              <a:gd name="T52" fmla="*/ 1372 w 4265"/>
              <a:gd name="T53" fmla="*/ 5313 h 6684"/>
              <a:gd name="T54" fmla="*/ 3012 w 4265"/>
              <a:gd name="T55" fmla="*/ 644 h 6684"/>
              <a:gd name="T56" fmla="*/ 3553 w 4265"/>
              <a:gd name="T57" fmla="*/ 317 h 6684"/>
              <a:gd name="T58" fmla="*/ 3254 w 4265"/>
              <a:gd name="T59" fmla="*/ 366 h 6684"/>
              <a:gd name="T60" fmla="*/ 2826 w 4265"/>
              <a:gd name="T61" fmla="*/ 655 h 6684"/>
              <a:gd name="T62" fmla="*/ 2547 w 4265"/>
              <a:gd name="T63" fmla="*/ 1121 h 6684"/>
              <a:gd name="T64" fmla="*/ 2425 w 4265"/>
              <a:gd name="T65" fmla="*/ 1247 h 6684"/>
              <a:gd name="T66" fmla="*/ 2307 w 4265"/>
              <a:gd name="T67" fmla="*/ 1595 h 6684"/>
              <a:gd name="T68" fmla="*/ 1971 w 4265"/>
              <a:gd name="T69" fmla="*/ 2747 h 6684"/>
              <a:gd name="T70" fmla="*/ 1776 w 4265"/>
              <a:gd name="T71" fmla="*/ 3231 h 6684"/>
              <a:gd name="T72" fmla="*/ 1599 w 4265"/>
              <a:gd name="T73" fmla="*/ 3641 h 6684"/>
              <a:gd name="T74" fmla="*/ 1524 w 4265"/>
              <a:gd name="T75" fmla="*/ 4532 h 6684"/>
              <a:gd name="T76" fmla="*/ 1374 w 4265"/>
              <a:gd name="T77" fmla="*/ 4816 h 6684"/>
              <a:gd name="T78" fmla="*/ 1267 w 4265"/>
              <a:gd name="T79" fmla="*/ 5326 h 6684"/>
              <a:gd name="T80" fmla="*/ 923 w 4265"/>
              <a:gd name="T81" fmla="*/ 5423 h 6684"/>
              <a:gd name="T82" fmla="*/ 236 w 4265"/>
              <a:gd name="T83" fmla="*/ 5047 h 6684"/>
              <a:gd name="T84" fmla="*/ 652 w 4265"/>
              <a:gd name="T85" fmla="*/ 3041 h 6684"/>
              <a:gd name="T86" fmla="*/ 807 w 4265"/>
              <a:gd name="T87" fmla="*/ 2142 h 6684"/>
              <a:gd name="T88" fmla="*/ 853 w 4265"/>
              <a:gd name="T89" fmla="*/ 1975 h 6684"/>
              <a:gd name="T90" fmla="*/ 907 w 4265"/>
              <a:gd name="T91" fmla="*/ 1647 h 6684"/>
              <a:gd name="T92" fmla="*/ 903 w 4265"/>
              <a:gd name="T93" fmla="*/ 1402 h 6684"/>
              <a:gd name="T94" fmla="*/ 863 w 4265"/>
              <a:gd name="T95" fmla="*/ 1054 h 6684"/>
              <a:gd name="T96" fmla="*/ 869 w 4265"/>
              <a:gd name="T97" fmla="*/ 471 h 6684"/>
              <a:gd name="T98" fmla="*/ 1579 w 4265"/>
              <a:gd name="T99" fmla="*/ 10 h 6684"/>
              <a:gd name="T100" fmla="*/ 554 w 4265"/>
              <a:gd name="T101" fmla="*/ 838 h 6684"/>
              <a:gd name="T102" fmla="*/ 2698 w 4265"/>
              <a:gd name="T103" fmla="*/ 961 h 6684"/>
              <a:gd name="T104" fmla="*/ 2362 w 4265"/>
              <a:gd name="T105" fmla="*/ 1550 h 6684"/>
              <a:gd name="T106" fmla="*/ 2176 w 4265"/>
              <a:gd name="T107" fmla="*/ 2064 h 6684"/>
              <a:gd name="T108" fmla="*/ 2098 w 4265"/>
              <a:gd name="T109" fmla="*/ 2361 h 6684"/>
              <a:gd name="T110" fmla="*/ 1899 w 4265"/>
              <a:gd name="T111" fmla="*/ 2962 h 6684"/>
              <a:gd name="T112" fmla="*/ 2232 w 4265"/>
              <a:gd name="T113" fmla="*/ 4902 h 6684"/>
              <a:gd name="T114" fmla="*/ 1355 w 4265"/>
              <a:gd name="T115" fmla="*/ 5024 h 6684"/>
              <a:gd name="T116" fmla="*/ 1595 w 4265"/>
              <a:gd name="T117" fmla="*/ 5265 h 6684"/>
              <a:gd name="T118" fmla="*/ 732 w 4265"/>
              <a:gd name="T119" fmla="*/ 6016 h 6684"/>
              <a:gd name="T120" fmla="*/ 1484 w 4265"/>
              <a:gd name="T121" fmla="*/ 5288 h 66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4265" h="6684">
                <a:moveTo>
                  <a:pt x="1532" y="122"/>
                </a:moveTo>
                <a:lnTo>
                  <a:pt x="1479" y="343"/>
                </a:lnTo>
                <a:lnTo>
                  <a:pt x="1409" y="558"/>
                </a:lnTo>
                <a:lnTo>
                  <a:pt x="1376" y="644"/>
                </a:lnTo>
                <a:lnTo>
                  <a:pt x="1348" y="703"/>
                </a:lnTo>
                <a:lnTo>
                  <a:pt x="1338" y="720"/>
                </a:lnTo>
                <a:lnTo>
                  <a:pt x="1329" y="727"/>
                </a:lnTo>
                <a:lnTo>
                  <a:pt x="1324" y="724"/>
                </a:lnTo>
                <a:lnTo>
                  <a:pt x="1321" y="709"/>
                </a:lnTo>
                <a:lnTo>
                  <a:pt x="1269" y="542"/>
                </a:lnTo>
                <a:lnTo>
                  <a:pt x="1154" y="324"/>
                </a:lnTo>
                <a:lnTo>
                  <a:pt x="1107" y="239"/>
                </a:lnTo>
                <a:lnTo>
                  <a:pt x="1092" y="194"/>
                </a:lnTo>
                <a:lnTo>
                  <a:pt x="1088" y="184"/>
                </a:lnTo>
                <a:lnTo>
                  <a:pt x="1058" y="181"/>
                </a:lnTo>
                <a:lnTo>
                  <a:pt x="987" y="236"/>
                </a:lnTo>
                <a:lnTo>
                  <a:pt x="942" y="380"/>
                </a:lnTo>
                <a:lnTo>
                  <a:pt x="930" y="446"/>
                </a:lnTo>
                <a:lnTo>
                  <a:pt x="915" y="480"/>
                </a:lnTo>
                <a:lnTo>
                  <a:pt x="880" y="445"/>
                </a:lnTo>
                <a:lnTo>
                  <a:pt x="818" y="350"/>
                </a:lnTo>
                <a:lnTo>
                  <a:pt x="755" y="250"/>
                </a:lnTo>
                <a:lnTo>
                  <a:pt x="716" y="201"/>
                </a:lnTo>
                <a:lnTo>
                  <a:pt x="681" y="240"/>
                </a:lnTo>
                <a:lnTo>
                  <a:pt x="748" y="487"/>
                </a:lnTo>
                <a:lnTo>
                  <a:pt x="836" y="750"/>
                </a:lnTo>
                <a:lnTo>
                  <a:pt x="810" y="935"/>
                </a:lnTo>
                <a:lnTo>
                  <a:pt x="787" y="1087"/>
                </a:lnTo>
                <a:lnTo>
                  <a:pt x="771" y="1194"/>
                </a:lnTo>
                <a:lnTo>
                  <a:pt x="765" y="1233"/>
                </a:lnTo>
                <a:lnTo>
                  <a:pt x="768" y="1254"/>
                </a:lnTo>
                <a:lnTo>
                  <a:pt x="787" y="1257"/>
                </a:lnTo>
                <a:lnTo>
                  <a:pt x="827" y="1249"/>
                </a:lnTo>
                <a:lnTo>
                  <a:pt x="895" y="1234"/>
                </a:lnTo>
                <a:lnTo>
                  <a:pt x="880" y="1348"/>
                </a:lnTo>
                <a:lnTo>
                  <a:pt x="855" y="1560"/>
                </a:lnTo>
                <a:lnTo>
                  <a:pt x="827" y="1826"/>
                </a:lnTo>
                <a:lnTo>
                  <a:pt x="776" y="2229"/>
                </a:lnTo>
                <a:lnTo>
                  <a:pt x="702" y="2630"/>
                </a:lnTo>
                <a:lnTo>
                  <a:pt x="606" y="3032"/>
                </a:lnTo>
                <a:lnTo>
                  <a:pt x="485" y="3435"/>
                </a:lnTo>
                <a:lnTo>
                  <a:pt x="402" y="3712"/>
                </a:lnTo>
                <a:lnTo>
                  <a:pt x="351" y="3944"/>
                </a:lnTo>
                <a:lnTo>
                  <a:pt x="322" y="4178"/>
                </a:lnTo>
                <a:lnTo>
                  <a:pt x="306" y="4464"/>
                </a:lnTo>
                <a:lnTo>
                  <a:pt x="271" y="4824"/>
                </a:lnTo>
                <a:lnTo>
                  <a:pt x="182" y="5107"/>
                </a:lnTo>
                <a:lnTo>
                  <a:pt x="137" y="5214"/>
                </a:lnTo>
                <a:lnTo>
                  <a:pt x="105" y="5146"/>
                </a:lnTo>
                <a:lnTo>
                  <a:pt x="87" y="5112"/>
                </a:lnTo>
                <a:lnTo>
                  <a:pt x="75" y="5097"/>
                </a:lnTo>
                <a:lnTo>
                  <a:pt x="66" y="5099"/>
                </a:lnTo>
                <a:lnTo>
                  <a:pt x="58" y="5118"/>
                </a:lnTo>
                <a:lnTo>
                  <a:pt x="57" y="5161"/>
                </a:lnTo>
                <a:lnTo>
                  <a:pt x="75" y="5208"/>
                </a:lnTo>
                <a:lnTo>
                  <a:pt x="94" y="5251"/>
                </a:lnTo>
                <a:lnTo>
                  <a:pt x="79" y="5287"/>
                </a:lnTo>
                <a:lnTo>
                  <a:pt x="40" y="5308"/>
                </a:lnTo>
                <a:lnTo>
                  <a:pt x="18" y="5264"/>
                </a:lnTo>
                <a:lnTo>
                  <a:pt x="20" y="5170"/>
                </a:lnTo>
                <a:lnTo>
                  <a:pt x="47" y="5045"/>
                </a:lnTo>
                <a:lnTo>
                  <a:pt x="93" y="4925"/>
                </a:lnTo>
                <a:lnTo>
                  <a:pt x="154" y="4791"/>
                </a:lnTo>
                <a:lnTo>
                  <a:pt x="235" y="4569"/>
                </a:lnTo>
                <a:lnTo>
                  <a:pt x="261" y="4272"/>
                </a:lnTo>
                <a:lnTo>
                  <a:pt x="269" y="4128"/>
                </a:lnTo>
                <a:lnTo>
                  <a:pt x="278" y="4037"/>
                </a:lnTo>
                <a:lnTo>
                  <a:pt x="291" y="3962"/>
                </a:lnTo>
                <a:lnTo>
                  <a:pt x="304" y="3858"/>
                </a:lnTo>
                <a:lnTo>
                  <a:pt x="316" y="3756"/>
                </a:lnTo>
                <a:lnTo>
                  <a:pt x="325" y="3687"/>
                </a:lnTo>
                <a:lnTo>
                  <a:pt x="342" y="3520"/>
                </a:lnTo>
                <a:lnTo>
                  <a:pt x="368" y="3183"/>
                </a:lnTo>
                <a:lnTo>
                  <a:pt x="393" y="2835"/>
                </a:lnTo>
                <a:lnTo>
                  <a:pt x="410" y="2649"/>
                </a:lnTo>
                <a:lnTo>
                  <a:pt x="478" y="2171"/>
                </a:lnTo>
                <a:lnTo>
                  <a:pt x="539" y="1816"/>
                </a:lnTo>
                <a:lnTo>
                  <a:pt x="615" y="1426"/>
                </a:lnTo>
                <a:lnTo>
                  <a:pt x="633" y="1145"/>
                </a:lnTo>
                <a:lnTo>
                  <a:pt x="602" y="853"/>
                </a:lnTo>
                <a:lnTo>
                  <a:pt x="547" y="705"/>
                </a:lnTo>
                <a:lnTo>
                  <a:pt x="520" y="739"/>
                </a:lnTo>
                <a:lnTo>
                  <a:pt x="543" y="876"/>
                </a:lnTo>
                <a:lnTo>
                  <a:pt x="566" y="1041"/>
                </a:lnTo>
                <a:lnTo>
                  <a:pt x="566" y="1271"/>
                </a:lnTo>
                <a:lnTo>
                  <a:pt x="564" y="1432"/>
                </a:lnTo>
                <a:lnTo>
                  <a:pt x="571" y="1463"/>
                </a:lnTo>
                <a:lnTo>
                  <a:pt x="588" y="1399"/>
                </a:lnTo>
                <a:lnTo>
                  <a:pt x="588" y="1463"/>
                </a:lnTo>
                <a:lnTo>
                  <a:pt x="582" y="1526"/>
                </a:lnTo>
                <a:lnTo>
                  <a:pt x="571" y="1591"/>
                </a:lnTo>
                <a:lnTo>
                  <a:pt x="554" y="1655"/>
                </a:lnTo>
                <a:lnTo>
                  <a:pt x="551" y="1591"/>
                </a:lnTo>
                <a:lnTo>
                  <a:pt x="548" y="1560"/>
                </a:lnTo>
                <a:lnTo>
                  <a:pt x="543" y="1556"/>
                </a:lnTo>
                <a:lnTo>
                  <a:pt x="534" y="1577"/>
                </a:lnTo>
                <a:lnTo>
                  <a:pt x="519" y="1630"/>
                </a:lnTo>
                <a:lnTo>
                  <a:pt x="502" y="1732"/>
                </a:lnTo>
                <a:lnTo>
                  <a:pt x="498" y="1833"/>
                </a:lnTo>
                <a:lnTo>
                  <a:pt x="501" y="1880"/>
                </a:lnTo>
                <a:lnTo>
                  <a:pt x="501" y="1902"/>
                </a:lnTo>
                <a:lnTo>
                  <a:pt x="496" y="1901"/>
                </a:lnTo>
                <a:lnTo>
                  <a:pt x="485" y="1880"/>
                </a:lnTo>
                <a:lnTo>
                  <a:pt x="477" y="1859"/>
                </a:lnTo>
                <a:lnTo>
                  <a:pt x="472" y="1860"/>
                </a:lnTo>
                <a:lnTo>
                  <a:pt x="472" y="1884"/>
                </a:lnTo>
                <a:lnTo>
                  <a:pt x="477" y="1933"/>
                </a:lnTo>
                <a:lnTo>
                  <a:pt x="482" y="1980"/>
                </a:lnTo>
                <a:lnTo>
                  <a:pt x="481" y="2008"/>
                </a:lnTo>
                <a:lnTo>
                  <a:pt x="477" y="2016"/>
                </a:lnTo>
                <a:lnTo>
                  <a:pt x="466" y="2008"/>
                </a:lnTo>
                <a:lnTo>
                  <a:pt x="456" y="1997"/>
                </a:lnTo>
                <a:lnTo>
                  <a:pt x="452" y="2001"/>
                </a:lnTo>
                <a:lnTo>
                  <a:pt x="452" y="2021"/>
                </a:lnTo>
                <a:lnTo>
                  <a:pt x="457" y="2059"/>
                </a:lnTo>
                <a:lnTo>
                  <a:pt x="461" y="2128"/>
                </a:lnTo>
                <a:lnTo>
                  <a:pt x="436" y="2162"/>
                </a:lnTo>
                <a:lnTo>
                  <a:pt x="410" y="2188"/>
                </a:lnTo>
                <a:lnTo>
                  <a:pt x="402" y="2228"/>
                </a:lnTo>
                <a:lnTo>
                  <a:pt x="404" y="2252"/>
                </a:lnTo>
                <a:lnTo>
                  <a:pt x="406" y="2260"/>
                </a:lnTo>
                <a:lnTo>
                  <a:pt x="412" y="2250"/>
                </a:lnTo>
                <a:lnTo>
                  <a:pt x="423" y="2221"/>
                </a:lnTo>
                <a:lnTo>
                  <a:pt x="430" y="2204"/>
                </a:lnTo>
                <a:lnTo>
                  <a:pt x="434" y="2199"/>
                </a:lnTo>
                <a:lnTo>
                  <a:pt x="436" y="2206"/>
                </a:lnTo>
                <a:lnTo>
                  <a:pt x="435" y="2228"/>
                </a:lnTo>
                <a:lnTo>
                  <a:pt x="426" y="2322"/>
                </a:lnTo>
                <a:lnTo>
                  <a:pt x="406" y="2499"/>
                </a:lnTo>
                <a:lnTo>
                  <a:pt x="398" y="2573"/>
                </a:lnTo>
                <a:lnTo>
                  <a:pt x="391" y="2605"/>
                </a:lnTo>
                <a:lnTo>
                  <a:pt x="385" y="2599"/>
                </a:lnTo>
                <a:lnTo>
                  <a:pt x="376" y="2563"/>
                </a:lnTo>
                <a:lnTo>
                  <a:pt x="368" y="2561"/>
                </a:lnTo>
                <a:lnTo>
                  <a:pt x="368" y="2670"/>
                </a:lnTo>
                <a:lnTo>
                  <a:pt x="371" y="2745"/>
                </a:lnTo>
                <a:lnTo>
                  <a:pt x="370" y="2785"/>
                </a:lnTo>
                <a:lnTo>
                  <a:pt x="370" y="2791"/>
                </a:lnTo>
                <a:lnTo>
                  <a:pt x="369" y="2793"/>
                </a:lnTo>
                <a:lnTo>
                  <a:pt x="368" y="2794"/>
                </a:lnTo>
                <a:lnTo>
                  <a:pt x="367" y="2793"/>
                </a:lnTo>
                <a:lnTo>
                  <a:pt x="363" y="2783"/>
                </a:lnTo>
                <a:lnTo>
                  <a:pt x="359" y="2766"/>
                </a:lnTo>
                <a:lnTo>
                  <a:pt x="356" y="2749"/>
                </a:lnTo>
                <a:lnTo>
                  <a:pt x="353" y="2742"/>
                </a:lnTo>
                <a:lnTo>
                  <a:pt x="351" y="2744"/>
                </a:lnTo>
                <a:lnTo>
                  <a:pt x="348" y="2756"/>
                </a:lnTo>
                <a:lnTo>
                  <a:pt x="346" y="2811"/>
                </a:lnTo>
                <a:lnTo>
                  <a:pt x="346" y="2905"/>
                </a:lnTo>
                <a:lnTo>
                  <a:pt x="329" y="3343"/>
                </a:lnTo>
                <a:lnTo>
                  <a:pt x="271" y="3913"/>
                </a:lnTo>
                <a:lnTo>
                  <a:pt x="238" y="4120"/>
                </a:lnTo>
                <a:lnTo>
                  <a:pt x="199" y="4150"/>
                </a:lnTo>
                <a:lnTo>
                  <a:pt x="190" y="4145"/>
                </a:lnTo>
                <a:lnTo>
                  <a:pt x="187" y="4146"/>
                </a:lnTo>
                <a:lnTo>
                  <a:pt x="190" y="4152"/>
                </a:lnTo>
                <a:lnTo>
                  <a:pt x="201" y="4167"/>
                </a:lnTo>
                <a:lnTo>
                  <a:pt x="226" y="4372"/>
                </a:lnTo>
                <a:lnTo>
                  <a:pt x="207" y="4539"/>
                </a:lnTo>
                <a:lnTo>
                  <a:pt x="198" y="4542"/>
                </a:lnTo>
                <a:lnTo>
                  <a:pt x="199" y="4565"/>
                </a:lnTo>
                <a:lnTo>
                  <a:pt x="179" y="4688"/>
                </a:lnTo>
                <a:lnTo>
                  <a:pt x="126" y="4774"/>
                </a:lnTo>
                <a:lnTo>
                  <a:pt x="106" y="4779"/>
                </a:lnTo>
                <a:lnTo>
                  <a:pt x="86" y="4793"/>
                </a:lnTo>
                <a:lnTo>
                  <a:pt x="81" y="4799"/>
                </a:lnTo>
                <a:lnTo>
                  <a:pt x="81" y="4802"/>
                </a:lnTo>
                <a:lnTo>
                  <a:pt x="87" y="4802"/>
                </a:lnTo>
                <a:lnTo>
                  <a:pt x="96" y="4798"/>
                </a:lnTo>
                <a:lnTo>
                  <a:pt x="114" y="4789"/>
                </a:lnTo>
                <a:lnTo>
                  <a:pt x="122" y="4791"/>
                </a:lnTo>
                <a:lnTo>
                  <a:pt x="85" y="4875"/>
                </a:lnTo>
                <a:lnTo>
                  <a:pt x="30" y="4971"/>
                </a:lnTo>
                <a:lnTo>
                  <a:pt x="14" y="5037"/>
                </a:lnTo>
                <a:lnTo>
                  <a:pt x="0" y="5159"/>
                </a:lnTo>
                <a:lnTo>
                  <a:pt x="2" y="5297"/>
                </a:lnTo>
                <a:lnTo>
                  <a:pt x="49" y="5317"/>
                </a:lnTo>
                <a:lnTo>
                  <a:pt x="104" y="5379"/>
                </a:lnTo>
                <a:lnTo>
                  <a:pt x="133" y="5462"/>
                </a:lnTo>
                <a:lnTo>
                  <a:pt x="135" y="5479"/>
                </a:lnTo>
                <a:lnTo>
                  <a:pt x="150" y="5483"/>
                </a:lnTo>
                <a:lnTo>
                  <a:pt x="167" y="5489"/>
                </a:lnTo>
                <a:lnTo>
                  <a:pt x="169" y="5507"/>
                </a:lnTo>
                <a:lnTo>
                  <a:pt x="171" y="5524"/>
                </a:lnTo>
                <a:lnTo>
                  <a:pt x="180" y="5526"/>
                </a:lnTo>
                <a:lnTo>
                  <a:pt x="208" y="5540"/>
                </a:lnTo>
                <a:lnTo>
                  <a:pt x="250" y="5590"/>
                </a:lnTo>
                <a:lnTo>
                  <a:pt x="568" y="5915"/>
                </a:lnTo>
                <a:lnTo>
                  <a:pt x="846" y="6130"/>
                </a:lnTo>
                <a:lnTo>
                  <a:pt x="839" y="6117"/>
                </a:lnTo>
                <a:lnTo>
                  <a:pt x="799" y="6086"/>
                </a:lnTo>
                <a:lnTo>
                  <a:pt x="759" y="6045"/>
                </a:lnTo>
                <a:lnTo>
                  <a:pt x="755" y="6022"/>
                </a:lnTo>
                <a:lnTo>
                  <a:pt x="782" y="6020"/>
                </a:lnTo>
                <a:lnTo>
                  <a:pt x="833" y="6049"/>
                </a:lnTo>
                <a:lnTo>
                  <a:pt x="887" y="6088"/>
                </a:lnTo>
                <a:lnTo>
                  <a:pt x="915" y="6115"/>
                </a:lnTo>
                <a:lnTo>
                  <a:pt x="928" y="6127"/>
                </a:lnTo>
                <a:lnTo>
                  <a:pt x="942" y="6133"/>
                </a:lnTo>
                <a:lnTo>
                  <a:pt x="1023" y="6165"/>
                </a:lnTo>
                <a:lnTo>
                  <a:pt x="1083" y="6216"/>
                </a:lnTo>
                <a:lnTo>
                  <a:pt x="1061" y="6233"/>
                </a:lnTo>
                <a:lnTo>
                  <a:pt x="962" y="6184"/>
                </a:lnTo>
                <a:lnTo>
                  <a:pt x="898" y="6149"/>
                </a:lnTo>
                <a:lnTo>
                  <a:pt x="870" y="6139"/>
                </a:lnTo>
                <a:lnTo>
                  <a:pt x="905" y="6167"/>
                </a:lnTo>
                <a:lnTo>
                  <a:pt x="987" y="6218"/>
                </a:lnTo>
                <a:lnTo>
                  <a:pt x="1071" y="6268"/>
                </a:lnTo>
                <a:lnTo>
                  <a:pt x="1105" y="6299"/>
                </a:lnTo>
                <a:lnTo>
                  <a:pt x="1113" y="6311"/>
                </a:lnTo>
                <a:lnTo>
                  <a:pt x="1133" y="6316"/>
                </a:lnTo>
                <a:lnTo>
                  <a:pt x="1166" y="6321"/>
                </a:lnTo>
                <a:lnTo>
                  <a:pt x="1212" y="6331"/>
                </a:lnTo>
                <a:lnTo>
                  <a:pt x="1221" y="6332"/>
                </a:lnTo>
                <a:lnTo>
                  <a:pt x="1225" y="6332"/>
                </a:lnTo>
                <a:lnTo>
                  <a:pt x="1225" y="6330"/>
                </a:lnTo>
                <a:lnTo>
                  <a:pt x="1222" y="6326"/>
                </a:lnTo>
                <a:lnTo>
                  <a:pt x="1204" y="6313"/>
                </a:lnTo>
                <a:lnTo>
                  <a:pt x="1171" y="6295"/>
                </a:lnTo>
                <a:lnTo>
                  <a:pt x="1104" y="6249"/>
                </a:lnTo>
                <a:lnTo>
                  <a:pt x="1103" y="6231"/>
                </a:lnTo>
                <a:lnTo>
                  <a:pt x="1156" y="6240"/>
                </a:lnTo>
                <a:lnTo>
                  <a:pt x="1252" y="6280"/>
                </a:lnTo>
                <a:lnTo>
                  <a:pt x="1358" y="6325"/>
                </a:lnTo>
                <a:lnTo>
                  <a:pt x="1421" y="6344"/>
                </a:lnTo>
                <a:lnTo>
                  <a:pt x="1438" y="6344"/>
                </a:lnTo>
                <a:lnTo>
                  <a:pt x="1445" y="6347"/>
                </a:lnTo>
                <a:lnTo>
                  <a:pt x="1441" y="6354"/>
                </a:lnTo>
                <a:lnTo>
                  <a:pt x="1430" y="6363"/>
                </a:lnTo>
                <a:lnTo>
                  <a:pt x="1414" y="6379"/>
                </a:lnTo>
                <a:lnTo>
                  <a:pt x="1436" y="6393"/>
                </a:lnTo>
                <a:lnTo>
                  <a:pt x="1451" y="6397"/>
                </a:lnTo>
                <a:lnTo>
                  <a:pt x="1458" y="6397"/>
                </a:lnTo>
                <a:lnTo>
                  <a:pt x="1461" y="6392"/>
                </a:lnTo>
                <a:lnTo>
                  <a:pt x="1455" y="6383"/>
                </a:lnTo>
                <a:lnTo>
                  <a:pt x="1451" y="6372"/>
                </a:lnTo>
                <a:lnTo>
                  <a:pt x="1453" y="6368"/>
                </a:lnTo>
                <a:lnTo>
                  <a:pt x="1464" y="6368"/>
                </a:lnTo>
                <a:lnTo>
                  <a:pt x="1481" y="6374"/>
                </a:lnTo>
                <a:lnTo>
                  <a:pt x="1529" y="6393"/>
                </a:lnTo>
                <a:lnTo>
                  <a:pt x="1586" y="6415"/>
                </a:lnTo>
                <a:lnTo>
                  <a:pt x="1650" y="6441"/>
                </a:lnTo>
                <a:lnTo>
                  <a:pt x="1712" y="6479"/>
                </a:lnTo>
                <a:lnTo>
                  <a:pt x="1738" y="6496"/>
                </a:lnTo>
                <a:lnTo>
                  <a:pt x="1754" y="6504"/>
                </a:lnTo>
                <a:lnTo>
                  <a:pt x="1762" y="6502"/>
                </a:lnTo>
                <a:lnTo>
                  <a:pt x="1759" y="6491"/>
                </a:lnTo>
                <a:lnTo>
                  <a:pt x="1755" y="6483"/>
                </a:lnTo>
                <a:lnTo>
                  <a:pt x="1758" y="6482"/>
                </a:lnTo>
                <a:lnTo>
                  <a:pt x="1764" y="6487"/>
                </a:lnTo>
                <a:lnTo>
                  <a:pt x="1776" y="6500"/>
                </a:lnTo>
                <a:lnTo>
                  <a:pt x="1811" y="6527"/>
                </a:lnTo>
                <a:lnTo>
                  <a:pt x="1855" y="6526"/>
                </a:lnTo>
                <a:lnTo>
                  <a:pt x="1875" y="6519"/>
                </a:lnTo>
                <a:lnTo>
                  <a:pt x="1886" y="6519"/>
                </a:lnTo>
                <a:lnTo>
                  <a:pt x="1890" y="6525"/>
                </a:lnTo>
                <a:lnTo>
                  <a:pt x="1885" y="6536"/>
                </a:lnTo>
                <a:lnTo>
                  <a:pt x="1880" y="6547"/>
                </a:lnTo>
                <a:lnTo>
                  <a:pt x="1885" y="6552"/>
                </a:lnTo>
                <a:lnTo>
                  <a:pt x="1896" y="6552"/>
                </a:lnTo>
                <a:lnTo>
                  <a:pt x="1917" y="6547"/>
                </a:lnTo>
                <a:lnTo>
                  <a:pt x="1939" y="6541"/>
                </a:lnTo>
                <a:lnTo>
                  <a:pt x="1951" y="6541"/>
                </a:lnTo>
                <a:lnTo>
                  <a:pt x="1954" y="6546"/>
                </a:lnTo>
                <a:lnTo>
                  <a:pt x="1949" y="6558"/>
                </a:lnTo>
                <a:lnTo>
                  <a:pt x="1944" y="6569"/>
                </a:lnTo>
                <a:lnTo>
                  <a:pt x="1949" y="6576"/>
                </a:lnTo>
                <a:lnTo>
                  <a:pt x="1964" y="6576"/>
                </a:lnTo>
                <a:lnTo>
                  <a:pt x="1989" y="6570"/>
                </a:lnTo>
                <a:lnTo>
                  <a:pt x="2032" y="6564"/>
                </a:lnTo>
                <a:lnTo>
                  <a:pt x="2032" y="6581"/>
                </a:lnTo>
                <a:lnTo>
                  <a:pt x="2036" y="6597"/>
                </a:lnTo>
                <a:lnTo>
                  <a:pt x="2086" y="6594"/>
                </a:lnTo>
                <a:lnTo>
                  <a:pt x="2134" y="6589"/>
                </a:lnTo>
                <a:lnTo>
                  <a:pt x="2141" y="6603"/>
                </a:lnTo>
                <a:lnTo>
                  <a:pt x="2146" y="6613"/>
                </a:lnTo>
                <a:lnTo>
                  <a:pt x="2186" y="6609"/>
                </a:lnTo>
                <a:lnTo>
                  <a:pt x="2213" y="6603"/>
                </a:lnTo>
                <a:lnTo>
                  <a:pt x="2228" y="6603"/>
                </a:lnTo>
                <a:lnTo>
                  <a:pt x="2232" y="6608"/>
                </a:lnTo>
                <a:lnTo>
                  <a:pt x="2227" y="6620"/>
                </a:lnTo>
                <a:lnTo>
                  <a:pt x="2233" y="6637"/>
                </a:lnTo>
                <a:lnTo>
                  <a:pt x="2291" y="6635"/>
                </a:lnTo>
                <a:lnTo>
                  <a:pt x="2347" y="6630"/>
                </a:lnTo>
                <a:lnTo>
                  <a:pt x="2353" y="6647"/>
                </a:lnTo>
                <a:lnTo>
                  <a:pt x="2353" y="6662"/>
                </a:lnTo>
                <a:lnTo>
                  <a:pt x="2383" y="6660"/>
                </a:lnTo>
                <a:lnTo>
                  <a:pt x="2420" y="6656"/>
                </a:lnTo>
                <a:lnTo>
                  <a:pt x="2442" y="6667"/>
                </a:lnTo>
                <a:lnTo>
                  <a:pt x="2467" y="6678"/>
                </a:lnTo>
                <a:lnTo>
                  <a:pt x="2511" y="6684"/>
                </a:lnTo>
                <a:lnTo>
                  <a:pt x="2568" y="6682"/>
                </a:lnTo>
                <a:lnTo>
                  <a:pt x="2504" y="6664"/>
                </a:lnTo>
                <a:lnTo>
                  <a:pt x="2469" y="6654"/>
                </a:lnTo>
                <a:lnTo>
                  <a:pt x="2458" y="6648"/>
                </a:lnTo>
                <a:lnTo>
                  <a:pt x="2475" y="6646"/>
                </a:lnTo>
                <a:lnTo>
                  <a:pt x="2521" y="6645"/>
                </a:lnTo>
                <a:lnTo>
                  <a:pt x="2578" y="6651"/>
                </a:lnTo>
                <a:lnTo>
                  <a:pt x="2600" y="6667"/>
                </a:lnTo>
                <a:lnTo>
                  <a:pt x="2761" y="6680"/>
                </a:lnTo>
                <a:lnTo>
                  <a:pt x="3081" y="6656"/>
                </a:lnTo>
                <a:lnTo>
                  <a:pt x="3123" y="6651"/>
                </a:lnTo>
                <a:lnTo>
                  <a:pt x="3140" y="6650"/>
                </a:lnTo>
                <a:lnTo>
                  <a:pt x="3132" y="6654"/>
                </a:lnTo>
                <a:lnTo>
                  <a:pt x="3103" y="6662"/>
                </a:lnTo>
                <a:lnTo>
                  <a:pt x="3038" y="6682"/>
                </a:lnTo>
                <a:lnTo>
                  <a:pt x="3103" y="6684"/>
                </a:lnTo>
                <a:lnTo>
                  <a:pt x="3221" y="6671"/>
                </a:lnTo>
                <a:lnTo>
                  <a:pt x="3237" y="6639"/>
                </a:lnTo>
                <a:lnTo>
                  <a:pt x="3240" y="6626"/>
                </a:lnTo>
                <a:lnTo>
                  <a:pt x="3301" y="6630"/>
                </a:lnTo>
                <a:lnTo>
                  <a:pt x="3366" y="6635"/>
                </a:lnTo>
                <a:lnTo>
                  <a:pt x="3380" y="6622"/>
                </a:lnTo>
                <a:lnTo>
                  <a:pt x="3390" y="6609"/>
                </a:lnTo>
                <a:lnTo>
                  <a:pt x="3438" y="6613"/>
                </a:lnTo>
                <a:lnTo>
                  <a:pt x="3471" y="6617"/>
                </a:lnTo>
                <a:lnTo>
                  <a:pt x="3488" y="6617"/>
                </a:lnTo>
                <a:lnTo>
                  <a:pt x="3489" y="6611"/>
                </a:lnTo>
                <a:lnTo>
                  <a:pt x="3476" y="6600"/>
                </a:lnTo>
                <a:lnTo>
                  <a:pt x="3465" y="6589"/>
                </a:lnTo>
                <a:lnTo>
                  <a:pt x="3466" y="6582"/>
                </a:lnTo>
                <a:lnTo>
                  <a:pt x="3484" y="6582"/>
                </a:lnTo>
                <a:lnTo>
                  <a:pt x="3519" y="6588"/>
                </a:lnTo>
                <a:lnTo>
                  <a:pt x="3552" y="6592"/>
                </a:lnTo>
                <a:lnTo>
                  <a:pt x="3569" y="6592"/>
                </a:lnTo>
                <a:lnTo>
                  <a:pt x="3574" y="6588"/>
                </a:lnTo>
                <a:lnTo>
                  <a:pt x="3562" y="6579"/>
                </a:lnTo>
                <a:lnTo>
                  <a:pt x="3551" y="6569"/>
                </a:lnTo>
                <a:lnTo>
                  <a:pt x="3546" y="6563"/>
                </a:lnTo>
                <a:lnTo>
                  <a:pt x="3548" y="6559"/>
                </a:lnTo>
                <a:lnTo>
                  <a:pt x="3556" y="6558"/>
                </a:lnTo>
                <a:lnTo>
                  <a:pt x="3583" y="6553"/>
                </a:lnTo>
                <a:lnTo>
                  <a:pt x="3618" y="6543"/>
                </a:lnTo>
                <a:lnTo>
                  <a:pt x="3634" y="6537"/>
                </a:lnTo>
                <a:lnTo>
                  <a:pt x="3642" y="6538"/>
                </a:lnTo>
                <a:lnTo>
                  <a:pt x="3644" y="6543"/>
                </a:lnTo>
                <a:lnTo>
                  <a:pt x="3639" y="6553"/>
                </a:lnTo>
                <a:lnTo>
                  <a:pt x="3636" y="6572"/>
                </a:lnTo>
                <a:lnTo>
                  <a:pt x="3645" y="6579"/>
                </a:lnTo>
                <a:lnTo>
                  <a:pt x="3662" y="6569"/>
                </a:lnTo>
                <a:lnTo>
                  <a:pt x="3669" y="6547"/>
                </a:lnTo>
                <a:lnTo>
                  <a:pt x="3668" y="6523"/>
                </a:lnTo>
                <a:lnTo>
                  <a:pt x="3649" y="6517"/>
                </a:lnTo>
                <a:lnTo>
                  <a:pt x="3592" y="6528"/>
                </a:lnTo>
                <a:lnTo>
                  <a:pt x="3476" y="6558"/>
                </a:lnTo>
                <a:lnTo>
                  <a:pt x="3115" y="6621"/>
                </a:lnTo>
                <a:lnTo>
                  <a:pt x="2707" y="6632"/>
                </a:lnTo>
                <a:lnTo>
                  <a:pt x="2423" y="6610"/>
                </a:lnTo>
                <a:lnTo>
                  <a:pt x="2144" y="6562"/>
                </a:lnTo>
                <a:lnTo>
                  <a:pt x="1848" y="6480"/>
                </a:lnTo>
                <a:lnTo>
                  <a:pt x="1509" y="6359"/>
                </a:lnTo>
                <a:lnTo>
                  <a:pt x="1198" y="6226"/>
                </a:lnTo>
                <a:lnTo>
                  <a:pt x="937" y="6086"/>
                </a:lnTo>
                <a:lnTo>
                  <a:pt x="713" y="5930"/>
                </a:lnTo>
                <a:lnTo>
                  <a:pt x="509" y="5748"/>
                </a:lnTo>
                <a:lnTo>
                  <a:pt x="387" y="5618"/>
                </a:lnTo>
                <a:lnTo>
                  <a:pt x="290" y="5499"/>
                </a:lnTo>
                <a:lnTo>
                  <a:pt x="236" y="5415"/>
                </a:lnTo>
                <a:lnTo>
                  <a:pt x="244" y="5391"/>
                </a:lnTo>
                <a:lnTo>
                  <a:pt x="480" y="5452"/>
                </a:lnTo>
                <a:lnTo>
                  <a:pt x="699" y="5482"/>
                </a:lnTo>
                <a:lnTo>
                  <a:pt x="907" y="5481"/>
                </a:lnTo>
                <a:lnTo>
                  <a:pt x="1109" y="5449"/>
                </a:lnTo>
                <a:lnTo>
                  <a:pt x="1471" y="5338"/>
                </a:lnTo>
                <a:lnTo>
                  <a:pt x="1823" y="5182"/>
                </a:lnTo>
                <a:lnTo>
                  <a:pt x="2154" y="4987"/>
                </a:lnTo>
                <a:lnTo>
                  <a:pt x="2453" y="4757"/>
                </a:lnTo>
                <a:lnTo>
                  <a:pt x="2574" y="4661"/>
                </a:lnTo>
                <a:lnTo>
                  <a:pt x="2633" y="4631"/>
                </a:lnTo>
                <a:lnTo>
                  <a:pt x="2639" y="4634"/>
                </a:lnTo>
                <a:lnTo>
                  <a:pt x="2641" y="4634"/>
                </a:lnTo>
                <a:lnTo>
                  <a:pt x="2640" y="4629"/>
                </a:lnTo>
                <a:lnTo>
                  <a:pt x="2635" y="4620"/>
                </a:lnTo>
                <a:lnTo>
                  <a:pt x="2633" y="4599"/>
                </a:lnTo>
                <a:lnTo>
                  <a:pt x="2643" y="4582"/>
                </a:lnTo>
                <a:lnTo>
                  <a:pt x="2658" y="4566"/>
                </a:lnTo>
                <a:lnTo>
                  <a:pt x="2665" y="4548"/>
                </a:lnTo>
                <a:lnTo>
                  <a:pt x="2658" y="4536"/>
                </a:lnTo>
                <a:lnTo>
                  <a:pt x="2639" y="4541"/>
                </a:lnTo>
                <a:lnTo>
                  <a:pt x="2640" y="4529"/>
                </a:lnTo>
                <a:lnTo>
                  <a:pt x="2673" y="4479"/>
                </a:lnTo>
                <a:lnTo>
                  <a:pt x="2723" y="4424"/>
                </a:lnTo>
                <a:lnTo>
                  <a:pt x="2756" y="4400"/>
                </a:lnTo>
                <a:lnTo>
                  <a:pt x="2755" y="4418"/>
                </a:lnTo>
                <a:lnTo>
                  <a:pt x="2718" y="4464"/>
                </a:lnTo>
                <a:lnTo>
                  <a:pt x="2682" y="4509"/>
                </a:lnTo>
                <a:lnTo>
                  <a:pt x="2677" y="4528"/>
                </a:lnTo>
                <a:lnTo>
                  <a:pt x="2798" y="4400"/>
                </a:lnTo>
                <a:lnTo>
                  <a:pt x="2972" y="4176"/>
                </a:lnTo>
                <a:lnTo>
                  <a:pt x="2990" y="4153"/>
                </a:lnTo>
                <a:lnTo>
                  <a:pt x="3002" y="4150"/>
                </a:lnTo>
                <a:lnTo>
                  <a:pt x="3012" y="4167"/>
                </a:lnTo>
                <a:lnTo>
                  <a:pt x="3024" y="4208"/>
                </a:lnTo>
                <a:lnTo>
                  <a:pt x="3038" y="4355"/>
                </a:lnTo>
                <a:lnTo>
                  <a:pt x="3017" y="4516"/>
                </a:lnTo>
                <a:lnTo>
                  <a:pt x="3000" y="4576"/>
                </a:lnTo>
                <a:lnTo>
                  <a:pt x="3137" y="4564"/>
                </a:lnTo>
                <a:lnTo>
                  <a:pt x="3364" y="4533"/>
                </a:lnTo>
                <a:lnTo>
                  <a:pt x="3547" y="4493"/>
                </a:lnTo>
                <a:lnTo>
                  <a:pt x="3561" y="4507"/>
                </a:lnTo>
                <a:lnTo>
                  <a:pt x="3511" y="4585"/>
                </a:lnTo>
                <a:lnTo>
                  <a:pt x="3354" y="4765"/>
                </a:lnTo>
                <a:lnTo>
                  <a:pt x="3147" y="4931"/>
                </a:lnTo>
                <a:lnTo>
                  <a:pt x="3069" y="4989"/>
                </a:lnTo>
                <a:lnTo>
                  <a:pt x="3061" y="5015"/>
                </a:lnTo>
                <a:lnTo>
                  <a:pt x="3138" y="5016"/>
                </a:lnTo>
                <a:lnTo>
                  <a:pt x="3316" y="4997"/>
                </a:lnTo>
                <a:lnTo>
                  <a:pt x="3679" y="4928"/>
                </a:lnTo>
                <a:lnTo>
                  <a:pt x="3998" y="4803"/>
                </a:lnTo>
                <a:lnTo>
                  <a:pt x="4119" y="4745"/>
                </a:lnTo>
                <a:lnTo>
                  <a:pt x="4175" y="4726"/>
                </a:lnTo>
                <a:lnTo>
                  <a:pt x="4124" y="4855"/>
                </a:lnTo>
                <a:lnTo>
                  <a:pt x="3989" y="5055"/>
                </a:lnTo>
                <a:lnTo>
                  <a:pt x="3897" y="5154"/>
                </a:lnTo>
                <a:lnTo>
                  <a:pt x="3795" y="5234"/>
                </a:lnTo>
                <a:lnTo>
                  <a:pt x="3690" y="5305"/>
                </a:lnTo>
                <a:lnTo>
                  <a:pt x="3759" y="5335"/>
                </a:lnTo>
                <a:lnTo>
                  <a:pt x="3872" y="5360"/>
                </a:lnTo>
                <a:lnTo>
                  <a:pt x="4043" y="5380"/>
                </a:lnTo>
                <a:lnTo>
                  <a:pt x="4256" y="5392"/>
                </a:lnTo>
                <a:lnTo>
                  <a:pt x="4160" y="5450"/>
                </a:lnTo>
                <a:lnTo>
                  <a:pt x="3919" y="5545"/>
                </a:lnTo>
                <a:lnTo>
                  <a:pt x="3671" y="5568"/>
                </a:lnTo>
                <a:lnTo>
                  <a:pt x="3594" y="5564"/>
                </a:lnTo>
                <a:lnTo>
                  <a:pt x="3575" y="5574"/>
                </a:lnTo>
                <a:lnTo>
                  <a:pt x="3753" y="5685"/>
                </a:lnTo>
                <a:lnTo>
                  <a:pt x="3962" y="5768"/>
                </a:lnTo>
                <a:lnTo>
                  <a:pt x="4079" y="5796"/>
                </a:lnTo>
                <a:lnTo>
                  <a:pt x="3985" y="5832"/>
                </a:lnTo>
                <a:lnTo>
                  <a:pt x="3720" y="5889"/>
                </a:lnTo>
                <a:lnTo>
                  <a:pt x="3444" y="5902"/>
                </a:lnTo>
                <a:lnTo>
                  <a:pt x="3359" y="5893"/>
                </a:lnTo>
                <a:lnTo>
                  <a:pt x="3412" y="5938"/>
                </a:lnTo>
                <a:lnTo>
                  <a:pt x="3497" y="5991"/>
                </a:lnTo>
                <a:lnTo>
                  <a:pt x="3620" y="6058"/>
                </a:lnTo>
                <a:lnTo>
                  <a:pt x="3783" y="6122"/>
                </a:lnTo>
                <a:lnTo>
                  <a:pt x="3972" y="6150"/>
                </a:lnTo>
                <a:lnTo>
                  <a:pt x="4128" y="6156"/>
                </a:lnTo>
                <a:lnTo>
                  <a:pt x="4224" y="6152"/>
                </a:lnTo>
                <a:lnTo>
                  <a:pt x="4202" y="6138"/>
                </a:lnTo>
                <a:lnTo>
                  <a:pt x="4053" y="6126"/>
                </a:lnTo>
                <a:lnTo>
                  <a:pt x="3765" y="6086"/>
                </a:lnTo>
                <a:lnTo>
                  <a:pt x="3541" y="5994"/>
                </a:lnTo>
                <a:lnTo>
                  <a:pt x="3466" y="5949"/>
                </a:lnTo>
                <a:lnTo>
                  <a:pt x="3605" y="5934"/>
                </a:lnTo>
                <a:lnTo>
                  <a:pt x="3856" y="5900"/>
                </a:lnTo>
                <a:lnTo>
                  <a:pt x="4000" y="5852"/>
                </a:lnTo>
                <a:lnTo>
                  <a:pt x="4059" y="5826"/>
                </a:lnTo>
                <a:lnTo>
                  <a:pt x="4085" y="5809"/>
                </a:lnTo>
                <a:lnTo>
                  <a:pt x="4087" y="5794"/>
                </a:lnTo>
                <a:lnTo>
                  <a:pt x="4066" y="5775"/>
                </a:lnTo>
                <a:lnTo>
                  <a:pt x="4026" y="5753"/>
                </a:lnTo>
                <a:lnTo>
                  <a:pt x="3985" y="5745"/>
                </a:lnTo>
                <a:lnTo>
                  <a:pt x="3807" y="5682"/>
                </a:lnTo>
                <a:lnTo>
                  <a:pt x="3671" y="5608"/>
                </a:lnTo>
                <a:lnTo>
                  <a:pt x="3726" y="5600"/>
                </a:lnTo>
                <a:lnTo>
                  <a:pt x="3848" y="5589"/>
                </a:lnTo>
                <a:lnTo>
                  <a:pt x="3971" y="5578"/>
                </a:lnTo>
                <a:lnTo>
                  <a:pt x="4030" y="5561"/>
                </a:lnTo>
                <a:lnTo>
                  <a:pt x="4070" y="5532"/>
                </a:lnTo>
                <a:lnTo>
                  <a:pt x="4150" y="5491"/>
                </a:lnTo>
                <a:lnTo>
                  <a:pt x="4229" y="5452"/>
                </a:lnTo>
                <a:lnTo>
                  <a:pt x="4263" y="5433"/>
                </a:lnTo>
                <a:lnTo>
                  <a:pt x="4265" y="5418"/>
                </a:lnTo>
                <a:lnTo>
                  <a:pt x="4259" y="5388"/>
                </a:lnTo>
                <a:lnTo>
                  <a:pt x="4228" y="5359"/>
                </a:lnTo>
                <a:lnTo>
                  <a:pt x="4130" y="5356"/>
                </a:lnTo>
                <a:lnTo>
                  <a:pt x="3916" y="5342"/>
                </a:lnTo>
                <a:lnTo>
                  <a:pt x="3776" y="5307"/>
                </a:lnTo>
                <a:lnTo>
                  <a:pt x="3815" y="5264"/>
                </a:lnTo>
                <a:lnTo>
                  <a:pt x="3910" y="5170"/>
                </a:lnTo>
                <a:lnTo>
                  <a:pt x="4034" y="5032"/>
                </a:lnTo>
                <a:lnTo>
                  <a:pt x="4139" y="4880"/>
                </a:lnTo>
                <a:lnTo>
                  <a:pt x="4202" y="4755"/>
                </a:lnTo>
                <a:lnTo>
                  <a:pt x="4208" y="4696"/>
                </a:lnTo>
                <a:lnTo>
                  <a:pt x="4152" y="4698"/>
                </a:lnTo>
                <a:lnTo>
                  <a:pt x="4028" y="4756"/>
                </a:lnTo>
                <a:lnTo>
                  <a:pt x="3832" y="4843"/>
                </a:lnTo>
                <a:lnTo>
                  <a:pt x="3619" y="4914"/>
                </a:lnTo>
                <a:lnTo>
                  <a:pt x="3408" y="4960"/>
                </a:lnTo>
                <a:lnTo>
                  <a:pt x="3220" y="4976"/>
                </a:lnTo>
                <a:lnTo>
                  <a:pt x="3181" y="4975"/>
                </a:lnTo>
                <a:lnTo>
                  <a:pt x="3162" y="4969"/>
                </a:lnTo>
                <a:lnTo>
                  <a:pt x="3166" y="4961"/>
                </a:lnTo>
                <a:lnTo>
                  <a:pt x="3186" y="4944"/>
                </a:lnTo>
                <a:lnTo>
                  <a:pt x="3220" y="4926"/>
                </a:lnTo>
                <a:lnTo>
                  <a:pt x="3246" y="4925"/>
                </a:lnTo>
                <a:lnTo>
                  <a:pt x="3257" y="4927"/>
                </a:lnTo>
                <a:lnTo>
                  <a:pt x="3259" y="4916"/>
                </a:lnTo>
                <a:lnTo>
                  <a:pt x="3279" y="4878"/>
                </a:lnTo>
                <a:lnTo>
                  <a:pt x="3338" y="4814"/>
                </a:lnTo>
                <a:lnTo>
                  <a:pt x="3524" y="4613"/>
                </a:lnTo>
                <a:lnTo>
                  <a:pt x="3575" y="4495"/>
                </a:lnTo>
                <a:lnTo>
                  <a:pt x="3483" y="4475"/>
                </a:lnTo>
                <a:lnTo>
                  <a:pt x="3391" y="4489"/>
                </a:lnTo>
                <a:lnTo>
                  <a:pt x="3362" y="4503"/>
                </a:lnTo>
                <a:lnTo>
                  <a:pt x="3291" y="4517"/>
                </a:lnTo>
                <a:lnTo>
                  <a:pt x="3198" y="4528"/>
                </a:lnTo>
                <a:lnTo>
                  <a:pt x="3118" y="4540"/>
                </a:lnTo>
                <a:lnTo>
                  <a:pt x="3049" y="4551"/>
                </a:lnTo>
                <a:lnTo>
                  <a:pt x="3062" y="4433"/>
                </a:lnTo>
                <a:lnTo>
                  <a:pt x="3066" y="4290"/>
                </a:lnTo>
                <a:lnTo>
                  <a:pt x="3040" y="4178"/>
                </a:lnTo>
                <a:lnTo>
                  <a:pt x="2987" y="4105"/>
                </a:lnTo>
                <a:lnTo>
                  <a:pt x="2912" y="4079"/>
                </a:lnTo>
                <a:lnTo>
                  <a:pt x="2892" y="4080"/>
                </a:lnTo>
                <a:lnTo>
                  <a:pt x="2884" y="4083"/>
                </a:lnTo>
                <a:lnTo>
                  <a:pt x="2886" y="4089"/>
                </a:lnTo>
                <a:lnTo>
                  <a:pt x="2900" y="4098"/>
                </a:lnTo>
                <a:lnTo>
                  <a:pt x="2925" y="4111"/>
                </a:lnTo>
                <a:lnTo>
                  <a:pt x="2944" y="4109"/>
                </a:lnTo>
                <a:lnTo>
                  <a:pt x="2953" y="4116"/>
                </a:lnTo>
                <a:lnTo>
                  <a:pt x="2949" y="4143"/>
                </a:lnTo>
                <a:lnTo>
                  <a:pt x="2936" y="4171"/>
                </a:lnTo>
                <a:lnTo>
                  <a:pt x="2921" y="4175"/>
                </a:lnTo>
                <a:lnTo>
                  <a:pt x="2888" y="4194"/>
                </a:lnTo>
                <a:lnTo>
                  <a:pt x="2833" y="4254"/>
                </a:lnTo>
                <a:lnTo>
                  <a:pt x="2579" y="4534"/>
                </a:lnTo>
                <a:lnTo>
                  <a:pt x="2402" y="4683"/>
                </a:lnTo>
                <a:lnTo>
                  <a:pt x="2394" y="4681"/>
                </a:lnTo>
                <a:lnTo>
                  <a:pt x="2391" y="4682"/>
                </a:lnTo>
                <a:lnTo>
                  <a:pt x="2391" y="4686"/>
                </a:lnTo>
                <a:lnTo>
                  <a:pt x="2395" y="4694"/>
                </a:lnTo>
                <a:lnTo>
                  <a:pt x="2355" y="4748"/>
                </a:lnTo>
                <a:lnTo>
                  <a:pt x="2233" y="4850"/>
                </a:lnTo>
                <a:lnTo>
                  <a:pt x="2108" y="4950"/>
                </a:lnTo>
                <a:lnTo>
                  <a:pt x="2056" y="5004"/>
                </a:lnTo>
                <a:lnTo>
                  <a:pt x="2028" y="5037"/>
                </a:lnTo>
                <a:lnTo>
                  <a:pt x="1959" y="5083"/>
                </a:lnTo>
                <a:lnTo>
                  <a:pt x="1829" y="5151"/>
                </a:lnTo>
                <a:lnTo>
                  <a:pt x="1799" y="5147"/>
                </a:lnTo>
                <a:lnTo>
                  <a:pt x="1814" y="5132"/>
                </a:lnTo>
                <a:lnTo>
                  <a:pt x="1829" y="5125"/>
                </a:lnTo>
                <a:lnTo>
                  <a:pt x="1949" y="5069"/>
                </a:lnTo>
                <a:lnTo>
                  <a:pt x="2039" y="5004"/>
                </a:lnTo>
                <a:lnTo>
                  <a:pt x="1995" y="5019"/>
                </a:lnTo>
                <a:lnTo>
                  <a:pt x="1904" y="5066"/>
                </a:lnTo>
                <a:lnTo>
                  <a:pt x="1756" y="5141"/>
                </a:lnTo>
                <a:lnTo>
                  <a:pt x="1575" y="5224"/>
                </a:lnTo>
                <a:lnTo>
                  <a:pt x="1372" y="5313"/>
                </a:lnTo>
                <a:lnTo>
                  <a:pt x="1365" y="5226"/>
                </a:lnTo>
                <a:lnTo>
                  <a:pt x="1399" y="4955"/>
                </a:lnTo>
                <a:lnTo>
                  <a:pt x="1489" y="4673"/>
                </a:lnTo>
                <a:lnTo>
                  <a:pt x="1562" y="4473"/>
                </a:lnTo>
                <a:lnTo>
                  <a:pt x="1583" y="4121"/>
                </a:lnTo>
                <a:lnTo>
                  <a:pt x="1592" y="3833"/>
                </a:lnTo>
                <a:lnTo>
                  <a:pt x="1742" y="3468"/>
                </a:lnTo>
                <a:lnTo>
                  <a:pt x="1886" y="3090"/>
                </a:lnTo>
                <a:lnTo>
                  <a:pt x="2024" y="2688"/>
                </a:lnTo>
                <a:lnTo>
                  <a:pt x="2086" y="2496"/>
                </a:lnTo>
                <a:lnTo>
                  <a:pt x="2155" y="2280"/>
                </a:lnTo>
                <a:lnTo>
                  <a:pt x="2223" y="2065"/>
                </a:lnTo>
                <a:lnTo>
                  <a:pt x="2282" y="1879"/>
                </a:lnTo>
                <a:lnTo>
                  <a:pt x="2372" y="1595"/>
                </a:lnTo>
                <a:lnTo>
                  <a:pt x="2408" y="1466"/>
                </a:lnTo>
                <a:lnTo>
                  <a:pt x="2563" y="1222"/>
                </a:lnTo>
                <a:lnTo>
                  <a:pt x="2840" y="883"/>
                </a:lnTo>
                <a:lnTo>
                  <a:pt x="2972" y="738"/>
                </a:lnTo>
                <a:lnTo>
                  <a:pt x="3028" y="661"/>
                </a:lnTo>
                <a:lnTo>
                  <a:pt x="3012" y="644"/>
                </a:lnTo>
                <a:lnTo>
                  <a:pt x="2959" y="648"/>
                </a:lnTo>
                <a:lnTo>
                  <a:pt x="2889" y="661"/>
                </a:lnTo>
                <a:lnTo>
                  <a:pt x="2953" y="608"/>
                </a:lnTo>
                <a:lnTo>
                  <a:pt x="3207" y="462"/>
                </a:lnTo>
                <a:lnTo>
                  <a:pt x="3506" y="351"/>
                </a:lnTo>
                <a:lnTo>
                  <a:pt x="3799" y="322"/>
                </a:lnTo>
                <a:lnTo>
                  <a:pt x="4100" y="357"/>
                </a:lnTo>
                <a:lnTo>
                  <a:pt x="4194" y="375"/>
                </a:lnTo>
                <a:lnTo>
                  <a:pt x="4239" y="376"/>
                </a:lnTo>
                <a:lnTo>
                  <a:pt x="4209" y="361"/>
                </a:lnTo>
                <a:lnTo>
                  <a:pt x="4124" y="338"/>
                </a:lnTo>
                <a:lnTo>
                  <a:pt x="4065" y="324"/>
                </a:lnTo>
                <a:lnTo>
                  <a:pt x="4035" y="314"/>
                </a:lnTo>
                <a:lnTo>
                  <a:pt x="4033" y="306"/>
                </a:lnTo>
                <a:lnTo>
                  <a:pt x="4053" y="298"/>
                </a:lnTo>
                <a:lnTo>
                  <a:pt x="4018" y="288"/>
                </a:lnTo>
                <a:lnTo>
                  <a:pt x="3857" y="285"/>
                </a:lnTo>
                <a:lnTo>
                  <a:pt x="3679" y="290"/>
                </a:lnTo>
                <a:lnTo>
                  <a:pt x="3605" y="298"/>
                </a:lnTo>
                <a:lnTo>
                  <a:pt x="3553" y="317"/>
                </a:lnTo>
                <a:lnTo>
                  <a:pt x="3429" y="328"/>
                </a:lnTo>
                <a:lnTo>
                  <a:pt x="3394" y="334"/>
                </a:lnTo>
                <a:lnTo>
                  <a:pt x="3385" y="345"/>
                </a:lnTo>
                <a:lnTo>
                  <a:pt x="3381" y="358"/>
                </a:lnTo>
                <a:lnTo>
                  <a:pt x="3359" y="362"/>
                </a:lnTo>
                <a:lnTo>
                  <a:pt x="3339" y="357"/>
                </a:lnTo>
                <a:lnTo>
                  <a:pt x="3338" y="341"/>
                </a:lnTo>
                <a:lnTo>
                  <a:pt x="3337" y="330"/>
                </a:lnTo>
                <a:lnTo>
                  <a:pt x="3316" y="334"/>
                </a:lnTo>
                <a:lnTo>
                  <a:pt x="3295" y="348"/>
                </a:lnTo>
                <a:lnTo>
                  <a:pt x="3306" y="362"/>
                </a:lnTo>
                <a:lnTo>
                  <a:pt x="3316" y="377"/>
                </a:lnTo>
                <a:lnTo>
                  <a:pt x="3295" y="392"/>
                </a:lnTo>
                <a:lnTo>
                  <a:pt x="3265" y="402"/>
                </a:lnTo>
                <a:lnTo>
                  <a:pt x="3249" y="405"/>
                </a:lnTo>
                <a:lnTo>
                  <a:pt x="3247" y="397"/>
                </a:lnTo>
                <a:lnTo>
                  <a:pt x="3254" y="379"/>
                </a:lnTo>
                <a:lnTo>
                  <a:pt x="3260" y="370"/>
                </a:lnTo>
                <a:lnTo>
                  <a:pt x="3259" y="366"/>
                </a:lnTo>
                <a:lnTo>
                  <a:pt x="3254" y="366"/>
                </a:lnTo>
                <a:lnTo>
                  <a:pt x="3244" y="370"/>
                </a:lnTo>
                <a:lnTo>
                  <a:pt x="3231" y="389"/>
                </a:lnTo>
                <a:lnTo>
                  <a:pt x="3233" y="407"/>
                </a:lnTo>
                <a:lnTo>
                  <a:pt x="3225" y="421"/>
                </a:lnTo>
                <a:lnTo>
                  <a:pt x="3186" y="422"/>
                </a:lnTo>
                <a:lnTo>
                  <a:pt x="3141" y="425"/>
                </a:lnTo>
                <a:lnTo>
                  <a:pt x="3124" y="443"/>
                </a:lnTo>
                <a:lnTo>
                  <a:pt x="3061" y="510"/>
                </a:lnTo>
                <a:lnTo>
                  <a:pt x="2979" y="539"/>
                </a:lnTo>
                <a:lnTo>
                  <a:pt x="2971" y="537"/>
                </a:lnTo>
                <a:lnTo>
                  <a:pt x="2968" y="537"/>
                </a:lnTo>
                <a:lnTo>
                  <a:pt x="2968" y="541"/>
                </a:lnTo>
                <a:lnTo>
                  <a:pt x="2970" y="548"/>
                </a:lnTo>
                <a:lnTo>
                  <a:pt x="2955" y="582"/>
                </a:lnTo>
                <a:lnTo>
                  <a:pt x="2880" y="610"/>
                </a:lnTo>
                <a:lnTo>
                  <a:pt x="2854" y="621"/>
                </a:lnTo>
                <a:lnTo>
                  <a:pt x="2827" y="640"/>
                </a:lnTo>
                <a:lnTo>
                  <a:pt x="2818" y="650"/>
                </a:lnTo>
                <a:lnTo>
                  <a:pt x="2818" y="655"/>
                </a:lnTo>
                <a:lnTo>
                  <a:pt x="2826" y="655"/>
                </a:lnTo>
                <a:lnTo>
                  <a:pt x="2842" y="648"/>
                </a:lnTo>
                <a:lnTo>
                  <a:pt x="2870" y="646"/>
                </a:lnTo>
                <a:lnTo>
                  <a:pt x="2874" y="663"/>
                </a:lnTo>
                <a:lnTo>
                  <a:pt x="2886" y="689"/>
                </a:lnTo>
                <a:lnTo>
                  <a:pt x="2964" y="672"/>
                </a:lnTo>
                <a:lnTo>
                  <a:pt x="2988" y="667"/>
                </a:lnTo>
                <a:lnTo>
                  <a:pt x="2991" y="676"/>
                </a:lnTo>
                <a:lnTo>
                  <a:pt x="2970" y="703"/>
                </a:lnTo>
                <a:lnTo>
                  <a:pt x="2923" y="751"/>
                </a:lnTo>
                <a:lnTo>
                  <a:pt x="2848" y="830"/>
                </a:lnTo>
                <a:lnTo>
                  <a:pt x="2799" y="890"/>
                </a:lnTo>
                <a:lnTo>
                  <a:pt x="2770" y="920"/>
                </a:lnTo>
                <a:lnTo>
                  <a:pt x="2741" y="926"/>
                </a:lnTo>
                <a:lnTo>
                  <a:pt x="2689" y="946"/>
                </a:lnTo>
                <a:lnTo>
                  <a:pt x="2669" y="1006"/>
                </a:lnTo>
                <a:lnTo>
                  <a:pt x="2667" y="1025"/>
                </a:lnTo>
                <a:lnTo>
                  <a:pt x="2652" y="1032"/>
                </a:lnTo>
                <a:lnTo>
                  <a:pt x="2623" y="1042"/>
                </a:lnTo>
                <a:lnTo>
                  <a:pt x="2588" y="1074"/>
                </a:lnTo>
                <a:lnTo>
                  <a:pt x="2547" y="1121"/>
                </a:lnTo>
                <a:lnTo>
                  <a:pt x="2596" y="1081"/>
                </a:lnTo>
                <a:lnTo>
                  <a:pt x="2629" y="1057"/>
                </a:lnTo>
                <a:lnTo>
                  <a:pt x="2641" y="1059"/>
                </a:lnTo>
                <a:lnTo>
                  <a:pt x="2631" y="1084"/>
                </a:lnTo>
                <a:lnTo>
                  <a:pt x="2600" y="1128"/>
                </a:lnTo>
                <a:lnTo>
                  <a:pt x="2565" y="1159"/>
                </a:lnTo>
                <a:lnTo>
                  <a:pt x="2536" y="1164"/>
                </a:lnTo>
                <a:lnTo>
                  <a:pt x="2526" y="1164"/>
                </a:lnTo>
                <a:lnTo>
                  <a:pt x="2530" y="1187"/>
                </a:lnTo>
                <a:lnTo>
                  <a:pt x="2535" y="1202"/>
                </a:lnTo>
                <a:lnTo>
                  <a:pt x="2534" y="1211"/>
                </a:lnTo>
                <a:lnTo>
                  <a:pt x="2530" y="1213"/>
                </a:lnTo>
                <a:lnTo>
                  <a:pt x="2519" y="1209"/>
                </a:lnTo>
                <a:lnTo>
                  <a:pt x="2504" y="1206"/>
                </a:lnTo>
                <a:lnTo>
                  <a:pt x="2504" y="1222"/>
                </a:lnTo>
                <a:lnTo>
                  <a:pt x="2494" y="1269"/>
                </a:lnTo>
                <a:lnTo>
                  <a:pt x="2451" y="1346"/>
                </a:lnTo>
                <a:lnTo>
                  <a:pt x="2406" y="1408"/>
                </a:lnTo>
                <a:lnTo>
                  <a:pt x="2387" y="1422"/>
                </a:lnTo>
                <a:lnTo>
                  <a:pt x="2425" y="1247"/>
                </a:lnTo>
                <a:lnTo>
                  <a:pt x="2474" y="1123"/>
                </a:lnTo>
                <a:lnTo>
                  <a:pt x="2484" y="1121"/>
                </a:lnTo>
                <a:lnTo>
                  <a:pt x="2481" y="1102"/>
                </a:lnTo>
                <a:lnTo>
                  <a:pt x="2483" y="1028"/>
                </a:lnTo>
                <a:lnTo>
                  <a:pt x="2504" y="897"/>
                </a:lnTo>
                <a:lnTo>
                  <a:pt x="2527" y="770"/>
                </a:lnTo>
                <a:lnTo>
                  <a:pt x="2530" y="713"/>
                </a:lnTo>
                <a:lnTo>
                  <a:pt x="2516" y="745"/>
                </a:lnTo>
                <a:lnTo>
                  <a:pt x="2496" y="837"/>
                </a:lnTo>
                <a:lnTo>
                  <a:pt x="2458" y="1007"/>
                </a:lnTo>
                <a:lnTo>
                  <a:pt x="2404" y="1228"/>
                </a:lnTo>
                <a:lnTo>
                  <a:pt x="2358" y="1431"/>
                </a:lnTo>
                <a:lnTo>
                  <a:pt x="2340" y="1559"/>
                </a:lnTo>
                <a:lnTo>
                  <a:pt x="2340" y="1592"/>
                </a:lnTo>
                <a:lnTo>
                  <a:pt x="2337" y="1609"/>
                </a:lnTo>
                <a:lnTo>
                  <a:pt x="2330" y="1613"/>
                </a:lnTo>
                <a:lnTo>
                  <a:pt x="2321" y="1602"/>
                </a:lnTo>
                <a:lnTo>
                  <a:pt x="2311" y="1589"/>
                </a:lnTo>
                <a:lnTo>
                  <a:pt x="2307" y="1587"/>
                </a:lnTo>
                <a:lnTo>
                  <a:pt x="2307" y="1595"/>
                </a:lnTo>
                <a:lnTo>
                  <a:pt x="2312" y="1617"/>
                </a:lnTo>
                <a:lnTo>
                  <a:pt x="2279" y="1810"/>
                </a:lnTo>
                <a:lnTo>
                  <a:pt x="2220" y="1954"/>
                </a:lnTo>
                <a:lnTo>
                  <a:pt x="2229" y="1906"/>
                </a:lnTo>
                <a:lnTo>
                  <a:pt x="2259" y="1805"/>
                </a:lnTo>
                <a:lnTo>
                  <a:pt x="2290" y="1702"/>
                </a:lnTo>
                <a:lnTo>
                  <a:pt x="2297" y="1653"/>
                </a:lnTo>
                <a:lnTo>
                  <a:pt x="2175" y="1995"/>
                </a:lnTo>
                <a:lnTo>
                  <a:pt x="2077" y="2375"/>
                </a:lnTo>
                <a:lnTo>
                  <a:pt x="2056" y="2528"/>
                </a:lnTo>
                <a:lnTo>
                  <a:pt x="2009" y="2640"/>
                </a:lnTo>
                <a:lnTo>
                  <a:pt x="2012" y="2601"/>
                </a:lnTo>
                <a:lnTo>
                  <a:pt x="2034" y="2520"/>
                </a:lnTo>
                <a:lnTo>
                  <a:pt x="2058" y="2440"/>
                </a:lnTo>
                <a:lnTo>
                  <a:pt x="2062" y="2403"/>
                </a:lnTo>
                <a:lnTo>
                  <a:pt x="2037" y="2456"/>
                </a:lnTo>
                <a:lnTo>
                  <a:pt x="1987" y="2599"/>
                </a:lnTo>
                <a:lnTo>
                  <a:pt x="1951" y="2733"/>
                </a:lnTo>
                <a:lnTo>
                  <a:pt x="1953" y="2766"/>
                </a:lnTo>
                <a:lnTo>
                  <a:pt x="1971" y="2747"/>
                </a:lnTo>
                <a:lnTo>
                  <a:pt x="1980" y="2748"/>
                </a:lnTo>
                <a:lnTo>
                  <a:pt x="1980" y="2769"/>
                </a:lnTo>
                <a:lnTo>
                  <a:pt x="1968" y="2807"/>
                </a:lnTo>
                <a:lnTo>
                  <a:pt x="1954" y="2828"/>
                </a:lnTo>
                <a:lnTo>
                  <a:pt x="1938" y="2830"/>
                </a:lnTo>
                <a:lnTo>
                  <a:pt x="1899" y="2886"/>
                </a:lnTo>
                <a:lnTo>
                  <a:pt x="1887" y="2973"/>
                </a:lnTo>
                <a:lnTo>
                  <a:pt x="1890" y="3013"/>
                </a:lnTo>
                <a:lnTo>
                  <a:pt x="1874" y="3078"/>
                </a:lnTo>
                <a:lnTo>
                  <a:pt x="1849" y="3131"/>
                </a:lnTo>
                <a:lnTo>
                  <a:pt x="1831" y="3138"/>
                </a:lnTo>
                <a:lnTo>
                  <a:pt x="1817" y="3129"/>
                </a:lnTo>
                <a:lnTo>
                  <a:pt x="1803" y="3151"/>
                </a:lnTo>
                <a:lnTo>
                  <a:pt x="1799" y="3171"/>
                </a:lnTo>
                <a:lnTo>
                  <a:pt x="1810" y="3172"/>
                </a:lnTo>
                <a:lnTo>
                  <a:pt x="1826" y="3169"/>
                </a:lnTo>
                <a:lnTo>
                  <a:pt x="1831" y="3178"/>
                </a:lnTo>
                <a:lnTo>
                  <a:pt x="1822" y="3198"/>
                </a:lnTo>
                <a:lnTo>
                  <a:pt x="1797" y="3213"/>
                </a:lnTo>
                <a:lnTo>
                  <a:pt x="1776" y="3231"/>
                </a:lnTo>
                <a:lnTo>
                  <a:pt x="1776" y="3262"/>
                </a:lnTo>
                <a:lnTo>
                  <a:pt x="1753" y="3388"/>
                </a:lnTo>
                <a:lnTo>
                  <a:pt x="1692" y="3482"/>
                </a:lnTo>
                <a:lnTo>
                  <a:pt x="1669" y="3491"/>
                </a:lnTo>
                <a:lnTo>
                  <a:pt x="1652" y="3516"/>
                </a:lnTo>
                <a:lnTo>
                  <a:pt x="1641" y="3548"/>
                </a:lnTo>
                <a:lnTo>
                  <a:pt x="1641" y="3562"/>
                </a:lnTo>
                <a:lnTo>
                  <a:pt x="1651" y="3556"/>
                </a:lnTo>
                <a:lnTo>
                  <a:pt x="1671" y="3533"/>
                </a:lnTo>
                <a:lnTo>
                  <a:pt x="1688" y="3514"/>
                </a:lnTo>
                <a:lnTo>
                  <a:pt x="1693" y="3513"/>
                </a:lnTo>
                <a:lnTo>
                  <a:pt x="1688" y="3532"/>
                </a:lnTo>
                <a:lnTo>
                  <a:pt x="1671" y="3576"/>
                </a:lnTo>
                <a:lnTo>
                  <a:pt x="1649" y="3637"/>
                </a:lnTo>
                <a:lnTo>
                  <a:pt x="1639" y="3672"/>
                </a:lnTo>
                <a:lnTo>
                  <a:pt x="1633" y="3671"/>
                </a:lnTo>
                <a:lnTo>
                  <a:pt x="1615" y="3653"/>
                </a:lnTo>
                <a:lnTo>
                  <a:pt x="1605" y="3638"/>
                </a:lnTo>
                <a:lnTo>
                  <a:pt x="1599" y="3634"/>
                </a:lnTo>
                <a:lnTo>
                  <a:pt x="1599" y="3641"/>
                </a:lnTo>
                <a:lnTo>
                  <a:pt x="1605" y="3661"/>
                </a:lnTo>
                <a:lnTo>
                  <a:pt x="1603" y="3749"/>
                </a:lnTo>
                <a:lnTo>
                  <a:pt x="1560" y="3888"/>
                </a:lnTo>
                <a:lnTo>
                  <a:pt x="1551" y="3951"/>
                </a:lnTo>
                <a:lnTo>
                  <a:pt x="1547" y="4058"/>
                </a:lnTo>
                <a:lnTo>
                  <a:pt x="1548" y="4132"/>
                </a:lnTo>
                <a:lnTo>
                  <a:pt x="1547" y="4163"/>
                </a:lnTo>
                <a:lnTo>
                  <a:pt x="1544" y="4151"/>
                </a:lnTo>
                <a:lnTo>
                  <a:pt x="1534" y="4101"/>
                </a:lnTo>
                <a:lnTo>
                  <a:pt x="1517" y="4005"/>
                </a:lnTo>
                <a:lnTo>
                  <a:pt x="1515" y="4095"/>
                </a:lnTo>
                <a:lnTo>
                  <a:pt x="1518" y="4161"/>
                </a:lnTo>
                <a:lnTo>
                  <a:pt x="1530" y="4195"/>
                </a:lnTo>
                <a:lnTo>
                  <a:pt x="1548" y="4303"/>
                </a:lnTo>
                <a:lnTo>
                  <a:pt x="1528" y="4400"/>
                </a:lnTo>
                <a:lnTo>
                  <a:pt x="1518" y="4424"/>
                </a:lnTo>
                <a:lnTo>
                  <a:pt x="1521" y="4479"/>
                </a:lnTo>
                <a:lnTo>
                  <a:pt x="1525" y="4511"/>
                </a:lnTo>
                <a:lnTo>
                  <a:pt x="1525" y="4528"/>
                </a:lnTo>
                <a:lnTo>
                  <a:pt x="1524" y="4532"/>
                </a:lnTo>
                <a:lnTo>
                  <a:pt x="1521" y="4532"/>
                </a:lnTo>
                <a:lnTo>
                  <a:pt x="1519" y="4527"/>
                </a:lnTo>
                <a:lnTo>
                  <a:pt x="1515" y="4520"/>
                </a:lnTo>
                <a:lnTo>
                  <a:pt x="1505" y="4496"/>
                </a:lnTo>
                <a:lnTo>
                  <a:pt x="1498" y="4490"/>
                </a:lnTo>
                <a:lnTo>
                  <a:pt x="1493" y="4498"/>
                </a:lnTo>
                <a:lnTo>
                  <a:pt x="1485" y="4524"/>
                </a:lnTo>
                <a:lnTo>
                  <a:pt x="1482" y="4554"/>
                </a:lnTo>
                <a:lnTo>
                  <a:pt x="1492" y="4558"/>
                </a:lnTo>
                <a:lnTo>
                  <a:pt x="1508" y="4553"/>
                </a:lnTo>
                <a:lnTo>
                  <a:pt x="1508" y="4569"/>
                </a:lnTo>
                <a:lnTo>
                  <a:pt x="1492" y="4608"/>
                </a:lnTo>
                <a:lnTo>
                  <a:pt x="1457" y="4678"/>
                </a:lnTo>
                <a:lnTo>
                  <a:pt x="1420" y="4762"/>
                </a:lnTo>
                <a:lnTo>
                  <a:pt x="1404" y="4821"/>
                </a:lnTo>
                <a:lnTo>
                  <a:pt x="1404" y="4839"/>
                </a:lnTo>
                <a:lnTo>
                  <a:pt x="1400" y="4847"/>
                </a:lnTo>
                <a:lnTo>
                  <a:pt x="1393" y="4842"/>
                </a:lnTo>
                <a:lnTo>
                  <a:pt x="1383" y="4827"/>
                </a:lnTo>
                <a:lnTo>
                  <a:pt x="1374" y="4816"/>
                </a:lnTo>
                <a:lnTo>
                  <a:pt x="1369" y="4820"/>
                </a:lnTo>
                <a:lnTo>
                  <a:pt x="1369" y="4837"/>
                </a:lnTo>
                <a:lnTo>
                  <a:pt x="1372" y="4870"/>
                </a:lnTo>
                <a:lnTo>
                  <a:pt x="1377" y="4901"/>
                </a:lnTo>
                <a:lnTo>
                  <a:pt x="1377" y="4917"/>
                </a:lnTo>
                <a:lnTo>
                  <a:pt x="1374" y="4917"/>
                </a:lnTo>
                <a:lnTo>
                  <a:pt x="1365" y="4902"/>
                </a:lnTo>
                <a:lnTo>
                  <a:pt x="1356" y="4882"/>
                </a:lnTo>
                <a:lnTo>
                  <a:pt x="1348" y="4878"/>
                </a:lnTo>
                <a:lnTo>
                  <a:pt x="1343" y="4892"/>
                </a:lnTo>
                <a:lnTo>
                  <a:pt x="1336" y="4924"/>
                </a:lnTo>
                <a:lnTo>
                  <a:pt x="1329" y="5014"/>
                </a:lnTo>
                <a:lnTo>
                  <a:pt x="1336" y="5146"/>
                </a:lnTo>
                <a:lnTo>
                  <a:pt x="1339" y="5265"/>
                </a:lnTo>
                <a:lnTo>
                  <a:pt x="1323" y="5289"/>
                </a:lnTo>
                <a:lnTo>
                  <a:pt x="1305" y="5283"/>
                </a:lnTo>
                <a:lnTo>
                  <a:pt x="1297" y="5295"/>
                </a:lnTo>
                <a:lnTo>
                  <a:pt x="1290" y="5311"/>
                </a:lnTo>
                <a:lnTo>
                  <a:pt x="1271" y="5325"/>
                </a:lnTo>
                <a:lnTo>
                  <a:pt x="1267" y="5326"/>
                </a:lnTo>
                <a:lnTo>
                  <a:pt x="1266" y="5327"/>
                </a:lnTo>
                <a:lnTo>
                  <a:pt x="1266" y="5327"/>
                </a:lnTo>
                <a:lnTo>
                  <a:pt x="1269" y="5328"/>
                </a:lnTo>
                <a:lnTo>
                  <a:pt x="1282" y="5327"/>
                </a:lnTo>
                <a:lnTo>
                  <a:pt x="1303" y="5325"/>
                </a:lnTo>
                <a:lnTo>
                  <a:pt x="1345" y="5323"/>
                </a:lnTo>
                <a:lnTo>
                  <a:pt x="1361" y="5334"/>
                </a:lnTo>
                <a:lnTo>
                  <a:pt x="1307" y="5363"/>
                </a:lnTo>
                <a:lnTo>
                  <a:pt x="1175" y="5404"/>
                </a:lnTo>
                <a:lnTo>
                  <a:pt x="984" y="5442"/>
                </a:lnTo>
                <a:lnTo>
                  <a:pt x="779" y="5458"/>
                </a:lnTo>
                <a:lnTo>
                  <a:pt x="580" y="5449"/>
                </a:lnTo>
                <a:lnTo>
                  <a:pt x="406" y="5417"/>
                </a:lnTo>
                <a:lnTo>
                  <a:pt x="311" y="5383"/>
                </a:lnTo>
                <a:lnTo>
                  <a:pt x="271" y="5359"/>
                </a:lnTo>
                <a:lnTo>
                  <a:pt x="297" y="5342"/>
                </a:lnTo>
                <a:lnTo>
                  <a:pt x="412" y="5372"/>
                </a:lnTo>
                <a:lnTo>
                  <a:pt x="547" y="5399"/>
                </a:lnTo>
                <a:lnTo>
                  <a:pt x="720" y="5415"/>
                </a:lnTo>
                <a:lnTo>
                  <a:pt x="923" y="5423"/>
                </a:lnTo>
                <a:lnTo>
                  <a:pt x="718" y="5404"/>
                </a:lnTo>
                <a:lnTo>
                  <a:pt x="357" y="5328"/>
                </a:lnTo>
                <a:lnTo>
                  <a:pt x="113" y="5231"/>
                </a:lnTo>
                <a:lnTo>
                  <a:pt x="105" y="5219"/>
                </a:lnTo>
                <a:lnTo>
                  <a:pt x="102" y="5214"/>
                </a:lnTo>
                <a:lnTo>
                  <a:pt x="105" y="5214"/>
                </a:lnTo>
                <a:lnTo>
                  <a:pt x="115" y="5220"/>
                </a:lnTo>
                <a:lnTo>
                  <a:pt x="145" y="5213"/>
                </a:lnTo>
                <a:lnTo>
                  <a:pt x="180" y="5161"/>
                </a:lnTo>
                <a:lnTo>
                  <a:pt x="209" y="5110"/>
                </a:lnTo>
                <a:lnTo>
                  <a:pt x="231" y="5097"/>
                </a:lnTo>
                <a:lnTo>
                  <a:pt x="247" y="5096"/>
                </a:lnTo>
                <a:lnTo>
                  <a:pt x="263" y="5082"/>
                </a:lnTo>
                <a:lnTo>
                  <a:pt x="268" y="5071"/>
                </a:lnTo>
                <a:lnTo>
                  <a:pt x="268" y="5067"/>
                </a:lnTo>
                <a:lnTo>
                  <a:pt x="264" y="5066"/>
                </a:lnTo>
                <a:lnTo>
                  <a:pt x="254" y="5071"/>
                </a:lnTo>
                <a:lnTo>
                  <a:pt x="236" y="5074"/>
                </a:lnTo>
                <a:lnTo>
                  <a:pt x="229" y="5065"/>
                </a:lnTo>
                <a:lnTo>
                  <a:pt x="236" y="5047"/>
                </a:lnTo>
                <a:lnTo>
                  <a:pt x="254" y="5041"/>
                </a:lnTo>
                <a:lnTo>
                  <a:pt x="268" y="5037"/>
                </a:lnTo>
                <a:lnTo>
                  <a:pt x="267" y="5028"/>
                </a:lnTo>
                <a:lnTo>
                  <a:pt x="268" y="4981"/>
                </a:lnTo>
                <a:lnTo>
                  <a:pt x="286" y="4885"/>
                </a:lnTo>
                <a:lnTo>
                  <a:pt x="313" y="4681"/>
                </a:lnTo>
                <a:lnTo>
                  <a:pt x="333" y="4377"/>
                </a:lnTo>
                <a:lnTo>
                  <a:pt x="354" y="4099"/>
                </a:lnTo>
                <a:lnTo>
                  <a:pt x="374" y="3958"/>
                </a:lnTo>
                <a:lnTo>
                  <a:pt x="388" y="3924"/>
                </a:lnTo>
                <a:lnTo>
                  <a:pt x="387" y="3905"/>
                </a:lnTo>
                <a:lnTo>
                  <a:pt x="435" y="3688"/>
                </a:lnTo>
                <a:lnTo>
                  <a:pt x="513" y="3497"/>
                </a:lnTo>
                <a:lnTo>
                  <a:pt x="521" y="3499"/>
                </a:lnTo>
                <a:lnTo>
                  <a:pt x="525" y="3498"/>
                </a:lnTo>
                <a:lnTo>
                  <a:pt x="525" y="3493"/>
                </a:lnTo>
                <a:lnTo>
                  <a:pt x="519" y="3486"/>
                </a:lnTo>
                <a:lnTo>
                  <a:pt x="561" y="3279"/>
                </a:lnTo>
                <a:lnTo>
                  <a:pt x="639" y="3059"/>
                </a:lnTo>
                <a:lnTo>
                  <a:pt x="652" y="3041"/>
                </a:lnTo>
                <a:lnTo>
                  <a:pt x="650" y="3033"/>
                </a:lnTo>
                <a:lnTo>
                  <a:pt x="651" y="2994"/>
                </a:lnTo>
                <a:lnTo>
                  <a:pt x="669" y="2899"/>
                </a:lnTo>
                <a:lnTo>
                  <a:pt x="732" y="2615"/>
                </a:lnTo>
                <a:lnTo>
                  <a:pt x="795" y="2317"/>
                </a:lnTo>
                <a:lnTo>
                  <a:pt x="801" y="2279"/>
                </a:lnTo>
                <a:lnTo>
                  <a:pt x="803" y="2247"/>
                </a:lnTo>
                <a:lnTo>
                  <a:pt x="814" y="2229"/>
                </a:lnTo>
                <a:lnTo>
                  <a:pt x="836" y="2226"/>
                </a:lnTo>
                <a:lnTo>
                  <a:pt x="873" y="2213"/>
                </a:lnTo>
                <a:lnTo>
                  <a:pt x="919" y="2172"/>
                </a:lnTo>
                <a:lnTo>
                  <a:pt x="953" y="2131"/>
                </a:lnTo>
                <a:lnTo>
                  <a:pt x="955" y="2115"/>
                </a:lnTo>
                <a:lnTo>
                  <a:pt x="931" y="2130"/>
                </a:lnTo>
                <a:lnTo>
                  <a:pt x="900" y="2166"/>
                </a:lnTo>
                <a:lnTo>
                  <a:pt x="870" y="2197"/>
                </a:lnTo>
                <a:lnTo>
                  <a:pt x="840" y="2206"/>
                </a:lnTo>
                <a:lnTo>
                  <a:pt x="815" y="2194"/>
                </a:lnTo>
                <a:lnTo>
                  <a:pt x="806" y="2159"/>
                </a:lnTo>
                <a:lnTo>
                  <a:pt x="807" y="2142"/>
                </a:lnTo>
                <a:lnTo>
                  <a:pt x="811" y="2136"/>
                </a:lnTo>
                <a:lnTo>
                  <a:pt x="817" y="2141"/>
                </a:lnTo>
                <a:lnTo>
                  <a:pt x="829" y="2157"/>
                </a:lnTo>
                <a:lnTo>
                  <a:pt x="841" y="2172"/>
                </a:lnTo>
                <a:lnTo>
                  <a:pt x="846" y="2178"/>
                </a:lnTo>
                <a:lnTo>
                  <a:pt x="847" y="2171"/>
                </a:lnTo>
                <a:lnTo>
                  <a:pt x="842" y="2155"/>
                </a:lnTo>
                <a:lnTo>
                  <a:pt x="842" y="2122"/>
                </a:lnTo>
                <a:lnTo>
                  <a:pt x="855" y="2092"/>
                </a:lnTo>
                <a:lnTo>
                  <a:pt x="867" y="2080"/>
                </a:lnTo>
                <a:lnTo>
                  <a:pt x="870" y="2074"/>
                </a:lnTo>
                <a:lnTo>
                  <a:pt x="867" y="2074"/>
                </a:lnTo>
                <a:lnTo>
                  <a:pt x="855" y="2079"/>
                </a:lnTo>
                <a:lnTo>
                  <a:pt x="833" y="2071"/>
                </a:lnTo>
                <a:lnTo>
                  <a:pt x="829" y="2002"/>
                </a:lnTo>
                <a:lnTo>
                  <a:pt x="831" y="1959"/>
                </a:lnTo>
                <a:lnTo>
                  <a:pt x="834" y="1938"/>
                </a:lnTo>
                <a:lnTo>
                  <a:pt x="840" y="1940"/>
                </a:lnTo>
                <a:lnTo>
                  <a:pt x="848" y="1964"/>
                </a:lnTo>
                <a:lnTo>
                  <a:pt x="853" y="1975"/>
                </a:lnTo>
                <a:lnTo>
                  <a:pt x="856" y="1978"/>
                </a:lnTo>
                <a:lnTo>
                  <a:pt x="858" y="1976"/>
                </a:lnTo>
                <a:lnTo>
                  <a:pt x="859" y="1968"/>
                </a:lnTo>
                <a:lnTo>
                  <a:pt x="860" y="1935"/>
                </a:lnTo>
                <a:lnTo>
                  <a:pt x="857" y="1879"/>
                </a:lnTo>
                <a:lnTo>
                  <a:pt x="856" y="1816"/>
                </a:lnTo>
                <a:lnTo>
                  <a:pt x="857" y="1783"/>
                </a:lnTo>
                <a:lnTo>
                  <a:pt x="857" y="1780"/>
                </a:lnTo>
                <a:lnTo>
                  <a:pt x="858" y="1778"/>
                </a:lnTo>
                <a:lnTo>
                  <a:pt x="860" y="1778"/>
                </a:lnTo>
                <a:lnTo>
                  <a:pt x="861" y="1780"/>
                </a:lnTo>
                <a:lnTo>
                  <a:pt x="865" y="1789"/>
                </a:lnTo>
                <a:lnTo>
                  <a:pt x="870" y="1804"/>
                </a:lnTo>
                <a:lnTo>
                  <a:pt x="880" y="1838"/>
                </a:lnTo>
                <a:lnTo>
                  <a:pt x="886" y="1845"/>
                </a:lnTo>
                <a:lnTo>
                  <a:pt x="887" y="1827"/>
                </a:lnTo>
                <a:lnTo>
                  <a:pt x="885" y="1778"/>
                </a:lnTo>
                <a:lnTo>
                  <a:pt x="888" y="1711"/>
                </a:lnTo>
                <a:lnTo>
                  <a:pt x="898" y="1673"/>
                </a:lnTo>
                <a:lnTo>
                  <a:pt x="907" y="1647"/>
                </a:lnTo>
                <a:lnTo>
                  <a:pt x="910" y="1604"/>
                </a:lnTo>
                <a:lnTo>
                  <a:pt x="909" y="1574"/>
                </a:lnTo>
                <a:lnTo>
                  <a:pt x="906" y="1565"/>
                </a:lnTo>
                <a:lnTo>
                  <a:pt x="901" y="1577"/>
                </a:lnTo>
                <a:lnTo>
                  <a:pt x="891" y="1612"/>
                </a:lnTo>
                <a:lnTo>
                  <a:pt x="874" y="1676"/>
                </a:lnTo>
                <a:lnTo>
                  <a:pt x="872" y="1615"/>
                </a:lnTo>
                <a:lnTo>
                  <a:pt x="881" y="1562"/>
                </a:lnTo>
                <a:lnTo>
                  <a:pt x="908" y="1523"/>
                </a:lnTo>
                <a:lnTo>
                  <a:pt x="920" y="1511"/>
                </a:lnTo>
                <a:lnTo>
                  <a:pt x="926" y="1505"/>
                </a:lnTo>
                <a:lnTo>
                  <a:pt x="926" y="1503"/>
                </a:lnTo>
                <a:lnTo>
                  <a:pt x="926" y="1501"/>
                </a:lnTo>
                <a:lnTo>
                  <a:pt x="923" y="1503"/>
                </a:lnTo>
                <a:lnTo>
                  <a:pt x="919" y="1506"/>
                </a:lnTo>
                <a:lnTo>
                  <a:pt x="899" y="1498"/>
                </a:lnTo>
                <a:lnTo>
                  <a:pt x="893" y="1448"/>
                </a:lnTo>
                <a:lnTo>
                  <a:pt x="895" y="1410"/>
                </a:lnTo>
                <a:lnTo>
                  <a:pt x="898" y="1395"/>
                </a:lnTo>
                <a:lnTo>
                  <a:pt x="903" y="1402"/>
                </a:lnTo>
                <a:lnTo>
                  <a:pt x="912" y="1431"/>
                </a:lnTo>
                <a:lnTo>
                  <a:pt x="922" y="1453"/>
                </a:lnTo>
                <a:lnTo>
                  <a:pt x="926" y="1457"/>
                </a:lnTo>
                <a:lnTo>
                  <a:pt x="926" y="1438"/>
                </a:lnTo>
                <a:lnTo>
                  <a:pt x="923" y="1399"/>
                </a:lnTo>
                <a:lnTo>
                  <a:pt x="918" y="1323"/>
                </a:lnTo>
                <a:lnTo>
                  <a:pt x="915" y="1262"/>
                </a:lnTo>
                <a:lnTo>
                  <a:pt x="902" y="1222"/>
                </a:lnTo>
                <a:lnTo>
                  <a:pt x="848" y="1224"/>
                </a:lnTo>
                <a:lnTo>
                  <a:pt x="798" y="1227"/>
                </a:lnTo>
                <a:lnTo>
                  <a:pt x="784" y="1205"/>
                </a:lnTo>
                <a:lnTo>
                  <a:pt x="790" y="1184"/>
                </a:lnTo>
                <a:lnTo>
                  <a:pt x="801" y="1183"/>
                </a:lnTo>
                <a:lnTo>
                  <a:pt x="812" y="1173"/>
                </a:lnTo>
                <a:lnTo>
                  <a:pt x="810" y="1130"/>
                </a:lnTo>
                <a:lnTo>
                  <a:pt x="811" y="1080"/>
                </a:lnTo>
                <a:lnTo>
                  <a:pt x="840" y="1068"/>
                </a:lnTo>
                <a:lnTo>
                  <a:pt x="858" y="1066"/>
                </a:lnTo>
                <a:lnTo>
                  <a:pt x="865" y="1061"/>
                </a:lnTo>
                <a:lnTo>
                  <a:pt x="863" y="1054"/>
                </a:lnTo>
                <a:lnTo>
                  <a:pt x="853" y="1042"/>
                </a:lnTo>
                <a:lnTo>
                  <a:pt x="828" y="974"/>
                </a:lnTo>
                <a:lnTo>
                  <a:pt x="842" y="910"/>
                </a:lnTo>
                <a:lnTo>
                  <a:pt x="852" y="873"/>
                </a:lnTo>
                <a:lnTo>
                  <a:pt x="851" y="807"/>
                </a:lnTo>
                <a:lnTo>
                  <a:pt x="853" y="745"/>
                </a:lnTo>
                <a:lnTo>
                  <a:pt x="868" y="735"/>
                </a:lnTo>
                <a:lnTo>
                  <a:pt x="885" y="738"/>
                </a:lnTo>
                <a:lnTo>
                  <a:pt x="891" y="728"/>
                </a:lnTo>
                <a:lnTo>
                  <a:pt x="886" y="711"/>
                </a:lnTo>
                <a:lnTo>
                  <a:pt x="872" y="705"/>
                </a:lnTo>
                <a:lnTo>
                  <a:pt x="847" y="671"/>
                </a:lnTo>
                <a:lnTo>
                  <a:pt x="814" y="592"/>
                </a:lnTo>
                <a:lnTo>
                  <a:pt x="785" y="506"/>
                </a:lnTo>
                <a:lnTo>
                  <a:pt x="763" y="459"/>
                </a:lnTo>
                <a:lnTo>
                  <a:pt x="733" y="373"/>
                </a:lnTo>
                <a:lnTo>
                  <a:pt x="733" y="297"/>
                </a:lnTo>
                <a:lnTo>
                  <a:pt x="759" y="307"/>
                </a:lnTo>
                <a:lnTo>
                  <a:pt x="801" y="367"/>
                </a:lnTo>
                <a:lnTo>
                  <a:pt x="869" y="471"/>
                </a:lnTo>
                <a:lnTo>
                  <a:pt x="917" y="519"/>
                </a:lnTo>
                <a:lnTo>
                  <a:pt x="946" y="512"/>
                </a:lnTo>
                <a:lnTo>
                  <a:pt x="955" y="451"/>
                </a:lnTo>
                <a:lnTo>
                  <a:pt x="979" y="324"/>
                </a:lnTo>
                <a:lnTo>
                  <a:pt x="1021" y="226"/>
                </a:lnTo>
                <a:lnTo>
                  <a:pt x="1148" y="359"/>
                </a:lnTo>
                <a:lnTo>
                  <a:pt x="1276" y="645"/>
                </a:lnTo>
                <a:lnTo>
                  <a:pt x="1306" y="724"/>
                </a:lnTo>
                <a:lnTo>
                  <a:pt x="1338" y="773"/>
                </a:lnTo>
                <a:lnTo>
                  <a:pt x="1350" y="782"/>
                </a:lnTo>
                <a:lnTo>
                  <a:pt x="1358" y="787"/>
                </a:lnTo>
                <a:lnTo>
                  <a:pt x="1360" y="787"/>
                </a:lnTo>
                <a:lnTo>
                  <a:pt x="1361" y="786"/>
                </a:lnTo>
                <a:lnTo>
                  <a:pt x="1360" y="785"/>
                </a:lnTo>
                <a:lnTo>
                  <a:pt x="1357" y="782"/>
                </a:lnTo>
                <a:lnTo>
                  <a:pt x="1367" y="730"/>
                </a:lnTo>
                <a:lnTo>
                  <a:pt x="1406" y="630"/>
                </a:lnTo>
                <a:lnTo>
                  <a:pt x="1496" y="378"/>
                </a:lnTo>
                <a:lnTo>
                  <a:pt x="1564" y="96"/>
                </a:lnTo>
                <a:lnTo>
                  <a:pt x="1579" y="10"/>
                </a:lnTo>
                <a:lnTo>
                  <a:pt x="1665" y="190"/>
                </a:lnTo>
                <a:lnTo>
                  <a:pt x="1727" y="313"/>
                </a:lnTo>
                <a:lnTo>
                  <a:pt x="1759" y="359"/>
                </a:lnTo>
                <a:lnTo>
                  <a:pt x="1686" y="172"/>
                </a:lnTo>
                <a:lnTo>
                  <a:pt x="1581" y="0"/>
                </a:lnTo>
                <a:lnTo>
                  <a:pt x="1557" y="35"/>
                </a:lnTo>
                <a:lnTo>
                  <a:pt x="1532" y="122"/>
                </a:lnTo>
                <a:close/>
                <a:moveTo>
                  <a:pt x="727" y="245"/>
                </a:moveTo>
                <a:lnTo>
                  <a:pt x="731" y="270"/>
                </a:lnTo>
                <a:lnTo>
                  <a:pt x="720" y="288"/>
                </a:lnTo>
                <a:lnTo>
                  <a:pt x="705" y="285"/>
                </a:lnTo>
                <a:lnTo>
                  <a:pt x="699" y="258"/>
                </a:lnTo>
                <a:lnTo>
                  <a:pt x="702" y="227"/>
                </a:lnTo>
                <a:lnTo>
                  <a:pt x="707" y="214"/>
                </a:lnTo>
                <a:lnTo>
                  <a:pt x="717" y="221"/>
                </a:lnTo>
                <a:lnTo>
                  <a:pt x="727" y="245"/>
                </a:lnTo>
                <a:close/>
                <a:moveTo>
                  <a:pt x="564" y="837"/>
                </a:moveTo>
                <a:lnTo>
                  <a:pt x="560" y="845"/>
                </a:lnTo>
                <a:lnTo>
                  <a:pt x="556" y="846"/>
                </a:lnTo>
                <a:lnTo>
                  <a:pt x="554" y="838"/>
                </a:lnTo>
                <a:lnTo>
                  <a:pt x="551" y="824"/>
                </a:lnTo>
                <a:lnTo>
                  <a:pt x="554" y="798"/>
                </a:lnTo>
                <a:lnTo>
                  <a:pt x="562" y="797"/>
                </a:lnTo>
                <a:lnTo>
                  <a:pt x="568" y="814"/>
                </a:lnTo>
                <a:lnTo>
                  <a:pt x="564" y="837"/>
                </a:lnTo>
                <a:close/>
                <a:moveTo>
                  <a:pt x="586" y="944"/>
                </a:moveTo>
                <a:lnTo>
                  <a:pt x="581" y="950"/>
                </a:lnTo>
                <a:lnTo>
                  <a:pt x="578" y="947"/>
                </a:lnTo>
                <a:lnTo>
                  <a:pt x="576" y="936"/>
                </a:lnTo>
                <a:lnTo>
                  <a:pt x="575" y="918"/>
                </a:lnTo>
                <a:lnTo>
                  <a:pt x="576" y="899"/>
                </a:lnTo>
                <a:lnTo>
                  <a:pt x="578" y="888"/>
                </a:lnTo>
                <a:lnTo>
                  <a:pt x="581" y="885"/>
                </a:lnTo>
                <a:lnTo>
                  <a:pt x="586" y="891"/>
                </a:lnTo>
                <a:lnTo>
                  <a:pt x="589" y="917"/>
                </a:lnTo>
                <a:lnTo>
                  <a:pt x="586" y="944"/>
                </a:lnTo>
                <a:close/>
                <a:moveTo>
                  <a:pt x="2729" y="972"/>
                </a:moveTo>
                <a:lnTo>
                  <a:pt x="2707" y="992"/>
                </a:lnTo>
                <a:lnTo>
                  <a:pt x="2692" y="995"/>
                </a:lnTo>
                <a:lnTo>
                  <a:pt x="2698" y="961"/>
                </a:lnTo>
                <a:lnTo>
                  <a:pt x="2733" y="940"/>
                </a:lnTo>
                <a:lnTo>
                  <a:pt x="2743" y="948"/>
                </a:lnTo>
                <a:lnTo>
                  <a:pt x="2729" y="972"/>
                </a:lnTo>
                <a:close/>
                <a:moveTo>
                  <a:pt x="607" y="1307"/>
                </a:moveTo>
                <a:lnTo>
                  <a:pt x="606" y="1322"/>
                </a:lnTo>
                <a:lnTo>
                  <a:pt x="605" y="1328"/>
                </a:lnTo>
                <a:lnTo>
                  <a:pt x="603" y="1327"/>
                </a:lnTo>
                <a:lnTo>
                  <a:pt x="602" y="1319"/>
                </a:lnTo>
                <a:lnTo>
                  <a:pt x="599" y="1280"/>
                </a:lnTo>
                <a:lnTo>
                  <a:pt x="598" y="1217"/>
                </a:lnTo>
                <a:lnTo>
                  <a:pt x="599" y="1153"/>
                </a:lnTo>
                <a:lnTo>
                  <a:pt x="602" y="1115"/>
                </a:lnTo>
                <a:lnTo>
                  <a:pt x="603" y="1106"/>
                </a:lnTo>
                <a:lnTo>
                  <a:pt x="605" y="1104"/>
                </a:lnTo>
                <a:lnTo>
                  <a:pt x="606" y="1111"/>
                </a:lnTo>
                <a:lnTo>
                  <a:pt x="607" y="1126"/>
                </a:lnTo>
                <a:lnTo>
                  <a:pt x="610" y="1216"/>
                </a:lnTo>
                <a:lnTo>
                  <a:pt x="607" y="1307"/>
                </a:lnTo>
                <a:close/>
                <a:moveTo>
                  <a:pt x="2374" y="1527"/>
                </a:moveTo>
                <a:lnTo>
                  <a:pt x="2362" y="1550"/>
                </a:lnTo>
                <a:lnTo>
                  <a:pt x="2353" y="1559"/>
                </a:lnTo>
                <a:lnTo>
                  <a:pt x="2347" y="1550"/>
                </a:lnTo>
                <a:lnTo>
                  <a:pt x="2344" y="1527"/>
                </a:lnTo>
                <a:lnTo>
                  <a:pt x="2350" y="1505"/>
                </a:lnTo>
                <a:lnTo>
                  <a:pt x="2365" y="1495"/>
                </a:lnTo>
                <a:lnTo>
                  <a:pt x="2376" y="1505"/>
                </a:lnTo>
                <a:lnTo>
                  <a:pt x="2374" y="1527"/>
                </a:lnTo>
                <a:close/>
                <a:moveTo>
                  <a:pt x="536" y="1717"/>
                </a:moveTo>
                <a:lnTo>
                  <a:pt x="525" y="1755"/>
                </a:lnTo>
                <a:lnTo>
                  <a:pt x="513" y="1766"/>
                </a:lnTo>
                <a:lnTo>
                  <a:pt x="512" y="1742"/>
                </a:lnTo>
                <a:lnTo>
                  <a:pt x="519" y="1700"/>
                </a:lnTo>
                <a:lnTo>
                  <a:pt x="531" y="1662"/>
                </a:lnTo>
                <a:lnTo>
                  <a:pt x="543" y="1651"/>
                </a:lnTo>
                <a:lnTo>
                  <a:pt x="545" y="1675"/>
                </a:lnTo>
                <a:lnTo>
                  <a:pt x="536" y="1717"/>
                </a:lnTo>
                <a:close/>
                <a:moveTo>
                  <a:pt x="2194" y="2044"/>
                </a:moveTo>
                <a:lnTo>
                  <a:pt x="2182" y="2064"/>
                </a:lnTo>
                <a:lnTo>
                  <a:pt x="2175" y="2071"/>
                </a:lnTo>
                <a:lnTo>
                  <a:pt x="2176" y="2064"/>
                </a:lnTo>
                <a:lnTo>
                  <a:pt x="2182" y="2044"/>
                </a:lnTo>
                <a:lnTo>
                  <a:pt x="2191" y="2009"/>
                </a:lnTo>
                <a:lnTo>
                  <a:pt x="2197" y="1980"/>
                </a:lnTo>
                <a:lnTo>
                  <a:pt x="2198" y="1968"/>
                </a:lnTo>
                <a:lnTo>
                  <a:pt x="2200" y="1965"/>
                </a:lnTo>
                <a:lnTo>
                  <a:pt x="2203" y="1968"/>
                </a:lnTo>
                <a:lnTo>
                  <a:pt x="2207" y="1980"/>
                </a:lnTo>
                <a:lnTo>
                  <a:pt x="2208" y="2009"/>
                </a:lnTo>
                <a:lnTo>
                  <a:pt x="2194" y="2044"/>
                </a:lnTo>
                <a:close/>
                <a:moveTo>
                  <a:pt x="2152" y="2200"/>
                </a:moveTo>
                <a:lnTo>
                  <a:pt x="2133" y="2260"/>
                </a:lnTo>
                <a:lnTo>
                  <a:pt x="2120" y="2281"/>
                </a:lnTo>
                <a:lnTo>
                  <a:pt x="2121" y="2248"/>
                </a:lnTo>
                <a:lnTo>
                  <a:pt x="2135" y="2183"/>
                </a:lnTo>
                <a:lnTo>
                  <a:pt x="2154" y="2120"/>
                </a:lnTo>
                <a:lnTo>
                  <a:pt x="2167" y="2102"/>
                </a:lnTo>
                <a:lnTo>
                  <a:pt x="2166" y="2134"/>
                </a:lnTo>
                <a:lnTo>
                  <a:pt x="2152" y="2200"/>
                </a:lnTo>
                <a:close/>
                <a:moveTo>
                  <a:pt x="2103" y="2354"/>
                </a:moveTo>
                <a:lnTo>
                  <a:pt x="2098" y="2361"/>
                </a:lnTo>
                <a:lnTo>
                  <a:pt x="2094" y="2362"/>
                </a:lnTo>
                <a:lnTo>
                  <a:pt x="2092" y="2355"/>
                </a:lnTo>
                <a:lnTo>
                  <a:pt x="2090" y="2341"/>
                </a:lnTo>
                <a:lnTo>
                  <a:pt x="2092" y="2314"/>
                </a:lnTo>
                <a:lnTo>
                  <a:pt x="2100" y="2313"/>
                </a:lnTo>
                <a:lnTo>
                  <a:pt x="2107" y="2330"/>
                </a:lnTo>
                <a:lnTo>
                  <a:pt x="2103" y="2354"/>
                </a:lnTo>
                <a:close/>
                <a:moveTo>
                  <a:pt x="1996" y="2717"/>
                </a:moveTo>
                <a:lnTo>
                  <a:pt x="1991" y="2724"/>
                </a:lnTo>
                <a:lnTo>
                  <a:pt x="1987" y="2725"/>
                </a:lnTo>
                <a:lnTo>
                  <a:pt x="1985" y="2718"/>
                </a:lnTo>
                <a:lnTo>
                  <a:pt x="1983" y="2704"/>
                </a:lnTo>
                <a:lnTo>
                  <a:pt x="1985" y="2677"/>
                </a:lnTo>
                <a:lnTo>
                  <a:pt x="1994" y="2676"/>
                </a:lnTo>
                <a:lnTo>
                  <a:pt x="2000" y="2693"/>
                </a:lnTo>
                <a:lnTo>
                  <a:pt x="1996" y="2717"/>
                </a:lnTo>
                <a:close/>
                <a:moveTo>
                  <a:pt x="1917" y="2941"/>
                </a:moveTo>
                <a:lnTo>
                  <a:pt x="1904" y="2962"/>
                </a:lnTo>
                <a:lnTo>
                  <a:pt x="1897" y="2968"/>
                </a:lnTo>
                <a:lnTo>
                  <a:pt x="1899" y="2962"/>
                </a:lnTo>
                <a:lnTo>
                  <a:pt x="1904" y="2941"/>
                </a:lnTo>
                <a:lnTo>
                  <a:pt x="1914" y="2906"/>
                </a:lnTo>
                <a:lnTo>
                  <a:pt x="1919" y="2877"/>
                </a:lnTo>
                <a:lnTo>
                  <a:pt x="1920" y="2865"/>
                </a:lnTo>
                <a:lnTo>
                  <a:pt x="1922" y="2862"/>
                </a:lnTo>
                <a:lnTo>
                  <a:pt x="1925" y="2865"/>
                </a:lnTo>
                <a:lnTo>
                  <a:pt x="1930" y="2877"/>
                </a:lnTo>
                <a:lnTo>
                  <a:pt x="1931" y="2906"/>
                </a:lnTo>
                <a:lnTo>
                  <a:pt x="1917" y="2941"/>
                </a:lnTo>
                <a:close/>
                <a:moveTo>
                  <a:pt x="2887" y="4251"/>
                </a:moveTo>
                <a:lnTo>
                  <a:pt x="2852" y="4298"/>
                </a:lnTo>
                <a:lnTo>
                  <a:pt x="2821" y="4323"/>
                </a:lnTo>
                <a:lnTo>
                  <a:pt x="2817" y="4309"/>
                </a:lnTo>
                <a:lnTo>
                  <a:pt x="2850" y="4261"/>
                </a:lnTo>
                <a:lnTo>
                  <a:pt x="2894" y="4208"/>
                </a:lnTo>
                <a:lnTo>
                  <a:pt x="2915" y="4189"/>
                </a:lnTo>
                <a:lnTo>
                  <a:pt x="2912" y="4203"/>
                </a:lnTo>
                <a:lnTo>
                  <a:pt x="2887" y="4251"/>
                </a:lnTo>
                <a:close/>
                <a:moveTo>
                  <a:pt x="2466" y="4710"/>
                </a:moveTo>
                <a:lnTo>
                  <a:pt x="2232" y="4902"/>
                </a:lnTo>
                <a:lnTo>
                  <a:pt x="2073" y="4998"/>
                </a:lnTo>
                <a:lnTo>
                  <a:pt x="2083" y="4984"/>
                </a:lnTo>
                <a:lnTo>
                  <a:pt x="2130" y="4951"/>
                </a:lnTo>
                <a:lnTo>
                  <a:pt x="2306" y="4820"/>
                </a:lnTo>
                <a:lnTo>
                  <a:pt x="2526" y="4631"/>
                </a:lnTo>
                <a:lnTo>
                  <a:pt x="2575" y="4588"/>
                </a:lnTo>
                <a:lnTo>
                  <a:pt x="2600" y="4571"/>
                </a:lnTo>
                <a:lnTo>
                  <a:pt x="2565" y="4613"/>
                </a:lnTo>
                <a:lnTo>
                  <a:pt x="2466" y="4710"/>
                </a:lnTo>
                <a:close/>
                <a:moveTo>
                  <a:pt x="1355" y="5024"/>
                </a:moveTo>
                <a:lnTo>
                  <a:pt x="1350" y="5030"/>
                </a:lnTo>
                <a:lnTo>
                  <a:pt x="1347" y="5027"/>
                </a:lnTo>
                <a:lnTo>
                  <a:pt x="1345" y="5016"/>
                </a:lnTo>
                <a:lnTo>
                  <a:pt x="1344" y="4998"/>
                </a:lnTo>
                <a:lnTo>
                  <a:pt x="1345" y="4979"/>
                </a:lnTo>
                <a:lnTo>
                  <a:pt x="1347" y="4968"/>
                </a:lnTo>
                <a:lnTo>
                  <a:pt x="1350" y="4965"/>
                </a:lnTo>
                <a:lnTo>
                  <a:pt x="1355" y="4971"/>
                </a:lnTo>
                <a:lnTo>
                  <a:pt x="1358" y="4997"/>
                </a:lnTo>
                <a:lnTo>
                  <a:pt x="1355" y="5024"/>
                </a:lnTo>
                <a:close/>
                <a:moveTo>
                  <a:pt x="101" y="5169"/>
                </a:moveTo>
                <a:lnTo>
                  <a:pt x="98" y="5183"/>
                </a:lnTo>
                <a:lnTo>
                  <a:pt x="92" y="5191"/>
                </a:lnTo>
                <a:lnTo>
                  <a:pt x="80" y="5183"/>
                </a:lnTo>
                <a:lnTo>
                  <a:pt x="68" y="5169"/>
                </a:lnTo>
                <a:lnTo>
                  <a:pt x="66" y="5153"/>
                </a:lnTo>
                <a:lnTo>
                  <a:pt x="77" y="5148"/>
                </a:lnTo>
                <a:lnTo>
                  <a:pt x="94" y="5153"/>
                </a:lnTo>
                <a:lnTo>
                  <a:pt x="101" y="5169"/>
                </a:lnTo>
                <a:close/>
                <a:moveTo>
                  <a:pt x="1756" y="5191"/>
                </a:moveTo>
                <a:lnTo>
                  <a:pt x="1742" y="5204"/>
                </a:lnTo>
                <a:lnTo>
                  <a:pt x="1722" y="5212"/>
                </a:lnTo>
                <a:lnTo>
                  <a:pt x="1712" y="5204"/>
                </a:lnTo>
                <a:lnTo>
                  <a:pt x="1714" y="5191"/>
                </a:lnTo>
                <a:lnTo>
                  <a:pt x="1730" y="5175"/>
                </a:lnTo>
                <a:lnTo>
                  <a:pt x="1748" y="5169"/>
                </a:lnTo>
                <a:lnTo>
                  <a:pt x="1760" y="5175"/>
                </a:lnTo>
                <a:lnTo>
                  <a:pt x="1756" y="5191"/>
                </a:lnTo>
                <a:close/>
                <a:moveTo>
                  <a:pt x="1639" y="5244"/>
                </a:moveTo>
                <a:lnTo>
                  <a:pt x="1595" y="5265"/>
                </a:lnTo>
                <a:lnTo>
                  <a:pt x="1564" y="5274"/>
                </a:lnTo>
                <a:lnTo>
                  <a:pt x="1565" y="5265"/>
                </a:lnTo>
                <a:lnTo>
                  <a:pt x="1596" y="5244"/>
                </a:lnTo>
                <a:lnTo>
                  <a:pt x="1641" y="5223"/>
                </a:lnTo>
                <a:lnTo>
                  <a:pt x="1671" y="5214"/>
                </a:lnTo>
                <a:lnTo>
                  <a:pt x="1671" y="5223"/>
                </a:lnTo>
                <a:lnTo>
                  <a:pt x="1639" y="5244"/>
                </a:lnTo>
                <a:close/>
                <a:moveTo>
                  <a:pt x="205" y="5300"/>
                </a:moveTo>
                <a:lnTo>
                  <a:pt x="243" y="5316"/>
                </a:lnTo>
                <a:lnTo>
                  <a:pt x="259" y="5333"/>
                </a:lnTo>
                <a:lnTo>
                  <a:pt x="253" y="5345"/>
                </a:lnTo>
                <a:lnTo>
                  <a:pt x="224" y="5351"/>
                </a:lnTo>
                <a:lnTo>
                  <a:pt x="198" y="5388"/>
                </a:lnTo>
                <a:lnTo>
                  <a:pt x="274" y="5511"/>
                </a:lnTo>
                <a:lnTo>
                  <a:pt x="506" y="5776"/>
                </a:lnTo>
                <a:lnTo>
                  <a:pt x="677" y="5945"/>
                </a:lnTo>
                <a:lnTo>
                  <a:pt x="688" y="5948"/>
                </a:lnTo>
                <a:lnTo>
                  <a:pt x="712" y="5970"/>
                </a:lnTo>
                <a:lnTo>
                  <a:pt x="737" y="6002"/>
                </a:lnTo>
                <a:lnTo>
                  <a:pt x="732" y="6016"/>
                </a:lnTo>
                <a:lnTo>
                  <a:pt x="704" y="6009"/>
                </a:lnTo>
                <a:lnTo>
                  <a:pt x="660" y="5979"/>
                </a:lnTo>
                <a:lnTo>
                  <a:pt x="296" y="5609"/>
                </a:lnTo>
                <a:lnTo>
                  <a:pt x="156" y="5381"/>
                </a:lnTo>
                <a:lnTo>
                  <a:pt x="161" y="5370"/>
                </a:lnTo>
                <a:lnTo>
                  <a:pt x="161" y="5366"/>
                </a:lnTo>
                <a:lnTo>
                  <a:pt x="157" y="5365"/>
                </a:lnTo>
                <a:lnTo>
                  <a:pt x="148" y="5370"/>
                </a:lnTo>
                <a:lnTo>
                  <a:pt x="104" y="5343"/>
                </a:lnTo>
                <a:lnTo>
                  <a:pt x="94" y="5289"/>
                </a:lnTo>
                <a:lnTo>
                  <a:pt x="127" y="5277"/>
                </a:lnTo>
                <a:lnTo>
                  <a:pt x="205" y="5300"/>
                </a:lnTo>
                <a:close/>
                <a:moveTo>
                  <a:pt x="1511" y="5295"/>
                </a:moveTo>
                <a:lnTo>
                  <a:pt x="1473" y="5311"/>
                </a:lnTo>
                <a:lnTo>
                  <a:pt x="1425" y="5327"/>
                </a:lnTo>
                <a:lnTo>
                  <a:pt x="1401" y="5332"/>
                </a:lnTo>
                <a:lnTo>
                  <a:pt x="1394" y="5330"/>
                </a:lnTo>
                <a:lnTo>
                  <a:pt x="1406" y="5323"/>
                </a:lnTo>
                <a:lnTo>
                  <a:pt x="1436" y="5308"/>
                </a:lnTo>
                <a:lnTo>
                  <a:pt x="1484" y="5288"/>
                </a:lnTo>
                <a:lnTo>
                  <a:pt x="1519" y="5278"/>
                </a:lnTo>
                <a:lnTo>
                  <a:pt x="1529" y="5277"/>
                </a:lnTo>
                <a:lnTo>
                  <a:pt x="1532" y="5279"/>
                </a:lnTo>
                <a:lnTo>
                  <a:pt x="1526" y="5286"/>
                </a:lnTo>
                <a:lnTo>
                  <a:pt x="1511" y="529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634" name="Freeform 182"/>
          <p:cNvSpPr>
            <a:spLocks/>
          </p:cNvSpPr>
          <p:nvPr/>
        </p:nvSpPr>
        <p:spPr bwMode="auto">
          <a:xfrm>
            <a:off x="6902450" y="2184400"/>
            <a:ext cx="6350" cy="28575"/>
          </a:xfrm>
          <a:custGeom>
            <a:avLst/>
            <a:gdLst>
              <a:gd name="T0" fmla="*/ 45 w 62"/>
              <a:gd name="T1" fmla="*/ 26 h 228"/>
              <a:gd name="T2" fmla="*/ 36 w 62"/>
              <a:gd name="T3" fmla="*/ 61 h 228"/>
              <a:gd name="T4" fmla="*/ 17 w 62"/>
              <a:gd name="T5" fmla="*/ 107 h 228"/>
              <a:gd name="T6" fmla="*/ 0 w 62"/>
              <a:gd name="T7" fmla="*/ 158 h 228"/>
              <a:gd name="T8" fmla="*/ 4 w 62"/>
              <a:gd name="T9" fmla="*/ 203 h 228"/>
              <a:gd name="T10" fmla="*/ 12 w 62"/>
              <a:gd name="T11" fmla="*/ 220 h 228"/>
              <a:gd name="T12" fmla="*/ 17 w 62"/>
              <a:gd name="T13" fmla="*/ 228 h 228"/>
              <a:gd name="T14" fmla="*/ 21 w 62"/>
              <a:gd name="T15" fmla="*/ 225 h 228"/>
              <a:gd name="T16" fmla="*/ 24 w 62"/>
              <a:gd name="T17" fmla="*/ 214 h 228"/>
              <a:gd name="T18" fmla="*/ 33 w 62"/>
              <a:gd name="T19" fmla="*/ 152 h 228"/>
              <a:gd name="T20" fmla="*/ 56 w 62"/>
              <a:gd name="T21" fmla="*/ 58 h 228"/>
              <a:gd name="T22" fmla="*/ 62 w 62"/>
              <a:gd name="T23" fmla="*/ 17 h 228"/>
              <a:gd name="T24" fmla="*/ 58 w 62"/>
              <a:gd name="T25" fmla="*/ 0 h 228"/>
              <a:gd name="T26" fmla="*/ 49 w 62"/>
              <a:gd name="T27" fmla="*/ 9 h 228"/>
              <a:gd name="T28" fmla="*/ 45 w 62"/>
              <a:gd name="T29" fmla="*/ 26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62" h="228">
                <a:moveTo>
                  <a:pt x="45" y="26"/>
                </a:moveTo>
                <a:lnTo>
                  <a:pt x="36" y="61"/>
                </a:lnTo>
                <a:lnTo>
                  <a:pt x="17" y="107"/>
                </a:lnTo>
                <a:lnTo>
                  <a:pt x="0" y="158"/>
                </a:lnTo>
                <a:lnTo>
                  <a:pt x="4" y="203"/>
                </a:lnTo>
                <a:lnTo>
                  <a:pt x="12" y="220"/>
                </a:lnTo>
                <a:lnTo>
                  <a:pt x="17" y="228"/>
                </a:lnTo>
                <a:lnTo>
                  <a:pt x="21" y="225"/>
                </a:lnTo>
                <a:lnTo>
                  <a:pt x="24" y="214"/>
                </a:lnTo>
                <a:lnTo>
                  <a:pt x="33" y="152"/>
                </a:lnTo>
                <a:lnTo>
                  <a:pt x="56" y="58"/>
                </a:lnTo>
                <a:lnTo>
                  <a:pt x="62" y="17"/>
                </a:lnTo>
                <a:lnTo>
                  <a:pt x="58" y="0"/>
                </a:lnTo>
                <a:lnTo>
                  <a:pt x="49" y="9"/>
                </a:lnTo>
                <a:lnTo>
                  <a:pt x="45" y="2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635" name="Freeform 183"/>
          <p:cNvSpPr>
            <a:spLocks/>
          </p:cNvSpPr>
          <p:nvPr/>
        </p:nvSpPr>
        <p:spPr bwMode="auto">
          <a:xfrm>
            <a:off x="6959600" y="2195513"/>
            <a:ext cx="123825" cy="139700"/>
          </a:xfrm>
          <a:custGeom>
            <a:avLst/>
            <a:gdLst>
              <a:gd name="T0" fmla="*/ 7 w 1015"/>
              <a:gd name="T1" fmla="*/ 11 h 1145"/>
              <a:gd name="T2" fmla="*/ 0 w 1015"/>
              <a:gd name="T3" fmla="*/ 47 h 1145"/>
              <a:gd name="T4" fmla="*/ 5 w 1015"/>
              <a:gd name="T5" fmla="*/ 92 h 1145"/>
              <a:gd name="T6" fmla="*/ 10 w 1015"/>
              <a:gd name="T7" fmla="*/ 117 h 1145"/>
              <a:gd name="T8" fmla="*/ 12 w 1015"/>
              <a:gd name="T9" fmla="*/ 124 h 1145"/>
              <a:gd name="T10" fmla="*/ 15 w 1015"/>
              <a:gd name="T11" fmla="*/ 113 h 1145"/>
              <a:gd name="T12" fmla="*/ 18 w 1015"/>
              <a:gd name="T13" fmla="*/ 82 h 1145"/>
              <a:gd name="T14" fmla="*/ 23 w 1015"/>
              <a:gd name="T15" fmla="*/ 41 h 1145"/>
              <a:gd name="T16" fmla="*/ 37 w 1015"/>
              <a:gd name="T17" fmla="*/ 26 h 1145"/>
              <a:gd name="T18" fmla="*/ 72 w 1015"/>
              <a:gd name="T19" fmla="*/ 77 h 1145"/>
              <a:gd name="T20" fmla="*/ 137 w 1015"/>
              <a:gd name="T21" fmla="*/ 201 h 1145"/>
              <a:gd name="T22" fmla="*/ 221 w 1015"/>
              <a:gd name="T23" fmla="*/ 356 h 1145"/>
              <a:gd name="T24" fmla="*/ 308 w 1015"/>
              <a:gd name="T25" fmla="*/ 483 h 1145"/>
              <a:gd name="T26" fmla="*/ 369 w 1015"/>
              <a:gd name="T27" fmla="*/ 560 h 1145"/>
              <a:gd name="T28" fmla="*/ 396 w 1015"/>
              <a:gd name="T29" fmla="*/ 596 h 1145"/>
              <a:gd name="T30" fmla="*/ 435 w 1015"/>
              <a:gd name="T31" fmla="*/ 586 h 1145"/>
              <a:gd name="T32" fmla="*/ 471 w 1015"/>
              <a:gd name="T33" fmla="*/ 539 h 1145"/>
              <a:gd name="T34" fmla="*/ 484 w 1015"/>
              <a:gd name="T35" fmla="*/ 543 h 1145"/>
              <a:gd name="T36" fmla="*/ 520 w 1015"/>
              <a:gd name="T37" fmla="*/ 601 h 1145"/>
              <a:gd name="T38" fmla="*/ 542 w 1015"/>
              <a:gd name="T39" fmla="*/ 643 h 1145"/>
              <a:gd name="T40" fmla="*/ 566 w 1015"/>
              <a:gd name="T41" fmla="*/ 689 h 1145"/>
              <a:gd name="T42" fmla="*/ 588 w 1015"/>
              <a:gd name="T43" fmla="*/ 732 h 1145"/>
              <a:gd name="T44" fmla="*/ 605 w 1015"/>
              <a:gd name="T45" fmla="*/ 765 h 1145"/>
              <a:gd name="T46" fmla="*/ 652 w 1015"/>
              <a:gd name="T47" fmla="*/ 835 h 1145"/>
              <a:gd name="T48" fmla="*/ 714 w 1015"/>
              <a:gd name="T49" fmla="*/ 904 h 1145"/>
              <a:gd name="T50" fmla="*/ 762 w 1015"/>
              <a:gd name="T51" fmla="*/ 956 h 1145"/>
              <a:gd name="T52" fmla="*/ 776 w 1015"/>
              <a:gd name="T53" fmla="*/ 989 h 1145"/>
              <a:gd name="T54" fmla="*/ 773 w 1015"/>
              <a:gd name="T55" fmla="*/ 1001 h 1145"/>
              <a:gd name="T56" fmla="*/ 782 w 1015"/>
              <a:gd name="T57" fmla="*/ 1002 h 1145"/>
              <a:gd name="T58" fmla="*/ 869 w 1015"/>
              <a:gd name="T59" fmla="*/ 1049 h 1145"/>
              <a:gd name="T60" fmla="*/ 924 w 1015"/>
              <a:gd name="T61" fmla="*/ 1122 h 1145"/>
              <a:gd name="T62" fmla="*/ 920 w 1015"/>
              <a:gd name="T63" fmla="*/ 1129 h 1145"/>
              <a:gd name="T64" fmla="*/ 919 w 1015"/>
              <a:gd name="T65" fmla="*/ 1135 h 1145"/>
              <a:gd name="T66" fmla="*/ 921 w 1015"/>
              <a:gd name="T67" fmla="*/ 1135 h 1145"/>
              <a:gd name="T68" fmla="*/ 928 w 1015"/>
              <a:gd name="T69" fmla="*/ 1130 h 1145"/>
              <a:gd name="T70" fmla="*/ 952 w 1015"/>
              <a:gd name="T71" fmla="*/ 1126 h 1145"/>
              <a:gd name="T72" fmla="*/ 990 w 1015"/>
              <a:gd name="T73" fmla="*/ 1137 h 1145"/>
              <a:gd name="T74" fmla="*/ 1010 w 1015"/>
              <a:gd name="T75" fmla="*/ 1145 h 1145"/>
              <a:gd name="T76" fmla="*/ 1015 w 1015"/>
              <a:gd name="T77" fmla="*/ 1145 h 1145"/>
              <a:gd name="T78" fmla="*/ 1006 w 1015"/>
              <a:gd name="T79" fmla="*/ 1135 h 1145"/>
              <a:gd name="T80" fmla="*/ 981 w 1015"/>
              <a:gd name="T81" fmla="*/ 1113 h 1145"/>
              <a:gd name="T82" fmla="*/ 913 w 1015"/>
              <a:gd name="T83" fmla="*/ 1057 h 1145"/>
              <a:gd name="T84" fmla="*/ 823 w 1015"/>
              <a:gd name="T85" fmla="*/ 981 h 1145"/>
              <a:gd name="T86" fmla="*/ 647 w 1015"/>
              <a:gd name="T87" fmla="*/ 777 h 1145"/>
              <a:gd name="T88" fmla="*/ 528 w 1015"/>
              <a:gd name="T89" fmla="*/ 554 h 1145"/>
              <a:gd name="T90" fmla="*/ 505 w 1015"/>
              <a:gd name="T91" fmla="*/ 498 h 1145"/>
              <a:gd name="T92" fmla="*/ 479 w 1015"/>
              <a:gd name="T93" fmla="*/ 476 h 1145"/>
              <a:gd name="T94" fmla="*/ 455 w 1015"/>
              <a:gd name="T95" fmla="*/ 486 h 1145"/>
              <a:gd name="T96" fmla="*/ 432 w 1015"/>
              <a:gd name="T97" fmla="*/ 530 h 1145"/>
              <a:gd name="T98" fmla="*/ 411 w 1015"/>
              <a:gd name="T99" fmla="*/ 590 h 1145"/>
              <a:gd name="T100" fmla="*/ 334 w 1015"/>
              <a:gd name="T101" fmla="*/ 483 h 1145"/>
              <a:gd name="T102" fmla="*/ 248 w 1015"/>
              <a:gd name="T103" fmla="*/ 350 h 1145"/>
              <a:gd name="T104" fmla="*/ 154 w 1015"/>
              <a:gd name="T105" fmla="*/ 180 h 1145"/>
              <a:gd name="T106" fmla="*/ 50 w 1015"/>
              <a:gd name="T107" fmla="*/ 0 h 1145"/>
              <a:gd name="T108" fmla="*/ 7 w 1015"/>
              <a:gd name="T109" fmla="*/ 11 h 1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015" h="1145">
                <a:moveTo>
                  <a:pt x="7" y="11"/>
                </a:moveTo>
                <a:lnTo>
                  <a:pt x="0" y="47"/>
                </a:lnTo>
                <a:lnTo>
                  <a:pt x="5" y="92"/>
                </a:lnTo>
                <a:lnTo>
                  <a:pt x="10" y="117"/>
                </a:lnTo>
                <a:lnTo>
                  <a:pt x="12" y="124"/>
                </a:lnTo>
                <a:lnTo>
                  <a:pt x="15" y="113"/>
                </a:lnTo>
                <a:lnTo>
                  <a:pt x="18" y="82"/>
                </a:lnTo>
                <a:lnTo>
                  <a:pt x="23" y="41"/>
                </a:lnTo>
                <a:lnTo>
                  <a:pt x="37" y="26"/>
                </a:lnTo>
                <a:lnTo>
                  <a:pt x="72" y="77"/>
                </a:lnTo>
                <a:lnTo>
                  <a:pt x="137" y="201"/>
                </a:lnTo>
                <a:lnTo>
                  <a:pt x="221" y="356"/>
                </a:lnTo>
                <a:lnTo>
                  <a:pt x="308" y="483"/>
                </a:lnTo>
                <a:lnTo>
                  <a:pt x="369" y="560"/>
                </a:lnTo>
                <a:lnTo>
                  <a:pt x="396" y="596"/>
                </a:lnTo>
                <a:lnTo>
                  <a:pt x="435" y="586"/>
                </a:lnTo>
                <a:lnTo>
                  <a:pt x="471" y="539"/>
                </a:lnTo>
                <a:lnTo>
                  <a:pt x="484" y="543"/>
                </a:lnTo>
                <a:lnTo>
                  <a:pt x="520" y="601"/>
                </a:lnTo>
                <a:lnTo>
                  <a:pt x="542" y="643"/>
                </a:lnTo>
                <a:lnTo>
                  <a:pt x="566" y="689"/>
                </a:lnTo>
                <a:lnTo>
                  <a:pt x="588" y="732"/>
                </a:lnTo>
                <a:lnTo>
                  <a:pt x="605" y="765"/>
                </a:lnTo>
                <a:lnTo>
                  <a:pt x="652" y="835"/>
                </a:lnTo>
                <a:lnTo>
                  <a:pt x="714" y="904"/>
                </a:lnTo>
                <a:lnTo>
                  <a:pt x="762" y="956"/>
                </a:lnTo>
                <a:lnTo>
                  <a:pt x="776" y="989"/>
                </a:lnTo>
                <a:lnTo>
                  <a:pt x="773" y="1001"/>
                </a:lnTo>
                <a:lnTo>
                  <a:pt x="782" y="1002"/>
                </a:lnTo>
                <a:lnTo>
                  <a:pt x="869" y="1049"/>
                </a:lnTo>
                <a:lnTo>
                  <a:pt x="924" y="1122"/>
                </a:lnTo>
                <a:lnTo>
                  <a:pt x="920" y="1129"/>
                </a:lnTo>
                <a:lnTo>
                  <a:pt x="919" y="1135"/>
                </a:lnTo>
                <a:lnTo>
                  <a:pt x="921" y="1135"/>
                </a:lnTo>
                <a:lnTo>
                  <a:pt x="928" y="1130"/>
                </a:lnTo>
                <a:lnTo>
                  <a:pt x="952" y="1126"/>
                </a:lnTo>
                <a:lnTo>
                  <a:pt x="990" y="1137"/>
                </a:lnTo>
                <a:lnTo>
                  <a:pt x="1010" y="1145"/>
                </a:lnTo>
                <a:lnTo>
                  <a:pt x="1015" y="1145"/>
                </a:lnTo>
                <a:lnTo>
                  <a:pt x="1006" y="1135"/>
                </a:lnTo>
                <a:lnTo>
                  <a:pt x="981" y="1113"/>
                </a:lnTo>
                <a:lnTo>
                  <a:pt x="913" y="1057"/>
                </a:lnTo>
                <a:lnTo>
                  <a:pt x="823" y="981"/>
                </a:lnTo>
                <a:lnTo>
                  <a:pt x="647" y="777"/>
                </a:lnTo>
                <a:lnTo>
                  <a:pt x="528" y="554"/>
                </a:lnTo>
                <a:lnTo>
                  <a:pt x="505" y="498"/>
                </a:lnTo>
                <a:lnTo>
                  <a:pt x="479" y="476"/>
                </a:lnTo>
                <a:lnTo>
                  <a:pt x="455" y="486"/>
                </a:lnTo>
                <a:lnTo>
                  <a:pt x="432" y="530"/>
                </a:lnTo>
                <a:lnTo>
                  <a:pt x="411" y="590"/>
                </a:lnTo>
                <a:lnTo>
                  <a:pt x="334" y="483"/>
                </a:lnTo>
                <a:lnTo>
                  <a:pt x="248" y="350"/>
                </a:lnTo>
                <a:lnTo>
                  <a:pt x="154" y="180"/>
                </a:lnTo>
                <a:lnTo>
                  <a:pt x="50" y="0"/>
                </a:lnTo>
                <a:lnTo>
                  <a:pt x="7" y="1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636" name="Freeform 184"/>
          <p:cNvSpPr>
            <a:spLocks/>
          </p:cNvSpPr>
          <p:nvPr/>
        </p:nvSpPr>
        <p:spPr bwMode="auto">
          <a:xfrm>
            <a:off x="7489825" y="2192338"/>
            <a:ext cx="6350" cy="3175"/>
          </a:xfrm>
          <a:custGeom>
            <a:avLst/>
            <a:gdLst>
              <a:gd name="T0" fmla="*/ 9 w 49"/>
              <a:gd name="T1" fmla="*/ 13 h 17"/>
              <a:gd name="T2" fmla="*/ 32 w 49"/>
              <a:gd name="T3" fmla="*/ 17 h 17"/>
              <a:gd name="T4" fmla="*/ 49 w 49"/>
              <a:gd name="T5" fmla="*/ 11 h 17"/>
              <a:gd name="T6" fmla="*/ 47 w 49"/>
              <a:gd name="T7" fmla="*/ 2 h 17"/>
              <a:gd name="T8" fmla="*/ 22 w 49"/>
              <a:gd name="T9" fmla="*/ 0 h 17"/>
              <a:gd name="T10" fmla="*/ 8 w 49"/>
              <a:gd name="T11" fmla="*/ 1 h 17"/>
              <a:gd name="T12" fmla="*/ 0 w 49"/>
              <a:gd name="T13" fmla="*/ 5 h 17"/>
              <a:gd name="T14" fmla="*/ 0 w 49"/>
              <a:gd name="T15" fmla="*/ 9 h 17"/>
              <a:gd name="T16" fmla="*/ 9 w 49"/>
              <a:gd name="T17" fmla="*/ 13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9" h="17">
                <a:moveTo>
                  <a:pt x="9" y="13"/>
                </a:moveTo>
                <a:lnTo>
                  <a:pt x="32" y="17"/>
                </a:lnTo>
                <a:lnTo>
                  <a:pt x="49" y="11"/>
                </a:lnTo>
                <a:lnTo>
                  <a:pt x="47" y="2"/>
                </a:lnTo>
                <a:lnTo>
                  <a:pt x="22" y="0"/>
                </a:lnTo>
                <a:lnTo>
                  <a:pt x="8" y="1"/>
                </a:lnTo>
                <a:lnTo>
                  <a:pt x="0" y="5"/>
                </a:lnTo>
                <a:lnTo>
                  <a:pt x="0" y="9"/>
                </a:lnTo>
                <a:lnTo>
                  <a:pt x="9" y="1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637" name="Freeform 185"/>
          <p:cNvSpPr>
            <a:spLocks/>
          </p:cNvSpPr>
          <p:nvPr/>
        </p:nvSpPr>
        <p:spPr bwMode="auto">
          <a:xfrm>
            <a:off x="7851775" y="2193925"/>
            <a:ext cx="3175" cy="7938"/>
          </a:xfrm>
          <a:custGeom>
            <a:avLst/>
            <a:gdLst>
              <a:gd name="T0" fmla="*/ 0 w 14"/>
              <a:gd name="T1" fmla="*/ 33 h 65"/>
              <a:gd name="T2" fmla="*/ 1 w 14"/>
              <a:gd name="T3" fmla="*/ 52 h 65"/>
              <a:gd name="T4" fmla="*/ 3 w 14"/>
              <a:gd name="T5" fmla="*/ 63 h 65"/>
              <a:gd name="T6" fmla="*/ 6 w 14"/>
              <a:gd name="T7" fmla="*/ 65 h 65"/>
              <a:gd name="T8" fmla="*/ 11 w 14"/>
              <a:gd name="T9" fmla="*/ 58 h 65"/>
              <a:gd name="T10" fmla="*/ 14 w 14"/>
              <a:gd name="T11" fmla="*/ 33 h 65"/>
              <a:gd name="T12" fmla="*/ 11 w 14"/>
              <a:gd name="T13" fmla="*/ 5 h 65"/>
              <a:gd name="T14" fmla="*/ 6 w 14"/>
              <a:gd name="T15" fmla="*/ 0 h 65"/>
              <a:gd name="T16" fmla="*/ 3 w 14"/>
              <a:gd name="T17" fmla="*/ 3 h 65"/>
              <a:gd name="T18" fmla="*/ 1 w 14"/>
              <a:gd name="T19" fmla="*/ 14 h 65"/>
              <a:gd name="T20" fmla="*/ 0 w 14"/>
              <a:gd name="T21" fmla="*/ 33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4" h="65">
                <a:moveTo>
                  <a:pt x="0" y="33"/>
                </a:moveTo>
                <a:lnTo>
                  <a:pt x="1" y="52"/>
                </a:lnTo>
                <a:lnTo>
                  <a:pt x="3" y="63"/>
                </a:lnTo>
                <a:lnTo>
                  <a:pt x="6" y="65"/>
                </a:lnTo>
                <a:lnTo>
                  <a:pt x="11" y="58"/>
                </a:lnTo>
                <a:lnTo>
                  <a:pt x="14" y="33"/>
                </a:lnTo>
                <a:lnTo>
                  <a:pt x="11" y="5"/>
                </a:lnTo>
                <a:lnTo>
                  <a:pt x="6" y="0"/>
                </a:lnTo>
                <a:lnTo>
                  <a:pt x="3" y="3"/>
                </a:lnTo>
                <a:lnTo>
                  <a:pt x="1" y="14"/>
                </a:lnTo>
                <a:lnTo>
                  <a:pt x="0" y="3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638" name="Freeform 186"/>
          <p:cNvSpPr>
            <a:spLocks/>
          </p:cNvSpPr>
          <p:nvPr/>
        </p:nvSpPr>
        <p:spPr bwMode="auto">
          <a:xfrm>
            <a:off x="7351713" y="2195513"/>
            <a:ext cx="6350" cy="12700"/>
          </a:xfrm>
          <a:custGeom>
            <a:avLst/>
            <a:gdLst>
              <a:gd name="T0" fmla="*/ 15 w 55"/>
              <a:gd name="T1" fmla="*/ 55 h 100"/>
              <a:gd name="T2" fmla="*/ 3 w 55"/>
              <a:gd name="T3" fmla="*/ 87 h 100"/>
              <a:gd name="T4" fmla="*/ 0 w 55"/>
              <a:gd name="T5" fmla="*/ 100 h 100"/>
              <a:gd name="T6" fmla="*/ 6 w 55"/>
              <a:gd name="T7" fmla="*/ 96 h 100"/>
              <a:gd name="T8" fmla="*/ 23 w 55"/>
              <a:gd name="T9" fmla="*/ 74 h 100"/>
              <a:gd name="T10" fmla="*/ 46 w 55"/>
              <a:gd name="T11" fmla="*/ 40 h 100"/>
              <a:gd name="T12" fmla="*/ 55 w 55"/>
              <a:gd name="T13" fmla="*/ 15 h 100"/>
              <a:gd name="T14" fmla="*/ 52 w 55"/>
              <a:gd name="T15" fmla="*/ 0 h 100"/>
              <a:gd name="T16" fmla="*/ 45 w 55"/>
              <a:gd name="T17" fmla="*/ 2 h 100"/>
              <a:gd name="T18" fmla="*/ 32 w 55"/>
              <a:gd name="T19" fmla="*/ 20 h 100"/>
              <a:gd name="T20" fmla="*/ 15 w 55"/>
              <a:gd name="T21" fmla="*/ 55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5" h="100">
                <a:moveTo>
                  <a:pt x="15" y="55"/>
                </a:moveTo>
                <a:lnTo>
                  <a:pt x="3" y="87"/>
                </a:lnTo>
                <a:lnTo>
                  <a:pt x="0" y="100"/>
                </a:lnTo>
                <a:lnTo>
                  <a:pt x="6" y="96"/>
                </a:lnTo>
                <a:lnTo>
                  <a:pt x="23" y="74"/>
                </a:lnTo>
                <a:lnTo>
                  <a:pt x="46" y="40"/>
                </a:lnTo>
                <a:lnTo>
                  <a:pt x="55" y="15"/>
                </a:lnTo>
                <a:lnTo>
                  <a:pt x="52" y="0"/>
                </a:lnTo>
                <a:lnTo>
                  <a:pt x="45" y="2"/>
                </a:lnTo>
                <a:lnTo>
                  <a:pt x="32" y="20"/>
                </a:lnTo>
                <a:lnTo>
                  <a:pt x="15" y="5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639" name="Freeform 187"/>
          <p:cNvSpPr>
            <a:spLocks/>
          </p:cNvSpPr>
          <p:nvPr/>
        </p:nvSpPr>
        <p:spPr bwMode="auto">
          <a:xfrm>
            <a:off x="7858125" y="2195513"/>
            <a:ext cx="1588" cy="6350"/>
          </a:xfrm>
          <a:custGeom>
            <a:avLst/>
            <a:gdLst>
              <a:gd name="T0" fmla="*/ 0 w 16"/>
              <a:gd name="T1" fmla="*/ 28 h 49"/>
              <a:gd name="T2" fmla="*/ 1 w 16"/>
              <a:gd name="T3" fmla="*/ 42 h 49"/>
              <a:gd name="T4" fmla="*/ 4 w 16"/>
              <a:gd name="T5" fmla="*/ 49 h 49"/>
              <a:gd name="T6" fmla="*/ 8 w 16"/>
              <a:gd name="T7" fmla="*/ 49 h 49"/>
              <a:gd name="T8" fmla="*/ 12 w 16"/>
              <a:gd name="T9" fmla="*/ 40 h 49"/>
              <a:gd name="T10" fmla="*/ 16 w 16"/>
              <a:gd name="T11" fmla="*/ 17 h 49"/>
              <a:gd name="T12" fmla="*/ 10 w 16"/>
              <a:gd name="T13" fmla="*/ 0 h 49"/>
              <a:gd name="T14" fmla="*/ 2 w 16"/>
              <a:gd name="T15" fmla="*/ 2 h 49"/>
              <a:gd name="T16" fmla="*/ 0 w 16"/>
              <a:gd name="T17" fmla="*/ 28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6" h="49">
                <a:moveTo>
                  <a:pt x="0" y="28"/>
                </a:moveTo>
                <a:lnTo>
                  <a:pt x="1" y="42"/>
                </a:lnTo>
                <a:lnTo>
                  <a:pt x="4" y="49"/>
                </a:lnTo>
                <a:lnTo>
                  <a:pt x="8" y="49"/>
                </a:lnTo>
                <a:lnTo>
                  <a:pt x="12" y="40"/>
                </a:lnTo>
                <a:lnTo>
                  <a:pt x="16" y="17"/>
                </a:lnTo>
                <a:lnTo>
                  <a:pt x="10" y="0"/>
                </a:lnTo>
                <a:lnTo>
                  <a:pt x="2" y="2"/>
                </a:lnTo>
                <a:lnTo>
                  <a:pt x="0" y="2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640" name="Freeform 188"/>
          <p:cNvSpPr>
            <a:spLocks/>
          </p:cNvSpPr>
          <p:nvPr/>
        </p:nvSpPr>
        <p:spPr bwMode="auto">
          <a:xfrm>
            <a:off x="7146925" y="2198688"/>
            <a:ext cx="4763" cy="3175"/>
          </a:xfrm>
          <a:custGeom>
            <a:avLst/>
            <a:gdLst>
              <a:gd name="T0" fmla="*/ 0 w 39"/>
              <a:gd name="T1" fmla="*/ 17 h 36"/>
              <a:gd name="T2" fmla="*/ 1 w 39"/>
              <a:gd name="T3" fmla="*/ 31 h 36"/>
              <a:gd name="T4" fmla="*/ 19 w 39"/>
              <a:gd name="T5" fmla="*/ 36 h 36"/>
              <a:gd name="T6" fmla="*/ 38 w 39"/>
              <a:gd name="T7" fmla="*/ 31 h 36"/>
              <a:gd name="T8" fmla="*/ 39 w 39"/>
              <a:gd name="T9" fmla="*/ 17 h 36"/>
              <a:gd name="T10" fmla="*/ 28 w 39"/>
              <a:gd name="T11" fmla="*/ 5 h 36"/>
              <a:gd name="T12" fmla="*/ 19 w 39"/>
              <a:gd name="T13" fmla="*/ 0 h 36"/>
              <a:gd name="T14" fmla="*/ 11 w 39"/>
              <a:gd name="T15" fmla="*/ 5 h 36"/>
              <a:gd name="T16" fmla="*/ 0 w 39"/>
              <a:gd name="T17" fmla="*/ 17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9" h="36">
                <a:moveTo>
                  <a:pt x="0" y="17"/>
                </a:moveTo>
                <a:lnTo>
                  <a:pt x="1" y="31"/>
                </a:lnTo>
                <a:lnTo>
                  <a:pt x="19" y="36"/>
                </a:lnTo>
                <a:lnTo>
                  <a:pt x="38" y="31"/>
                </a:lnTo>
                <a:lnTo>
                  <a:pt x="39" y="17"/>
                </a:lnTo>
                <a:lnTo>
                  <a:pt x="28" y="5"/>
                </a:lnTo>
                <a:lnTo>
                  <a:pt x="19" y="0"/>
                </a:lnTo>
                <a:lnTo>
                  <a:pt x="11" y="5"/>
                </a:lnTo>
                <a:lnTo>
                  <a:pt x="0" y="1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641" name="Freeform 189"/>
          <p:cNvSpPr>
            <a:spLocks noEditPoints="1"/>
          </p:cNvSpPr>
          <p:nvPr/>
        </p:nvSpPr>
        <p:spPr bwMode="auto">
          <a:xfrm>
            <a:off x="7545388" y="2203450"/>
            <a:ext cx="26988" cy="17463"/>
          </a:xfrm>
          <a:custGeom>
            <a:avLst/>
            <a:gdLst>
              <a:gd name="T0" fmla="*/ 13 w 226"/>
              <a:gd name="T1" fmla="*/ 15 h 142"/>
              <a:gd name="T2" fmla="*/ 29 w 226"/>
              <a:gd name="T3" fmla="*/ 27 h 142"/>
              <a:gd name="T4" fmla="*/ 32 w 226"/>
              <a:gd name="T5" fmla="*/ 33 h 142"/>
              <a:gd name="T6" fmla="*/ 23 w 226"/>
              <a:gd name="T7" fmla="*/ 37 h 142"/>
              <a:gd name="T8" fmla="*/ 2 w 226"/>
              <a:gd name="T9" fmla="*/ 38 h 142"/>
              <a:gd name="T10" fmla="*/ 10 w 226"/>
              <a:gd name="T11" fmla="*/ 54 h 142"/>
              <a:gd name="T12" fmla="*/ 88 w 226"/>
              <a:gd name="T13" fmla="*/ 92 h 142"/>
              <a:gd name="T14" fmla="*/ 174 w 226"/>
              <a:gd name="T15" fmla="*/ 126 h 142"/>
              <a:gd name="T16" fmla="*/ 219 w 226"/>
              <a:gd name="T17" fmla="*/ 141 h 142"/>
              <a:gd name="T18" fmla="*/ 224 w 226"/>
              <a:gd name="T19" fmla="*/ 142 h 142"/>
              <a:gd name="T20" fmla="*/ 226 w 226"/>
              <a:gd name="T21" fmla="*/ 141 h 142"/>
              <a:gd name="T22" fmla="*/ 225 w 226"/>
              <a:gd name="T23" fmla="*/ 140 h 142"/>
              <a:gd name="T24" fmla="*/ 222 w 226"/>
              <a:gd name="T25" fmla="*/ 137 h 142"/>
              <a:gd name="T26" fmla="*/ 208 w 226"/>
              <a:gd name="T27" fmla="*/ 127 h 142"/>
              <a:gd name="T28" fmla="*/ 184 w 226"/>
              <a:gd name="T29" fmla="*/ 113 h 142"/>
              <a:gd name="T30" fmla="*/ 154 w 226"/>
              <a:gd name="T31" fmla="*/ 90 h 142"/>
              <a:gd name="T32" fmla="*/ 162 w 226"/>
              <a:gd name="T33" fmla="*/ 81 h 142"/>
              <a:gd name="T34" fmla="*/ 143 w 226"/>
              <a:gd name="T35" fmla="*/ 51 h 142"/>
              <a:gd name="T36" fmla="*/ 34 w 226"/>
              <a:gd name="T37" fmla="*/ 8 h 142"/>
              <a:gd name="T38" fmla="*/ 11 w 226"/>
              <a:gd name="T39" fmla="*/ 1 h 142"/>
              <a:gd name="T40" fmla="*/ 0 w 226"/>
              <a:gd name="T41" fmla="*/ 0 h 142"/>
              <a:gd name="T42" fmla="*/ 1 w 226"/>
              <a:gd name="T43" fmla="*/ 4 h 142"/>
              <a:gd name="T44" fmla="*/ 13 w 226"/>
              <a:gd name="T45" fmla="*/ 15 h 142"/>
              <a:gd name="T46" fmla="*/ 120 w 226"/>
              <a:gd name="T47" fmla="*/ 60 h 142"/>
              <a:gd name="T48" fmla="*/ 131 w 226"/>
              <a:gd name="T49" fmla="*/ 67 h 142"/>
              <a:gd name="T50" fmla="*/ 136 w 226"/>
              <a:gd name="T51" fmla="*/ 74 h 142"/>
              <a:gd name="T52" fmla="*/ 136 w 226"/>
              <a:gd name="T53" fmla="*/ 77 h 142"/>
              <a:gd name="T54" fmla="*/ 129 w 226"/>
              <a:gd name="T55" fmla="*/ 79 h 142"/>
              <a:gd name="T56" fmla="*/ 105 w 226"/>
              <a:gd name="T57" fmla="*/ 74 h 142"/>
              <a:gd name="T58" fmla="*/ 66 w 226"/>
              <a:gd name="T59" fmla="*/ 60 h 142"/>
              <a:gd name="T60" fmla="*/ 50 w 226"/>
              <a:gd name="T61" fmla="*/ 51 h 142"/>
              <a:gd name="T62" fmla="*/ 43 w 226"/>
              <a:gd name="T63" fmla="*/ 45 h 142"/>
              <a:gd name="T64" fmla="*/ 45 w 226"/>
              <a:gd name="T65" fmla="*/ 42 h 142"/>
              <a:gd name="T66" fmla="*/ 56 w 226"/>
              <a:gd name="T67" fmla="*/ 40 h 142"/>
              <a:gd name="T68" fmla="*/ 88 w 226"/>
              <a:gd name="T69" fmla="*/ 46 h 142"/>
              <a:gd name="T70" fmla="*/ 120 w 226"/>
              <a:gd name="T71" fmla="*/ 60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226" h="142">
                <a:moveTo>
                  <a:pt x="13" y="15"/>
                </a:moveTo>
                <a:lnTo>
                  <a:pt x="29" y="27"/>
                </a:lnTo>
                <a:lnTo>
                  <a:pt x="32" y="33"/>
                </a:lnTo>
                <a:lnTo>
                  <a:pt x="23" y="37"/>
                </a:lnTo>
                <a:lnTo>
                  <a:pt x="2" y="38"/>
                </a:lnTo>
                <a:lnTo>
                  <a:pt x="10" y="54"/>
                </a:lnTo>
                <a:lnTo>
                  <a:pt x="88" y="92"/>
                </a:lnTo>
                <a:lnTo>
                  <a:pt x="174" y="126"/>
                </a:lnTo>
                <a:lnTo>
                  <a:pt x="219" y="141"/>
                </a:lnTo>
                <a:lnTo>
                  <a:pt x="224" y="142"/>
                </a:lnTo>
                <a:lnTo>
                  <a:pt x="226" y="141"/>
                </a:lnTo>
                <a:lnTo>
                  <a:pt x="225" y="140"/>
                </a:lnTo>
                <a:lnTo>
                  <a:pt x="222" y="137"/>
                </a:lnTo>
                <a:lnTo>
                  <a:pt x="208" y="127"/>
                </a:lnTo>
                <a:lnTo>
                  <a:pt x="184" y="113"/>
                </a:lnTo>
                <a:lnTo>
                  <a:pt x="154" y="90"/>
                </a:lnTo>
                <a:lnTo>
                  <a:pt x="162" y="81"/>
                </a:lnTo>
                <a:lnTo>
                  <a:pt x="143" y="51"/>
                </a:lnTo>
                <a:lnTo>
                  <a:pt x="34" y="8"/>
                </a:lnTo>
                <a:lnTo>
                  <a:pt x="11" y="1"/>
                </a:lnTo>
                <a:lnTo>
                  <a:pt x="0" y="0"/>
                </a:lnTo>
                <a:lnTo>
                  <a:pt x="1" y="4"/>
                </a:lnTo>
                <a:lnTo>
                  <a:pt x="13" y="15"/>
                </a:lnTo>
                <a:close/>
                <a:moveTo>
                  <a:pt x="120" y="60"/>
                </a:moveTo>
                <a:lnTo>
                  <a:pt x="131" y="67"/>
                </a:lnTo>
                <a:lnTo>
                  <a:pt x="136" y="74"/>
                </a:lnTo>
                <a:lnTo>
                  <a:pt x="136" y="77"/>
                </a:lnTo>
                <a:lnTo>
                  <a:pt x="129" y="79"/>
                </a:lnTo>
                <a:lnTo>
                  <a:pt x="105" y="74"/>
                </a:lnTo>
                <a:lnTo>
                  <a:pt x="66" y="60"/>
                </a:lnTo>
                <a:lnTo>
                  <a:pt x="50" y="51"/>
                </a:lnTo>
                <a:lnTo>
                  <a:pt x="43" y="45"/>
                </a:lnTo>
                <a:lnTo>
                  <a:pt x="45" y="42"/>
                </a:lnTo>
                <a:lnTo>
                  <a:pt x="56" y="40"/>
                </a:lnTo>
                <a:lnTo>
                  <a:pt x="88" y="46"/>
                </a:lnTo>
                <a:lnTo>
                  <a:pt x="120" y="6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642" name="Freeform 190"/>
          <p:cNvSpPr>
            <a:spLocks noEditPoints="1"/>
          </p:cNvSpPr>
          <p:nvPr/>
        </p:nvSpPr>
        <p:spPr bwMode="auto">
          <a:xfrm>
            <a:off x="7315200" y="2206625"/>
            <a:ext cx="203200" cy="488950"/>
          </a:xfrm>
          <a:custGeom>
            <a:avLst/>
            <a:gdLst>
              <a:gd name="T0" fmla="*/ 1508 w 1656"/>
              <a:gd name="T1" fmla="*/ 57 h 4009"/>
              <a:gd name="T2" fmla="*/ 1471 w 1656"/>
              <a:gd name="T3" fmla="*/ 421 h 4009"/>
              <a:gd name="T4" fmla="*/ 1601 w 1656"/>
              <a:gd name="T5" fmla="*/ 993 h 4009"/>
              <a:gd name="T6" fmla="*/ 1438 w 1656"/>
              <a:gd name="T7" fmla="*/ 1222 h 4009"/>
              <a:gd name="T8" fmla="*/ 1399 w 1656"/>
              <a:gd name="T9" fmla="*/ 1336 h 4009"/>
              <a:gd name="T10" fmla="*/ 1200 w 1656"/>
              <a:gd name="T11" fmla="*/ 1729 h 4009"/>
              <a:gd name="T12" fmla="*/ 1006 w 1656"/>
              <a:gd name="T13" fmla="*/ 1665 h 4009"/>
              <a:gd name="T14" fmla="*/ 1097 w 1656"/>
              <a:gd name="T15" fmla="*/ 2316 h 4009"/>
              <a:gd name="T16" fmla="*/ 1006 w 1656"/>
              <a:gd name="T17" fmla="*/ 2216 h 4009"/>
              <a:gd name="T18" fmla="*/ 881 w 1656"/>
              <a:gd name="T19" fmla="*/ 2076 h 4009"/>
              <a:gd name="T20" fmla="*/ 1004 w 1656"/>
              <a:gd name="T21" fmla="*/ 2447 h 4009"/>
              <a:gd name="T22" fmla="*/ 856 w 1656"/>
              <a:gd name="T23" fmla="*/ 2378 h 4009"/>
              <a:gd name="T24" fmla="*/ 1043 w 1656"/>
              <a:gd name="T25" fmla="*/ 3039 h 4009"/>
              <a:gd name="T26" fmla="*/ 940 w 1656"/>
              <a:gd name="T27" fmla="*/ 3006 h 4009"/>
              <a:gd name="T28" fmla="*/ 820 w 1656"/>
              <a:gd name="T29" fmla="*/ 2776 h 4009"/>
              <a:gd name="T30" fmla="*/ 841 w 1656"/>
              <a:gd name="T31" fmla="*/ 3019 h 4009"/>
              <a:gd name="T32" fmla="*/ 808 w 1656"/>
              <a:gd name="T33" fmla="*/ 3201 h 4009"/>
              <a:gd name="T34" fmla="*/ 767 w 1656"/>
              <a:gd name="T35" fmla="*/ 3220 h 4009"/>
              <a:gd name="T36" fmla="*/ 677 w 1656"/>
              <a:gd name="T37" fmla="*/ 3333 h 4009"/>
              <a:gd name="T38" fmla="*/ 254 w 1656"/>
              <a:gd name="T39" fmla="*/ 3869 h 4009"/>
              <a:gd name="T40" fmla="*/ 453 w 1656"/>
              <a:gd name="T41" fmla="*/ 3750 h 4009"/>
              <a:gd name="T42" fmla="*/ 300 w 1656"/>
              <a:gd name="T43" fmla="*/ 3737 h 4009"/>
              <a:gd name="T44" fmla="*/ 365 w 1656"/>
              <a:gd name="T45" fmla="*/ 3628 h 4009"/>
              <a:gd name="T46" fmla="*/ 494 w 1656"/>
              <a:gd name="T47" fmla="*/ 3553 h 4009"/>
              <a:gd name="T48" fmla="*/ 716 w 1656"/>
              <a:gd name="T49" fmla="*/ 3353 h 4009"/>
              <a:gd name="T50" fmla="*/ 775 w 1656"/>
              <a:gd name="T51" fmla="*/ 3317 h 4009"/>
              <a:gd name="T52" fmla="*/ 771 w 1656"/>
              <a:gd name="T53" fmla="*/ 3346 h 4009"/>
              <a:gd name="T54" fmla="*/ 837 w 1656"/>
              <a:gd name="T55" fmla="*/ 3270 h 4009"/>
              <a:gd name="T56" fmla="*/ 1139 w 1656"/>
              <a:gd name="T57" fmla="*/ 3116 h 4009"/>
              <a:gd name="T58" fmla="*/ 1179 w 1656"/>
              <a:gd name="T59" fmla="*/ 3061 h 4009"/>
              <a:gd name="T60" fmla="*/ 1049 w 1656"/>
              <a:gd name="T61" fmla="*/ 2923 h 4009"/>
              <a:gd name="T62" fmla="*/ 1006 w 1656"/>
              <a:gd name="T63" fmla="*/ 2589 h 4009"/>
              <a:gd name="T64" fmla="*/ 1100 w 1656"/>
              <a:gd name="T65" fmla="*/ 2586 h 4009"/>
              <a:gd name="T66" fmla="*/ 1018 w 1656"/>
              <a:gd name="T67" fmla="*/ 2443 h 4009"/>
              <a:gd name="T68" fmla="*/ 957 w 1656"/>
              <a:gd name="T69" fmla="*/ 2285 h 4009"/>
              <a:gd name="T70" fmla="*/ 1116 w 1656"/>
              <a:gd name="T71" fmla="*/ 2297 h 4009"/>
              <a:gd name="T72" fmla="*/ 1008 w 1656"/>
              <a:gd name="T73" fmla="*/ 1712 h 4009"/>
              <a:gd name="T74" fmla="*/ 1062 w 1656"/>
              <a:gd name="T75" fmla="*/ 1805 h 4009"/>
              <a:gd name="T76" fmla="*/ 1109 w 1656"/>
              <a:gd name="T77" fmla="*/ 1813 h 4009"/>
              <a:gd name="T78" fmla="*/ 1281 w 1656"/>
              <a:gd name="T79" fmla="*/ 1910 h 4009"/>
              <a:gd name="T80" fmla="*/ 1342 w 1656"/>
              <a:gd name="T81" fmla="*/ 1945 h 4009"/>
              <a:gd name="T82" fmla="*/ 1202 w 1656"/>
              <a:gd name="T83" fmla="*/ 1587 h 4009"/>
              <a:gd name="T84" fmla="*/ 1241 w 1656"/>
              <a:gd name="T85" fmla="*/ 1253 h 4009"/>
              <a:gd name="T86" fmla="*/ 1402 w 1656"/>
              <a:gd name="T87" fmla="*/ 1383 h 4009"/>
              <a:gd name="T88" fmla="*/ 1525 w 1656"/>
              <a:gd name="T89" fmla="*/ 958 h 4009"/>
              <a:gd name="T90" fmla="*/ 1485 w 1656"/>
              <a:gd name="T91" fmla="*/ 356 h 4009"/>
              <a:gd name="T92" fmla="*/ 1656 w 1656"/>
              <a:gd name="T93" fmla="*/ 20 h 4009"/>
              <a:gd name="T94" fmla="*/ 1047 w 1656"/>
              <a:gd name="T95" fmla="*/ 3139 h 4009"/>
              <a:gd name="T96" fmla="*/ 904 w 1656"/>
              <a:gd name="T97" fmla="*/ 3240 h 4009"/>
              <a:gd name="T98" fmla="*/ 865 w 1656"/>
              <a:gd name="T99" fmla="*/ 3235 h 4009"/>
              <a:gd name="T100" fmla="*/ 856 w 1656"/>
              <a:gd name="T101" fmla="*/ 2928 h 4009"/>
              <a:gd name="T102" fmla="*/ 684 w 1656"/>
              <a:gd name="T103" fmla="*/ 3387 h 4009"/>
              <a:gd name="T104" fmla="*/ 481 w 1656"/>
              <a:gd name="T105" fmla="*/ 3517 h 4009"/>
              <a:gd name="T106" fmla="*/ 352 w 1656"/>
              <a:gd name="T107" fmla="*/ 3639 h 4009"/>
              <a:gd name="T108" fmla="*/ 289 w 1656"/>
              <a:gd name="T109" fmla="*/ 3792 h 4009"/>
              <a:gd name="T110" fmla="*/ 322 w 1656"/>
              <a:gd name="T111" fmla="*/ 3810 h 4009"/>
              <a:gd name="T112" fmla="*/ 77 w 1656"/>
              <a:gd name="T113" fmla="*/ 3912 h 40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656" h="4009">
                <a:moveTo>
                  <a:pt x="1583" y="31"/>
                </a:moveTo>
                <a:lnTo>
                  <a:pt x="1550" y="49"/>
                </a:lnTo>
                <a:lnTo>
                  <a:pt x="1523" y="50"/>
                </a:lnTo>
                <a:lnTo>
                  <a:pt x="1512" y="47"/>
                </a:lnTo>
                <a:lnTo>
                  <a:pt x="1508" y="57"/>
                </a:lnTo>
                <a:lnTo>
                  <a:pt x="1501" y="93"/>
                </a:lnTo>
                <a:lnTo>
                  <a:pt x="1476" y="157"/>
                </a:lnTo>
                <a:lnTo>
                  <a:pt x="1453" y="237"/>
                </a:lnTo>
                <a:lnTo>
                  <a:pt x="1451" y="324"/>
                </a:lnTo>
                <a:lnTo>
                  <a:pt x="1471" y="421"/>
                </a:lnTo>
                <a:lnTo>
                  <a:pt x="1515" y="535"/>
                </a:lnTo>
                <a:lnTo>
                  <a:pt x="1583" y="753"/>
                </a:lnTo>
                <a:lnTo>
                  <a:pt x="1613" y="958"/>
                </a:lnTo>
                <a:lnTo>
                  <a:pt x="1612" y="987"/>
                </a:lnTo>
                <a:lnTo>
                  <a:pt x="1601" y="993"/>
                </a:lnTo>
                <a:lnTo>
                  <a:pt x="1576" y="973"/>
                </a:lnTo>
                <a:lnTo>
                  <a:pt x="1528" y="924"/>
                </a:lnTo>
                <a:lnTo>
                  <a:pt x="1442" y="834"/>
                </a:lnTo>
                <a:lnTo>
                  <a:pt x="1440" y="1052"/>
                </a:lnTo>
                <a:lnTo>
                  <a:pt x="1438" y="1222"/>
                </a:lnTo>
                <a:lnTo>
                  <a:pt x="1436" y="1328"/>
                </a:lnTo>
                <a:lnTo>
                  <a:pt x="1430" y="1365"/>
                </a:lnTo>
                <a:lnTo>
                  <a:pt x="1416" y="1375"/>
                </a:lnTo>
                <a:lnTo>
                  <a:pt x="1405" y="1359"/>
                </a:lnTo>
                <a:lnTo>
                  <a:pt x="1399" y="1336"/>
                </a:lnTo>
                <a:lnTo>
                  <a:pt x="1335" y="1221"/>
                </a:lnTo>
                <a:lnTo>
                  <a:pt x="1252" y="1131"/>
                </a:lnTo>
                <a:lnTo>
                  <a:pt x="1195" y="1321"/>
                </a:lnTo>
                <a:lnTo>
                  <a:pt x="1169" y="1595"/>
                </a:lnTo>
                <a:lnTo>
                  <a:pt x="1200" y="1729"/>
                </a:lnTo>
                <a:lnTo>
                  <a:pt x="1267" y="1883"/>
                </a:lnTo>
                <a:lnTo>
                  <a:pt x="1258" y="1899"/>
                </a:lnTo>
                <a:lnTo>
                  <a:pt x="1193" y="1852"/>
                </a:lnTo>
                <a:lnTo>
                  <a:pt x="1100" y="1766"/>
                </a:lnTo>
                <a:lnTo>
                  <a:pt x="1006" y="1665"/>
                </a:lnTo>
                <a:lnTo>
                  <a:pt x="944" y="1590"/>
                </a:lnTo>
                <a:lnTo>
                  <a:pt x="957" y="1772"/>
                </a:lnTo>
                <a:lnTo>
                  <a:pt x="1001" y="2022"/>
                </a:lnTo>
                <a:lnTo>
                  <a:pt x="1090" y="2295"/>
                </a:lnTo>
                <a:lnTo>
                  <a:pt x="1097" y="2316"/>
                </a:lnTo>
                <a:lnTo>
                  <a:pt x="1095" y="2322"/>
                </a:lnTo>
                <a:lnTo>
                  <a:pt x="1080" y="2312"/>
                </a:lnTo>
                <a:lnTo>
                  <a:pt x="1051" y="2287"/>
                </a:lnTo>
                <a:lnTo>
                  <a:pt x="1015" y="2245"/>
                </a:lnTo>
                <a:lnTo>
                  <a:pt x="1006" y="2216"/>
                </a:lnTo>
                <a:lnTo>
                  <a:pt x="1007" y="2204"/>
                </a:lnTo>
                <a:lnTo>
                  <a:pt x="991" y="2203"/>
                </a:lnTo>
                <a:lnTo>
                  <a:pt x="958" y="2183"/>
                </a:lnTo>
                <a:lnTo>
                  <a:pt x="912" y="2124"/>
                </a:lnTo>
                <a:lnTo>
                  <a:pt x="881" y="2076"/>
                </a:lnTo>
                <a:lnTo>
                  <a:pt x="876" y="2082"/>
                </a:lnTo>
                <a:lnTo>
                  <a:pt x="890" y="2132"/>
                </a:lnTo>
                <a:lnTo>
                  <a:pt x="902" y="2195"/>
                </a:lnTo>
                <a:lnTo>
                  <a:pt x="937" y="2298"/>
                </a:lnTo>
                <a:lnTo>
                  <a:pt x="1004" y="2447"/>
                </a:lnTo>
                <a:lnTo>
                  <a:pt x="1064" y="2573"/>
                </a:lnTo>
                <a:lnTo>
                  <a:pt x="1079" y="2626"/>
                </a:lnTo>
                <a:lnTo>
                  <a:pt x="984" y="2538"/>
                </a:lnTo>
                <a:lnTo>
                  <a:pt x="869" y="2400"/>
                </a:lnTo>
                <a:lnTo>
                  <a:pt x="856" y="2378"/>
                </a:lnTo>
                <a:lnTo>
                  <a:pt x="850" y="2371"/>
                </a:lnTo>
                <a:lnTo>
                  <a:pt x="852" y="2380"/>
                </a:lnTo>
                <a:lnTo>
                  <a:pt x="863" y="2404"/>
                </a:lnTo>
                <a:lnTo>
                  <a:pt x="970" y="2713"/>
                </a:lnTo>
                <a:lnTo>
                  <a:pt x="1043" y="3039"/>
                </a:lnTo>
                <a:lnTo>
                  <a:pt x="1045" y="3098"/>
                </a:lnTo>
                <a:lnTo>
                  <a:pt x="1034" y="3126"/>
                </a:lnTo>
                <a:lnTo>
                  <a:pt x="1014" y="3121"/>
                </a:lnTo>
                <a:lnTo>
                  <a:pt x="985" y="3079"/>
                </a:lnTo>
                <a:lnTo>
                  <a:pt x="940" y="3006"/>
                </a:lnTo>
                <a:lnTo>
                  <a:pt x="876" y="2917"/>
                </a:lnTo>
                <a:lnTo>
                  <a:pt x="826" y="2838"/>
                </a:lnTo>
                <a:lnTo>
                  <a:pt x="814" y="2791"/>
                </a:lnTo>
                <a:lnTo>
                  <a:pt x="820" y="2779"/>
                </a:lnTo>
                <a:lnTo>
                  <a:pt x="820" y="2776"/>
                </a:lnTo>
                <a:lnTo>
                  <a:pt x="815" y="2779"/>
                </a:lnTo>
                <a:lnTo>
                  <a:pt x="803" y="2789"/>
                </a:lnTo>
                <a:lnTo>
                  <a:pt x="789" y="2829"/>
                </a:lnTo>
                <a:lnTo>
                  <a:pt x="812" y="2917"/>
                </a:lnTo>
                <a:lnTo>
                  <a:pt x="841" y="3019"/>
                </a:lnTo>
                <a:lnTo>
                  <a:pt x="859" y="3122"/>
                </a:lnTo>
                <a:lnTo>
                  <a:pt x="863" y="3183"/>
                </a:lnTo>
                <a:lnTo>
                  <a:pt x="856" y="3216"/>
                </a:lnTo>
                <a:lnTo>
                  <a:pt x="837" y="3222"/>
                </a:lnTo>
                <a:lnTo>
                  <a:pt x="808" y="3201"/>
                </a:lnTo>
                <a:lnTo>
                  <a:pt x="786" y="3189"/>
                </a:lnTo>
                <a:lnTo>
                  <a:pt x="769" y="3205"/>
                </a:lnTo>
                <a:lnTo>
                  <a:pt x="764" y="3214"/>
                </a:lnTo>
                <a:lnTo>
                  <a:pt x="763" y="3220"/>
                </a:lnTo>
                <a:lnTo>
                  <a:pt x="767" y="3220"/>
                </a:lnTo>
                <a:lnTo>
                  <a:pt x="775" y="3216"/>
                </a:lnTo>
                <a:lnTo>
                  <a:pt x="796" y="3213"/>
                </a:lnTo>
                <a:lnTo>
                  <a:pt x="810" y="3222"/>
                </a:lnTo>
                <a:lnTo>
                  <a:pt x="775" y="3262"/>
                </a:lnTo>
                <a:lnTo>
                  <a:pt x="677" y="3333"/>
                </a:lnTo>
                <a:lnTo>
                  <a:pt x="270" y="3689"/>
                </a:lnTo>
                <a:lnTo>
                  <a:pt x="0" y="3993"/>
                </a:lnTo>
                <a:lnTo>
                  <a:pt x="40" y="4009"/>
                </a:lnTo>
                <a:lnTo>
                  <a:pt x="145" y="3938"/>
                </a:lnTo>
                <a:lnTo>
                  <a:pt x="254" y="3869"/>
                </a:lnTo>
                <a:lnTo>
                  <a:pt x="376" y="3812"/>
                </a:lnTo>
                <a:lnTo>
                  <a:pt x="445" y="3785"/>
                </a:lnTo>
                <a:lnTo>
                  <a:pt x="477" y="3769"/>
                </a:lnTo>
                <a:lnTo>
                  <a:pt x="478" y="3759"/>
                </a:lnTo>
                <a:lnTo>
                  <a:pt x="453" y="3750"/>
                </a:lnTo>
                <a:lnTo>
                  <a:pt x="398" y="3747"/>
                </a:lnTo>
                <a:lnTo>
                  <a:pt x="342" y="3759"/>
                </a:lnTo>
                <a:lnTo>
                  <a:pt x="291" y="3775"/>
                </a:lnTo>
                <a:lnTo>
                  <a:pt x="277" y="3770"/>
                </a:lnTo>
                <a:lnTo>
                  <a:pt x="300" y="3737"/>
                </a:lnTo>
                <a:lnTo>
                  <a:pt x="363" y="3669"/>
                </a:lnTo>
                <a:lnTo>
                  <a:pt x="426" y="3599"/>
                </a:lnTo>
                <a:lnTo>
                  <a:pt x="425" y="3594"/>
                </a:lnTo>
                <a:lnTo>
                  <a:pt x="388" y="3621"/>
                </a:lnTo>
                <a:lnTo>
                  <a:pt x="365" y="3628"/>
                </a:lnTo>
                <a:lnTo>
                  <a:pt x="363" y="3616"/>
                </a:lnTo>
                <a:lnTo>
                  <a:pt x="384" y="3588"/>
                </a:lnTo>
                <a:lnTo>
                  <a:pt x="424" y="3559"/>
                </a:lnTo>
                <a:lnTo>
                  <a:pt x="459" y="3556"/>
                </a:lnTo>
                <a:lnTo>
                  <a:pt x="494" y="3553"/>
                </a:lnTo>
                <a:lnTo>
                  <a:pt x="525" y="3532"/>
                </a:lnTo>
                <a:lnTo>
                  <a:pt x="574" y="3489"/>
                </a:lnTo>
                <a:lnTo>
                  <a:pt x="647" y="3434"/>
                </a:lnTo>
                <a:lnTo>
                  <a:pt x="711" y="3380"/>
                </a:lnTo>
                <a:lnTo>
                  <a:pt x="716" y="3353"/>
                </a:lnTo>
                <a:lnTo>
                  <a:pt x="705" y="3338"/>
                </a:lnTo>
                <a:lnTo>
                  <a:pt x="726" y="3323"/>
                </a:lnTo>
                <a:lnTo>
                  <a:pt x="757" y="3312"/>
                </a:lnTo>
                <a:lnTo>
                  <a:pt x="772" y="3310"/>
                </a:lnTo>
                <a:lnTo>
                  <a:pt x="775" y="3317"/>
                </a:lnTo>
                <a:lnTo>
                  <a:pt x="767" y="3336"/>
                </a:lnTo>
                <a:lnTo>
                  <a:pt x="763" y="3345"/>
                </a:lnTo>
                <a:lnTo>
                  <a:pt x="763" y="3351"/>
                </a:lnTo>
                <a:lnTo>
                  <a:pt x="766" y="3351"/>
                </a:lnTo>
                <a:lnTo>
                  <a:pt x="771" y="3346"/>
                </a:lnTo>
                <a:lnTo>
                  <a:pt x="785" y="3325"/>
                </a:lnTo>
                <a:lnTo>
                  <a:pt x="790" y="3304"/>
                </a:lnTo>
                <a:lnTo>
                  <a:pt x="799" y="3285"/>
                </a:lnTo>
                <a:lnTo>
                  <a:pt x="820" y="3271"/>
                </a:lnTo>
                <a:lnTo>
                  <a:pt x="837" y="3270"/>
                </a:lnTo>
                <a:lnTo>
                  <a:pt x="835" y="3284"/>
                </a:lnTo>
                <a:lnTo>
                  <a:pt x="875" y="3274"/>
                </a:lnTo>
                <a:lnTo>
                  <a:pt x="991" y="3218"/>
                </a:lnTo>
                <a:lnTo>
                  <a:pt x="1103" y="3151"/>
                </a:lnTo>
                <a:lnTo>
                  <a:pt x="1139" y="3116"/>
                </a:lnTo>
                <a:lnTo>
                  <a:pt x="1137" y="3101"/>
                </a:lnTo>
                <a:lnTo>
                  <a:pt x="1162" y="3086"/>
                </a:lnTo>
                <a:lnTo>
                  <a:pt x="1194" y="3072"/>
                </a:lnTo>
                <a:lnTo>
                  <a:pt x="1201" y="3060"/>
                </a:lnTo>
                <a:lnTo>
                  <a:pt x="1179" y="3061"/>
                </a:lnTo>
                <a:lnTo>
                  <a:pt x="1143" y="3075"/>
                </a:lnTo>
                <a:lnTo>
                  <a:pt x="1109" y="3090"/>
                </a:lnTo>
                <a:lnTo>
                  <a:pt x="1087" y="3092"/>
                </a:lnTo>
                <a:lnTo>
                  <a:pt x="1074" y="3038"/>
                </a:lnTo>
                <a:lnTo>
                  <a:pt x="1049" y="2923"/>
                </a:lnTo>
                <a:lnTo>
                  <a:pt x="1018" y="2781"/>
                </a:lnTo>
                <a:lnTo>
                  <a:pt x="987" y="2665"/>
                </a:lnTo>
                <a:lnTo>
                  <a:pt x="968" y="2586"/>
                </a:lnTo>
                <a:lnTo>
                  <a:pt x="985" y="2577"/>
                </a:lnTo>
                <a:lnTo>
                  <a:pt x="1006" y="2589"/>
                </a:lnTo>
                <a:lnTo>
                  <a:pt x="1015" y="2603"/>
                </a:lnTo>
                <a:lnTo>
                  <a:pt x="1061" y="2643"/>
                </a:lnTo>
                <a:lnTo>
                  <a:pt x="1124" y="2658"/>
                </a:lnTo>
                <a:lnTo>
                  <a:pt x="1126" y="2632"/>
                </a:lnTo>
                <a:lnTo>
                  <a:pt x="1100" y="2586"/>
                </a:lnTo>
                <a:lnTo>
                  <a:pt x="1076" y="2539"/>
                </a:lnTo>
                <a:lnTo>
                  <a:pt x="1072" y="2511"/>
                </a:lnTo>
                <a:lnTo>
                  <a:pt x="1076" y="2501"/>
                </a:lnTo>
                <a:lnTo>
                  <a:pt x="1064" y="2498"/>
                </a:lnTo>
                <a:lnTo>
                  <a:pt x="1018" y="2443"/>
                </a:lnTo>
                <a:lnTo>
                  <a:pt x="1004" y="2368"/>
                </a:lnTo>
                <a:lnTo>
                  <a:pt x="1008" y="2354"/>
                </a:lnTo>
                <a:lnTo>
                  <a:pt x="1000" y="2349"/>
                </a:lnTo>
                <a:lnTo>
                  <a:pt x="980" y="2329"/>
                </a:lnTo>
                <a:lnTo>
                  <a:pt x="957" y="2285"/>
                </a:lnTo>
                <a:lnTo>
                  <a:pt x="931" y="2218"/>
                </a:lnTo>
                <a:lnTo>
                  <a:pt x="1008" y="2285"/>
                </a:lnTo>
                <a:lnTo>
                  <a:pt x="1071" y="2327"/>
                </a:lnTo>
                <a:lnTo>
                  <a:pt x="1108" y="2332"/>
                </a:lnTo>
                <a:lnTo>
                  <a:pt x="1116" y="2297"/>
                </a:lnTo>
                <a:lnTo>
                  <a:pt x="1094" y="2227"/>
                </a:lnTo>
                <a:lnTo>
                  <a:pt x="1025" y="2014"/>
                </a:lnTo>
                <a:lnTo>
                  <a:pt x="983" y="1783"/>
                </a:lnTo>
                <a:lnTo>
                  <a:pt x="972" y="1654"/>
                </a:lnTo>
                <a:lnTo>
                  <a:pt x="1008" y="1712"/>
                </a:lnTo>
                <a:lnTo>
                  <a:pt x="1040" y="1755"/>
                </a:lnTo>
                <a:lnTo>
                  <a:pt x="1064" y="1772"/>
                </a:lnTo>
                <a:lnTo>
                  <a:pt x="1071" y="1778"/>
                </a:lnTo>
                <a:lnTo>
                  <a:pt x="1066" y="1798"/>
                </a:lnTo>
                <a:lnTo>
                  <a:pt x="1062" y="1805"/>
                </a:lnTo>
                <a:lnTo>
                  <a:pt x="1062" y="1809"/>
                </a:lnTo>
                <a:lnTo>
                  <a:pt x="1066" y="1809"/>
                </a:lnTo>
                <a:lnTo>
                  <a:pt x="1075" y="1806"/>
                </a:lnTo>
                <a:lnTo>
                  <a:pt x="1095" y="1803"/>
                </a:lnTo>
                <a:lnTo>
                  <a:pt x="1109" y="1813"/>
                </a:lnTo>
                <a:lnTo>
                  <a:pt x="1145" y="1847"/>
                </a:lnTo>
                <a:lnTo>
                  <a:pt x="1211" y="1904"/>
                </a:lnTo>
                <a:lnTo>
                  <a:pt x="1275" y="1947"/>
                </a:lnTo>
                <a:lnTo>
                  <a:pt x="1286" y="1936"/>
                </a:lnTo>
                <a:lnTo>
                  <a:pt x="1281" y="1910"/>
                </a:lnTo>
                <a:lnTo>
                  <a:pt x="1287" y="1901"/>
                </a:lnTo>
                <a:lnTo>
                  <a:pt x="1304" y="1910"/>
                </a:lnTo>
                <a:lnTo>
                  <a:pt x="1329" y="1936"/>
                </a:lnTo>
                <a:lnTo>
                  <a:pt x="1340" y="1946"/>
                </a:lnTo>
                <a:lnTo>
                  <a:pt x="1342" y="1945"/>
                </a:lnTo>
                <a:lnTo>
                  <a:pt x="1336" y="1933"/>
                </a:lnTo>
                <a:lnTo>
                  <a:pt x="1325" y="1913"/>
                </a:lnTo>
                <a:lnTo>
                  <a:pt x="1286" y="1848"/>
                </a:lnTo>
                <a:lnTo>
                  <a:pt x="1246" y="1778"/>
                </a:lnTo>
                <a:lnTo>
                  <a:pt x="1202" y="1587"/>
                </a:lnTo>
                <a:lnTo>
                  <a:pt x="1213" y="1366"/>
                </a:lnTo>
                <a:lnTo>
                  <a:pt x="1221" y="1339"/>
                </a:lnTo>
                <a:lnTo>
                  <a:pt x="1227" y="1309"/>
                </a:lnTo>
                <a:lnTo>
                  <a:pt x="1235" y="1280"/>
                </a:lnTo>
                <a:lnTo>
                  <a:pt x="1241" y="1253"/>
                </a:lnTo>
                <a:lnTo>
                  <a:pt x="1258" y="1210"/>
                </a:lnTo>
                <a:lnTo>
                  <a:pt x="1281" y="1204"/>
                </a:lnTo>
                <a:lnTo>
                  <a:pt x="1313" y="1235"/>
                </a:lnTo>
                <a:lnTo>
                  <a:pt x="1352" y="1302"/>
                </a:lnTo>
                <a:lnTo>
                  <a:pt x="1402" y="1383"/>
                </a:lnTo>
                <a:lnTo>
                  <a:pt x="1434" y="1388"/>
                </a:lnTo>
                <a:lnTo>
                  <a:pt x="1452" y="1311"/>
                </a:lnTo>
                <a:lnTo>
                  <a:pt x="1459" y="1142"/>
                </a:lnTo>
                <a:lnTo>
                  <a:pt x="1466" y="885"/>
                </a:lnTo>
                <a:lnTo>
                  <a:pt x="1525" y="958"/>
                </a:lnTo>
                <a:lnTo>
                  <a:pt x="1577" y="1007"/>
                </a:lnTo>
                <a:lnTo>
                  <a:pt x="1613" y="1014"/>
                </a:lnTo>
                <a:lnTo>
                  <a:pt x="1627" y="856"/>
                </a:lnTo>
                <a:lnTo>
                  <a:pt x="1560" y="586"/>
                </a:lnTo>
                <a:lnTo>
                  <a:pt x="1485" y="356"/>
                </a:lnTo>
                <a:lnTo>
                  <a:pt x="1485" y="221"/>
                </a:lnTo>
                <a:lnTo>
                  <a:pt x="1547" y="100"/>
                </a:lnTo>
                <a:lnTo>
                  <a:pt x="1628" y="42"/>
                </a:lnTo>
                <a:lnTo>
                  <a:pt x="1648" y="34"/>
                </a:lnTo>
                <a:lnTo>
                  <a:pt x="1656" y="20"/>
                </a:lnTo>
                <a:lnTo>
                  <a:pt x="1639" y="0"/>
                </a:lnTo>
                <a:lnTo>
                  <a:pt x="1583" y="31"/>
                </a:lnTo>
                <a:close/>
                <a:moveTo>
                  <a:pt x="949" y="3064"/>
                </a:moveTo>
                <a:lnTo>
                  <a:pt x="1006" y="3153"/>
                </a:lnTo>
                <a:lnTo>
                  <a:pt x="1047" y="3139"/>
                </a:lnTo>
                <a:lnTo>
                  <a:pt x="1067" y="3123"/>
                </a:lnTo>
                <a:lnTo>
                  <a:pt x="1096" y="3118"/>
                </a:lnTo>
                <a:lnTo>
                  <a:pt x="1081" y="3139"/>
                </a:lnTo>
                <a:lnTo>
                  <a:pt x="993" y="3192"/>
                </a:lnTo>
                <a:lnTo>
                  <a:pt x="904" y="3240"/>
                </a:lnTo>
                <a:lnTo>
                  <a:pt x="858" y="3262"/>
                </a:lnTo>
                <a:lnTo>
                  <a:pt x="849" y="3263"/>
                </a:lnTo>
                <a:lnTo>
                  <a:pt x="848" y="3259"/>
                </a:lnTo>
                <a:lnTo>
                  <a:pt x="853" y="3249"/>
                </a:lnTo>
                <a:lnTo>
                  <a:pt x="865" y="3235"/>
                </a:lnTo>
                <a:lnTo>
                  <a:pt x="881" y="3116"/>
                </a:lnTo>
                <a:lnTo>
                  <a:pt x="852" y="2957"/>
                </a:lnTo>
                <a:lnTo>
                  <a:pt x="846" y="2934"/>
                </a:lnTo>
                <a:lnTo>
                  <a:pt x="848" y="2924"/>
                </a:lnTo>
                <a:lnTo>
                  <a:pt x="856" y="2928"/>
                </a:lnTo>
                <a:lnTo>
                  <a:pt x="869" y="2940"/>
                </a:lnTo>
                <a:lnTo>
                  <a:pt x="907" y="2992"/>
                </a:lnTo>
                <a:lnTo>
                  <a:pt x="949" y="3064"/>
                </a:lnTo>
                <a:close/>
                <a:moveTo>
                  <a:pt x="692" y="3380"/>
                </a:moveTo>
                <a:lnTo>
                  <a:pt x="684" y="3387"/>
                </a:lnTo>
                <a:lnTo>
                  <a:pt x="664" y="3401"/>
                </a:lnTo>
                <a:lnTo>
                  <a:pt x="639" y="3419"/>
                </a:lnTo>
                <a:lnTo>
                  <a:pt x="609" y="3440"/>
                </a:lnTo>
                <a:lnTo>
                  <a:pt x="511" y="3508"/>
                </a:lnTo>
                <a:lnTo>
                  <a:pt x="481" y="3517"/>
                </a:lnTo>
                <a:lnTo>
                  <a:pt x="582" y="3428"/>
                </a:lnTo>
                <a:lnTo>
                  <a:pt x="690" y="3363"/>
                </a:lnTo>
                <a:lnTo>
                  <a:pt x="695" y="3372"/>
                </a:lnTo>
                <a:lnTo>
                  <a:pt x="692" y="3380"/>
                </a:lnTo>
                <a:close/>
                <a:moveTo>
                  <a:pt x="352" y="3639"/>
                </a:moveTo>
                <a:lnTo>
                  <a:pt x="336" y="3660"/>
                </a:lnTo>
                <a:lnTo>
                  <a:pt x="297" y="3705"/>
                </a:lnTo>
                <a:lnTo>
                  <a:pt x="265" y="3751"/>
                </a:lnTo>
                <a:lnTo>
                  <a:pt x="263" y="3781"/>
                </a:lnTo>
                <a:lnTo>
                  <a:pt x="289" y="3792"/>
                </a:lnTo>
                <a:lnTo>
                  <a:pt x="342" y="3780"/>
                </a:lnTo>
                <a:lnTo>
                  <a:pt x="386" y="3766"/>
                </a:lnTo>
                <a:lnTo>
                  <a:pt x="410" y="3765"/>
                </a:lnTo>
                <a:lnTo>
                  <a:pt x="388" y="3781"/>
                </a:lnTo>
                <a:lnTo>
                  <a:pt x="322" y="3810"/>
                </a:lnTo>
                <a:lnTo>
                  <a:pt x="226" y="3857"/>
                </a:lnTo>
                <a:lnTo>
                  <a:pt x="130" y="3921"/>
                </a:lnTo>
                <a:lnTo>
                  <a:pt x="62" y="3967"/>
                </a:lnTo>
                <a:lnTo>
                  <a:pt x="32" y="3974"/>
                </a:lnTo>
                <a:lnTo>
                  <a:pt x="77" y="3912"/>
                </a:lnTo>
                <a:lnTo>
                  <a:pt x="184" y="3793"/>
                </a:lnTo>
                <a:lnTo>
                  <a:pt x="320" y="3652"/>
                </a:lnTo>
                <a:lnTo>
                  <a:pt x="352" y="363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643" name="Freeform 191"/>
          <p:cNvSpPr>
            <a:spLocks/>
          </p:cNvSpPr>
          <p:nvPr/>
        </p:nvSpPr>
        <p:spPr bwMode="auto">
          <a:xfrm>
            <a:off x="7853363" y="2206625"/>
            <a:ext cx="9525" cy="22225"/>
          </a:xfrm>
          <a:custGeom>
            <a:avLst/>
            <a:gdLst>
              <a:gd name="T0" fmla="*/ 4 w 72"/>
              <a:gd name="T1" fmla="*/ 3 h 180"/>
              <a:gd name="T2" fmla="*/ 0 w 72"/>
              <a:gd name="T3" fmla="*/ 34 h 180"/>
              <a:gd name="T4" fmla="*/ 6 w 72"/>
              <a:gd name="T5" fmla="*/ 92 h 180"/>
              <a:gd name="T6" fmla="*/ 22 w 72"/>
              <a:gd name="T7" fmla="*/ 145 h 180"/>
              <a:gd name="T8" fmla="*/ 43 w 72"/>
              <a:gd name="T9" fmla="*/ 177 h 180"/>
              <a:gd name="T10" fmla="*/ 64 w 72"/>
              <a:gd name="T11" fmla="*/ 180 h 180"/>
              <a:gd name="T12" fmla="*/ 72 w 72"/>
              <a:gd name="T13" fmla="*/ 148 h 180"/>
              <a:gd name="T14" fmla="*/ 71 w 72"/>
              <a:gd name="T15" fmla="*/ 130 h 180"/>
              <a:gd name="T16" fmla="*/ 68 w 72"/>
              <a:gd name="T17" fmla="*/ 122 h 180"/>
              <a:gd name="T18" fmla="*/ 61 w 72"/>
              <a:gd name="T19" fmla="*/ 127 h 180"/>
              <a:gd name="T20" fmla="*/ 49 w 72"/>
              <a:gd name="T21" fmla="*/ 141 h 180"/>
              <a:gd name="T22" fmla="*/ 39 w 72"/>
              <a:gd name="T23" fmla="*/ 152 h 180"/>
              <a:gd name="T24" fmla="*/ 34 w 72"/>
              <a:gd name="T25" fmla="*/ 146 h 180"/>
              <a:gd name="T26" fmla="*/ 33 w 72"/>
              <a:gd name="T27" fmla="*/ 123 h 180"/>
              <a:gd name="T28" fmla="*/ 36 w 72"/>
              <a:gd name="T29" fmla="*/ 82 h 180"/>
              <a:gd name="T30" fmla="*/ 35 w 72"/>
              <a:gd name="T31" fmla="*/ 0 h 180"/>
              <a:gd name="T32" fmla="*/ 4 w 72"/>
              <a:gd name="T33" fmla="*/ 3 h 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72" h="180">
                <a:moveTo>
                  <a:pt x="4" y="3"/>
                </a:moveTo>
                <a:lnTo>
                  <a:pt x="0" y="34"/>
                </a:lnTo>
                <a:lnTo>
                  <a:pt x="6" y="92"/>
                </a:lnTo>
                <a:lnTo>
                  <a:pt x="22" y="145"/>
                </a:lnTo>
                <a:lnTo>
                  <a:pt x="43" y="177"/>
                </a:lnTo>
                <a:lnTo>
                  <a:pt x="64" y="180"/>
                </a:lnTo>
                <a:lnTo>
                  <a:pt x="72" y="148"/>
                </a:lnTo>
                <a:lnTo>
                  <a:pt x="71" y="130"/>
                </a:lnTo>
                <a:lnTo>
                  <a:pt x="68" y="122"/>
                </a:lnTo>
                <a:lnTo>
                  <a:pt x="61" y="127"/>
                </a:lnTo>
                <a:lnTo>
                  <a:pt x="49" y="141"/>
                </a:lnTo>
                <a:lnTo>
                  <a:pt x="39" y="152"/>
                </a:lnTo>
                <a:lnTo>
                  <a:pt x="34" y="146"/>
                </a:lnTo>
                <a:lnTo>
                  <a:pt x="33" y="123"/>
                </a:lnTo>
                <a:lnTo>
                  <a:pt x="36" y="82"/>
                </a:lnTo>
                <a:lnTo>
                  <a:pt x="35" y="0"/>
                </a:lnTo>
                <a:lnTo>
                  <a:pt x="4" y="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644" name="Freeform 192"/>
          <p:cNvSpPr>
            <a:spLocks/>
          </p:cNvSpPr>
          <p:nvPr/>
        </p:nvSpPr>
        <p:spPr bwMode="auto">
          <a:xfrm>
            <a:off x="6907213" y="2212975"/>
            <a:ext cx="3175" cy="11113"/>
          </a:xfrm>
          <a:custGeom>
            <a:avLst/>
            <a:gdLst>
              <a:gd name="T0" fmla="*/ 0 w 14"/>
              <a:gd name="T1" fmla="*/ 46 h 91"/>
              <a:gd name="T2" fmla="*/ 1 w 14"/>
              <a:gd name="T3" fmla="*/ 71 h 91"/>
              <a:gd name="T4" fmla="*/ 3 w 14"/>
              <a:gd name="T5" fmla="*/ 87 h 91"/>
              <a:gd name="T6" fmla="*/ 5 w 14"/>
              <a:gd name="T7" fmla="*/ 91 h 91"/>
              <a:gd name="T8" fmla="*/ 7 w 14"/>
              <a:gd name="T9" fmla="*/ 91 h 91"/>
              <a:gd name="T10" fmla="*/ 9 w 14"/>
              <a:gd name="T11" fmla="*/ 88 h 91"/>
              <a:gd name="T12" fmla="*/ 11 w 14"/>
              <a:gd name="T13" fmla="*/ 82 h 91"/>
              <a:gd name="T14" fmla="*/ 14 w 14"/>
              <a:gd name="T15" fmla="*/ 46 h 91"/>
              <a:gd name="T16" fmla="*/ 11 w 14"/>
              <a:gd name="T17" fmla="*/ 7 h 91"/>
              <a:gd name="T18" fmla="*/ 9 w 14"/>
              <a:gd name="T19" fmla="*/ 2 h 91"/>
              <a:gd name="T20" fmla="*/ 7 w 14"/>
              <a:gd name="T21" fmla="*/ 0 h 91"/>
              <a:gd name="T22" fmla="*/ 5 w 14"/>
              <a:gd name="T23" fmla="*/ 0 h 91"/>
              <a:gd name="T24" fmla="*/ 3 w 14"/>
              <a:gd name="T25" fmla="*/ 4 h 91"/>
              <a:gd name="T26" fmla="*/ 1 w 14"/>
              <a:gd name="T27" fmla="*/ 20 h 91"/>
              <a:gd name="T28" fmla="*/ 0 w 14"/>
              <a:gd name="T29" fmla="*/ 46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4" h="91">
                <a:moveTo>
                  <a:pt x="0" y="46"/>
                </a:moveTo>
                <a:lnTo>
                  <a:pt x="1" y="71"/>
                </a:lnTo>
                <a:lnTo>
                  <a:pt x="3" y="87"/>
                </a:lnTo>
                <a:lnTo>
                  <a:pt x="5" y="91"/>
                </a:lnTo>
                <a:lnTo>
                  <a:pt x="7" y="91"/>
                </a:lnTo>
                <a:lnTo>
                  <a:pt x="9" y="88"/>
                </a:lnTo>
                <a:lnTo>
                  <a:pt x="11" y="82"/>
                </a:lnTo>
                <a:lnTo>
                  <a:pt x="14" y="46"/>
                </a:lnTo>
                <a:lnTo>
                  <a:pt x="11" y="7"/>
                </a:lnTo>
                <a:lnTo>
                  <a:pt x="9" y="2"/>
                </a:lnTo>
                <a:lnTo>
                  <a:pt x="7" y="0"/>
                </a:lnTo>
                <a:lnTo>
                  <a:pt x="5" y="0"/>
                </a:lnTo>
                <a:lnTo>
                  <a:pt x="3" y="4"/>
                </a:lnTo>
                <a:lnTo>
                  <a:pt x="1" y="20"/>
                </a:lnTo>
                <a:lnTo>
                  <a:pt x="0" y="4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645" name="Freeform 193"/>
          <p:cNvSpPr>
            <a:spLocks noEditPoints="1"/>
          </p:cNvSpPr>
          <p:nvPr/>
        </p:nvSpPr>
        <p:spPr bwMode="auto">
          <a:xfrm>
            <a:off x="7577138" y="2217738"/>
            <a:ext cx="139700" cy="104775"/>
          </a:xfrm>
          <a:custGeom>
            <a:avLst/>
            <a:gdLst>
              <a:gd name="T0" fmla="*/ 15 w 1145"/>
              <a:gd name="T1" fmla="*/ 20 h 850"/>
              <a:gd name="T2" fmla="*/ 51 w 1145"/>
              <a:gd name="T3" fmla="*/ 68 h 850"/>
              <a:gd name="T4" fmla="*/ 588 w 1145"/>
              <a:gd name="T5" fmla="*/ 419 h 850"/>
              <a:gd name="T6" fmla="*/ 697 w 1145"/>
              <a:gd name="T7" fmla="*/ 565 h 850"/>
              <a:gd name="T8" fmla="*/ 706 w 1145"/>
              <a:gd name="T9" fmla="*/ 574 h 850"/>
              <a:gd name="T10" fmla="*/ 764 w 1145"/>
              <a:gd name="T11" fmla="*/ 575 h 850"/>
              <a:gd name="T12" fmla="*/ 840 w 1145"/>
              <a:gd name="T13" fmla="*/ 624 h 850"/>
              <a:gd name="T14" fmla="*/ 839 w 1145"/>
              <a:gd name="T15" fmla="*/ 587 h 850"/>
              <a:gd name="T16" fmla="*/ 849 w 1145"/>
              <a:gd name="T17" fmla="*/ 581 h 850"/>
              <a:gd name="T18" fmla="*/ 924 w 1145"/>
              <a:gd name="T19" fmla="*/ 638 h 850"/>
              <a:gd name="T20" fmla="*/ 1145 w 1145"/>
              <a:gd name="T21" fmla="*/ 850 h 850"/>
              <a:gd name="T22" fmla="*/ 899 w 1145"/>
              <a:gd name="T23" fmla="*/ 603 h 850"/>
              <a:gd name="T24" fmla="*/ 770 w 1145"/>
              <a:gd name="T25" fmla="*/ 548 h 850"/>
              <a:gd name="T26" fmla="*/ 747 w 1145"/>
              <a:gd name="T27" fmla="*/ 465 h 850"/>
              <a:gd name="T28" fmla="*/ 744 w 1145"/>
              <a:gd name="T29" fmla="*/ 460 h 850"/>
              <a:gd name="T30" fmla="*/ 682 w 1145"/>
              <a:gd name="T31" fmla="*/ 459 h 850"/>
              <a:gd name="T32" fmla="*/ 420 w 1145"/>
              <a:gd name="T33" fmla="*/ 268 h 850"/>
              <a:gd name="T34" fmla="*/ 403 w 1145"/>
              <a:gd name="T35" fmla="*/ 231 h 850"/>
              <a:gd name="T36" fmla="*/ 498 w 1145"/>
              <a:gd name="T37" fmla="*/ 290 h 850"/>
              <a:gd name="T38" fmla="*/ 408 w 1145"/>
              <a:gd name="T39" fmla="*/ 212 h 850"/>
              <a:gd name="T40" fmla="*/ 360 w 1145"/>
              <a:gd name="T41" fmla="*/ 215 h 850"/>
              <a:gd name="T42" fmla="*/ 321 w 1145"/>
              <a:gd name="T43" fmla="*/ 200 h 850"/>
              <a:gd name="T44" fmla="*/ 307 w 1145"/>
              <a:gd name="T45" fmla="*/ 161 h 850"/>
              <a:gd name="T46" fmla="*/ 287 w 1145"/>
              <a:gd name="T47" fmla="*/ 135 h 850"/>
              <a:gd name="T48" fmla="*/ 284 w 1145"/>
              <a:gd name="T49" fmla="*/ 139 h 850"/>
              <a:gd name="T50" fmla="*/ 278 w 1145"/>
              <a:gd name="T51" fmla="*/ 175 h 850"/>
              <a:gd name="T52" fmla="*/ 135 w 1145"/>
              <a:gd name="T53" fmla="*/ 93 h 850"/>
              <a:gd name="T54" fmla="*/ 124 w 1145"/>
              <a:gd name="T55" fmla="*/ 50 h 850"/>
              <a:gd name="T56" fmla="*/ 26 w 1145"/>
              <a:gd name="T57" fmla="*/ 0 h 850"/>
              <a:gd name="T58" fmla="*/ 88 w 1145"/>
              <a:gd name="T59" fmla="*/ 48 h 850"/>
              <a:gd name="T60" fmla="*/ 98 w 1145"/>
              <a:gd name="T61" fmla="*/ 70 h 850"/>
              <a:gd name="T62" fmla="*/ 45 w 1145"/>
              <a:gd name="T63" fmla="*/ 48 h 850"/>
              <a:gd name="T64" fmla="*/ 34 w 1145"/>
              <a:gd name="T65" fmla="*/ 27 h 850"/>
              <a:gd name="T66" fmla="*/ 88 w 1145"/>
              <a:gd name="T67" fmla="*/ 48 h 8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145" h="850">
                <a:moveTo>
                  <a:pt x="13" y="6"/>
                </a:moveTo>
                <a:lnTo>
                  <a:pt x="15" y="20"/>
                </a:lnTo>
                <a:lnTo>
                  <a:pt x="0" y="27"/>
                </a:lnTo>
                <a:lnTo>
                  <a:pt x="51" y="68"/>
                </a:lnTo>
                <a:lnTo>
                  <a:pt x="205" y="166"/>
                </a:lnTo>
                <a:lnTo>
                  <a:pt x="588" y="419"/>
                </a:lnTo>
                <a:lnTo>
                  <a:pt x="705" y="553"/>
                </a:lnTo>
                <a:lnTo>
                  <a:pt x="697" y="565"/>
                </a:lnTo>
                <a:lnTo>
                  <a:pt x="697" y="572"/>
                </a:lnTo>
                <a:lnTo>
                  <a:pt x="706" y="574"/>
                </a:lnTo>
                <a:lnTo>
                  <a:pt x="724" y="572"/>
                </a:lnTo>
                <a:lnTo>
                  <a:pt x="764" y="575"/>
                </a:lnTo>
                <a:lnTo>
                  <a:pt x="795" y="595"/>
                </a:lnTo>
                <a:lnTo>
                  <a:pt x="840" y="624"/>
                </a:lnTo>
                <a:lnTo>
                  <a:pt x="846" y="604"/>
                </a:lnTo>
                <a:lnTo>
                  <a:pt x="839" y="587"/>
                </a:lnTo>
                <a:lnTo>
                  <a:pt x="840" y="579"/>
                </a:lnTo>
                <a:lnTo>
                  <a:pt x="849" y="581"/>
                </a:lnTo>
                <a:lnTo>
                  <a:pt x="867" y="592"/>
                </a:lnTo>
                <a:lnTo>
                  <a:pt x="924" y="638"/>
                </a:lnTo>
                <a:lnTo>
                  <a:pt x="1006" y="715"/>
                </a:lnTo>
                <a:lnTo>
                  <a:pt x="1145" y="850"/>
                </a:lnTo>
                <a:lnTo>
                  <a:pt x="1006" y="704"/>
                </a:lnTo>
                <a:lnTo>
                  <a:pt x="899" y="603"/>
                </a:lnTo>
                <a:lnTo>
                  <a:pt x="838" y="572"/>
                </a:lnTo>
                <a:lnTo>
                  <a:pt x="770" y="548"/>
                </a:lnTo>
                <a:lnTo>
                  <a:pt x="744" y="480"/>
                </a:lnTo>
                <a:lnTo>
                  <a:pt x="747" y="465"/>
                </a:lnTo>
                <a:lnTo>
                  <a:pt x="747" y="459"/>
                </a:lnTo>
                <a:lnTo>
                  <a:pt x="744" y="460"/>
                </a:lnTo>
                <a:lnTo>
                  <a:pt x="735" y="469"/>
                </a:lnTo>
                <a:lnTo>
                  <a:pt x="682" y="459"/>
                </a:lnTo>
                <a:lnTo>
                  <a:pt x="541" y="365"/>
                </a:lnTo>
                <a:lnTo>
                  <a:pt x="420" y="268"/>
                </a:lnTo>
                <a:lnTo>
                  <a:pt x="374" y="224"/>
                </a:lnTo>
                <a:lnTo>
                  <a:pt x="403" y="231"/>
                </a:lnTo>
                <a:lnTo>
                  <a:pt x="455" y="264"/>
                </a:lnTo>
                <a:lnTo>
                  <a:pt x="498" y="290"/>
                </a:lnTo>
                <a:lnTo>
                  <a:pt x="500" y="283"/>
                </a:lnTo>
                <a:lnTo>
                  <a:pt x="408" y="212"/>
                </a:lnTo>
                <a:lnTo>
                  <a:pt x="355" y="198"/>
                </a:lnTo>
                <a:lnTo>
                  <a:pt x="360" y="215"/>
                </a:lnTo>
                <a:lnTo>
                  <a:pt x="342" y="215"/>
                </a:lnTo>
                <a:lnTo>
                  <a:pt x="321" y="200"/>
                </a:lnTo>
                <a:lnTo>
                  <a:pt x="312" y="181"/>
                </a:lnTo>
                <a:lnTo>
                  <a:pt x="307" y="161"/>
                </a:lnTo>
                <a:lnTo>
                  <a:pt x="293" y="140"/>
                </a:lnTo>
                <a:lnTo>
                  <a:pt x="287" y="135"/>
                </a:lnTo>
                <a:lnTo>
                  <a:pt x="284" y="135"/>
                </a:lnTo>
                <a:lnTo>
                  <a:pt x="284" y="139"/>
                </a:lnTo>
                <a:lnTo>
                  <a:pt x="289" y="149"/>
                </a:lnTo>
                <a:lnTo>
                  <a:pt x="278" y="175"/>
                </a:lnTo>
                <a:lnTo>
                  <a:pt x="184" y="132"/>
                </a:lnTo>
                <a:lnTo>
                  <a:pt x="135" y="93"/>
                </a:lnTo>
                <a:lnTo>
                  <a:pt x="128" y="70"/>
                </a:lnTo>
                <a:lnTo>
                  <a:pt x="124" y="50"/>
                </a:lnTo>
                <a:lnTo>
                  <a:pt x="75" y="21"/>
                </a:lnTo>
                <a:lnTo>
                  <a:pt x="26" y="0"/>
                </a:lnTo>
                <a:lnTo>
                  <a:pt x="13" y="6"/>
                </a:lnTo>
                <a:close/>
                <a:moveTo>
                  <a:pt x="88" y="48"/>
                </a:moveTo>
                <a:lnTo>
                  <a:pt x="105" y="62"/>
                </a:lnTo>
                <a:lnTo>
                  <a:pt x="98" y="70"/>
                </a:lnTo>
                <a:lnTo>
                  <a:pt x="75" y="62"/>
                </a:lnTo>
                <a:lnTo>
                  <a:pt x="45" y="48"/>
                </a:lnTo>
                <a:lnTo>
                  <a:pt x="30" y="34"/>
                </a:lnTo>
                <a:lnTo>
                  <a:pt x="34" y="27"/>
                </a:lnTo>
                <a:lnTo>
                  <a:pt x="60" y="34"/>
                </a:lnTo>
                <a:lnTo>
                  <a:pt x="88" y="4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646" name="Freeform 194"/>
          <p:cNvSpPr>
            <a:spLocks/>
          </p:cNvSpPr>
          <p:nvPr/>
        </p:nvSpPr>
        <p:spPr bwMode="auto">
          <a:xfrm>
            <a:off x="6905625" y="2228850"/>
            <a:ext cx="3175" cy="9525"/>
          </a:xfrm>
          <a:custGeom>
            <a:avLst/>
            <a:gdLst>
              <a:gd name="T0" fmla="*/ 15 w 36"/>
              <a:gd name="T1" fmla="*/ 13 h 75"/>
              <a:gd name="T2" fmla="*/ 4 w 36"/>
              <a:gd name="T3" fmla="*/ 31 h 75"/>
              <a:gd name="T4" fmla="*/ 0 w 36"/>
              <a:gd name="T5" fmla="*/ 58 h 75"/>
              <a:gd name="T6" fmla="*/ 15 w 36"/>
              <a:gd name="T7" fmla="*/ 75 h 75"/>
              <a:gd name="T8" fmla="*/ 34 w 36"/>
              <a:gd name="T9" fmla="*/ 30 h 75"/>
              <a:gd name="T10" fmla="*/ 36 w 36"/>
              <a:gd name="T11" fmla="*/ 9 h 75"/>
              <a:gd name="T12" fmla="*/ 34 w 36"/>
              <a:gd name="T13" fmla="*/ 0 h 75"/>
              <a:gd name="T14" fmla="*/ 27 w 36"/>
              <a:gd name="T15" fmla="*/ 1 h 75"/>
              <a:gd name="T16" fmla="*/ 15 w 36"/>
              <a:gd name="T17" fmla="*/ 13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6" h="75">
                <a:moveTo>
                  <a:pt x="15" y="13"/>
                </a:moveTo>
                <a:lnTo>
                  <a:pt x="4" y="31"/>
                </a:lnTo>
                <a:lnTo>
                  <a:pt x="0" y="58"/>
                </a:lnTo>
                <a:lnTo>
                  <a:pt x="15" y="75"/>
                </a:lnTo>
                <a:lnTo>
                  <a:pt x="34" y="30"/>
                </a:lnTo>
                <a:lnTo>
                  <a:pt x="36" y="9"/>
                </a:lnTo>
                <a:lnTo>
                  <a:pt x="34" y="0"/>
                </a:lnTo>
                <a:lnTo>
                  <a:pt x="27" y="1"/>
                </a:lnTo>
                <a:lnTo>
                  <a:pt x="15" y="1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647" name="Freeform 195"/>
          <p:cNvSpPr>
            <a:spLocks/>
          </p:cNvSpPr>
          <p:nvPr/>
        </p:nvSpPr>
        <p:spPr bwMode="auto">
          <a:xfrm>
            <a:off x="7858125" y="2238375"/>
            <a:ext cx="4763" cy="52388"/>
          </a:xfrm>
          <a:custGeom>
            <a:avLst/>
            <a:gdLst>
              <a:gd name="T0" fmla="*/ 1 w 43"/>
              <a:gd name="T1" fmla="*/ 61 h 425"/>
              <a:gd name="T2" fmla="*/ 7 w 43"/>
              <a:gd name="T3" fmla="*/ 176 h 425"/>
              <a:gd name="T4" fmla="*/ 10 w 43"/>
              <a:gd name="T5" fmla="*/ 305 h 425"/>
              <a:gd name="T6" fmla="*/ 14 w 43"/>
              <a:gd name="T7" fmla="*/ 408 h 425"/>
              <a:gd name="T8" fmla="*/ 20 w 43"/>
              <a:gd name="T9" fmla="*/ 425 h 425"/>
              <a:gd name="T10" fmla="*/ 30 w 43"/>
              <a:gd name="T11" fmla="*/ 358 h 425"/>
              <a:gd name="T12" fmla="*/ 40 w 43"/>
              <a:gd name="T13" fmla="*/ 211 h 425"/>
              <a:gd name="T14" fmla="*/ 43 w 43"/>
              <a:gd name="T15" fmla="*/ 73 h 425"/>
              <a:gd name="T16" fmla="*/ 33 w 43"/>
              <a:gd name="T17" fmla="*/ 40 h 425"/>
              <a:gd name="T18" fmla="*/ 24 w 43"/>
              <a:gd name="T19" fmla="*/ 61 h 425"/>
              <a:gd name="T20" fmla="*/ 17 w 43"/>
              <a:gd name="T21" fmla="*/ 65 h 425"/>
              <a:gd name="T22" fmla="*/ 12 w 43"/>
              <a:gd name="T23" fmla="*/ 51 h 425"/>
              <a:gd name="T24" fmla="*/ 5 w 43"/>
              <a:gd name="T25" fmla="*/ 18 h 425"/>
              <a:gd name="T26" fmla="*/ 3 w 43"/>
              <a:gd name="T27" fmla="*/ 8 h 425"/>
              <a:gd name="T28" fmla="*/ 2 w 43"/>
              <a:gd name="T29" fmla="*/ 1 h 425"/>
              <a:gd name="T30" fmla="*/ 1 w 43"/>
              <a:gd name="T31" fmla="*/ 0 h 425"/>
              <a:gd name="T32" fmla="*/ 1 w 43"/>
              <a:gd name="T33" fmla="*/ 0 h 425"/>
              <a:gd name="T34" fmla="*/ 0 w 43"/>
              <a:gd name="T35" fmla="*/ 1 h 425"/>
              <a:gd name="T36" fmla="*/ 0 w 43"/>
              <a:gd name="T37" fmla="*/ 3 h 425"/>
              <a:gd name="T38" fmla="*/ 0 w 43"/>
              <a:gd name="T39" fmla="*/ 24 h 425"/>
              <a:gd name="T40" fmla="*/ 1 w 43"/>
              <a:gd name="T41" fmla="*/ 61 h 4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43" h="425">
                <a:moveTo>
                  <a:pt x="1" y="61"/>
                </a:moveTo>
                <a:lnTo>
                  <a:pt x="7" y="176"/>
                </a:lnTo>
                <a:lnTo>
                  <a:pt x="10" y="305"/>
                </a:lnTo>
                <a:lnTo>
                  <a:pt x="14" y="408"/>
                </a:lnTo>
                <a:lnTo>
                  <a:pt x="20" y="425"/>
                </a:lnTo>
                <a:lnTo>
                  <a:pt x="30" y="358"/>
                </a:lnTo>
                <a:lnTo>
                  <a:pt x="40" y="211"/>
                </a:lnTo>
                <a:lnTo>
                  <a:pt x="43" y="73"/>
                </a:lnTo>
                <a:lnTo>
                  <a:pt x="33" y="40"/>
                </a:lnTo>
                <a:lnTo>
                  <a:pt x="24" y="61"/>
                </a:lnTo>
                <a:lnTo>
                  <a:pt x="17" y="65"/>
                </a:lnTo>
                <a:lnTo>
                  <a:pt x="12" y="51"/>
                </a:lnTo>
                <a:lnTo>
                  <a:pt x="5" y="18"/>
                </a:lnTo>
                <a:lnTo>
                  <a:pt x="3" y="8"/>
                </a:lnTo>
                <a:lnTo>
                  <a:pt x="2" y="1"/>
                </a:lnTo>
                <a:lnTo>
                  <a:pt x="1" y="0"/>
                </a:lnTo>
                <a:lnTo>
                  <a:pt x="1" y="0"/>
                </a:lnTo>
                <a:lnTo>
                  <a:pt x="0" y="1"/>
                </a:lnTo>
                <a:lnTo>
                  <a:pt x="0" y="3"/>
                </a:lnTo>
                <a:lnTo>
                  <a:pt x="0" y="24"/>
                </a:lnTo>
                <a:lnTo>
                  <a:pt x="1" y="6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648" name="Freeform 196"/>
          <p:cNvSpPr>
            <a:spLocks/>
          </p:cNvSpPr>
          <p:nvPr/>
        </p:nvSpPr>
        <p:spPr bwMode="auto">
          <a:xfrm>
            <a:off x="7712075" y="2236788"/>
            <a:ext cx="11113" cy="12700"/>
          </a:xfrm>
          <a:custGeom>
            <a:avLst/>
            <a:gdLst>
              <a:gd name="T0" fmla="*/ 39 w 99"/>
              <a:gd name="T1" fmla="*/ 54 h 107"/>
              <a:gd name="T2" fmla="*/ 77 w 99"/>
              <a:gd name="T3" fmla="*/ 92 h 107"/>
              <a:gd name="T4" fmla="*/ 99 w 99"/>
              <a:gd name="T5" fmla="*/ 107 h 107"/>
              <a:gd name="T6" fmla="*/ 92 w 99"/>
              <a:gd name="T7" fmla="*/ 92 h 107"/>
              <a:gd name="T8" fmla="*/ 60 w 99"/>
              <a:gd name="T9" fmla="*/ 54 h 107"/>
              <a:gd name="T10" fmla="*/ 22 w 99"/>
              <a:gd name="T11" fmla="*/ 16 h 107"/>
              <a:gd name="T12" fmla="*/ 0 w 99"/>
              <a:gd name="T13" fmla="*/ 0 h 107"/>
              <a:gd name="T14" fmla="*/ 7 w 99"/>
              <a:gd name="T15" fmla="*/ 16 h 107"/>
              <a:gd name="T16" fmla="*/ 39 w 99"/>
              <a:gd name="T17" fmla="*/ 54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9" h="107">
                <a:moveTo>
                  <a:pt x="39" y="54"/>
                </a:moveTo>
                <a:lnTo>
                  <a:pt x="77" y="92"/>
                </a:lnTo>
                <a:lnTo>
                  <a:pt x="99" y="107"/>
                </a:lnTo>
                <a:lnTo>
                  <a:pt x="92" y="92"/>
                </a:lnTo>
                <a:lnTo>
                  <a:pt x="60" y="54"/>
                </a:lnTo>
                <a:lnTo>
                  <a:pt x="22" y="16"/>
                </a:lnTo>
                <a:lnTo>
                  <a:pt x="0" y="0"/>
                </a:lnTo>
                <a:lnTo>
                  <a:pt x="7" y="16"/>
                </a:lnTo>
                <a:lnTo>
                  <a:pt x="39" y="5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649" name="Freeform 197"/>
          <p:cNvSpPr>
            <a:spLocks/>
          </p:cNvSpPr>
          <p:nvPr/>
        </p:nvSpPr>
        <p:spPr bwMode="auto">
          <a:xfrm>
            <a:off x="6908800" y="2239963"/>
            <a:ext cx="3175" cy="17463"/>
          </a:xfrm>
          <a:custGeom>
            <a:avLst/>
            <a:gdLst>
              <a:gd name="T0" fmla="*/ 1 w 27"/>
              <a:gd name="T1" fmla="*/ 74 h 149"/>
              <a:gd name="T2" fmla="*/ 0 w 27"/>
              <a:gd name="T3" fmla="*/ 127 h 149"/>
              <a:gd name="T4" fmla="*/ 10 w 27"/>
              <a:gd name="T5" fmla="*/ 149 h 149"/>
              <a:gd name="T6" fmla="*/ 21 w 27"/>
              <a:gd name="T7" fmla="*/ 127 h 149"/>
              <a:gd name="T8" fmla="*/ 27 w 27"/>
              <a:gd name="T9" fmla="*/ 74 h 149"/>
              <a:gd name="T10" fmla="*/ 24 w 27"/>
              <a:gd name="T11" fmla="*/ 22 h 149"/>
              <a:gd name="T12" fmla="*/ 18 w 27"/>
              <a:gd name="T13" fmla="*/ 0 h 149"/>
              <a:gd name="T14" fmla="*/ 10 w 27"/>
              <a:gd name="T15" fmla="*/ 22 h 149"/>
              <a:gd name="T16" fmla="*/ 1 w 27"/>
              <a:gd name="T17" fmla="*/ 74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7" h="149">
                <a:moveTo>
                  <a:pt x="1" y="74"/>
                </a:moveTo>
                <a:lnTo>
                  <a:pt x="0" y="127"/>
                </a:lnTo>
                <a:lnTo>
                  <a:pt x="10" y="149"/>
                </a:lnTo>
                <a:lnTo>
                  <a:pt x="21" y="127"/>
                </a:lnTo>
                <a:lnTo>
                  <a:pt x="27" y="74"/>
                </a:lnTo>
                <a:lnTo>
                  <a:pt x="24" y="22"/>
                </a:lnTo>
                <a:lnTo>
                  <a:pt x="18" y="0"/>
                </a:lnTo>
                <a:lnTo>
                  <a:pt x="10" y="22"/>
                </a:lnTo>
                <a:lnTo>
                  <a:pt x="1" y="7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650" name="Freeform 198"/>
          <p:cNvSpPr>
            <a:spLocks/>
          </p:cNvSpPr>
          <p:nvPr/>
        </p:nvSpPr>
        <p:spPr bwMode="auto">
          <a:xfrm>
            <a:off x="7643813" y="2255838"/>
            <a:ext cx="7938" cy="7938"/>
          </a:xfrm>
          <a:custGeom>
            <a:avLst/>
            <a:gdLst>
              <a:gd name="T0" fmla="*/ 0 w 65"/>
              <a:gd name="T1" fmla="*/ 5 h 61"/>
              <a:gd name="T2" fmla="*/ 11 w 65"/>
              <a:gd name="T3" fmla="*/ 19 h 61"/>
              <a:gd name="T4" fmla="*/ 39 w 65"/>
              <a:gd name="T5" fmla="*/ 42 h 61"/>
              <a:gd name="T6" fmla="*/ 57 w 65"/>
              <a:gd name="T7" fmla="*/ 57 h 61"/>
              <a:gd name="T8" fmla="*/ 65 w 65"/>
              <a:gd name="T9" fmla="*/ 61 h 61"/>
              <a:gd name="T10" fmla="*/ 60 w 65"/>
              <a:gd name="T11" fmla="*/ 52 h 61"/>
              <a:gd name="T12" fmla="*/ 45 w 65"/>
              <a:gd name="T13" fmla="*/ 33 h 61"/>
              <a:gd name="T14" fmla="*/ 12 w 65"/>
              <a:gd name="T15" fmla="*/ 0 h 61"/>
              <a:gd name="T16" fmla="*/ 0 w 65"/>
              <a:gd name="T17" fmla="*/ 5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5" h="61">
                <a:moveTo>
                  <a:pt x="0" y="5"/>
                </a:moveTo>
                <a:lnTo>
                  <a:pt x="11" y="19"/>
                </a:lnTo>
                <a:lnTo>
                  <a:pt x="39" y="42"/>
                </a:lnTo>
                <a:lnTo>
                  <a:pt x="57" y="57"/>
                </a:lnTo>
                <a:lnTo>
                  <a:pt x="65" y="61"/>
                </a:lnTo>
                <a:lnTo>
                  <a:pt x="60" y="52"/>
                </a:lnTo>
                <a:lnTo>
                  <a:pt x="45" y="33"/>
                </a:lnTo>
                <a:lnTo>
                  <a:pt x="12" y="0"/>
                </a:lnTo>
                <a:lnTo>
                  <a:pt x="0" y="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651" name="Freeform 199"/>
          <p:cNvSpPr>
            <a:spLocks/>
          </p:cNvSpPr>
          <p:nvPr/>
        </p:nvSpPr>
        <p:spPr bwMode="auto">
          <a:xfrm>
            <a:off x="6908800" y="2262188"/>
            <a:ext cx="60325" cy="73025"/>
          </a:xfrm>
          <a:custGeom>
            <a:avLst/>
            <a:gdLst>
              <a:gd name="T0" fmla="*/ 100 w 494"/>
              <a:gd name="T1" fmla="*/ 12 h 598"/>
              <a:gd name="T2" fmla="*/ 72 w 494"/>
              <a:gd name="T3" fmla="*/ 24 h 598"/>
              <a:gd name="T4" fmla="*/ 49 w 494"/>
              <a:gd name="T5" fmla="*/ 20 h 598"/>
              <a:gd name="T6" fmla="*/ 42 w 494"/>
              <a:gd name="T7" fmla="*/ 17 h 598"/>
              <a:gd name="T8" fmla="*/ 39 w 494"/>
              <a:gd name="T9" fmla="*/ 18 h 598"/>
              <a:gd name="T10" fmla="*/ 40 w 494"/>
              <a:gd name="T11" fmla="*/ 24 h 598"/>
              <a:gd name="T12" fmla="*/ 44 w 494"/>
              <a:gd name="T13" fmla="*/ 31 h 598"/>
              <a:gd name="T14" fmla="*/ 45 w 494"/>
              <a:gd name="T15" fmla="*/ 49 h 598"/>
              <a:gd name="T16" fmla="*/ 25 w 494"/>
              <a:gd name="T17" fmla="*/ 57 h 598"/>
              <a:gd name="T18" fmla="*/ 0 w 494"/>
              <a:gd name="T19" fmla="*/ 65 h 598"/>
              <a:gd name="T20" fmla="*/ 2 w 494"/>
              <a:gd name="T21" fmla="*/ 91 h 598"/>
              <a:gd name="T22" fmla="*/ 10 w 494"/>
              <a:gd name="T23" fmla="*/ 128 h 598"/>
              <a:gd name="T24" fmla="*/ 16 w 494"/>
              <a:gd name="T25" fmla="*/ 170 h 598"/>
              <a:gd name="T26" fmla="*/ 19 w 494"/>
              <a:gd name="T27" fmla="*/ 193 h 598"/>
              <a:gd name="T28" fmla="*/ 21 w 494"/>
              <a:gd name="T29" fmla="*/ 201 h 598"/>
              <a:gd name="T30" fmla="*/ 26 w 494"/>
              <a:gd name="T31" fmla="*/ 191 h 598"/>
              <a:gd name="T32" fmla="*/ 34 w 494"/>
              <a:gd name="T33" fmla="*/ 163 h 598"/>
              <a:gd name="T34" fmla="*/ 39 w 494"/>
              <a:gd name="T35" fmla="*/ 122 h 598"/>
              <a:gd name="T36" fmla="*/ 29 w 494"/>
              <a:gd name="T37" fmla="*/ 97 h 598"/>
              <a:gd name="T38" fmla="*/ 49 w 494"/>
              <a:gd name="T39" fmla="*/ 67 h 598"/>
              <a:gd name="T40" fmla="*/ 106 w 494"/>
              <a:gd name="T41" fmla="*/ 52 h 598"/>
              <a:gd name="T42" fmla="*/ 117 w 494"/>
              <a:gd name="T43" fmla="*/ 49 h 598"/>
              <a:gd name="T44" fmla="*/ 121 w 494"/>
              <a:gd name="T45" fmla="*/ 35 h 598"/>
              <a:gd name="T46" fmla="*/ 161 w 494"/>
              <a:gd name="T47" fmla="*/ 16 h 598"/>
              <a:gd name="T48" fmla="*/ 249 w 494"/>
              <a:gd name="T49" fmla="*/ 57 h 598"/>
              <a:gd name="T50" fmla="*/ 353 w 494"/>
              <a:gd name="T51" fmla="*/ 197 h 598"/>
              <a:gd name="T52" fmla="*/ 455 w 494"/>
              <a:gd name="T53" fmla="*/ 480 h 598"/>
              <a:gd name="T54" fmla="*/ 473 w 494"/>
              <a:gd name="T55" fmla="*/ 545 h 598"/>
              <a:gd name="T56" fmla="*/ 487 w 494"/>
              <a:gd name="T57" fmla="*/ 586 h 598"/>
              <a:gd name="T58" fmla="*/ 491 w 494"/>
              <a:gd name="T59" fmla="*/ 596 h 598"/>
              <a:gd name="T60" fmla="*/ 494 w 494"/>
              <a:gd name="T61" fmla="*/ 598 h 598"/>
              <a:gd name="T62" fmla="*/ 494 w 494"/>
              <a:gd name="T63" fmla="*/ 594 h 598"/>
              <a:gd name="T64" fmla="*/ 493 w 494"/>
              <a:gd name="T65" fmla="*/ 580 h 598"/>
              <a:gd name="T66" fmla="*/ 468 w 494"/>
              <a:gd name="T67" fmla="*/ 471 h 598"/>
              <a:gd name="T68" fmla="*/ 427 w 494"/>
              <a:gd name="T69" fmla="*/ 328 h 598"/>
              <a:gd name="T70" fmla="*/ 358 w 494"/>
              <a:gd name="T71" fmla="*/ 169 h 598"/>
              <a:gd name="T72" fmla="*/ 274 w 494"/>
              <a:gd name="T73" fmla="*/ 57 h 598"/>
              <a:gd name="T74" fmla="*/ 184 w 494"/>
              <a:gd name="T75" fmla="*/ 0 h 598"/>
              <a:gd name="T76" fmla="*/ 100 w 494"/>
              <a:gd name="T77" fmla="*/ 12 h 5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494" h="598">
                <a:moveTo>
                  <a:pt x="100" y="12"/>
                </a:moveTo>
                <a:lnTo>
                  <a:pt x="72" y="24"/>
                </a:lnTo>
                <a:lnTo>
                  <a:pt x="49" y="20"/>
                </a:lnTo>
                <a:lnTo>
                  <a:pt x="42" y="17"/>
                </a:lnTo>
                <a:lnTo>
                  <a:pt x="39" y="18"/>
                </a:lnTo>
                <a:lnTo>
                  <a:pt x="40" y="24"/>
                </a:lnTo>
                <a:lnTo>
                  <a:pt x="44" y="31"/>
                </a:lnTo>
                <a:lnTo>
                  <a:pt x="45" y="49"/>
                </a:lnTo>
                <a:lnTo>
                  <a:pt x="25" y="57"/>
                </a:lnTo>
                <a:lnTo>
                  <a:pt x="0" y="65"/>
                </a:lnTo>
                <a:lnTo>
                  <a:pt x="2" y="91"/>
                </a:lnTo>
                <a:lnTo>
                  <a:pt x="10" y="128"/>
                </a:lnTo>
                <a:lnTo>
                  <a:pt x="16" y="170"/>
                </a:lnTo>
                <a:lnTo>
                  <a:pt x="19" y="193"/>
                </a:lnTo>
                <a:lnTo>
                  <a:pt x="21" y="201"/>
                </a:lnTo>
                <a:lnTo>
                  <a:pt x="26" y="191"/>
                </a:lnTo>
                <a:lnTo>
                  <a:pt x="34" y="163"/>
                </a:lnTo>
                <a:lnTo>
                  <a:pt x="39" y="122"/>
                </a:lnTo>
                <a:lnTo>
                  <a:pt x="29" y="97"/>
                </a:lnTo>
                <a:lnTo>
                  <a:pt x="49" y="67"/>
                </a:lnTo>
                <a:lnTo>
                  <a:pt x="106" y="52"/>
                </a:lnTo>
                <a:lnTo>
                  <a:pt x="117" y="49"/>
                </a:lnTo>
                <a:lnTo>
                  <a:pt x="121" y="35"/>
                </a:lnTo>
                <a:lnTo>
                  <a:pt x="161" y="16"/>
                </a:lnTo>
                <a:lnTo>
                  <a:pt x="249" y="57"/>
                </a:lnTo>
                <a:lnTo>
                  <a:pt x="353" y="197"/>
                </a:lnTo>
                <a:lnTo>
                  <a:pt x="455" y="480"/>
                </a:lnTo>
                <a:lnTo>
                  <a:pt x="473" y="545"/>
                </a:lnTo>
                <a:lnTo>
                  <a:pt x="487" y="586"/>
                </a:lnTo>
                <a:lnTo>
                  <a:pt x="491" y="596"/>
                </a:lnTo>
                <a:lnTo>
                  <a:pt x="494" y="598"/>
                </a:lnTo>
                <a:lnTo>
                  <a:pt x="494" y="594"/>
                </a:lnTo>
                <a:lnTo>
                  <a:pt x="493" y="580"/>
                </a:lnTo>
                <a:lnTo>
                  <a:pt x="468" y="471"/>
                </a:lnTo>
                <a:lnTo>
                  <a:pt x="427" y="328"/>
                </a:lnTo>
                <a:lnTo>
                  <a:pt x="358" y="169"/>
                </a:lnTo>
                <a:lnTo>
                  <a:pt x="274" y="57"/>
                </a:lnTo>
                <a:lnTo>
                  <a:pt x="184" y="0"/>
                </a:lnTo>
                <a:lnTo>
                  <a:pt x="100" y="1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652" name="Freeform 200"/>
          <p:cNvSpPr>
            <a:spLocks/>
          </p:cNvSpPr>
          <p:nvPr/>
        </p:nvSpPr>
        <p:spPr bwMode="auto">
          <a:xfrm>
            <a:off x="7654925" y="2263775"/>
            <a:ext cx="7938" cy="9525"/>
          </a:xfrm>
          <a:custGeom>
            <a:avLst/>
            <a:gdLst>
              <a:gd name="T0" fmla="*/ 28 w 77"/>
              <a:gd name="T1" fmla="*/ 43 h 85"/>
              <a:gd name="T2" fmla="*/ 58 w 77"/>
              <a:gd name="T3" fmla="*/ 73 h 85"/>
              <a:gd name="T4" fmla="*/ 77 w 77"/>
              <a:gd name="T5" fmla="*/ 85 h 85"/>
              <a:gd name="T6" fmla="*/ 74 w 77"/>
              <a:gd name="T7" fmla="*/ 73 h 85"/>
              <a:gd name="T8" fmla="*/ 49 w 77"/>
              <a:gd name="T9" fmla="*/ 43 h 85"/>
              <a:gd name="T10" fmla="*/ 19 w 77"/>
              <a:gd name="T11" fmla="*/ 13 h 85"/>
              <a:gd name="T12" fmla="*/ 0 w 77"/>
              <a:gd name="T13" fmla="*/ 0 h 85"/>
              <a:gd name="T14" fmla="*/ 3 w 77"/>
              <a:gd name="T15" fmla="*/ 13 h 85"/>
              <a:gd name="T16" fmla="*/ 28 w 77"/>
              <a:gd name="T17" fmla="*/ 43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7" h="85">
                <a:moveTo>
                  <a:pt x="28" y="43"/>
                </a:moveTo>
                <a:lnTo>
                  <a:pt x="58" y="73"/>
                </a:lnTo>
                <a:lnTo>
                  <a:pt x="77" y="85"/>
                </a:lnTo>
                <a:lnTo>
                  <a:pt x="74" y="73"/>
                </a:lnTo>
                <a:lnTo>
                  <a:pt x="49" y="43"/>
                </a:lnTo>
                <a:lnTo>
                  <a:pt x="19" y="13"/>
                </a:lnTo>
                <a:lnTo>
                  <a:pt x="0" y="0"/>
                </a:lnTo>
                <a:lnTo>
                  <a:pt x="3" y="13"/>
                </a:lnTo>
                <a:lnTo>
                  <a:pt x="28" y="4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653" name="Freeform 201"/>
          <p:cNvSpPr>
            <a:spLocks/>
          </p:cNvSpPr>
          <p:nvPr/>
        </p:nvSpPr>
        <p:spPr bwMode="auto">
          <a:xfrm>
            <a:off x="7100888" y="2270125"/>
            <a:ext cx="14288" cy="20638"/>
          </a:xfrm>
          <a:custGeom>
            <a:avLst/>
            <a:gdLst>
              <a:gd name="T0" fmla="*/ 49 w 113"/>
              <a:gd name="T1" fmla="*/ 75 h 171"/>
              <a:gd name="T2" fmla="*/ 9 w 113"/>
              <a:gd name="T3" fmla="*/ 138 h 171"/>
              <a:gd name="T4" fmla="*/ 0 w 113"/>
              <a:gd name="T5" fmla="*/ 171 h 171"/>
              <a:gd name="T6" fmla="*/ 22 w 113"/>
              <a:gd name="T7" fmla="*/ 153 h 171"/>
              <a:gd name="T8" fmla="*/ 66 w 113"/>
              <a:gd name="T9" fmla="*/ 92 h 171"/>
              <a:gd name="T10" fmla="*/ 104 w 113"/>
              <a:gd name="T11" fmla="*/ 25 h 171"/>
              <a:gd name="T12" fmla="*/ 113 w 113"/>
              <a:gd name="T13" fmla="*/ 0 h 171"/>
              <a:gd name="T14" fmla="*/ 94 w 113"/>
              <a:gd name="T15" fmla="*/ 14 h 171"/>
              <a:gd name="T16" fmla="*/ 49 w 113"/>
              <a:gd name="T17" fmla="*/ 75 h 1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3" h="171">
                <a:moveTo>
                  <a:pt x="49" y="75"/>
                </a:moveTo>
                <a:lnTo>
                  <a:pt x="9" y="138"/>
                </a:lnTo>
                <a:lnTo>
                  <a:pt x="0" y="171"/>
                </a:lnTo>
                <a:lnTo>
                  <a:pt x="22" y="153"/>
                </a:lnTo>
                <a:lnTo>
                  <a:pt x="66" y="92"/>
                </a:lnTo>
                <a:lnTo>
                  <a:pt x="104" y="25"/>
                </a:lnTo>
                <a:lnTo>
                  <a:pt x="113" y="0"/>
                </a:lnTo>
                <a:lnTo>
                  <a:pt x="94" y="14"/>
                </a:lnTo>
                <a:lnTo>
                  <a:pt x="49" y="7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654" name="Freeform 202"/>
          <p:cNvSpPr>
            <a:spLocks/>
          </p:cNvSpPr>
          <p:nvPr/>
        </p:nvSpPr>
        <p:spPr bwMode="auto">
          <a:xfrm>
            <a:off x="7705725" y="2268538"/>
            <a:ext cx="12700" cy="12700"/>
          </a:xfrm>
          <a:custGeom>
            <a:avLst/>
            <a:gdLst>
              <a:gd name="T0" fmla="*/ 38 w 98"/>
              <a:gd name="T1" fmla="*/ 53 h 106"/>
              <a:gd name="T2" fmla="*/ 76 w 98"/>
              <a:gd name="T3" fmla="*/ 91 h 106"/>
              <a:gd name="T4" fmla="*/ 98 w 98"/>
              <a:gd name="T5" fmla="*/ 106 h 106"/>
              <a:gd name="T6" fmla="*/ 91 w 98"/>
              <a:gd name="T7" fmla="*/ 91 h 106"/>
              <a:gd name="T8" fmla="*/ 59 w 98"/>
              <a:gd name="T9" fmla="*/ 53 h 106"/>
              <a:gd name="T10" fmla="*/ 21 w 98"/>
              <a:gd name="T11" fmla="*/ 16 h 106"/>
              <a:gd name="T12" fmla="*/ 0 w 98"/>
              <a:gd name="T13" fmla="*/ 0 h 106"/>
              <a:gd name="T14" fmla="*/ 6 w 98"/>
              <a:gd name="T15" fmla="*/ 16 h 106"/>
              <a:gd name="T16" fmla="*/ 38 w 98"/>
              <a:gd name="T17" fmla="*/ 53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8" h="106">
                <a:moveTo>
                  <a:pt x="38" y="53"/>
                </a:moveTo>
                <a:lnTo>
                  <a:pt x="76" y="91"/>
                </a:lnTo>
                <a:lnTo>
                  <a:pt x="98" y="106"/>
                </a:lnTo>
                <a:lnTo>
                  <a:pt x="91" y="91"/>
                </a:lnTo>
                <a:lnTo>
                  <a:pt x="59" y="53"/>
                </a:lnTo>
                <a:lnTo>
                  <a:pt x="21" y="16"/>
                </a:lnTo>
                <a:lnTo>
                  <a:pt x="0" y="0"/>
                </a:lnTo>
                <a:lnTo>
                  <a:pt x="6" y="16"/>
                </a:lnTo>
                <a:lnTo>
                  <a:pt x="38" y="5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655" name="Freeform 203"/>
          <p:cNvSpPr>
            <a:spLocks/>
          </p:cNvSpPr>
          <p:nvPr/>
        </p:nvSpPr>
        <p:spPr bwMode="auto">
          <a:xfrm>
            <a:off x="7124700" y="2278063"/>
            <a:ext cx="1588" cy="7938"/>
          </a:xfrm>
          <a:custGeom>
            <a:avLst/>
            <a:gdLst>
              <a:gd name="T0" fmla="*/ 0 w 14"/>
              <a:gd name="T1" fmla="*/ 33 h 65"/>
              <a:gd name="T2" fmla="*/ 1 w 14"/>
              <a:gd name="T3" fmla="*/ 53 h 65"/>
              <a:gd name="T4" fmla="*/ 3 w 14"/>
              <a:gd name="T5" fmla="*/ 63 h 65"/>
              <a:gd name="T6" fmla="*/ 6 w 14"/>
              <a:gd name="T7" fmla="*/ 65 h 65"/>
              <a:gd name="T8" fmla="*/ 10 w 14"/>
              <a:gd name="T9" fmla="*/ 59 h 65"/>
              <a:gd name="T10" fmla="*/ 14 w 14"/>
              <a:gd name="T11" fmla="*/ 33 h 65"/>
              <a:gd name="T12" fmla="*/ 10 w 14"/>
              <a:gd name="T13" fmla="*/ 6 h 65"/>
              <a:gd name="T14" fmla="*/ 6 w 14"/>
              <a:gd name="T15" fmla="*/ 0 h 65"/>
              <a:gd name="T16" fmla="*/ 3 w 14"/>
              <a:gd name="T17" fmla="*/ 4 h 65"/>
              <a:gd name="T18" fmla="*/ 1 w 14"/>
              <a:gd name="T19" fmla="*/ 14 h 65"/>
              <a:gd name="T20" fmla="*/ 0 w 14"/>
              <a:gd name="T21" fmla="*/ 33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4" h="65">
                <a:moveTo>
                  <a:pt x="0" y="33"/>
                </a:moveTo>
                <a:lnTo>
                  <a:pt x="1" y="53"/>
                </a:lnTo>
                <a:lnTo>
                  <a:pt x="3" y="63"/>
                </a:lnTo>
                <a:lnTo>
                  <a:pt x="6" y="65"/>
                </a:lnTo>
                <a:lnTo>
                  <a:pt x="10" y="59"/>
                </a:lnTo>
                <a:lnTo>
                  <a:pt x="14" y="33"/>
                </a:lnTo>
                <a:lnTo>
                  <a:pt x="10" y="6"/>
                </a:lnTo>
                <a:lnTo>
                  <a:pt x="6" y="0"/>
                </a:lnTo>
                <a:lnTo>
                  <a:pt x="3" y="4"/>
                </a:lnTo>
                <a:lnTo>
                  <a:pt x="1" y="14"/>
                </a:lnTo>
                <a:lnTo>
                  <a:pt x="0" y="3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656" name="Freeform 204"/>
          <p:cNvSpPr>
            <a:spLocks/>
          </p:cNvSpPr>
          <p:nvPr/>
        </p:nvSpPr>
        <p:spPr bwMode="auto">
          <a:xfrm>
            <a:off x="6915150" y="2279650"/>
            <a:ext cx="1588" cy="7938"/>
          </a:xfrm>
          <a:custGeom>
            <a:avLst/>
            <a:gdLst>
              <a:gd name="T0" fmla="*/ 0 w 14"/>
              <a:gd name="T1" fmla="*/ 33 h 65"/>
              <a:gd name="T2" fmla="*/ 1 w 14"/>
              <a:gd name="T3" fmla="*/ 52 h 65"/>
              <a:gd name="T4" fmla="*/ 4 w 14"/>
              <a:gd name="T5" fmla="*/ 63 h 65"/>
              <a:gd name="T6" fmla="*/ 7 w 14"/>
              <a:gd name="T7" fmla="*/ 65 h 65"/>
              <a:gd name="T8" fmla="*/ 11 w 14"/>
              <a:gd name="T9" fmla="*/ 58 h 65"/>
              <a:gd name="T10" fmla="*/ 14 w 14"/>
              <a:gd name="T11" fmla="*/ 33 h 65"/>
              <a:gd name="T12" fmla="*/ 11 w 14"/>
              <a:gd name="T13" fmla="*/ 5 h 65"/>
              <a:gd name="T14" fmla="*/ 7 w 14"/>
              <a:gd name="T15" fmla="*/ 0 h 65"/>
              <a:gd name="T16" fmla="*/ 4 w 14"/>
              <a:gd name="T17" fmla="*/ 3 h 65"/>
              <a:gd name="T18" fmla="*/ 1 w 14"/>
              <a:gd name="T19" fmla="*/ 14 h 65"/>
              <a:gd name="T20" fmla="*/ 0 w 14"/>
              <a:gd name="T21" fmla="*/ 33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4" h="65">
                <a:moveTo>
                  <a:pt x="0" y="33"/>
                </a:moveTo>
                <a:lnTo>
                  <a:pt x="1" y="52"/>
                </a:lnTo>
                <a:lnTo>
                  <a:pt x="4" y="63"/>
                </a:lnTo>
                <a:lnTo>
                  <a:pt x="7" y="65"/>
                </a:lnTo>
                <a:lnTo>
                  <a:pt x="11" y="58"/>
                </a:lnTo>
                <a:lnTo>
                  <a:pt x="14" y="33"/>
                </a:lnTo>
                <a:lnTo>
                  <a:pt x="11" y="5"/>
                </a:lnTo>
                <a:lnTo>
                  <a:pt x="7" y="0"/>
                </a:lnTo>
                <a:lnTo>
                  <a:pt x="4" y="3"/>
                </a:lnTo>
                <a:lnTo>
                  <a:pt x="1" y="14"/>
                </a:lnTo>
                <a:lnTo>
                  <a:pt x="0" y="3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6" name="Freeform 206"/>
          <p:cNvSpPr>
            <a:spLocks/>
          </p:cNvSpPr>
          <p:nvPr/>
        </p:nvSpPr>
        <p:spPr bwMode="auto">
          <a:xfrm>
            <a:off x="7745413" y="2279650"/>
            <a:ext cx="14288" cy="15875"/>
          </a:xfrm>
          <a:custGeom>
            <a:avLst/>
            <a:gdLst>
              <a:gd name="T0" fmla="*/ 0 w 117"/>
              <a:gd name="T1" fmla="*/ 13 h 137"/>
              <a:gd name="T2" fmla="*/ 17 w 117"/>
              <a:gd name="T3" fmla="*/ 42 h 137"/>
              <a:gd name="T4" fmla="*/ 60 w 117"/>
              <a:gd name="T5" fmla="*/ 86 h 137"/>
              <a:gd name="T6" fmla="*/ 117 w 117"/>
              <a:gd name="T7" fmla="*/ 137 h 137"/>
              <a:gd name="T8" fmla="*/ 64 w 117"/>
              <a:gd name="T9" fmla="*/ 73 h 137"/>
              <a:gd name="T10" fmla="*/ 24 w 117"/>
              <a:gd name="T11" fmla="*/ 25 h 137"/>
              <a:gd name="T12" fmla="*/ 6 w 117"/>
              <a:gd name="T13" fmla="*/ 0 h 137"/>
              <a:gd name="T14" fmla="*/ 1 w 117"/>
              <a:gd name="T15" fmla="*/ 0 h 137"/>
              <a:gd name="T16" fmla="*/ 0 w 117"/>
              <a:gd name="T17" fmla="*/ 13 h 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7" h="137">
                <a:moveTo>
                  <a:pt x="0" y="13"/>
                </a:moveTo>
                <a:lnTo>
                  <a:pt x="17" y="42"/>
                </a:lnTo>
                <a:lnTo>
                  <a:pt x="60" y="86"/>
                </a:lnTo>
                <a:lnTo>
                  <a:pt x="117" y="137"/>
                </a:lnTo>
                <a:lnTo>
                  <a:pt x="64" y="73"/>
                </a:lnTo>
                <a:lnTo>
                  <a:pt x="24" y="25"/>
                </a:lnTo>
                <a:lnTo>
                  <a:pt x="6" y="0"/>
                </a:lnTo>
                <a:lnTo>
                  <a:pt x="1" y="0"/>
                </a:lnTo>
                <a:lnTo>
                  <a:pt x="0" y="1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7" name="Freeform 207"/>
          <p:cNvSpPr>
            <a:spLocks/>
          </p:cNvSpPr>
          <p:nvPr/>
        </p:nvSpPr>
        <p:spPr bwMode="auto">
          <a:xfrm>
            <a:off x="7866063" y="2282825"/>
            <a:ext cx="1588" cy="9525"/>
          </a:xfrm>
          <a:custGeom>
            <a:avLst/>
            <a:gdLst>
              <a:gd name="T0" fmla="*/ 0 w 14"/>
              <a:gd name="T1" fmla="*/ 39 h 75"/>
              <a:gd name="T2" fmla="*/ 1 w 14"/>
              <a:gd name="T3" fmla="*/ 60 h 75"/>
              <a:gd name="T4" fmla="*/ 3 w 14"/>
              <a:gd name="T5" fmla="*/ 73 h 75"/>
              <a:gd name="T6" fmla="*/ 4 w 14"/>
              <a:gd name="T7" fmla="*/ 75 h 75"/>
              <a:gd name="T8" fmla="*/ 6 w 14"/>
              <a:gd name="T9" fmla="*/ 74 h 75"/>
              <a:gd name="T10" fmla="*/ 8 w 14"/>
              <a:gd name="T11" fmla="*/ 71 h 75"/>
              <a:gd name="T12" fmla="*/ 11 w 14"/>
              <a:gd name="T13" fmla="*/ 64 h 75"/>
              <a:gd name="T14" fmla="*/ 14 w 14"/>
              <a:gd name="T15" fmla="*/ 31 h 75"/>
              <a:gd name="T16" fmla="*/ 11 w 14"/>
              <a:gd name="T17" fmla="*/ 0 h 75"/>
              <a:gd name="T18" fmla="*/ 3 w 14"/>
              <a:gd name="T19" fmla="*/ 1 h 75"/>
              <a:gd name="T20" fmla="*/ 0 w 14"/>
              <a:gd name="T21" fmla="*/ 39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4" h="75">
                <a:moveTo>
                  <a:pt x="0" y="39"/>
                </a:moveTo>
                <a:lnTo>
                  <a:pt x="1" y="60"/>
                </a:lnTo>
                <a:lnTo>
                  <a:pt x="3" y="73"/>
                </a:lnTo>
                <a:lnTo>
                  <a:pt x="4" y="75"/>
                </a:lnTo>
                <a:lnTo>
                  <a:pt x="6" y="74"/>
                </a:lnTo>
                <a:lnTo>
                  <a:pt x="8" y="71"/>
                </a:lnTo>
                <a:lnTo>
                  <a:pt x="11" y="64"/>
                </a:lnTo>
                <a:lnTo>
                  <a:pt x="14" y="31"/>
                </a:lnTo>
                <a:lnTo>
                  <a:pt x="11" y="0"/>
                </a:lnTo>
                <a:lnTo>
                  <a:pt x="3" y="1"/>
                </a:lnTo>
                <a:lnTo>
                  <a:pt x="0" y="3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8" name="Freeform 208"/>
          <p:cNvSpPr>
            <a:spLocks/>
          </p:cNvSpPr>
          <p:nvPr/>
        </p:nvSpPr>
        <p:spPr bwMode="auto">
          <a:xfrm>
            <a:off x="6910388" y="2289175"/>
            <a:ext cx="4763" cy="6350"/>
          </a:xfrm>
          <a:custGeom>
            <a:avLst/>
            <a:gdLst>
              <a:gd name="T0" fmla="*/ 7 w 33"/>
              <a:gd name="T1" fmla="*/ 24 h 50"/>
              <a:gd name="T2" fmla="*/ 20 w 33"/>
              <a:gd name="T3" fmla="*/ 48 h 50"/>
              <a:gd name="T4" fmla="*/ 33 w 33"/>
              <a:gd name="T5" fmla="*/ 50 h 50"/>
              <a:gd name="T6" fmla="*/ 33 w 33"/>
              <a:gd name="T7" fmla="*/ 34 h 50"/>
              <a:gd name="T8" fmla="*/ 18 w 33"/>
              <a:gd name="T9" fmla="*/ 11 h 50"/>
              <a:gd name="T10" fmla="*/ 5 w 33"/>
              <a:gd name="T11" fmla="*/ 1 h 50"/>
              <a:gd name="T12" fmla="*/ 0 w 33"/>
              <a:gd name="T13" fmla="*/ 0 h 50"/>
              <a:gd name="T14" fmla="*/ 1 w 33"/>
              <a:gd name="T15" fmla="*/ 7 h 50"/>
              <a:gd name="T16" fmla="*/ 7 w 33"/>
              <a:gd name="T17" fmla="*/ 24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3" h="50">
                <a:moveTo>
                  <a:pt x="7" y="24"/>
                </a:moveTo>
                <a:lnTo>
                  <a:pt x="20" y="48"/>
                </a:lnTo>
                <a:lnTo>
                  <a:pt x="33" y="50"/>
                </a:lnTo>
                <a:lnTo>
                  <a:pt x="33" y="34"/>
                </a:lnTo>
                <a:lnTo>
                  <a:pt x="18" y="11"/>
                </a:lnTo>
                <a:lnTo>
                  <a:pt x="5" y="1"/>
                </a:lnTo>
                <a:lnTo>
                  <a:pt x="0" y="0"/>
                </a:lnTo>
                <a:lnTo>
                  <a:pt x="1" y="7"/>
                </a:lnTo>
                <a:lnTo>
                  <a:pt x="7" y="2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9" name="Freeform 209"/>
          <p:cNvSpPr>
            <a:spLocks/>
          </p:cNvSpPr>
          <p:nvPr/>
        </p:nvSpPr>
        <p:spPr bwMode="auto">
          <a:xfrm>
            <a:off x="7724775" y="2289175"/>
            <a:ext cx="9525" cy="11113"/>
          </a:xfrm>
          <a:custGeom>
            <a:avLst/>
            <a:gdLst>
              <a:gd name="T0" fmla="*/ 28 w 77"/>
              <a:gd name="T1" fmla="*/ 42 h 85"/>
              <a:gd name="T2" fmla="*/ 58 w 77"/>
              <a:gd name="T3" fmla="*/ 72 h 85"/>
              <a:gd name="T4" fmla="*/ 77 w 77"/>
              <a:gd name="T5" fmla="*/ 85 h 85"/>
              <a:gd name="T6" fmla="*/ 74 w 77"/>
              <a:gd name="T7" fmla="*/ 72 h 85"/>
              <a:gd name="T8" fmla="*/ 49 w 77"/>
              <a:gd name="T9" fmla="*/ 42 h 85"/>
              <a:gd name="T10" fmla="*/ 19 w 77"/>
              <a:gd name="T11" fmla="*/ 12 h 85"/>
              <a:gd name="T12" fmla="*/ 0 w 77"/>
              <a:gd name="T13" fmla="*/ 0 h 85"/>
              <a:gd name="T14" fmla="*/ 3 w 77"/>
              <a:gd name="T15" fmla="*/ 12 h 85"/>
              <a:gd name="T16" fmla="*/ 28 w 77"/>
              <a:gd name="T17" fmla="*/ 42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7" h="85">
                <a:moveTo>
                  <a:pt x="28" y="42"/>
                </a:moveTo>
                <a:lnTo>
                  <a:pt x="58" y="72"/>
                </a:lnTo>
                <a:lnTo>
                  <a:pt x="77" y="85"/>
                </a:lnTo>
                <a:lnTo>
                  <a:pt x="74" y="72"/>
                </a:lnTo>
                <a:lnTo>
                  <a:pt x="49" y="42"/>
                </a:lnTo>
                <a:lnTo>
                  <a:pt x="19" y="12"/>
                </a:lnTo>
                <a:lnTo>
                  <a:pt x="0" y="0"/>
                </a:lnTo>
                <a:lnTo>
                  <a:pt x="3" y="12"/>
                </a:lnTo>
                <a:lnTo>
                  <a:pt x="28" y="4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" name="Freeform 210"/>
          <p:cNvSpPr>
            <a:spLocks/>
          </p:cNvSpPr>
          <p:nvPr/>
        </p:nvSpPr>
        <p:spPr bwMode="auto">
          <a:xfrm>
            <a:off x="7121525" y="2295525"/>
            <a:ext cx="1588" cy="6350"/>
          </a:xfrm>
          <a:custGeom>
            <a:avLst/>
            <a:gdLst>
              <a:gd name="T0" fmla="*/ 0 w 16"/>
              <a:gd name="T1" fmla="*/ 27 h 49"/>
              <a:gd name="T2" fmla="*/ 1 w 16"/>
              <a:gd name="T3" fmla="*/ 41 h 49"/>
              <a:gd name="T4" fmla="*/ 4 w 16"/>
              <a:gd name="T5" fmla="*/ 49 h 49"/>
              <a:gd name="T6" fmla="*/ 9 w 16"/>
              <a:gd name="T7" fmla="*/ 49 h 49"/>
              <a:gd name="T8" fmla="*/ 13 w 16"/>
              <a:gd name="T9" fmla="*/ 40 h 49"/>
              <a:gd name="T10" fmla="*/ 16 w 16"/>
              <a:gd name="T11" fmla="*/ 17 h 49"/>
              <a:gd name="T12" fmla="*/ 11 w 16"/>
              <a:gd name="T13" fmla="*/ 0 h 49"/>
              <a:gd name="T14" fmla="*/ 2 w 16"/>
              <a:gd name="T15" fmla="*/ 2 h 49"/>
              <a:gd name="T16" fmla="*/ 0 w 16"/>
              <a:gd name="T17" fmla="*/ 27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6" h="49">
                <a:moveTo>
                  <a:pt x="0" y="27"/>
                </a:moveTo>
                <a:lnTo>
                  <a:pt x="1" y="41"/>
                </a:lnTo>
                <a:lnTo>
                  <a:pt x="4" y="49"/>
                </a:lnTo>
                <a:lnTo>
                  <a:pt x="9" y="49"/>
                </a:lnTo>
                <a:lnTo>
                  <a:pt x="13" y="40"/>
                </a:lnTo>
                <a:lnTo>
                  <a:pt x="16" y="17"/>
                </a:lnTo>
                <a:lnTo>
                  <a:pt x="11" y="0"/>
                </a:lnTo>
                <a:lnTo>
                  <a:pt x="2" y="2"/>
                </a:lnTo>
                <a:lnTo>
                  <a:pt x="0" y="2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1" name="Freeform 211"/>
          <p:cNvSpPr>
            <a:spLocks/>
          </p:cNvSpPr>
          <p:nvPr/>
        </p:nvSpPr>
        <p:spPr bwMode="auto">
          <a:xfrm>
            <a:off x="6913563" y="2297113"/>
            <a:ext cx="6350" cy="6350"/>
          </a:xfrm>
          <a:custGeom>
            <a:avLst/>
            <a:gdLst>
              <a:gd name="T0" fmla="*/ 44 w 56"/>
              <a:gd name="T1" fmla="*/ 17 h 58"/>
              <a:gd name="T2" fmla="*/ 34 w 56"/>
              <a:gd name="T3" fmla="*/ 33 h 58"/>
              <a:gd name="T4" fmla="*/ 16 w 56"/>
              <a:gd name="T5" fmla="*/ 29 h 58"/>
              <a:gd name="T6" fmla="*/ 4 w 56"/>
              <a:gd name="T7" fmla="*/ 24 h 58"/>
              <a:gd name="T8" fmla="*/ 0 w 56"/>
              <a:gd name="T9" fmla="*/ 24 h 58"/>
              <a:gd name="T10" fmla="*/ 3 w 56"/>
              <a:gd name="T11" fmla="*/ 29 h 58"/>
              <a:gd name="T12" fmla="*/ 14 w 56"/>
              <a:gd name="T13" fmla="*/ 42 h 58"/>
              <a:gd name="T14" fmla="*/ 53 w 56"/>
              <a:gd name="T15" fmla="*/ 58 h 58"/>
              <a:gd name="T16" fmla="*/ 56 w 56"/>
              <a:gd name="T17" fmla="*/ 17 h 58"/>
              <a:gd name="T18" fmla="*/ 51 w 56"/>
              <a:gd name="T19" fmla="*/ 4 h 58"/>
              <a:gd name="T20" fmla="*/ 47 w 56"/>
              <a:gd name="T21" fmla="*/ 0 h 58"/>
              <a:gd name="T22" fmla="*/ 45 w 56"/>
              <a:gd name="T23" fmla="*/ 4 h 58"/>
              <a:gd name="T24" fmla="*/ 44 w 56"/>
              <a:gd name="T25" fmla="*/ 17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6" h="58">
                <a:moveTo>
                  <a:pt x="44" y="17"/>
                </a:moveTo>
                <a:lnTo>
                  <a:pt x="34" y="33"/>
                </a:lnTo>
                <a:lnTo>
                  <a:pt x="16" y="29"/>
                </a:lnTo>
                <a:lnTo>
                  <a:pt x="4" y="24"/>
                </a:lnTo>
                <a:lnTo>
                  <a:pt x="0" y="24"/>
                </a:lnTo>
                <a:lnTo>
                  <a:pt x="3" y="29"/>
                </a:lnTo>
                <a:lnTo>
                  <a:pt x="14" y="42"/>
                </a:lnTo>
                <a:lnTo>
                  <a:pt x="53" y="58"/>
                </a:lnTo>
                <a:lnTo>
                  <a:pt x="56" y="17"/>
                </a:lnTo>
                <a:lnTo>
                  <a:pt x="51" y="4"/>
                </a:lnTo>
                <a:lnTo>
                  <a:pt x="47" y="0"/>
                </a:lnTo>
                <a:lnTo>
                  <a:pt x="45" y="4"/>
                </a:lnTo>
                <a:lnTo>
                  <a:pt x="44" y="1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48" name="Freeform 212"/>
          <p:cNvSpPr>
            <a:spLocks/>
          </p:cNvSpPr>
          <p:nvPr/>
        </p:nvSpPr>
        <p:spPr bwMode="auto">
          <a:xfrm>
            <a:off x="7129463" y="2297113"/>
            <a:ext cx="6350" cy="22225"/>
          </a:xfrm>
          <a:custGeom>
            <a:avLst/>
            <a:gdLst>
              <a:gd name="T0" fmla="*/ 5 w 56"/>
              <a:gd name="T1" fmla="*/ 24 h 180"/>
              <a:gd name="T2" fmla="*/ 0 w 56"/>
              <a:gd name="T3" fmla="*/ 32 h 180"/>
              <a:gd name="T4" fmla="*/ 0 w 56"/>
              <a:gd name="T5" fmla="*/ 37 h 180"/>
              <a:gd name="T6" fmla="*/ 5 w 56"/>
              <a:gd name="T7" fmla="*/ 37 h 180"/>
              <a:gd name="T8" fmla="*/ 13 w 56"/>
              <a:gd name="T9" fmla="*/ 33 h 180"/>
              <a:gd name="T10" fmla="*/ 32 w 56"/>
              <a:gd name="T11" fmla="*/ 43 h 180"/>
              <a:gd name="T12" fmla="*/ 45 w 56"/>
              <a:gd name="T13" fmla="*/ 99 h 180"/>
              <a:gd name="T14" fmla="*/ 54 w 56"/>
              <a:gd name="T15" fmla="*/ 180 h 180"/>
              <a:gd name="T16" fmla="*/ 56 w 56"/>
              <a:gd name="T17" fmla="*/ 88 h 180"/>
              <a:gd name="T18" fmla="*/ 54 w 56"/>
              <a:gd name="T19" fmla="*/ 35 h 180"/>
              <a:gd name="T20" fmla="*/ 44 w 56"/>
              <a:gd name="T21" fmla="*/ 4 h 180"/>
              <a:gd name="T22" fmla="*/ 27 w 56"/>
              <a:gd name="T23" fmla="*/ 0 h 180"/>
              <a:gd name="T24" fmla="*/ 5 w 56"/>
              <a:gd name="T25" fmla="*/ 24 h 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6" h="180">
                <a:moveTo>
                  <a:pt x="5" y="24"/>
                </a:moveTo>
                <a:lnTo>
                  <a:pt x="0" y="32"/>
                </a:lnTo>
                <a:lnTo>
                  <a:pt x="0" y="37"/>
                </a:lnTo>
                <a:lnTo>
                  <a:pt x="5" y="37"/>
                </a:lnTo>
                <a:lnTo>
                  <a:pt x="13" y="33"/>
                </a:lnTo>
                <a:lnTo>
                  <a:pt x="32" y="43"/>
                </a:lnTo>
                <a:lnTo>
                  <a:pt x="45" y="99"/>
                </a:lnTo>
                <a:lnTo>
                  <a:pt x="54" y="180"/>
                </a:lnTo>
                <a:lnTo>
                  <a:pt x="56" y="88"/>
                </a:lnTo>
                <a:lnTo>
                  <a:pt x="54" y="35"/>
                </a:lnTo>
                <a:lnTo>
                  <a:pt x="44" y="4"/>
                </a:lnTo>
                <a:lnTo>
                  <a:pt x="27" y="0"/>
                </a:lnTo>
                <a:lnTo>
                  <a:pt x="5" y="2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49" name="Freeform 213"/>
          <p:cNvSpPr>
            <a:spLocks/>
          </p:cNvSpPr>
          <p:nvPr/>
        </p:nvSpPr>
        <p:spPr bwMode="auto">
          <a:xfrm>
            <a:off x="7140575" y="2297113"/>
            <a:ext cx="79375" cy="115888"/>
          </a:xfrm>
          <a:custGeom>
            <a:avLst/>
            <a:gdLst>
              <a:gd name="T0" fmla="*/ 372 w 650"/>
              <a:gd name="T1" fmla="*/ 18 h 949"/>
              <a:gd name="T2" fmla="*/ 260 w 650"/>
              <a:gd name="T3" fmla="*/ 146 h 949"/>
              <a:gd name="T4" fmla="*/ 161 w 650"/>
              <a:gd name="T5" fmla="*/ 420 h 949"/>
              <a:gd name="T6" fmla="*/ 107 w 650"/>
              <a:gd name="T7" fmla="*/ 603 h 949"/>
              <a:gd name="T8" fmla="*/ 43 w 650"/>
              <a:gd name="T9" fmla="*/ 793 h 949"/>
              <a:gd name="T10" fmla="*/ 0 w 650"/>
              <a:gd name="T11" fmla="*/ 920 h 949"/>
              <a:gd name="T12" fmla="*/ 0 w 650"/>
              <a:gd name="T13" fmla="*/ 949 h 949"/>
              <a:gd name="T14" fmla="*/ 92 w 650"/>
              <a:gd name="T15" fmla="*/ 711 h 949"/>
              <a:gd name="T16" fmla="*/ 214 w 650"/>
              <a:gd name="T17" fmla="*/ 315 h 949"/>
              <a:gd name="T18" fmla="*/ 268 w 650"/>
              <a:gd name="T19" fmla="*/ 168 h 949"/>
              <a:gd name="T20" fmla="*/ 338 w 650"/>
              <a:gd name="T21" fmla="*/ 70 h 949"/>
              <a:gd name="T22" fmla="*/ 416 w 650"/>
              <a:gd name="T23" fmla="*/ 27 h 949"/>
              <a:gd name="T24" fmla="*/ 498 w 650"/>
              <a:gd name="T25" fmla="*/ 42 h 949"/>
              <a:gd name="T26" fmla="*/ 579 w 650"/>
              <a:gd name="T27" fmla="*/ 133 h 949"/>
              <a:gd name="T28" fmla="*/ 626 w 650"/>
              <a:gd name="T29" fmla="*/ 317 h 949"/>
              <a:gd name="T30" fmla="*/ 637 w 650"/>
              <a:gd name="T31" fmla="*/ 382 h 949"/>
              <a:gd name="T32" fmla="*/ 643 w 650"/>
              <a:gd name="T33" fmla="*/ 411 h 949"/>
              <a:gd name="T34" fmla="*/ 648 w 650"/>
              <a:gd name="T35" fmla="*/ 406 h 949"/>
              <a:gd name="T36" fmla="*/ 650 w 650"/>
              <a:gd name="T37" fmla="*/ 368 h 949"/>
              <a:gd name="T38" fmla="*/ 622 w 650"/>
              <a:gd name="T39" fmla="*/ 188 h 949"/>
              <a:gd name="T40" fmla="*/ 541 w 650"/>
              <a:gd name="T41" fmla="*/ 54 h 949"/>
              <a:gd name="T42" fmla="*/ 463 w 650"/>
              <a:gd name="T43" fmla="*/ 0 h 949"/>
              <a:gd name="T44" fmla="*/ 372 w 650"/>
              <a:gd name="T45" fmla="*/ 18 h 9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650" h="949">
                <a:moveTo>
                  <a:pt x="372" y="18"/>
                </a:moveTo>
                <a:lnTo>
                  <a:pt x="260" y="146"/>
                </a:lnTo>
                <a:lnTo>
                  <a:pt x="161" y="420"/>
                </a:lnTo>
                <a:lnTo>
                  <a:pt x="107" y="603"/>
                </a:lnTo>
                <a:lnTo>
                  <a:pt x="43" y="793"/>
                </a:lnTo>
                <a:lnTo>
                  <a:pt x="0" y="920"/>
                </a:lnTo>
                <a:lnTo>
                  <a:pt x="0" y="949"/>
                </a:lnTo>
                <a:lnTo>
                  <a:pt x="92" y="711"/>
                </a:lnTo>
                <a:lnTo>
                  <a:pt x="214" y="315"/>
                </a:lnTo>
                <a:lnTo>
                  <a:pt x="268" y="168"/>
                </a:lnTo>
                <a:lnTo>
                  <a:pt x="338" y="70"/>
                </a:lnTo>
                <a:lnTo>
                  <a:pt x="416" y="27"/>
                </a:lnTo>
                <a:lnTo>
                  <a:pt x="498" y="42"/>
                </a:lnTo>
                <a:lnTo>
                  <a:pt x="579" y="133"/>
                </a:lnTo>
                <a:lnTo>
                  <a:pt x="626" y="317"/>
                </a:lnTo>
                <a:lnTo>
                  <a:pt x="637" y="382"/>
                </a:lnTo>
                <a:lnTo>
                  <a:pt x="643" y="411"/>
                </a:lnTo>
                <a:lnTo>
                  <a:pt x="648" y="406"/>
                </a:lnTo>
                <a:lnTo>
                  <a:pt x="650" y="368"/>
                </a:lnTo>
                <a:lnTo>
                  <a:pt x="622" y="188"/>
                </a:lnTo>
                <a:lnTo>
                  <a:pt x="541" y="54"/>
                </a:lnTo>
                <a:lnTo>
                  <a:pt x="463" y="0"/>
                </a:lnTo>
                <a:lnTo>
                  <a:pt x="372" y="1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1" name="Freeform 214"/>
          <p:cNvSpPr>
            <a:spLocks/>
          </p:cNvSpPr>
          <p:nvPr/>
        </p:nvSpPr>
        <p:spPr bwMode="auto">
          <a:xfrm>
            <a:off x="7685088" y="2297113"/>
            <a:ext cx="73025" cy="84138"/>
          </a:xfrm>
          <a:custGeom>
            <a:avLst/>
            <a:gdLst>
              <a:gd name="T0" fmla="*/ 101 w 605"/>
              <a:gd name="T1" fmla="*/ 115 h 683"/>
              <a:gd name="T2" fmla="*/ 185 w 605"/>
              <a:gd name="T3" fmla="*/ 208 h 683"/>
              <a:gd name="T4" fmla="*/ 225 w 605"/>
              <a:gd name="T5" fmla="*/ 269 h 683"/>
              <a:gd name="T6" fmla="*/ 234 w 605"/>
              <a:gd name="T7" fmla="*/ 297 h 683"/>
              <a:gd name="T8" fmla="*/ 252 w 605"/>
              <a:gd name="T9" fmla="*/ 305 h 683"/>
              <a:gd name="T10" fmla="*/ 311 w 605"/>
              <a:gd name="T11" fmla="*/ 357 h 683"/>
              <a:gd name="T12" fmla="*/ 419 w 605"/>
              <a:gd name="T13" fmla="*/ 491 h 683"/>
              <a:gd name="T14" fmla="*/ 526 w 605"/>
              <a:gd name="T15" fmla="*/ 628 h 683"/>
              <a:gd name="T16" fmla="*/ 579 w 605"/>
              <a:gd name="T17" fmla="*/ 683 h 683"/>
              <a:gd name="T18" fmla="*/ 605 w 605"/>
              <a:gd name="T19" fmla="*/ 658 h 683"/>
              <a:gd name="T20" fmla="*/ 571 w 605"/>
              <a:gd name="T21" fmla="*/ 596 h 683"/>
              <a:gd name="T22" fmla="*/ 554 w 605"/>
              <a:gd name="T23" fmla="*/ 577 h 683"/>
              <a:gd name="T24" fmla="*/ 542 w 605"/>
              <a:gd name="T25" fmla="*/ 566 h 683"/>
              <a:gd name="T26" fmla="*/ 539 w 605"/>
              <a:gd name="T27" fmla="*/ 561 h 683"/>
              <a:gd name="T28" fmla="*/ 538 w 605"/>
              <a:gd name="T29" fmla="*/ 560 h 683"/>
              <a:gd name="T30" fmla="*/ 538 w 605"/>
              <a:gd name="T31" fmla="*/ 560 h 683"/>
              <a:gd name="T32" fmla="*/ 541 w 605"/>
              <a:gd name="T33" fmla="*/ 564 h 683"/>
              <a:gd name="T34" fmla="*/ 557 w 605"/>
              <a:gd name="T35" fmla="*/ 593 h 683"/>
              <a:gd name="T36" fmla="*/ 555 w 605"/>
              <a:gd name="T37" fmla="*/ 607 h 683"/>
              <a:gd name="T38" fmla="*/ 538 w 605"/>
              <a:gd name="T39" fmla="*/ 603 h 683"/>
              <a:gd name="T40" fmla="*/ 511 w 605"/>
              <a:gd name="T41" fmla="*/ 578 h 683"/>
              <a:gd name="T42" fmla="*/ 482 w 605"/>
              <a:gd name="T43" fmla="*/ 534 h 683"/>
              <a:gd name="T44" fmla="*/ 496 w 605"/>
              <a:gd name="T45" fmla="*/ 508 h 683"/>
              <a:gd name="T46" fmla="*/ 508 w 605"/>
              <a:gd name="T47" fmla="*/ 499 h 683"/>
              <a:gd name="T48" fmla="*/ 510 w 605"/>
              <a:gd name="T49" fmla="*/ 494 h 683"/>
              <a:gd name="T50" fmla="*/ 505 w 605"/>
              <a:gd name="T51" fmla="*/ 493 h 683"/>
              <a:gd name="T52" fmla="*/ 490 w 605"/>
              <a:gd name="T53" fmla="*/ 495 h 683"/>
              <a:gd name="T54" fmla="*/ 439 w 605"/>
              <a:gd name="T55" fmla="*/ 470 h 683"/>
              <a:gd name="T56" fmla="*/ 368 w 605"/>
              <a:gd name="T57" fmla="*/ 390 h 683"/>
              <a:gd name="T58" fmla="*/ 150 w 605"/>
              <a:gd name="T59" fmla="*/ 142 h 683"/>
              <a:gd name="T60" fmla="*/ 0 w 605"/>
              <a:gd name="T61" fmla="*/ 0 h 683"/>
              <a:gd name="T62" fmla="*/ 23 w 605"/>
              <a:gd name="T63" fmla="*/ 34 h 683"/>
              <a:gd name="T64" fmla="*/ 101 w 605"/>
              <a:gd name="T65" fmla="*/ 115 h 6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605" h="683">
                <a:moveTo>
                  <a:pt x="101" y="115"/>
                </a:moveTo>
                <a:lnTo>
                  <a:pt x="185" y="208"/>
                </a:lnTo>
                <a:lnTo>
                  <a:pt x="225" y="269"/>
                </a:lnTo>
                <a:lnTo>
                  <a:pt x="234" y="297"/>
                </a:lnTo>
                <a:lnTo>
                  <a:pt x="252" y="305"/>
                </a:lnTo>
                <a:lnTo>
                  <a:pt x="311" y="357"/>
                </a:lnTo>
                <a:lnTo>
                  <a:pt x="419" y="491"/>
                </a:lnTo>
                <a:lnTo>
                  <a:pt x="526" y="628"/>
                </a:lnTo>
                <a:lnTo>
                  <a:pt x="579" y="683"/>
                </a:lnTo>
                <a:lnTo>
                  <a:pt x="605" y="658"/>
                </a:lnTo>
                <a:lnTo>
                  <a:pt x="571" y="596"/>
                </a:lnTo>
                <a:lnTo>
                  <a:pt x="554" y="577"/>
                </a:lnTo>
                <a:lnTo>
                  <a:pt x="542" y="566"/>
                </a:lnTo>
                <a:lnTo>
                  <a:pt x="539" y="561"/>
                </a:lnTo>
                <a:lnTo>
                  <a:pt x="538" y="560"/>
                </a:lnTo>
                <a:lnTo>
                  <a:pt x="538" y="560"/>
                </a:lnTo>
                <a:lnTo>
                  <a:pt x="541" y="564"/>
                </a:lnTo>
                <a:lnTo>
                  <a:pt x="557" y="593"/>
                </a:lnTo>
                <a:lnTo>
                  <a:pt x="555" y="607"/>
                </a:lnTo>
                <a:lnTo>
                  <a:pt x="538" y="603"/>
                </a:lnTo>
                <a:lnTo>
                  <a:pt x="511" y="578"/>
                </a:lnTo>
                <a:lnTo>
                  <a:pt x="482" y="534"/>
                </a:lnTo>
                <a:lnTo>
                  <a:pt x="496" y="508"/>
                </a:lnTo>
                <a:lnTo>
                  <a:pt x="508" y="499"/>
                </a:lnTo>
                <a:lnTo>
                  <a:pt x="510" y="494"/>
                </a:lnTo>
                <a:lnTo>
                  <a:pt x="505" y="493"/>
                </a:lnTo>
                <a:lnTo>
                  <a:pt x="490" y="495"/>
                </a:lnTo>
                <a:lnTo>
                  <a:pt x="439" y="470"/>
                </a:lnTo>
                <a:lnTo>
                  <a:pt x="368" y="390"/>
                </a:lnTo>
                <a:lnTo>
                  <a:pt x="150" y="142"/>
                </a:lnTo>
                <a:lnTo>
                  <a:pt x="0" y="0"/>
                </a:lnTo>
                <a:lnTo>
                  <a:pt x="23" y="34"/>
                </a:lnTo>
                <a:lnTo>
                  <a:pt x="101" y="11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2" name="Freeform 215"/>
          <p:cNvSpPr>
            <a:spLocks/>
          </p:cNvSpPr>
          <p:nvPr/>
        </p:nvSpPr>
        <p:spPr bwMode="auto">
          <a:xfrm>
            <a:off x="7862888" y="2297113"/>
            <a:ext cx="1588" cy="77788"/>
          </a:xfrm>
          <a:custGeom>
            <a:avLst/>
            <a:gdLst>
              <a:gd name="T0" fmla="*/ 0 w 23"/>
              <a:gd name="T1" fmla="*/ 318 h 634"/>
              <a:gd name="T2" fmla="*/ 5 w 23"/>
              <a:gd name="T3" fmla="*/ 546 h 634"/>
              <a:gd name="T4" fmla="*/ 13 w 23"/>
              <a:gd name="T5" fmla="*/ 634 h 634"/>
              <a:gd name="T6" fmla="*/ 23 w 23"/>
              <a:gd name="T7" fmla="*/ 317 h 634"/>
              <a:gd name="T8" fmla="*/ 11 w 23"/>
              <a:gd name="T9" fmla="*/ 0 h 634"/>
              <a:gd name="T10" fmla="*/ 3 w 23"/>
              <a:gd name="T11" fmla="*/ 91 h 634"/>
              <a:gd name="T12" fmla="*/ 0 w 23"/>
              <a:gd name="T13" fmla="*/ 318 h 6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" h="634">
                <a:moveTo>
                  <a:pt x="0" y="318"/>
                </a:moveTo>
                <a:lnTo>
                  <a:pt x="5" y="546"/>
                </a:lnTo>
                <a:lnTo>
                  <a:pt x="13" y="634"/>
                </a:lnTo>
                <a:lnTo>
                  <a:pt x="23" y="317"/>
                </a:lnTo>
                <a:lnTo>
                  <a:pt x="11" y="0"/>
                </a:lnTo>
                <a:lnTo>
                  <a:pt x="3" y="91"/>
                </a:lnTo>
                <a:lnTo>
                  <a:pt x="0" y="31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3" name="Freeform 216"/>
          <p:cNvSpPr>
            <a:spLocks/>
          </p:cNvSpPr>
          <p:nvPr/>
        </p:nvSpPr>
        <p:spPr bwMode="auto">
          <a:xfrm>
            <a:off x="7734300" y="2303463"/>
            <a:ext cx="7938" cy="6350"/>
          </a:xfrm>
          <a:custGeom>
            <a:avLst/>
            <a:gdLst>
              <a:gd name="T0" fmla="*/ 0 w 64"/>
              <a:gd name="T1" fmla="*/ 5 h 60"/>
              <a:gd name="T2" fmla="*/ 11 w 64"/>
              <a:gd name="T3" fmla="*/ 19 h 60"/>
              <a:gd name="T4" fmla="*/ 39 w 64"/>
              <a:gd name="T5" fmla="*/ 41 h 60"/>
              <a:gd name="T6" fmla="*/ 57 w 64"/>
              <a:gd name="T7" fmla="*/ 56 h 60"/>
              <a:gd name="T8" fmla="*/ 64 w 64"/>
              <a:gd name="T9" fmla="*/ 60 h 60"/>
              <a:gd name="T10" fmla="*/ 60 w 64"/>
              <a:gd name="T11" fmla="*/ 52 h 60"/>
              <a:gd name="T12" fmla="*/ 45 w 64"/>
              <a:gd name="T13" fmla="*/ 33 h 60"/>
              <a:gd name="T14" fmla="*/ 12 w 64"/>
              <a:gd name="T15" fmla="*/ 0 h 60"/>
              <a:gd name="T16" fmla="*/ 0 w 64"/>
              <a:gd name="T17" fmla="*/ 5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4" h="60">
                <a:moveTo>
                  <a:pt x="0" y="5"/>
                </a:moveTo>
                <a:lnTo>
                  <a:pt x="11" y="19"/>
                </a:lnTo>
                <a:lnTo>
                  <a:pt x="39" y="41"/>
                </a:lnTo>
                <a:lnTo>
                  <a:pt x="57" y="56"/>
                </a:lnTo>
                <a:lnTo>
                  <a:pt x="64" y="60"/>
                </a:lnTo>
                <a:lnTo>
                  <a:pt x="60" y="52"/>
                </a:lnTo>
                <a:lnTo>
                  <a:pt x="45" y="33"/>
                </a:lnTo>
                <a:lnTo>
                  <a:pt x="12" y="0"/>
                </a:lnTo>
                <a:lnTo>
                  <a:pt x="0" y="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4" name="Freeform 217"/>
          <p:cNvSpPr>
            <a:spLocks/>
          </p:cNvSpPr>
          <p:nvPr/>
        </p:nvSpPr>
        <p:spPr bwMode="auto">
          <a:xfrm>
            <a:off x="6921500" y="2308225"/>
            <a:ext cx="1588" cy="6350"/>
          </a:xfrm>
          <a:custGeom>
            <a:avLst/>
            <a:gdLst>
              <a:gd name="T0" fmla="*/ 0 w 16"/>
              <a:gd name="T1" fmla="*/ 28 h 50"/>
              <a:gd name="T2" fmla="*/ 1 w 16"/>
              <a:gd name="T3" fmla="*/ 42 h 50"/>
              <a:gd name="T4" fmla="*/ 4 w 16"/>
              <a:gd name="T5" fmla="*/ 50 h 50"/>
              <a:gd name="T6" fmla="*/ 9 w 16"/>
              <a:gd name="T7" fmla="*/ 50 h 50"/>
              <a:gd name="T8" fmla="*/ 13 w 16"/>
              <a:gd name="T9" fmla="*/ 41 h 50"/>
              <a:gd name="T10" fmla="*/ 16 w 16"/>
              <a:gd name="T11" fmla="*/ 18 h 50"/>
              <a:gd name="T12" fmla="*/ 11 w 16"/>
              <a:gd name="T13" fmla="*/ 0 h 50"/>
              <a:gd name="T14" fmla="*/ 2 w 16"/>
              <a:gd name="T15" fmla="*/ 3 h 50"/>
              <a:gd name="T16" fmla="*/ 0 w 16"/>
              <a:gd name="T17" fmla="*/ 28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6" h="50">
                <a:moveTo>
                  <a:pt x="0" y="28"/>
                </a:moveTo>
                <a:lnTo>
                  <a:pt x="1" y="42"/>
                </a:lnTo>
                <a:lnTo>
                  <a:pt x="4" y="50"/>
                </a:lnTo>
                <a:lnTo>
                  <a:pt x="9" y="50"/>
                </a:lnTo>
                <a:lnTo>
                  <a:pt x="13" y="41"/>
                </a:lnTo>
                <a:lnTo>
                  <a:pt x="16" y="18"/>
                </a:lnTo>
                <a:lnTo>
                  <a:pt x="11" y="0"/>
                </a:lnTo>
                <a:lnTo>
                  <a:pt x="2" y="3"/>
                </a:lnTo>
                <a:lnTo>
                  <a:pt x="0" y="2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5" name="Freeform 218"/>
          <p:cNvSpPr>
            <a:spLocks/>
          </p:cNvSpPr>
          <p:nvPr/>
        </p:nvSpPr>
        <p:spPr bwMode="auto">
          <a:xfrm>
            <a:off x="6916738" y="2316163"/>
            <a:ext cx="7938" cy="14288"/>
          </a:xfrm>
          <a:custGeom>
            <a:avLst/>
            <a:gdLst>
              <a:gd name="T0" fmla="*/ 5 w 72"/>
              <a:gd name="T1" fmla="*/ 18 h 119"/>
              <a:gd name="T2" fmla="*/ 20 w 72"/>
              <a:gd name="T3" fmla="*/ 46 h 119"/>
              <a:gd name="T4" fmla="*/ 39 w 72"/>
              <a:gd name="T5" fmla="*/ 56 h 119"/>
              <a:gd name="T6" fmla="*/ 50 w 72"/>
              <a:gd name="T7" fmla="*/ 67 h 119"/>
              <a:gd name="T8" fmla="*/ 46 w 72"/>
              <a:gd name="T9" fmla="*/ 93 h 119"/>
              <a:gd name="T10" fmla="*/ 40 w 72"/>
              <a:gd name="T11" fmla="*/ 111 h 119"/>
              <a:gd name="T12" fmla="*/ 40 w 72"/>
              <a:gd name="T13" fmla="*/ 119 h 119"/>
              <a:gd name="T14" fmla="*/ 47 w 72"/>
              <a:gd name="T15" fmla="*/ 116 h 119"/>
              <a:gd name="T16" fmla="*/ 60 w 72"/>
              <a:gd name="T17" fmla="*/ 103 h 119"/>
              <a:gd name="T18" fmla="*/ 72 w 72"/>
              <a:gd name="T19" fmla="*/ 72 h 119"/>
              <a:gd name="T20" fmla="*/ 39 w 72"/>
              <a:gd name="T21" fmla="*/ 28 h 119"/>
              <a:gd name="T22" fmla="*/ 16 w 72"/>
              <a:gd name="T23" fmla="*/ 7 h 119"/>
              <a:gd name="T24" fmla="*/ 3 w 72"/>
              <a:gd name="T25" fmla="*/ 0 h 119"/>
              <a:gd name="T26" fmla="*/ 0 w 72"/>
              <a:gd name="T27" fmla="*/ 3 h 119"/>
              <a:gd name="T28" fmla="*/ 5 w 72"/>
              <a:gd name="T29" fmla="*/ 18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72" h="119">
                <a:moveTo>
                  <a:pt x="5" y="18"/>
                </a:moveTo>
                <a:lnTo>
                  <a:pt x="20" y="46"/>
                </a:lnTo>
                <a:lnTo>
                  <a:pt x="39" y="56"/>
                </a:lnTo>
                <a:lnTo>
                  <a:pt x="50" y="67"/>
                </a:lnTo>
                <a:lnTo>
                  <a:pt x="46" y="93"/>
                </a:lnTo>
                <a:lnTo>
                  <a:pt x="40" y="111"/>
                </a:lnTo>
                <a:lnTo>
                  <a:pt x="40" y="119"/>
                </a:lnTo>
                <a:lnTo>
                  <a:pt x="47" y="116"/>
                </a:lnTo>
                <a:lnTo>
                  <a:pt x="60" y="103"/>
                </a:lnTo>
                <a:lnTo>
                  <a:pt x="72" y="72"/>
                </a:lnTo>
                <a:lnTo>
                  <a:pt x="39" y="28"/>
                </a:lnTo>
                <a:lnTo>
                  <a:pt x="16" y="7"/>
                </a:lnTo>
                <a:lnTo>
                  <a:pt x="3" y="0"/>
                </a:lnTo>
                <a:lnTo>
                  <a:pt x="0" y="3"/>
                </a:lnTo>
                <a:lnTo>
                  <a:pt x="5" y="1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6" name="Freeform 219"/>
          <p:cNvSpPr>
            <a:spLocks/>
          </p:cNvSpPr>
          <p:nvPr/>
        </p:nvSpPr>
        <p:spPr bwMode="auto">
          <a:xfrm>
            <a:off x="7745413" y="2316163"/>
            <a:ext cx="7938" cy="6350"/>
          </a:xfrm>
          <a:custGeom>
            <a:avLst/>
            <a:gdLst>
              <a:gd name="T0" fmla="*/ 0 w 64"/>
              <a:gd name="T1" fmla="*/ 6 h 61"/>
              <a:gd name="T2" fmla="*/ 10 w 64"/>
              <a:gd name="T3" fmla="*/ 20 h 61"/>
              <a:gd name="T4" fmla="*/ 38 w 64"/>
              <a:gd name="T5" fmla="*/ 42 h 61"/>
              <a:gd name="T6" fmla="*/ 56 w 64"/>
              <a:gd name="T7" fmla="*/ 57 h 61"/>
              <a:gd name="T8" fmla="*/ 64 w 64"/>
              <a:gd name="T9" fmla="*/ 61 h 61"/>
              <a:gd name="T10" fmla="*/ 60 w 64"/>
              <a:gd name="T11" fmla="*/ 53 h 61"/>
              <a:gd name="T12" fmla="*/ 45 w 64"/>
              <a:gd name="T13" fmla="*/ 33 h 61"/>
              <a:gd name="T14" fmla="*/ 12 w 64"/>
              <a:gd name="T15" fmla="*/ 0 h 61"/>
              <a:gd name="T16" fmla="*/ 0 w 64"/>
              <a:gd name="T17" fmla="*/ 6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4" h="61">
                <a:moveTo>
                  <a:pt x="0" y="6"/>
                </a:moveTo>
                <a:lnTo>
                  <a:pt x="10" y="20"/>
                </a:lnTo>
                <a:lnTo>
                  <a:pt x="38" y="42"/>
                </a:lnTo>
                <a:lnTo>
                  <a:pt x="56" y="57"/>
                </a:lnTo>
                <a:lnTo>
                  <a:pt x="64" y="61"/>
                </a:lnTo>
                <a:lnTo>
                  <a:pt x="60" y="53"/>
                </a:lnTo>
                <a:lnTo>
                  <a:pt x="45" y="33"/>
                </a:lnTo>
                <a:lnTo>
                  <a:pt x="12" y="0"/>
                </a:lnTo>
                <a:lnTo>
                  <a:pt x="0" y="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7" name="Freeform 220"/>
          <p:cNvSpPr>
            <a:spLocks/>
          </p:cNvSpPr>
          <p:nvPr/>
        </p:nvSpPr>
        <p:spPr bwMode="auto">
          <a:xfrm>
            <a:off x="7716838" y="2324100"/>
            <a:ext cx="15875" cy="15875"/>
          </a:xfrm>
          <a:custGeom>
            <a:avLst/>
            <a:gdLst>
              <a:gd name="T0" fmla="*/ 0 w 139"/>
              <a:gd name="T1" fmla="*/ 0 h 132"/>
              <a:gd name="T2" fmla="*/ 20 w 139"/>
              <a:gd name="T3" fmla="*/ 23 h 132"/>
              <a:gd name="T4" fmla="*/ 70 w 139"/>
              <a:gd name="T5" fmla="*/ 70 h 132"/>
              <a:gd name="T6" fmla="*/ 139 w 139"/>
              <a:gd name="T7" fmla="*/ 132 h 132"/>
              <a:gd name="T8" fmla="*/ 77 w 139"/>
              <a:gd name="T9" fmla="*/ 62 h 132"/>
              <a:gd name="T10" fmla="*/ 16 w 139"/>
              <a:gd name="T11" fmla="*/ 1 h 132"/>
              <a:gd name="T12" fmla="*/ 0 w 139"/>
              <a:gd name="T13" fmla="*/ 0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9" h="132">
                <a:moveTo>
                  <a:pt x="0" y="0"/>
                </a:moveTo>
                <a:lnTo>
                  <a:pt x="20" y="23"/>
                </a:lnTo>
                <a:lnTo>
                  <a:pt x="70" y="70"/>
                </a:lnTo>
                <a:lnTo>
                  <a:pt x="139" y="132"/>
                </a:lnTo>
                <a:lnTo>
                  <a:pt x="77" y="62"/>
                </a:lnTo>
                <a:lnTo>
                  <a:pt x="16" y="1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8" name="Freeform 221"/>
          <p:cNvSpPr>
            <a:spLocks/>
          </p:cNvSpPr>
          <p:nvPr/>
        </p:nvSpPr>
        <p:spPr bwMode="auto">
          <a:xfrm>
            <a:off x="6921500" y="2339975"/>
            <a:ext cx="9525" cy="17463"/>
          </a:xfrm>
          <a:custGeom>
            <a:avLst/>
            <a:gdLst>
              <a:gd name="T0" fmla="*/ 6 w 76"/>
              <a:gd name="T1" fmla="*/ 26 h 137"/>
              <a:gd name="T2" fmla="*/ 20 w 76"/>
              <a:gd name="T3" fmla="*/ 60 h 137"/>
              <a:gd name="T4" fmla="*/ 36 w 76"/>
              <a:gd name="T5" fmla="*/ 88 h 137"/>
              <a:gd name="T6" fmla="*/ 44 w 76"/>
              <a:gd name="T7" fmla="*/ 110 h 137"/>
              <a:gd name="T8" fmla="*/ 38 w 76"/>
              <a:gd name="T9" fmla="*/ 128 h 137"/>
              <a:gd name="T10" fmla="*/ 35 w 76"/>
              <a:gd name="T11" fmla="*/ 135 h 137"/>
              <a:gd name="T12" fmla="*/ 36 w 76"/>
              <a:gd name="T13" fmla="*/ 137 h 137"/>
              <a:gd name="T14" fmla="*/ 41 w 76"/>
              <a:gd name="T15" fmla="*/ 135 h 137"/>
              <a:gd name="T16" fmla="*/ 51 w 76"/>
              <a:gd name="T17" fmla="*/ 130 h 137"/>
              <a:gd name="T18" fmla="*/ 68 w 76"/>
              <a:gd name="T19" fmla="*/ 106 h 137"/>
              <a:gd name="T20" fmla="*/ 76 w 76"/>
              <a:gd name="T21" fmla="*/ 68 h 137"/>
              <a:gd name="T22" fmla="*/ 75 w 76"/>
              <a:gd name="T23" fmla="*/ 46 h 137"/>
              <a:gd name="T24" fmla="*/ 72 w 76"/>
              <a:gd name="T25" fmla="*/ 37 h 137"/>
              <a:gd name="T26" fmla="*/ 66 w 76"/>
              <a:gd name="T27" fmla="*/ 40 h 137"/>
              <a:gd name="T28" fmla="*/ 55 w 76"/>
              <a:gd name="T29" fmla="*/ 53 h 137"/>
              <a:gd name="T30" fmla="*/ 44 w 76"/>
              <a:gd name="T31" fmla="*/ 69 h 137"/>
              <a:gd name="T32" fmla="*/ 38 w 76"/>
              <a:gd name="T33" fmla="*/ 74 h 137"/>
              <a:gd name="T34" fmla="*/ 35 w 76"/>
              <a:gd name="T35" fmla="*/ 67 h 137"/>
              <a:gd name="T36" fmla="*/ 34 w 76"/>
              <a:gd name="T37" fmla="*/ 49 h 137"/>
              <a:gd name="T38" fmla="*/ 27 w 76"/>
              <a:gd name="T39" fmla="*/ 20 h 137"/>
              <a:gd name="T40" fmla="*/ 12 w 76"/>
              <a:gd name="T41" fmla="*/ 0 h 137"/>
              <a:gd name="T42" fmla="*/ 0 w 76"/>
              <a:gd name="T43" fmla="*/ 1 h 137"/>
              <a:gd name="T44" fmla="*/ 6 w 76"/>
              <a:gd name="T45" fmla="*/ 26 h 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76" h="137">
                <a:moveTo>
                  <a:pt x="6" y="26"/>
                </a:moveTo>
                <a:lnTo>
                  <a:pt x="20" y="60"/>
                </a:lnTo>
                <a:lnTo>
                  <a:pt x="36" y="88"/>
                </a:lnTo>
                <a:lnTo>
                  <a:pt x="44" y="110"/>
                </a:lnTo>
                <a:lnTo>
                  <a:pt x="38" y="128"/>
                </a:lnTo>
                <a:lnTo>
                  <a:pt x="35" y="135"/>
                </a:lnTo>
                <a:lnTo>
                  <a:pt x="36" y="137"/>
                </a:lnTo>
                <a:lnTo>
                  <a:pt x="41" y="135"/>
                </a:lnTo>
                <a:lnTo>
                  <a:pt x="51" y="130"/>
                </a:lnTo>
                <a:lnTo>
                  <a:pt x="68" y="106"/>
                </a:lnTo>
                <a:lnTo>
                  <a:pt x="76" y="68"/>
                </a:lnTo>
                <a:lnTo>
                  <a:pt x="75" y="46"/>
                </a:lnTo>
                <a:lnTo>
                  <a:pt x="72" y="37"/>
                </a:lnTo>
                <a:lnTo>
                  <a:pt x="66" y="40"/>
                </a:lnTo>
                <a:lnTo>
                  <a:pt x="55" y="53"/>
                </a:lnTo>
                <a:lnTo>
                  <a:pt x="44" y="69"/>
                </a:lnTo>
                <a:lnTo>
                  <a:pt x="38" y="74"/>
                </a:lnTo>
                <a:lnTo>
                  <a:pt x="35" y="67"/>
                </a:lnTo>
                <a:lnTo>
                  <a:pt x="34" y="49"/>
                </a:lnTo>
                <a:lnTo>
                  <a:pt x="27" y="20"/>
                </a:lnTo>
                <a:lnTo>
                  <a:pt x="12" y="0"/>
                </a:lnTo>
                <a:lnTo>
                  <a:pt x="0" y="1"/>
                </a:lnTo>
                <a:lnTo>
                  <a:pt x="6" y="2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9" name="Freeform 222"/>
          <p:cNvSpPr>
            <a:spLocks/>
          </p:cNvSpPr>
          <p:nvPr/>
        </p:nvSpPr>
        <p:spPr bwMode="auto">
          <a:xfrm>
            <a:off x="6970713" y="2343150"/>
            <a:ext cx="11113" cy="71438"/>
          </a:xfrm>
          <a:custGeom>
            <a:avLst/>
            <a:gdLst>
              <a:gd name="T0" fmla="*/ 0 w 96"/>
              <a:gd name="T1" fmla="*/ 28 h 579"/>
              <a:gd name="T2" fmla="*/ 13 w 96"/>
              <a:gd name="T3" fmla="*/ 122 h 579"/>
              <a:gd name="T4" fmla="*/ 43 w 96"/>
              <a:gd name="T5" fmla="*/ 303 h 579"/>
              <a:gd name="T6" fmla="*/ 72 w 96"/>
              <a:gd name="T7" fmla="*/ 483 h 579"/>
              <a:gd name="T8" fmla="*/ 85 w 96"/>
              <a:gd name="T9" fmla="*/ 568 h 579"/>
              <a:gd name="T10" fmla="*/ 88 w 96"/>
              <a:gd name="T11" fmla="*/ 579 h 579"/>
              <a:gd name="T12" fmla="*/ 96 w 96"/>
              <a:gd name="T13" fmla="*/ 577 h 579"/>
              <a:gd name="T14" fmla="*/ 91 w 96"/>
              <a:gd name="T15" fmla="*/ 488 h 579"/>
              <a:gd name="T16" fmla="*/ 62 w 96"/>
              <a:gd name="T17" fmla="*/ 290 h 579"/>
              <a:gd name="T18" fmla="*/ 35 w 96"/>
              <a:gd name="T19" fmla="*/ 132 h 579"/>
              <a:gd name="T20" fmla="*/ 16 w 96"/>
              <a:gd name="T21" fmla="*/ 35 h 579"/>
              <a:gd name="T22" fmla="*/ 8 w 96"/>
              <a:gd name="T23" fmla="*/ 9 h 579"/>
              <a:gd name="T24" fmla="*/ 4 w 96"/>
              <a:gd name="T25" fmla="*/ 0 h 579"/>
              <a:gd name="T26" fmla="*/ 1 w 96"/>
              <a:gd name="T27" fmla="*/ 6 h 579"/>
              <a:gd name="T28" fmla="*/ 0 w 96"/>
              <a:gd name="T29" fmla="*/ 28 h 5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96" h="579">
                <a:moveTo>
                  <a:pt x="0" y="28"/>
                </a:moveTo>
                <a:lnTo>
                  <a:pt x="13" y="122"/>
                </a:lnTo>
                <a:lnTo>
                  <a:pt x="43" y="303"/>
                </a:lnTo>
                <a:lnTo>
                  <a:pt x="72" y="483"/>
                </a:lnTo>
                <a:lnTo>
                  <a:pt x="85" y="568"/>
                </a:lnTo>
                <a:lnTo>
                  <a:pt x="88" y="579"/>
                </a:lnTo>
                <a:lnTo>
                  <a:pt x="96" y="577"/>
                </a:lnTo>
                <a:lnTo>
                  <a:pt x="91" y="488"/>
                </a:lnTo>
                <a:lnTo>
                  <a:pt x="62" y="290"/>
                </a:lnTo>
                <a:lnTo>
                  <a:pt x="35" y="132"/>
                </a:lnTo>
                <a:lnTo>
                  <a:pt x="16" y="35"/>
                </a:lnTo>
                <a:lnTo>
                  <a:pt x="8" y="9"/>
                </a:lnTo>
                <a:lnTo>
                  <a:pt x="4" y="0"/>
                </a:lnTo>
                <a:lnTo>
                  <a:pt x="1" y="6"/>
                </a:lnTo>
                <a:lnTo>
                  <a:pt x="0" y="2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60" name="Freeform 223"/>
          <p:cNvSpPr>
            <a:spLocks/>
          </p:cNvSpPr>
          <p:nvPr/>
        </p:nvSpPr>
        <p:spPr bwMode="auto">
          <a:xfrm>
            <a:off x="7734300" y="2344738"/>
            <a:ext cx="7938" cy="6350"/>
          </a:xfrm>
          <a:custGeom>
            <a:avLst/>
            <a:gdLst>
              <a:gd name="T0" fmla="*/ 0 w 64"/>
              <a:gd name="T1" fmla="*/ 6 h 61"/>
              <a:gd name="T2" fmla="*/ 11 w 64"/>
              <a:gd name="T3" fmla="*/ 20 h 61"/>
              <a:gd name="T4" fmla="*/ 39 w 64"/>
              <a:gd name="T5" fmla="*/ 42 h 61"/>
              <a:gd name="T6" fmla="*/ 57 w 64"/>
              <a:gd name="T7" fmla="*/ 57 h 61"/>
              <a:gd name="T8" fmla="*/ 64 w 64"/>
              <a:gd name="T9" fmla="*/ 61 h 61"/>
              <a:gd name="T10" fmla="*/ 60 w 64"/>
              <a:gd name="T11" fmla="*/ 53 h 61"/>
              <a:gd name="T12" fmla="*/ 45 w 64"/>
              <a:gd name="T13" fmla="*/ 33 h 61"/>
              <a:gd name="T14" fmla="*/ 12 w 64"/>
              <a:gd name="T15" fmla="*/ 0 h 61"/>
              <a:gd name="T16" fmla="*/ 0 w 64"/>
              <a:gd name="T17" fmla="*/ 6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4" h="61">
                <a:moveTo>
                  <a:pt x="0" y="6"/>
                </a:moveTo>
                <a:lnTo>
                  <a:pt x="11" y="20"/>
                </a:lnTo>
                <a:lnTo>
                  <a:pt x="39" y="42"/>
                </a:lnTo>
                <a:lnTo>
                  <a:pt x="57" y="57"/>
                </a:lnTo>
                <a:lnTo>
                  <a:pt x="64" y="61"/>
                </a:lnTo>
                <a:lnTo>
                  <a:pt x="60" y="53"/>
                </a:lnTo>
                <a:lnTo>
                  <a:pt x="45" y="33"/>
                </a:lnTo>
                <a:lnTo>
                  <a:pt x="12" y="0"/>
                </a:lnTo>
                <a:lnTo>
                  <a:pt x="0" y="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61" name="Freeform 224"/>
          <p:cNvSpPr>
            <a:spLocks/>
          </p:cNvSpPr>
          <p:nvPr/>
        </p:nvSpPr>
        <p:spPr bwMode="auto">
          <a:xfrm>
            <a:off x="7219950" y="2355850"/>
            <a:ext cx="3175" cy="44450"/>
          </a:xfrm>
          <a:custGeom>
            <a:avLst/>
            <a:gdLst>
              <a:gd name="T0" fmla="*/ 1 w 22"/>
              <a:gd name="T1" fmla="*/ 165 h 367"/>
              <a:gd name="T2" fmla="*/ 7 w 22"/>
              <a:gd name="T3" fmla="*/ 310 h 367"/>
              <a:gd name="T4" fmla="*/ 15 w 22"/>
              <a:gd name="T5" fmla="*/ 367 h 367"/>
              <a:gd name="T6" fmla="*/ 20 w 22"/>
              <a:gd name="T7" fmla="*/ 334 h 367"/>
              <a:gd name="T8" fmla="*/ 22 w 22"/>
              <a:gd name="T9" fmla="*/ 205 h 367"/>
              <a:gd name="T10" fmla="*/ 18 w 22"/>
              <a:gd name="T11" fmla="*/ 63 h 367"/>
              <a:gd name="T12" fmla="*/ 7 w 22"/>
              <a:gd name="T13" fmla="*/ 0 h 367"/>
              <a:gd name="T14" fmla="*/ 0 w 22"/>
              <a:gd name="T15" fmla="*/ 46 h 367"/>
              <a:gd name="T16" fmla="*/ 1 w 22"/>
              <a:gd name="T17" fmla="*/ 165 h 3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2" h="367">
                <a:moveTo>
                  <a:pt x="1" y="165"/>
                </a:moveTo>
                <a:lnTo>
                  <a:pt x="7" y="310"/>
                </a:lnTo>
                <a:lnTo>
                  <a:pt x="15" y="367"/>
                </a:lnTo>
                <a:lnTo>
                  <a:pt x="20" y="334"/>
                </a:lnTo>
                <a:lnTo>
                  <a:pt x="22" y="205"/>
                </a:lnTo>
                <a:lnTo>
                  <a:pt x="18" y="63"/>
                </a:lnTo>
                <a:lnTo>
                  <a:pt x="7" y="0"/>
                </a:lnTo>
                <a:lnTo>
                  <a:pt x="0" y="46"/>
                </a:lnTo>
                <a:lnTo>
                  <a:pt x="1" y="16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62" name="Freeform 225"/>
          <p:cNvSpPr>
            <a:spLocks/>
          </p:cNvSpPr>
          <p:nvPr/>
        </p:nvSpPr>
        <p:spPr bwMode="auto">
          <a:xfrm>
            <a:off x="6926263" y="2360613"/>
            <a:ext cx="3175" cy="12700"/>
          </a:xfrm>
          <a:custGeom>
            <a:avLst/>
            <a:gdLst>
              <a:gd name="T0" fmla="*/ 0 w 22"/>
              <a:gd name="T1" fmla="*/ 43 h 94"/>
              <a:gd name="T2" fmla="*/ 0 w 22"/>
              <a:gd name="T3" fmla="*/ 79 h 94"/>
              <a:gd name="T4" fmla="*/ 4 w 22"/>
              <a:gd name="T5" fmla="*/ 94 h 94"/>
              <a:gd name="T6" fmla="*/ 22 w 22"/>
              <a:gd name="T7" fmla="*/ 50 h 94"/>
              <a:gd name="T8" fmla="*/ 19 w 22"/>
              <a:gd name="T9" fmla="*/ 0 h 94"/>
              <a:gd name="T10" fmla="*/ 7 w 22"/>
              <a:gd name="T11" fmla="*/ 8 h 94"/>
              <a:gd name="T12" fmla="*/ 0 w 22"/>
              <a:gd name="T13" fmla="*/ 43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2" h="94">
                <a:moveTo>
                  <a:pt x="0" y="43"/>
                </a:moveTo>
                <a:lnTo>
                  <a:pt x="0" y="79"/>
                </a:lnTo>
                <a:lnTo>
                  <a:pt x="4" y="94"/>
                </a:lnTo>
                <a:lnTo>
                  <a:pt x="22" y="50"/>
                </a:lnTo>
                <a:lnTo>
                  <a:pt x="19" y="0"/>
                </a:lnTo>
                <a:lnTo>
                  <a:pt x="7" y="8"/>
                </a:lnTo>
                <a:lnTo>
                  <a:pt x="0" y="4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63" name="Freeform 226"/>
          <p:cNvSpPr>
            <a:spLocks/>
          </p:cNvSpPr>
          <p:nvPr/>
        </p:nvSpPr>
        <p:spPr bwMode="auto">
          <a:xfrm>
            <a:off x="6931025" y="2371725"/>
            <a:ext cx="1588" cy="9525"/>
          </a:xfrm>
          <a:custGeom>
            <a:avLst/>
            <a:gdLst>
              <a:gd name="T0" fmla="*/ 0 w 13"/>
              <a:gd name="T1" fmla="*/ 38 h 74"/>
              <a:gd name="T2" fmla="*/ 1 w 13"/>
              <a:gd name="T3" fmla="*/ 59 h 74"/>
              <a:gd name="T4" fmla="*/ 3 w 13"/>
              <a:gd name="T5" fmla="*/ 72 h 74"/>
              <a:gd name="T6" fmla="*/ 4 w 13"/>
              <a:gd name="T7" fmla="*/ 74 h 74"/>
              <a:gd name="T8" fmla="*/ 6 w 13"/>
              <a:gd name="T9" fmla="*/ 73 h 74"/>
              <a:gd name="T10" fmla="*/ 8 w 13"/>
              <a:gd name="T11" fmla="*/ 70 h 74"/>
              <a:gd name="T12" fmla="*/ 10 w 13"/>
              <a:gd name="T13" fmla="*/ 64 h 74"/>
              <a:gd name="T14" fmla="*/ 13 w 13"/>
              <a:gd name="T15" fmla="*/ 31 h 74"/>
              <a:gd name="T16" fmla="*/ 10 w 13"/>
              <a:gd name="T17" fmla="*/ 0 h 74"/>
              <a:gd name="T18" fmla="*/ 3 w 13"/>
              <a:gd name="T19" fmla="*/ 1 h 74"/>
              <a:gd name="T20" fmla="*/ 0 w 13"/>
              <a:gd name="T21" fmla="*/ 38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3" h="74">
                <a:moveTo>
                  <a:pt x="0" y="38"/>
                </a:moveTo>
                <a:lnTo>
                  <a:pt x="1" y="59"/>
                </a:lnTo>
                <a:lnTo>
                  <a:pt x="3" y="72"/>
                </a:lnTo>
                <a:lnTo>
                  <a:pt x="4" y="74"/>
                </a:lnTo>
                <a:lnTo>
                  <a:pt x="6" y="73"/>
                </a:lnTo>
                <a:lnTo>
                  <a:pt x="8" y="70"/>
                </a:lnTo>
                <a:lnTo>
                  <a:pt x="10" y="64"/>
                </a:lnTo>
                <a:lnTo>
                  <a:pt x="13" y="31"/>
                </a:lnTo>
                <a:lnTo>
                  <a:pt x="10" y="0"/>
                </a:lnTo>
                <a:lnTo>
                  <a:pt x="3" y="1"/>
                </a:lnTo>
                <a:lnTo>
                  <a:pt x="0" y="3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64" name="Freeform 227"/>
          <p:cNvSpPr>
            <a:spLocks/>
          </p:cNvSpPr>
          <p:nvPr/>
        </p:nvSpPr>
        <p:spPr bwMode="auto">
          <a:xfrm>
            <a:off x="7870825" y="2386013"/>
            <a:ext cx="17463" cy="6350"/>
          </a:xfrm>
          <a:custGeom>
            <a:avLst/>
            <a:gdLst>
              <a:gd name="T0" fmla="*/ 36 w 139"/>
              <a:gd name="T1" fmla="*/ 17 h 54"/>
              <a:gd name="T2" fmla="*/ 7 w 139"/>
              <a:gd name="T3" fmla="*/ 26 h 54"/>
              <a:gd name="T4" fmla="*/ 0 w 139"/>
              <a:gd name="T5" fmla="*/ 32 h 54"/>
              <a:gd name="T6" fmla="*/ 16 w 139"/>
              <a:gd name="T7" fmla="*/ 38 h 54"/>
              <a:gd name="T8" fmla="*/ 55 w 139"/>
              <a:gd name="T9" fmla="*/ 47 h 54"/>
              <a:gd name="T10" fmla="*/ 110 w 139"/>
              <a:gd name="T11" fmla="*/ 54 h 54"/>
              <a:gd name="T12" fmla="*/ 139 w 139"/>
              <a:gd name="T13" fmla="*/ 51 h 54"/>
              <a:gd name="T14" fmla="*/ 137 w 139"/>
              <a:gd name="T15" fmla="*/ 44 h 54"/>
              <a:gd name="T16" fmla="*/ 113 w 139"/>
              <a:gd name="T17" fmla="*/ 41 h 54"/>
              <a:gd name="T18" fmla="*/ 92 w 139"/>
              <a:gd name="T19" fmla="*/ 34 h 54"/>
              <a:gd name="T20" fmla="*/ 90 w 139"/>
              <a:gd name="T21" fmla="*/ 19 h 54"/>
              <a:gd name="T22" fmla="*/ 97 w 139"/>
              <a:gd name="T23" fmla="*/ 4 h 54"/>
              <a:gd name="T24" fmla="*/ 96 w 139"/>
              <a:gd name="T25" fmla="*/ 0 h 54"/>
              <a:gd name="T26" fmla="*/ 76 w 139"/>
              <a:gd name="T27" fmla="*/ 6 h 54"/>
              <a:gd name="T28" fmla="*/ 36 w 139"/>
              <a:gd name="T29" fmla="*/ 17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39" h="54">
                <a:moveTo>
                  <a:pt x="36" y="17"/>
                </a:moveTo>
                <a:lnTo>
                  <a:pt x="7" y="26"/>
                </a:lnTo>
                <a:lnTo>
                  <a:pt x="0" y="32"/>
                </a:lnTo>
                <a:lnTo>
                  <a:pt x="16" y="38"/>
                </a:lnTo>
                <a:lnTo>
                  <a:pt x="55" y="47"/>
                </a:lnTo>
                <a:lnTo>
                  <a:pt x="110" y="54"/>
                </a:lnTo>
                <a:lnTo>
                  <a:pt x="139" y="51"/>
                </a:lnTo>
                <a:lnTo>
                  <a:pt x="137" y="44"/>
                </a:lnTo>
                <a:lnTo>
                  <a:pt x="113" y="41"/>
                </a:lnTo>
                <a:lnTo>
                  <a:pt x="92" y="34"/>
                </a:lnTo>
                <a:lnTo>
                  <a:pt x="90" y="19"/>
                </a:lnTo>
                <a:lnTo>
                  <a:pt x="97" y="4"/>
                </a:lnTo>
                <a:lnTo>
                  <a:pt x="96" y="0"/>
                </a:lnTo>
                <a:lnTo>
                  <a:pt x="76" y="6"/>
                </a:lnTo>
                <a:lnTo>
                  <a:pt x="36" y="1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65" name="Freeform 228"/>
          <p:cNvSpPr>
            <a:spLocks/>
          </p:cNvSpPr>
          <p:nvPr/>
        </p:nvSpPr>
        <p:spPr bwMode="auto">
          <a:xfrm>
            <a:off x="6929438" y="2389188"/>
            <a:ext cx="4763" cy="20638"/>
          </a:xfrm>
          <a:custGeom>
            <a:avLst/>
            <a:gdLst>
              <a:gd name="T0" fmla="*/ 0 w 50"/>
              <a:gd name="T1" fmla="*/ 99 h 172"/>
              <a:gd name="T2" fmla="*/ 2 w 50"/>
              <a:gd name="T3" fmla="*/ 152 h 172"/>
              <a:gd name="T4" fmla="*/ 3 w 50"/>
              <a:gd name="T5" fmla="*/ 172 h 172"/>
              <a:gd name="T6" fmla="*/ 7 w 50"/>
              <a:gd name="T7" fmla="*/ 162 h 172"/>
              <a:gd name="T8" fmla="*/ 11 w 50"/>
              <a:gd name="T9" fmla="*/ 120 h 172"/>
              <a:gd name="T10" fmla="*/ 23 w 50"/>
              <a:gd name="T11" fmla="*/ 68 h 172"/>
              <a:gd name="T12" fmla="*/ 41 w 50"/>
              <a:gd name="T13" fmla="*/ 52 h 172"/>
              <a:gd name="T14" fmla="*/ 50 w 50"/>
              <a:gd name="T15" fmla="*/ 51 h 172"/>
              <a:gd name="T16" fmla="*/ 47 w 50"/>
              <a:gd name="T17" fmla="*/ 32 h 172"/>
              <a:gd name="T18" fmla="*/ 28 w 50"/>
              <a:gd name="T19" fmla="*/ 0 h 172"/>
              <a:gd name="T20" fmla="*/ 12 w 50"/>
              <a:gd name="T21" fmla="*/ 4 h 172"/>
              <a:gd name="T22" fmla="*/ 2 w 50"/>
              <a:gd name="T23" fmla="*/ 38 h 172"/>
              <a:gd name="T24" fmla="*/ 0 w 50"/>
              <a:gd name="T25" fmla="*/ 99 h 1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0" h="172">
                <a:moveTo>
                  <a:pt x="0" y="99"/>
                </a:moveTo>
                <a:lnTo>
                  <a:pt x="2" y="152"/>
                </a:lnTo>
                <a:lnTo>
                  <a:pt x="3" y="172"/>
                </a:lnTo>
                <a:lnTo>
                  <a:pt x="7" y="162"/>
                </a:lnTo>
                <a:lnTo>
                  <a:pt x="11" y="120"/>
                </a:lnTo>
                <a:lnTo>
                  <a:pt x="23" y="68"/>
                </a:lnTo>
                <a:lnTo>
                  <a:pt x="41" y="52"/>
                </a:lnTo>
                <a:lnTo>
                  <a:pt x="50" y="51"/>
                </a:lnTo>
                <a:lnTo>
                  <a:pt x="47" y="32"/>
                </a:lnTo>
                <a:lnTo>
                  <a:pt x="28" y="0"/>
                </a:lnTo>
                <a:lnTo>
                  <a:pt x="12" y="4"/>
                </a:lnTo>
                <a:lnTo>
                  <a:pt x="2" y="38"/>
                </a:lnTo>
                <a:lnTo>
                  <a:pt x="0" y="9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66" name="Freeform 229"/>
          <p:cNvSpPr>
            <a:spLocks/>
          </p:cNvSpPr>
          <p:nvPr/>
        </p:nvSpPr>
        <p:spPr bwMode="auto">
          <a:xfrm>
            <a:off x="7866063" y="2393950"/>
            <a:ext cx="1588" cy="17463"/>
          </a:xfrm>
          <a:custGeom>
            <a:avLst/>
            <a:gdLst>
              <a:gd name="T0" fmla="*/ 0 w 12"/>
              <a:gd name="T1" fmla="*/ 74 h 148"/>
              <a:gd name="T2" fmla="*/ 1 w 12"/>
              <a:gd name="T3" fmla="*/ 118 h 148"/>
              <a:gd name="T4" fmla="*/ 2 w 12"/>
              <a:gd name="T5" fmla="*/ 143 h 148"/>
              <a:gd name="T6" fmla="*/ 4 w 12"/>
              <a:gd name="T7" fmla="*/ 148 h 148"/>
              <a:gd name="T8" fmla="*/ 5 w 12"/>
              <a:gd name="T9" fmla="*/ 148 h 148"/>
              <a:gd name="T10" fmla="*/ 6 w 12"/>
              <a:gd name="T11" fmla="*/ 143 h 148"/>
              <a:gd name="T12" fmla="*/ 9 w 12"/>
              <a:gd name="T13" fmla="*/ 131 h 148"/>
              <a:gd name="T14" fmla="*/ 12 w 12"/>
              <a:gd name="T15" fmla="*/ 65 h 148"/>
              <a:gd name="T16" fmla="*/ 9 w 12"/>
              <a:gd name="T17" fmla="*/ 3 h 148"/>
              <a:gd name="T18" fmla="*/ 2 w 12"/>
              <a:gd name="T19" fmla="*/ 0 h 148"/>
              <a:gd name="T20" fmla="*/ 0 w 12"/>
              <a:gd name="T21" fmla="*/ 74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2" h="148">
                <a:moveTo>
                  <a:pt x="0" y="74"/>
                </a:moveTo>
                <a:lnTo>
                  <a:pt x="1" y="118"/>
                </a:lnTo>
                <a:lnTo>
                  <a:pt x="2" y="143"/>
                </a:lnTo>
                <a:lnTo>
                  <a:pt x="4" y="148"/>
                </a:lnTo>
                <a:lnTo>
                  <a:pt x="5" y="148"/>
                </a:lnTo>
                <a:lnTo>
                  <a:pt x="6" y="143"/>
                </a:lnTo>
                <a:lnTo>
                  <a:pt x="9" y="131"/>
                </a:lnTo>
                <a:lnTo>
                  <a:pt x="12" y="65"/>
                </a:lnTo>
                <a:lnTo>
                  <a:pt x="9" y="3"/>
                </a:lnTo>
                <a:lnTo>
                  <a:pt x="2" y="0"/>
                </a:lnTo>
                <a:lnTo>
                  <a:pt x="0" y="7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67" name="Freeform 230"/>
          <p:cNvSpPr>
            <a:spLocks/>
          </p:cNvSpPr>
          <p:nvPr/>
        </p:nvSpPr>
        <p:spPr bwMode="auto">
          <a:xfrm>
            <a:off x="7896225" y="2389188"/>
            <a:ext cx="6350" cy="4763"/>
          </a:xfrm>
          <a:custGeom>
            <a:avLst/>
            <a:gdLst>
              <a:gd name="T0" fmla="*/ 12 w 50"/>
              <a:gd name="T1" fmla="*/ 18 h 34"/>
              <a:gd name="T2" fmla="*/ 34 w 50"/>
              <a:gd name="T3" fmla="*/ 34 h 34"/>
              <a:gd name="T4" fmla="*/ 50 w 50"/>
              <a:gd name="T5" fmla="*/ 33 h 34"/>
              <a:gd name="T6" fmla="*/ 48 w 50"/>
              <a:gd name="T7" fmla="*/ 20 h 34"/>
              <a:gd name="T8" fmla="*/ 25 w 50"/>
              <a:gd name="T9" fmla="*/ 7 h 34"/>
              <a:gd name="T10" fmla="*/ 8 w 50"/>
              <a:gd name="T11" fmla="*/ 1 h 34"/>
              <a:gd name="T12" fmla="*/ 0 w 50"/>
              <a:gd name="T13" fmla="*/ 0 h 34"/>
              <a:gd name="T14" fmla="*/ 1 w 50"/>
              <a:gd name="T15" fmla="*/ 5 h 34"/>
              <a:gd name="T16" fmla="*/ 12 w 50"/>
              <a:gd name="T17" fmla="*/ 18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0" h="34">
                <a:moveTo>
                  <a:pt x="12" y="18"/>
                </a:moveTo>
                <a:lnTo>
                  <a:pt x="34" y="34"/>
                </a:lnTo>
                <a:lnTo>
                  <a:pt x="50" y="33"/>
                </a:lnTo>
                <a:lnTo>
                  <a:pt x="48" y="20"/>
                </a:lnTo>
                <a:lnTo>
                  <a:pt x="25" y="7"/>
                </a:lnTo>
                <a:lnTo>
                  <a:pt x="8" y="1"/>
                </a:lnTo>
                <a:lnTo>
                  <a:pt x="0" y="0"/>
                </a:lnTo>
                <a:lnTo>
                  <a:pt x="1" y="5"/>
                </a:lnTo>
                <a:lnTo>
                  <a:pt x="12" y="1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68" name="Freeform 231"/>
          <p:cNvSpPr>
            <a:spLocks/>
          </p:cNvSpPr>
          <p:nvPr/>
        </p:nvSpPr>
        <p:spPr bwMode="auto">
          <a:xfrm>
            <a:off x="7858125" y="2392363"/>
            <a:ext cx="3175" cy="65088"/>
          </a:xfrm>
          <a:custGeom>
            <a:avLst/>
            <a:gdLst>
              <a:gd name="T0" fmla="*/ 7 w 36"/>
              <a:gd name="T1" fmla="*/ 259 h 538"/>
              <a:gd name="T2" fmla="*/ 0 w 36"/>
              <a:gd name="T3" fmla="*/ 452 h 538"/>
              <a:gd name="T4" fmla="*/ 3 w 36"/>
              <a:gd name="T5" fmla="*/ 538 h 538"/>
              <a:gd name="T6" fmla="*/ 14 w 36"/>
              <a:gd name="T7" fmla="*/ 467 h 538"/>
              <a:gd name="T8" fmla="*/ 29 w 36"/>
              <a:gd name="T9" fmla="*/ 280 h 538"/>
              <a:gd name="T10" fmla="*/ 36 w 36"/>
              <a:gd name="T11" fmla="*/ 87 h 538"/>
              <a:gd name="T12" fmla="*/ 33 w 36"/>
              <a:gd name="T13" fmla="*/ 0 h 538"/>
              <a:gd name="T14" fmla="*/ 21 w 36"/>
              <a:gd name="T15" fmla="*/ 72 h 538"/>
              <a:gd name="T16" fmla="*/ 7 w 36"/>
              <a:gd name="T17" fmla="*/ 259 h 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6" h="538">
                <a:moveTo>
                  <a:pt x="7" y="259"/>
                </a:moveTo>
                <a:lnTo>
                  <a:pt x="0" y="452"/>
                </a:lnTo>
                <a:lnTo>
                  <a:pt x="3" y="538"/>
                </a:lnTo>
                <a:lnTo>
                  <a:pt x="14" y="467"/>
                </a:lnTo>
                <a:lnTo>
                  <a:pt x="29" y="280"/>
                </a:lnTo>
                <a:lnTo>
                  <a:pt x="36" y="87"/>
                </a:lnTo>
                <a:lnTo>
                  <a:pt x="33" y="0"/>
                </a:lnTo>
                <a:lnTo>
                  <a:pt x="21" y="72"/>
                </a:lnTo>
                <a:lnTo>
                  <a:pt x="7" y="25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69" name="Freeform 232"/>
          <p:cNvSpPr>
            <a:spLocks noEditPoints="1"/>
          </p:cNvSpPr>
          <p:nvPr/>
        </p:nvSpPr>
        <p:spPr bwMode="auto">
          <a:xfrm>
            <a:off x="7902575" y="2393950"/>
            <a:ext cx="61913" cy="26988"/>
          </a:xfrm>
          <a:custGeom>
            <a:avLst/>
            <a:gdLst>
              <a:gd name="T0" fmla="*/ 0 w 505"/>
              <a:gd name="T1" fmla="*/ 14 h 221"/>
              <a:gd name="T2" fmla="*/ 3 w 505"/>
              <a:gd name="T3" fmla="*/ 33 h 221"/>
              <a:gd name="T4" fmla="*/ 68 w 505"/>
              <a:gd name="T5" fmla="*/ 62 h 221"/>
              <a:gd name="T6" fmla="*/ 157 w 505"/>
              <a:gd name="T7" fmla="*/ 85 h 221"/>
              <a:gd name="T8" fmla="*/ 229 w 505"/>
              <a:gd name="T9" fmla="*/ 89 h 221"/>
              <a:gd name="T10" fmla="*/ 250 w 505"/>
              <a:gd name="T11" fmla="*/ 86 h 221"/>
              <a:gd name="T12" fmla="*/ 260 w 505"/>
              <a:gd name="T13" fmla="*/ 86 h 221"/>
              <a:gd name="T14" fmla="*/ 260 w 505"/>
              <a:gd name="T15" fmla="*/ 89 h 221"/>
              <a:gd name="T16" fmla="*/ 250 w 505"/>
              <a:gd name="T17" fmla="*/ 97 h 221"/>
              <a:gd name="T18" fmla="*/ 308 w 505"/>
              <a:gd name="T19" fmla="*/ 152 h 221"/>
              <a:gd name="T20" fmla="*/ 443 w 505"/>
              <a:gd name="T21" fmla="*/ 174 h 221"/>
              <a:gd name="T22" fmla="*/ 464 w 505"/>
              <a:gd name="T23" fmla="*/ 171 h 221"/>
              <a:gd name="T24" fmla="*/ 474 w 505"/>
              <a:gd name="T25" fmla="*/ 171 h 221"/>
              <a:gd name="T26" fmla="*/ 474 w 505"/>
              <a:gd name="T27" fmla="*/ 175 h 221"/>
              <a:gd name="T28" fmla="*/ 464 w 505"/>
              <a:gd name="T29" fmla="*/ 185 h 221"/>
              <a:gd name="T30" fmla="*/ 448 w 505"/>
              <a:gd name="T31" fmla="*/ 202 h 221"/>
              <a:gd name="T32" fmla="*/ 470 w 505"/>
              <a:gd name="T33" fmla="*/ 217 h 221"/>
              <a:gd name="T34" fmla="*/ 492 w 505"/>
              <a:gd name="T35" fmla="*/ 221 h 221"/>
              <a:gd name="T36" fmla="*/ 492 w 505"/>
              <a:gd name="T37" fmla="*/ 213 h 221"/>
              <a:gd name="T38" fmla="*/ 492 w 505"/>
              <a:gd name="T39" fmla="*/ 196 h 221"/>
              <a:gd name="T40" fmla="*/ 505 w 505"/>
              <a:gd name="T41" fmla="*/ 185 h 221"/>
              <a:gd name="T42" fmla="*/ 497 w 505"/>
              <a:gd name="T43" fmla="*/ 169 h 221"/>
              <a:gd name="T44" fmla="*/ 441 w 505"/>
              <a:gd name="T45" fmla="*/ 142 h 221"/>
              <a:gd name="T46" fmla="*/ 383 w 505"/>
              <a:gd name="T47" fmla="*/ 123 h 221"/>
              <a:gd name="T48" fmla="*/ 368 w 505"/>
              <a:gd name="T49" fmla="*/ 129 h 221"/>
              <a:gd name="T50" fmla="*/ 369 w 505"/>
              <a:gd name="T51" fmla="*/ 144 h 221"/>
              <a:gd name="T52" fmla="*/ 344 w 505"/>
              <a:gd name="T53" fmla="*/ 140 h 221"/>
              <a:gd name="T54" fmla="*/ 310 w 505"/>
              <a:gd name="T55" fmla="*/ 129 h 221"/>
              <a:gd name="T56" fmla="*/ 282 w 505"/>
              <a:gd name="T57" fmla="*/ 125 h 221"/>
              <a:gd name="T58" fmla="*/ 274 w 505"/>
              <a:gd name="T59" fmla="*/ 123 h 221"/>
              <a:gd name="T60" fmla="*/ 272 w 505"/>
              <a:gd name="T61" fmla="*/ 119 h 221"/>
              <a:gd name="T62" fmla="*/ 276 w 505"/>
              <a:gd name="T63" fmla="*/ 113 h 221"/>
              <a:gd name="T64" fmla="*/ 287 w 505"/>
              <a:gd name="T65" fmla="*/ 106 h 221"/>
              <a:gd name="T66" fmla="*/ 300 w 505"/>
              <a:gd name="T67" fmla="*/ 95 h 221"/>
              <a:gd name="T68" fmla="*/ 301 w 505"/>
              <a:gd name="T69" fmla="*/ 88 h 221"/>
              <a:gd name="T70" fmla="*/ 291 w 505"/>
              <a:gd name="T71" fmla="*/ 80 h 221"/>
              <a:gd name="T72" fmla="*/ 270 w 505"/>
              <a:gd name="T73" fmla="*/ 72 h 221"/>
              <a:gd name="T74" fmla="*/ 233 w 505"/>
              <a:gd name="T75" fmla="*/ 65 h 221"/>
              <a:gd name="T76" fmla="*/ 206 w 505"/>
              <a:gd name="T77" fmla="*/ 70 h 221"/>
              <a:gd name="T78" fmla="*/ 177 w 505"/>
              <a:gd name="T79" fmla="*/ 73 h 221"/>
              <a:gd name="T80" fmla="*/ 135 w 505"/>
              <a:gd name="T81" fmla="*/ 63 h 221"/>
              <a:gd name="T82" fmla="*/ 119 w 505"/>
              <a:gd name="T83" fmla="*/ 54 h 221"/>
              <a:gd name="T84" fmla="*/ 110 w 505"/>
              <a:gd name="T85" fmla="*/ 47 h 221"/>
              <a:gd name="T86" fmla="*/ 110 w 505"/>
              <a:gd name="T87" fmla="*/ 42 h 221"/>
              <a:gd name="T88" fmla="*/ 118 w 505"/>
              <a:gd name="T89" fmla="*/ 40 h 221"/>
              <a:gd name="T90" fmla="*/ 134 w 505"/>
              <a:gd name="T91" fmla="*/ 39 h 221"/>
              <a:gd name="T92" fmla="*/ 139 w 505"/>
              <a:gd name="T93" fmla="*/ 35 h 221"/>
              <a:gd name="T94" fmla="*/ 134 w 505"/>
              <a:gd name="T95" fmla="*/ 29 h 221"/>
              <a:gd name="T96" fmla="*/ 118 w 505"/>
              <a:gd name="T97" fmla="*/ 18 h 221"/>
              <a:gd name="T98" fmla="*/ 72 w 505"/>
              <a:gd name="T99" fmla="*/ 0 h 221"/>
              <a:gd name="T100" fmla="*/ 0 w 505"/>
              <a:gd name="T101" fmla="*/ 14 h 221"/>
              <a:gd name="T102" fmla="*/ 90 w 505"/>
              <a:gd name="T103" fmla="*/ 31 h 221"/>
              <a:gd name="T104" fmla="*/ 73 w 505"/>
              <a:gd name="T105" fmla="*/ 36 h 221"/>
              <a:gd name="T106" fmla="*/ 50 w 505"/>
              <a:gd name="T107" fmla="*/ 33 h 221"/>
              <a:gd name="T108" fmla="*/ 42 w 505"/>
              <a:gd name="T109" fmla="*/ 28 h 221"/>
              <a:gd name="T110" fmla="*/ 41 w 505"/>
              <a:gd name="T111" fmla="*/ 24 h 221"/>
              <a:gd name="T112" fmla="*/ 48 w 505"/>
              <a:gd name="T113" fmla="*/ 22 h 221"/>
              <a:gd name="T114" fmla="*/ 62 w 505"/>
              <a:gd name="T115" fmla="*/ 20 h 221"/>
              <a:gd name="T116" fmla="*/ 89 w 505"/>
              <a:gd name="T117" fmla="*/ 23 h 221"/>
              <a:gd name="T118" fmla="*/ 90 w 505"/>
              <a:gd name="T119" fmla="*/ 31 h 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505" h="221">
                <a:moveTo>
                  <a:pt x="0" y="14"/>
                </a:moveTo>
                <a:lnTo>
                  <a:pt x="3" y="33"/>
                </a:lnTo>
                <a:lnTo>
                  <a:pt x="68" y="62"/>
                </a:lnTo>
                <a:lnTo>
                  <a:pt x="157" y="85"/>
                </a:lnTo>
                <a:lnTo>
                  <a:pt x="229" y="89"/>
                </a:lnTo>
                <a:lnTo>
                  <a:pt x="250" y="86"/>
                </a:lnTo>
                <a:lnTo>
                  <a:pt x="260" y="86"/>
                </a:lnTo>
                <a:lnTo>
                  <a:pt x="260" y="89"/>
                </a:lnTo>
                <a:lnTo>
                  <a:pt x="250" y="97"/>
                </a:lnTo>
                <a:lnTo>
                  <a:pt x="308" y="152"/>
                </a:lnTo>
                <a:lnTo>
                  <a:pt x="443" y="174"/>
                </a:lnTo>
                <a:lnTo>
                  <a:pt x="464" y="171"/>
                </a:lnTo>
                <a:lnTo>
                  <a:pt x="474" y="171"/>
                </a:lnTo>
                <a:lnTo>
                  <a:pt x="474" y="175"/>
                </a:lnTo>
                <a:lnTo>
                  <a:pt x="464" y="185"/>
                </a:lnTo>
                <a:lnTo>
                  <a:pt x="448" y="202"/>
                </a:lnTo>
                <a:lnTo>
                  <a:pt x="470" y="217"/>
                </a:lnTo>
                <a:lnTo>
                  <a:pt x="492" y="221"/>
                </a:lnTo>
                <a:lnTo>
                  <a:pt x="492" y="213"/>
                </a:lnTo>
                <a:lnTo>
                  <a:pt x="492" y="196"/>
                </a:lnTo>
                <a:lnTo>
                  <a:pt x="505" y="185"/>
                </a:lnTo>
                <a:lnTo>
                  <a:pt x="497" y="169"/>
                </a:lnTo>
                <a:lnTo>
                  <a:pt x="441" y="142"/>
                </a:lnTo>
                <a:lnTo>
                  <a:pt x="383" y="123"/>
                </a:lnTo>
                <a:lnTo>
                  <a:pt x="368" y="129"/>
                </a:lnTo>
                <a:lnTo>
                  <a:pt x="369" y="144"/>
                </a:lnTo>
                <a:lnTo>
                  <a:pt x="344" y="140"/>
                </a:lnTo>
                <a:lnTo>
                  <a:pt x="310" y="129"/>
                </a:lnTo>
                <a:lnTo>
                  <a:pt x="282" y="125"/>
                </a:lnTo>
                <a:lnTo>
                  <a:pt x="274" y="123"/>
                </a:lnTo>
                <a:lnTo>
                  <a:pt x="272" y="119"/>
                </a:lnTo>
                <a:lnTo>
                  <a:pt x="276" y="113"/>
                </a:lnTo>
                <a:lnTo>
                  <a:pt x="287" y="106"/>
                </a:lnTo>
                <a:lnTo>
                  <a:pt x="300" y="95"/>
                </a:lnTo>
                <a:lnTo>
                  <a:pt x="301" y="88"/>
                </a:lnTo>
                <a:lnTo>
                  <a:pt x="291" y="80"/>
                </a:lnTo>
                <a:lnTo>
                  <a:pt x="270" y="72"/>
                </a:lnTo>
                <a:lnTo>
                  <a:pt x="233" y="65"/>
                </a:lnTo>
                <a:lnTo>
                  <a:pt x="206" y="70"/>
                </a:lnTo>
                <a:lnTo>
                  <a:pt x="177" y="73"/>
                </a:lnTo>
                <a:lnTo>
                  <a:pt x="135" y="63"/>
                </a:lnTo>
                <a:lnTo>
                  <a:pt x="119" y="54"/>
                </a:lnTo>
                <a:lnTo>
                  <a:pt x="110" y="47"/>
                </a:lnTo>
                <a:lnTo>
                  <a:pt x="110" y="42"/>
                </a:lnTo>
                <a:lnTo>
                  <a:pt x="118" y="40"/>
                </a:lnTo>
                <a:lnTo>
                  <a:pt x="134" y="39"/>
                </a:lnTo>
                <a:lnTo>
                  <a:pt x="139" y="35"/>
                </a:lnTo>
                <a:lnTo>
                  <a:pt x="134" y="29"/>
                </a:lnTo>
                <a:lnTo>
                  <a:pt x="118" y="18"/>
                </a:lnTo>
                <a:lnTo>
                  <a:pt x="72" y="0"/>
                </a:lnTo>
                <a:lnTo>
                  <a:pt x="0" y="14"/>
                </a:lnTo>
                <a:close/>
                <a:moveTo>
                  <a:pt x="90" y="31"/>
                </a:moveTo>
                <a:lnTo>
                  <a:pt x="73" y="36"/>
                </a:lnTo>
                <a:lnTo>
                  <a:pt x="50" y="33"/>
                </a:lnTo>
                <a:lnTo>
                  <a:pt x="42" y="28"/>
                </a:lnTo>
                <a:lnTo>
                  <a:pt x="41" y="24"/>
                </a:lnTo>
                <a:lnTo>
                  <a:pt x="48" y="22"/>
                </a:lnTo>
                <a:lnTo>
                  <a:pt x="62" y="20"/>
                </a:lnTo>
                <a:lnTo>
                  <a:pt x="89" y="23"/>
                </a:lnTo>
                <a:lnTo>
                  <a:pt x="90" y="3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70" name="Freeform 233"/>
          <p:cNvSpPr>
            <a:spLocks/>
          </p:cNvSpPr>
          <p:nvPr/>
        </p:nvSpPr>
        <p:spPr bwMode="auto">
          <a:xfrm>
            <a:off x="6934200" y="2405063"/>
            <a:ext cx="1588" cy="17463"/>
          </a:xfrm>
          <a:custGeom>
            <a:avLst/>
            <a:gdLst>
              <a:gd name="T0" fmla="*/ 0 w 12"/>
              <a:gd name="T1" fmla="*/ 73 h 145"/>
              <a:gd name="T2" fmla="*/ 1 w 12"/>
              <a:gd name="T3" fmla="*/ 113 h 145"/>
              <a:gd name="T4" fmla="*/ 2 w 12"/>
              <a:gd name="T5" fmla="*/ 139 h 145"/>
              <a:gd name="T6" fmla="*/ 4 w 12"/>
              <a:gd name="T7" fmla="*/ 144 h 145"/>
              <a:gd name="T8" fmla="*/ 5 w 12"/>
              <a:gd name="T9" fmla="*/ 145 h 145"/>
              <a:gd name="T10" fmla="*/ 6 w 12"/>
              <a:gd name="T11" fmla="*/ 140 h 145"/>
              <a:gd name="T12" fmla="*/ 9 w 12"/>
              <a:gd name="T13" fmla="*/ 131 h 145"/>
              <a:gd name="T14" fmla="*/ 12 w 12"/>
              <a:gd name="T15" fmla="*/ 73 h 145"/>
              <a:gd name="T16" fmla="*/ 9 w 12"/>
              <a:gd name="T17" fmla="*/ 13 h 145"/>
              <a:gd name="T18" fmla="*/ 6 w 12"/>
              <a:gd name="T19" fmla="*/ 3 h 145"/>
              <a:gd name="T20" fmla="*/ 5 w 12"/>
              <a:gd name="T21" fmla="*/ 0 h 145"/>
              <a:gd name="T22" fmla="*/ 4 w 12"/>
              <a:gd name="T23" fmla="*/ 1 h 145"/>
              <a:gd name="T24" fmla="*/ 2 w 12"/>
              <a:gd name="T25" fmla="*/ 7 h 145"/>
              <a:gd name="T26" fmla="*/ 1 w 12"/>
              <a:gd name="T27" fmla="*/ 32 h 145"/>
              <a:gd name="T28" fmla="*/ 0 w 12"/>
              <a:gd name="T29" fmla="*/ 73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2" h="145">
                <a:moveTo>
                  <a:pt x="0" y="73"/>
                </a:moveTo>
                <a:lnTo>
                  <a:pt x="1" y="113"/>
                </a:lnTo>
                <a:lnTo>
                  <a:pt x="2" y="139"/>
                </a:lnTo>
                <a:lnTo>
                  <a:pt x="4" y="144"/>
                </a:lnTo>
                <a:lnTo>
                  <a:pt x="5" y="145"/>
                </a:lnTo>
                <a:lnTo>
                  <a:pt x="6" y="140"/>
                </a:lnTo>
                <a:lnTo>
                  <a:pt x="9" y="131"/>
                </a:lnTo>
                <a:lnTo>
                  <a:pt x="12" y="73"/>
                </a:lnTo>
                <a:lnTo>
                  <a:pt x="9" y="13"/>
                </a:lnTo>
                <a:lnTo>
                  <a:pt x="6" y="3"/>
                </a:lnTo>
                <a:lnTo>
                  <a:pt x="5" y="0"/>
                </a:lnTo>
                <a:lnTo>
                  <a:pt x="4" y="1"/>
                </a:lnTo>
                <a:lnTo>
                  <a:pt x="2" y="7"/>
                </a:lnTo>
                <a:lnTo>
                  <a:pt x="1" y="32"/>
                </a:lnTo>
                <a:lnTo>
                  <a:pt x="0" y="7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71" name="Freeform 234"/>
          <p:cNvSpPr>
            <a:spLocks/>
          </p:cNvSpPr>
          <p:nvPr/>
        </p:nvSpPr>
        <p:spPr bwMode="auto">
          <a:xfrm>
            <a:off x="7072313" y="2414588"/>
            <a:ext cx="1588" cy="6350"/>
          </a:xfrm>
          <a:custGeom>
            <a:avLst/>
            <a:gdLst>
              <a:gd name="T0" fmla="*/ 0 w 16"/>
              <a:gd name="T1" fmla="*/ 28 h 49"/>
              <a:gd name="T2" fmla="*/ 1 w 16"/>
              <a:gd name="T3" fmla="*/ 42 h 49"/>
              <a:gd name="T4" fmla="*/ 5 w 16"/>
              <a:gd name="T5" fmla="*/ 49 h 49"/>
              <a:gd name="T6" fmla="*/ 9 w 16"/>
              <a:gd name="T7" fmla="*/ 49 h 49"/>
              <a:gd name="T8" fmla="*/ 13 w 16"/>
              <a:gd name="T9" fmla="*/ 41 h 49"/>
              <a:gd name="T10" fmla="*/ 16 w 16"/>
              <a:gd name="T11" fmla="*/ 17 h 49"/>
              <a:gd name="T12" fmla="*/ 11 w 16"/>
              <a:gd name="T13" fmla="*/ 0 h 49"/>
              <a:gd name="T14" fmla="*/ 2 w 16"/>
              <a:gd name="T15" fmla="*/ 2 h 49"/>
              <a:gd name="T16" fmla="*/ 0 w 16"/>
              <a:gd name="T17" fmla="*/ 28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6" h="49">
                <a:moveTo>
                  <a:pt x="0" y="28"/>
                </a:moveTo>
                <a:lnTo>
                  <a:pt x="1" y="42"/>
                </a:lnTo>
                <a:lnTo>
                  <a:pt x="5" y="49"/>
                </a:lnTo>
                <a:lnTo>
                  <a:pt x="9" y="49"/>
                </a:lnTo>
                <a:lnTo>
                  <a:pt x="13" y="41"/>
                </a:lnTo>
                <a:lnTo>
                  <a:pt x="16" y="17"/>
                </a:lnTo>
                <a:lnTo>
                  <a:pt x="11" y="0"/>
                </a:lnTo>
                <a:lnTo>
                  <a:pt x="2" y="2"/>
                </a:lnTo>
                <a:lnTo>
                  <a:pt x="0" y="2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72" name="Freeform 235"/>
          <p:cNvSpPr>
            <a:spLocks/>
          </p:cNvSpPr>
          <p:nvPr/>
        </p:nvSpPr>
        <p:spPr bwMode="auto">
          <a:xfrm>
            <a:off x="6983413" y="2422525"/>
            <a:ext cx="61913" cy="117475"/>
          </a:xfrm>
          <a:custGeom>
            <a:avLst/>
            <a:gdLst>
              <a:gd name="T0" fmla="*/ 0 w 513"/>
              <a:gd name="T1" fmla="*/ 0 h 965"/>
              <a:gd name="T2" fmla="*/ 76 w 513"/>
              <a:gd name="T3" fmla="*/ 256 h 965"/>
              <a:gd name="T4" fmla="*/ 228 w 513"/>
              <a:gd name="T5" fmla="*/ 623 h 965"/>
              <a:gd name="T6" fmla="*/ 379 w 513"/>
              <a:gd name="T7" fmla="*/ 851 h 965"/>
              <a:gd name="T8" fmla="*/ 513 w 513"/>
              <a:gd name="T9" fmla="*/ 965 h 965"/>
              <a:gd name="T10" fmla="*/ 508 w 513"/>
              <a:gd name="T11" fmla="*/ 948 h 965"/>
              <a:gd name="T12" fmla="*/ 463 w 513"/>
              <a:gd name="T13" fmla="*/ 907 h 965"/>
              <a:gd name="T14" fmla="*/ 359 w 513"/>
              <a:gd name="T15" fmla="*/ 804 h 965"/>
              <a:gd name="T16" fmla="*/ 265 w 513"/>
              <a:gd name="T17" fmla="*/ 638 h 965"/>
              <a:gd name="T18" fmla="*/ 144 w 513"/>
              <a:gd name="T19" fmla="*/ 383 h 965"/>
              <a:gd name="T20" fmla="*/ 49 w 513"/>
              <a:gd name="T21" fmla="*/ 111 h 965"/>
              <a:gd name="T22" fmla="*/ 15 w 513"/>
              <a:gd name="T23" fmla="*/ 12 h 965"/>
              <a:gd name="T24" fmla="*/ 0 w 513"/>
              <a:gd name="T25" fmla="*/ 0 h 9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13" h="965">
                <a:moveTo>
                  <a:pt x="0" y="0"/>
                </a:moveTo>
                <a:lnTo>
                  <a:pt x="76" y="256"/>
                </a:lnTo>
                <a:lnTo>
                  <a:pt x="228" y="623"/>
                </a:lnTo>
                <a:lnTo>
                  <a:pt x="379" y="851"/>
                </a:lnTo>
                <a:lnTo>
                  <a:pt x="513" y="965"/>
                </a:lnTo>
                <a:lnTo>
                  <a:pt x="508" y="948"/>
                </a:lnTo>
                <a:lnTo>
                  <a:pt x="463" y="907"/>
                </a:lnTo>
                <a:lnTo>
                  <a:pt x="359" y="804"/>
                </a:lnTo>
                <a:lnTo>
                  <a:pt x="265" y="638"/>
                </a:lnTo>
                <a:lnTo>
                  <a:pt x="144" y="383"/>
                </a:lnTo>
                <a:lnTo>
                  <a:pt x="49" y="111"/>
                </a:lnTo>
                <a:lnTo>
                  <a:pt x="15" y="12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73" name="Freeform 236"/>
          <p:cNvSpPr>
            <a:spLocks/>
          </p:cNvSpPr>
          <p:nvPr/>
        </p:nvSpPr>
        <p:spPr bwMode="auto">
          <a:xfrm>
            <a:off x="7970838" y="2417763"/>
            <a:ext cx="23813" cy="15875"/>
          </a:xfrm>
          <a:custGeom>
            <a:avLst/>
            <a:gdLst>
              <a:gd name="T0" fmla="*/ 4 w 197"/>
              <a:gd name="T1" fmla="*/ 29 h 127"/>
              <a:gd name="T2" fmla="*/ 105 w 197"/>
              <a:gd name="T3" fmla="*/ 112 h 127"/>
              <a:gd name="T4" fmla="*/ 197 w 197"/>
              <a:gd name="T5" fmla="*/ 127 h 127"/>
              <a:gd name="T6" fmla="*/ 191 w 197"/>
              <a:gd name="T7" fmla="*/ 109 h 127"/>
              <a:gd name="T8" fmla="*/ 179 w 197"/>
              <a:gd name="T9" fmla="*/ 108 h 127"/>
              <a:gd name="T10" fmla="*/ 109 w 197"/>
              <a:gd name="T11" fmla="*/ 91 h 127"/>
              <a:gd name="T12" fmla="*/ 66 w 197"/>
              <a:gd name="T13" fmla="*/ 50 h 127"/>
              <a:gd name="T14" fmla="*/ 61 w 197"/>
              <a:gd name="T15" fmla="*/ 32 h 127"/>
              <a:gd name="T16" fmla="*/ 34 w 197"/>
              <a:gd name="T17" fmla="*/ 12 h 127"/>
              <a:gd name="T18" fmla="*/ 14 w 197"/>
              <a:gd name="T19" fmla="*/ 1 h 127"/>
              <a:gd name="T20" fmla="*/ 3 w 197"/>
              <a:gd name="T21" fmla="*/ 0 h 127"/>
              <a:gd name="T22" fmla="*/ 0 w 197"/>
              <a:gd name="T23" fmla="*/ 8 h 127"/>
              <a:gd name="T24" fmla="*/ 4 w 197"/>
              <a:gd name="T25" fmla="*/ 29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97" h="127">
                <a:moveTo>
                  <a:pt x="4" y="29"/>
                </a:moveTo>
                <a:lnTo>
                  <a:pt x="105" y="112"/>
                </a:lnTo>
                <a:lnTo>
                  <a:pt x="197" y="127"/>
                </a:lnTo>
                <a:lnTo>
                  <a:pt x="191" y="109"/>
                </a:lnTo>
                <a:lnTo>
                  <a:pt x="179" y="108"/>
                </a:lnTo>
                <a:lnTo>
                  <a:pt x="109" y="91"/>
                </a:lnTo>
                <a:lnTo>
                  <a:pt x="66" y="50"/>
                </a:lnTo>
                <a:lnTo>
                  <a:pt x="61" y="32"/>
                </a:lnTo>
                <a:lnTo>
                  <a:pt x="34" y="12"/>
                </a:lnTo>
                <a:lnTo>
                  <a:pt x="14" y="1"/>
                </a:lnTo>
                <a:lnTo>
                  <a:pt x="3" y="0"/>
                </a:lnTo>
                <a:lnTo>
                  <a:pt x="0" y="8"/>
                </a:lnTo>
                <a:lnTo>
                  <a:pt x="4" y="2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74" name="Freeform 237"/>
          <p:cNvSpPr>
            <a:spLocks/>
          </p:cNvSpPr>
          <p:nvPr/>
        </p:nvSpPr>
        <p:spPr bwMode="auto">
          <a:xfrm>
            <a:off x="7870825" y="2424113"/>
            <a:ext cx="15875" cy="33338"/>
          </a:xfrm>
          <a:custGeom>
            <a:avLst/>
            <a:gdLst>
              <a:gd name="T0" fmla="*/ 59 w 121"/>
              <a:gd name="T1" fmla="*/ 69 h 266"/>
              <a:gd name="T2" fmla="*/ 61 w 121"/>
              <a:gd name="T3" fmla="*/ 139 h 266"/>
              <a:gd name="T4" fmla="*/ 78 w 121"/>
              <a:gd name="T5" fmla="*/ 75 h 266"/>
              <a:gd name="T6" fmla="*/ 95 w 121"/>
              <a:gd name="T7" fmla="*/ 11 h 266"/>
              <a:gd name="T8" fmla="*/ 97 w 121"/>
              <a:gd name="T9" fmla="*/ 88 h 266"/>
              <a:gd name="T10" fmla="*/ 89 w 121"/>
              <a:gd name="T11" fmla="*/ 155 h 266"/>
              <a:gd name="T12" fmla="*/ 56 w 121"/>
              <a:gd name="T13" fmla="*/ 203 h 266"/>
              <a:gd name="T14" fmla="*/ 30 w 121"/>
              <a:gd name="T15" fmla="*/ 222 h 266"/>
              <a:gd name="T16" fmla="*/ 15 w 121"/>
              <a:gd name="T17" fmla="*/ 222 h 266"/>
              <a:gd name="T18" fmla="*/ 16 w 121"/>
              <a:gd name="T19" fmla="*/ 205 h 266"/>
              <a:gd name="T20" fmla="*/ 35 w 121"/>
              <a:gd name="T21" fmla="*/ 175 h 266"/>
              <a:gd name="T22" fmla="*/ 40 w 121"/>
              <a:gd name="T23" fmla="*/ 167 h 266"/>
              <a:gd name="T24" fmla="*/ 39 w 121"/>
              <a:gd name="T25" fmla="*/ 166 h 266"/>
              <a:gd name="T26" fmla="*/ 34 w 121"/>
              <a:gd name="T27" fmla="*/ 170 h 266"/>
              <a:gd name="T28" fmla="*/ 22 w 121"/>
              <a:gd name="T29" fmla="*/ 180 h 266"/>
              <a:gd name="T30" fmla="*/ 0 w 121"/>
              <a:gd name="T31" fmla="*/ 212 h 266"/>
              <a:gd name="T32" fmla="*/ 7 w 121"/>
              <a:gd name="T33" fmla="*/ 246 h 266"/>
              <a:gd name="T34" fmla="*/ 32 w 121"/>
              <a:gd name="T35" fmla="*/ 266 h 266"/>
              <a:gd name="T36" fmla="*/ 74 w 121"/>
              <a:gd name="T37" fmla="*/ 225 h 266"/>
              <a:gd name="T38" fmla="*/ 121 w 121"/>
              <a:gd name="T39" fmla="*/ 86 h 266"/>
              <a:gd name="T40" fmla="*/ 89 w 121"/>
              <a:gd name="T41" fmla="*/ 0 h 266"/>
              <a:gd name="T42" fmla="*/ 65 w 121"/>
              <a:gd name="T43" fmla="*/ 17 h 266"/>
              <a:gd name="T44" fmla="*/ 59 w 121"/>
              <a:gd name="T45" fmla="*/ 69 h 2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21" h="266">
                <a:moveTo>
                  <a:pt x="59" y="69"/>
                </a:moveTo>
                <a:lnTo>
                  <a:pt x="61" y="139"/>
                </a:lnTo>
                <a:lnTo>
                  <a:pt x="78" y="75"/>
                </a:lnTo>
                <a:lnTo>
                  <a:pt x="95" y="11"/>
                </a:lnTo>
                <a:lnTo>
                  <a:pt x="97" y="88"/>
                </a:lnTo>
                <a:lnTo>
                  <a:pt x="89" y="155"/>
                </a:lnTo>
                <a:lnTo>
                  <a:pt x="56" y="203"/>
                </a:lnTo>
                <a:lnTo>
                  <a:pt x="30" y="222"/>
                </a:lnTo>
                <a:lnTo>
                  <a:pt x="15" y="222"/>
                </a:lnTo>
                <a:lnTo>
                  <a:pt x="16" y="205"/>
                </a:lnTo>
                <a:lnTo>
                  <a:pt x="35" y="175"/>
                </a:lnTo>
                <a:lnTo>
                  <a:pt x="40" y="167"/>
                </a:lnTo>
                <a:lnTo>
                  <a:pt x="39" y="166"/>
                </a:lnTo>
                <a:lnTo>
                  <a:pt x="34" y="170"/>
                </a:lnTo>
                <a:lnTo>
                  <a:pt x="22" y="180"/>
                </a:lnTo>
                <a:lnTo>
                  <a:pt x="0" y="212"/>
                </a:lnTo>
                <a:lnTo>
                  <a:pt x="7" y="246"/>
                </a:lnTo>
                <a:lnTo>
                  <a:pt x="32" y="266"/>
                </a:lnTo>
                <a:lnTo>
                  <a:pt x="74" y="225"/>
                </a:lnTo>
                <a:lnTo>
                  <a:pt x="121" y="86"/>
                </a:lnTo>
                <a:lnTo>
                  <a:pt x="89" y="0"/>
                </a:lnTo>
                <a:lnTo>
                  <a:pt x="65" y="17"/>
                </a:lnTo>
                <a:lnTo>
                  <a:pt x="59" y="6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75" name="Freeform 238"/>
          <p:cNvSpPr>
            <a:spLocks/>
          </p:cNvSpPr>
          <p:nvPr/>
        </p:nvSpPr>
        <p:spPr bwMode="auto">
          <a:xfrm>
            <a:off x="6931025" y="2430463"/>
            <a:ext cx="3175" cy="11113"/>
          </a:xfrm>
          <a:custGeom>
            <a:avLst/>
            <a:gdLst>
              <a:gd name="T0" fmla="*/ 0 w 30"/>
              <a:gd name="T1" fmla="*/ 54 h 96"/>
              <a:gd name="T2" fmla="*/ 6 w 30"/>
              <a:gd name="T3" fmla="*/ 89 h 96"/>
              <a:gd name="T4" fmla="*/ 20 w 30"/>
              <a:gd name="T5" fmla="*/ 96 h 96"/>
              <a:gd name="T6" fmla="*/ 30 w 30"/>
              <a:gd name="T7" fmla="*/ 75 h 96"/>
              <a:gd name="T8" fmla="*/ 28 w 30"/>
              <a:gd name="T9" fmla="*/ 41 h 96"/>
              <a:gd name="T10" fmla="*/ 17 w 30"/>
              <a:gd name="T11" fmla="*/ 9 h 96"/>
              <a:gd name="T12" fmla="*/ 9 w 30"/>
              <a:gd name="T13" fmla="*/ 0 h 96"/>
              <a:gd name="T14" fmla="*/ 2 w 30"/>
              <a:gd name="T15" fmla="*/ 15 h 96"/>
              <a:gd name="T16" fmla="*/ 0 w 30"/>
              <a:gd name="T17" fmla="*/ 54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0" h="96">
                <a:moveTo>
                  <a:pt x="0" y="54"/>
                </a:moveTo>
                <a:lnTo>
                  <a:pt x="6" y="89"/>
                </a:lnTo>
                <a:lnTo>
                  <a:pt x="20" y="96"/>
                </a:lnTo>
                <a:lnTo>
                  <a:pt x="30" y="75"/>
                </a:lnTo>
                <a:lnTo>
                  <a:pt x="28" y="41"/>
                </a:lnTo>
                <a:lnTo>
                  <a:pt x="17" y="9"/>
                </a:lnTo>
                <a:lnTo>
                  <a:pt x="9" y="0"/>
                </a:lnTo>
                <a:lnTo>
                  <a:pt x="2" y="15"/>
                </a:lnTo>
                <a:lnTo>
                  <a:pt x="0" y="5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76" name="Freeform 239"/>
          <p:cNvSpPr>
            <a:spLocks/>
          </p:cNvSpPr>
          <p:nvPr/>
        </p:nvSpPr>
        <p:spPr bwMode="auto">
          <a:xfrm>
            <a:off x="7862888" y="2433638"/>
            <a:ext cx="1588" cy="11113"/>
          </a:xfrm>
          <a:custGeom>
            <a:avLst/>
            <a:gdLst>
              <a:gd name="T0" fmla="*/ 0 w 11"/>
              <a:gd name="T1" fmla="*/ 49 h 98"/>
              <a:gd name="T2" fmla="*/ 1 w 11"/>
              <a:gd name="T3" fmla="*/ 79 h 98"/>
              <a:gd name="T4" fmla="*/ 2 w 11"/>
              <a:gd name="T5" fmla="*/ 95 h 98"/>
              <a:gd name="T6" fmla="*/ 4 w 11"/>
              <a:gd name="T7" fmla="*/ 98 h 98"/>
              <a:gd name="T8" fmla="*/ 5 w 11"/>
              <a:gd name="T9" fmla="*/ 98 h 98"/>
              <a:gd name="T10" fmla="*/ 6 w 11"/>
              <a:gd name="T11" fmla="*/ 94 h 98"/>
              <a:gd name="T12" fmla="*/ 8 w 11"/>
              <a:gd name="T13" fmla="*/ 85 h 98"/>
              <a:gd name="T14" fmla="*/ 11 w 11"/>
              <a:gd name="T15" fmla="*/ 41 h 98"/>
              <a:gd name="T16" fmla="*/ 8 w 11"/>
              <a:gd name="T17" fmla="*/ 0 h 98"/>
              <a:gd name="T18" fmla="*/ 1 w 11"/>
              <a:gd name="T19" fmla="*/ 0 h 98"/>
              <a:gd name="T20" fmla="*/ 0 w 11"/>
              <a:gd name="T21" fmla="*/ 49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1" h="98">
                <a:moveTo>
                  <a:pt x="0" y="49"/>
                </a:moveTo>
                <a:lnTo>
                  <a:pt x="1" y="79"/>
                </a:lnTo>
                <a:lnTo>
                  <a:pt x="2" y="95"/>
                </a:lnTo>
                <a:lnTo>
                  <a:pt x="4" y="98"/>
                </a:lnTo>
                <a:lnTo>
                  <a:pt x="5" y="98"/>
                </a:lnTo>
                <a:lnTo>
                  <a:pt x="6" y="94"/>
                </a:lnTo>
                <a:lnTo>
                  <a:pt x="8" y="85"/>
                </a:lnTo>
                <a:lnTo>
                  <a:pt x="11" y="41"/>
                </a:lnTo>
                <a:lnTo>
                  <a:pt x="8" y="0"/>
                </a:lnTo>
                <a:lnTo>
                  <a:pt x="1" y="0"/>
                </a:lnTo>
                <a:lnTo>
                  <a:pt x="0" y="4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77" name="Freeform 240"/>
          <p:cNvSpPr>
            <a:spLocks noEditPoints="1"/>
          </p:cNvSpPr>
          <p:nvPr/>
        </p:nvSpPr>
        <p:spPr bwMode="auto">
          <a:xfrm>
            <a:off x="7997825" y="2432050"/>
            <a:ext cx="63500" cy="41275"/>
          </a:xfrm>
          <a:custGeom>
            <a:avLst/>
            <a:gdLst>
              <a:gd name="T0" fmla="*/ 0 w 513"/>
              <a:gd name="T1" fmla="*/ 29 h 338"/>
              <a:gd name="T2" fmla="*/ 30 w 513"/>
              <a:gd name="T3" fmla="*/ 68 h 338"/>
              <a:gd name="T4" fmla="*/ 103 w 513"/>
              <a:gd name="T5" fmla="*/ 119 h 338"/>
              <a:gd name="T6" fmla="*/ 215 w 513"/>
              <a:gd name="T7" fmla="*/ 187 h 338"/>
              <a:gd name="T8" fmla="*/ 342 w 513"/>
              <a:gd name="T9" fmla="*/ 273 h 338"/>
              <a:gd name="T10" fmla="*/ 431 w 513"/>
              <a:gd name="T11" fmla="*/ 328 h 338"/>
              <a:gd name="T12" fmla="*/ 451 w 513"/>
              <a:gd name="T13" fmla="*/ 333 h 338"/>
              <a:gd name="T14" fmla="*/ 438 w 513"/>
              <a:gd name="T15" fmla="*/ 309 h 338"/>
              <a:gd name="T16" fmla="*/ 444 w 513"/>
              <a:gd name="T17" fmla="*/ 299 h 338"/>
              <a:gd name="T18" fmla="*/ 462 w 513"/>
              <a:gd name="T19" fmla="*/ 304 h 338"/>
              <a:gd name="T20" fmla="*/ 487 w 513"/>
              <a:gd name="T21" fmla="*/ 324 h 338"/>
              <a:gd name="T22" fmla="*/ 507 w 513"/>
              <a:gd name="T23" fmla="*/ 338 h 338"/>
              <a:gd name="T24" fmla="*/ 513 w 513"/>
              <a:gd name="T25" fmla="*/ 337 h 338"/>
              <a:gd name="T26" fmla="*/ 490 w 513"/>
              <a:gd name="T27" fmla="*/ 310 h 338"/>
              <a:gd name="T28" fmla="*/ 434 w 513"/>
              <a:gd name="T29" fmla="*/ 264 h 338"/>
              <a:gd name="T30" fmla="*/ 386 w 513"/>
              <a:gd name="T31" fmla="*/ 233 h 338"/>
              <a:gd name="T32" fmla="*/ 383 w 513"/>
              <a:gd name="T33" fmla="*/ 241 h 338"/>
              <a:gd name="T34" fmla="*/ 399 w 513"/>
              <a:gd name="T35" fmla="*/ 267 h 338"/>
              <a:gd name="T36" fmla="*/ 387 w 513"/>
              <a:gd name="T37" fmla="*/ 277 h 338"/>
              <a:gd name="T38" fmla="*/ 365 w 513"/>
              <a:gd name="T39" fmla="*/ 261 h 338"/>
              <a:gd name="T40" fmla="*/ 344 w 513"/>
              <a:gd name="T41" fmla="*/ 226 h 338"/>
              <a:gd name="T42" fmla="*/ 250 w 513"/>
              <a:gd name="T43" fmla="*/ 133 h 338"/>
              <a:gd name="T44" fmla="*/ 154 w 513"/>
              <a:gd name="T45" fmla="*/ 95 h 338"/>
              <a:gd name="T46" fmla="*/ 155 w 513"/>
              <a:gd name="T47" fmla="*/ 103 h 338"/>
              <a:gd name="T48" fmla="*/ 171 w 513"/>
              <a:gd name="T49" fmla="*/ 106 h 338"/>
              <a:gd name="T50" fmla="*/ 187 w 513"/>
              <a:gd name="T51" fmla="*/ 110 h 338"/>
              <a:gd name="T52" fmla="*/ 186 w 513"/>
              <a:gd name="T53" fmla="*/ 121 h 338"/>
              <a:gd name="T54" fmla="*/ 98 w 513"/>
              <a:gd name="T55" fmla="*/ 93 h 338"/>
              <a:gd name="T56" fmla="*/ 22 w 513"/>
              <a:gd name="T57" fmla="*/ 36 h 338"/>
              <a:gd name="T58" fmla="*/ 29 w 513"/>
              <a:gd name="T59" fmla="*/ 28 h 338"/>
              <a:gd name="T60" fmla="*/ 47 w 513"/>
              <a:gd name="T61" fmla="*/ 34 h 338"/>
              <a:gd name="T62" fmla="*/ 57 w 513"/>
              <a:gd name="T63" fmla="*/ 38 h 338"/>
              <a:gd name="T64" fmla="*/ 61 w 513"/>
              <a:gd name="T65" fmla="*/ 38 h 338"/>
              <a:gd name="T66" fmla="*/ 61 w 513"/>
              <a:gd name="T67" fmla="*/ 34 h 338"/>
              <a:gd name="T68" fmla="*/ 56 w 513"/>
              <a:gd name="T69" fmla="*/ 25 h 338"/>
              <a:gd name="T70" fmla="*/ 21 w 513"/>
              <a:gd name="T71" fmla="*/ 0 h 338"/>
              <a:gd name="T72" fmla="*/ 0 w 513"/>
              <a:gd name="T73" fmla="*/ 29 h 338"/>
              <a:gd name="T74" fmla="*/ 319 w 513"/>
              <a:gd name="T75" fmla="*/ 219 h 338"/>
              <a:gd name="T76" fmla="*/ 319 w 513"/>
              <a:gd name="T77" fmla="*/ 230 h 338"/>
              <a:gd name="T78" fmla="*/ 315 w 513"/>
              <a:gd name="T79" fmla="*/ 233 h 338"/>
              <a:gd name="T80" fmla="*/ 312 w 513"/>
              <a:gd name="T81" fmla="*/ 229 h 338"/>
              <a:gd name="T82" fmla="*/ 306 w 513"/>
              <a:gd name="T83" fmla="*/ 217 h 338"/>
              <a:gd name="T84" fmla="*/ 292 w 513"/>
              <a:gd name="T85" fmla="*/ 199 h 338"/>
              <a:gd name="T86" fmla="*/ 267 w 513"/>
              <a:gd name="T87" fmla="*/ 192 h 338"/>
              <a:gd name="T88" fmla="*/ 240 w 513"/>
              <a:gd name="T89" fmla="*/ 181 h 338"/>
              <a:gd name="T90" fmla="*/ 212 w 513"/>
              <a:gd name="T91" fmla="*/ 155 h 338"/>
              <a:gd name="T92" fmla="*/ 198 w 513"/>
              <a:gd name="T93" fmla="*/ 137 h 338"/>
              <a:gd name="T94" fmla="*/ 198 w 513"/>
              <a:gd name="T95" fmla="*/ 131 h 338"/>
              <a:gd name="T96" fmla="*/ 216 w 513"/>
              <a:gd name="T97" fmla="*/ 137 h 338"/>
              <a:gd name="T98" fmla="*/ 252 w 513"/>
              <a:gd name="T99" fmla="*/ 157 h 338"/>
              <a:gd name="T100" fmla="*/ 300 w 513"/>
              <a:gd name="T101" fmla="*/ 189 h 338"/>
              <a:gd name="T102" fmla="*/ 319 w 513"/>
              <a:gd name="T103" fmla="*/ 219 h 3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513" h="338">
                <a:moveTo>
                  <a:pt x="0" y="29"/>
                </a:moveTo>
                <a:lnTo>
                  <a:pt x="30" y="68"/>
                </a:lnTo>
                <a:lnTo>
                  <a:pt x="103" y="119"/>
                </a:lnTo>
                <a:lnTo>
                  <a:pt x="215" y="187"/>
                </a:lnTo>
                <a:lnTo>
                  <a:pt x="342" y="273"/>
                </a:lnTo>
                <a:lnTo>
                  <a:pt x="431" y="328"/>
                </a:lnTo>
                <a:lnTo>
                  <a:pt x="451" y="333"/>
                </a:lnTo>
                <a:lnTo>
                  <a:pt x="438" y="309"/>
                </a:lnTo>
                <a:lnTo>
                  <a:pt x="444" y="299"/>
                </a:lnTo>
                <a:lnTo>
                  <a:pt x="462" y="304"/>
                </a:lnTo>
                <a:lnTo>
                  <a:pt x="487" y="324"/>
                </a:lnTo>
                <a:lnTo>
                  <a:pt x="507" y="338"/>
                </a:lnTo>
                <a:lnTo>
                  <a:pt x="513" y="337"/>
                </a:lnTo>
                <a:lnTo>
                  <a:pt x="490" y="310"/>
                </a:lnTo>
                <a:lnTo>
                  <a:pt x="434" y="264"/>
                </a:lnTo>
                <a:lnTo>
                  <a:pt x="386" y="233"/>
                </a:lnTo>
                <a:lnTo>
                  <a:pt x="383" y="241"/>
                </a:lnTo>
                <a:lnTo>
                  <a:pt x="399" y="267"/>
                </a:lnTo>
                <a:lnTo>
                  <a:pt x="387" y="277"/>
                </a:lnTo>
                <a:lnTo>
                  <a:pt x="365" y="261"/>
                </a:lnTo>
                <a:lnTo>
                  <a:pt x="344" y="226"/>
                </a:lnTo>
                <a:lnTo>
                  <a:pt x="250" y="133"/>
                </a:lnTo>
                <a:lnTo>
                  <a:pt x="154" y="95"/>
                </a:lnTo>
                <a:lnTo>
                  <a:pt x="155" y="103"/>
                </a:lnTo>
                <a:lnTo>
                  <a:pt x="171" y="106"/>
                </a:lnTo>
                <a:lnTo>
                  <a:pt x="187" y="110"/>
                </a:lnTo>
                <a:lnTo>
                  <a:pt x="186" y="121"/>
                </a:lnTo>
                <a:lnTo>
                  <a:pt x="98" y="93"/>
                </a:lnTo>
                <a:lnTo>
                  <a:pt x="22" y="36"/>
                </a:lnTo>
                <a:lnTo>
                  <a:pt x="29" y="28"/>
                </a:lnTo>
                <a:lnTo>
                  <a:pt x="47" y="34"/>
                </a:lnTo>
                <a:lnTo>
                  <a:pt x="57" y="38"/>
                </a:lnTo>
                <a:lnTo>
                  <a:pt x="61" y="38"/>
                </a:lnTo>
                <a:lnTo>
                  <a:pt x="61" y="34"/>
                </a:lnTo>
                <a:lnTo>
                  <a:pt x="56" y="25"/>
                </a:lnTo>
                <a:lnTo>
                  <a:pt x="21" y="0"/>
                </a:lnTo>
                <a:lnTo>
                  <a:pt x="0" y="29"/>
                </a:lnTo>
                <a:close/>
                <a:moveTo>
                  <a:pt x="319" y="219"/>
                </a:moveTo>
                <a:lnTo>
                  <a:pt x="319" y="230"/>
                </a:lnTo>
                <a:lnTo>
                  <a:pt x="315" y="233"/>
                </a:lnTo>
                <a:lnTo>
                  <a:pt x="312" y="229"/>
                </a:lnTo>
                <a:lnTo>
                  <a:pt x="306" y="217"/>
                </a:lnTo>
                <a:lnTo>
                  <a:pt x="292" y="199"/>
                </a:lnTo>
                <a:lnTo>
                  <a:pt x="267" y="192"/>
                </a:lnTo>
                <a:lnTo>
                  <a:pt x="240" y="181"/>
                </a:lnTo>
                <a:lnTo>
                  <a:pt x="212" y="155"/>
                </a:lnTo>
                <a:lnTo>
                  <a:pt x="198" y="137"/>
                </a:lnTo>
                <a:lnTo>
                  <a:pt x="198" y="131"/>
                </a:lnTo>
                <a:lnTo>
                  <a:pt x="216" y="137"/>
                </a:lnTo>
                <a:lnTo>
                  <a:pt x="252" y="157"/>
                </a:lnTo>
                <a:lnTo>
                  <a:pt x="300" y="189"/>
                </a:lnTo>
                <a:lnTo>
                  <a:pt x="319" y="21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78" name="Freeform 241"/>
          <p:cNvSpPr>
            <a:spLocks/>
          </p:cNvSpPr>
          <p:nvPr/>
        </p:nvSpPr>
        <p:spPr bwMode="auto">
          <a:xfrm>
            <a:off x="7223125" y="2441575"/>
            <a:ext cx="23813" cy="53975"/>
          </a:xfrm>
          <a:custGeom>
            <a:avLst/>
            <a:gdLst>
              <a:gd name="T0" fmla="*/ 0 w 194"/>
              <a:gd name="T1" fmla="*/ 40 h 445"/>
              <a:gd name="T2" fmla="*/ 37 w 194"/>
              <a:gd name="T3" fmla="*/ 227 h 445"/>
              <a:gd name="T4" fmla="*/ 143 w 194"/>
              <a:gd name="T5" fmla="*/ 397 h 445"/>
              <a:gd name="T6" fmla="*/ 190 w 194"/>
              <a:gd name="T7" fmla="*/ 445 h 445"/>
              <a:gd name="T8" fmla="*/ 194 w 194"/>
              <a:gd name="T9" fmla="*/ 444 h 445"/>
              <a:gd name="T10" fmla="*/ 180 w 194"/>
              <a:gd name="T11" fmla="*/ 414 h 445"/>
              <a:gd name="T12" fmla="*/ 183 w 194"/>
              <a:gd name="T13" fmla="*/ 393 h 445"/>
              <a:gd name="T14" fmla="*/ 189 w 194"/>
              <a:gd name="T15" fmla="*/ 387 h 445"/>
              <a:gd name="T16" fmla="*/ 188 w 194"/>
              <a:gd name="T17" fmla="*/ 384 h 445"/>
              <a:gd name="T18" fmla="*/ 181 w 194"/>
              <a:gd name="T19" fmla="*/ 382 h 445"/>
              <a:gd name="T20" fmla="*/ 170 w 194"/>
              <a:gd name="T21" fmla="*/ 384 h 445"/>
              <a:gd name="T22" fmla="*/ 86 w 194"/>
              <a:gd name="T23" fmla="*/ 285 h 445"/>
              <a:gd name="T24" fmla="*/ 19 w 194"/>
              <a:gd name="T25" fmla="*/ 77 h 445"/>
              <a:gd name="T26" fmla="*/ 10 w 194"/>
              <a:gd name="T27" fmla="*/ 23 h 445"/>
              <a:gd name="T28" fmla="*/ 5 w 194"/>
              <a:gd name="T29" fmla="*/ 0 h 445"/>
              <a:gd name="T30" fmla="*/ 2 w 194"/>
              <a:gd name="T31" fmla="*/ 6 h 445"/>
              <a:gd name="T32" fmla="*/ 0 w 194"/>
              <a:gd name="T33" fmla="*/ 40 h 4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94" h="445">
                <a:moveTo>
                  <a:pt x="0" y="40"/>
                </a:moveTo>
                <a:lnTo>
                  <a:pt x="37" y="227"/>
                </a:lnTo>
                <a:lnTo>
                  <a:pt x="143" y="397"/>
                </a:lnTo>
                <a:lnTo>
                  <a:pt x="190" y="445"/>
                </a:lnTo>
                <a:lnTo>
                  <a:pt x="194" y="444"/>
                </a:lnTo>
                <a:lnTo>
                  <a:pt x="180" y="414"/>
                </a:lnTo>
                <a:lnTo>
                  <a:pt x="183" y="393"/>
                </a:lnTo>
                <a:lnTo>
                  <a:pt x="189" y="387"/>
                </a:lnTo>
                <a:lnTo>
                  <a:pt x="188" y="384"/>
                </a:lnTo>
                <a:lnTo>
                  <a:pt x="181" y="382"/>
                </a:lnTo>
                <a:lnTo>
                  <a:pt x="170" y="384"/>
                </a:lnTo>
                <a:lnTo>
                  <a:pt x="86" y="285"/>
                </a:lnTo>
                <a:lnTo>
                  <a:pt x="19" y="77"/>
                </a:lnTo>
                <a:lnTo>
                  <a:pt x="10" y="23"/>
                </a:lnTo>
                <a:lnTo>
                  <a:pt x="5" y="0"/>
                </a:lnTo>
                <a:lnTo>
                  <a:pt x="2" y="6"/>
                </a:lnTo>
                <a:lnTo>
                  <a:pt x="0" y="4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79" name="Freeform 242"/>
          <p:cNvSpPr>
            <a:spLocks/>
          </p:cNvSpPr>
          <p:nvPr/>
        </p:nvSpPr>
        <p:spPr bwMode="auto">
          <a:xfrm>
            <a:off x="7067550" y="2449513"/>
            <a:ext cx="1588" cy="9525"/>
          </a:xfrm>
          <a:custGeom>
            <a:avLst/>
            <a:gdLst>
              <a:gd name="T0" fmla="*/ 0 w 14"/>
              <a:gd name="T1" fmla="*/ 39 h 75"/>
              <a:gd name="T2" fmla="*/ 1 w 14"/>
              <a:gd name="T3" fmla="*/ 60 h 75"/>
              <a:gd name="T4" fmla="*/ 3 w 14"/>
              <a:gd name="T5" fmla="*/ 73 h 75"/>
              <a:gd name="T6" fmla="*/ 4 w 14"/>
              <a:gd name="T7" fmla="*/ 75 h 75"/>
              <a:gd name="T8" fmla="*/ 6 w 14"/>
              <a:gd name="T9" fmla="*/ 74 h 75"/>
              <a:gd name="T10" fmla="*/ 8 w 14"/>
              <a:gd name="T11" fmla="*/ 71 h 75"/>
              <a:gd name="T12" fmla="*/ 10 w 14"/>
              <a:gd name="T13" fmla="*/ 65 h 75"/>
              <a:gd name="T14" fmla="*/ 14 w 14"/>
              <a:gd name="T15" fmla="*/ 31 h 75"/>
              <a:gd name="T16" fmla="*/ 10 w 14"/>
              <a:gd name="T17" fmla="*/ 0 h 75"/>
              <a:gd name="T18" fmla="*/ 3 w 14"/>
              <a:gd name="T19" fmla="*/ 2 h 75"/>
              <a:gd name="T20" fmla="*/ 0 w 14"/>
              <a:gd name="T21" fmla="*/ 39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4" h="75">
                <a:moveTo>
                  <a:pt x="0" y="39"/>
                </a:moveTo>
                <a:lnTo>
                  <a:pt x="1" y="60"/>
                </a:lnTo>
                <a:lnTo>
                  <a:pt x="3" y="73"/>
                </a:lnTo>
                <a:lnTo>
                  <a:pt x="4" y="75"/>
                </a:lnTo>
                <a:lnTo>
                  <a:pt x="6" y="74"/>
                </a:lnTo>
                <a:lnTo>
                  <a:pt x="8" y="71"/>
                </a:lnTo>
                <a:lnTo>
                  <a:pt x="10" y="65"/>
                </a:lnTo>
                <a:lnTo>
                  <a:pt x="14" y="31"/>
                </a:lnTo>
                <a:lnTo>
                  <a:pt x="10" y="0"/>
                </a:lnTo>
                <a:lnTo>
                  <a:pt x="3" y="2"/>
                </a:lnTo>
                <a:lnTo>
                  <a:pt x="0" y="3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84" name="Freeform 243"/>
          <p:cNvSpPr>
            <a:spLocks/>
          </p:cNvSpPr>
          <p:nvPr/>
        </p:nvSpPr>
        <p:spPr bwMode="auto">
          <a:xfrm>
            <a:off x="6931025" y="2451100"/>
            <a:ext cx="3175" cy="33338"/>
          </a:xfrm>
          <a:custGeom>
            <a:avLst/>
            <a:gdLst>
              <a:gd name="T0" fmla="*/ 0 w 26"/>
              <a:gd name="T1" fmla="*/ 139 h 278"/>
              <a:gd name="T2" fmla="*/ 0 w 26"/>
              <a:gd name="T3" fmla="*/ 237 h 278"/>
              <a:gd name="T4" fmla="*/ 11 w 26"/>
              <a:gd name="T5" fmla="*/ 278 h 278"/>
              <a:gd name="T6" fmla="*/ 21 w 26"/>
              <a:gd name="T7" fmla="*/ 237 h 278"/>
              <a:gd name="T8" fmla="*/ 26 w 26"/>
              <a:gd name="T9" fmla="*/ 139 h 278"/>
              <a:gd name="T10" fmla="*/ 22 w 26"/>
              <a:gd name="T11" fmla="*/ 40 h 278"/>
              <a:gd name="T12" fmla="*/ 17 w 26"/>
              <a:gd name="T13" fmla="*/ 0 h 278"/>
              <a:gd name="T14" fmla="*/ 9 w 26"/>
              <a:gd name="T15" fmla="*/ 40 h 278"/>
              <a:gd name="T16" fmla="*/ 0 w 26"/>
              <a:gd name="T17" fmla="*/ 139 h 2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6" h="278">
                <a:moveTo>
                  <a:pt x="0" y="139"/>
                </a:moveTo>
                <a:lnTo>
                  <a:pt x="0" y="237"/>
                </a:lnTo>
                <a:lnTo>
                  <a:pt x="11" y="278"/>
                </a:lnTo>
                <a:lnTo>
                  <a:pt x="21" y="237"/>
                </a:lnTo>
                <a:lnTo>
                  <a:pt x="26" y="139"/>
                </a:lnTo>
                <a:lnTo>
                  <a:pt x="22" y="40"/>
                </a:lnTo>
                <a:lnTo>
                  <a:pt x="17" y="0"/>
                </a:lnTo>
                <a:lnTo>
                  <a:pt x="9" y="40"/>
                </a:lnTo>
                <a:lnTo>
                  <a:pt x="0" y="13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86" name="Freeform 244"/>
          <p:cNvSpPr>
            <a:spLocks/>
          </p:cNvSpPr>
          <p:nvPr/>
        </p:nvSpPr>
        <p:spPr bwMode="auto">
          <a:xfrm>
            <a:off x="7839075" y="2459038"/>
            <a:ext cx="31750" cy="12700"/>
          </a:xfrm>
          <a:custGeom>
            <a:avLst/>
            <a:gdLst>
              <a:gd name="T0" fmla="*/ 190 w 254"/>
              <a:gd name="T1" fmla="*/ 29 h 104"/>
              <a:gd name="T2" fmla="*/ 122 w 254"/>
              <a:gd name="T3" fmla="*/ 59 h 104"/>
              <a:gd name="T4" fmla="*/ 115 w 254"/>
              <a:gd name="T5" fmla="*/ 40 h 104"/>
              <a:gd name="T6" fmla="*/ 106 w 254"/>
              <a:gd name="T7" fmla="*/ 32 h 104"/>
              <a:gd name="T8" fmla="*/ 62 w 254"/>
              <a:gd name="T9" fmla="*/ 42 h 104"/>
              <a:gd name="T10" fmla="*/ 16 w 254"/>
              <a:gd name="T11" fmla="*/ 61 h 104"/>
              <a:gd name="T12" fmla="*/ 0 w 254"/>
              <a:gd name="T13" fmla="*/ 74 h 104"/>
              <a:gd name="T14" fmla="*/ 14 w 254"/>
              <a:gd name="T15" fmla="*/ 77 h 104"/>
              <a:gd name="T16" fmla="*/ 58 w 254"/>
              <a:gd name="T17" fmla="*/ 70 h 104"/>
              <a:gd name="T18" fmla="*/ 85 w 254"/>
              <a:gd name="T19" fmla="*/ 65 h 104"/>
              <a:gd name="T20" fmla="*/ 97 w 254"/>
              <a:gd name="T21" fmla="*/ 65 h 104"/>
              <a:gd name="T22" fmla="*/ 96 w 254"/>
              <a:gd name="T23" fmla="*/ 71 h 104"/>
              <a:gd name="T24" fmla="*/ 83 w 254"/>
              <a:gd name="T25" fmla="*/ 80 h 104"/>
              <a:gd name="T26" fmla="*/ 66 w 254"/>
              <a:gd name="T27" fmla="*/ 97 h 104"/>
              <a:gd name="T28" fmla="*/ 68 w 254"/>
              <a:gd name="T29" fmla="*/ 104 h 104"/>
              <a:gd name="T30" fmla="*/ 170 w 254"/>
              <a:gd name="T31" fmla="*/ 61 h 104"/>
              <a:gd name="T32" fmla="*/ 254 w 254"/>
              <a:gd name="T33" fmla="*/ 8 h 104"/>
              <a:gd name="T34" fmla="*/ 252 w 254"/>
              <a:gd name="T35" fmla="*/ 0 h 104"/>
              <a:gd name="T36" fmla="*/ 245 w 254"/>
              <a:gd name="T37" fmla="*/ 0 h 104"/>
              <a:gd name="T38" fmla="*/ 226 w 254"/>
              <a:gd name="T39" fmla="*/ 9 h 104"/>
              <a:gd name="T40" fmla="*/ 190 w 254"/>
              <a:gd name="T41" fmla="*/ 29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54" h="104">
                <a:moveTo>
                  <a:pt x="190" y="29"/>
                </a:moveTo>
                <a:lnTo>
                  <a:pt x="122" y="59"/>
                </a:lnTo>
                <a:lnTo>
                  <a:pt x="115" y="40"/>
                </a:lnTo>
                <a:lnTo>
                  <a:pt x="106" y="32"/>
                </a:lnTo>
                <a:lnTo>
                  <a:pt x="62" y="42"/>
                </a:lnTo>
                <a:lnTo>
                  <a:pt x="16" y="61"/>
                </a:lnTo>
                <a:lnTo>
                  <a:pt x="0" y="74"/>
                </a:lnTo>
                <a:lnTo>
                  <a:pt x="14" y="77"/>
                </a:lnTo>
                <a:lnTo>
                  <a:pt x="58" y="70"/>
                </a:lnTo>
                <a:lnTo>
                  <a:pt x="85" y="65"/>
                </a:lnTo>
                <a:lnTo>
                  <a:pt x="97" y="65"/>
                </a:lnTo>
                <a:lnTo>
                  <a:pt x="96" y="71"/>
                </a:lnTo>
                <a:lnTo>
                  <a:pt x="83" y="80"/>
                </a:lnTo>
                <a:lnTo>
                  <a:pt x="66" y="97"/>
                </a:lnTo>
                <a:lnTo>
                  <a:pt x="68" y="104"/>
                </a:lnTo>
                <a:lnTo>
                  <a:pt x="170" y="61"/>
                </a:lnTo>
                <a:lnTo>
                  <a:pt x="254" y="8"/>
                </a:lnTo>
                <a:lnTo>
                  <a:pt x="252" y="0"/>
                </a:lnTo>
                <a:lnTo>
                  <a:pt x="245" y="0"/>
                </a:lnTo>
                <a:lnTo>
                  <a:pt x="226" y="9"/>
                </a:lnTo>
                <a:lnTo>
                  <a:pt x="190" y="2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87" name="Freeform 245"/>
          <p:cNvSpPr>
            <a:spLocks/>
          </p:cNvSpPr>
          <p:nvPr/>
        </p:nvSpPr>
        <p:spPr bwMode="auto">
          <a:xfrm>
            <a:off x="6937375" y="2468563"/>
            <a:ext cx="1588" cy="23813"/>
          </a:xfrm>
          <a:custGeom>
            <a:avLst/>
            <a:gdLst>
              <a:gd name="T0" fmla="*/ 0 w 12"/>
              <a:gd name="T1" fmla="*/ 96 h 183"/>
              <a:gd name="T2" fmla="*/ 1 w 12"/>
              <a:gd name="T3" fmla="*/ 147 h 183"/>
              <a:gd name="T4" fmla="*/ 3 w 12"/>
              <a:gd name="T5" fmla="*/ 177 h 183"/>
              <a:gd name="T6" fmla="*/ 5 w 12"/>
              <a:gd name="T7" fmla="*/ 183 h 183"/>
              <a:gd name="T8" fmla="*/ 6 w 12"/>
              <a:gd name="T9" fmla="*/ 183 h 183"/>
              <a:gd name="T10" fmla="*/ 7 w 12"/>
              <a:gd name="T11" fmla="*/ 177 h 183"/>
              <a:gd name="T12" fmla="*/ 9 w 12"/>
              <a:gd name="T13" fmla="*/ 164 h 183"/>
              <a:gd name="T14" fmla="*/ 12 w 12"/>
              <a:gd name="T15" fmla="*/ 88 h 183"/>
              <a:gd name="T16" fmla="*/ 9 w 12"/>
              <a:gd name="T17" fmla="*/ 14 h 183"/>
              <a:gd name="T18" fmla="*/ 7 w 12"/>
              <a:gd name="T19" fmla="*/ 4 h 183"/>
              <a:gd name="T20" fmla="*/ 6 w 12"/>
              <a:gd name="T21" fmla="*/ 0 h 183"/>
              <a:gd name="T22" fmla="*/ 5 w 12"/>
              <a:gd name="T23" fmla="*/ 3 h 183"/>
              <a:gd name="T24" fmla="*/ 3 w 12"/>
              <a:gd name="T25" fmla="*/ 10 h 183"/>
              <a:gd name="T26" fmla="*/ 1 w 12"/>
              <a:gd name="T27" fmla="*/ 42 h 183"/>
              <a:gd name="T28" fmla="*/ 0 w 12"/>
              <a:gd name="T29" fmla="*/ 96 h 1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2" h="183">
                <a:moveTo>
                  <a:pt x="0" y="96"/>
                </a:moveTo>
                <a:lnTo>
                  <a:pt x="1" y="147"/>
                </a:lnTo>
                <a:lnTo>
                  <a:pt x="3" y="177"/>
                </a:lnTo>
                <a:lnTo>
                  <a:pt x="5" y="183"/>
                </a:lnTo>
                <a:lnTo>
                  <a:pt x="6" y="183"/>
                </a:lnTo>
                <a:lnTo>
                  <a:pt x="7" y="177"/>
                </a:lnTo>
                <a:lnTo>
                  <a:pt x="9" y="164"/>
                </a:lnTo>
                <a:lnTo>
                  <a:pt x="12" y="88"/>
                </a:lnTo>
                <a:lnTo>
                  <a:pt x="9" y="14"/>
                </a:lnTo>
                <a:lnTo>
                  <a:pt x="7" y="4"/>
                </a:lnTo>
                <a:lnTo>
                  <a:pt x="6" y="0"/>
                </a:lnTo>
                <a:lnTo>
                  <a:pt x="5" y="3"/>
                </a:lnTo>
                <a:lnTo>
                  <a:pt x="3" y="10"/>
                </a:lnTo>
                <a:lnTo>
                  <a:pt x="1" y="42"/>
                </a:lnTo>
                <a:lnTo>
                  <a:pt x="0" y="9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88" name="Freeform 246"/>
          <p:cNvSpPr>
            <a:spLocks/>
          </p:cNvSpPr>
          <p:nvPr/>
        </p:nvSpPr>
        <p:spPr bwMode="auto">
          <a:xfrm>
            <a:off x="7821613" y="2471738"/>
            <a:ext cx="6350" cy="3175"/>
          </a:xfrm>
          <a:custGeom>
            <a:avLst/>
            <a:gdLst>
              <a:gd name="T0" fmla="*/ 8 w 49"/>
              <a:gd name="T1" fmla="*/ 13 h 17"/>
              <a:gd name="T2" fmla="*/ 32 w 49"/>
              <a:gd name="T3" fmla="*/ 17 h 17"/>
              <a:gd name="T4" fmla="*/ 49 w 49"/>
              <a:gd name="T5" fmla="*/ 11 h 17"/>
              <a:gd name="T6" fmla="*/ 47 w 49"/>
              <a:gd name="T7" fmla="*/ 2 h 17"/>
              <a:gd name="T8" fmla="*/ 21 w 49"/>
              <a:gd name="T9" fmla="*/ 0 h 17"/>
              <a:gd name="T10" fmla="*/ 7 w 49"/>
              <a:gd name="T11" fmla="*/ 1 h 17"/>
              <a:gd name="T12" fmla="*/ 0 w 49"/>
              <a:gd name="T13" fmla="*/ 4 h 17"/>
              <a:gd name="T14" fmla="*/ 0 w 49"/>
              <a:gd name="T15" fmla="*/ 8 h 17"/>
              <a:gd name="T16" fmla="*/ 8 w 49"/>
              <a:gd name="T17" fmla="*/ 13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9" h="17">
                <a:moveTo>
                  <a:pt x="8" y="13"/>
                </a:moveTo>
                <a:lnTo>
                  <a:pt x="32" y="17"/>
                </a:lnTo>
                <a:lnTo>
                  <a:pt x="49" y="11"/>
                </a:lnTo>
                <a:lnTo>
                  <a:pt x="47" y="2"/>
                </a:lnTo>
                <a:lnTo>
                  <a:pt x="21" y="0"/>
                </a:lnTo>
                <a:lnTo>
                  <a:pt x="7" y="1"/>
                </a:lnTo>
                <a:lnTo>
                  <a:pt x="0" y="4"/>
                </a:lnTo>
                <a:lnTo>
                  <a:pt x="0" y="8"/>
                </a:lnTo>
                <a:lnTo>
                  <a:pt x="8" y="1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89" name="Freeform 247"/>
          <p:cNvSpPr>
            <a:spLocks/>
          </p:cNvSpPr>
          <p:nvPr/>
        </p:nvSpPr>
        <p:spPr bwMode="auto">
          <a:xfrm>
            <a:off x="7808913" y="2474913"/>
            <a:ext cx="26988" cy="7938"/>
          </a:xfrm>
          <a:custGeom>
            <a:avLst/>
            <a:gdLst>
              <a:gd name="T0" fmla="*/ 96 w 221"/>
              <a:gd name="T1" fmla="*/ 31 h 61"/>
              <a:gd name="T2" fmla="*/ 0 w 221"/>
              <a:gd name="T3" fmla="*/ 61 h 61"/>
              <a:gd name="T4" fmla="*/ 86 w 221"/>
              <a:gd name="T5" fmla="*/ 48 h 61"/>
              <a:gd name="T6" fmla="*/ 155 w 221"/>
              <a:gd name="T7" fmla="*/ 35 h 61"/>
              <a:gd name="T8" fmla="*/ 203 w 221"/>
              <a:gd name="T9" fmla="*/ 16 h 61"/>
              <a:gd name="T10" fmla="*/ 216 w 221"/>
              <a:gd name="T11" fmla="*/ 8 h 61"/>
              <a:gd name="T12" fmla="*/ 221 w 221"/>
              <a:gd name="T13" fmla="*/ 2 h 61"/>
              <a:gd name="T14" fmla="*/ 219 w 221"/>
              <a:gd name="T15" fmla="*/ 0 h 61"/>
              <a:gd name="T16" fmla="*/ 209 w 221"/>
              <a:gd name="T17" fmla="*/ 0 h 61"/>
              <a:gd name="T18" fmla="*/ 167 w 221"/>
              <a:gd name="T19" fmla="*/ 10 h 61"/>
              <a:gd name="T20" fmla="*/ 96 w 221"/>
              <a:gd name="T21" fmla="*/ 31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21" h="61">
                <a:moveTo>
                  <a:pt x="96" y="31"/>
                </a:moveTo>
                <a:lnTo>
                  <a:pt x="0" y="61"/>
                </a:lnTo>
                <a:lnTo>
                  <a:pt x="86" y="48"/>
                </a:lnTo>
                <a:lnTo>
                  <a:pt x="155" y="35"/>
                </a:lnTo>
                <a:lnTo>
                  <a:pt x="203" y="16"/>
                </a:lnTo>
                <a:lnTo>
                  <a:pt x="216" y="8"/>
                </a:lnTo>
                <a:lnTo>
                  <a:pt x="221" y="2"/>
                </a:lnTo>
                <a:lnTo>
                  <a:pt x="219" y="0"/>
                </a:lnTo>
                <a:lnTo>
                  <a:pt x="209" y="0"/>
                </a:lnTo>
                <a:lnTo>
                  <a:pt x="167" y="10"/>
                </a:lnTo>
                <a:lnTo>
                  <a:pt x="96" y="3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90" name="Freeform 248"/>
          <p:cNvSpPr>
            <a:spLocks noEditPoints="1"/>
          </p:cNvSpPr>
          <p:nvPr/>
        </p:nvSpPr>
        <p:spPr bwMode="auto">
          <a:xfrm>
            <a:off x="8059738" y="2476500"/>
            <a:ext cx="42863" cy="34925"/>
          </a:xfrm>
          <a:custGeom>
            <a:avLst/>
            <a:gdLst>
              <a:gd name="T0" fmla="*/ 51 w 352"/>
              <a:gd name="T1" fmla="*/ 8 h 283"/>
              <a:gd name="T2" fmla="*/ 65 w 352"/>
              <a:gd name="T3" fmla="*/ 30 h 283"/>
              <a:gd name="T4" fmla="*/ 61 w 352"/>
              <a:gd name="T5" fmla="*/ 42 h 283"/>
              <a:gd name="T6" fmla="*/ 43 w 352"/>
              <a:gd name="T7" fmla="*/ 40 h 283"/>
              <a:gd name="T8" fmla="*/ 14 w 352"/>
              <a:gd name="T9" fmla="*/ 23 h 283"/>
              <a:gd name="T10" fmla="*/ 6 w 352"/>
              <a:gd name="T11" fmla="*/ 15 h 283"/>
              <a:gd name="T12" fmla="*/ 0 w 352"/>
              <a:gd name="T13" fmla="*/ 12 h 283"/>
              <a:gd name="T14" fmla="*/ 2 w 352"/>
              <a:gd name="T15" fmla="*/ 14 h 283"/>
              <a:gd name="T16" fmla="*/ 6 w 352"/>
              <a:gd name="T17" fmla="*/ 21 h 283"/>
              <a:gd name="T18" fmla="*/ 66 w 352"/>
              <a:gd name="T19" fmla="*/ 74 h 283"/>
              <a:gd name="T20" fmla="*/ 187 w 352"/>
              <a:gd name="T21" fmla="*/ 181 h 283"/>
              <a:gd name="T22" fmla="*/ 316 w 352"/>
              <a:gd name="T23" fmla="*/ 283 h 283"/>
              <a:gd name="T24" fmla="*/ 352 w 352"/>
              <a:gd name="T25" fmla="*/ 283 h 283"/>
              <a:gd name="T26" fmla="*/ 332 w 352"/>
              <a:gd name="T27" fmla="*/ 238 h 283"/>
              <a:gd name="T28" fmla="*/ 284 w 352"/>
              <a:gd name="T29" fmla="*/ 181 h 283"/>
              <a:gd name="T30" fmla="*/ 243 w 352"/>
              <a:gd name="T31" fmla="*/ 147 h 283"/>
              <a:gd name="T32" fmla="*/ 241 w 352"/>
              <a:gd name="T33" fmla="*/ 151 h 283"/>
              <a:gd name="T34" fmla="*/ 263 w 352"/>
              <a:gd name="T35" fmla="*/ 182 h 283"/>
              <a:gd name="T36" fmla="*/ 266 w 352"/>
              <a:gd name="T37" fmla="*/ 201 h 283"/>
              <a:gd name="T38" fmla="*/ 253 w 352"/>
              <a:gd name="T39" fmla="*/ 202 h 283"/>
              <a:gd name="T40" fmla="*/ 224 w 352"/>
              <a:gd name="T41" fmla="*/ 183 h 283"/>
              <a:gd name="T42" fmla="*/ 194 w 352"/>
              <a:gd name="T43" fmla="*/ 149 h 283"/>
              <a:gd name="T44" fmla="*/ 181 w 352"/>
              <a:gd name="T45" fmla="*/ 121 h 283"/>
              <a:gd name="T46" fmla="*/ 158 w 352"/>
              <a:gd name="T47" fmla="*/ 86 h 283"/>
              <a:gd name="T48" fmla="*/ 100 w 352"/>
              <a:gd name="T49" fmla="*/ 34 h 283"/>
              <a:gd name="T50" fmla="*/ 53 w 352"/>
              <a:gd name="T51" fmla="*/ 0 h 283"/>
              <a:gd name="T52" fmla="*/ 51 w 352"/>
              <a:gd name="T53" fmla="*/ 8 h 283"/>
              <a:gd name="T54" fmla="*/ 128 w 352"/>
              <a:gd name="T55" fmla="*/ 87 h 283"/>
              <a:gd name="T56" fmla="*/ 152 w 352"/>
              <a:gd name="T57" fmla="*/ 117 h 283"/>
              <a:gd name="T58" fmla="*/ 155 w 352"/>
              <a:gd name="T59" fmla="*/ 130 h 283"/>
              <a:gd name="T60" fmla="*/ 137 w 352"/>
              <a:gd name="T61" fmla="*/ 117 h 283"/>
              <a:gd name="T62" fmla="*/ 106 w 352"/>
              <a:gd name="T63" fmla="*/ 87 h 283"/>
              <a:gd name="T64" fmla="*/ 83 w 352"/>
              <a:gd name="T65" fmla="*/ 56 h 283"/>
              <a:gd name="T66" fmla="*/ 78 w 352"/>
              <a:gd name="T67" fmla="*/ 44 h 283"/>
              <a:gd name="T68" fmla="*/ 98 w 352"/>
              <a:gd name="T69" fmla="*/ 56 h 283"/>
              <a:gd name="T70" fmla="*/ 128 w 352"/>
              <a:gd name="T71" fmla="*/ 87 h 283"/>
              <a:gd name="T72" fmla="*/ 331 w 352"/>
              <a:gd name="T73" fmla="*/ 262 h 283"/>
              <a:gd name="T74" fmla="*/ 322 w 352"/>
              <a:gd name="T75" fmla="*/ 270 h 283"/>
              <a:gd name="T76" fmla="*/ 299 w 352"/>
              <a:gd name="T77" fmla="*/ 258 h 283"/>
              <a:gd name="T78" fmla="*/ 276 w 352"/>
              <a:gd name="T79" fmla="*/ 236 h 283"/>
              <a:gd name="T80" fmla="*/ 266 w 352"/>
              <a:gd name="T81" fmla="*/ 224 h 283"/>
              <a:gd name="T82" fmla="*/ 276 w 352"/>
              <a:gd name="T83" fmla="*/ 222 h 283"/>
              <a:gd name="T84" fmla="*/ 299 w 352"/>
              <a:gd name="T85" fmla="*/ 228 h 283"/>
              <a:gd name="T86" fmla="*/ 321 w 352"/>
              <a:gd name="T87" fmla="*/ 244 h 283"/>
              <a:gd name="T88" fmla="*/ 331 w 352"/>
              <a:gd name="T89" fmla="*/ 262 h 2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352" h="283">
                <a:moveTo>
                  <a:pt x="51" y="8"/>
                </a:moveTo>
                <a:lnTo>
                  <a:pt x="65" y="30"/>
                </a:lnTo>
                <a:lnTo>
                  <a:pt x="61" y="42"/>
                </a:lnTo>
                <a:lnTo>
                  <a:pt x="43" y="40"/>
                </a:lnTo>
                <a:lnTo>
                  <a:pt x="14" y="23"/>
                </a:lnTo>
                <a:lnTo>
                  <a:pt x="6" y="15"/>
                </a:lnTo>
                <a:lnTo>
                  <a:pt x="0" y="12"/>
                </a:lnTo>
                <a:lnTo>
                  <a:pt x="2" y="14"/>
                </a:lnTo>
                <a:lnTo>
                  <a:pt x="6" y="21"/>
                </a:lnTo>
                <a:lnTo>
                  <a:pt x="66" y="74"/>
                </a:lnTo>
                <a:lnTo>
                  <a:pt x="187" y="181"/>
                </a:lnTo>
                <a:lnTo>
                  <a:pt x="316" y="283"/>
                </a:lnTo>
                <a:lnTo>
                  <a:pt x="352" y="283"/>
                </a:lnTo>
                <a:lnTo>
                  <a:pt x="332" y="238"/>
                </a:lnTo>
                <a:lnTo>
                  <a:pt x="284" y="181"/>
                </a:lnTo>
                <a:lnTo>
                  <a:pt x="243" y="147"/>
                </a:lnTo>
                <a:lnTo>
                  <a:pt x="241" y="151"/>
                </a:lnTo>
                <a:lnTo>
                  <a:pt x="263" y="182"/>
                </a:lnTo>
                <a:lnTo>
                  <a:pt x="266" y="201"/>
                </a:lnTo>
                <a:lnTo>
                  <a:pt x="253" y="202"/>
                </a:lnTo>
                <a:lnTo>
                  <a:pt x="224" y="183"/>
                </a:lnTo>
                <a:lnTo>
                  <a:pt x="194" y="149"/>
                </a:lnTo>
                <a:lnTo>
                  <a:pt x="181" y="121"/>
                </a:lnTo>
                <a:lnTo>
                  <a:pt x="158" y="86"/>
                </a:lnTo>
                <a:lnTo>
                  <a:pt x="100" y="34"/>
                </a:lnTo>
                <a:lnTo>
                  <a:pt x="53" y="0"/>
                </a:lnTo>
                <a:lnTo>
                  <a:pt x="51" y="8"/>
                </a:lnTo>
                <a:close/>
                <a:moveTo>
                  <a:pt x="128" y="87"/>
                </a:moveTo>
                <a:lnTo>
                  <a:pt x="152" y="117"/>
                </a:lnTo>
                <a:lnTo>
                  <a:pt x="155" y="130"/>
                </a:lnTo>
                <a:lnTo>
                  <a:pt x="137" y="117"/>
                </a:lnTo>
                <a:lnTo>
                  <a:pt x="106" y="87"/>
                </a:lnTo>
                <a:lnTo>
                  <a:pt x="83" y="56"/>
                </a:lnTo>
                <a:lnTo>
                  <a:pt x="78" y="44"/>
                </a:lnTo>
                <a:lnTo>
                  <a:pt x="98" y="56"/>
                </a:lnTo>
                <a:lnTo>
                  <a:pt x="128" y="87"/>
                </a:lnTo>
                <a:close/>
                <a:moveTo>
                  <a:pt x="331" y="262"/>
                </a:moveTo>
                <a:lnTo>
                  <a:pt x="322" y="270"/>
                </a:lnTo>
                <a:lnTo>
                  <a:pt x="299" y="258"/>
                </a:lnTo>
                <a:lnTo>
                  <a:pt x="276" y="236"/>
                </a:lnTo>
                <a:lnTo>
                  <a:pt x="266" y="224"/>
                </a:lnTo>
                <a:lnTo>
                  <a:pt x="276" y="222"/>
                </a:lnTo>
                <a:lnTo>
                  <a:pt x="299" y="228"/>
                </a:lnTo>
                <a:lnTo>
                  <a:pt x="321" y="244"/>
                </a:lnTo>
                <a:lnTo>
                  <a:pt x="331" y="26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91" name="Freeform 249"/>
          <p:cNvSpPr>
            <a:spLocks/>
          </p:cNvSpPr>
          <p:nvPr/>
        </p:nvSpPr>
        <p:spPr bwMode="auto">
          <a:xfrm>
            <a:off x="7796213" y="2478088"/>
            <a:ext cx="7938" cy="1588"/>
          </a:xfrm>
          <a:custGeom>
            <a:avLst/>
            <a:gdLst>
              <a:gd name="T0" fmla="*/ 7 w 66"/>
              <a:gd name="T1" fmla="*/ 10 h 14"/>
              <a:gd name="T2" fmla="*/ 32 w 66"/>
              <a:gd name="T3" fmla="*/ 14 h 14"/>
              <a:gd name="T4" fmla="*/ 60 w 66"/>
              <a:gd name="T5" fmla="*/ 10 h 14"/>
              <a:gd name="T6" fmla="*/ 66 w 66"/>
              <a:gd name="T7" fmla="*/ 6 h 14"/>
              <a:gd name="T8" fmla="*/ 62 w 66"/>
              <a:gd name="T9" fmla="*/ 3 h 14"/>
              <a:gd name="T10" fmla="*/ 52 w 66"/>
              <a:gd name="T11" fmla="*/ 1 h 14"/>
              <a:gd name="T12" fmla="*/ 32 w 66"/>
              <a:gd name="T13" fmla="*/ 0 h 14"/>
              <a:gd name="T14" fmla="*/ 13 w 66"/>
              <a:gd name="T15" fmla="*/ 1 h 14"/>
              <a:gd name="T16" fmla="*/ 3 w 66"/>
              <a:gd name="T17" fmla="*/ 3 h 14"/>
              <a:gd name="T18" fmla="*/ 0 w 66"/>
              <a:gd name="T19" fmla="*/ 6 h 14"/>
              <a:gd name="T20" fmla="*/ 7 w 66"/>
              <a:gd name="T21" fmla="*/ 1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6" h="14">
                <a:moveTo>
                  <a:pt x="7" y="10"/>
                </a:moveTo>
                <a:lnTo>
                  <a:pt x="32" y="14"/>
                </a:lnTo>
                <a:lnTo>
                  <a:pt x="60" y="10"/>
                </a:lnTo>
                <a:lnTo>
                  <a:pt x="66" y="6"/>
                </a:lnTo>
                <a:lnTo>
                  <a:pt x="62" y="3"/>
                </a:lnTo>
                <a:lnTo>
                  <a:pt x="52" y="1"/>
                </a:lnTo>
                <a:lnTo>
                  <a:pt x="32" y="0"/>
                </a:lnTo>
                <a:lnTo>
                  <a:pt x="13" y="1"/>
                </a:lnTo>
                <a:lnTo>
                  <a:pt x="3" y="3"/>
                </a:lnTo>
                <a:lnTo>
                  <a:pt x="0" y="6"/>
                </a:lnTo>
                <a:lnTo>
                  <a:pt x="7" y="1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92" name="Freeform 250"/>
          <p:cNvSpPr>
            <a:spLocks/>
          </p:cNvSpPr>
          <p:nvPr/>
        </p:nvSpPr>
        <p:spPr bwMode="auto">
          <a:xfrm>
            <a:off x="7766050" y="2479675"/>
            <a:ext cx="11113" cy="1588"/>
          </a:xfrm>
          <a:custGeom>
            <a:avLst/>
            <a:gdLst>
              <a:gd name="T0" fmla="*/ 8 w 90"/>
              <a:gd name="T1" fmla="*/ 11 h 14"/>
              <a:gd name="T2" fmla="*/ 44 w 90"/>
              <a:gd name="T3" fmla="*/ 14 h 14"/>
              <a:gd name="T4" fmla="*/ 83 w 90"/>
              <a:gd name="T5" fmla="*/ 11 h 14"/>
              <a:gd name="T6" fmla="*/ 88 w 90"/>
              <a:gd name="T7" fmla="*/ 9 h 14"/>
              <a:gd name="T8" fmla="*/ 90 w 90"/>
              <a:gd name="T9" fmla="*/ 7 h 14"/>
              <a:gd name="T10" fmla="*/ 90 w 90"/>
              <a:gd name="T11" fmla="*/ 4 h 14"/>
              <a:gd name="T12" fmla="*/ 86 w 90"/>
              <a:gd name="T13" fmla="*/ 3 h 14"/>
              <a:gd name="T14" fmla="*/ 70 w 90"/>
              <a:gd name="T15" fmla="*/ 1 h 14"/>
              <a:gd name="T16" fmla="*/ 44 w 90"/>
              <a:gd name="T17" fmla="*/ 0 h 14"/>
              <a:gd name="T18" fmla="*/ 19 w 90"/>
              <a:gd name="T19" fmla="*/ 1 h 14"/>
              <a:gd name="T20" fmla="*/ 3 w 90"/>
              <a:gd name="T21" fmla="*/ 3 h 14"/>
              <a:gd name="T22" fmla="*/ 0 w 90"/>
              <a:gd name="T23" fmla="*/ 4 h 14"/>
              <a:gd name="T24" fmla="*/ 0 w 90"/>
              <a:gd name="T25" fmla="*/ 7 h 14"/>
              <a:gd name="T26" fmla="*/ 2 w 90"/>
              <a:gd name="T27" fmla="*/ 9 h 14"/>
              <a:gd name="T28" fmla="*/ 8 w 90"/>
              <a:gd name="T29" fmla="*/ 11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90" h="14">
                <a:moveTo>
                  <a:pt x="8" y="11"/>
                </a:moveTo>
                <a:lnTo>
                  <a:pt x="44" y="14"/>
                </a:lnTo>
                <a:lnTo>
                  <a:pt x="83" y="11"/>
                </a:lnTo>
                <a:lnTo>
                  <a:pt x="88" y="9"/>
                </a:lnTo>
                <a:lnTo>
                  <a:pt x="90" y="7"/>
                </a:lnTo>
                <a:lnTo>
                  <a:pt x="90" y="4"/>
                </a:lnTo>
                <a:lnTo>
                  <a:pt x="86" y="3"/>
                </a:lnTo>
                <a:lnTo>
                  <a:pt x="70" y="1"/>
                </a:lnTo>
                <a:lnTo>
                  <a:pt x="44" y="0"/>
                </a:lnTo>
                <a:lnTo>
                  <a:pt x="19" y="1"/>
                </a:lnTo>
                <a:lnTo>
                  <a:pt x="3" y="3"/>
                </a:lnTo>
                <a:lnTo>
                  <a:pt x="0" y="4"/>
                </a:lnTo>
                <a:lnTo>
                  <a:pt x="0" y="7"/>
                </a:lnTo>
                <a:lnTo>
                  <a:pt x="2" y="9"/>
                </a:lnTo>
                <a:lnTo>
                  <a:pt x="8" y="1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93" name="Freeform 251"/>
          <p:cNvSpPr>
            <a:spLocks/>
          </p:cNvSpPr>
          <p:nvPr/>
        </p:nvSpPr>
        <p:spPr bwMode="auto">
          <a:xfrm>
            <a:off x="7747000" y="2482850"/>
            <a:ext cx="34925" cy="4763"/>
          </a:xfrm>
          <a:custGeom>
            <a:avLst/>
            <a:gdLst>
              <a:gd name="T0" fmla="*/ 32 w 276"/>
              <a:gd name="T1" fmla="*/ 11 h 30"/>
              <a:gd name="T2" fmla="*/ 192 w 276"/>
              <a:gd name="T3" fmla="*/ 30 h 30"/>
              <a:gd name="T4" fmla="*/ 276 w 276"/>
              <a:gd name="T5" fmla="*/ 23 h 30"/>
              <a:gd name="T6" fmla="*/ 222 w 276"/>
              <a:gd name="T7" fmla="*/ 15 h 30"/>
              <a:gd name="T8" fmla="*/ 107 w 276"/>
              <a:gd name="T9" fmla="*/ 4 h 30"/>
              <a:gd name="T10" fmla="*/ 35 w 276"/>
              <a:gd name="T11" fmla="*/ 0 h 30"/>
              <a:gd name="T12" fmla="*/ 0 w 276"/>
              <a:gd name="T13" fmla="*/ 0 h 30"/>
              <a:gd name="T14" fmla="*/ 0 w 276"/>
              <a:gd name="T15" fmla="*/ 3 h 30"/>
              <a:gd name="T16" fmla="*/ 32 w 276"/>
              <a:gd name="T17" fmla="*/ 11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76" h="30">
                <a:moveTo>
                  <a:pt x="32" y="11"/>
                </a:moveTo>
                <a:lnTo>
                  <a:pt x="192" y="30"/>
                </a:lnTo>
                <a:lnTo>
                  <a:pt x="276" y="23"/>
                </a:lnTo>
                <a:lnTo>
                  <a:pt x="222" y="15"/>
                </a:lnTo>
                <a:lnTo>
                  <a:pt x="107" y="4"/>
                </a:lnTo>
                <a:lnTo>
                  <a:pt x="35" y="0"/>
                </a:lnTo>
                <a:lnTo>
                  <a:pt x="0" y="0"/>
                </a:lnTo>
                <a:lnTo>
                  <a:pt x="0" y="3"/>
                </a:lnTo>
                <a:lnTo>
                  <a:pt x="32" y="1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94" name="Freeform 252"/>
          <p:cNvSpPr>
            <a:spLocks/>
          </p:cNvSpPr>
          <p:nvPr/>
        </p:nvSpPr>
        <p:spPr bwMode="auto">
          <a:xfrm>
            <a:off x="7794625" y="2482850"/>
            <a:ext cx="7938" cy="1588"/>
          </a:xfrm>
          <a:custGeom>
            <a:avLst/>
            <a:gdLst>
              <a:gd name="T0" fmla="*/ 11 w 75"/>
              <a:gd name="T1" fmla="*/ 11 h 14"/>
              <a:gd name="T2" fmla="*/ 44 w 75"/>
              <a:gd name="T3" fmla="*/ 14 h 14"/>
              <a:gd name="T4" fmla="*/ 75 w 75"/>
              <a:gd name="T5" fmla="*/ 11 h 14"/>
              <a:gd name="T6" fmla="*/ 74 w 75"/>
              <a:gd name="T7" fmla="*/ 4 h 14"/>
              <a:gd name="T8" fmla="*/ 37 w 75"/>
              <a:gd name="T9" fmla="*/ 0 h 14"/>
              <a:gd name="T10" fmla="*/ 15 w 75"/>
              <a:gd name="T11" fmla="*/ 2 h 14"/>
              <a:gd name="T12" fmla="*/ 3 w 75"/>
              <a:gd name="T13" fmla="*/ 4 h 14"/>
              <a:gd name="T14" fmla="*/ 0 w 75"/>
              <a:gd name="T15" fmla="*/ 5 h 14"/>
              <a:gd name="T16" fmla="*/ 2 w 75"/>
              <a:gd name="T17" fmla="*/ 7 h 14"/>
              <a:gd name="T18" fmla="*/ 5 w 75"/>
              <a:gd name="T19" fmla="*/ 9 h 14"/>
              <a:gd name="T20" fmla="*/ 11 w 75"/>
              <a:gd name="T21" fmla="*/ 11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5" h="14">
                <a:moveTo>
                  <a:pt x="11" y="11"/>
                </a:moveTo>
                <a:lnTo>
                  <a:pt x="44" y="14"/>
                </a:lnTo>
                <a:lnTo>
                  <a:pt x="75" y="11"/>
                </a:lnTo>
                <a:lnTo>
                  <a:pt x="74" y="4"/>
                </a:lnTo>
                <a:lnTo>
                  <a:pt x="37" y="0"/>
                </a:lnTo>
                <a:lnTo>
                  <a:pt x="15" y="2"/>
                </a:lnTo>
                <a:lnTo>
                  <a:pt x="3" y="4"/>
                </a:lnTo>
                <a:lnTo>
                  <a:pt x="0" y="5"/>
                </a:lnTo>
                <a:lnTo>
                  <a:pt x="2" y="7"/>
                </a:lnTo>
                <a:lnTo>
                  <a:pt x="5" y="9"/>
                </a:lnTo>
                <a:lnTo>
                  <a:pt x="11" y="1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95" name="Freeform 253"/>
          <p:cNvSpPr>
            <a:spLocks/>
          </p:cNvSpPr>
          <p:nvPr/>
        </p:nvSpPr>
        <p:spPr bwMode="auto">
          <a:xfrm>
            <a:off x="7726363" y="2486025"/>
            <a:ext cx="9525" cy="1588"/>
          </a:xfrm>
          <a:custGeom>
            <a:avLst/>
            <a:gdLst>
              <a:gd name="T0" fmla="*/ 11 w 75"/>
              <a:gd name="T1" fmla="*/ 11 h 14"/>
              <a:gd name="T2" fmla="*/ 44 w 75"/>
              <a:gd name="T3" fmla="*/ 14 h 14"/>
              <a:gd name="T4" fmla="*/ 75 w 75"/>
              <a:gd name="T5" fmla="*/ 11 h 14"/>
              <a:gd name="T6" fmla="*/ 74 w 75"/>
              <a:gd name="T7" fmla="*/ 3 h 14"/>
              <a:gd name="T8" fmla="*/ 36 w 75"/>
              <a:gd name="T9" fmla="*/ 0 h 14"/>
              <a:gd name="T10" fmla="*/ 15 w 75"/>
              <a:gd name="T11" fmla="*/ 1 h 14"/>
              <a:gd name="T12" fmla="*/ 2 w 75"/>
              <a:gd name="T13" fmla="*/ 3 h 14"/>
              <a:gd name="T14" fmla="*/ 0 w 75"/>
              <a:gd name="T15" fmla="*/ 4 h 14"/>
              <a:gd name="T16" fmla="*/ 1 w 75"/>
              <a:gd name="T17" fmla="*/ 6 h 14"/>
              <a:gd name="T18" fmla="*/ 4 w 75"/>
              <a:gd name="T19" fmla="*/ 8 h 14"/>
              <a:gd name="T20" fmla="*/ 11 w 75"/>
              <a:gd name="T21" fmla="*/ 11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5" h="14">
                <a:moveTo>
                  <a:pt x="11" y="11"/>
                </a:moveTo>
                <a:lnTo>
                  <a:pt x="44" y="14"/>
                </a:lnTo>
                <a:lnTo>
                  <a:pt x="75" y="11"/>
                </a:lnTo>
                <a:lnTo>
                  <a:pt x="74" y="3"/>
                </a:lnTo>
                <a:lnTo>
                  <a:pt x="36" y="0"/>
                </a:lnTo>
                <a:lnTo>
                  <a:pt x="15" y="1"/>
                </a:lnTo>
                <a:lnTo>
                  <a:pt x="2" y="3"/>
                </a:lnTo>
                <a:lnTo>
                  <a:pt x="0" y="4"/>
                </a:lnTo>
                <a:lnTo>
                  <a:pt x="1" y="6"/>
                </a:lnTo>
                <a:lnTo>
                  <a:pt x="4" y="8"/>
                </a:lnTo>
                <a:lnTo>
                  <a:pt x="11" y="1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96" name="Freeform 254"/>
          <p:cNvSpPr>
            <a:spLocks/>
          </p:cNvSpPr>
          <p:nvPr/>
        </p:nvSpPr>
        <p:spPr bwMode="auto">
          <a:xfrm>
            <a:off x="6931025" y="2487613"/>
            <a:ext cx="1588" cy="6350"/>
          </a:xfrm>
          <a:custGeom>
            <a:avLst/>
            <a:gdLst>
              <a:gd name="T0" fmla="*/ 0 w 16"/>
              <a:gd name="T1" fmla="*/ 28 h 49"/>
              <a:gd name="T2" fmla="*/ 1 w 16"/>
              <a:gd name="T3" fmla="*/ 42 h 49"/>
              <a:gd name="T4" fmla="*/ 5 w 16"/>
              <a:gd name="T5" fmla="*/ 49 h 49"/>
              <a:gd name="T6" fmla="*/ 9 w 16"/>
              <a:gd name="T7" fmla="*/ 49 h 49"/>
              <a:gd name="T8" fmla="*/ 13 w 16"/>
              <a:gd name="T9" fmla="*/ 41 h 49"/>
              <a:gd name="T10" fmla="*/ 16 w 16"/>
              <a:gd name="T11" fmla="*/ 17 h 49"/>
              <a:gd name="T12" fmla="*/ 11 w 16"/>
              <a:gd name="T13" fmla="*/ 0 h 49"/>
              <a:gd name="T14" fmla="*/ 3 w 16"/>
              <a:gd name="T15" fmla="*/ 2 h 49"/>
              <a:gd name="T16" fmla="*/ 0 w 16"/>
              <a:gd name="T17" fmla="*/ 28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6" h="49">
                <a:moveTo>
                  <a:pt x="0" y="28"/>
                </a:moveTo>
                <a:lnTo>
                  <a:pt x="1" y="42"/>
                </a:lnTo>
                <a:lnTo>
                  <a:pt x="5" y="49"/>
                </a:lnTo>
                <a:lnTo>
                  <a:pt x="9" y="49"/>
                </a:lnTo>
                <a:lnTo>
                  <a:pt x="13" y="41"/>
                </a:lnTo>
                <a:lnTo>
                  <a:pt x="16" y="17"/>
                </a:lnTo>
                <a:lnTo>
                  <a:pt x="11" y="0"/>
                </a:lnTo>
                <a:lnTo>
                  <a:pt x="3" y="2"/>
                </a:lnTo>
                <a:lnTo>
                  <a:pt x="0" y="2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97" name="Freeform 255"/>
          <p:cNvSpPr>
            <a:spLocks/>
          </p:cNvSpPr>
          <p:nvPr/>
        </p:nvSpPr>
        <p:spPr bwMode="auto">
          <a:xfrm>
            <a:off x="7712075" y="2487613"/>
            <a:ext cx="7938" cy="1588"/>
          </a:xfrm>
          <a:custGeom>
            <a:avLst/>
            <a:gdLst>
              <a:gd name="T0" fmla="*/ 6 w 65"/>
              <a:gd name="T1" fmla="*/ 11 h 14"/>
              <a:gd name="T2" fmla="*/ 32 w 65"/>
              <a:gd name="T3" fmla="*/ 14 h 14"/>
              <a:gd name="T4" fmla="*/ 60 w 65"/>
              <a:gd name="T5" fmla="*/ 11 h 14"/>
              <a:gd name="T6" fmla="*/ 65 w 65"/>
              <a:gd name="T7" fmla="*/ 7 h 14"/>
              <a:gd name="T8" fmla="*/ 62 w 65"/>
              <a:gd name="T9" fmla="*/ 3 h 14"/>
              <a:gd name="T10" fmla="*/ 51 w 65"/>
              <a:gd name="T11" fmla="*/ 1 h 14"/>
              <a:gd name="T12" fmla="*/ 32 w 65"/>
              <a:gd name="T13" fmla="*/ 0 h 14"/>
              <a:gd name="T14" fmla="*/ 12 w 65"/>
              <a:gd name="T15" fmla="*/ 1 h 14"/>
              <a:gd name="T16" fmla="*/ 2 w 65"/>
              <a:gd name="T17" fmla="*/ 3 h 14"/>
              <a:gd name="T18" fmla="*/ 0 w 65"/>
              <a:gd name="T19" fmla="*/ 7 h 14"/>
              <a:gd name="T20" fmla="*/ 6 w 65"/>
              <a:gd name="T21" fmla="*/ 11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5" h="14">
                <a:moveTo>
                  <a:pt x="6" y="11"/>
                </a:moveTo>
                <a:lnTo>
                  <a:pt x="32" y="14"/>
                </a:lnTo>
                <a:lnTo>
                  <a:pt x="60" y="11"/>
                </a:lnTo>
                <a:lnTo>
                  <a:pt x="65" y="7"/>
                </a:lnTo>
                <a:lnTo>
                  <a:pt x="62" y="3"/>
                </a:lnTo>
                <a:lnTo>
                  <a:pt x="51" y="1"/>
                </a:lnTo>
                <a:lnTo>
                  <a:pt x="32" y="0"/>
                </a:lnTo>
                <a:lnTo>
                  <a:pt x="12" y="1"/>
                </a:lnTo>
                <a:lnTo>
                  <a:pt x="2" y="3"/>
                </a:lnTo>
                <a:lnTo>
                  <a:pt x="0" y="7"/>
                </a:lnTo>
                <a:lnTo>
                  <a:pt x="6" y="1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98" name="Freeform 256"/>
          <p:cNvSpPr>
            <a:spLocks/>
          </p:cNvSpPr>
          <p:nvPr/>
        </p:nvSpPr>
        <p:spPr bwMode="auto">
          <a:xfrm>
            <a:off x="7747000" y="2487613"/>
            <a:ext cx="7938" cy="1588"/>
          </a:xfrm>
          <a:custGeom>
            <a:avLst/>
            <a:gdLst>
              <a:gd name="T0" fmla="*/ 7 w 66"/>
              <a:gd name="T1" fmla="*/ 11 h 14"/>
              <a:gd name="T2" fmla="*/ 32 w 66"/>
              <a:gd name="T3" fmla="*/ 14 h 14"/>
              <a:gd name="T4" fmla="*/ 60 w 66"/>
              <a:gd name="T5" fmla="*/ 11 h 14"/>
              <a:gd name="T6" fmla="*/ 66 w 66"/>
              <a:gd name="T7" fmla="*/ 7 h 14"/>
              <a:gd name="T8" fmla="*/ 62 w 66"/>
              <a:gd name="T9" fmla="*/ 3 h 14"/>
              <a:gd name="T10" fmla="*/ 52 w 66"/>
              <a:gd name="T11" fmla="*/ 1 h 14"/>
              <a:gd name="T12" fmla="*/ 32 w 66"/>
              <a:gd name="T13" fmla="*/ 0 h 14"/>
              <a:gd name="T14" fmla="*/ 13 w 66"/>
              <a:gd name="T15" fmla="*/ 1 h 14"/>
              <a:gd name="T16" fmla="*/ 3 w 66"/>
              <a:gd name="T17" fmla="*/ 3 h 14"/>
              <a:gd name="T18" fmla="*/ 0 w 66"/>
              <a:gd name="T19" fmla="*/ 7 h 14"/>
              <a:gd name="T20" fmla="*/ 7 w 66"/>
              <a:gd name="T21" fmla="*/ 11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6" h="14">
                <a:moveTo>
                  <a:pt x="7" y="11"/>
                </a:moveTo>
                <a:lnTo>
                  <a:pt x="32" y="14"/>
                </a:lnTo>
                <a:lnTo>
                  <a:pt x="60" y="11"/>
                </a:lnTo>
                <a:lnTo>
                  <a:pt x="66" y="7"/>
                </a:lnTo>
                <a:lnTo>
                  <a:pt x="62" y="3"/>
                </a:lnTo>
                <a:lnTo>
                  <a:pt x="52" y="1"/>
                </a:lnTo>
                <a:lnTo>
                  <a:pt x="32" y="0"/>
                </a:lnTo>
                <a:lnTo>
                  <a:pt x="13" y="1"/>
                </a:lnTo>
                <a:lnTo>
                  <a:pt x="3" y="3"/>
                </a:lnTo>
                <a:lnTo>
                  <a:pt x="0" y="7"/>
                </a:lnTo>
                <a:lnTo>
                  <a:pt x="7" y="1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99" name="Freeform 257"/>
          <p:cNvSpPr>
            <a:spLocks/>
          </p:cNvSpPr>
          <p:nvPr/>
        </p:nvSpPr>
        <p:spPr bwMode="auto">
          <a:xfrm>
            <a:off x="6923088" y="2490788"/>
            <a:ext cx="4763" cy="6350"/>
          </a:xfrm>
          <a:custGeom>
            <a:avLst/>
            <a:gdLst>
              <a:gd name="T0" fmla="*/ 7 w 33"/>
              <a:gd name="T1" fmla="*/ 26 h 50"/>
              <a:gd name="T2" fmla="*/ 1 w 33"/>
              <a:gd name="T3" fmla="*/ 43 h 50"/>
              <a:gd name="T4" fmla="*/ 0 w 33"/>
              <a:gd name="T5" fmla="*/ 50 h 50"/>
              <a:gd name="T6" fmla="*/ 5 w 33"/>
              <a:gd name="T7" fmla="*/ 49 h 50"/>
              <a:gd name="T8" fmla="*/ 18 w 33"/>
              <a:gd name="T9" fmla="*/ 38 h 50"/>
              <a:gd name="T10" fmla="*/ 33 w 33"/>
              <a:gd name="T11" fmla="*/ 16 h 50"/>
              <a:gd name="T12" fmla="*/ 33 w 33"/>
              <a:gd name="T13" fmla="*/ 0 h 50"/>
              <a:gd name="T14" fmla="*/ 20 w 33"/>
              <a:gd name="T15" fmla="*/ 2 h 50"/>
              <a:gd name="T16" fmla="*/ 7 w 33"/>
              <a:gd name="T17" fmla="*/ 26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3" h="50">
                <a:moveTo>
                  <a:pt x="7" y="26"/>
                </a:moveTo>
                <a:lnTo>
                  <a:pt x="1" y="43"/>
                </a:lnTo>
                <a:lnTo>
                  <a:pt x="0" y="50"/>
                </a:lnTo>
                <a:lnTo>
                  <a:pt x="5" y="49"/>
                </a:lnTo>
                <a:lnTo>
                  <a:pt x="18" y="38"/>
                </a:lnTo>
                <a:lnTo>
                  <a:pt x="33" y="16"/>
                </a:lnTo>
                <a:lnTo>
                  <a:pt x="33" y="0"/>
                </a:lnTo>
                <a:lnTo>
                  <a:pt x="20" y="2"/>
                </a:lnTo>
                <a:lnTo>
                  <a:pt x="7" y="2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400" name="Freeform 258"/>
          <p:cNvSpPr>
            <a:spLocks/>
          </p:cNvSpPr>
          <p:nvPr/>
        </p:nvSpPr>
        <p:spPr bwMode="auto">
          <a:xfrm>
            <a:off x="7696200" y="2490788"/>
            <a:ext cx="7938" cy="1588"/>
          </a:xfrm>
          <a:custGeom>
            <a:avLst/>
            <a:gdLst>
              <a:gd name="T0" fmla="*/ 7 w 66"/>
              <a:gd name="T1" fmla="*/ 10 h 13"/>
              <a:gd name="T2" fmla="*/ 33 w 66"/>
              <a:gd name="T3" fmla="*/ 13 h 13"/>
              <a:gd name="T4" fmla="*/ 60 w 66"/>
              <a:gd name="T5" fmla="*/ 10 h 13"/>
              <a:gd name="T6" fmla="*/ 66 w 66"/>
              <a:gd name="T7" fmla="*/ 6 h 13"/>
              <a:gd name="T8" fmla="*/ 62 w 66"/>
              <a:gd name="T9" fmla="*/ 3 h 13"/>
              <a:gd name="T10" fmla="*/ 52 w 66"/>
              <a:gd name="T11" fmla="*/ 1 h 13"/>
              <a:gd name="T12" fmla="*/ 33 w 66"/>
              <a:gd name="T13" fmla="*/ 0 h 13"/>
              <a:gd name="T14" fmla="*/ 13 w 66"/>
              <a:gd name="T15" fmla="*/ 1 h 13"/>
              <a:gd name="T16" fmla="*/ 3 w 66"/>
              <a:gd name="T17" fmla="*/ 3 h 13"/>
              <a:gd name="T18" fmla="*/ 0 w 66"/>
              <a:gd name="T19" fmla="*/ 6 h 13"/>
              <a:gd name="T20" fmla="*/ 7 w 66"/>
              <a:gd name="T21" fmla="*/ 1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6" h="13">
                <a:moveTo>
                  <a:pt x="7" y="10"/>
                </a:moveTo>
                <a:lnTo>
                  <a:pt x="33" y="13"/>
                </a:lnTo>
                <a:lnTo>
                  <a:pt x="60" y="10"/>
                </a:lnTo>
                <a:lnTo>
                  <a:pt x="66" y="6"/>
                </a:lnTo>
                <a:lnTo>
                  <a:pt x="62" y="3"/>
                </a:lnTo>
                <a:lnTo>
                  <a:pt x="52" y="1"/>
                </a:lnTo>
                <a:lnTo>
                  <a:pt x="33" y="0"/>
                </a:lnTo>
                <a:lnTo>
                  <a:pt x="13" y="1"/>
                </a:lnTo>
                <a:lnTo>
                  <a:pt x="3" y="3"/>
                </a:lnTo>
                <a:lnTo>
                  <a:pt x="0" y="6"/>
                </a:lnTo>
                <a:lnTo>
                  <a:pt x="7" y="1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401" name="Freeform 259"/>
          <p:cNvSpPr>
            <a:spLocks/>
          </p:cNvSpPr>
          <p:nvPr/>
        </p:nvSpPr>
        <p:spPr bwMode="auto">
          <a:xfrm>
            <a:off x="7726363" y="2490788"/>
            <a:ext cx="9525" cy="1588"/>
          </a:xfrm>
          <a:custGeom>
            <a:avLst/>
            <a:gdLst>
              <a:gd name="T0" fmla="*/ 11 w 75"/>
              <a:gd name="T1" fmla="*/ 10 h 13"/>
              <a:gd name="T2" fmla="*/ 44 w 75"/>
              <a:gd name="T3" fmla="*/ 13 h 13"/>
              <a:gd name="T4" fmla="*/ 75 w 75"/>
              <a:gd name="T5" fmla="*/ 10 h 13"/>
              <a:gd name="T6" fmla="*/ 74 w 75"/>
              <a:gd name="T7" fmla="*/ 3 h 13"/>
              <a:gd name="T8" fmla="*/ 36 w 75"/>
              <a:gd name="T9" fmla="*/ 0 h 13"/>
              <a:gd name="T10" fmla="*/ 15 w 75"/>
              <a:gd name="T11" fmla="*/ 1 h 13"/>
              <a:gd name="T12" fmla="*/ 2 w 75"/>
              <a:gd name="T13" fmla="*/ 3 h 13"/>
              <a:gd name="T14" fmla="*/ 0 w 75"/>
              <a:gd name="T15" fmla="*/ 4 h 13"/>
              <a:gd name="T16" fmla="*/ 1 w 75"/>
              <a:gd name="T17" fmla="*/ 6 h 13"/>
              <a:gd name="T18" fmla="*/ 4 w 75"/>
              <a:gd name="T19" fmla="*/ 8 h 13"/>
              <a:gd name="T20" fmla="*/ 11 w 75"/>
              <a:gd name="T21" fmla="*/ 1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5" h="13">
                <a:moveTo>
                  <a:pt x="11" y="10"/>
                </a:moveTo>
                <a:lnTo>
                  <a:pt x="44" y="13"/>
                </a:lnTo>
                <a:lnTo>
                  <a:pt x="75" y="10"/>
                </a:lnTo>
                <a:lnTo>
                  <a:pt x="74" y="3"/>
                </a:lnTo>
                <a:lnTo>
                  <a:pt x="36" y="0"/>
                </a:lnTo>
                <a:lnTo>
                  <a:pt x="15" y="1"/>
                </a:lnTo>
                <a:lnTo>
                  <a:pt x="2" y="3"/>
                </a:lnTo>
                <a:lnTo>
                  <a:pt x="0" y="4"/>
                </a:lnTo>
                <a:lnTo>
                  <a:pt x="1" y="6"/>
                </a:lnTo>
                <a:lnTo>
                  <a:pt x="4" y="8"/>
                </a:lnTo>
                <a:lnTo>
                  <a:pt x="11" y="1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402" name="Freeform 260"/>
          <p:cNvSpPr>
            <a:spLocks/>
          </p:cNvSpPr>
          <p:nvPr/>
        </p:nvSpPr>
        <p:spPr bwMode="auto">
          <a:xfrm>
            <a:off x="7688263" y="2492375"/>
            <a:ext cx="6350" cy="7938"/>
          </a:xfrm>
          <a:custGeom>
            <a:avLst/>
            <a:gdLst>
              <a:gd name="T0" fmla="*/ 19 w 57"/>
              <a:gd name="T1" fmla="*/ 16 h 61"/>
              <a:gd name="T2" fmla="*/ 36 w 57"/>
              <a:gd name="T3" fmla="*/ 34 h 61"/>
              <a:gd name="T4" fmla="*/ 19 w 57"/>
              <a:gd name="T5" fmla="*/ 48 h 61"/>
              <a:gd name="T6" fmla="*/ 7 w 57"/>
              <a:gd name="T7" fmla="*/ 53 h 61"/>
              <a:gd name="T8" fmla="*/ 5 w 57"/>
              <a:gd name="T9" fmla="*/ 57 h 61"/>
              <a:gd name="T10" fmla="*/ 13 w 57"/>
              <a:gd name="T11" fmla="*/ 60 h 61"/>
              <a:gd name="T12" fmla="*/ 27 w 57"/>
              <a:gd name="T13" fmla="*/ 61 h 61"/>
              <a:gd name="T14" fmla="*/ 57 w 57"/>
              <a:gd name="T15" fmla="*/ 37 h 61"/>
              <a:gd name="T16" fmla="*/ 19 w 57"/>
              <a:gd name="T17" fmla="*/ 3 h 61"/>
              <a:gd name="T18" fmla="*/ 4 w 57"/>
              <a:gd name="T19" fmla="*/ 0 h 61"/>
              <a:gd name="T20" fmla="*/ 0 w 57"/>
              <a:gd name="T21" fmla="*/ 1 h 61"/>
              <a:gd name="T22" fmla="*/ 4 w 57"/>
              <a:gd name="T23" fmla="*/ 6 h 61"/>
              <a:gd name="T24" fmla="*/ 19 w 57"/>
              <a:gd name="T25" fmla="*/ 16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7" h="61">
                <a:moveTo>
                  <a:pt x="19" y="16"/>
                </a:moveTo>
                <a:lnTo>
                  <a:pt x="36" y="34"/>
                </a:lnTo>
                <a:lnTo>
                  <a:pt x="19" y="48"/>
                </a:lnTo>
                <a:lnTo>
                  <a:pt x="7" y="53"/>
                </a:lnTo>
                <a:lnTo>
                  <a:pt x="5" y="57"/>
                </a:lnTo>
                <a:lnTo>
                  <a:pt x="13" y="60"/>
                </a:lnTo>
                <a:lnTo>
                  <a:pt x="27" y="61"/>
                </a:lnTo>
                <a:lnTo>
                  <a:pt x="57" y="37"/>
                </a:lnTo>
                <a:lnTo>
                  <a:pt x="19" y="3"/>
                </a:lnTo>
                <a:lnTo>
                  <a:pt x="4" y="0"/>
                </a:lnTo>
                <a:lnTo>
                  <a:pt x="0" y="1"/>
                </a:lnTo>
                <a:lnTo>
                  <a:pt x="4" y="6"/>
                </a:lnTo>
                <a:lnTo>
                  <a:pt x="19" y="1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403" name="Freeform 261"/>
          <p:cNvSpPr>
            <a:spLocks/>
          </p:cNvSpPr>
          <p:nvPr/>
        </p:nvSpPr>
        <p:spPr bwMode="auto">
          <a:xfrm>
            <a:off x="7712075" y="2493963"/>
            <a:ext cx="7938" cy="1588"/>
          </a:xfrm>
          <a:custGeom>
            <a:avLst/>
            <a:gdLst>
              <a:gd name="T0" fmla="*/ 6 w 65"/>
              <a:gd name="T1" fmla="*/ 11 h 14"/>
              <a:gd name="T2" fmla="*/ 32 w 65"/>
              <a:gd name="T3" fmla="*/ 14 h 14"/>
              <a:gd name="T4" fmla="*/ 60 w 65"/>
              <a:gd name="T5" fmla="*/ 11 h 14"/>
              <a:gd name="T6" fmla="*/ 65 w 65"/>
              <a:gd name="T7" fmla="*/ 6 h 14"/>
              <a:gd name="T8" fmla="*/ 62 w 65"/>
              <a:gd name="T9" fmla="*/ 3 h 14"/>
              <a:gd name="T10" fmla="*/ 51 w 65"/>
              <a:gd name="T11" fmla="*/ 1 h 14"/>
              <a:gd name="T12" fmla="*/ 32 w 65"/>
              <a:gd name="T13" fmla="*/ 0 h 14"/>
              <a:gd name="T14" fmla="*/ 12 w 65"/>
              <a:gd name="T15" fmla="*/ 1 h 14"/>
              <a:gd name="T16" fmla="*/ 2 w 65"/>
              <a:gd name="T17" fmla="*/ 3 h 14"/>
              <a:gd name="T18" fmla="*/ 0 w 65"/>
              <a:gd name="T19" fmla="*/ 6 h 14"/>
              <a:gd name="T20" fmla="*/ 6 w 65"/>
              <a:gd name="T21" fmla="*/ 11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5" h="14">
                <a:moveTo>
                  <a:pt x="6" y="11"/>
                </a:moveTo>
                <a:lnTo>
                  <a:pt x="32" y="14"/>
                </a:lnTo>
                <a:lnTo>
                  <a:pt x="60" y="11"/>
                </a:lnTo>
                <a:lnTo>
                  <a:pt x="65" y="6"/>
                </a:lnTo>
                <a:lnTo>
                  <a:pt x="62" y="3"/>
                </a:lnTo>
                <a:lnTo>
                  <a:pt x="51" y="1"/>
                </a:lnTo>
                <a:lnTo>
                  <a:pt x="32" y="0"/>
                </a:lnTo>
                <a:lnTo>
                  <a:pt x="12" y="1"/>
                </a:lnTo>
                <a:lnTo>
                  <a:pt x="2" y="3"/>
                </a:lnTo>
                <a:lnTo>
                  <a:pt x="0" y="6"/>
                </a:lnTo>
                <a:lnTo>
                  <a:pt x="6" y="1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404" name="Freeform 262"/>
          <p:cNvSpPr>
            <a:spLocks/>
          </p:cNvSpPr>
          <p:nvPr/>
        </p:nvSpPr>
        <p:spPr bwMode="auto">
          <a:xfrm>
            <a:off x="7699375" y="2495550"/>
            <a:ext cx="6350" cy="1588"/>
          </a:xfrm>
          <a:custGeom>
            <a:avLst/>
            <a:gdLst>
              <a:gd name="T0" fmla="*/ 8 w 49"/>
              <a:gd name="T1" fmla="*/ 13 h 17"/>
              <a:gd name="T2" fmla="*/ 32 w 49"/>
              <a:gd name="T3" fmla="*/ 17 h 17"/>
              <a:gd name="T4" fmla="*/ 49 w 49"/>
              <a:gd name="T5" fmla="*/ 11 h 17"/>
              <a:gd name="T6" fmla="*/ 47 w 49"/>
              <a:gd name="T7" fmla="*/ 2 h 17"/>
              <a:gd name="T8" fmla="*/ 21 w 49"/>
              <a:gd name="T9" fmla="*/ 0 h 17"/>
              <a:gd name="T10" fmla="*/ 7 w 49"/>
              <a:gd name="T11" fmla="*/ 1 h 17"/>
              <a:gd name="T12" fmla="*/ 0 w 49"/>
              <a:gd name="T13" fmla="*/ 4 h 17"/>
              <a:gd name="T14" fmla="*/ 0 w 49"/>
              <a:gd name="T15" fmla="*/ 9 h 17"/>
              <a:gd name="T16" fmla="*/ 8 w 49"/>
              <a:gd name="T17" fmla="*/ 13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9" h="17">
                <a:moveTo>
                  <a:pt x="8" y="13"/>
                </a:moveTo>
                <a:lnTo>
                  <a:pt x="32" y="17"/>
                </a:lnTo>
                <a:lnTo>
                  <a:pt x="49" y="11"/>
                </a:lnTo>
                <a:lnTo>
                  <a:pt x="47" y="2"/>
                </a:lnTo>
                <a:lnTo>
                  <a:pt x="21" y="0"/>
                </a:lnTo>
                <a:lnTo>
                  <a:pt x="7" y="1"/>
                </a:lnTo>
                <a:lnTo>
                  <a:pt x="0" y="4"/>
                </a:lnTo>
                <a:lnTo>
                  <a:pt x="0" y="9"/>
                </a:lnTo>
                <a:lnTo>
                  <a:pt x="8" y="1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405" name="Freeform 263"/>
          <p:cNvSpPr>
            <a:spLocks/>
          </p:cNvSpPr>
          <p:nvPr/>
        </p:nvSpPr>
        <p:spPr bwMode="auto">
          <a:xfrm>
            <a:off x="6927850" y="2497138"/>
            <a:ext cx="4763" cy="61913"/>
          </a:xfrm>
          <a:custGeom>
            <a:avLst/>
            <a:gdLst>
              <a:gd name="T0" fmla="*/ 28 w 38"/>
              <a:gd name="T1" fmla="*/ 203 h 512"/>
              <a:gd name="T2" fmla="*/ 21 w 38"/>
              <a:gd name="T3" fmla="*/ 362 h 512"/>
              <a:gd name="T4" fmla="*/ 13 w 38"/>
              <a:gd name="T5" fmla="*/ 459 h 512"/>
              <a:gd name="T6" fmla="*/ 0 w 38"/>
              <a:gd name="T7" fmla="*/ 512 h 512"/>
              <a:gd name="T8" fmla="*/ 23 w 38"/>
              <a:gd name="T9" fmla="*/ 461 h 512"/>
              <a:gd name="T10" fmla="*/ 37 w 38"/>
              <a:gd name="T11" fmla="*/ 364 h 512"/>
              <a:gd name="T12" fmla="*/ 38 w 38"/>
              <a:gd name="T13" fmla="*/ 205 h 512"/>
              <a:gd name="T14" fmla="*/ 32 w 38"/>
              <a:gd name="T15" fmla="*/ 0 h 512"/>
              <a:gd name="T16" fmla="*/ 28 w 38"/>
              <a:gd name="T17" fmla="*/ 203 h 5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8" h="512">
                <a:moveTo>
                  <a:pt x="28" y="203"/>
                </a:moveTo>
                <a:lnTo>
                  <a:pt x="21" y="362"/>
                </a:lnTo>
                <a:lnTo>
                  <a:pt x="13" y="459"/>
                </a:lnTo>
                <a:lnTo>
                  <a:pt x="0" y="512"/>
                </a:lnTo>
                <a:lnTo>
                  <a:pt x="23" y="461"/>
                </a:lnTo>
                <a:lnTo>
                  <a:pt x="37" y="364"/>
                </a:lnTo>
                <a:lnTo>
                  <a:pt x="38" y="205"/>
                </a:lnTo>
                <a:lnTo>
                  <a:pt x="32" y="0"/>
                </a:lnTo>
                <a:lnTo>
                  <a:pt x="28" y="20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406" name="Freeform 264"/>
          <p:cNvSpPr>
            <a:spLocks/>
          </p:cNvSpPr>
          <p:nvPr/>
        </p:nvSpPr>
        <p:spPr bwMode="auto">
          <a:xfrm>
            <a:off x="6910388" y="2501900"/>
            <a:ext cx="17463" cy="19050"/>
          </a:xfrm>
          <a:custGeom>
            <a:avLst/>
            <a:gdLst>
              <a:gd name="T0" fmla="*/ 49 w 141"/>
              <a:gd name="T1" fmla="*/ 60 h 158"/>
              <a:gd name="T2" fmla="*/ 14 w 141"/>
              <a:gd name="T3" fmla="*/ 105 h 158"/>
              <a:gd name="T4" fmla="*/ 0 w 141"/>
              <a:gd name="T5" fmla="*/ 133 h 158"/>
              <a:gd name="T6" fmla="*/ 13 w 141"/>
              <a:gd name="T7" fmla="*/ 129 h 158"/>
              <a:gd name="T8" fmla="*/ 43 w 141"/>
              <a:gd name="T9" fmla="*/ 98 h 158"/>
              <a:gd name="T10" fmla="*/ 72 w 141"/>
              <a:gd name="T11" fmla="*/ 70 h 158"/>
              <a:gd name="T12" fmla="*/ 86 w 141"/>
              <a:gd name="T13" fmla="*/ 69 h 158"/>
              <a:gd name="T14" fmla="*/ 78 w 141"/>
              <a:gd name="T15" fmla="*/ 92 h 158"/>
              <a:gd name="T16" fmla="*/ 62 w 141"/>
              <a:gd name="T17" fmla="*/ 116 h 158"/>
              <a:gd name="T18" fmla="*/ 49 w 141"/>
              <a:gd name="T19" fmla="*/ 137 h 158"/>
              <a:gd name="T20" fmla="*/ 62 w 141"/>
              <a:gd name="T21" fmla="*/ 154 h 158"/>
              <a:gd name="T22" fmla="*/ 77 w 141"/>
              <a:gd name="T23" fmla="*/ 158 h 158"/>
              <a:gd name="T24" fmla="*/ 82 w 141"/>
              <a:gd name="T25" fmla="*/ 150 h 158"/>
              <a:gd name="T26" fmla="*/ 90 w 141"/>
              <a:gd name="T27" fmla="*/ 120 h 158"/>
              <a:gd name="T28" fmla="*/ 116 w 141"/>
              <a:gd name="T29" fmla="*/ 73 h 158"/>
              <a:gd name="T30" fmla="*/ 139 w 141"/>
              <a:gd name="T31" fmla="*/ 28 h 158"/>
              <a:gd name="T32" fmla="*/ 141 w 141"/>
              <a:gd name="T33" fmla="*/ 0 h 158"/>
              <a:gd name="T34" fmla="*/ 133 w 141"/>
              <a:gd name="T35" fmla="*/ 0 h 158"/>
              <a:gd name="T36" fmla="*/ 129 w 141"/>
              <a:gd name="T37" fmla="*/ 17 h 158"/>
              <a:gd name="T38" fmla="*/ 127 w 141"/>
              <a:gd name="T39" fmla="*/ 29 h 158"/>
              <a:gd name="T40" fmla="*/ 124 w 141"/>
              <a:gd name="T41" fmla="*/ 33 h 158"/>
              <a:gd name="T42" fmla="*/ 119 w 141"/>
              <a:gd name="T43" fmla="*/ 32 h 158"/>
              <a:gd name="T44" fmla="*/ 111 w 141"/>
              <a:gd name="T45" fmla="*/ 24 h 158"/>
              <a:gd name="T46" fmla="*/ 88 w 141"/>
              <a:gd name="T47" fmla="*/ 22 h 158"/>
              <a:gd name="T48" fmla="*/ 49 w 141"/>
              <a:gd name="T49" fmla="*/ 60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41" h="158">
                <a:moveTo>
                  <a:pt x="49" y="60"/>
                </a:moveTo>
                <a:lnTo>
                  <a:pt x="14" y="105"/>
                </a:lnTo>
                <a:lnTo>
                  <a:pt x="0" y="133"/>
                </a:lnTo>
                <a:lnTo>
                  <a:pt x="13" y="129"/>
                </a:lnTo>
                <a:lnTo>
                  <a:pt x="43" y="98"/>
                </a:lnTo>
                <a:lnTo>
                  <a:pt x="72" y="70"/>
                </a:lnTo>
                <a:lnTo>
                  <a:pt x="86" y="69"/>
                </a:lnTo>
                <a:lnTo>
                  <a:pt x="78" y="92"/>
                </a:lnTo>
                <a:lnTo>
                  <a:pt x="62" y="116"/>
                </a:lnTo>
                <a:lnTo>
                  <a:pt x="49" y="137"/>
                </a:lnTo>
                <a:lnTo>
                  <a:pt x="62" y="154"/>
                </a:lnTo>
                <a:lnTo>
                  <a:pt x="77" y="158"/>
                </a:lnTo>
                <a:lnTo>
                  <a:pt x="82" y="150"/>
                </a:lnTo>
                <a:lnTo>
                  <a:pt x="90" y="120"/>
                </a:lnTo>
                <a:lnTo>
                  <a:pt x="116" y="73"/>
                </a:lnTo>
                <a:lnTo>
                  <a:pt x="139" y="28"/>
                </a:lnTo>
                <a:lnTo>
                  <a:pt x="141" y="0"/>
                </a:lnTo>
                <a:lnTo>
                  <a:pt x="133" y="0"/>
                </a:lnTo>
                <a:lnTo>
                  <a:pt x="129" y="17"/>
                </a:lnTo>
                <a:lnTo>
                  <a:pt x="127" y="29"/>
                </a:lnTo>
                <a:lnTo>
                  <a:pt x="124" y="33"/>
                </a:lnTo>
                <a:lnTo>
                  <a:pt x="119" y="32"/>
                </a:lnTo>
                <a:lnTo>
                  <a:pt x="111" y="24"/>
                </a:lnTo>
                <a:lnTo>
                  <a:pt x="88" y="22"/>
                </a:lnTo>
                <a:lnTo>
                  <a:pt x="49" y="6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407" name="Freeform 265"/>
          <p:cNvSpPr>
            <a:spLocks/>
          </p:cNvSpPr>
          <p:nvPr/>
        </p:nvSpPr>
        <p:spPr bwMode="auto">
          <a:xfrm>
            <a:off x="7323138" y="2501900"/>
            <a:ext cx="1588" cy="4763"/>
          </a:xfrm>
          <a:custGeom>
            <a:avLst/>
            <a:gdLst>
              <a:gd name="T0" fmla="*/ 0 w 16"/>
              <a:gd name="T1" fmla="*/ 28 h 49"/>
              <a:gd name="T2" fmla="*/ 2 w 16"/>
              <a:gd name="T3" fmla="*/ 42 h 49"/>
              <a:gd name="T4" fmla="*/ 5 w 16"/>
              <a:gd name="T5" fmla="*/ 49 h 49"/>
              <a:gd name="T6" fmla="*/ 9 w 16"/>
              <a:gd name="T7" fmla="*/ 49 h 49"/>
              <a:gd name="T8" fmla="*/ 13 w 16"/>
              <a:gd name="T9" fmla="*/ 41 h 49"/>
              <a:gd name="T10" fmla="*/ 16 w 16"/>
              <a:gd name="T11" fmla="*/ 17 h 49"/>
              <a:gd name="T12" fmla="*/ 11 w 16"/>
              <a:gd name="T13" fmla="*/ 0 h 49"/>
              <a:gd name="T14" fmla="*/ 3 w 16"/>
              <a:gd name="T15" fmla="*/ 2 h 49"/>
              <a:gd name="T16" fmla="*/ 0 w 16"/>
              <a:gd name="T17" fmla="*/ 28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6" h="49">
                <a:moveTo>
                  <a:pt x="0" y="28"/>
                </a:moveTo>
                <a:lnTo>
                  <a:pt x="2" y="42"/>
                </a:lnTo>
                <a:lnTo>
                  <a:pt x="5" y="49"/>
                </a:lnTo>
                <a:lnTo>
                  <a:pt x="9" y="49"/>
                </a:lnTo>
                <a:lnTo>
                  <a:pt x="13" y="41"/>
                </a:lnTo>
                <a:lnTo>
                  <a:pt x="16" y="17"/>
                </a:lnTo>
                <a:lnTo>
                  <a:pt x="11" y="0"/>
                </a:lnTo>
                <a:lnTo>
                  <a:pt x="3" y="2"/>
                </a:lnTo>
                <a:lnTo>
                  <a:pt x="0" y="2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408" name="Freeform 266"/>
          <p:cNvSpPr>
            <a:spLocks/>
          </p:cNvSpPr>
          <p:nvPr/>
        </p:nvSpPr>
        <p:spPr bwMode="auto">
          <a:xfrm>
            <a:off x="7675563" y="2500313"/>
            <a:ext cx="6350" cy="3175"/>
          </a:xfrm>
          <a:custGeom>
            <a:avLst/>
            <a:gdLst>
              <a:gd name="T0" fmla="*/ 9 w 50"/>
              <a:gd name="T1" fmla="*/ 13 h 17"/>
              <a:gd name="T2" fmla="*/ 32 w 50"/>
              <a:gd name="T3" fmla="*/ 17 h 17"/>
              <a:gd name="T4" fmla="*/ 50 w 50"/>
              <a:gd name="T5" fmla="*/ 11 h 17"/>
              <a:gd name="T6" fmla="*/ 47 w 50"/>
              <a:gd name="T7" fmla="*/ 2 h 17"/>
              <a:gd name="T8" fmla="*/ 22 w 50"/>
              <a:gd name="T9" fmla="*/ 0 h 17"/>
              <a:gd name="T10" fmla="*/ 8 w 50"/>
              <a:gd name="T11" fmla="*/ 1 h 17"/>
              <a:gd name="T12" fmla="*/ 0 w 50"/>
              <a:gd name="T13" fmla="*/ 4 h 17"/>
              <a:gd name="T14" fmla="*/ 0 w 50"/>
              <a:gd name="T15" fmla="*/ 8 h 17"/>
              <a:gd name="T16" fmla="*/ 9 w 50"/>
              <a:gd name="T17" fmla="*/ 13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0" h="17">
                <a:moveTo>
                  <a:pt x="9" y="13"/>
                </a:moveTo>
                <a:lnTo>
                  <a:pt x="32" y="17"/>
                </a:lnTo>
                <a:lnTo>
                  <a:pt x="50" y="11"/>
                </a:lnTo>
                <a:lnTo>
                  <a:pt x="47" y="2"/>
                </a:lnTo>
                <a:lnTo>
                  <a:pt x="22" y="0"/>
                </a:lnTo>
                <a:lnTo>
                  <a:pt x="8" y="1"/>
                </a:lnTo>
                <a:lnTo>
                  <a:pt x="0" y="4"/>
                </a:lnTo>
                <a:lnTo>
                  <a:pt x="0" y="8"/>
                </a:lnTo>
                <a:lnTo>
                  <a:pt x="9" y="1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409" name="Freeform 267"/>
          <p:cNvSpPr>
            <a:spLocks/>
          </p:cNvSpPr>
          <p:nvPr/>
        </p:nvSpPr>
        <p:spPr bwMode="auto">
          <a:xfrm>
            <a:off x="7635875" y="2503488"/>
            <a:ext cx="12700" cy="4763"/>
          </a:xfrm>
          <a:custGeom>
            <a:avLst/>
            <a:gdLst>
              <a:gd name="T0" fmla="*/ 23 w 93"/>
              <a:gd name="T1" fmla="*/ 19 h 39"/>
              <a:gd name="T2" fmla="*/ 7 w 93"/>
              <a:gd name="T3" fmla="*/ 28 h 39"/>
              <a:gd name="T4" fmla="*/ 0 w 93"/>
              <a:gd name="T5" fmla="*/ 34 h 39"/>
              <a:gd name="T6" fmla="*/ 1 w 93"/>
              <a:gd name="T7" fmla="*/ 38 h 39"/>
              <a:gd name="T8" fmla="*/ 13 w 93"/>
              <a:gd name="T9" fmla="*/ 39 h 39"/>
              <a:gd name="T10" fmla="*/ 45 w 93"/>
              <a:gd name="T11" fmla="*/ 33 h 39"/>
              <a:gd name="T12" fmla="*/ 77 w 93"/>
              <a:gd name="T13" fmla="*/ 19 h 39"/>
              <a:gd name="T14" fmla="*/ 88 w 93"/>
              <a:gd name="T15" fmla="*/ 11 h 39"/>
              <a:gd name="T16" fmla="*/ 93 w 93"/>
              <a:gd name="T17" fmla="*/ 6 h 39"/>
              <a:gd name="T18" fmla="*/ 92 w 93"/>
              <a:gd name="T19" fmla="*/ 1 h 39"/>
              <a:gd name="T20" fmla="*/ 86 w 93"/>
              <a:gd name="T21" fmla="*/ 0 h 39"/>
              <a:gd name="T22" fmla="*/ 62 w 93"/>
              <a:gd name="T23" fmla="*/ 6 h 39"/>
              <a:gd name="T24" fmla="*/ 23 w 93"/>
              <a:gd name="T25" fmla="*/ 19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93" h="39">
                <a:moveTo>
                  <a:pt x="23" y="19"/>
                </a:moveTo>
                <a:lnTo>
                  <a:pt x="7" y="28"/>
                </a:lnTo>
                <a:lnTo>
                  <a:pt x="0" y="34"/>
                </a:lnTo>
                <a:lnTo>
                  <a:pt x="1" y="38"/>
                </a:lnTo>
                <a:lnTo>
                  <a:pt x="13" y="39"/>
                </a:lnTo>
                <a:lnTo>
                  <a:pt x="45" y="33"/>
                </a:lnTo>
                <a:lnTo>
                  <a:pt x="77" y="19"/>
                </a:lnTo>
                <a:lnTo>
                  <a:pt x="88" y="11"/>
                </a:lnTo>
                <a:lnTo>
                  <a:pt x="93" y="6"/>
                </a:lnTo>
                <a:lnTo>
                  <a:pt x="92" y="1"/>
                </a:lnTo>
                <a:lnTo>
                  <a:pt x="86" y="0"/>
                </a:lnTo>
                <a:lnTo>
                  <a:pt x="62" y="6"/>
                </a:lnTo>
                <a:lnTo>
                  <a:pt x="23" y="1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410" name="Freeform 268"/>
          <p:cNvSpPr>
            <a:spLocks/>
          </p:cNvSpPr>
          <p:nvPr/>
        </p:nvSpPr>
        <p:spPr bwMode="auto">
          <a:xfrm>
            <a:off x="7662863" y="2503488"/>
            <a:ext cx="7938" cy="1588"/>
          </a:xfrm>
          <a:custGeom>
            <a:avLst/>
            <a:gdLst>
              <a:gd name="T0" fmla="*/ 6 w 65"/>
              <a:gd name="T1" fmla="*/ 11 h 14"/>
              <a:gd name="T2" fmla="*/ 32 w 65"/>
              <a:gd name="T3" fmla="*/ 14 h 14"/>
              <a:gd name="T4" fmla="*/ 60 w 65"/>
              <a:gd name="T5" fmla="*/ 11 h 14"/>
              <a:gd name="T6" fmla="*/ 65 w 65"/>
              <a:gd name="T7" fmla="*/ 7 h 14"/>
              <a:gd name="T8" fmla="*/ 62 w 65"/>
              <a:gd name="T9" fmla="*/ 4 h 14"/>
              <a:gd name="T10" fmla="*/ 51 w 65"/>
              <a:gd name="T11" fmla="*/ 1 h 14"/>
              <a:gd name="T12" fmla="*/ 32 w 65"/>
              <a:gd name="T13" fmla="*/ 0 h 14"/>
              <a:gd name="T14" fmla="*/ 13 w 65"/>
              <a:gd name="T15" fmla="*/ 1 h 14"/>
              <a:gd name="T16" fmla="*/ 2 w 65"/>
              <a:gd name="T17" fmla="*/ 4 h 14"/>
              <a:gd name="T18" fmla="*/ 0 w 65"/>
              <a:gd name="T19" fmla="*/ 7 h 14"/>
              <a:gd name="T20" fmla="*/ 6 w 65"/>
              <a:gd name="T21" fmla="*/ 11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5" h="14">
                <a:moveTo>
                  <a:pt x="6" y="11"/>
                </a:moveTo>
                <a:lnTo>
                  <a:pt x="32" y="14"/>
                </a:lnTo>
                <a:lnTo>
                  <a:pt x="60" y="11"/>
                </a:lnTo>
                <a:lnTo>
                  <a:pt x="65" y="7"/>
                </a:lnTo>
                <a:lnTo>
                  <a:pt x="62" y="4"/>
                </a:lnTo>
                <a:lnTo>
                  <a:pt x="51" y="1"/>
                </a:lnTo>
                <a:lnTo>
                  <a:pt x="32" y="0"/>
                </a:lnTo>
                <a:lnTo>
                  <a:pt x="13" y="1"/>
                </a:lnTo>
                <a:lnTo>
                  <a:pt x="2" y="4"/>
                </a:lnTo>
                <a:lnTo>
                  <a:pt x="0" y="7"/>
                </a:lnTo>
                <a:lnTo>
                  <a:pt x="6" y="1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411" name="Freeform 269"/>
          <p:cNvSpPr>
            <a:spLocks/>
          </p:cNvSpPr>
          <p:nvPr/>
        </p:nvSpPr>
        <p:spPr bwMode="auto">
          <a:xfrm>
            <a:off x="7323138" y="2511425"/>
            <a:ext cx="1588" cy="6350"/>
          </a:xfrm>
          <a:custGeom>
            <a:avLst/>
            <a:gdLst>
              <a:gd name="T0" fmla="*/ 0 w 16"/>
              <a:gd name="T1" fmla="*/ 27 h 49"/>
              <a:gd name="T2" fmla="*/ 2 w 16"/>
              <a:gd name="T3" fmla="*/ 41 h 49"/>
              <a:gd name="T4" fmla="*/ 5 w 16"/>
              <a:gd name="T5" fmla="*/ 49 h 49"/>
              <a:gd name="T6" fmla="*/ 9 w 16"/>
              <a:gd name="T7" fmla="*/ 49 h 49"/>
              <a:gd name="T8" fmla="*/ 13 w 16"/>
              <a:gd name="T9" fmla="*/ 40 h 49"/>
              <a:gd name="T10" fmla="*/ 16 w 16"/>
              <a:gd name="T11" fmla="*/ 17 h 49"/>
              <a:gd name="T12" fmla="*/ 11 w 16"/>
              <a:gd name="T13" fmla="*/ 0 h 49"/>
              <a:gd name="T14" fmla="*/ 3 w 16"/>
              <a:gd name="T15" fmla="*/ 2 h 49"/>
              <a:gd name="T16" fmla="*/ 0 w 16"/>
              <a:gd name="T17" fmla="*/ 27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6" h="49">
                <a:moveTo>
                  <a:pt x="0" y="27"/>
                </a:moveTo>
                <a:lnTo>
                  <a:pt x="2" y="41"/>
                </a:lnTo>
                <a:lnTo>
                  <a:pt x="5" y="49"/>
                </a:lnTo>
                <a:lnTo>
                  <a:pt x="9" y="49"/>
                </a:lnTo>
                <a:lnTo>
                  <a:pt x="13" y="40"/>
                </a:lnTo>
                <a:lnTo>
                  <a:pt x="16" y="17"/>
                </a:lnTo>
                <a:lnTo>
                  <a:pt x="11" y="0"/>
                </a:lnTo>
                <a:lnTo>
                  <a:pt x="3" y="2"/>
                </a:lnTo>
                <a:lnTo>
                  <a:pt x="0" y="2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412" name="Freeform 270"/>
          <p:cNvSpPr>
            <a:spLocks/>
          </p:cNvSpPr>
          <p:nvPr/>
        </p:nvSpPr>
        <p:spPr bwMode="auto">
          <a:xfrm>
            <a:off x="7635875" y="2511425"/>
            <a:ext cx="6350" cy="1588"/>
          </a:xfrm>
          <a:custGeom>
            <a:avLst/>
            <a:gdLst>
              <a:gd name="T0" fmla="*/ 8 w 49"/>
              <a:gd name="T1" fmla="*/ 13 h 17"/>
              <a:gd name="T2" fmla="*/ 32 w 49"/>
              <a:gd name="T3" fmla="*/ 17 h 17"/>
              <a:gd name="T4" fmla="*/ 49 w 49"/>
              <a:gd name="T5" fmla="*/ 11 h 17"/>
              <a:gd name="T6" fmla="*/ 47 w 49"/>
              <a:gd name="T7" fmla="*/ 2 h 17"/>
              <a:gd name="T8" fmla="*/ 21 w 49"/>
              <a:gd name="T9" fmla="*/ 0 h 17"/>
              <a:gd name="T10" fmla="*/ 7 w 49"/>
              <a:gd name="T11" fmla="*/ 1 h 17"/>
              <a:gd name="T12" fmla="*/ 0 w 49"/>
              <a:gd name="T13" fmla="*/ 5 h 17"/>
              <a:gd name="T14" fmla="*/ 0 w 49"/>
              <a:gd name="T15" fmla="*/ 9 h 17"/>
              <a:gd name="T16" fmla="*/ 8 w 49"/>
              <a:gd name="T17" fmla="*/ 13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9" h="17">
                <a:moveTo>
                  <a:pt x="8" y="13"/>
                </a:moveTo>
                <a:lnTo>
                  <a:pt x="32" y="17"/>
                </a:lnTo>
                <a:lnTo>
                  <a:pt x="49" y="11"/>
                </a:lnTo>
                <a:lnTo>
                  <a:pt x="47" y="2"/>
                </a:lnTo>
                <a:lnTo>
                  <a:pt x="21" y="0"/>
                </a:lnTo>
                <a:lnTo>
                  <a:pt x="7" y="1"/>
                </a:lnTo>
                <a:lnTo>
                  <a:pt x="0" y="5"/>
                </a:lnTo>
                <a:lnTo>
                  <a:pt x="0" y="9"/>
                </a:lnTo>
                <a:lnTo>
                  <a:pt x="8" y="1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413" name="Freeform 271"/>
          <p:cNvSpPr>
            <a:spLocks/>
          </p:cNvSpPr>
          <p:nvPr/>
        </p:nvSpPr>
        <p:spPr bwMode="auto">
          <a:xfrm>
            <a:off x="8105775" y="2511425"/>
            <a:ext cx="6350" cy="3175"/>
          </a:xfrm>
          <a:custGeom>
            <a:avLst/>
            <a:gdLst>
              <a:gd name="T0" fmla="*/ 0 w 54"/>
              <a:gd name="T1" fmla="*/ 8 h 32"/>
              <a:gd name="T2" fmla="*/ 10 w 54"/>
              <a:gd name="T3" fmla="*/ 17 h 32"/>
              <a:gd name="T4" fmla="*/ 35 w 54"/>
              <a:gd name="T5" fmla="*/ 29 h 32"/>
              <a:gd name="T6" fmla="*/ 53 w 54"/>
              <a:gd name="T7" fmla="*/ 32 h 32"/>
              <a:gd name="T8" fmla="*/ 54 w 54"/>
              <a:gd name="T9" fmla="*/ 21 h 32"/>
              <a:gd name="T10" fmla="*/ 22 w 54"/>
              <a:gd name="T11" fmla="*/ 0 h 32"/>
              <a:gd name="T12" fmla="*/ 0 w 54"/>
              <a:gd name="T13" fmla="*/ 8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4" h="32">
                <a:moveTo>
                  <a:pt x="0" y="8"/>
                </a:moveTo>
                <a:lnTo>
                  <a:pt x="10" y="17"/>
                </a:lnTo>
                <a:lnTo>
                  <a:pt x="35" y="29"/>
                </a:lnTo>
                <a:lnTo>
                  <a:pt x="53" y="32"/>
                </a:lnTo>
                <a:lnTo>
                  <a:pt x="54" y="21"/>
                </a:lnTo>
                <a:lnTo>
                  <a:pt x="22" y="0"/>
                </a:lnTo>
                <a:lnTo>
                  <a:pt x="0" y="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414" name="Freeform 272"/>
          <p:cNvSpPr>
            <a:spLocks/>
          </p:cNvSpPr>
          <p:nvPr/>
        </p:nvSpPr>
        <p:spPr bwMode="auto">
          <a:xfrm>
            <a:off x="6924675" y="2516188"/>
            <a:ext cx="3175" cy="7938"/>
          </a:xfrm>
          <a:custGeom>
            <a:avLst/>
            <a:gdLst>
              <a:gd name="T0" fmla="*/ 2 w 32"/>
              <a:gd name="T1" fmla="*/ 32 h 64"/>
              <a:gd name="T2" fmla="*/ 14 w 32"/>
              <a:gd name="T3" fmla="*/ 54 h 64"/>
              <a:gd name="T4" fmla="*/ 23 w 32"/>
              <a:gd name="T5" fmla="*/ 64 h 64"/>
              <a:gd name="T6" fmla="*/ 29 w 32"/>
              <a:gd name="T7" fmla="*/ 54 h 64"/>
              <a:gd name="T8" fmla="*/ 32 w 32"/>
              <a:gd name="T9" fmla="*/ 32 h 64"/>
              <a:gd name="T10" fmla="*/ 26 w 32"/>
              <a:gd name="T11" fmla="*/ 10 h 64"/>
              <a:gd name="T12" fmla="*/ 11 w 32"/>
              <a:gd name="T13" fmla="*/ 0 h 64"/>
              <a:gd name="T14" fmla="*/ 0 w 32"/>
              <a:gd name="T15" fmla="*/ 10 h 64"/>
              <a:gd name="T16" fmla="*/ 2 w 32"/>
              <a:gd name="T17" fmla="*/ 32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2" h="64">
                <a:moveTo>
                  <a:pt x="2" y="32"/>
                </a:moveTo>
                <a:lnTo>
                  <a:pt x="14" y="54"/>
                </a:lnTo>
                <a:lnTo>
                  <a:pt x="23" y="64"/>
                </a:lnTo>
                <a:lnTo>
                  <a:pt x="29" y="54"/>
                </a:lnTo>
                <a:lnTo>
                  <a:pt x="32" y="32"/>
                </a:lnTo>
                <a:lnTo>
                  <a:pt x="26" y="10"/>
                </a:lnTo>
                <a:lnTo>
                  <a:pt x="11" y="0"/>
                </a:lnTo>
                <a:lnTo>
                  <a:pt x="0" y="10"/>
                </a:lnTo>
                <a:lnTo>
                  <a:pt x="2" y="3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415" name="Freeform 273"/>
          <p:cNvSpPr>
            <a:spLocks noEditPoints="1"/>
          </p:cNvSpPr>
          <p:nvPr/>
        </p:nvSpPr>
        <p:spPr bwMode="auto">
          <a:xfrm>
            <a:off x="8107363" y="2517775"/>
            <a:ext cx="47625" cy="55563"/>
          </a:xfrm>
          <a:custGeom>
            <a:avLst/>
            <a:gdLst>
              <a:gd name="T0" fmla="*/ 148 w 381"/>
              <a:gd name="T1" fmla="*/ 184 h 453"/>
              <a:gd name="T2" fmla="*/ 314 w 381"/>
              <a:gd name="T3" fmla="*/ 401 h 453"/>
              <a:gd name="T4" fmla="*/ 352 w 381"/>
              <a:gd name="T5" fmla="*/ 451 h 453"/>
              <a:gd name="T6" fmla="*/ 357 w 381"/>
              <a:gd name="T7" fmla="*/ 453 h 453"/>
              <a:gd name="T8" fmla="*/ 355 w 381"/>
              <a:gd name="T9" fmla="*/ 441 h 453"/>
              <a:gd name="T10" fmla="*/ 343 w 381"/>
              <a:gd name="T11" fmla="*/ 406 h 453"/>
              <a:gd name="T12" fmla="*/ 349 w 381"/>
              <a:gd name="T13" fmla="*/ 395 h 453"/>
              <a:gd name="T14" fmla="*/ 375 w 381"/>
              <a:gd name="T15" fmla="*/ 407 h 453"/>
              <a:gd name="T16" fmla="*/ 381 w 381"/>
              <a:gd name="T17" fmla="*/ 406 h 453"/>
              <a:gd name="T18" fmla="*/ 356 w 381"/>
              <a:gd name="T19" fmla="*/ 385 h 453"/>
              <a:gd name="T20" fmla="*/ 316 w 381"/>
              <a:gd name="T21" fmla="*/ 372 h 453"/>
              <a:gd name="T22" fmla="*/ 299 w 381"/>
              <a:gd name="T23" fmla="*/ 337 h 453"/>
              <a:gd name="T24" fmla="*/ 309 w 381"/>
              <a:gd name="T25" fmla="*/ 332 h 453"/>
              <a:gd name="T26" fmla="*/ 332 w 381"/>
              <a:gd name="T27" fmla="*/ 344 h 453"/>
              <a:gd name="T28" fmla="*/ 330 w 381"/>
              <a:gd name="T29" fmla="*/ 328 h 453"/>
              <a:gd name="T30" fmla="*/ 285 w 381"/>
              <a:gd name="T31" fmla="*/ 267 h 453"/>
              <a:gd name="T32" fmla="*/ 238 w 381"/>
              <a:gd name="T33" fmla="*/ 247 h 453"/>
              <a:gd name="T34" fmla="*/ 218 w 381"/>
              <a:gd name="T35" fmla="*/ 224 h 453"/>
              <a:gd name="T36" fmla="*/ 241 w 381"/>
              <a:gd name="T37" fmla="*/ 206 h 453"/>
              <a:gd name="T38" fmla="*/ 174 w 381"/>
              <a:gd name="T39" fmla="*/ 131 h 453"/>
              <a:gd name="T40" fmla="*/ 93 w 381"/>
              <a:gd name="T41" fmla="*/ 86 h 453"/>
              <a:gd name="T42" fmla="*/ 60 w 381"/>
              <a:gd name="T43" fmla="*/ 11 h 453"/>
              <a:gd name="T44" fmla="*/ 58 w 381"/>
              <a:gd name="T45" fmla="*/ 6 h 453"/>
              <a:gd name="T46" fmla="*/ 30 w 381"/>
              <a:gd name="T47" fmla="*/ 14 h 453"/>
              <a:gd name="T48" fmla="*/ 2 w 381"/>
              <a:gd name="T49" fmla="*/ 12 h 453"/>
              <a:gd name="T50" fmla="*/ 209 w 381"/>
              <a:gd name="T51" fmla="*/ 207 h 453"/>
              <a:gd name="T52" fmla="*/ 171 w 381"/>
              <a:gd name="T53" fmla="*/ 171 h 453"/>
              <a:gd name="T54" fmla="*/ 153 w 381"/>
              <a:gd name="T55" fmla="*/ 136 h 453"/>
              <a:gd name="T56" fmla="*/ 181 w 381"/>
              <a:gd name="T57" fmla="*/ 160 h 453"/>
              <a:gd name="T58" fmla="*/ 209 w 381"/>
              <a:gd name="T59" fmla="*/ 207 h 453"/>
              <a:gd name="T60" fmla="*/ 280 w 381"/>
              <a:gd name="T61" fmla="*/ 313 h 453"/>
              <a:gd name="T62" fmla="*/ 261 w 381"/>
              <a:gd name="T63" fmla="*/ 272 h 453"/>
              <a:gd name="T64" fmla="*/ 266 w 381"/>
              <a:gd name="T65" fmla="*/ 267 h 453"/>
              <a:gd name="T66" fmla="*/ 294 w 381"/>
              <a:gd name="T67" fmla="*/ 300 h 4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81" h="453">
                <a:moveTo>
                  <a:pt x="55" y="75"/>
                </a:moveTo>
                <a:lnTo>
                  <a:pt x="148" y="184"/>
                </a:lnTo>
                <a:lnTo>
                  <a:pt x="243" y="310"/>
                </a:lnTo>
                <a:lnTo>
                  <a:pt x="314" y="401"/>
                </a:lnTo>
                <a:lnTo>
                  <a:pt x="348" y="446"/>
                </a:lnTo>
                <a:lnTo>
                  <a:pt x="352" y="451"/>
                </a:lnTo>
                <a:lnTo>
                  <a:pt x="356" y="453"/>
                </a:lnTo>
                <a:lnTo>
                  <a:pt x="357" y="453"/>
                </a:lnTo>
                <a:lnTo>
                  <a:pt x="358" y="451"/>
                </a:lnTo>
                <a:lnTo>
                  <a:pt x="355" y="441"/>
                </a:lnTo>
                <a:lnTo>
                  <a:pt x="348" y="425"/>
                </a:lnTo>
                <a:lnTo>
                  <a:pt x="343" y="406"/>
                </a:lnTo>
                <a:lnTo>
                  <a:pt x="343" y="396"/>
                </a:lnTo>
                <a:lnTo>
                  <a:pt x="349" y="395"/>
                </a:lnTo>
                <a:lnTo>
                  <a:pt x="363" y="401"/>
                </a:lnTo>
                <a:lnTo>
                  <a:pt x="375" y="407"/>
                </a:lnTo>
                <a:lnTo>
                  <a:pt x="380" y="409"/>
                </a:lnTo>
                <a:lnTo>
                  <a:pt x="381" y="406"/>
                </a:lnTo>
                <a:lnTo>
                  <a:pt x="376" y="399"/>
                </a:lnTo>
                <a:lnTo>
                  <a:pt x="356" y="385"/>
                </a:lnTo>
                <a:lnTo>
                  <a:pt x="335" y="380"/>
                </a:lnTo>
                <a:lnTo>
                  <a:pt x="316" y="372"/>
                </a:lnTo>
                <a:lnTo>
                  <a:pt x="301" y="350"/>
                </a:lnTo>
                <a:lnTo>
                  <a:pt x="299" y="337"/>
                </a:lnTo>
                <a:lnTo>
                  <a:pt x="301" y="332"/>
                </a:lnTo>
                <a:lnTo>
                  <a:pt x="309" y="332"/>
                </a:lnTo>
                <a:lnTo>
                  <a:pt x="320" y="340"/>
                </a:lnTo>
                <a:lnTo>
                  <a:pt x="332" y="344"/>
                </a:lnTo>
                <a:lnTo>
                  <a:pt x="335" y="341"/>
                </a:lnTo>
                <a:lnTo>
                  <a:pt x="330" y="328"/>
                </a:lnTo>
                <a:lnTo>
                  <a:pt x="316" y="305"/>
                </a:lnTo>
                <a:lnTo>
                  <a:pt x="285" y="267"/>
                </a:lnTo>
                <a:lnTo>
                  <a:pt x="258" y="252"/>
                </a:lnTo>
                <a:lnTo>
                  <a:pt x="238" y="247"/>
                </a:lnTo>
                <a:lnTo>
                  <a:pt x="220" y="235"/>
                </a:lnTo>
                <a:lnTo>
                  <a:pt x="218" y="224"/>
                </a:lnTo>
                <a:lnTo>
                  <a:pt x="233" y="220"/>
                </a:lnTo>
                <a:lnTo>
                  <a:pt x="241" y="206"/>
                </a:lnTo>
                <a:lnTo>
                  <a:pt x="211" y="166"/>
                </a:lnTo>
                <a:lnTo>
                  <a:pt x="174" y="131"/>
                </a:lnTo>
                <a:lnTo>
                  <a:pt x="152" y="122"/>
                </a:lnTo>
                <a:lnTo>
                  <a:pt x="93" y="86"/>
                </a:lnTo>
                <a:lnTo>
                  <a:pt x="55" y="19"/>
                </a:lnTo>
                <a:lnTo>
                  <a:pt x="60" y="11"/>
                </a:lnTo>
                <a:lnTo>
                  <a:pt x="60" y="6"/>
                </a:lnTo>
                <a:lnTo>
                  <a:pt x="58" y="6"/>
                </a:lnTo>
                <a:lnTo>
                  <a:pt x="51" y="11"/>
                </a:lnTo>
                <a:lnTo>
                  <a:pt x="30" y="14"/>
                </a:lnTo>
                <a:lnTo>
                  <a:pt x="0" y="0"/>
                </a:lnTo>
                <a:lnTo>
                  <a:pt x="2" y="12"/>
                </a:lnTo>
                <a:lnTo>
                  <a:pt x="55" y="75"/>
                </a:lnTo>
                <a:close/>
                <a:moveTo>
                  <a:pt x="209" y="207"/>
                </a:moveTo>
                <a:lnTo>
                  <a:pt x="193" y="201"/>
                </a:lnTo>
                <a:lnTo>
                  <a:pt x="171" y="171"/>
                </a:lnTo>
                <a:lnTo>
                  <a:pt x="156" y="145"/>
                </a:lnTo>
                <a:lnTo>
                  <a:pt x="153" y="136"/>
                </a:lnTo>
                <a:lnTo>
                  <a:pt x="161" y="141"/>
                </a:lnTo>
                <a:lnTo>
                  <a:pt x="181" y="160"/>
                </a:lnTo>
                <a:lnTo>
                  <a:pt x="206" y="190"/>
                </a:lnTo>
                <a:lnTo>
                  <a:pt x="209" y="207"/>
                </a:lnTo>
                <a:close/>
                <a:moveTo>
                  <a:pt x="293" y="316"/>
                </a:moveTo>
                <a:lnTo>
                  <a:pt x="280" y="313"/>
                </a:lnTo>
                <a:lnTo>
                  <a:pt x="267" y="290"/>
                </a:lnTo>
                <a:lnTo>
                  <a:pt x="261" y="272"/>
                </a:lnTo>
                <a:lnTo>
                  <a:pt x="259" y="265"/>
                </a:lnTo>
                <a:lnTo>
                  <a:pt x="266" y="267"/>
                </a:lnTo>
                <a:lnTo>
                  <a:pt x="278" y="278"/>
                </a:lnTo>
                <a:lnTo>
                  <a:pt x="294" y="300"/>
                </a:lnTo>
                <a:lnTo>
                  <a:pt x="293" y="31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4" name="Freeform 274"/>
          <p:cNvSpPr>
            <a:spLocks/>
          </p:cNvSpPr>
          <p:nvPr/>
        </p:nvSpPr>
        <p:spPr bwMode="auto">
          <a:xfrm>
            <a:off x="6897688" y="2519363"/>
            <a:ext cx="9525" cy="12700"/>
          </a:xfrm>
          <a:custGeom>
            <a:avLst/>
            <a:gdLst>
              <a:gd name="T0" fmla="*/ 25 w 72"/>
              <a:gd name="T1" fmla="*/ 41 h 104"/>
              <a:gd name="T2" fmla="*/ 0 w 72"/>
              <a:gd name="T3" fmla="*/ 77 h 104"/>
              <a:gd name="T4" fmla="*/ 16 w 72"/>
              <a:gd name="T5" fmla="*/ 99 h 104"/>
              <a:gd name="T6" fmla="*/ 26 w 72"/>
              <a:gd name="T7" fmla="*/ 103 h 104"/>
              <a:gd name="T8" fmla="*/ 31 w 72"/>
              <a:gd name="T9" fmla="*/ 104 h 104"/>
              <a:gd name="T10" fmla="*/ 32 w 72"/>
              <a:gd name="T11" fmla="*/ 102 h 104"/>
              <a:gd name="T12" fmla="*/ 27 w 72"/>
              <a:gd name="T13" fmla="*/ 96 h 104"/>
              <a:gd name="T14" fmla="*/ 26 w 72"/>
              <a:gd name="T15" fmla="*/ 72 h 104"/>
              <a:gd name="T16" fmla="*/ 48 w 72"/>
              <a:gd name="T17" fmla="*/ 39 h 104"/>
              <a:gd name="T18" fmla="*/ 70 w 72"/>
              <a:gd name="T19" fmla="*/ 12 h 104"/>
              <a:gd name="T20" fmla="*/ 72 w 72"/>
              <a:gd name="T21" fmla="*/ 0 h 104"/>
              <a:gd name="T22" fmla="*/ 52 w 72"/>
              <a:gd name="T23" fmla="*/ 13 h 104"/>
              <a:gd name="T24" fmla="*/ 25 w 72"/>
              <a:gd name="T25" fmla="*/ 41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2" h="104">
                <a:moveTo>
                  <a:pt x="25" y="41"/>
                </a:moveTo>
                <a:lnTo>
                  <a:pt x="0" y="77"/>
                </a:lnTo>
                <a:lnTo>
                  <a:pt x="16" y="99"/>
                </a:lnTo>
                <a:lnTo>
                  <a:pt x="26" y="103"/>
                </a:lnTo>
                <a:lnTo>
                  <a:pt x="31" y="104"/>
                </a:lnTo>
                <a:lnTo>
                  <a:pt x="32" y="102"/>
                </a:lnTo>
                <a:lnTo>
                  <a:pt x="27" y="96"/>
                </a:lnTo>
                <a:lnTo>
                  <a:pt x="26" y="72"/>
                </a:lnTo>
                <a:lnTo>
                  <a:pt x="48" y="39"/>
                </a:lnTo>
                <a:lnTo>
                  <a:pt x="70" y="12"/>
                </a:lnTo>
                <a:lnTo>
                  <a:pt x="72" y="0"/>
                </a:lnTo>
                <a:lnTo>
                  <a:pt x="52" y="13"/>
                </a:lnTo>
                <a:lnTo>
                  <a:pt x="25" y="4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5" name="Freeform 275"/>
          <p:cNvSpPr>
            <a:spLocks/>
          </p:cNvSpPr>
          <p:nvPr/>
        </p:nvSpPr>
        <p:spPr bwMode="auto">
          <a:xfrm>
            <a:off x="7270750" y="2522538"/>
            <a:ext cx="1588" cy="11113"/>
          </a:xfrm>
          <a:custGeom>
            <a:avLst/>
            <a:gdLst>
              <a:gd name="T0" fmla="*/ 0 w 12"/>
              <a:gd name="T1" fmla="*/ 49 h 98"/>
              <a:gd name="T2" fmla="*/ 1 w 12"/>
              <a:gd name="T3" fmla="*/ 79 h 98"/>
              <a:gd name="T4" fmla="*/ 3 w 12"/>
              <a:gd name="T5" fmla="*/ 95 h 98"/>
              <a:gd name="T6" fmla="*/ 5 w 12"/>
              <a:gd name="T7" fmla="*/ 98 h 98"/>
              <a:gd name="T8" fmla="*/ 6 w 12"/>
              <a:gd name="T9" fmla="*/ 98 h 98"/>
              <a:gd name="T10" fmla="*/ 7 w 12"/>
              <a:gd name="T11" fmla="*/ 94 h 98"/>
              <a:gd name="T12" fmla="*/ 9 w 12"/>
              <a:gd name="T13" fmla="*/ 85 h 98"/>
              <a:gd name="T14" fmla="*/ 12 w 12"/>
              <a:gd name="T15" fmla="*/ 42 h 98"/>
              <a:gd name="T16" fmla="*/ 9 w 12"/>
              <a:gd name="T17" fmla="*/ 0 h 98"/>
              <a:gd name="T18" fmla="*/ 1 w 12"/>
              <a:gd name="T19" fmla="*/ 0 h 98"/>
              <a:gd name="T20" fmla="*/ 0 w 12"/>
              <a:gd name="T21" fmla="*/ 49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2" h="98">
                <a:moveTo>
                  <a:pt x="0" y="49"/>
                </a:moveTo>
                <a:lnTo>
                  <a:pt x="1" y="79"/>
                </a:lnTo>
                <a:lnTo>
                  <a:pt x="3" y="95"/>
                </a:lnTo>
                <a:lnTo>
                  <a:pt x="5" y="98"/>
                </a:lnTo>
                <a:lnTo>
                  <a:pt x="6" y="98"/>
                </a:lnTo>
                <a:lnTo>
                  <a:pt x="7" y="94"/>
                </a:lnTo>
                <a:lnTo>
                  <a:pt x="9" y="85"/>
                </a:lnTo>
                <a:lnTo>
                  <a:pt x="12" y="42"/>
                </a:lnTo>
                <a:lnTo>
                  <a:pt x="9" y="0"/>
                </a:lnTo>
                <a:lnTo>
                  <a:pt x="1" y="0"/>
                </a:lnTo>
                <a:lnTo>
                  <a:pt x="0" y="4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6" name="Freeform 276"/>
          <p:cNvSpPr>
            <a:spLocks/>
          </p:cNvSpPr>
          <p:nvPr/>
        </p:nvSpPr>
        <p:spPr bwMode="auto">
          <a:xfrm>
            <a:off x="7600950" y="2519363"/>
            <a:ext cx="14288" cy="6350"/>
          </a:xfrm>
          <a:custGeom>
            <a:avLst/>
            <a:gdLst>
              <a:gd name="T0" fmla="*/ 43 w 128"/>
              <a:gd name="T1" fmla="*/ 30 h 55"/>
              <a:gd name="T2" fmla="*/ 12 w 128"/>
              <a:gd name="T3" fmla="*/ 45 h 55"/>
              <a:gd name="T4" fmla="*/ 0 w 128"/>
              <a:gd name="T5" fmla="*/ 54 h 55"/>
              <a:gd name="T6" fmla="*/ 7 w 128"/>
              <a:gd name="T7" fmla="*/ 55 h 55"/>
              <a:gd name="T8" fmla="*/ 32 w 128"/>
              <a:gd name="T9" fmla="*/ 50 h 55"/>
              <a:gd name="T10" fmla="*/ 114 w 128"/>
              <a:gd name="T11" fmla="*/ 20 h 55"/>
              <a:gd name="T12" fmla="*/ 128 w 128"/>
              <a:gd name="T13" fmla="*/ 0 h 55"/>
              <a:gd name="T14" fmla="*/ 95 w 128"/>
              <a:gd name="T15" fmla="*/ 9 h 55"/>
              <a:gd name="T16" fmla="*/ 43 w 128"/>
              <a:gd name="T17" fmla="*/ 30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8" h="55">
                <a:moveTo>
                  <a:pt x="43" y="30"/>
                </a:moveTo>
                <a:lnTo>
                  <a:pt x="12" y="45"/>
                </a:lnTo>
                <a:lnTo>
                  <a:pt x="0" y="54"/>
                </a:lnTo>
                <a:lnTo>
                  <a:pt x="7" y="55"/>
                </a:lnTo>
                <a:lnTo>
                  <a:pt x="32" y="50"/>
                </a:lnTo>
                <a:lnTo>
                  <a:pt x="114" y="20"/>
                </a:lnTo>
                <a:lnTo>
                  <a:pt x="128" y="0"/>
                </a:lnTo>
                <a:lnTo>
                  <a:pt x="95" y="9"/>
                </a:lnTo>
                <a:lnTo>
                  <a:pt x="43" y="3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7" name="Freeform 277"/>
          <p:cNvSpPr>
            <a:spLocks/>
          </p:cNvSpPr>
          <p:nvPr/>
        </p:nvSpPr>
        <p:spPr bwMode="auto">
          <a:xfrm>
            <a:off x="6915150" y="2524125"/>
            <a:ext cx="9525" cy="14288"/>
          </a:xfrm>
          <a:custGeom>
            <a:avLst/>
            <a:gdLst>
              <a:gd name="T0" fmla="*/ 19 w 75"/>
              <a:gd name="T1" fmla="*/ 26 h 120"/>
              <a:gd name="T2" fmla="*/ 35 w 75"/>
              <a:gd name="T3" fmla="*/ 63 h 120"/>
              <a:gd name="T4" fmla="*/ 34 w 75"/>
              <a:gd name="T5" fmla="*/ 96 h 120"/>
              <a:gd name="T6" fmla="*/ 31 w 75"/>
              <a:gd name="T7" fmla="*/ 117 h 120"/>
              <a:gd name="T8" fmla="*/ 41 w 75"/>
              <a:gd name="T9" fmla="*/ 120 h 120"/>
              <a:gd name="T10" fmla="*/ 57 w 75"/>
              <a:gd name="T11" fmla="*/ 98 h 120"/>
              <a:gd name="T12" fmla="*/ 71 w 75"/>
              <a:gd name="T13" fmla="*/ 62 h 120"/>
              <a:gd name="T14" fmla="*/ 75 w 75"/>
              <a:gd name="T15" fmla="*/ 35 h 120"/>
              <a:gd name="T16" fmla="*/ 71 w 75"/>
              <a:gd name="T17" fmla="*/ 30 h 120"/>
              <a:gd name="T18" fmla="*/ 51 w 75"/>
              <a:gd name="T19" fmla="*/ 31 h 120"/>
              <a:gd name="T20" fmla="*/ 24 w 75"/>
              <a:gd name="T21" fmla="*/ 15 h 120"/>
              <a:gd name="T22" fmla="*/ 6 w 75"/>
              <a:gd name="T23" fmla="*/ 2 h 120"/>
              <a:gd name="T24" fmla="*/ 0 w 75"/>
              <a:gd name="T25" fmla="*/ 0 h 120"/>
              <a:gd name="T26" fmla="*/ 5 w 75"/>
              <a:gd name="T27" fmla="*/ 7 h 120"/>
              <a:gd name="T28" fmla="*/ 19 w 75"/>
              <a:gd name="T29" fmla="*/ 26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75" h="120">
                <a:moveTo>
                  <a:pt x="19" y="26"/>
                </a:moveTo>
                <a:lnTo>
                  <a:pt x="35" y="63"/>
                </a:lnTo>
                <a:lnTo>
                  <a:pt x="34" y="96"/>
                </a:lnTo>
                <a:lnTo>
                  <a:pt x="31" y="117"/>
                </a:lnTo>
                <a:lnTo>
                  <a:pt x="41" y="120"/>
                </a:lnTo>
                <a:lnTo>
                  <a:pt x="57" y="98"/>
                </a:lnTo>
                <a:lnTo>
                  <a:pt x="71" y="62"/>
                </a:lnTo>
                <a:lnTo>
                  <a:pt x="75" y="35"/>
                </a:lnTo>
                <a:lnTo>
                  <a:pt x="71" y="30"/>
                </a:lnTo>
                <a:lnTo>
                  <a:pt x="51" y="31"/>
                </a:lnTo>
                <a:lnTo>
                  <a:pt x="24" y="15"/>
                </a:lnTo>
                <a:lnTo>
                  <a:pt x="6" y="2"/>
                </a:lnTo>
                <a:lnTo>
                  <a:pt x="0" y="0"/>
                </a:lnTo>
                <a:lnTo>
                  <a:pt x="5" y="7"/>
                </a:lnTo>
                <a:lnTo>
                  <a:pt x="19" y="2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8" name="Freeform 278"/>
          <p:cNvSpPr>
            <a:spLocks/>
          </p:cNvSpPr>
          <p:nvPr/>
        </p:nvSpPr>
        <p:spPr bwMode="auto">
          <a:xfrm>
            <a:off x="7569200" y="2524125"/>
            <a:ext cx="19050" cy="9525"/>
          </a:xfrm>
          <a:custGeom>
            <a:avLst/>
            <a:gdLst>
              <a:gd name="T0" fmla="*/ 65 w 160"/>
              <a:gd name="T1" fmla="*/ 30 h 82"/>
              <a:gd name="T2" fmla="*/ 0 w 160"/>
              <a:gd name="T3" fmla="*/ 60 h 82"/>
              <a:gd name="T4" fmla="*/ 65 w 160"/>
              <a:gd name="T5" fmla="*/ 49 h 82"/>
              <a:gd name="T6" fmla="*/ 93 w 160"/>
              <a:gd name="T7" fmla="*/ 45 h 82"/>
              <a:gd name="T8" fmla="*/ 108 w 160"/>
              <a:gd name="T9" fmla="*/ 45 h 82"/>
              <a:gd name="T10" fmla="*/ 109 w 160"/>
              <a:gd name="T11" fmla="*/ 50 h 82"/>
              <a:gd name="T12" fmla="*/ 97 w 160"/>
              <a:gd name="T13" fmla="*/ 60 h 82"/>
              <a:gd name="T14" fmla="*/ 85 w 160"/>
              <a:gd name="T15" fmla="*/ 70 h 82"/>
              <a:gd name="T16" fmla="*/ 81 w 160"/>
              <a:gd name="T17" fmla="*/ 76 h 82"/>
              <a:gd name="T18" fmla="*/ 81 w 160"/>
              <a:gd name="T19" fmla="*/ 80 h 82"/>
              <a:gd name="T20" fmla="*/ 87 w 160"/>
              <a:gd name="T21" fmla="*/ 82 h 82"/>
              <a:gd name="T22" fmla="*/ 109 w 160"/>
              <a:gd name="T23" fmla="*/ 77 h 82"/>
              <a:gd name="T24" fmla="*/ 139 w 160"/>
              <a:gd name="T25" fmla="*/ 62 h 82"/>
              <a:gd name="T26" fmla="*/ 155 w 160"/>
              <a:gd name="T27" fmla="*/ 50 h 82"/>
              <a:gd name="T28" fmla="*/ 160 w 160"/>
              <a:gd name="T29" fmla="*/ 44 h 82"/>
              <a:gd name="T30" fmla="*/ 155 w 160"/>
              <a:gd name="T31" fmla="*/ 42 h 82"/>
              <a:gd name="T32" fmla="*/ 139 w 160"/>
              <a:gd name="T33" fmla="*/ 41 h 82"/>
              <a:gd name="T34" fmla="*/ 123 w 160"/>
              <a:gd name="T35" fmla="*/ 40 h 82"/>
              <a:gd name="T36" fmla="*/ 118 w 160"/>
              <a:gd name="T37" fmla="*/ 38 h 82"/>
              <a:gd name="T38" fmla="*/ 123 w 160"/>
              <a:gd name="T39" fmla="*/ 31 h 82"/>
              <a:gd name="T40" fmla="*/ 139 w 160"/>
              <a:gd name="T41" fmla="*/ 19 h 82"/>
              <a:gd name="T42" fmla="*/ 152 w 160"/>
              <a:gd name="T43" fmla="*/ 10 h 82"/>
              <a:gd name="T44" fmla="*/ 158 w 160"/>
              <a:gd name="T45" fmla="*/ 3 h 82"/>
              <a:gd name="T46" fmla="*/ 155 w 160"/>
              <a:gd name="T47" fmla="*/ 0 h 82"/>
              <a:gd name="T48" fmla="*/ 147 w 160"/>
              <a:gd name="T49" fmla="*/ 1 h 82"/>
              <a:gd name="T50" fmla="*/ 114 w 160"/>
              <a:gd name="T51" fmla="*/ 10 h 82"/>
              <a:gd name="T52" fmla="*/ 65 w 160"/>
              <a:gd name="T53" fmla="*/ 30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60" h="82">
                <a:moveTo>
                  <a:pt x="65" y="30"/>
                </a:moveTo>
                <a:lnTo>
                  <a:pt x="0" y="60"/>
                </a:lnTo>
                <a:lnTo>
                  <a:pt x="65" y="49"/>
                </a:lnTo>
                <a:lnTo>
                  <a:pt x="93" y="45"/>
                </a:lnTo>
                <a:lnTo>
                  <a:pt x="108" y="45"/>
                </a:lnTo>
                <a:lnTo>
                  <a:pt x="109" y="50"/>
                </a:lnTo>
                <a:lnTo>
                  <a:pt x="97" y="60"/>
                </a:lnTo>
                <a:lnTo>
                  <a:pt x="85" y="70"/>
                </a:lnTo>
                <a:lnTo>
                  <a:pt x="81" y="76"/>
                </a:lnTo>
                <a:lnTo>
                  <a:pt x="81" y="80"/>
                </a:lnTo>
                <a:lnTo>
                  <a:pt x="87" y="82"/>
                </a:lnTo>
                <a:lnTo>
                  <a:pt x="109" y="77"/>
                </a:lnTo>
                <a:lnTo>
                  <a:pt x="139" y="62"/>
                </a:lnTo>
                <a:lnTo>
                  <a:pt x="155" y="50"/>
                </a:lnTo>
                <a:lnTo>
                  <a:pt x="160" y="44"/>
                </a:lnTo>
                <a:lnTo>
                  <a:pt x="155" y="42"/>
                </a:lnTo>
                <a:lnTo>
                  <a:pt x="139" y="41"/>
                </a:lnTo>
                <a:lnTo>
                  <a:pt x="123" y="40"/>
                </a:lnTo>
                <a:lnTo>
                  <a:pt x="118" y="38"/>
                </a:lnTo>
                <a:lnTo>
                  <a:pt x="123" y="31"/>
                </a:lnTo>
                <a:lnTo>
                  <a:pt x="139" y="19"/>
                </a:lnTo>
                <a:lnTo>
                  <a:pt x="152" y="10"/>
                </a:lnTo>
                <a:lnTo>
                  <a:pt x="158" y="3"/>
                </a:lnTo>
                <a:lnTo>
                  <a:pt x="155" y="0"/>
                </a:lnTo>
                <a:lnTo>
                  <a:pt x="147" y="1"/>
                </a:lnTo>
                <a:lnTo>
                  <a:pt x="114" y="10"/>
                </a:lnTo>
                <a:lnTo>
                  <a:pt x="65" y="3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0" name="Freeform 279"/>
          <p:cNvSpPr>
            <a:spLocks/>
          </p:cNvSpPr>
          <p:nvPr/>
        </p:nvSpPr>
        <p:spPr bwMode="auto">
          <a:xfrm>
            <a:off x="7059613" y="2528888"/>
            <a:ext cx="1588" cy="7938"/>
          </a:xfrm>
          <a:custGeom>
            <a:avLst/>
            <a:gdLst>
              <a:gd name="T0" fmla="*/ 0 w 13"/>
              <a:gd name="T1" fmla="*/ 39 h 75"/>
              <a:gd name="T2" fmla="*/ 1 w 13"/>
              <a:gd name="T3" fmla="*/ 60 h 75"/>
              <a:gd name="T4" fmla="*/ 3 w 13"/>
              <a:gd name="T5" fmla="*/ 73 h 75"/>
              <a:gd name="T6" fmla="*/ 4 w 13"/>
              <a:gd name="T7" fmla="*/ 75 h 75"/>
              <a:gd name="T8" fmla="*/ 6 w 13"/>
              <a:gd name="T9" fmla="*/ 74 h 75"/>
              <a:gd name="T10" fmla="*/ 8 w 13"/>
              <a:gd name="T11" fmla="*/ 71 h 75"/>
              <a:gd name="T12" fmla="*/ 10 w 13"/>
              <a:gd name="T13" fmla="*/ 64 h 75"/>
              <a:gd name="T14" fmla="*/ 13 w 13"/>
              <a:gd name="T15" fmla="*/ 31 h 75"/>
              <a:gd name="T16" fmla="*/ 10 w 13"/>
              <a:gd name="T17" fmla="*/ 0 h 75"/>
              <a:gd name="T18" fmla="*/ 3 w 13"/>
              <a:gd name="T19" fmla="*/ 1 h 75"/>
              <a:gd name="T20" fmla="*/ 0 w 13"/>
              <a:gd name="T21" fmla="*/ 39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3" h="75">
                <a:moveTo>
                  <a:pt x="0" y="39"/>
                </a:moveTo>
                <a:lnTo>
                  <a:pt x="1" y="60"/>
                </a:lnTo>
                <a:lnTo>
                  <a:pt x="3" y="73"/>
                </a:lnTo>
                <a:lnTo>
                  <a:pt x="4" y="75"/>
                </a:lnTo>
                <a:lnTo>
                  <a:pt x="6" y="74"/>
                </a:lnTo>
                <a:lnTo>
                  <a:pt x="8" y="71"/>
                </a:lnTo>
                <a:lnTo>
                  <a:pt x="10" y="64"/>
                </a:lnTo>
                <a:lnTo>
                  <a:pt x="13" y="31"/>
                </a:lnTo>
                <a:lnTo>
                  <a:pt x="10" y="0"/>
                </a:lnTo>
                <a:lnTo>
                  <a:pt x="3" y="1"/>
                </a:lnTo>
                <a:lnTo>
                  <a:pt x="0" y="3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2" name="Freeform 280"/>
          <p:cNvSpPr>
            <a:spLocks/>
          </p:cNvSpPr>
          <p:nvPr/>
        </p:nvSpPr>
        <p:spPr bwMode="auto">
          <a:xfrm>
            <a:off x="6886575" y="2540000"/>
            <a:ext cx="30163" cy="28575"/>
          </a:xfrm>
          <a:custGeom>
            <a:avLst/>
            <a:gdLst>
              <a:gd name="T0" fmla="*/ 214 w 241"/>
              <a:gd name="T1" fmla="*/ 22 h 242"/>
              <a:gd name="T2" fmla="*/ 230 w 241"/>
              <a:gd name="T3" fmla="*/ 33 h 242"/>
              <a:gd name="T4" fmla="*/ 234 w 241"/>
              <a:gd name="T5" fmla="*/ 40 h 242"/>
              <a:gd name="T6" fmla="*/ 230 w 241"/>
              <a:gd name="T7" fmla="*/ 42 h 242"/>
              <a:gd name="T8" fmla="*/ 214 w 241"/>
              <a:gd name="T9" fmla="*/ 43 h 242"/>
              <a:gd name="T10" fmla="*/ 95 w 241"/>
              <a:gd name="T11" fmla="*/ 132 h 242"/>
              <a:gd name="T12" fmla="*/ 0 w 241"/>
              <a:gd name="T13" fmla="*/ 242 h 242"/>
              <a:gd name="T14" fmla="*/ 26 w 241"/>
              <a:gd name="T15" fmla="*/ 222 h 242"/>
              <a:gd name="T16" fmla="*/ 88 w 241"/>
              <a:gd name="T17" fmla="*/ 160 h 242"/>
              <a:gd name="T18" fmla="*/ 147 w 241"/>
              <a:gd name="T19" fmla="*/ 102 h 242"/>
              <a:gd name="T20" fmla="*/ 185 w 241"/>
              <a:gd name="T21" fmla="*/ 76 h 242"/>
              <a:gd name="T22" fmla="*/ 192 w 241"/>
              <a:gd name="T23" fmla="*/ 87 h 242"/>
              <a:gd name="T24" fmla="*/ 158 w 241"/>
              <a:gd name="T25" fmla="*/ 135 h 242"/>
              <a:gd name="T26" fmla="*/ 152 w 241"/>
              <a:gd name="T27" fmla="*/ 143 h 242"/>
              <a:gd name="T28" fmla="*/ 149 w 241"/>
              <a:gd name="T29" fmla="*/ 149 h 242"/>
              <a:gd name="T30" fmla="*/ 147 w 241"/>
              <a:gd name="T31" fmla="*/ 150 h 242"/>
              <a:gd name="T32" fmla="*/ 147 w 241"/>
              <a:gd name="T33" fmla="*/ 150 h 242"/>
              <a:gd name="T34" fmla="*/ 149 w 241"/>
              <a:gd name="T35" fmla="*/ 150 h 242"/>
              <a:gd name="T36" fmla="*/ 151 w 241"/>
              <a:gd name="T37" fmla="*/ 149 h 242"/>
              <a:gd name="T38" fmla="*/ 164 w 241"/>
              <a:gd name="T39" fmla="*/ 136 h 242"/>
              <a:gd name="T40" fmla="*/ 186 w 241"/>
              <a:gd name="T41" fmla="*/ 111 h 242"/>
              <a:gd name="T42" fmla="*/ 241 w 241"/>
              <a:gd name="T43" fmla="*/ 29 h 242"/>
              <a:gd name="T44" fmla="*/ 207 w 241"/>
              <a:gd name="T45" fmla="*/ 0 h 242"/>
              <a:gd name="T46" fmla="*/ 199 w 241"/>
              <a:gd name="T47" fmla="*/ 1 h 242"/>
              <a:gd name="T48" fmla="*/ 198 w 241"/>
              <a:gd name="T49" fmla="*/ 7 h 242"/>
              <a:gd name="T50" fmla="*/ 202 w 241"/>
              <a:gd name="T51" fmla="*/ 13 h 242"/>
              <a:gd name="T52" fmla="*/ 214 w 241"/>
              <a:gd name="T53" fmla="*/ 22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241" h="242">
                <a:moveTo>
                  <a:pt x="214" y="22"/>
                </a:moveTo>
                <a:lnTo>
                  <a:pt x="230" y="33"/>
                </a:lnTo>
                <a:lnTo>
                  <a:pt x="234" y="40"/>
                </a:lnTo>
                <a:lnTo>
                  <a:pt x="230" y="42"/>
                </a:lnTo>
                <a:lnTo>
                  <a:pt x="214" y="43"/>
                </a:lnTo>
                <a:lnTo>
                  <a:pt x="95" y="132"/>
                </a:lnTo>
                <a:lnTo>
                  <a:pt x="0" y="242"/>
                </a:lnTo>
                <a:lnTo>
                  <a:pt x="26" y="222"/>
                </a:lnTo>
                <a:lnTo>
                  <a:pt x="88" y="160"/>
                </a:lnTo>
                <a:lnTo>
                  <a:pt x="147" y="102"/>
                </a:lnTo>
                <a:lnTo>
                  <a:pt x="185" y="76"/>
                </a:lnTo>
                <a:lnTo>
                  <a:pt x="192" y="87"/>
                </a:lnTo>
                <a:lnTo>
                  <a:pt x="158" y="135"/>
                </a:lnTo>
                <a:lnTo>
                  <a:pt x="152" y="143"/>
                </a:lnTo>
                <a:lnTo>
                  <a:pt x="149" y="149"/>
                </a:lnTo>
                <a:lnTo>
                  <a:pt x="147" y="150"/>
                </a:lnTo>
                <a:lnTo>
                  <a:pt x="147" y="150"/>
                </a:lnTo>
                <a:lnTo>
                  <a:pt x="149" y="150"/>
                </a:lnTo>
                <a:lnTo>
                  <a:pt x="151" y="149"/>
                </a:lnTo>
                <a:lnTo>
                  <a:pt x="164" y="136"/>
                </a:lnTo>
                <a:lnTo>
                  <a:pt x="186" y="111"/>
                </a:lnTo>
                <a:lnTo>
                  <a:pt x="241" y="29"/>
                </a:lnTo>
                <a:lnTo>
                  <a:pt x="207" y="0"/>
                </a:lnTo>
                <a:lnTo>
                  <a:pt x="199" y="1"/>
                </a:lnTo>
                <a:lnTo>
                  <a:pt x="198" y="7"/>
                </a:lnTo>
                <a:lnTo>
                  <a:pt x="202" y="13"/>
                </a:lnTo>
                <a:lnTo>
                  <a:pt x="214" y="2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3" name="Freeform 281"/>
          <p:cNvSpPr>
            <a:spLocks/>
          </p:cNvSpPr>
          <p:nvPr/>
        </p:nvSpPr>
        <p:spPr bwMode="auto">
          <a:xfrm>
            <a:off x="7051675" y="2540000"/>
            <a:ext cx="6350" cy="4763"/>
          </a:xfrm>
          <a:custGeom>
            <a:avLst/>
            <a:gdLst>
              <a:gd name="T0" fmla="*/ 3 w 49"/>
              <a:gd name="T1" fmla="*/ 22 h 43"/>
              <a:gd name="T2" fmla="*/ 18 w 49"/>
              <a:gd name="T3" fmla="*/ 36 h 43"/>
              <a:gd name="T4" fmla="*/ 37 w 49"/>
              <a:gd name="T5" fmla="*/ 43 h 43"/>
              <a:gd name="T6" fmla="*/ 49 w 49"/>
              <a:gd name="T7" fmla="*/ 36 h 43"/>
              <a:gd name="T8" fmla="*/ 46 w 49"/>
              <a:gd name="T9" fmla="*/ 22 h 43"/>
              <a:gd name="T10" fmla="*/ 30 w 49"/>
              <a:gd name="T11" fmla="*/ 7 h 43"/>
              <a:gd name="T12" fmla="*/ 11 w 49"/>
              <a:gd name="T13" fmla="*/ 0 h 43"/>
              <a:gd name="T14" fmla="*/ 0 w 49"/>
              <a:gd name="T15" fmla="*/ 7 h 43"/>
              <a:gd name="T16" fmla="*/ 3 w 49"/>
              <a:gd name="T17" fmla="*/ 22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9" h="43">
                <a:moveTo>
                  <a:pt x="3" y="22"/>
                </a:moveTo>
                <a:lnTo>
                  <a:pt x="18" y="36"/>
                </a:lnTo>
                <a:lnTo>
                  <a:pt x="37" y="43"/>
                </a:lnTo>
                <a:lnTo>
                  <a:pt x="49" y="36"/>
                </a:lnTo>
                <a:lnTo>
                  <a:pt x="46" y="22"/>
                </a:lnTo>
                <a:lnTo>
                  <a:pt x="30" y="7"/>
                </a:lnTo>
                <a:lnTo>
                  <a:pt x="11" y="0"/>
                </a:lnTo>
                <a:lnTo>
                  <a:pt x="0" y="7"/>
                </a:lnTo>
                <a:lnTo>
                  <a:pt x="3" y="2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4" name="Freeform 282"/>
          <p:cNvSpPr>
            <a:spLocks/>
          </p:cNvSpPr>
          <p:nvPr/>
        </p:nvSpPr>
        <p:spPr bwMode="auto">
          <a:xfrm>
            <a:off x="7539038" y="2540000"/>
            <a:ext cx="11113" cy="9525"/>
          </a:xfrm>
          <a:custGeom>
            <a:avLst/>
            <a:gdLst>
              <a:gd name="T0" fmla="*/ 36 w 94"/>
              <a:gd name="T1" fmla="*/ 22 h 81"/>
              <a:gd name="T2" fmla="*/ 7 w 94"/>
              <a:gd name="T3" fmla="*/ 44 h 81"/>
              <a:gd name="T4" fmla="*/ 0 w 94"/>
              <a:gd name="T5" fmla="*/ 63 h 81"/>
              <a:gd name="T6" fmla="*/ 14 w 94"/>
              <a:gd name="T7" fmla="*/ 77 h 81"/>
              <a:gd name="T8" fmla="*/ 47 w 94"/>
              <a:gd name="T9" fmla="*/ 81 h 81"/>
              <a:gd name="T10" fmla="*/ 70 w 94"/>
              <a:gd name="T11" fmla="*/ 79 h 81"/>
              <a:gd name="T12" fmla="*/ 79 w 94"/>
              <a:gd name="T13" fmla="*/ 77 h 81"/>
              <a:gd name="T14" fmla="*/ 74 w 94"/>
              <a:gd name="T15" fmla="*/ 74 h 81"/>
              <a:gd name="T16" fmla="*/ 53 w 94"/>
              <a:gd name="T17" fmla="*/ 69 h 81"/>
              <a:gd name="T18" fmla="*/ 32 w 94"/>
              <a:gd name="T19" fmla="*/ 62 h 81"/>
              <a:gd name="T20" fmla="*/ 26 w 94"/>
              <a:gd name="T21" fmla="*/ 55 h 81"/>
              <a:gd name="T22" fmla="*/ 36 w 94"/>
              <a:gd name="T23" fmla="*/ 45 h 81"/>
              <a:gd name="T24" fmla="*/ 64 w 94"/>
              <a:gd name="T25" fmla="*/ 28 h 81"/>
              <a:gd name="T26" fmla="*/ 94 w 94"/>
              <a:gd name="T27" fmla="*/ 9 h 81"/>
              <a:gd name="T28" fmla="*/ 94 w 94"/>
              <a:gd name="T29" fmla="*/ 0 h 81"/>
              <a:gd name="T30" fmla="*/ 68 w 94"/>
              <a:gd name="T31" fmla="*/ 7 h 81"/>
              <a:gd name="T32" fmla="*/ 36 w 94"/>
              <a:gd name="T33" fmla="*/ 22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94" h="81">
                <a:moveTo>
                  <a:pt x="36" y="22"/>
                </a:moveTo>
                <a:lnTo>
                  <a:pt x="7" y="44"/>
                </a:lnTo>
                <a:lnTo>
                  <a:pt x="0" y="63"/>
                </a:lnTo>
                <a:lnTo>
                  <a:pt x="14" y="77"/>
                </a:lnTo>
                <a:lnTo>
                  <a:pt x="47" y="81"/>
                </a:lnTo>
                <a:lnTo>
                  <a:pt x="70" y="79"/>
                </a:lnTo>
                <a:lnTo>
                  <a:pt x="79" y="77"/>
                </a:lnTo>
                <a:lnTo>
                  <a:pt x="74" y="74"/>
                </a:lnTo>
                <a:lnTo>
                  <a:pt x="53" y="69"/>
                </a:lnTo>
                <a:lnTo>
                  <a:pt x="32" y="62"/>
                </a:lnTo>
                <a:lnTo>
                  <a:pt x="26" y="55"/>
                </a:lnTo>
                <a:lnTo>
                  <a:pt x="36" y="45"/>
                </a:lnTo>
                <a:lnTo>
                  <a:pt x="64" y="28"/>
                </a:lnTo>
                <a:lnTo>
                  <a:pt x="94" y="9"/>
                </a:lnTo>
                <a:lnTo>
                  <a:pt x="94" y="0"/>
                </a:lnTo>
                <a:lnTo>
                  <a:pt x="68" y="7"/>
                </a:lnTo>
                <a:lnTo>
                  <a:pt x="36" y="2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5" name="Freeform 283"/>
          <p:cNvSpPr>
            <a:spLocks/>
          </p:cNvSpPr>
          <p:nvPr/>
        </p:nvSpPr>
        <p:spPr bwMode="auto">
          <a:xfrm>
            <a:off x="7567613" y="2544763"/>
            <a:ext cx="11113" cy="1588"/>
          </a:xfrm>
          <a:custGeom>
            <a:avLst/>
            <a:gdLst>
              <a:gd name="T0" fmla="*/ 8 w 90"/>
              <a:gd name="T1" fmla="*/ 11 h 14"/>
              <a:gd name="T2" fmla="*/ 45 w 90"/>
              <a:gd name="T3" fmla="*/ 14 h 14"/>
              <a:gd name="T4" fmla="*/ 83 w 90"/>
              <a:gd name="T5" fmla="*/ 11 h 14"/>
              <a:gd name="T6" fmla="*/ 88 w 90"/>
              <a:gd name="T7" fmla="*/ 9 h 14"/>
              <a:gd name="T8" fmla="*/ 90 w 90"/>
              <a:gd name="T9" fmla="*/ 7 h 14"/>
              <a:gd name="T10" fmla="*/ 90 w 90"/>
              <a:gd name="T11" fmla="*/ 4 h 14"/>
              <a:gd name="T12" fmla="*/ 86 w 90"/>
              <a:gd name="T13" fmla="*/ 3 h 14"/>
              <a:gd name="T14" fmla="*/ 70 w 90"/>
              <a:gd name="T15" fmla="*/ 1 h 14"/>
              <a:gd name="T16" fmla="*/ 45 w 90"/>
              <a:gd name="T17" fmla="*/ 0 h 14"/>
              <a:gd name="T18" fmla="*/ 19 w 90"/>
              <a:gd name="T19" fmla="*/ 1 h 14"/>
              <a:gd name="T20" fmla="*/ 3 w 90"/>
              <a:gd name="T21" fmla="*/ 3 h 14"/>
              <a:gd name="T22" fmla="*/ 0 w 90"/>
              <a:gd name="T23" fmla="*/ 4 h 14"/>
              <a:gd name="T24" fmla="*/ 0 w 90"/>
              <a:gd name="T25" fmla="*/ 7 h 14"/>
              <a:gd name="T26" fmla="*/ 2 w 90"/>
              <a:gd name="T27" fmla="*/ 9 h 14"/>
              <a:gd name="T28" fmla="*/ 8 w 90"/>
              <a:gd name="T29" fmla="*/ 11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90" h="14">
                <a:moveTo>
                  <a:pt x="8" y="11"/>
                </a:moveTo>
                <a:lnTo>
                  <a:pt x="45" y="14"/>
                </a:lnTo>
                <a:lnTo>
                  <a:pt x="83" y="11"/>
                </a:lnTo>
                <a:lnTo>
                  <a:pt x="88" y="9"/>
                </a:lnTo>
                <a:lnTo>
                  <a:pt x="90" y="7"/>
                </a:lnTo>
                <a:lnTo>
                  <a:pt x="90" y="4"/>
                </a:lnTo>
                <a:lnTo>
                  <a:pt x="86" y="3"/>
                </a:lnTo>
                <a:lnTo>
                  <a:pt x="70" y="1"/>
                </a:lnTo>
                <a:lnTo>
                  <a:pt x="45" y="0"/>
                </a:lnTo>
                <a:lnTo>
                  <a:pt x="19" y="1"/>
                </a:lnTo>
                <a:lnTo>
                  <a:pt x="3" y="3"/>
                </a:lnTo>
                <a:lnTo>
                  <a:pt x="0" y="4"/>
                </a:lnTo>
                <a:lnTo>
                  <a:pt x="0" y="7"/>
                </a:lnTo>
                <a:lnTo>
                  <a:pt x="2" y="9"/>
                </a:lnTo>
                <a:lnTo>
                  <a:pt x="8" y="1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6" name="Freeform 284"/>
          <p:cNvSpPr>
            <a:spLocks/>
          </p:cNvSpPr>
          <p:nvPr/>
        </p:nvSpPr>
        <p:spPr bwMode="auto">
          <a:xfrm>
            <a:off x="7581900" y="2546350"/>
            <a:ext cx="26988" cy="6350"/>
          </a:xfrm>
          <a:custGeom>
            <a:avLst/>
            <a:gdLst>
              <a:gd name="T0" fmla="*/ 107 w 220"/>
              <a:gd name="T1" fmla="*/ 9 h 58"/>
              <a:gd name="T2" fmla="*/ 181 w 220"/>
              <a:gd name="T3" fmla="*/ 21 h 58"/>
              <a:gd name="T4" fmla="*/ 182 w 220"/>
              <a:gd name="T5" fmla="*/ 37 h 58"/>
              <a:gd name="T6" fmla="*/ 168 w 220"/>
              <a:gd name="T7" fmla="*/ 47 h 58"/>
              <a:gd name="T8" fmla="*/ 164 w 220"/>
              <a:gd name="T9" fmla="*/ 54 h 58"/>
              <a:gd name="T10" fmla="*/ 170 w 220"/>
              <a:gd name="T11" fmla="*/ 57 h 58"/>
              <a:gd name="T12" fmla="*/ 188 w 220"/>
              <a:gd name="T13" fmla="*/ 58 h 58"/>
              <a:gd name="T14" fmla="*/ 215 w 220"/>
              <a:gd name="T15" fmla="*/ 49 h 58"/>
              <a:gd name="T16" fmla="*/ 220 w 220"/>
              <a:gd name="T17" fmla="*/ 30 h 58"/>
              <a:gd name="T18" fmla="*/ 184 w 220"/>
              <a:gd name="T19" fmla="*/ 12 h 58"/>
              <a:gd name="T20" fmla="*/ 105 w 220"/>
              <a:gd name="T21" fmla="*/ 2 h 58"/>
              <a:gd name="T22" fmla="*/ 0 w 220"/>
              <a:gd name="T23" fmla="*/ 0 h 58"/>
              <a:gd name="T24" fmla="*/ 107 w 220"/>
              <a:gd name="T25" fmla="*/ 9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20" h="58">
                <a:moveTo>
                  <a:pt x="107" y="9"/>
                </a:moveTo>
                <a:lnTo>
                  <a:pt x="181" y="21"/>
                </a:lnTo>
                <a:lnTo>
                  <a:pt x="182" y="37"/>
                </a:lnTo>
                <a:lnTo>
                  <a:pt x="168" y="47"/>
                </a:lnTo>
                <a:lnTo>
                  <a:pt x="164" y="54"/>
                </a:lnTo>
                <a:lnTo>
                  <a:pt x="170" y="57"/>
                </a:lnTo>
                <a:lnTo>
                  <a:pt x="188" y="58"/>
                </a:lnTo>
                <a:lnTo>
                  <a:pt x="215" y="49"/>
                </a:lnTo>
                <a:lnTo>
                  <a:pt x="220" y="30"/>
                </a:lnTo>
                <a:lnTo>
                  <a:pt x="184" y="12"/>
                </a:lnTo>
                <a:lnTo>
                  <a:pt x="105" y="2"/>
                </a:lnTo>
                <a:lnTo>
                  <a:pt x="0" y="0"/>
                </a:lnTo>
                <a:lnTo>
                  <a:pt x="107" y="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7" name="Freeform 285"/>
          <p:cNvSpPr>
            <a:spLocks/>
          </p:cNvSpPr>
          <p:nvPr/>
        </p:nvSpPr>
        <p:spPr bwMode="auto">
          <a:xfrm>
            <a:off x="7575550" y="2552700"/>
            <a:ext cx="11113" cy="1588"/>
          </a:xfrm>
          <a:custGeom>
            <a:avLst/>
            <a:gdLst>
              <a:gd name="T0" fmla="*/ 8 w 91"/>
              <a:gd name="T1" fmla="*/ 11 h 14"/>
              <a:gd name="T2" fmla="*/ 45 w 91"/>
              <a:gd name="T3" fmla="*/ 14 h 14"/>
              <a:gd name="T4" fmla="*/ 83 w 91"/>
              <a:gd name="T5" fmla="*/ 11 h 14"/>
              <a:gd name="T6" fmla="*/ 88 w 91"/>
              <a:gd name="T7" fmla="*/ 9 h 14"/>
              <a:gd name="T8" fmla="*/ 91 w 91"/>
              <a:gd name="T9" fmla="*/ 7 h 14"/>
              <a:gd name="T10" fmla="*/ 91 w 91"/>
              <a:gd name="T11" fmla="*/ 5 h 14"/>
              <a:gd name="T12" fmla="*/ 86 w 91"/>
              <a:gd name="T13" fmla="*/ 3 h 14"/>
              <a:gd name="T14" fmla="*/ 70 w 91"/>
              <a:gd name="T15" fmla="*/ 1 h 14"/>
              <a:gd name="T16" fmla="*/ 45 w 91"/>
              <a:gd name="T17" fmla="*/ 0 h 14"/>
              <a:gd name="T18" fmla="*/ 19 w 91"/>
              <a:gd name="T19" fmla="*/ 1 h 14"/>
              <a:gd name="T20" fmla="*/ 3 w 91"/>
              <a:gd name="T21" fmla="*/ 3 h 14"/>
              <a:gd name="T22" fmla="*/ 0 w 91"/>
              <a:gd name="T23" fmla="*/ 5 h 14"/>
              <a:gd name="T24" fmla="*/ 0 w 91"/>
              <a:gd name="T25" fmla="*/ 7 h 14"/>
              <a:gd name="T26" fmla="*/ 2 w 91"/>
              <a:gd name="T27" fmla="*/ 9 h 14"/>
              <a:gd name="T28" fmla="*/ 8 w 91"/>
              <a:gd name="T29" fmla="*/ 11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91" h="14">
                <a:moveTo>
                  <a:pt x="8" y="11"/>
                </a:moveTo>
                <a:lnTo>
                  <a:pt x="45" y="14"/>
                </a:lnTo>
                <a:lnTo>
                  <a:pt x="83" y="11"/>
                </a:lnTo>
                <a:lnTo>
                  <a:pt x="88" y="9"/>
                </a:lnTo>
                <a:lnTo>
                  <a:pt x="91" y="7"/>
                </a:lnTo>
                <a:lnTo>
                  <a:pt x="91" y="5"/>
                </a:lnTo>
                <a:lnTo>
                  <a:pt x="86" y="3"/>
                </a:lnTo>
                <a:lnTo>
                  <a:pt x="70" y="1"/>
                </a:lnTo>
                <a:lnTo>
                  <a:pt x="45" y="0"/>
                </a:lnTo>
                <a:lnTo>
                  <a:pt x="19" y="1"/>
                </a:lnTo>
                <a:lnTo>
                  <a:pt x="3" y="3"/>
                </a:lnTo>
                <a:lnTo>
                  <a:pt x="0" y="5"/>
                </a:lnTo>
                <a:lnTo>
                  <a:pt x="0" y="7"/>
                </a:lnTo>
                <a:lnTo>
                  <a:pt x="2" y="9"/>
                </a:lnTo>
                <a:lnTo>
                  <a:pt x="8" y="1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8" name="Freeform 286"/>
          <p:cNvSpPr>
            <a:spLocks/>
          </p:cNvSpPr>
          <p:nvPr/>
        </p:nvSpPr>
        <p:spPr bwMode="auto">
          <a:xfrm>
            <a:off x="6934200" y="2559050"/>
            <a:ext cx="1588" cy="15875"/>
          </a:xfrm>
          <a:custGeom>
            <a:avLst/>
            <a:gdLst>
              <a:gd name="T0" fmla="*/ 0 w 12"/>
              <a:gd name="T1" fmla="*/ 61 h 123"/>
              <a:gd name="T2" fmla="*/ 1 w 12"/>
              <a:gd name="T3" fmla="*/ 98 h 123"/>
              <a:gd name="T4" fmla="*/ 2 w 12"/>
              <a:gd name="T5" fmla="*/ 119 h 123"/>
              <a:gd name="T6" fmla="*/ 4 w 12"/>
              <a:gd name="T7" fmla="*/ 123 h 123"/>
              <a:gd name="T8" fmla="*/ 5 w 12"/>
              <a:gd name="T9" fmla="*/ 123 h 123"/>
              <a:gd name="T10" fmla="*/ 6 w 12"/>
              <a:gd name="T11" fmla="*/ 119 h 123"/>
              <a:gd name="T12" fmla="*/ 9 w 12"/>
              <a:gd name="T13" fmla="*/ 108 h 123"/>
              <a:gd name="T14" fmla="*/ 12 w 12"/>
              <a:gd name="T15" fmla="*/ 54 h 123"/>
              <a:gd name="T16" fmla="*/ 9 w 12"/>
              <a:gd name="T17" fmla="*/ 2 h 123"/>
              <a:gd name="T18" fmla="*/ 2 w 12"/>
              <a:gd name="T19" fmla="*/ 0 h 123"/>
              <a:gd name="T20" fmla="*/ 0 w 12"/>
              <a:gd name="T21" fmla="*/ 61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2" h="123">
                <a:moveTo>
                  <a:pt x="0" y="61"/>
                </a:moveTo>
                <a:lnTo>
                  <a:pt x="1" y="98"/>
                </a:lnTo>
                <a:lnTo>
                  <a:pt x="2" y="119"/>
                </a:lnTo>
                <a:lnTo>
                  <a:pt x="4" y="123"/>
                </a:lnTo>
                <a:lnTo>
                  <a:pt x="5" y="123"/>
                </a:lnTo>
                <a:lnTo>
                  <a:pt x="6" y="119"/>
                </a:lnTo>
                <a:lnTo>
                  <a:pt x="9" y="108"/>
                </a:lnTo>
                <a:lnTo>
                  <a:pt x="12" y="54"/>
                </a:lnTo>
                <a:lnTo>
                  <a:pt x="9" y="2"/>
                </a:lnTo>
                <a:lnTo>
                  <a:pt x="2" y="0"/>
                </a:lnTo>
                <a:lnTo>
                  <a:pt x="0" y="6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9" name="Freeform 287"/>
          <p:cNvSpPr>
            <a:spLocks/>
          </p:cNvSpPr>
          <p:nvPr/>
        </p:nvSpPr>
        <p:spPr bwMode="auto">
          <a:xfrm>
            <a:off x="7558088" y="2555875"/>
            <a:ext cx="7938" cy="1588"/>
          </a:xfrm>
          <a:custGeom>
            <a:avLst/>
            <a:gdLst>
              <a:gd name="T0" fmla="*/ 6 w 65"/>
              <a:gd name="T1" fmla="*/ 10 h 13"/>
              <a:gd name="T2" fmla="*/ 32 w 65"/>
              <a:gd name="T3" fmla="*/ 13 h 13"/>
              <a:gd name="T4" fmla="*/ 60 w 65"/>
              <a:gd name="T5" fmla="*/ 10 h 13"/>
              <a:gd name="T6" fmla="*/ 65 w 65"/>
              <a:gd name="T7" fmla="*/ 6 h 13"/>
              <a:gd name="T8" fmla="*/ 62 w 65"/>
              <a:gd name="T9" fmla="*/ 3 h 13"/>
              <a:gd name="T10" fmla="*/ 51 w 65"/>
              <a:gd name="T11" fmla="*/ 1 h 13"/>
              <a:gd name="T12" fmla="*/ 32 w 65"/>
              <a:gd name="T13" fmla="*/ 0 h 13"/>
              <a:gd name="T14" fmla="*/ 13 w 65"/>
              <a:gd name="T15" fmla="*/ 1 h 13"/>
              <a:gd name="T16" fmla="*/ 2 w 65"/>
              <a:gd name="T17" fmla="*/ 3 h 13"/>
              <a:gd name="T18" fmla="*/ 0 w 65"/>
              <a:gd name="T19" fmla="*/ 6 h 13"/>
              <a:gd name="T20" fmla="*/ 6 w 65"/>
              <a:gd name="T21" fmla="*/ 1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5" h="13">
                <a:moveTo>
                  <a:pt x="6" y="10"/>
                </a:moveTo>
                <a:lnTo>
                  <a:pt x="32" y="13"/>
                </a:lnTo>
                <a:lnTo>
                  <a:pt x="60" y="10"/>
                </a:lnTo>
                <a:lnTo>
                  <a:pt x="65" y="6"/>
                </a:lnTo>
                <a:lnTo>
                  <a:pt x="62" y="3"/>
                </a:lnTo>
                <a:lnTo>
                  <a:pt x="51" y="1"/>
                </a:lnTo>
                <a:lnTo>
                  <a:pt x="32" y="0"/>
                </a:lnTo>
                <a:lnTo>
                  <a:pt x="13" y="1"/>
                </a:lnTo>
                <a:lnTo>
                  <a:pt x="2" y="3"/>
                </a:lnTo>
                <a:lnTo>
                  <a:pt x="0" y="6"/>
                </a:lnTo>
                <a:lnTo>
                  <a:pt x="6" y="1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40" name="Freeform 288"/>
          <p:cNvSpPr>
            <a:spLocks/>
          </p:cNvSpPr>
          <p:nvPr/>
        </p:nvSpPr>
        <p:spPr bwMode="auto">
          <a:xfrm>
            <a:off x="6907213" y="2557463"/>
            <a:ext cx="17463" cy="31750"/>
          </a:xfrm>
          <a:custGeom>
            <a:avLst/>
            <a:gdLst>
              <a:gd name="T0" fmla="*/ 125 w 142"/>
              <a:gd name="T1" fmla="*/ 21 h 254"/>
              <a:gd name="T2" fmla="*/ 111 w 142"/>
              <a:gd name="T3" fmla="*/ 43 h 254"/>
              <a:gd name="T4" fmla="*/ 78 w 142"/>
              <a:gd name="T5" fmla="*/ 66 h 254"/>
              <a:gd name="T6" fmla="*/ 29 w 142"/>
              <a:gd name="T7" fmla="*/ 87 h 254"/>
              <a:gd name="T8" fmla="*/ 78 w 142"/>
              <a:gd name="T9" fmla="*/ 77 h 254"/>
              <a:gd name="T10" fmla="*/ 113 w 142"/>
              <a:gd name="T11" fmla="*/ 74 h 254"/>
              <a:gd name="T12" fmla="*/ 122 w 142"/>
              <a:gd name="T13" fmla="*/ 86 h 254"/>
              <a:gd name="T14" fmla="*/ 105 w 142"/>
              <a:gd name="T15" fmla="*/ 114 h 254"/>
              <a:gd name="T16" fmla="*/ 61 w 142"/>
              <a:gd name="T17" fmla="*/ 160 h 254"/>
              <a:gd name="T18" fmla="*/ 16 w 142"/>
              <a:gd name="T19" fmla="*/ 207 h 254"/>
              <a:gd name="T20" fmla="*/ 0 w 142"/>
              <a:gd name="T21" fmla="*/ 237 h 254"/>
              <a:gd name="T22" fmla="*/ 14 w 142"/>
              <a:gd name="T23" fmla="*/ 251 h 254"/>
              <a:gd name="T24" fmla="*/ 57 w 142"/>
              <a:gd name="T25" fmla="*/ 254 h 254"/>
              <a:gd name="T26" fmla="*/ 88 w 142"/>
              <a:gd name="T27" fmla="*/ 253 h 254"/>
              <a:gd name="T28" fmla="*/ 98 w 142"/>
              <a:gd name="T29" fmla="*/ 251 h 254"/>
              <a:gd name="T30" fmla="*/ 91 w 142"/>
              <a:gd name="T31" fmla="*/ 245 h 254"/>
              <a:gd name="T32" fmla="*/ 65 w 142"/>
              <a:gd name="T33" fmla="*/ 237 h 254"/>
              <a:gd name="T34" fmla="*/ 16 w 142"/>
              <a:gd name="T35" fmla="*/ 224 h 254"/>
              <a:gd name="T36" fmla="*/ 78 w 142"/>
              <a:gd name="T37" fmla="*/ 164 h 254"/>
              <a:gd name="T38" fmla="*/ 124 w 142"/>
              <a:gd name="T39" fmla="*/ 107 h 254"/>
              <a:gd name="T40" fmla="*/ 142 w 142"/>
              <a:gd name="T41" fmla="*/ 51 h 254"/>
              <a:gd name="T42" fmla="*/ 139 w 142"/>
              <a:gd name="T43" fmla="*/ 15 h 254"/>
              <a:gd name="T44" fmla="*/ 134 w 142"/>
              <a:gd name="T45" fmla="*/ 0 h 254"/>
              <a:gd name="T46" fmla="*/ 127 w 142"/>
              <a:gd name="T47" fmla="*/ 6 h 254"/>
              <a:gd name="T48" fmla="*/ 125 w 142"/>
              <a:gd name="T49" fmla="*/ 21 h 2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42" h="254">
                <a:moveTo>
                  <a:pt x="125" y="21"/>
                </a:moveTo>
                <a:lnTo>
                  <a:pt x="111" y="43"/>
                </a:lnTo>
                <a:lnTo>
                  <a:pt x="78" y="66"/>
                </a:lnTo>
                <a:lnTo>
                  <a:pt x="29" y="87"/>
                </a:lnTo>
                <a:lnTo>
                  <a:pt x="78" y="77"/>
                </a:lnTo>
                <a:lnTo>
                  <a:pt x="113" y="74"/>
                </a:lnTo>
                <a:lnTo>
                  <a:pt x="122" y="86"/>
                </a:lnTo>
                <a:lnTo>
                  <a:pt x="105" y="114"/>
                </a:lnTo>
                <a:lnTo>
                  <a:pt x="61" y="160"/>
                </a:lnTo>
                <a:lnTo>
                  <a:pt x="16" y="207"/>
                </a:lnTo>
                <a:lnTo>
                  <a:pt x="0" y="237"/>
                </a:lnTo>
                <a:lnTo>
                  <a:pt x="14" y="251"/>
                </a:lnTo>
                <a:lnTo>
                  <a:pt x="57" y="254"/>
                </a:lnTo>
                <a:lnTo>
                  <a:pt x="88" y="253"/>
                </a:lnTo>
                <a:lnTo>
                  <a:pt x="98" y="251"/>
                </a:lnTo>
                <a:lnTo>
                  <a:pt x="91" y="245"/>
                </a:lnTo>
                <a:lnTo>
                  <a:pt x="65" y="237"/>
                </a:lnTo>
                <a:lnTo>
                  <a:pt x="16" y="224"/>
                </a:lnTo>
                <a:lnTo>
                  <a:pt x="78" y="164"/>
                </a:lnTo>
                <a:lnTo>
                  <a:pt x="124" y="107"/>
                </a:lnTo>
                <a:lnTo>
                  <a:pt x="142" y="51"/>
                </a:lnTo>
                <a:lnTo>
                  <a:pt x="139" y="15"/>
                </a:lnTo>
                <a:lnTo>
                  <a:pt x="134" y="0"/>
                </a:lnTo>
                <a:lnTo>
                  <a:pt x="127" y="6"/>
                </a:lnTo>
                <a:lnTo>
                  <a:pt x="125" y="2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41" name="Freeform 289"/>
          <p:cNvSpPr>
            <a:spLocks/>
          </p:cNvSpPr>
          <p:nvPr/>
        </p:nvSpPr>
        <p:spPr bwMode="auto">
          <a:xfrm>
            <a:off x="7521575" y="2557463"/>
            <a:ext cx="6350" cy="3175"/>
          </a:xfrm>
          <a:custGeom>
            <a:avLst/>
            <a:gdLst>
              <a:gd name="T0" fmla="*/ 8 w 49"/>
              <a:gd name="T1" fmla="*/ 13 h 17"/>
              <a:gd name="T2" fmla="*/ 32 w 49"/>
              <a:gd name="T3" fmla="*/ 17 h 17"/>
              <a:gd name="T4" fmla="*/ 49 w 49"/>
              <a:gd name="T5" fmla="*/ 11 h 17"/>
              <a:gd name="T6" fmla="*/ 47 w 49"/>
              <a:gd name="T7" fmla="*/ 2 h 17"/>
              <a:gd name="T8" fmla="*/ 21 w 49"/>
              <a:gd name="T9" fmla="*/ 0 h 17"/>
              <a:gd name="T10" fmla="*/ 7 w 49"/>
              <a:gd name="T11" fmla="*/ 1 h 17"/>
              <a:gd name="T12" fmla="*/ 0 w 49"/>
              <a:gd name="T13" fmla="*/ 4 h 17"/>
              <a:gd name="T14" fmla="*/ 0 w 49"/>
              <a:gd name="T15" fmla="*/ 8 h 17"/>
              <a:gd name="T16" fmla="*/ 8 w 49"/>
              <a:gd name="T17" fmla="*/ 13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9" h="17">
                <a:moveTo>
                  <a:pt x="8" y="13"/>
                </a:moveTo>
                <a:lnTo>
                  <a:pt x="32" y="17"/>
                </a:lnTo>
                <a:lnTo>
                  <a:pt x="49" y="11"/>
                </a:lnTo>
                <a:lnTo>
                  <a:pt x="47" y="2"/>
                </a:lnTo>
                <a:lnTo>
                  <a:pt x="21" y="0"/>
                </a:lnTo>
                <a:lnTo>
                  <a:pt x="7" y="1"/>
                </a:lnTo>
                <a:lnTo>
                  <a:pt x="0" y="4"/>
                </a:lnTo>
                <a:lnTo>
                  <a:pt x="0" y="8"/>
                </a:lnTo>
                <a:lnTo>
                  <a:pt x="8" y="1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42" name="Freeform 290"/>
          <p:cNvSpPr>
            <a:spLocks/>
          </p:cNvSpPr>
          <p:nvPr/>
        </p:nvSpPr>
        <p:spPr bwMode="auto">
          <a:xfrm>
            <a:off x="7543800" y="2559050"/>
            <a:ext cx="9525" cy="1588"/>
          </a:xfrm>
          <a:custGeom>
            <a:avLst/>
            <a:gdLst>
              <a:gd name="T0" fmla="*/ 11 w 75"/>
              <a:gd name="T1" fmla="*/ 11 h 14"/>
              <a:gd name="T2" fmla="*/ 44 w 75"/>
              <a:gd name="T3" fmla="*/ 14 h 14"/>
              <a:gd name="T4" fmla="*/ 75 w 75"/>
              <a:gd name="T5" fmla="*/ 11 h 14"/>
              <a:gd name="T6" fmla="*/ 74 w 75"/>
              <a:gd name="T7" fmla="*/ 3 h 14"/>
              <a:gd name="T8" fmla="*/ 37 w 75"/>
              <a:gd name="T9" fmla="*/ 0 h 14"/>
              <a:gd name="T10" fmla="*/ 15 w 75"/>
              <a:gd name="T11" fmla="*/ 1 h 14"/>
              <a:gd name="T12" fmla="*/ 2 w 75"/>
              <a:gd name="T13" fmla="*/ 3 h 14"/>
              <a:gd name="T14" fmla="*/ 0 w 75"/>
              <a:gd name="T15" fmla="*/ 4 h 14"/>
              <a:gd name="T16" fmla="*/ 1 w 75"/>
              <a:gd name="T17" fmla="*/ 6 h 14"/>
              <a:gd name="T18" fmla="*/ 5 w 75"/>
              <a:gd name="T19" fmla="*/ 9 h 14"/>
              <a:gd name="T20" fmla="*/ 11 w 75"/>
              <a:gd name="T21" fmla="*/ 11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5" h="14">
                <a:moveTo>
                  <a:pt x="11" y="11"/>
                </a:moveTo>
                <a:lnTo>
                  <a:pt x="44" y="14"/>
                </a:lnTo>
                <a:lnTo>
                  <a:pt x="75" y="11"/>
                </a:lnTo>
                <a:lnTo>
                  <a:pt x="74" y="3"/>
                </a:lnTo>
                <a:lnTo>
                  <a:pt x="37" y="0"/>
                </a:lnTo>
                <a:lnTo>
                  <a:pt x="15" y="1"/>
                </a:lnTo>
                <a:lnTo>
                  <a:pt x="2" y="3"/>
                </a:lnTo>
                <a:lnTo>
                  <a:pt x="0" y="4"/>
                </a:lnTo>
                <a:lnTo>
                  <a:pt x="1" y="6"/>
                </a:lnTo>
                <a:lnTo>
                  <a:pt x="5" y="9"/>
                </a:lnTo>
                <a:lnTo>
                  <a:pt x="11" y="1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43" name="Freeform 291"/>
          <p:cNvSpPr>
            <a:spLocks/>
          </p:cNvSpPr>
          <p:nvPr/>
        </p:nvSpPr>
        <p:spPr bwMode="auto">
          <a:xfrm>
            <a:off x="6923088" y="2560638"/>
            <a:ext cx="7938" cy="30163"/>
          </a:xfrm>
          <a:custGeom>
            <a:avLst/>
            <a:gdLst>
              <a:gd name="T0" fmla="*/ 42 w 60"/>
              <a:gd name="T1" fmla="*/ 94 h 253"/>
              <a:gd name="T2" fmla="*/ 34 w 60"/>
              <a:gd name="T3" fmla="*/ 165 h 253"/>
              <a:gd name="T4" fmla="*/ 16 w 60"/>
              <a:gd name="T5" fmla="*/ 199 h 253"/>
              <a:gd name="T6" fmla="*/ 5 w 60"/>
              <a:gd name="T7" fmla="*/ 204 h 253"/>
              <a:gd name="T8" fmla="*/ 0 w 60"/>
              <a:gd name="T9" fmla="*/ 208 h 253"/>
              <a:gd name="T10" fmla="*/ 5 w 60"/>
              <a:gd name="T11" fmla="*/ 210 h 253"/>
              <a:gd name="T12" fmla="*/ 16 w 60"/>
              <a:gd name="T13" fmla="*/ 212 h 253"/>
              <a:gd name="T14" fmla="*/ 31 w 60"/>
              <a:gd name="T15" fmla="*/ 221 h 253"/>
              <a:gd name="T16" fmla="*/ 29 w 60"/>
              <a:gd name="T17" fmla="*/ 239 h 253"/>
              <a:gd name="T18" fmla="*/ 25 w 60"/>
              <a:gd name="T19" fmla="*/ 247 h 253"/>
              <a:gd name="T20" fmla="*/ 24 w 60"/>
              <a:gd name="T21" fmla="*/ 252 h 253"/>
              <a:gd name="T22" fmla="*/ 28 w 60"/>
              <a:gd name="T23" fmla="*/ 253 h 253"/>
              <a:gd name="T24" fmla="*/ 36 w 60"/>
              <a:gd name="T25" fmla="*/ 250 h 253"/>
              <a:gd name="T26" fmla="*/ 60 w 60"/>
              <a:gd name="T27" fmla="*/ 121 h 253"/>
              <a:gd name="T28" fmla="*/ 55 w 60"/>
              <a:gd name="T29" fmla="*/ 0 h 253"/>
              <a:gd name="T30" fmla="*/ 45 w 60"/>
              <a:gd name="T31" fmla="*/ 28 h 253"/>
              <a:gd name="T32" fmla="*/ 42 w 60"/>
              <a:gd name="T33" fmla="*/ 94 h 2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60" h="253">
                <a:moveTo>
                  <a:pt x="42" y="94"/>
                </a:moveTo>
                <a:lnTo>
                  <a:pt x="34" y="165"/>
                </a:lnTo>
                <a:lnTo>
                  <a:pt x="16" y="199"/>
                </a:lnTo>
                <a:lnTo>
                  <a:pt x="5" y="204"/>
                </a:lnTo>
                <a:lnTo>
                  <a:pt x="0" y="208"/>
                </a:lnTo>
                <a:lnTo>
                  <a:pt x="5" y="210"/>
                </a:lnTo>
                <a:lnTo>
                  <a:pt x="16" y="212"/>
                </a:lnTo>
                <a:lnTo>
                  <a:pt x="31" y="221"/>
                </a:lnTo>
                <a:lnTo>
                  <a:pt x="29" y="239"/>
                </a:lnTo>
                <a:lnTo>
                  <a:pt x="25" y="247"/>
                </a:lnTo>
                <a:lnTo>
                  <a:pt x="24" y="252"/>
                </a:lnTo>
                <a:lnTo>
                  <a:pt x="28" y="253"/>
                </a:lnTo>
                <a:lnTo>
                  <a:pt x="36" y="250"/>
                </a:lnTo>
                <a:lnTo>
                  <a:pt x="60" y="121"/>
                </a:lnTo>
                <a:lnTo>
                  <a:pt x="55" y="0"/>
                </a:lnTo>
                <a:lnTo>
                  <a:pt x="45" y="28"/>
                </a:lnTo>
                <a:lnTo>
                  <a:pt x="42" y="9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44" name="Freeform 292"/>
          <p:cNvSpPr>
            <a:spLocks/>
          </p:cNvSpPr>
          <p:nvPr/>
        </p:nvSpPr>
        <p:spPr bwMode="auto">
          <a:xfrm>
            <a:off x="7502525" y="2560638"/>
            <a:ext cx="7938" cy="4763"/>
          </a:xfrm>
          <a:custGeom>
            <a:avLst/>
            <a:gdLst>
              <a:gd name="T0" fmla="*/ 16 w 56"/>
              <a:gd name="T1" fmla="*/ 19 h 41"/>
              <a:gd name="T2" fmla="*/ 4 w 56"/>
              <a:gd name="T3" fmla="*/ 28 h 41"/>
              <a:gd name="T4" fmla="*/ 0 w 56"/>
              <a:gd name="T5" fmla="*/ 35 h 41"/>
              <a:gd name="T6" fmla="*/ 1 w 56"/>
              <a:gd name="T7" fmla="*/ 40 h 41"/>
              <a:gd name="T8" fmla="*/ 10 w 56"/>
              <a:gd name="T9" fmla="*/ 41 h 41"/>
              <a:gd name="T10" fmla="*/ 31 w 56"/>
              <a:gd name="T11" fmla="*/ 34 h 41"/>
              <a:gd name="T12" fmla="*/ 48 w 56"/>
              <a:gd name="T13" fmla="*/ 19 h 41"/>
              <a:gd name="T14" fmla="*/ 56 w 56"/>
              <a:gd name="T15" fmla="*/ 6 h 41"/>
              <a:gd name="T16" fmla="*/ 53 w 56"/>
              <a:gd name="T17" fmla="*/ 0 h 41"/>
              <a:gd name="T18" fmla="*/ 41 w 56"/>
              <a:gd name="T19" fmla="*/ 6 h 41"/>
              <a:gd name="T20" fmla="*/ 16 w 56"/>
              <a:gd name="T21" fmla="*/ 19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6" h="41">
                <a:moveTo>
                  <a:pt x="16" y="19"/>
                </a:moveTo>
                <a:lnTo>
                  <a:pt x="4" y="28"/>
                </a:lnTo>
                <a:lnTo>
                  <a:pt x="0" y="35"/>
                </a:lnTo>
                <a:lnTo>
                  <a:pt x="1" y="40"/>
                </a:lnTo>
                <a:lnTo>
                  <a:pt x="10" y="41"/>
                </a:lnTo>
                <a:lnTo>
                  <a:pt x="31" y="34"/>
                </a:lnTo>
                <a:lnTo>
                  <a:pt x="48" y="19"/>
                </a:lnTo>
                <a:lnTo>
                  <a:pt x="56" y="6"/>
                </a:lnTo>
                <a:lnTo>
                  <a:pt x="53" y="0"/>
                </a:lnTo>
                <a:lnTo>
                  <a:pt x="41" y="6"/>
                </a:lnTo>
                <a:lnTo>
                  <a:pt x="16" y="1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45" name="Freeform 293"/>
          <p:cNvSpPr>
            <a:spLocks/>
          </p:cNvSpPr>
          <p:nvPr/>
        </p:nvSpPr>
        <p:spPr bwMode="auto">
          <a:xfrm>
            <a:off x="7521575" y="2563813"/>
            <a:ext cx="6350" cy="1588"/>
          </a:xfrm>
          <a:custGeom>
            <a:avLst/>
            <a:gdLst>
              <a:gd name="T0" fmla="*/ 8 w 49"/>
              <a:gd name="T1" fmla="*/ 12 h 17"/>
              <a:gd name="T2" fmla="*/ 32 w 49"/>
              <a:gd name="T3" fmla="*/ 17 h 17"/>
              <a:gd name="T4" fmla="*/ 49 w 49"/>
              <a:gd name="T5" fmla="*/ 10 h 17"/>
              <a:gd name="T6" fmla="*/ 47 w 49"/>
              <a:gd name="T7" fmla="*/ 2 h 17"/>
              <a:gd name="T8" fmla="*/ 21 w 49"/>
              <a:gd name="T9" fmla="*/ 0 h 17"/>
              <a:gd name="T10" fmla="*/ 7 w 49"/>
              <a:gd name="T11" fmla="*/ 1 h 17"/>
              <a:gd name="T12" fmla="*/ 0 w 49"/>
              <a:gd name="T13" fmla="*/ 4 h 17"/>
              <a:gd name="T14" fmla="*/ 0 w 49"/>
              <a:gd name="T15" fmla="*/ 8 h 17"/>
              <a:gd name="T16" fmla="*/ 8 w 49"/>
              <a:gd name="T17" fmla="*/ 12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9" h="17">
                <a:moveTo>
                  <a:pt x="8" y="12"/>
                </a:moveTo>
                <a:lnTo>
                  <a:pt x="32" y="17"/>
                </a:lnTo>
                <a:lnTo>
                  <a:pt x="49" y="10"/>
                </a:lnTo>
                <a:lnTo>
                  <a:pt x="47" y="2"/>
                </a:lnTo>
                <a:lnTo>
                  <a:pt x="21" y="0"/>
                </a:lnTo>
                <a:lnTo>
                  <a:pt x="7" y="1"/>
                </a:lnTo>
                <a:lnTo>
                  <a:pt x="0" y="4"/>
                </a:lnTo>
                <a:lnTo>
                  <a:pt x="0" y="8"/>
                </a:lnTo>
                <a:lnTo>
                  <a:pt x="8" y="1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46" name="Freeform 294"/>
          <p:cNvSpPr>
            <a:spLocks/>
          </p:cNvSpPr>
          <p:nvPr/>
        </p:nvSpPr>
        <p:spPr bwMode="auto">
          <a:xfrm>
            <a:off x="6896100" y="2568575"/>
            <a:ext cx="9525" cy="1588"/>
          </a:xfrm>
          <a:custGeom>
            <a:avLst/>
            <a:gdLst>
              <a:gd name="T0" fmla="*/ 11 w 75"/>
              <a:gd name="T1" fmla="*/ 11 h 14"/>
              <a:gd name="T2" fmla="*/ 44 w 75"/>
              <a:gd name="T3" fmla="*/ 14 h 14"/>
              <a:gd name="T4" fmla="*/ 75 w 75"/>
              <a:gd name="T5" fmla="*/ 11 h 14"/>
              <a:gd name="T6" fmla="*/ 74 w 75"/>
              <a:gd name="T7" fmla="*/ 4 h 14"/>
              <a:gd name="T8" fmla="*/ 37 w 75"/>
              <a:gd name="T9" fmla="*/ 0 h 14"/>
              <a:gd name="T10" fmla="*/ 15 w 75"/>
              <a:gd name="T11" fmla="*/ 1 h 14"/>
              <a:gd name="T12" fmla="*/ 2 w 75"/>
              <a:gd name="T13" fmla="*/ 4 h 14"/>
              <a:gd name="T14" fmla="*/ 0 w 75"/>
              <a:gd name="T15" fmla="*/ 5 h 14"/>
              <a:gd name="T16" fmla="*/ 1 w 75"/>
              <a:gd name="T17" fmla="*/ 7 h 14"/>
              <a:gd name="T18" fmla="*/ 5 w 75"/>
              <a:gd name="T19" fmla="*/ 9 h 14"/>
              <a:gd name="T20" fmla="*/ 11 w 75"/>
              <a:gd name="T21" fmla="*/ 11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5" h="14">
                <a:moveTo>
                  <a:pt x="11" y="11"/>
                </a:moveTo>
                <a:lnTo>
                  <a:pt x="44" y="14"/>
                </a:lnTo>
                <a:lnTo>
                  <a:pt x="75" y="11"/>
                </a:lnTo>
                <a:lnTo>
                  <a:pt x="74" y="4"/>
                </a:lnTo>
                <a:lnTo>
                  <a:pt x="37" y="0"/>
                </a:lnTo>
                <a:lnTo>
                  <a:pt x="15" y="1"/>
                </a:lnTo>
                <a:lnTo>
                  <a:pt x="2" y="4"/>
                </a:lnTo>
                <a:lnTo>
                  <a:pt x="0" y="5"/>
                </a:lnTo>
                <a:lnTo>
                  <a:pt x="1" y="7"/>
                </a:lnTo>
                <a:lnTo>
                  <a:pt x="5" y="9"/>
                </a:lnTo>
                <a:lnTo>
                  <a:pt x="11" y="1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47" name="Freeform 295"/>
          <p:cNvSpPr>
            <a:spLocks/>
          </p:cNvSpPr>
          <p:nvPr/>
        </p:nvSpPr>
        <p:spPr bwMode="auto">
          <a:xfrm>
            <a:off x="8154988" y="2571750"/>
            <a:ext cx="12700" cy="25400"/>
          </a:xfrm>
          <a:custGeom>
            <a:avLst/>
            <a:gdLst>
              <a:gd name="T0" fmla="*/ 16 w 103"/>
              <a:gd name="T1" fmla="*/ 34 h 207"/>
              <a:gd name="T2" fmla="*/ 21 w 103"/>
              <a:gd name="T3" fmla="*/ 49 h 207"/>
              <a:gd name="T4" fmla="*/ 21 w 103"/>
              <a:gd name="T5" fmla="*/ 56 h 207"/>
              <a:gd name="T6" fmla="*/ 15 w 103"/>
              <a:gd name="T7" fmla="*/ 58 h 207"/>
              <a:gd name="T8" fmla="*/ 4 w 103"/>
              <a:gd name="T9" fmla="*/ 53 h 207"/>
              <a:gd name="T10" fmla="*/ 0 w 103"/>
              <a:gd name="T11" fmla="*/ 70 h 207"/>
              <a:gd name="T12" fmla="*/ 27 w 103"/>
              <a:gd name="T13" fmla="*/ 134 h 207"/>
              <a:gd name="T14" fmla="*/ 69 w 103"/>
              <a:gd name="T15" fmla="*/ 207 h 207"/>
              <a:gd name="T16" fmla="*/ 93 w 103"/>
              <a:gd name="T17" fmla="*/ 198 h 207"/>
              <a:gd name="T18" fmla="*/ 103 w 103"/>
              <a:gd name="T19" fmla="*/ 172 h 207"/>
              <a:gd name="T20" fmla="*/ 100 w 103"/>
              <a:gd name="T21" fmla="*/ 153 h 207"/>
              <a:gd name="T22" fmla="*/ 91 w 103"/>
              <a:gd name="T23" fmla="*/ 152 h 207"/>
              <a:gd name="T24" fmla="*/ 87 w 103"/>
              <a:gd name="T25" fmla="*/ 171 h 207"/>
              <a:gd name="T26" fmla="*/ 86 w 103"/>
              <a:gd name="T27" fmla="*/ 183 h 207"/>
              <a:gd name="T28" fmla="*/ 83 w 103"/>
              <a:gd name="T29" fmla="*/ 188 h 207"/>
              <a:gd name="T30" fmla="*/ 76 w 103"/>
              <a:gd name="T31" fmla="*/ 183 h 207"/>
              <a:gd name="T32" fmla="*/ 65 w 103"/>
              <a:gd name="T33" fmla="*/ 168 h 207"/>
              <a:gd name="T34" fmla="*/ 45 w 103"/>
              <a:gd name="T35" fmla="*/ 119 h 207"/>
              <a:gd name="T36" fmla="*/ 68 w 103"/>
              <a:gd name="T37" fmla="*/ 117 h 207"/>
              <a:gd name="T38" fmla="*/ 73 w 103"/>
              <a:gd name="T39" fmla="*/ 106 h 207"/>
              <a:gd name="T40" fmla="*/ 57 w 103"/>
              <a:gd name="T41" fmla="*/ 64 h 207"/>
              <a:gd name="T42" fmla="*/ 32 w 103"/>
              <a:gd name="T43" fmla="*/ 21 h 207"/>
              <a:gd name="T44" fmla="*/ 14 w 103"/>
              <a:gd name="T45" fmla="*/ 0 h 207"/>
              <a:gd name="T46" fmla="*/ 8 w 103"/>
              <a:gd name="T47" fmla="*/ 3 h 207"/>
              <a:gd name="T48" fmla="*/ 16 w 103"/>
              <a:gd name="T49" fmla="*/ 34 h 2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03" h="207">
                <a:moveTo>
                  <a:pt x="16" y="34"/>
                </a:moveTo>
                <a:lnTo>
                  <a:pt x="21" y="49"/>
                </a:lnTo>
                <a:lnTo>
                  <a:pt x="21" y="56"/>
                </a:lnTo>
                <a:lnTo>
                  <a:pt x="15" y="58"/>
                </a:lnTo>
                <a:lnTo>
                  <a:pt x="4" y="53"/>
                </a:lnTo>
                <a:lnTo>
                  <a:pt x="0" y="70"/>
                </a:lnTo>
                <a:lnTo>
                  <a:pt x="27" y="134"/>
                </a:lnTo>
                <a:lnTo>
                  <a:pt x="69" y="207"/>
                </a:lnTo>
                <a:lnTo>
                  <a:pt x="93" y="198"/>
                </a:lnTo>
                <a:lnTo>
                  <a:pt x="103" y="172"/>
                </a:lnTo>
                <a:lnTo>
                  <a:pt x="100" y="153"/>
                </a:lnTo>
                <a:lnTo>
                  <a:pt x="91" y="152"/>
                </a:lnTo>
                <a:lnTo>
                  <a:pt x="87" y="171"/>
                </a:lnTo>
                <a:lnTo>
                  <a:pt x="86" y="183"/>
                </a:lnTo>
                <a:lnTo>
                  <a:pt x="83" y="188"/>
                </a:lnTo>
                <a:lnTo>
                  <a:pt x="76" y="183"/>
                </a:lnTo>
                <a:lnTo>
                  <a:pt x="65" y="168"/>
                </a:lnTo>
                <a:lnTo>
                  <a:pt x="45" y="119"/>
                </a:lnTo>
                <a:lnTo>
                  <a:pt x="68" y="117"/>
                </a:lnTo>
                <a:lnTo>
                  <a:pt x="73" y="106"/>
                </a:lnTo>
                <a:lnTo>
                  <a:pt x="57" y="64"/>
                </a:lnTo>
                <a:lnTo>
                  <a:pt x="32" y="21"/>
                </a:lnTo>
                <a:lnTo>
                  <a:pt x="14" y="0"/>
                </a:lnTo>
                <a:lnTo>
                  <a:pt x="8" y="3"/>
                </a:lnTo>
                <a:lnTo>
                  <a:pt x="16" y="3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48" name="Freeform 296"/>
          <p:cNvSpPr>
            <a:spLocks/>
          </p:cNvSpPr>
          <p:nvPr/>
        </p:nvSpPr>
        <p:spPr bwMode="auto">
          <a:xfrm>
            <a:off x="7226300" y="2576513"/>
            <a:ext cx="3175" cy="6350"/>
          </a:xfrm>
          <a:custGeom>
            <a:avLst/>
            <a:gdLst>
              <a:gd name="T0" fmla="*/ 7 w 31"/>
              <a:gd name="T1" fmla="*/ 23 h 55"/>
              <a:gd name="T2" fmla="*/ 0 w 31"/>
              <a:gd name="T3" fmla="*/ 41 h 55"/>
              <a:gd name="T4" fmla="*/ 3 w 31"/>
              <a:gd name="T5" fmla="*/ 55 h 55"/>
              <a:gd name="T6" fmla="*/ 13 w 31"/>
              <a:gd name="T7" fmla="*/ 53 h 55"/>
              <a:gd name="T8" fmla="*/ 25 w 31"/>
              <a:gd name="T9" fmla="*/ 31 h 55"/>
              <a:gd name="T10" fmla="*/ 31 w 31"/>
              <a:gd name="T11" fmla="*/ 10 h 55"/>
              <a:gd name="T12" fmla="*/ 29 w 31"/>
              <a:gd name="T13" fmla="*/ 0 h 55"/>
              <a:gd name="T14" fmla="*/ 20 w 31"/>
              <a:gd name="T15" fmla="*/ 5 h 55"/>
              <a:gd name="T16" fmla="*/ 7 w 31"/>
              <a:gd name="T17" fmla="*/ 23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1" h="55">
                <a:moveTo>
                  <a:pt x="7" y="23"/>
                </a:moveTo>
                <a:lnTo>
                  <a:pt x="0" y="41"/>
                </a:lnTo>
                <a:lnTo>
                  <a:pt x="3" y="55"/>
                </a:lnTo>
                <a:lnTo>
                  <a:pt x="13" y="53"/>
                </a:lnTo>
                <a:lnTo>
                  <a:pt x="25" y="31"/>
                </a:lnTo>
                <a:lnTo>
                  <a:pt x="31" y="10"/>
                </a:lnTo>
                <a:lnTo>
                  <a:pt x="29" y="0"/>
                </a:lnTo>
                <a:lnTo>
                  <a:pt x="20" y="5"/>
                </a:lnTo>
                <a:lnTo>
                  <a:pt x="7" y="2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49" name="Freeform 297"/>
          <p:cNvSpPr>
            <a:spLocks/>
          </p:cNvSpPr>
          <p:nvPr/>
        </p:nvSpPr>
        <p:spPr bwMode="auto">
          <a:xfrm>
            <a:off x="7473950" y="2576513"/>
            <a:ext cx="9525" cy="4763"/>
          </a:xfrm>
          <a:custGeom>
            <a:avLst/>
            <a:gdLst>
              <a:gd name="T0" fmla="*/ 16 w 75"/>
              <a:gd name="T1" fmla="*/ 22 h 43"/>
              <a:gd name="T2" fmla="*/ 0 w 75"/>
              <a:gd name="T3" fmla="*/ 37 h 43"/>
              <a:gd name="T4" fmla="*/ 5 w 75"/>
              <a:gd name="T5" fmla="*/ 43 h 43"/>
              <a:gd name="T6" fmla="*/ 30 w 75"/>
              <a:gd name="T7" fmla="*/ 37 h 43"/>
              <a:gd name="T8" fmla="*/ 59 w 75"/>
              <a:gd name="T9" fmla="*/ 22 h 43"/>
              <a:gd name="T10" fmla="*/ 75 w 75"/>
              <a:gd name="T11" fmla="*/ 7 h 43"/>
              <a:gd name="T12" fmla="*/ 69 w 75"/>
              <a:gd name="T13" fmla="*/ 0 h 43"/>
              <a:gd name="T14" fmla="*/ 45 w 75"/>
              <a:gd name="T15" fmla="*/ 7 h 43"/>
              <a:gd name="T16" fmla="*/ 16 w 75"/>
              <a:gd name="T17" fmla="*/ 22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5" h="43">
                <a:moveTo>
                  <a:pt x="16" y="22"/>
                </a:moveTo>
                <a:lnTo>
                  <a:pt x="0" y="37"/>
                </a:lnTo>
                <a:lnTo>
                  <a:pt x="5" y="43"/>
                </a:lnTo>
                <a:lnTo>
                  <a:pt x="30" y="37"/>
                </a:lnTo>
                <a:lnTo>
                  <a:pt x="59" y="22"/>
                </a:lnTo>
                <a:lnTo>
                  <a:pt x="75" y="7"/>
                </a:lnTo>
                <a:lnTo>
                  <a:pt x="69" y="0"/>
                </a:lnTo>
                <a:lnTo>
                  <a:pt x="45" y="7"/>
                </a:lnTo>
                <a:lnTo>
                  <a:pt x="16" y="2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50" name="Freeform 298"/>
          <p:cNvSpPr>
            <a:spLocks/>
          </p:cNvSpPr>
          <p:nvPr/>
        </p:nvSpPr>
        <p:spPr bwMode="auto">
          <a:xfrm>
            <a:off x="7461250" y="2581275"/>
            <a:ext cx="9525" cy="4763"/>
          </a:xfrm>
          <a:custGeom>
            <a:avLst/>
            <a:gdLst>
              <a:gd name="T0" fmla="*/ 16 w 75"/>
              <a:gd name="T1" fmla="*/ 21 h 43"/>
              <a:gd name="T2" fmla="*/ 0 w 75"/>
              <a:gd name="T3" fmla="*/ 36 h 43"/>
              <a:gd name="T4" fmla="*/ 5 w 75"/>
              <a:gd name="T5" fmla="*/ 43 h 43"/>
              <a:gd name="T6" fmla="*/ 30 w 75"/>
              <a:gd name="T7" fmla="*/ 36 h 43"/>
              <a:gd name="T8" fmla="*/ 59 w 75"/>
              <a:gd name="T9" fmla="*/ 21 h 43"/>
              <a:gd name="T10" fmla="*/ 75 w 75"/>
              <a:gd name="T11" fmla="*/ 6 h 43"/>
              <a:gd name="T12" fmla="*/ 70 w 75"/>
              <a:gd name="T13" fmla="*/ 0 h 43"/>
              <a:gd name="T14" fmla="*/ 45 w 75"/>
              <a:gd name="T15" fmla="*/ 6 h 43"/>
              <a:gd name="T16" fmla="*/ 16 w 75"/>
              <a:gd name="T17" fmla="*/ 21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5" h="43">
                <a:moveTo>
                  <a:pt x="16" y="21"/>
                </a:moveTo>
                <a:lnTo>
                  <a:pt x="0" y="36"/>
                </a:lnTo>
                <a:lnTo>
                  <a:pt x="5" y="43"/>
                </a:lnTo>
                <a:lnTo>
                  <a:pt x="30" y="36"/>
                </a:lnTo>
                <a:lnTo>
                  <a:pt x="59" y="21"/>
                </a:lnTo>
                <a:lnTo>
                  <a:pt x="75" y="6"/>
                </a:lnTo>
                <a:lnTo>
                  <a:pt x="70" y="0"/>
                </a:lnTo>
                <a:lnTo>
                  <a:pt x="45" y="6"/>
                </a:lnTo>
                <a:lnTo>
                  <a:pt x="16" y="2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51" name="Freeform 299"/>
          <p:cNvSpPr>
            <a:spLocks/>
          </p:cNvSpPr>
          <p:nvPr/>
        </p:nvSpPr>
        <p:spPr bwMode="auto">
          <a:xfrm>
            <a:off x="6931025" y="2593975"/>
            <a:ext cx="1588" cy="11113"/>
          </a:xfrm>
          <a:custGeom>
            <a:avLst/>
            <a:gdLst>
              <a:gd name="T0" fmla="*/ 0 w 13"/>
              <a:gd name="T1" fmla="*/ 45 h 90"/>
              <a:gd name="T2" fmla="*/ 1 w 13"/>
              <a:gd name="T3" fmla="*/ 71 h 90"/>
              <a:gd name="T4" fmla="*/ 3 w 13"/>
              <a:gd name="T5" fmla="*/ 87 h 90"/>
              <a:gd name="T6" fmla="*/ 4 w 13"/>
              <a:gd name="T7" fmla="*/ 90 h 90"/>
              <a:gd name="T8" fmla="*/ 6 w 13"/>
              <a:gd name="T9" fmla="*/ 90 h 90"/>
              <a:gd name="T10" fmla="*/ 8 w 13"/>
              <a:gd name="T11" fmla="*/ 88 h 90"/>
              <a:gd name="T12" fmla="*/ 10 w 13"/>
              <a:gd name="T13" fmla="*/ 82 h 90"/>
              <a:gd name="T14" fmla="*/ 13 w 13"/>
              <a:gd name="T15" fmla="*/ 45 h 90"/>
              <a:gd name="T16" fmla="*/ 10 w 13"/>
              <a:gd name="T17" fmla="*/ 7 h 90"/>
              <a:gd name="T18" fmla="*/ 8 w 13"/>
              <a:gd name="T19" fmla="*/ 2 h 90"/>
              <a:gd name="T20" fmla="*/ 6 w 13"/>
              <a:gd name="T21" fmla="*/ 0 h 90"/>
              <a:gd name="T22" fmla="*/ 4 w 13"/>
              <a:gd name="T23" fmla="*/ 0 h 90"/>
              <a:gd name="T24" fmla="*/ 3 w 13"/>
              <a:gd name="T25" fmla="*/ 4 h 90"/>
              <a:gd name="T26" fmla="*/ 1 w 13"/>
              <a:gd name="T27" fmla="*/ 20 h 90"/>
              <a:gd name="T28" fmla="*/ 0 w 13"/>
              <a:gd name="T29" fmla="*/ 45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3" h="90">
                <a:moveTo>
                  <a:pt x="0" y="45"/>
                </a:moveTo>
                <a:lnTo>
                  <a:pt x="1" y="71"/>
                </a:lnTo>
                <a:lnTo>
                  <a:pt x="3" y="87"/>
                </a:lnTo>
                <a:lnTo>
                  <a:pt x="4" y="90"/>
                </a:lnTo>
                <a:lnTo>
                  <a:pt x="6" y="90"/>
                </a:lnTo>
                <a:lnTo>
                  <a:pt x="8" y="88"/>
                </a:lnTo>
                <a:lnTo>
                  <a:pt x="10" y="82"/>
                </a:lnTo>
                <a:lnTo>
                  <a:pt x="13" y="45"/>
                </a:lnTo>
                <a:lnTo>
                  <a:pt x="10" y="7"/>
                </a:lnTo>
                <a:lnTo>
                  <a:pt x="8" y="2"/>
                </a:lnTo>
                <a:lnTo>
                  <a:pt x="6" y="0"/>
                </a:lnTo>
                <a:lnTo>
                  <a:pt x="4" y="0"/>
                </a:lnTo>
                <a:lnTo>
                  <a:pt x="3" y="4"/>
                </a:lnTo>
                <a:lnTo>
                  <a:pt x="1" y="20"/>
                </a:lnTo>
                <a:lnTo>
                  <a:pt x="0" y="4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52" name="Freeform 300"/>
          <p:cNvSpPr>
            <a:spLocks/>
          </p:cNvSpPr>
          <p:nvPr/>
        </p:nvSpPr>
        <p:spPr bwMode="auto">
          <a:xfrm>
            <a:off x="7173913" y="2600325"/>
            <a:ext cx="6350" cy="9525"/>
          </a:xfrm>
          <a:custGeom>
            <a:avLst/>
            <a:gdLst>
              <a:gd name="T0" fmla="*/ 6 w 56"/>
              <a:gd name="T1" fmla="*/ 16 h 76"/>
              <a:gd name="T2" fmla="*/ 0 w 56"/>
              <a:gd name="T3" fmla="*/ 27 h 76"/>
              <a:gd name="T4" fmla="*/ 0 w 56"/>
              <a:gd name="T5" fmla="*/ 32 h 76"/>
              <a:gd name="T6" fmla="*/ 5 w 56"/>
              <a:gd name="T7" fmla="*/ 31 h 76"/>
              <a:gd name="T8" fmla="*/ 17 w 56"/>
              <a:gd name="T9" fmla="*/ 25 h 76"/>
              <a:gd name="T10" fmla="*/ 30 w 56"/>
              <a:gd name="T11" fmla="*/ 18 h 76"/>
              <a:gd name="T12" fmla="*/ 36 w 56"/>
              <a:gd name="T13" fmla="*/ 19 h 76"/>
              <a:gd name="T14" fmla="*/ 36 w 56"/>
              <a:gd name="T15" fmla="*/ 29 h 76"/>
              <a:gd name="T16" fmla="*/ 30 w 56"/>
              <a:gd name="T17" fmla="*/ 48 h 76"/>
              <a:gd name="T18" fmla="*/ 23 w 56"/>
              <a:gd name="T19" fmla="*/ 67 h 76"/>
              <a:gd name="T20" fmla="*/ 22 w 56"/>
              <a:gd name="T21" fmla="*/ 76 h 76"/>
              <a:gd name="T22" fmla="*/ 27 w 56"/>
              <a:gd name="T23" fmla="*/ 74 h 76"/>
              <a:gd name="T24" fmla="*/ 40 w 56"/>
              <a:gd name="T25" fmla="*/ 61 h 76"/>
              <a:gd name="T26" fmla="*/ 56 w 56"/>
              <a:gd name="T27" fmla="*/ 35 h 76"/>
              <a:gd name="T28" fmla="*/ 45 w 56"/>
              <a:gd name="T29" fmla="*/ 12 h 76"/>
              <a:gd name="T30" fmla="*/ 23 w 56"/>
              <a:gd name="T31" fmla="*/ 0 h 76"/>
              <a:gd name="T32" fmla="*/ 6 w 56"/>
              <a:gd name="T33" fmla="*/ 16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56" h="76">
                <a:moveTo>
                  <a:pt x="6" y="16"/>
                </a:moveTo>
                <a:lnTo>
                  <a:pt x="0" y="27"/>
                </a:lnTo>
                <a:lnTo>
                  <a:pt x="0" y="32"/>
                </a:lnTo>
                <a:lnTo>
                  <a:pt x="5" y="31"/>
                </a:lnTo>
                <a:lnTo>
                  <a:pt x="17" y="25"/>
                </a:lnTo>
                <a:lnTo>
                  <a:pt x="30" y="18"/>
                </a:lnTo>
                <a:lnTo>
                  <a:pt x="36" y="19"/>
                </a:lnTo>
                <a:lnTo>
                  <a:pt x="36" y="29"/>
                </a:lnTo>
                <a:lnTo>
                  <a:pt x="30" y="48"/>
                </a:lnTo>
                <a:lnTo>
                  <a:pt x="23" y="67"/>
                </a:lnTo>
                <a:lnTo>
                  <a:pt x="22" y="76"/>
                </a:lnTo>
                <a:lnTo>
                  <a:pt x="27" y="74"/>
                </a:lnTo>
                <a:lnTo>
                  <a:pt x="40" y="61"/>
                </a:lnTo>
                <a:lnTo>
                  <a:pt x="56" y="35"/>
                </a:lnTo>
                <a:lnTo>
                  <a:pt x="45" y="12"/>
                </a:lnTo>
                <a:lnTo>
                  <a:pt x="23" y="0"/>
                </a:lnTo>
                <a:lnTo>
                  <a:pt x="6" y="1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53" name="Freeform 301"/>
          <p:cNvSpPr>
            <a:spLocks/>
          </p:cNvSpPr>
          <p:nvPr/>
        </p:nvSpPr>
        <p:spPr bwMode="auto">
          <a:xfrm>
            <a:off x="6926263" y="2600325"/>
            <a:ext cx="4763" cy="26988"/>
          </a:xfrm>
          <a:custGeom>
            <a:avLst/>
            <a:gdLst>
              <a:gd name="T0" fmla="*/ 0 w 34"/>
              <a:gd name="T1" fmla="*/ 54 h 214"/>
              <a:gd name="T2" fmla="*/ 5 w 34"/>
              <a:gd name="T3" fmla="*/ 107 h 214"/>
              <a:gd name="T4" fmla="*/ 17 w 34"/>
              <a:gd name="T5" fmla="*/ 160 h 214"/>
              <a:gd name="T6" fmla="*/ 34 w 34"/>
              <a:gd name="T7" fmla="*/ 214 h 214"/>
              <a:gd name="T8" fmla="*/ 34 w 34"/>
              <a:gd name="T9" fmla="*/ 160 h 214"/>
              <a:gd name="T10" fmla="*/ 29 w 34"/>
              <a:gd name="T11" fmla="*/ 107 h 214"/>
              <a:gd name="T12" fmla="*/ 17 w 34"/>
              <a:gd name="T13" fmla="*/ 54 h 214"/>
              <a:gd name="T14" fmla="*/ 0 w 34"/>
              <a:gd name="T15" fmla="*/ 0 h 214"/>
              <a:gd name="T16" fmla="*/ 0 w 34"/>
              <a:gd name="T17" fmla="*/ 54 h 2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4" h="214">
                <a:moveTo>
                  <a:pt x="0" y="54"/>
                </a:moveTo>
                <a:lnTo>
                  <a:pt x="5" y="107"/>
                </a:lnTo>
                <a:lnTo>
                  <a:pt x="17" y="160"/>
                </a:lnTo>
                <a:lnTo>
                  <a:pt x="34" y="214"/>
                </a:lnTo>
                <a:lnTo>
                  <a:pt x="34" y="160"/>
                </a:lnTo>
                <a:lnTo>
                  <a:pt x="29" y="107"/>
                </a:lnTo>
                <a:lnTo>
                  <a:pt x="17" y="54"/>
                </a:lnTo>
                <a:lnTo>
                  <a:pt x="0" y="0"/>
                </a:lnTo>
                <a:lnTo>
                  <a:pt x="0" y="5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54" name="Freeform 302"/>
          <p:cNvSpPr>
            <a:spLocks/>
          </p:cNvSpPr>
          <p:nvPr/>
        </p:nvSpPr>
        <p:spPr bwMode="auto">
          <a:xfrm>
            <a:off x="8169275" y="2606675"/>
            <a:ext cx="4763" cy="14288"/>
          </a:xfrm>
          <a:custGeom>
            <a:avLst/>
            <a:gdLst>
              <a:gd name="T0" fmla="*/ 3 w 39"/>
              <a:gd name="T1" fmla="*/ 0 h 120"/>
              <a:gd name="T2" fmla="*/ 0 w 39"/>
              <a:gd name="T3" fmla="*/ 30 h 120"/>
              <a:gd name="T4" fmla="*/ 7 w 39"/>
              <a:gd name="T5" fmla="*/ 71 h 120"/>
              <a:gd name="T6" fmla="*/ 27 w 39"/>
              <a:gd name="T7" fmla="*/ 120 h 120"/>
              <a:gd name="T8" fmla="*/ 39 w 39"/>
              <a:gd name="T9" fmla="*/ 67 h 120"/>
              <a:gd name="T10" fmla="*/ 35 w 39"/>
              <a:gd name="T11" fmla="*/ 0 h 120"/>
              <a:gd name="T12" fmla="*/ 3 w 39"/>
              <a:gd name="T13" fmla="*/ 0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9" h="120">
                <a:moveTo>
                  <a:pt x="3" y="0"/>
                </a:moveTo>
                <a:lnTo>
                  <a:pt x="0" y="30"/>
                </a:lnTo>
                <a:lnTo>
                  <a:pt x="7" y="71"/>
                </a:lnTo>
                <a:lnTo>
                  <a:pt x="27" y="120"/>
                </a:lnTo>
                <a:lnTo>
                  <a:pt x="39" y="67"/>
                </a:lnTo>
                <a:lnTo>
                  <a:pt x="35" y="0"/>
                </a:lnTo>
                <a:lnTo>
                  <a:pt x="3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55" name="Freeform 303"/>
          <p:cNvSpPr>
            <a:spLocks/>
          </p:cNvSpPr>
          <p:nvPr/>
        </p:nvSpPr>
        <p:spPr bwMode="auto">
          <a:xfrm>
            <a:off x="6921500" y="2619375"/>
            <a:ext cx="3175" cy="7938"/>
          </a:xfrm>
          <a:custGeom>
            <a:avLst/>
            <a:gdLst>
              <a:gd name="T0" fmla="*/ 4 w 27"/>
              <a:gd name="T1" fmla="*/ 28 h 63"/>
              <a:gd name="T2" fmla="*/ 0 w 27"/>
              <a:gd name="T3" fmla="*/ 50 h 63"/>
              <a:gd name="T4" fmla="*/ 0 w 27"/>
              <a:gd name="T5" fmla="*/ 62 h 63"/>
              <a:gd name="T6" fmla="*/ 5 w 27"/>
              <a:gd name="T7" fmla="*/ 63 h 63"/>
              <a:gd name="T8" fmla="*/ 14 w 27"/>
              <a:gd name="T9" fmla="*/ 55 h 63"/>
              <a:gd name="T10" fmla="*/ 26 w 27"/>
              <a:gd name="T11" fmla="*/ 33 h 63"/>
              <a:gd name="T12" fmla="*/ 27 w 27"/>
              <a:gd name="T13" fmla="*/ 6 h 63"/>
              <a:gd name="T14" fmla="*/ 17 w 27"/>
              <a:gd name="T15" fmla="*/ 0 h 63"/>
              <a:gd name="T16" fmla="*/ 4 w 27"/>
              <a:gd name="T17" fmla="*/ 28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7" h="63">
                <a:moveTo>
                  <a:pt x="4" y="28"/>
                </a:moveTo>
                <a:lnTo>
                  <a:pt x="0" y="50"/>
                </a:lnTo>
                <a:lnTo>
                  <a:pt x="0" y="62"/>
                </a:lnTo>
                <a:lnTo>
                  <a:pt x="5" y="63"/>
                </a:lnTo>
                <a:lnTo>
                  <a:pt x="14" y="55"/>
                </a:lnTo>
                <a:lnTo>
                  <a:pt x="26" y="33"/>
                </a:lnTo>
                <a:lnTo>
                  <a:pt x="27" y="6"/>
                </a:lnTo>
                <a:lnTo>
                  <a:pt x="17" y="0"/>
                </a:lnTo>
                <a:lnTo>
                  <a:pt x="4" y="2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72" name="Freeform 304"/>
          <p:cNvSpPr>
            <a:spLocks/>
          </p:cNvSpPr>
          <p:nvPr/>
        </p:nvSpPr>
        <p:spPr bwMode="auto">
          <a:xfrm>
            <a:off x="6926263" y="2628900"/>
            <a:ext cx="1588" cy="6350"/>
          </a:xfrm>
          <a:custGeom>
            <a:avLst/>
            <a:gdLst>
              <a:gd name="T0" fmla="*/ 0 w 16"/>
              <a:gd name="T1" fmla="*/ 28 h 49"/>
              <a:gd name="T2" fmla="*/ 1 w 16"/>
              <a:gd name="T3" fmla="*/ 42 h 49"/>
              <a:gd name="T4" fmla="*/ 4 w 16"/>
              <a:gd name="T5" fmla="*/ 49 h 49"/>
              <a:gd name="T6" fmla="*/ 8 w 16"/>
              <a:gd name="T7" fmla="*/ 49 h 49"/>
              <a:gd name="T8" fmla="*/ 13 w 16"/>
              <a:gd name="T9" fmla="*/ 40 h 49"/>
              <a:gd name="T10" fmla="*/ 16 w 16"/>
              <a:gd name="T11" fmla="*/ 17 h 49"/>
              <a:gd name="T12" fmla="*/ 10 w 16"/>
              <a:gd name="T13" fmla="*/ 0 h 49"/>
              <a:gd name="T14" fmla="*/ 2 w 16"/>
              <a:gd name="T15" fmla="*/ 2 h 49"/>
              <a:gd name="T16" fmla="*/ 0 w 16"/>
              <a:gd name="T17" fmla="*/ 28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6" h="49">
                <a:moveTo>
                  <a:pt x="0" y="28"/>
                </a:moveTo>
                <a:lnTo>
                  <a:pt x="1" y="42"/>
                </a:lnTo>
                <a:lnTo>
                  <a:pt x="4" y="49"/>
                </a:lnTo>
                <a:lnTo>
                  <a:pt x="8" y="49"/>
                </a:lnTo>
                <a:lnTo>
                  <a:pt x="13" y="40"/>
                </a:lnTo>
                <a:lnTo>
                  <a:pt x="16" y="17"/>
                </a:lnTo>
                <a:lnTo>
                  <a:pt x="10" y="0"/>
                </a:lnTo>
                <a:lnTo>
                  <a:pt x="2" y="2"/>
                </a:lnTo>
                <a:lnTo>
                  <a:pt x="0" y="2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73" name="Freeform 305"/>
          <p:cNvSpPr>
            <a:spLocks/>
          </p:cNvSpPr>
          <p:nvPr/>
        </p:nvSpPr>
        <p:spPr bwMode="auto">
          <a:xfrm>
            <a:off x="7297738" y="2628900"/>
            <a:ext cx="3175" cy="6350"/>
          </a:xfrm>
          <a:custGeom>
            <a:avLst/>
            <a:gdLst>
              <a:gd name="T0" fmla="*/ 0 w 29"/>
              <a:gd name="T1" fmla="*/ 29 h 49"/>
              <a:gd name="T2" fmla="*/ 5 w 29"/>
              <a:gd name="T3" fmla="*/ 48 h 49"/>
              <a:gd name="T4" fmla="*/ 19 w 29"/>
              <a:gd name="T5" fmla="*/ 49 h 49"/>
              <a:gd name="T6" fmla="*/ 29 w 29"/>
              <a:gd name="T7" fmla="*/ 35 h 49"/>
              <a:gd name="T8" fmla="*/ 26 w 29"/>
              <a:gd name="T9" fmla="*/ 17 h 49"/>
              <a:gd name="T10" fmla="*/ 14 w 29"/>
              <a:gd name="T11" fmla="*/ 2 h 49"/>
              <a:gd name="T12" fmla="*/ 5 w 29"/>
              <a:gd name="T13" fmla="*/ 0 h 49"/>
              <a:gd name="T14" fmla="*/ 1 w 29"/>
              <a:gd name="T15" fmla="*/ 8 h 49"/>
              <a:gd name="T16" fmla="*/ 0 w 29"/>
              <a:gd name="T17" fmla="*/ 29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" h="49">
                <a:moveTo>
                  <a:pt x="0" y="29"/>
                </a:moveTo>
                <a:lnTo>
                  <a:pt x="5" y="48"/>
                </a:lnTo>
                <a:lnTo>
                  <a:pt x="19" y="49"/>
                </a:lnTo>
                <a:lnTo>
                  <a:pt x="29" y="35"/>
                </a:lnTo>
                <a:lnTo>
                  <a:pt x="26" y="17"/>
                </a:lnTo>
                <a:lnTo>
                  <a:pt x="14" y="2"/>
                </a:lnTo>
                <a:lnTo>
                  <a:pt x="5" y="0"/>
                </a:lnTo>
                <a:lnTo>
                  <a:pt x="1" y="8"/>
                </a:lnTo>
                <a:lnTo>
                  <a:pt x="0" y="2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75" name="Freeform 306"/>
          <p:cNvSpPr>
            <a:spLocks/>
          </p:cNvSpPr>
          <p:nvPr/>
        </p:nvSpPr>
        <p:spPr bwMode="auto">
          <a:xfrm>
            <a:off x="7218363" y="2632075"/>
            <a:ext cx="1588" cy="7938"/>
          </a:xfrm>
          <a:custGeom>
            <a:avLst/>
            <a:gdLst>
              <a:gd name="T0" fmla="*/ 0 w 14"/>
              <a:gd name="T1" fmla="*/ 34 h 66"/>
              <a:gd name="T2" fmla="*/ 1 w 14"/>
              <a:gd name="T3" fmla="*/ 53 h 66"/>
              <a:gd name="T4" fmla="*/ 3 w 14"/>
              <a:gd name="T5" fmla="*/ 63 h 66"/>
              <a:gd name="T6" fmla="*/ 6 w 14"/>
              <a:gd name="T7" fmla="*/ 66 h 66"/>
              <a:gd name="T8" fmla="*/ 11 w 14"/>
              <a:gd name="T9" fmla="*/ 59 h 66"/>
              <a:gd name="T10" fmla="*/ 14 w 14"/>
              <a:gd name="T11" fmla="*/ 34 h 66"/>
              <a:gd name="T12" fmla="*/ 11 w 14"/>
              <a:gd name="T13" fmla="*/ 6 h 66"/>
              <a:gd name="T14" fmla="*/ 6 w 14"/>
              <a:gd name="T15" fmla="*/ 0 h 66"/>
              <a:gd name="T16" fmla="*/ 3 w 14"/>
              <a:gd name="T17" fmla="*/ 4 h 66"/>
              <a:gd name="T18" fmla="*/ 1 w 14"/>
              <a:gd name="T19" fmla="*/ 14 h 66"/>
              <a:gd name="T20" fmla="*/ 0 w 14"/>
              <a:gd name="T21" fmla="*/ 34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4" h="66">
                <a:moveTo>
                  <a:pt x="0" y="34"/>
                </a:moveTo>
                <a:lnTo>
                  <a:pt x="1" y="53"/>
                </a:lnTo>
                <a:lnTo>
                  <a:pt x="3" y="63"/>
                </a:lnTo>
                <a:lnTo>
                  <a:pt x="6" y="66"/>
                </a:lnTo>
                <a:lnTo>
                  <a:pt x="11" y="59"/>
                </a:lnTo>
                <a:lnTo>
                  <a:pt x="14" y="34"/>
                </a:lnTo>
                <a:lnTo>
                  <a:pt x="11" y="6"/>
                </a:lnTo>
                <a:lnTo>
                  <a:pt x="6" y="0"/>
                </a:lnTo>
                <a:lnTo>
                  <a:pt x="3" y="4"/>
                </a:lnTo>
                <a:lnTo>
                  <a:pt x="1" y="14"/>
                </a:lnTo>
                <a:lnTo>
                  <a:pt x="0" y="3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76" name="Freeform 307"/>
          <p:cNvSpPr>
            <a:spLocks/>
          </p:cNvSpPr>
          <p:nvPr/>
        </p:nvSpPr>
        <p:spPr bwMode="auto">
          <a:xfrm>
            <a:off x="8177213" y="2632075"/>
            <a:ext cx="4763" cy="17463"/>
          </a:xfrm>
          <a:custGeom>
            <a:avLst/>
            <a:gdLst>
              <a:gd name="T0" fmla="*/ 32 w 45"/>
              <a:gd name="T1" fmla="*/ 26 h 134"/>
              <a:gd name="T2" fmla="*/ 26 w 45"/>
              <a:gd name="T3" fmla="*/ 58 h 134"/>
              <a:gd name="T4" fmla="*/ 11 w 45"/>
              <a:gd name="T5" fmla="*/ 65 h 134"/>
              <a:gd name="T6" fmla="*/ 0 w 45"/>
              <a:gd name="T7" fmla="*/ 69 h 134"/>
              <a:gd name="T8" fmla="*/ 4 w 45"/>
              <a:gd name="T9" fmla="*/ 99 h 134"/>
              <a:gd name="T10" fmla="*/ 11 w 45"/>
              <a:gd name="T11" fmla="*/ 126 h 134"/>
              <a:gd name="T12" fmla="*/ 16 w 45"/>
              <a:gd name="T13" fmla="*/ 134 h 134"/>
              <a:gd name="T14" fmla="*/ 23 w 45"/>
              <a:gd name="T15" fmla="*/ 123 h 134"/>
              <a:gd name="T16" fmla="*/ 34 w 45"/>
              <a:gd name="T17" fmla="*/ 95 h 134"/>
              <a:gd name="T18" fmla="*/ 45 w 45"/>
              <a:gd name="T19" fmla="*/ 49 h 134"/>
              <a:gd name="T20" fmla="*/ 45 w 45"/>
              <a:gd name="T21" fmla="*/ 11 h 134"/>
              <a:gd name="T22" fmla="*/ 41 w 45"/>
              <a:gd name="T23" fmla="*/ 1 h 134"/>
              <a:gd name="T24" fmla="*/ 36 w 45"/>
              <a:gd name="T25" fmla="*/ 0 h 134"/>
              <a:gd name="T26" fmla="*/ 34 w 45"/>
              <a:gd name="T27" fmla="*/ 8 h 134"/>
              <a:gd name="T28" fmla="*/ 32 w 45"/>
              <a:gd name="T29" fmla="*/ 26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45" h="134">
                <a:moveTo>
                  <a:pt x="32" y="26"/>
                </a:moveTo>
                <a:lnTo>
                  <a:pt x="26" y="58"/>
                </a:lnTo>
                <a:lnTo>
                  <a:pt x="11" y="65"/>
                </a:lnTo>
                <a:lnTo>
                  <a:pt x="0" y="69"/>
                </a:lnTo>
                <a:lnTo>
                  <a:pt x="4" y="99"/>
                </a:lnTo>
                <a:lnTo>
                  <a:pt x="11" y="126"/>
                </a:lnTo>
                <a:lnTo>
                  <a:pt x="16" y="134"/>
                </a:lnTo>
                <a:lnTo>
                  <a:pt x="23" y="123"/>
                </a:lnTo>
                <a:lnTo>
                  <a:pt x="34" y="95"/>
                </a:lnTo>
                <a:lnTo>
                  <a:pt x="45" y="49"/>
                </a:lnTo>
                <a:lnTo>
                  <a:pt x="45" y="11"/>
                </a:lnTo>
                <a:lnTo>
                  <a:pt x="41" y="1"/>
                </a:lnTo>
                <a:lnTo>
                  <a:pt x="36" y="0"/>
                </a:lnTo>
                <a:lnTo>
                  <a:pt x="34" y="8"/>
                </a:lnTo>
                <a:lnTo>
                  <a:pt x="32" y="2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77" name="Freeform 308"/>
          <p:cNvSpPr>
            <a:spLocks/>
          </p:cNvSpPr>
          <p:nvPr/>
        </p:nvSpPr>
        <p:spPr bwMode="auto">
          <a:xfrm>
            <a:off x="7304088" y="2641600"/>
            <a:ext cx="6350" cy="12700"/>
          </a:xfrm>
          <a:custGeom>
            <a:avLst/>
            <a:gdLst>
              <a:gd name="T0" fmla="*/ 0 w 57"/>
              <a:gd name="T1" fmla="*/ 13 h 105"/>
              <a:gd name="T2" fmla="*/ 9 w 57"/>
              <a:gd name="T3" fmla="*/ 41 h 105"/>
              <a:gd name="T4" fmla="*/ 34 w 57"/>
              <a:gd name="T5" fmla="*/ 77 h 105"/>
              <a:gd name="T6" fmla="*/ 51 w 57"/>
              <a:gd name="T7" fmla="*/ 99 h 105"/>
              <a:gd name="T8" fmla="*/ 57 w 57"/>
              <a:gd name="T9" fmla="*/ 105 h 105"/>
              <a:gd name="T10" fmla="*/ 53 w 57"/>
              <a:gd name="T11" fmla="*/ 93 h 105"/>
              <a:gd name="T12" fmla="*/ 40 w 57"/>
              <a:gd name="T13" fmla="*/ 64 h 105"/>
              <a:gd name="T14" fmla="*/ 21 w 57"/>
              <a:gd name="T15" fmla="*/ 25 h 105"/>
              <a:gd name="T16" fmla="*/ 8 w 57"/>
              <a:gd name="T17" fmla="*/ 5 h 105"/>
              <a:gd name="T18" fmla="*/ 5 w 57"/>
              <a:gd name="T19" fmla="*/ 0 h 105"/>
              <a:gd name="T20" fmla="*/ 2 w 57"/>
              <a:gd name="T21" fmla="*/ 1 h 105"/>
              <a:gd name="T22" fmla="*/ 0 w 57"/>
              <a:gd name="T23" fmla="*/ 6 h 105"/>
              <a:gd name="T24" fmla="*/ 0 w 57"/>
              <a:gd name="T25" fmla="*/ 13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7" h="105">
                <a:moveTo>
                  <a:pt x="0" y="13"/>
                </a:moveTo>
                <a:lnTo>
                  <a:pt x="9" y="41"/>
                </a:lnTo>
                <a:lnTo>
                  <a:pt x="34" y="77"/>
                </a:lnTo>
                <a:lnTo>
                  <a:pt x="51" y="99"/>
                </a:lnTo>
                <a:lnTo>
                  <a:pt x="57" y="105"/>
                </a:lnTo>
                <a:lnTo>
                  <a:pt x="53" y="93"/>
                </a:lnTo>
                <a:lnTo>
                  <a:pt x="40" y="64"/>
                </a:lnTo>
                <a:lnTo>
                  <a:pt x="21" y="25"/>
                </a:lnTo>
                <a:lnTo>
                  <a:pt x="8" y="5"/>
                </a:lnTo>
                <a:lnTo>
                  <a:pt x="5" y="0"/>
                </a:lnTo>
                <a:lnTo>
                  <a:pt x="2" y="1"/>
                </a:lnTo>
                <a:lnTo>
                  <a:pt x="0" y="6"/>
                </a:lnTo>
                <a:lnTo>
                  <a:pt x="0" y="1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79" name="Freeform 309"/>
          <p:cNvSpPr>
            <a:spLocks/>
          </p:cNvSpPr>
          <p:nvPr/>
        </p:nvSpPr>
        <p:spPr bwMode="auto">
          <a:xfrm>
            <a:off x="6923088" y="2644775"/>
            <a:ext cx="1588" cy="7938"/>
          </a:xfrm>
          <a:custGeom>
            <a:avLst/>
            <a:gdLst>
              <a:gd name="T0" fmla="*/ 0 w 14"/>
              <a:gd name="T1" fmla="*/ 33 h 65"/>
              <a:gd name="T2" fmla="*/ 2 w 14"/>
              <a:gd name="T3" fmla="*/ 53 h 65"/>
              <a:gd name="T4" fmla="*/ 4 w 14"/>
              <a:gd name="T5" fmla="*/ 63 h 65"/>
              <a:gd name="T6" fmla="*/ 7 w 14"/>
              <a:gd name="T7" fmla="*/ 65 h 65"/>
              <a:gd name="T8" fmla="*/ 11 w 14"/>
              <a:gd name="T9" fmla="*/ 59 h 65"/>
              <a:gd name="T10" fmla="*/ 14 w 14"/>
              <a:gd name="T11" fmla="*/ 33 h 65"/>
              <a:gd name="T12" fmla="*/ 11 w 14"/>
              <a:gd name="T13" fmla="*/ 6 h 65"/>
              <a:gd name="T14" fmla="*/ 7 w 14"/>
              <a:gd name="T15" fmla="*/ 0 h 65"/>
              <a:gd name="T16" fmla="*/ 4 w 14"/>
              <a:gd name="T17" fmla="*/ 3 h 65"/>
              <a:gd name="T18" fmla="*/ 2 w 14"/>
              <a:gd name="T19" fmla="*/ 14 h 65"/>
              <a:gd name="T20" fmla="*/ 0 w 14"/>
              <a:gd name="T21" fmla="*/ 33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4" h="65">
                <a:moveTo>
                  <a:pt x="0" y="33"/>
                </a:moveTo>
                <a:lnTo>
                  <a:pt x="2" y="53"/>
                </a:lnTo>
                <a:lnTo>
                  <a:pt x="4" y="63"/>
                </a:lnTo>
                <a:lnTo>
                  <a:pt x="7" y="65"/>
                </a:lnTo>
                <a:lnTo>
                  <a:pt x="11" y="59"/>
                </a:lnTo>
                <a:lnTo>
                  <a:pt x="14" y="33"/>
                </a:lnTo>
                <a:lnTo>
                  <a:pt x="11" y="6"/>
                </a:lnTo>
                <a:lnTo>
                  <a:pt x="7" y="0"/>
                </a:lnTo>
                <a:lnTo>
                  <a:pt x="4" y="3"/>
                </a:lnTo>
                <a:lnTo>
                  <a:pt x="2" y="14"/>
                </a:lnTo>
                <a:lnTo>
                  <a:pt x="0" y="3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80" name="Freeform 310"/>
          <p:cNvSpPr>
            <a:spLocks/>
          </p:cNvSpPr>
          <p:nvPr/>
        </p:nvSpPr>
        <p:spPr bwMode="auto">
          <a:xfrm>
            <a:off x="7215188" y="2657475"/>
            <a:ext cx="4763" cy="9525"/>
          </a:xfrm>
          <a:custGeom>
            <a:avLst/>
            <a:gdLst>
              <a:gd name="T0" fmla="*/ 0 w 34"/>
              <a:gd name="T1" fmla="*/ 47 h 77"/>
              <a:gd name="T2" fmla="*/ 5 w 34"/>
              <a:gd name="T3" fmla="*/ 75 h 77"/>
              <a:gd name="T4" fmla="*/ 15 w 34"/>
              <a:gd name="T5" fmla="*/ 77 h 77"/>
              <a:gd name="T6" fmla="*/ 34 w 34"/>
              <a:gd name="T7" fmla="*/ 31 h 77"/>
              <a:gd name="T8" fmla="*/ 20 w 34"/>
              <a:gd name="T9" fmla="*/ 0 h 77"/>
              <a:gd name="T10" fmla="*/ 6 w 34"/>
              <a:gd name="T11" fmla="*/ 14 h 77"/>
              <a:gd name="T12" fmla="*/ 0 w 34"/>
              <a:gd name="T13" fmla="*/ 47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4" h="77">
                <a:moveTo>
                  <a:pt x="0" y="47"/>
                </a:moveTo>
                <a:lnTo>
                  <a:pt x="5" y="75"/>
                </a:lnTo>
                <a:lnTo>
                  <a:pt x="15" y="77"/>
                </a:lnTo>
                <a:lnTo>
                  <a:pt x="34" y="31"/>
                </a:lnTo>
                <a:lnTo>
                  <a:pt x="20" y="0"/>
                </a:lnTo>
                <a:lnTo>
                  <a:pt x="6" y="14"/>
                </a:lnTo>
                <a:lnTo>
                  <a:pt x="0" y="4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81" name="Freeform 311"/>
          <p:cNvSpPr>
            <a:spLocks/>
          </p:cNvSpPr>
          <p:nvPr/>
        </p:nvSpPr>
        <p:spPr bwMode="auto">
          <a:xfrm>
            <a:off x="8180388" y="2659063"/>
            <a:ext cx="7938" cy="14288"/>
          </a:xfrm>
          <a:custGeom>
            <a:avLst/>
            <a:gdLst>
              <a:gd name="T0" fmla="*/ 0 w 60"/>
              <a:gd name="T1" fmla="*/ 66 h 126"/>
              <a:gd name="T2" fmla="*/ 2 w 60"/>
              <a:gd name="T3" fmla="*/ 109 h 126"/>
              <a:gd name="T4" fmla="*/ 6 w 60"/>
              <a:gd name="T5" fmla="*/ 126 h 126"/>
              <a:gd name="T6" fmla="*/ 9 w 60"/>
              <a:gd name="T7" fmla="*/ 118 h 126"/>
              <a:gd name="T8" fmla="*/ 15 w 60"/>
              <a:gd name="T9" fmla="*/ 86 h 126"/>
              <a:gd name="T10" fmla="*/ 20 w 60"/>
              <a:gd name="T11" fmla="*/ 54 h 126"/>
              <a:gd name="T12" fmla="*/ 26 w 60"/>
              <a:gd name="T13" fmla="*/ 40 h 126"/>
              <a:gd name="T14" fmla="*/ 31 w 60"/>
              <a:gd name="T15" fmla="*/ 44 h 126"/>
              <a:gd name="T16" fmla="*/ 41 w 60"/>
              <a:gd name="T17" fmla="*/ 64 h 126"/>
              <a:gd name="T18" fmla="*/ 50 w 60"/>
              <a:gd name="T19" fmla="*/ 82 h 126"/>
              <a:gd name="T20" fmla="*/ 56 w 60"/>
              <a:gd name="T21" fmla="*/ 90 h 126"/>
              <a:gd name="T22" fmla="*/ 59 w 60"/>
              <a:gd name="T23" fmla="*/ 87 h 126"/>
              <a:gd name="T24" fmla="*/ 60 w 60"/>
              <a:gd name="T25" fmla="*/ 73 h 126"/>
              <a:gd name="T26" fmla="*/ 53 w 60"/>
              <a:gd name="T27" fmla="*/ 41 h 126"/>
              <a:gd name="T28" fmla="*/ 30 w 60"/>
              <a:gd name="T29" fmla="*/ 11 h 126"/>
              <a:gd name="T30" fmla="*/ 13 w 60"/>
              <a:gd name="T31" fmla="*/ 0 h 126"/>
              <a:gd name="T32" fmla="*/ 3 w 60"/>
              <a:gd name="T33" fmla="*/ 3 h 126"/>
              <a:gd name="T34" fmla="*/ 0 w 60"/>
              <a:gd name="T35" fmla="*/ 25 h 126"/>
              <a:gd name="T36" fmla="*/ 0 w 60"/>
              <a:gd name="T37" fmla="*/ 66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60" h="126">
                <a:moveTo>
                  <a:pt x="0" y="66"/>
                </a:moveTo>
                <a:lnTo>
                  <a:pt x="2" y="109"/>
                </a:lnTo>
                <a:lnTo>
                  <a:pt x="6" y="126"/>
                </a:lnTo>
                <a:lnTo>
                  <a:pt x="9" y="118"/>
                </a:lnTo>
                <a:lnTo>
                  <a:pt x="15" y="86"/>
                </a:lnTo>
                <a:lnTo>
                  <a:pt x="20" y="54"/>
                </a:lnTo>
                <a:lnTo>
                  <a:pt x="26" y="40"/>
                </a:lnTo>
                <a:lnTo>
                  <a:pt x="31" y="44"/>
                </a:lnTo>
                <a:lnTo>
                  <a:pt x="41" y="64"/>
                </a:lnTo>
                <a:lnTo>
                  <a:pt x="50" y="82"/>
                </a:lnTo>
                <a:lnTo>
                  <a:pt x="56" y="90"/>
                </a:lnTo>
                <a:lnTo>
                  <a:pt x="59" y="87"/>
                </a:lnTo>
                <a:lnTo>
                  <a:pt x="60" y="73"/>
                </a:lnTo>
                <a:lnTo>
                  <a:pt x="53" y="41"/>
                </a:lnTo>
                <a:lnTo>
                  <a:pt x="30" y="11"/>
                </a:lnTo>
                <a:lnTo>
                  <a:pt x="13" y="0"/>
                </a:lnTo>
                <a:lnTo>
                  <a:pt x="3" y="3"/>
                </a:lnTo>
                <a:lnTo>
                  <a:pt x="0" y="25"/>
                </a:lnTo>
                <a:lnTo>
                  <a:pt x="0" y="6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82" name="Freeform 312"/>
          <p:cNvSpPr>
            <a:spLocks noEditPoints="1"/>
          </p:cNvSpPr>
          <p:nvPr/>
        </p:nvSpPr>
        <p:spPr bwMode="auto">
          <a:xfrm>
            <a:off x="6899275" y="2676525"/>
            <a:ext cx="25400" cy="80963"/>
          </a:xfrm>
          <a:custGeom>
            <a:avLst/>
            <a:gdLst>
              <a:gd name="T0" fmla="*/ 182 w 212"/>
              <a:gd name="T1" fmla="*/ 89 h 662"/>
              <a:gd name="T2" fmla="*/ 172 w 212"/>
              <a:gd name="T3" fmla="*/ 149 h 662"/>
              <a:gd name="T4" fmla="*/ 176 w 212"/>
              <a:gd name="T5" fmla="*/ 168 h 662"/>
              <a:gd name="T6" fmla="*/ 190 w 212"/>
              <a:gd name="T7" fmla="*/ 177 h 662"/>
              <a:gd name="T8" fmla="*/ 195 w 212"/>
              <a:gd name="T9" fmla="*/ 213 h 662"/>
              <a:gd name="T10" fmla="*/ 190 w 212"/>
              <a:gd name="T11" fmla="*/ 250 h 662"/>
              <a:gd name="T12" fmla="*/ 174 w 212"/>
              <a:gd name="T13" fmla="*/ 256 h 662"/>
              <a:gd name="T14" fmla="*/ 151 w 212"/>
              <a:gd name="T15" fmla="*/ 263 h 662"/>
              <a:gd name="T16" fmla="*/ 129 w 212"/>
              <a:gd name="T17" fmla="*/ 303 h 662"/>
              <a:gd name="T18" fmla="*/ 102 w 212"/>
              <a:gd name="T19" fmla="*/ 368 h 662"/>
              <a:gd name="T20" fmla="*/ 65 w 212"/>
              <a:gd name="T21" fmla="*/ 444 h 662"/>
              <a:gd name="T22" fmla="*/ 42 w 212"/>
              <a:gd name="T23" fmla="*/ 497 h 662"/>
              <a:gd name="T24" fmla="*/ 46 w 212"/>
              <a:gd name="T25" fmla="*/ 512 h 662"/>
              <a:gd name="T26" fmla="*/ 66 w 212"/>
              <a:gd name="T27" fmla="*/ 521 h 662"/>
              <a:gd name="T28" fmla="*/ 24 w 212"/>
              <a:gd name="T29" fmla="*/ 604 h 662"/>
              <a:gd name="T30" fmla="*/ 0 w 212"/>
              <a:gd name="T31" fmla="*/ 651 h 662"/>
              <a:gd name="T32" fmla="*/ 3 w 212"/>
              <a:gd name="T33" fmla="*/ 662 h 662"/>
              <a:gd name="T34" fmla="*/ 65 w 212"/>
              <a:gd name="T35" fmla="*/ 572 h 662"/>
              <a:gd name="T36" fmla="*/ 135 w 212"/>
              <a:gd name="T37" fmla="*/ 431 h 662"/>
              <a:gd name="T38" fmla="*/ 142 w 212"/>
              <a:gd name="T39" fmla="*/ 415 h 662"/>
              <a:gd name="T40" fmla="*/ 142 w 212"/>
              <a:gd name="T41" fmla="*/ 405 h 662"/>
              <a:gd name="T42" fmla="*/ 137 w 212"/>
              <a:gd name="T43" fmla="*/ 402 h 662"/>
              <a:gd name="T44" fmla="*/ 127 w 212"/>
              <a:gd name="T45" fmla="*/ 408 h 662"/>
              <a:gd name="T46" fmla="*/ 117 w 212"/>
              <a:gd name="T47" fmla="*/ 412 h 662"/>
              <a:gd name="T48" fmla="*/ 112 w 212"/>
              <a:gd name="T49" fmla="*/ 410 h 662"/>
              <a:gd name="T50" fmla="*/ 112 w 212"/>
              <a:gd name="T51" fmla="*/ 401 h 662"/>
              <a:gd name="T52" fmla="*/ 116 w 212"/>
              <a:gd name="T53" fmla="*/ 386 h 662"/>
              <a:gd name="T54" fmla="*/ 127 w 212"/>
              <a:gd name="T55" fmla="*/ 354 h 662"/>
              <a:gd name="T56" fmla="*/ 131 w 212"/>
              <a:gd name="T57" fmla="*/ 335 h 662"/>
              <a:gd name="T58" fmla="*/ 137 w 212"/>
              <a:gd name="T59" fmla="*/ 332 h 662"/>
              <a:gd name="T60" fmla="*/ 150 w 212"/>
              <a:gd name="T61" fmla="*/ 348 h 662"/>
              <a:gd name="T62" fmla="*/ 167 w 212"/>
              <a:gd name="T63" fmla="*/ 364 h 662"/>
              <a:gd name="T64" fmla="*/ 180 w 212"/>
              <a:gd name="T65" fmla="*/ 341 h 662"/>
              <a:gd name="T66" fmla="*/ 186 w 212"/>
              <a:gd name="T67" fmla="*/ 321 h 662"/>
              <a:gd name="T68" fmla="*/ 174 w 212"/>
              <a:gd name="T69" fmla="*/ 320 h 662"/>
              <a:gd name="T70" fmla="*/ 159 w 212"/>
              <a:gd name="T71" fmla="*/ 319 h 662"/>
              <a:gd name="T72" fmla="*/ 152 w 212"/>
              <a:gd name="T73" fmla="*/ 299 h 662"/>
              <a:gd name="T74" fmla="*/ 160 w 212"/>
              <a:gd name="T75" fmla="*/ 278 h 662"/>
              <a:gd name="T76" fmla="*/ 174 w 212"/>
              <a:gd name="T77" fmla="*/ 277 h 662"/>
              <a:gd name="T78" fmla="*/ 208 w 212"/>
              <a:gd name="T79" fmla="*/ 251 h 662"/>
              <a:gd name="T80" fmla="*/ 212 w 212"/>
              <a:gd name="T81" fmla="*/ 115 h 662"/>
              <a:gd name="T82" fmla="*/ 206 w 212"/>
              <a:gd name="T83" fmla="*/ 0 h 662"/>
              <a:gd name="T84" fmla="*/ 182 w 212"/>
              <a:gd name="T85" fmla="*/ 89 h 662"/>
              <a:gd name="T86" fmla="*/ 93 w 212"/>
              <a:gd name="T87" fmla="*/ 485 h 662"/>
              <a:gd name="T88" fmla="*/ 74 w 212"/>
              <a:gd name="T89" fmla="*/ 496 h 662"/>
              <a:gd name="T90" fmla="*/ 67 w 212"/>
              <a:gd name="T91" fmla="*/ 489 h 662"/>
              <a:gd name="T92" fmla="*/ 71 w 212"/>
              <a:gd name="T93" fmla="*/ 467 h 662"/>
              <a:gd name="T94" fmla="*/ 82 w 212"/>
              <a:gd name="T95" fmla="*/ 452 h 662"/>
              <a:gd name="T96" fmla="*/ 95 w 212"/>
              <a:gd name="T97" fmla="*/ 444 h 662"/>
              <a:gd name="T98" fmla="*/ 108 w 212"/>
              <a:gd name="T99" fmla="*/ 448 h 662"/>
              <a:gd name="T100" fmla="*/ 106 w 212"/>
              <a:gd name="T101" fmla="*/ 463 h 662"/>
              <a:gd name="T102" fmla="*/ 93 w 212"/>
              <a:gd name="T103" fmla="*/ 485 h 6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12" h="662">
                <a:moveTo>
                  <a:pt x="182" y="89"/>
                </a:moveTo>
                <a:lnTo>
                  <a:pt x="172" y="149"/>
                </a:lnTo>
                <a:lnTo>
                  <a:pt x="176" y="168"/>
                </a:lnTo>
                <a:lnTo>
                  <a:pt x="190" y="177"/>
                </a:lnTo>
                <a:lnTo>
                  <a:pt x="195" y="213"/>
                </a:lnTo>
                <a:lnTo>
                  <a:pt x="190" y="250"/>
                </a:lnTo>
                <a:lnTo>
                  <a:pt x="174" y="256"/>
                </a:lnTo>
                <a:lnTo>
                  <a:pt x="151" y="263"/>
                </a:lnTo>
                <a:lnTo>
                  <a:pt x="129" y="303"/>
                </a:lnTo>
                <a:lnTo>
                  <a:pt x="102" y="368"/>
                </a:lnTo>
                <a:lnTo>
                  <a:pt x="65" y="444"/>
                </a:lnTo>
                <a:lnTo>
                  <a:pt x="42" y="497"/>
                </a:lnTo>
                <a:lnTo>
                  <a:pt x="46" y="512"/>
                </a:lnTo>
                <a:lnTo>
                  <a:pt x="66" y="521"/>
                </a:lnTo>
                <a:lnTo>
                  <a:pt x="24" y="604"/>
                </a:lnTo>
                <a:lnTo>
                  <a:pt x="0" y="651"/>
                </a:lnTo>
                <a:lnTo>
                  <a:pt x="3" y="662"/>
                </a:lnTo>
                <a:lnTo>
                  <a:pt x="65" y="572"/>
                </a:lnTo>
                <a:lnTo>
                  <a:pt x="135" y="431"/>
                </a:lnTo>
                <a:lnTo>
                  <a:pt x="142" y="415"/>
                </a:lnTo>
                <a:lnTo>
                  <a:pt x="142" y="405"/>
                </a:lnTo>
                <a:lnTo>
                  <a:pt x="137" y="402"/>
                </a:lnTo>
                <a:lnTo>
                  <a:pt x="127" y="408"/>
                </a:lnTo>
                <a:lnTo>
                  <a:pt x="117" y="412"/>
                </a:lnTo>
                <a:lnTo>
                  <a:pt x="112" y="410"/>
                </a:lnTo>
                <a:lnTo>
                  <a:pt x="112" y="401"/>
                </a:lnTo>
                <a:lnTo>
                  <a:pt x="116" y="386"/>
                </a:lnTo>
                <a:lnTo>
                  <a:pt x="127" y="354"/>
                </a:lnTo>
                <a:lnTo>
                  <a:pt x="131" y="335"/>
                </a:lnTo>
                <a:lnTo>
                  <a:pt x="137" y="332"/>
                </a:lnTo>
                <a:lnTo>
                  <a:pt x="150" y="348"/>
                </a:lnTo>
                <a:lnTo>
                  <a:pt x="167" y="364"/>
                </a:lnTo>
                <a:lnTo>
                  <a:pt x="180" y="341"/>
                </a:lnTo>
                <a:lnTo>
                  <a:pt x="186" y="321"/>
                </a:lnTo>
                <a:lnTo>
                  <a:pt x="174" y="320"/>
                </a:lnTo>
                <a:lnTo>
                  <a:pt x="159" y="319"/>
                </a:lnTo>
                <a:lnTo>
                  <a:pt x="152" y="299"/>
                </a:lnTo>
                <a:lnTo>
                  <a:pt x="160" y="278"/>
                </a:lnTo>
                <a:lnTo>
                  <a:pt x="174" y="277"/>
                </a:lnTo>
                <a:lnTo>
                  <a:pt x="208" y="251"/>
                </a:lnTo>
                <a:lnTo>
                  <a:pt x="212" y="115"/>
                </a:lnTo>
                <a:lnTo>
                  <a:pt x="206" y="0"/>
                </a:lnTo>
                <a:lnTo>
                  <a:pt x="182" y="89"/>
                </a:lnTo>
                <a:close/>
                <a:moveTo>
                  <a:pt x="93" y="485"/>
                </a:moveTo>
                <a:lnTo>
                  <a:pt x="74" y="496"/>
                </a:lnTo>
                <a:lnTo>
                  <a:pt x="67" y="489"/>
                </a:lnTo>
                <a:lnTo>
                  <a:pt x="71" y="467"/>
                </a:lnTo>
                <a:lnTo>
                  <a:pt x="82" y="452"/>
                </a:lnTo>
                <a:lnTo>
                  <a:pt x="95" y="444"/>
                </a:lnTo>
                <a:lnTo>
                  <a:pt x="108" y="448"/>
                </a:lnTo>
                <a:lnTo>
                  <a:pt x="106" y="463"/>
                </a:lnTo>
                <a:lnTo>
                  <a:pt x="93" y="48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83" name="Freeform 313"/>
          <p:cNvSpPr>
            <a:spLocks/>
          </p:cNvSpPr>
          <p:nvPr/>
        </p:nvSpPr>
        <p:spPr bwMode="auto">
          <a:xfrm>
            <a:off x="8180388" y="2686050"/>
            <a:ext cx="4763" cy="26988"/>
          </a:xfrm>
          <a:custGeom>
            <a:avLst/>
            <a:gdLst>
              <a:gd name="T0" fmla="*/ 0 w 29"/>
              <a:gd name="T1" fmla="*/ 81 h 218"/>
              <a:gd name="T2" fmla="*/ 6 w 29"/>
              <a:gd name="T3" fmla="*/ 160 h 218"/>
              <a:gd name="T4" fmla="*/ 19 w 29"/>
              <a:gd name="T5" fmla="*/ 218 h 218"/>
              <a:gd name="T6" fmla="*/ 29 w 29"/>
              <a:gd name="T7" fmla="*/ 213 h 218"/>
              <a:gd name="T8" fmla="*/ 26 w 29"/>
              <a:gd name="T9" fmla="*/ 132 h 218"/>
              <a:gd name="T10" fmla="*/ 15 w 29"/>
              <a:gd name="T11" fmla="*/ 41 h 218"/>
              <a:gd name="T12" fmla="*/ 7 w 29"/>
              <a:gd name="T13" fmla="*/ 0 h 218"/>
              <a:gd name="T14" fmla="*/ 1 w 29"/>
              <a:gd name="T15" fmla="*/ 13 h 218"/>
              <a:gd name="T16" fmla="*/ 0 w 29"/>
              <a:gd name="T17" fmla="*/ 81 h 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" h="218">
                <a:moveTo>
                  <a:pt x="0" y="81"/>
                </a:moveTo>
                <a:lnTo>
                  <a:pt x="6" y="160"/>
                </a:lnTo>
                <a:lnTo>
                  <a:pt x="19" y="218"/>
                </a:lnTo>
                <a:lnTo>
                  <a:pt x="29" y="213"/>
                </a:lnTo>
                <a:lnTo>
                  <a:pt x="26" y="132"/>
                </a:lnTo>
                <a:lnTo>
                  <a:pt x="15" y="41"/>
                </a:lnTo>
                <a:lnTo>
                  <a:pt x="7" y="0"/>
                </a:lnTo>
                <a:lnTo>
                  <a:pt x="1" y="13"/>
                </a:lnTo>
                <a:lnTo>
                  <a:pt x="0" y="8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84" name="Freeform 314"/>
          <p:cNvSpPr>
            <a:spLocks/>
          </p:cNvSpPr>
          <p:nvPr/>
        </p:nvSpPr>
        <p:spPr bwMode="auto">
          <a:xfrm>
            <a:off x="7218363" y="2697163"/>
            <a:ext cx="1588" cy="14288"/>
          </a:xfrm>
          <a:custGeom>
            <a:avLst/>
            <a:gdLst>
              <a:gd name="T0" fmla="*/ 0 w 12"/>
              <a:gd name="T1" fmla="*/ 60 h 119"/>
              <a:gd name="T2" fmla="*/ 1 w 12"/>
              <a:gd name="T3" fmla="*/ 94 h 119"/>
              <a:gd name="T4" fmla="*/ 2 w 12"/>
              <a:gd name="T5" fmla="*/ 114 h 119"/>
              <a:gd name="T6" fmla="*/ 4 w 12"/>
              <a:gd name="T7" fmla="*/ 119 h 119"/>
              <a:gd name="T8" fmla="*/ 5 w 12"/>
              <a:gd name="T9" fmla="*/ 119 h 119"/>
              <a:gd name="T10" fmla="*/ 6 w 12"/>
              <a:gd name="T11" fmla="*/ 115 h 119"/>
              <a:gd name="T12" fmla="*/ 9 w 12"/>
              <a:gd name="T13" fmla="*/ 107 h 119"/>
              <a:gd name="T14" fmla="*/ 12 w 12"/>
              <a:gd name="T15" fmla="*/ 60 h 119"/>
              <a:gd name="T16" fmla="*/ 9 w 12"/>
              <a:gd name="T17" fmla="*/ 11 h 119"/>
              <a:gd name="T18" fmla="*/ 6 w 12"/>
              <a:gd name="T19" fmla="*/ 3 h 119"/>
              <a:gd name="T20" fmla="*/ 5 w 12"/>
              <a:gd name="T21" fmla="*/ 0 h 119"/>
              <a:gd name="T22" fmla="*/ 4 w 12"/>
              <a:gd name="T23" fmla="*/ 1 h 119"/>
              <a:gd name="T24" fmla="*/ 2 w 12"/>
              <a:gd name="T25" fmla="*/ 5 h 119"/>
              <a:gd name="T26" fmla="*/ 1 w 12"/>
              <a:gd name="T27" fmla="*/ 26 h 119"/>
              <a:gd name="T28" fmla="*/ 0 w 12"/>
              <a:gd name="T29" fmla="*/ 60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2" h="119">
                <a:moveTo>
                  <a:pt x="0" y="60"/>
                </a:moveTo>
                <a:lnTo>
                  <a:pt x="1" y="94"/>
                </a:lnTo>
                <a:lnTo>
                  <a:pt x="2" y="114"/>
                </a:lnTo>
                <a:lnTo>
                  <a:pt x="4" y="119"/>
                </a:lnTo>
                <a:lnTo>
                  <a:pt x="5" y="119"/>
                </a:lnTo>
                <a:lnTo>
                  <a:pt x="6" y="115"/>
                </a:lnTo>
                <a:lnTo>
                  <a:pt x="9" y="107"/>
                </a:lnTo>
                <a:lnTo>
                  <a:pt x="12" y="60"/>
                </a:lnTo>
                <a:lnTo>
                  <a:pt x="9" y="11"/>
                </a:lnTo>
                <a:lnTo>
                  <a:pt x="6" y="3"/>
                </a:lnTo>
                <a:lnTo>
                  <a:pt x="5" y="0"/>
                </a:lnTo>
                <a:lnTo>
                  <a:pt x="4" y="1"/>
                </a:lnTo>
                <a:lnTo>
                  <a:pt x="2" y="5"/>
                </a:lnTo>
                <a:lnTo>
                  <a:pt x="1" y="26"/>
                </a:lnTo>
                <a:lnTo>
                  <a:pt x="0" y="6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85" name="Freeform 315"/>
          <p:cNvSpPr>
            <a:spLocks/>
          </p:cNvSpPr>
          <p:nvPr/>
        </p:nvSpPr>
        <p:spPr bwMode="auto">
          <a:xfrm>
            <a:off x="8186738" y="2695575"/>
            <a:ext cx="1588" cy="9525"/>
          </a:xfrm>
          <a:custGeom>
            <a:avLst/>
            <a:gdLst>
              <a:gd name="T0" fmla="*/ 0 w 14"/>
              <a:gd name="T1" fmla="*/ 39 h 75"/>
              <a:gd name="T2" fmla="*/ 1 w 14"/>
              <a:gd name="T3" fmla="*/ 60 h 75"/>
              <a:gd name="T4" fmla="*/ 3 w 14"/>
              <a:gd name="T5" fmla="*/ 73 h 75"/>
              <a:gd name="T6" fmla="*/ 4 w 14"/>
              <a:gd name="T7" fmla="*/ 75 h 75"/>
              <a:gd name="T8" fmla="*/ 6 w 14"/>
              <a:gd name="T9" fmla="*/ 74 h 75"/>
              <a:gd name="T10" fmla="*/ 9 w 14"/>
              <a:gd name="T11" fmla="*/ 71 h 75"/>
              <a:gd name="T12" fmla="*/ 11 w 14"/>
              <a:gd name="T13" fmla="*/ 65 h 75"/>
              <a:gd name="T14" fmla="*/ 14 w 14"/>
              <a:gd name="T15" fmla="*/ 31 h 75"/>
              <a:gd name="T16" fmla="*/ 11 w 14"/>
              <a:gd name="T17" fmla="*/ 0 h 75"/>
              <a:gd name="T18" fmla="*/ 3 w 14"/>
              <a:gd name="T19" fmla="*/ 1 h 75"/>
              <a:gd name="T20" fmla="*/ 0 w 14"/>
              <a:gd name="T21" fmla="*/ 39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4" h="75">
                <a:moveTo>
                  <a:pt x="0" y="39"/>
                </a:moveTo>
                <a:lnTo>
                  <a:pt x="1" y="60"/>
                </a:lnTo>
                <a:lnTo>
                  <a:pt x="3" y="73"/>
                </a:lnTo>
                <a:lnTo>
                  <a:pt x="4" y="75"/>
                </a:lnTo>
                <a:lnTo>
                  <a:pt x="6" y="74"/>
                </a:lnTo>
                <a:lnTo>
                  <a:pt x="9" y="71"/>
                </a:lnTo>
                <a:lnTo>
                  <a:pt x="11" y="65"/>
                </a:lnTo>
                <a:lnTo>
                  <a:pt x="14" y="31"/>
                </a:lnTo>
                <a:lnTo>
                  <a:pt x="11" y="0"/>
                </a:lnTo>
                <a:lnTo>
                  <a:pt x="3" y="1"/>
                </a:lnTo>
                <a:lnTo>
                  <a:pt x="0" y="3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86" name="Freeform 316"/>
          <p:cNvSpPr>
            <a:spLocks/>
          </p:cNvSpPr>
          <p:nvPr/>
        </p:nvSpPr>
        <p:spPr bwMode="auto">
          <a:xfrm>
            <a:off x="8178800" y="2714625"/>
            <a:ext cx="1588" cy="6350"/>
          </a:xfrm>
          <a:custGeom>
            <a:avLst/>
            <a:gdLst>
              <a:gd name="T0" fmla="*/ 0 w 16"/>
              <a:gd name="T1" fmla="*/ 28 h 49"/>
              <a:gd name="T2" fmla="*/ 1 w 16"/>
              <a:gd name="T3" fmla="*/ 41 h 49"/>
              <a:gd name="T4" fmla="*/ 4 w 16"/>
              <a:gd name="T5" fmla="*/ 49 h 49"/>
              <a:gd name="T6" fmla="*/ 8 w 16"/>
              <a:gd name="T7" fmla="*/ 49 h 49"/>
              <a:gd name="T8" fmla="*/ 13 w 16"/>
              <a:gd name="T9" fmla="*/ 40 h 49"/>
              <a:gd name="T10" fmla="*/ 16 w 16"/>
              <a:gd name="T11" fmla="*/ 17 h 49"/>
              <a:gd name="T12" fmla="*/ 10 w 16"/>
              <a:gd name="T13" fmla="*/ 0 h 49"/>
              <a:gd name="T14" fmla="*/ 2 w 16"/>
              <a:gd name="T15" fmla="*/ 2 h 49"/>
              <a:gd name="T16" fmla="*/ 0 w 16"/>
              <a:gd name="T17" fmla="*/ 28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6" h="49">
                <a:moveTo>
                  <a:pt x="0" y="28"/>
                </a:moveTo>
                <a:lnTo>
                  <a:pt x="1" y="41"/>
                </a:lnTo>
                <a:lnTo>
                  <a:pt x="4" y="49"/>
                </a:lnTo>
                <a:lnTo>
                  <a:pt x="8" y="49"/>
                </a:lnTo>
                <a:lnTo>
                  <a:pt x="13" y="40"/>
                </a:lnTo>
                <a:lnTo>
                  <a:pt x="16" y="17"/>
                </a:lnTo>
                <a:lnTo>
                  <a:pt x="10" y="0"/>
                </a:lnTo>
                <a:lnTo>
                  <a:pt x="2" y="2"/>
                </a:lnTo>
                <a:lnTo>
                  <a:pt x="0" y="2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87" name="Freeform 317"/>
          <p:cNvSpPr>
            <a:spLocks/>
          </p:cNvSpPr>
          <p:nvPr/>
        </p:nvSpPr>
        <p:spPr bwMode="auto">
          <a:xfrm>
            <a:off x="7221538" y="2724150"/>
            <a:ext cx="1588" cy="7938"/>
          </a:xfrm>
          <a:custGeom>
            <a:avLst/>
            <a:gdLst>
              <a:gd name="T0" fmla="*/ 0 w 14"/>
              <a:gd name="T1" fmla="*/ 33 h 65"/>
              <a:gd name="T2" fmla="*/ 1 w 14"/>
              <a:gd name="T3" fmla="*/ 52 h 65"/>
              <a:gd name="T4" fmla="*/ 3 w 14"/>
              <a:gd name="T5" fmla="*/ 63 h 65"/>
              <a:gd name="T6" fmla="*/ 7 w 14"/>
              <a:gd name="T7" fmla="*/ 65 h 65"/>
              <a:gd name="T8" fmla="*/ 11 w 14"/>
              <a:gd name="T9" fmla="*/ 59 h 65"/>
              <a:gd name="T10" fmla="*/ 14 w 14"/>
              <a:gd name="T11" fmla="*/ 33 h 65"/>
              <a:gd name="T12" fmla="*/ 11 w 14"/>
              <a:gd name="T13" fmla="*/ 5 h 65"/>
              <a:gd name="T14" fmla="*/ 7 w 14"/>
              <a:gd name="T15" fmla="*/ 0 h 65"/>
              <a:gd name="T16" fmla="*/ 3 w 14"/>
              <a:gd name="T17" fmla="*/ 3 h 65"/>
              <a:gd name="T18" fmla="*/ 1 w 14"/>
              <a:gd name="T19" fmla="*/ 14 h 65"/>
              <a:gd name="T20" fmla="*/ 0 w 14"/>
              <a:gd name="T21" fmla="*/ 33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4" h="65">
                <a:moveTo>
                  <a:pt x="0" y="33"/>
                </a:moveTo>
                <a:lnTo>
                  <a:pt x="1" y="52"/>
                </a:lnTo>
                <a:lnTo>
                  <a:pt x="3" y="63"/>
                </a:lnTo>
                <a:lnTo>
                  <a:pt x="7" y="65"/>
                </a:lnTo>
                <a:lnTo>
                  <a:pt x="11" y="59"/>
                </a:lnTo>
                <a:lnTo>
                  <a:pt x="14" y="33"/>
                </a:lnTo>
                <a:lnTo>
                  <a:pt x="11" y="5"/>
                </a:lnTo>
                <a:lnTo>
                  <a:pt x="7" y="0"/>
                </a:lnTo>
                <a:lnTo>
                  <a:pt x="3" y="3"/>
                </a:lnTo>
                <a:lnTo>
                  <a:pt x="1" y="14"/>
                </a:lnTo>
                <a:lnTo>
                  <a:pt x="0" y="3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88" name="Freeform 318"/>
          <p:cNvSpPr>
            <a:spLocks noEditPoints="1"/>
          </p:cNvSpPr>
          <p:nvPr/>
        </p:nvSpPr>
        <p:spPr bwMode="auto">
          <a:xfrm>
            <a:off x="8177213" y="2724150"/>
            <a:ext cx="6350" cy="12700"/>
          </a:xfrm>
          <a:custGeom>
            <a:avLst/>
            <a:gdLst>
              <a:gd name="T0" fmla="*/ 0 w 55"/>
              <a:gd name="T1" fmla="*/ 32 h 96"/>
              <a:gd name="T2" fmla="*/ 2 w 55"/>
              <a:gd name="T3" fmla="*/ 83 h 96"/>
              <a:gd name="T4" fmla="*/ 36 w 55"/>
              <a:gd name="T5" fmla="*/ 96 h 96"/>
              <a:gd name="T6" fmla="*/ 55 w 55"/>
              <a:gd name="T7" fmla="*/ 41 h 96"/>
              <a:gd name="T8" fmla="*/ 34 w 55"/>
              <a:gd name="T9" fmla="*/ 0 h 96"/>
              <a:gd name="T10" fmla="*/ 15 w 55"/>
              <a:gd name="T11" fmla="*/ 9 h 96"/>
              <a:gd name="T12" fmla="*/ 0 w 55"/>
              <a:gd name="T13" fmla="*/ 32 h 96"/>
              <a:gd name="T14" fmla="*/ 28 w 55"/>
              <a:gd name="T15" fmla="*/ 68 h 96"/>
              <a:gd name="T16" fmla="*/ 23 w 55"/>
              <a:gd name="T17" fmla="*/ 76 h 96"/>
              <a:gd name="T18" fmla="*/ 19 w 55"/>
              <a:gd name="T19" fmla="*/ 77 h 96"/>
              <a:gd name="T20" fmla="*/ 17 w 55"/>
              <a:gd name="T21" fmla="*/ 69 h 96"/>
              <a:gd name="T22" fmla="*/ 15 w 55"/>
              <a:gd name="T23" fmla="*/ 55 h 96"/>
              <a:gd name="T24" fmla="*/ 17 w 55"/>
              <a:gd name="T25" fmla="*/ 29 h 96"/>
              <a:gd name="T26" fmla="*/ 25 w 55"/>
              <a:gd name="T27" fmla="*/ 28 h 96"/>
              <a:gd name="T28" fmla="*/ 32 w 55"/>
              <a:gd name="T29" fmla="*/ 45 h 96"/>
              <a:gd name="T30" fmla="*/ 28 w 55"/>
              <a:gd name="T31" fmla="*/ 68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55" h="96">
                <a:moveTo>
                  <a:pt x="0" y="32"/>
                </a:moveTo>
                <a:lnTo>
                  <a:pt x="2" y="83"/>
                </a:lnTo>
                <a:lnTo>
                  <a:pt x="36" y="96"/>
                </a:lnTo>
                <a:lnTo>
                  <a:pt x="55" y="41"/>
                </a:lnTo>
                <a:lnTo>
                  <a:pt x="34" y="0"/>
                </a:lnTo>
                <a:lnTo>
                  <a:pt x="15" y="9"/>
                </a:lnTo>
                <a:lnTo>
                  <a:pt x="0" y="32"/>
                </a:lnTo>
                <a:close/>
                <a:moveTo>
                  <a:pt x="28" y="68"/>
                </a:moveTo>
                <a:lnTo>
                  <a:pt x="23" y="76"/>
                </a:lnTo>
                <a:lnTo>
                  <a:pt x="19" y="77"/>
                </a:lnTo>
                <a:lnTo>
                  <a:pt x="17" y="69"/>
                </a:lnTo>
                <a:lnTo>
                  <a:pt x="15" y="55"/>
                </a:lnTo>
                <a:lnTo>
                  <a:pt x="17" y="29"/>
                </a:lnTo>
                <a:lnTo>
                  <a:pt x="25" y="28"/>
                </a:lnTo>
                <a:lnTo>
                  <a:pt x="32" y="45"/>
                </a:lnTo>
                <a:lnTo>
                  <a:pt x="28" y="6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89" name="Freeform 319"/>
          <p:cNvSpPr>
            <a:spLocks/>
          </p:cNvSpPr>
          <p:nvPr/>
        </p:nvSpPr>
        <p:spPr bwMode="auto">
          <a:xfrm>
            <a:off x="7185025" y="2727325"/>
            <a:ext cx="11113" cy="11113"/>
          </a:xfrm>
          <a:custGeom>
            <a:avLst/>
            <a:gdLst>
              <a:gd name="T0" fmla="*/ 40 w 93"/>
              <a:gd name="T1" fmla="*/ 47 h 96"/>
              <a:gd name="T2" fmla="*/ 0 w 93"/>
              <a:gd name="T3" fmla="*/ 96 h 96"/>
              <a:gd name="T4" fmla="*/ 49 w 93"/>
              <a:gd name="T5" fmla="*/ 56 h 96"/>
              <a:gd name="T6" fmla="*/ 93 w 93"/>
              <a:gd name="T7" fmla="*/ 14 h 96"/>
              <a:gd name="T8" fmla="*/ 89 w 93"/>
              <a:gd name="T9" fmla="*/ 0 h 96"/>
              <a:gd name="T10" fmla="*/ 72 w 93"/>
              <a:gd name="T11" fmla="*/ 14 h 96"/>
              <a:gd name="T12" fmla="*/ 40 w 93"/>
              <a:gd name="T13" fmla="*/ 47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3" h="96">
                <a:moveTo>
                  <a:pt x="40" y="47"/>
                </a:moveTo>
                <a:lnTo>
                  <a:pt x="0" y="96"/>
                </a:lnTo>
                <a:lnTo>
                  <a:pt x="49" y="56"/>
                </a:lnTo>
                <a:lnTo>
                  <a:pt x="93" y="14"/>
                </a:lnTo>
                <a:lnTo>
                  <a:pt x="89" y="0"/>
                </a:lnTo>
                <a:lnTo>
                  <a:pt x="72" y="14"/>
                </a:lnTo>
                <a:lnTo>
                  <a:pt x="40" y="4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90" name="Freeform 320"/>
          <p:cNvSpPr>
            <a:spLocks/>
          </p:cNvSpPr>
          <p:nvPr/>
        </p:nvSpPr>
        <p:spPr bwMode="auto">
          <a:xfrm>
            <a:off x="7223125" y="2740025"/>
            <a:ext cx="1588" cy="9525"/>
          </a:xfrm>
          <a:custGeom>
            <a:avLst/>
            <a:gdLst>
              <a:gd name="T0" fmla="*/ 0 w 14"/>
              <a:gd name="T1" fmla="*/ 38 h 74"/>
              <a:gd name="T2" fmla="*/ 1 w 14"/>
              <a:gd name="T3" fmla="*/ 59 h 74"/>
              <a:gd name="T4" fmla="*/ 3 w 14"/>
              <a:gd name="T5" fmla="*/ 72 h 74"/>
              <a:gd name="T6" fmla="*/ 4 w 14"/>
              <a:gd name="T7" fmla="*/ 74 h 74"/>
              <a:gd name="T8" fmla="*/ 6 w 14"/>
              <a:gd name="T9" fmla="*/ 73 h 74"/>
              <a:gd name="T10" fmla="*/ 8 w 14"/>
              <a:gd name="T11" fmla="*/ 70 h 74"/>
              <a:gd name="T12" fmla="*/ 10 w 14"/>
              <a:gd name="T13" fmla="*/ 64 h 74"/>
              <a:gd name="T14" fmla="*/ 14 w 14"/>
              <a:gd name="T15" fmla="*/ 31 h 74"/>
              <a:gd name="T16" fmla="*/ 10 w 14"/>
              <a:gd name="T17" fmla="*/ 0 h 74"/>
              <a:gd name="T18" fmla="*/ 3 w 14"/>
              <a:gd name="T19" fmla="*/ 1 h 74"/>
              <a:gd name="T20" fmla="*/ 0 w 14"/>
              <a:gd name="T21" fmla="*/ 38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4" h="74">
                <a:moveTo>
                  <a:pt x="0" y="38"/>
                </a:moveTo>
                <a:lnTo>
                  <a:pt x="1" y="59"/>
                </a:lnTo>
                <a:lnTo>
                  <a:pt x="3" y="72"/>
                </a:lnTo>
                <a:lnTo>
                  <a:pt x="4" y="74"/>
                </a:lnTo>
                <a:lnTo>
                  <a:pt x="6" y="73"/>
                </a:lnTo>
                <a:lnTo>
                  <a:pt x="8" y="70"/>
                </a:lnTo>
                <a:lnTo>
                  <a:pt x="10" y="64"/>
                </a:lnTo>
                <a:lnTo>
                  <a:pt x="14" y="31"/>
                </a:lnTo>
                <a:lnTo>
                  <a:pt x="10" y="0"/>
                </a:lnTo>
                <a:lnTo>
                  <a:pt x="3" y="1"/>
                </a:lnTo>
                <a:lnTo>
                  <a:pt x="0" y="3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91" name="Freeform 321"/>
          <p:cNvSpPr>
            <a:spLocks/>
          </p:cNvSpPr>
          <p:nvPr/>
        </p:nvSpPr>
        <p:spPr bwMode="auto">
          <a:xfrm>
            <a:off x="8169275" y="2738438"/>
            <a:ext cx="7938" cy="26988"/>
          </a:xfrm>
          <a:custGeom>
            <a:avLst/>
            <a:gdLst>
              <a:gd name="T0" fmla="*/ 12 w 59"/>
              <a:gd name="T1" fmla="*/ 82 h 221"/>
              <a:gd name="T2" fmla="*/ 0 w 59"/>
              <a:gd name="T3" fmla="*/ 148 h 221"/>
              <a:gd name="T4" fmla="*/ 0 w 59"/>
              <a:gd name="T5" fmla="*/ 198 h 221"/>
              <a:gd name="T6" fmla="*/ 11 w 59"/>
              <a:gd name="T7" fmla="*/ 221 h 221"/>
              <a:gd name="T8" fmla="*/ 31 w 59"/>
              <a:gd name="T9" fmla="*/ 206 h 221"/>
              <a:gd name="T10" fmla="*/ 39 w 59"/>
              <a:gd name="T11" fmla="*/ 169 h 221"/>
              <a:gd name="T12" fmla="*/ 35 w 59"/>
              <a:gd name="T13" fmla="*/ 114 h 221"/>
              <a:gd name="T14" fmla="*/ 31 w 59"/>
              <a:gd name="T15" fmla="*/ 72 h 221"/>
              <a:gd name="T16" fmla="*/ 46 w 59"/>
              <a:gd name="T17" fmla="*/ 65 h 221"/>
              <a:gd name="T18" fmla="*/ 59 w 59"/>
              <a:gd name="T19" fmla="*/ 66 h 221"/>
              <a:gd name="T20" fmla="*/ 57 w 59"/>
              <a:gd name="T21" fmla="*/ 37 h 221"/>
              <a:gd name="T22" fmla="*/ 47 w 59"/>
              <a:gd name="T23" fmla="*/ 5 h 221"/>
              <a:gd name="T24" fmla="*/ 39 w 59"/>
              <a:gd name="T25" fmla="*/ 0 h 221"/>
              <a:gd name="T26" fmla="*/ 28 w 59"/>
              <a:gd name="T27" fmla="*/ 25 h 221"/>
              <a:gd name="T28" fmla="*/ 12 w 59"/>
              <a:gd name="T29" fmla="*/ 82 h 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59" h="221">
                <a:moveTo>
                  <a:pt x="12" y="82"/>
                </a:moveTo>
                <a:lnTo>
                  <a:pt x="0" y="148"/>
                </a:lnTo>
                <a:lnTo>
                  <a:pt x="0" y="198"/>
                </a:lnTo>
                <a:lnTo>
                  <a:pt x="11" y="221"/>
                </a:lnTo>
                <a:lnTo>
                  <a:pt x="31" y="206"/>
                </a:lnTo>
                <a:lnTo>
                  <a:pt x="39" y="169"/>
                </a:lnTo>
                <a:lnTo>
                  <a:pt x="35" y="114"/>
                </a:lnTo>
                <a:lnTo>
                  <a:pt x="31" y="72"/>
                </a:lnTo>
                <a:lnTo>
                  <a:pt x="46" y="65"/>
                </a:lnTo>
                <a:lnTo>
                  <a:pt x="59" y="66"/>
                </a:lnTo>
                <a:lnTo>
                  <a:pt x="57" y="37"/>
                </a:lnTo>
                <a:lnTo>
                  <a:pt x="47" y="5"/>
                </a:lnTo>
                <a:lnTo>
                  <a:pt x="39" y="0"/>
                </a:lnTo>
                <a:lnTo>
                  <a:pt x="28" y="25"/>
                </a:lnTo>
                <a:lnTo>
                  <a:pt x="12" y="8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92" name="Freeform 322"/>
          <p:cNvSpPr>
            <a:spLocks/>
          </p:cNvSpPr>
          <p:nvPr/>
        </p:nvSpPr>
        <p:spPr bwMode="auto">
          <a:xfrm>
            <a:off x="6878638" y="2754313"/>
            <a:ext cx="12700" cy="11113"/>
          </a:xfrm>
          <a:custGeom>
            <a:avLst/>
            <a:gdLst>
              <a:gd name="T0" fmla="*/ 35 w 108"/>
              <a:gd name="T1" fmla="*/ 53 h 92"/>
              <a:gd name="T2" fmla="*/ 10 w 108"/>
              <a:gd name="T3" fmla="*/ 75 h 92"/>
              <a:gd name="T4" fmla="*/ 0 w 108"/>
              <a:gd name="T5" fmla="*/ 88 h 92"/>
              <a:gd name="T6" fmla="*/ 1 w 108"/>
              <a:gd name="T7" fmla="*/ 92 h 92"/>
              <a:gd name="T8" fmla="*/ 16 w 108"/>
              <a:gd name="T9" fmla="*/ 85 h 92"/>
              <a:gd name="T10" fmla="*/ 52 w 108"/>
              <a:gd name="T11" fmla="*/ 73 h 92"/>
              <a:gd name="T12" fmla="*/ 76 w 108"/>
              <a:gd name="T13" fmla="*/ 73 h 92"/>
              <a:gd name="T14" fmla="*/ 80 w 108"/>
              <a:gd name="T15" fmla="*/ 76 h 92"/>
              <a:gd name="T16" fmla="*/ 81 w 108"/>
              <a:gd name="T17" fmla="*/ 76 h 92"/>
              <a:gd name="T18" fmla="*/ 81 w 108"/>
              <a:gd name="T19" fmla="*/ 74 h 92"/>
              <a:gd name="T20" fmla="*/ 78 w 108"/>
              <a:gd name="T21" fmla="*/ 68 h 92"/>
              <a:gd name="T22" fmla="*/ 77 w 108"/>
              <a:gd name="T23" fmla="*/ 51 h 92"/>
              <a:gd name="T24" fmla="*/ 91 w 108"/>
              <a:gd name="T25" fmla="*/ 26 h 92"/>
              <a:gd name="T26" fmla="*/ 101 w 108"/>
              <a:gd name="T27" fmla="*/ 12 h 92"/>
              <a:gd name="T28" fmla="*/ 107 w 108"/>
              <a:gd name="T29" fmla="*/ 3 h 92"/>
              <a:gd name="T30" fmla="*/ 108 w 108"/>
              <a:gd name="T31" fmla="*/ 1 h 92"/>
              <a:gd name="T32" fmla="*/ 108 w 108"/>
              <a:gd name="T33" fmla="*/ 0 h 92"/>
              <a:gd name="T34" fmla="*/ 106 w 108"/>
              <a:gd name="T35" fmla="*/ 0 h 92"/>
              <a:gd name="T36" fmla="*/ 102 w 108"/>
              <a:gd name="T37" fmla="*/ 1 h 92"/>
              <a:gd name="T38" fmla="*/ 79 w 108"/>
              <a:gd name="T39" fmla="*/ 18 h 92"/>
              <a:gd name="T40" fmla="*/ 35 w 108"/>
              <a:gd name="T41" fmla="*/ 53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08" h="92">
                <a:moveTo>
                  <a:pt x="35" y="53"/>
                </a:moveTo>
                <a:lnTo>
                  <a:pt x="10" y="75"/>
                </a:lnTo>
                <a:lnTo>
                  <a:pt x="0" y="88"/>
                </a:lnTo>
                <a:lnTo>
                  <a:pt x="1" y="92"/>
                </a:lnTo>
                <a:lnTo>
                  <a:pt x="16" y="85"/>
                </a:lnTo>
                <a:lnTo>
                  <a:pt x="52" y="73"/>
                </a:lnTo>
                <a:lnTo>
                  <a:pt x="76" y="73"/>
                </a:lnTo>
                <a:lnTo>
                  <a:pt x="80" y="76"/>
                </a:lnTo>
                <a:lnTo>
                  <a:pt x="81" y="76"/>
                </a:lnTo>
                <a:lnTo>
                  <a:pt x="81" y="74"/>
                </a:lnTo>
                <a:lnTo>
                  <a:pt x="78" y="68"/>
                </a:lnTo>
                <a:lnTo>
                  <a:pt x="77" y="51"/>
                </a:lnTo>
                <a:lnTo>
                  <a:pt x="91" y="26"/>
                </a:lnTo>
                <a:lnTo>
                  <a:pt x="101" y="12"/>
                </a:lnTo>
                <a:lnTo>
                  <a:pt x="107" y="3"/>
                </a:lnTo>
                <a:lnTo>
                  <a:pt x="108" y="1"/>
                </a:lnTo>
                <a:lnTo>
                  <a:pt x="108" y="0"/>
                </a:lnTo>
                <a:lnTo>
                  <a:pt x="106" y="0"/>
                </a:lnTo>
                <a:lnTo>
                  <a:pt x="102" y="1"/>
                </a:lnTo>
                <a:lnTo>
                  <a:pt x="79" y="18"/>
                </a:lnTo>
                <a:lnTo>
                  <a:pt x="35" y="5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93" name="Freeform 323"/>
          <p:cNvSpPr>
            <a:spLocks/>
          </p:cNvSpPr>
          <p:nvPr/>
        </p:nvSpPr>
        <p:spPr bwMode="auto">
          <a:xfrm>
            <a:off x="7224713" y="2755900"/>
            <a:ext cx="3175" cy="9525"/>
          </a:xfrm>
          <a:custGeom>
            <a:avLst/>
            <a:gdLst>
              <a:gd name="T0" fmla="*/ 3 w 25"/>
              <a:gd name="T1" fmla="*/ 40 h 78"/>
              <a:gd name="T2" fmla="*/ 10 w 25"/>
              <a:gd name="T3" fmla="*/ 66 h 78"/>
              <a:gd name="T4" fmla="*/ 15 w 25"/>
              <a:gd name="T5" fmla="*/ 78 h 78"/>
              <a:gd name="T6" fmla="*/ 21 w 25"/>
              <a:gd name="T7" fmla="*/ 76 h 78"/>
              <a:gd name="T8" fmla="*/ 25 w 25"/>
              <a:gd name="T9" fmla="*/ 60 h 78"/>
              <a:gd name="T10" fmla="*/ 25 w 25"/>
              <a:gd name="T11" fmla="*/ 27 h 78"/>
              <a:gd name="T12" fmla="*/ 12 w 25"/>
              <a:gd name="T13" fmla="*/ 0 h 78"/>
              <a:gd name="T14" fmla="*/ 0 w 25"/>
              <a:gd name="T15" fmla="*/ 0 h 78"/>
              <a:gd name="T16" fmla="*/ 3 w 25"/>
              <a:gd name="T17" fmla="*/ 40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" h="78">
                <a:moveTo>
                  <a:pt x="3" y="40"/>
                </a:moveTo>
                <a:lnTo>
                  <a:pt x="10" y="66"/>
                </a:lnTo>
                <a:lnTo>
                  <a:pt x="15" y="78"/>
                </a:lnTo>
                <a:lnTo>
                  <a:pt x="21" y="76"/>
                </a:lnTo>
                <a:lnTo>
                  <a:pt x="25" y="60"/>
                </a:lnTo>
                <a:lnTo>
                  <a:pt x="25" y="27"/>
                </a:lnTo>
                <a:lnTo>
                  <a:pt x="12" y="0"/>
                </a:lnTo>
                <a:lnTo>
                  <a:pt x="0" y="0"/>
                </a:lnTo>
                <a:lnTo>
                  <a:pt x="3" y="4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94" name="Freeform 324"/>
          <p:cNvSpPr>
            <a:spLocks/>
          </p:cNvSpPr>
          <p:nvPr/>
        </p:nvSpPr>
        <p:spPr bwMode="auto">
          <a:xfrm>
            <a:off x="6850063" y="2762250"/>
            <a:ext cx="46038" cy="22225"/>
          </a:xfrm>
          <a:custGeom>
            <a:avLst/>
            <a:gdLst>
              <a:gd name="T0" fmla="*/ 306 w 372"/>
              <a:gd name="T1" fmla="*/ 75 h 190"/>
              <a:gd name="T2" fmla="*/ 230 w 372"/>
              <a:gd name="T3" fmla="*/ 139 h 190"/>
              <a:gd name="T4" fmla="*/ 203 w 372"/>
              <a:gd name="T5" fmla="*/ 109 h 190"/>
              <a:gd name="T6" fmla="*/ 198 w 372"/>
              <a:gd name="T7" fmla="*/ 95 h 190"/>
              <a:gd name="T8" fmla="*/ 171 w 372"/>
              <a:gd name="T9" fmla="*/ 98 h 190"/>
              <a:gd name="T10" fmla="*/ 153 w 372"/>
              <a:gd name="T11" fmla="*/ 105 h 190"/>
              <a:gd name="T12" fmla="*/ 145 w 372"/>
              <a:gd name="T13" fmla="*/ 104 h 190"/>
              <a:gd name="T14" fmla="*/ 151 w 372"/>
              <a:gd name="T15" fmla="*/ 94 h 190"/>
              <a:gd name="T16" fmla="*/ 167 w 372"/>
              <a:gd name="T17" fmla="*/ 73 h 190"/>
              <a:gd name="T18" fmla="*/ 184 w 372"/>
              <a:gd name="T19" fmla="*/ 51 h 190"/>
              <a:gd name="T20" fmla="*/ 186 w 372"/>
              <a:gd name="T21" fmla="*/ 44 h 190"/>
              <a:gd name="T22" fmla="*/ 170 w 372"/>
              <a:gd name="T23" fmla="*/ 51 h 190"/>
              <a:gd name="T24" fmla="*/ 135 w 372"/>
              <a:gd name="T25" fmla="*/ 73 h 190"/>
              <a:gd name="T26" fmla="*/ 77 w 372"/>
              <a:gd name="T27" fmla="*/ 114 h 190"/>
              <a:gd name="T28" fmla="*/ 28 w 372"/>
              <a:gd name="T29" fmla="*/ 156 h 190"/>
              <a:gd name="T30" fmla="*/ 8 w 372"/>
              <a:gd name="T31" fmla="*/ 178 h 190"/>
              <a:gd name="T32" fmla="*/ 0 w 372"/>
              <a:gd name="T33" fmla="*/ 189 h 190"/>
              <a:gd name="T34" fmla="*/ 7 w 372"/>
              <a:gd name="T35" fmla="*/ 190 h 190"/>
              <a:gd name="T36" fmla="*/ 26 w 372"/>
              <a:gd name="T37" fmla="*/ 184 h 190"/>
              <a:gd name="T38" fmla="*/ 56 w 372"/>
              <a:gd name="T39" fmla="*/ 173 h 190"/>
              <a:gd name="T40" fmla="*/ 73 w 372"/>
              <a:gd name="T41" fmla="*/ 169 h 190"/>
              <a:gd name="T42" fmla="*/ 76 w 372"/>
              <a:gd name="T43" fmla="*/ 161 h 190"/>
              <a:gd name="T44" fmla="*/ 69 w 372"/>
              <a:gd name="T45" fmla="*/ 143 h 190"/>
              <a:gd name="T46" fmla="*/ 64 w 372"/>
              <a:gd name="T47" fmla="*/ 134 h 190"/>
              <a:gd name="T48" fmla="*/ 65 w 372"/>
              <a:gd name="T49" fmla="*/ 128 h 190"/>
              <a:gd name="T50" fmla="*/ 74 w 372"/>
              <a:gd name="T51" fmla="*/ 128 h 190"/>
              <a:gd name="T52" fmla="*/ 90 w 372"/>
              <a:gd name="T53" fmla="*/ 132 h 190"/>
              <a:gd name="T54" fmla="*/ 112 w 372"/>
              <a:gd name="T55" fmla="*/ 138 h 190"/>
              <a:gd name="T56" fmla="*/ 113 w 372"/>
              <a:gd name="T57" fmla="*/ 126 h 190"/>
              <a:gd name="T58" fmla="*/ 121 w 372"/>
              <a:gd name="T59" fmla="*/ 106 h 190"/>
              <a:gd name="T60" fmla="*/ 184 w 372"/>
              <a:gd name="T61" fmla="*/ 139 h 190"/>
              <a:gd name="T62" fmla="*/ 221 w 372"/>
              <a:gd name="T63" fmla="*/ 157 h 190"/>
              <a:gd name="T64" fmla="*/ 254 w 372"/>
              <a:gd name="T65" fmla="*/ 153 h 190"/>
              <a:gd name="T66" fmla="*/ 292 w 372"/>
              <a:gd name="T67" fmla="*/ 121 h 190"/>
              <a:gd name="T68" fmla="*/ 340 w 372"/>
              <a:gd name="T69" fmla="*/ 58 h 190"/>
              <a:gd name="T70" fmla="*/ 370 w 372"/>
              <a:gd name="T71" fmla="*/ 12 h 190"/>
              <a:gd name="T72" fmla="*/ 372 w 372"/>
              <a:gd name="T73" fmla="*/ 0 h 190"/>
              <a:gd name="T74" fmla="*/ 348 w 372"/>
              <a:gd name="T75" fmla="*/ 21 h 190"/>
              <a:gd name="T76" fmla="*/ 306 w 372"/>
              <a:gd name="T77" fmla="*/ 75 h 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372" h="190">
                <a:moveTo>
                  <a:pt x="306" y="75"/>
                </a:moveTo>
                <a:lnTo>
                  <a:pt x="230" y="139"/>
                </a:lnTo>
                <a:lnTo>
                  <a:pt x="203" y="109"/>
                </a:lnTo>
                <a:lnTo>
                  <a:pt x="198" y="95"/>
                </a:lnTo>
                <a:lnTo>
                  <a:pt x="171" y="98"/>
                </a:lnTo>
                <a:lnTo>
                  <a:pt x="153" y="105"/>
                </a:lnTo>
                <a:lnTo>
                  <a:pt x="145" y="104"/>
                </a:lnTo>
                <a:lnTo>
                  <a:pt x="151" y="94"/>
                </a:lnTo>
                <a:lnTo>
                  <a:pt x="167" y="73"/>
                </a:lnTo>
                <a:lnTo>
                  <a:pt x="184" y="51"/>
                </a:lnTo>
                <a:lnTo>
                  <a:pt x="186" y="44"/>
                </a:lnTo>
                <a:lnTo>
                  <a:pt x="170" y="51"/>
                </a:lnTo>
                <a:lnTo>
                  <a:pt x="135" y="73"/>
                </a:lnTo>
                <a:lnTo>
                  <a:pt x="77" y="114"/>
                </a:lnTo>
                <a:lnTo>
                  <a:pt x="28" y="156"/>
                </a:lnTo>
                <a:lnTo>
                  <a:pt x="8" y="178"/>
                </a:lnTo>
                <a:lnTo>
                  <a:pt x="0" y="189"/>
                </a:lnTo>
                <a:lnTo>
                  <a:pt x="7" y="190"/>
                </a:lnTo>
                <a:lnTo>
                  <a:pt x="26" y="184"/>
                </a:lnTo>
                <a:lnTo>
                  <a:pt x="56" y="173"/>
                </a:lnTo>
                <a:lnTo>
                  <a:pt x="73" y="169"/>
                </a:lnTo>
                <a:lnTo>
                  <a:pt x="76" y="161"/>
                </a:lnTo>
                <a:lnTo>
                  <a:pt x="69" y="143"/>
                </a:lnTo>
                <a:lnTo>
                  <a:pt x="64" y="134"/>
                </a:lnTo>
                <a:lnTo>
                  <a:pt x="65" y="128"/>
                </a:lnTo>
                <a:lnTo>
                  <a:pt x="74" y="128"/>
                </a:lnTo>
                <a:lnTo>
                  <a:pt x="90" y="132"/>
                </a:lnTo>
                <a:lnTo>
                  <a:pt x="112" y="138"/>
                </a:lnTo>
                <a:lnTo>
                  <a:pt x="113" y="126"/>
                </a:lnTo>
                <a:lnTo>
                  <a:pt x="121" y="106"/>
                </a:lnTo>
                <a:lnTo>
                  <a:pt x="184" y="139"/>
                </a:lnTo>
                <a:lnTo>
                  <a:pt x="221" y="157"/>
                </a:lnTo>
                <a:lnTo>
                  <a:pt x="254" y="153"/>
                </a:lnTo>
                <a:lnTo>
                  <a:pt x="292" y="121"/>
                </a:lnTo>
                <a:lnTo>
                  <a:pt x="340" y="58"/>
                </a:lnTo>
                <a:lnTo>
                  <a:pt x="370" y="12"/>
                </a:lnTo>
                <a:lnTo>
                  <a:pt x="372" y="0"/>
                </a:lnTo>
                <a:lnTo>
                  <a:pt x="348" y="21"/>
                </a:lnTo>
                <a:lnTo>
                  <a:pt x="306" y="7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95" name="Freeform 325"/>
          <p:cNvSpPr>
            <a:spLocks/>
          </p:cNvSpPr>
          <p:nvPr/>
        </p:nvSpPr>
        <p:spPr bwMode="auto">
          <a:xfrm>
            <a:off x="8162925" y="2763838"/>
            <a:ext cx="6350" cy="9525"/>
          </a:xfrm>
          <a:custGeom>
            <a:avLst/>
            <a:gdLst>
              <a:gd name="T0" fmla="*/ 6 w 48"/>
              <a:gd name="T1" fmla="*/ 32 h 80"/>
              <a:gd name="T2" fmla="*/ 0 w 48"/>
              <a:gd name="T3" fmla="*/ 61 h 80"/>
              <a:gd name="T4" fmla="*/ 4 w 48"/>
              <a:gd name="T5" fmla="*/ 79 h 80"/>
              <a:gd name="T6" fmla="*/ 12 w 48"/>
              <a:gd name="T7" fmla="*/ 80 h 80"/>
              <a:gd name="T8" fmla="*/ 15 w 48"/>
              <a:gd name="T9" fmla="*/ 64 h 80"/>
              <a:gd name="T10" fmla="*/ 20 w 48"/>
              <a:gd name="T11" fmla="*/ 51 h 80"/>
              <a:gd name="T12" fmla="*/ 36 w 48"/>
              <a:gd name="T13" fmla="*/ 52 h 80"/>
              <a:gd name="T14" fmla="*/ 48 w 48"/>
              <a:gd name="T15" fmla="*/ 51 h 80"/>
              <a:gd name="T16" fmla="*/ 45 w 48"/>
              <a:gd name="T17" fmla="*/ 32 h 80"/>
              <a:gd name="T18" fmla="*/ 34 w 48"/>
              <a:gd name="T19" fmla="*/ 9 h 80"/>
              <a:gd name="T20" fmla="*/ 26 w 48"/>
              <a:gd name="T21" fmla="*/ 0 h 80"/>
              <a:gd name="T22" fmla="*/ 17 w 48"/>
              <a:gd name="T23" fmla="*/ 9 h 80"/>
              <a:gd name="T24" fmla="*/ 6 w 48"/>
              <a:gd name="T25" fmla="*/ 32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8" h="80">
                <a:moveTo>
                  <a:pt x="6" y="32"/>
                </a:moveTo>
                <a:lnTo>
                  <a:pt x="0" y="61"/>
                </a:lnTo>
                <a:lnTo>
                  <a:pt x="4" y="79"/>
                </a:lnTo>
                <a:lnTo>
                  <a:pt x="12" y="80"/>
                </a:lnTo>
                <a:lnTo>
                  <a:pt x="15" y="64"/>
                </a:lnTo>
                <a:lnTo>
                  <a:pt x="20" y="51"/>
                </a:lnTo>
                <a:lnTo>
                  <a:pt x="36" y="52"/>
                </a:lnTo>
                <a:lnTo>
                  <a:pt x="48" y="51"/>
                </a:lnTo>
                <a:lnTo>
                  <a:pt x="45" y="32"/>
                </a:lnTo>
                <a:lnTo>
                  <a:pt x="34" y="9"/>
                </a:lnTo>
                <a:lnTo>
                  <a:pt x="26" y="0"/>
                </a:lnTo>
                <a:lnTo>
                  <a:pt x="17" y="9"/>
                </a:lnTo>
                <a:lnTo>
                  <a:pt x="6" y="3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96" name="Freeform 326"/>
          <p:cNvSpPr>
            <a:spLocks noEditPoints="1"/>
          </p:cNvSpPr>
          <p:nvPr/>
        </p:nvSpPr>
        <p:spPr bwMode="auto">
          <a:xfrm>
            <a:off x="8128000" y="2776538"/>
            <a:ext cx="38100" cy="47625"/>
          </a:xfrm>
          <a:custGeom>
            <a:avLst/>
            <a:gdLst>
              <a:gd name="T0" fmla="*/ 254 w 312"/>
              <a:gd name="T1" fmla="*/ 21 h 388"/>
              <a:gd name="T2" fmla="*/ 253 w 312"/>
              <a:gd name="T3" fmla="*/ 56 h 388"/>
              <a:gd name="T4" fmla="*/ 254 w 312"/>
              <a:gd name="T5" fmla="*/ 96 h 388"/>
              <a:gd name="T6" fmla="*/ 254 w 312"/>
              <a:gd name="T7" fmla="*/ 110 h 388"/>
              <a:gd name="T8" fmla="*/ 252 w 312"/>
              <a:gd name="T9" fmla="*/ 118 h 388"/>
              <a:gd name="T10" fmla="*/ 249 w 312"/>
              <a:gd name="T11" fmla="*/ 118 h 388"/>
              <a:gd name="T12" fmla="*/ 243 w 312"/>
              <a:gd name="T13" fmla="*/ 111 h 388"/>
              <a:gd name="T14" fmla="*/ 221 w 312"/>
              <a:gd name="T15" fmla="*/ 107 h 388"/>
              <a:gd name="T16" fmla="*/ 179 w 312"/>
              <a:gd name="T17" fmla="*/ 154 h 388"/>
              <a:gd name="T18" fmla="*/ 136 w 312"/>
              <a:gd name="T19" fmla="*/ 203 h 388"/>
              <a:gd name="T20" fmla="*/ 106 w 312"/>
              <a:gd name="T21" fmla="*/ 224 h 388"/>
              <a:gd name="T22" fmla="*/ 93 w 312"/>
              <a:gd name="T23" fmla="*/ 228 h 388"/>
              <a:gd name="T24" fmla="*/ 92 w 312"/>
              <a:gd name="T25" fmla="*/ 237 h 388"/>
              <a:gd name="T26" fmla="*/ 77 w 312"/>
              <a:gd name="T27" fmla="*/ 269 h 388"/>
              <a:gd name="T28" fmla="*/ 34 w 312"/>
              <a:gd name="T29" fmla="*/ 333 h 388"/>
              <a:gd name="T30" fmla="*/ 11 w 312"/>
              <a:gd name="T31" fmla="*/ 364 h 388"/>
              <a:gd name="T32" fmla="*/ 1 w 312"/>
              <a:gd name="T33" fmla="*/ 382 h 388"/>
              <a:gd name="T34" fmla="*/ 0 w 312"/>
              <a:gd name="T35" fmla="*/ 387 h 388"/>
              <a:gd name="T36" fmla="*/ 1 w 312"/>
              <a:gd name="T37" fmla="*/ 388 h 388"/>
              <a:gd name="T38" fmla="*/ 6 w 312"/>
              <a:gd name="T39" fmla="*/ 385 h 388"/>
              <a:gd name="T40" fmla="*/ 12 w 312"/>
              <a:gd name="T41" fmla="*/ 378 h 388"/>
              <a:gd name="T42" fmla="*/ 51 w 312"/>
              <a:gd name="T43" fmla="*/ 352 h 388"/>
              <a:gd name="T44" fmla="*/ 79 w 312"/>
              <a:gd name="T45" fmla="*/ 342 h 388"/>
              <a:gd name="T46" fmla="*/ 115 w 312"/>
              <a:gd name="T47" fmla="*/ 319 h 388"/>
              <a:gd name="T48" fmla="*/ 168 w 312"/>
              <a:gd name="T49" fmla="*/ 267 h 388"/>
              <a:gd name="T50" fmla="*/ 210 w 312"/>
              <a:gd name="T51" fmla="*/ 217 h 388"/>
              <a:gd name="T52" fmla="*/ 231 w 312"/>
              <a:gd name="T53" fmla="*/ 186 h 388"/>
              <a:gd name="T54" fmla="*/ 234 w 312"/>
              <a:gd name="T55" fmla="*/ 177 h 388"/>
              <a:gd name="T56" fmla="*/ 231 w 312"/>
              <a:gd name="T57" fmla="*/ 174 h 388"/>
              <a:gd name="T58" fmla="*/ 224 w 312"/>
              <a:gd name="T59" fmla="*/ 176 h 388"/>
              <a:gd name="T60" fmla="*/ 211 w 312"/>
              <a:gd name="T61" fmla="*/ 184 h 388"/>
              <a:gd name="T62" fmla="*/ 196 w 312"/>
              <a:gd name="T63" fmla="*/ 186 h 388"/>
              <a:gd name="T64" fmla="*/ 196 w 312"/>
              <a:gd name="T65" fmla="*/ 169 h 388"/>
              <a:gd name="T66" fmla="*/ 211 w 312"/>
              <a:gd name="T67" fmla="*/ 148 h 388"/>
              <a:gd name="T68" fmla="*/ 233 w 312"/>
              <a:gd name="T69" fmla="*/ 143 h 388"/>
              <a:gd name="T70" fmla="*/ 289 w 312"/>
              <a:gd name="T71" fmla="*/ 83 h 388"/>
              <a:gd name="T72" fmla="*/ 312 w 312"/>
              <a:gd name="T73" fmla="*/ 4 h 388"/>
              <a:gd name="T74" fmla="*/ 303 w 312"/>
              <a:gd name="T75" fmla="*/ 4 h 388"/>
              <a:gd name="T76" fmla="*/ 299 w 312"/>
              <a:gd name="T77" fmla="*/ 24 h 388"/>
              <a:gd name="T78" fmla="*/ 299 w 312"/>
              <a:gd name="T79" fmla="*/ 36 h 388"/>
              <a:gd name="T80" fmla="*/ 294 w 312"/>
              <a:gd name="T81" fmla="*/ 41 h 388"/>
              <a:gd name="T82" fmla="*/ 288 w 312"/>
              <a:gd name="T83" fmla="*/ 35 h 388"/>
              <a:gd name="T84" fmla="*/ 277 w 312"/>
              <a:gd name="T85" fmla="*/ 21 h 388"/>
              <a:gd name="T86" fmla="*/ 267 w 312"/>
              <a:gd name="T87" fmla="*/ 5 h 388"/>
              <a:gd name="T88" fmla="*/ 259 w 312"/>
              <a:gd name="T89" fmla="*/ 0 h 388"/>
              <a:gd name="T90" fmla="*/ 256 w 312"/>
              <a:gd name="T91" fmla="*/ 5 h 388"/>
              <a:gd name="T92" fmla="*/ 254 w 312"/>
              <a:gd name="T93" fmla="*/ 21 h 388"/>
              <a:gd name="T94" fmla="*/ 173 w 312"/>
              <a:gd name="T95" fmla="*/ 231 h 388"/>
              <a:gd name="T96" fmla="*/ 149 w 312"/>
              <a:gd name="T97" fmla="*/ 266 h 388"/>
              <a:gd name="T98" fmla="*/ 119 w 312"/>
              <a:gd name="T99" fmla="*/ 297 h 388"/>
              <a:gd name="T100" fmla="*/ 104 w 312"/>
              <a:gd name="T101" fmla="*/ 308 h 388"/>
              <a:gd name="T102" fmla="*/ 95 w 312"/>
              <a:gd name="T103" fmla="*/ 310 h 388"/>
              <a:gd name="T104" fmla="*/ 90 w 312"/>
              <a:gd name="T105" fmla="*/ 300 h 388"/>
              <a:gd name="T106" fmla="*/ 92 w 312"/>
              <a:gd name="T107" fmla="*/ 280 h 388"/>
              <a:gd name="T108" fmla="*/ 97 w 312"/>
              <a:gd name="T109" fmla="*/ 252 h 388"/>
              <a:gd name="T110" fmla="*/ 109 w 312"/>
              <a:gd name="T111" fmla="*/ 248 h 388"/>
              <a:gd name="T112" fmla="*/ 127 w 312"/>
              <a:gd name="T113" fmla="*/ 244 h 388"/>
              <a:gd name="T114" fmla="*/ 149 w 312"/>
              <a:gd name="T115" fmla="*/ 224 h 388"/>
              <a:gd name="T116" fmla="*/ 173 w 312"/>
              <a:gd name="T117" fmla="*/ 200 h 388"/>
              <a:gd name="T118" fmla="*/ 184 w 312"/>
              <a:gd name="T119" fmla="*/ 192 h 388"/>
              <a:gd name="T120" fmla="*/ 186 w 312"/>
              <a:gd name="T121" fmla="*/ 203 h 388"/>
              <a:gd name="T122" fmla="*/ 173 w 312"/>
              <a:gd name="T123" fmla="*/ 231 h 3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12" h="388">
                <a:moveTo>
                  <a:pt x="254" y="21"/>
                </a:moveTo>
                <a:lnTo>
                  <a:pt x="253" y="56"/>
                </a:lnTo>
                <a:lnTo>
                  <a:pt x="254" y="96"/>
                </a:lnTo>
                <a:lnTo>
                  <a:pt x="254" y="110"/>
                </a:lnTo>
                <a:lnTo>
                  <a:pt x="252" y="118"/>
                </a:lnTo>
                <a:lnTo>
                  <a:pt x="249" y="118"/>
                </a:lnTo>
                <a:lnTo>
                  <a:pt x="243" y="111"/>
                </a:lnTo>
                <a:lnTo>
                  <a:pt x="221" y="107"/>
                </a:lnTo>
                <a:lnTo>
                  <a:pt x="179" y="154"/>
                </a:lnTo>
                <a:lnTo>
                  <a:pt x="136" y="203"/>
                </a:lnTo>
                <a:lnTo>
                  <a:pt x="106" y="224"/>
                </a:lnTo>
                <a:lnTo>
                  <a:pt x="93" y="228"/>
                </a:lnTo>
                <a:lnTo>
                  <a:pt x="92" y="237"/>
                </a:lnTo>
                <a:lnTo>
                  <a:pt x="77" y="269"/>
                </a:lnTo>
                <a:lnTo>
                  <a:pt x="34" y="333"/>
                </a:lnTo>
                <a:lnTo>
                  <a:pt x="11" y="364"/>
                </a:lnTo>
                <a:lnTo>
                  <a:pt x="1" y="382"/>
                </a:lnTo>
                <a:lnTo>
                  <a:pt x="0" y="387"/>
                </a:lnTo>
                <a:lnTo>
                  <a:pt x="1" y="388"/>
                </a:lnTo>
                <a:lnTo>
                  <a:pt x="6" y="385"/>
                </a:lnTo>
                <a:lnTo>
                  <a:pt x="12" y="378"/>
                </a:lnTo>
                <a:lnTo>
                  <a:pt x="51" y="352"/>
                </a:lnTo>
                <a:lnTo>
                  <a:pt x="79" y="342"/>
                </a:lnTo>
                <a:lnTo>
                  <a:pt x="115" y="319"/>
                </a:lnTo>
                <a:lnTo>
                  <a:pt x="168" y="267"/>
                </a:lnTo>
                <a:lnTo>
                  <a:pt x="210" y="217"/>
                </a:lnTo>
                <a:lnTo>
                  <a:pt x="231" y="186"/>
                </a:lnTo>
                <a:lnTo>
                  <a:pt x="234" y="177"/>
                </a:lnTo>
                <a:lnTo>
                  <a:pt x="231" y="174"/>
                </a:lnTo>
                <a:lnTo>
                  <a:pt x="224" y="176"/>
                </a:lnTo>
                <a:lnTo>
                  <a:pt x="211" y="184"/>
                </a:lnTo>
                <a:lnTo>
                  <a:pt x="196" y="186"/>
                </a:lnTo>
                <a:lnTo>
                  <a:pt x="196" y="169"/>
                </a:lnTo>
                <a:lnTo>
                  <a:pt x="211" y="148"/>
                </a:lnTo>
                <a:lnTo>
                  <a:pt x="233" y="143"/>
                </a:lnTo>
                <a:lnTo>
                  <a:pt x="289" y="83"/>
                </a:lnTo>
                <a:lnTo>
                  <a:pt x="312" y="4"/>
                </a:lnTo>
                <a:lnTo>
                  <a:pt x="303" y="4"/>
                </a:lnTo>
                <a:lnTo>
                  <a:pt x="299" y="24"/>
                </a:lnTo>
                <a:lnTo>
                  <a:pt x="299" y="36"/>
                </a:lnTo>
                <a:lnTo>
                  <a:pt x="294" y="41"/>
                </a:lnTo>
                <a:lnTo>
                  <a:pt x="288" y="35"/>
                </a:lnTo>
                <a:lnTo>
                  <a:pt x="277" y="21"/>
                </a:lnTo>
                <a:lnTo>
                  <a:pt x="267" y="5"/>
                </a:lnTo>
                <a:lnTo>
                  <a:pt x="259" y="0"/>
                </a:lnTo>
                <a:lnTo>
                  <a:pt x="256" y="5"/>
                </a:lnTo>
                <a:lnTo>
                  <a:pt x="254" y="21"/>
                </a:lnTo>
                <a:close/>
                <a:moveTo>
                  <a:pt x="173" y="231"/>
                </a:moveTo>
                <a:lnTo>
                  <a:pt x="149" y="266"/>
                </a:lnTo>
                <a:lnTo>
                  <a:pt x="119" y="297"/>
                </a:lnTo>
                <a:lnTo>
                  <a:pt x="104" y="308"/>
                </a:lnTo>
                <a:lnTo>
                  <a:pt x="95" y="310"/>
                </a:lnTo>
                <a:lnTo>
                  <a:pt x="90" y="300"/>
                </a:lnTo>
                <a:lnTo>
                  <a:pt x="92" y="280"/>
                </a:lnTo>
                <a:lnTo>
                  <a:pt x="97" y="252"/>
                </a:lnTo>
                <a:lnTo>
                  <a:pt x="109" y="248"/>
                </a:lnTo>
                <a:lnTo>
                  <a:pt x="127" y="244"/>
                </a:lnTo>
                <a:lnTo>
                  <a:pt x="149" y="224"/>
                </a:lnTo>
                <a:lnTo>
                  <a:pt x="173" y="200"/>
                </a:lnTo>
                <a:lnTo>
                  <a:pt x="184" y="192"/>
                </a:lnTo>
                <a:lnTo>
                  <a:pt x="186" y="203"/>
                </a:lnTo>
                <a:lnTo>
                  <a:pt x="173" y="23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97" name="Freeform 327"/>
          <p:cNvSpPr>
            <a:spLocks/>
          </p:cNvSpPr>
          <p:nvPr/>
        </p:nvSpPr>
        <p:spPr bwMode="auto">
          <a:xfrm>
            <a:off x="6804025" y="2779713"/>
            <a:ext cx="20638" cy="3175"/>
          </a:xfrm>
          <a:custGeom>
            <a:avLst/>
            <a:gdLst>
              <a:gd name="T0" fmla="*/ 16 w 166"/>
              <a:gd name="T1" fmla="*/ 19 h 25"/>
              <a:gd name="T2" fmla="*/ 68 w 166"/>
              <a:gd name="T3" fmla="*/ 25 h 25"/>
              <a:gd name="T4" fmla="*/ 129 w 166"/>
              <a:gd name="T5" fmla="*/ 19 h 25"/>
              <a:gd name="T6" fmla="*/ 161 w 166"/>
              <a:gd name="T7" fmla="*/ 8 h 25"/>
              <a:gd name="T8" fmla="*/ 166 w 166"/>
              <a:gd name="T9" fmla="*/ 3 h 25"/>
              <a:gd name="T10" fmla="*/ 142 w 166"/>
              <a:gd name="T11" fmla="*/ 1 h 25"/>
              <a:gd name="T12" fmla="*/ 84 w 166"/>
              <a:gd name="T13" fmla="*/ 0 h 25"/>
              <a:gd name="T14" fmla="*/ 33 w 166"/>
              <a:gd name="T15" fmla="*/ 2 h 25"/>
              <a:gd name="T16" fmla="*/ 5 w 166"/>
              <a:gd name="T17" fmla="*/ 5 h 25"/>
              <a:gd name="T18" fmla="*/ 0 w 166"/>
              <a:gd name="T19" fmla="*/ 8 h 25"/>
              <a:gd name="T20" fmla="*/ 0 w 166"/>
              <a:gd name="T21" fmla="*/ 10 h 25"/>
              <a:gd name="T22" fmla="*/ 5 w 166"/>
              <a:gd name="T23" fmla="*/ 15 h 25"/>
              <a:gd name="T24" fmla="*/ 16 w 166"/>
              <a:gd name="T25" fmla="*/ 19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66" h="25">
                <a:moveTo>
                  <a:pt x="16" y="19"/>
                </a:moveTo>
                <a:lnTo>
                  <a:pt x="68" y="25"/>
                </a:lnTo>
                <a:lnTo>
                  <a:pt x="129" y="19"/>
                </a:lnTo>
                <a:lnTo>
                  <a:pt x="161" y="8"/>
                </a:lnTo>
                <a:lnTo>
                  <a:pt x="166" y="3"/>
                </a:lnTo>
                <a:lnTo>
                  <a:pt x="142" y="1"/>
                </a:lnTo>
                <a:lnTo>
                  <a:pt x="84" y="0"/>
                </a:lnTo>
                <a:lnTo>
                  <a:pt x="33" y="2"/>
                </a:lnTo>
                <a:lnTo>
                  <a:pt x="5" y="5"/>
                </a:lnTo>
                <a:lnTo>
                  <a:pt x="0" y="8"/>
                </a:lnTo>
                <a:lnTo>
                  <a:pt x="0" y="10"/>
                </a:lnTo>
                <a:lnTo>
                  <a:pt x="5" y="15"/>
                </a:lnTo>
                <a:lnTo>
                  <a:pt x="16" y="1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98" name="Freeform 328"/>
          <p:cNvSpPr>
            <a:spLocks/>
          </p:cNvSpPr>
          <p:nvPr/>
        </p:nvSpPr>
        <p:spPr bwMode="auto">
          <a:xfrm>
            <a:off x="6840538" y="2779713"/>
            <a:ext cx="6350" cy="1588"/>
          </a:xfrm>
          <a:custGeom>
            <a:avLst/>
            <a:gdLst>
              <a:gd name="T0" fmla="*/ 9 w 49"/>
              <a:gd name="T1" fmla="*/ 12 h 17"/>
              <a:gd name="T2" fmla="*/ 32 w 49"/>
              <a:gd name="T3" fmla="*/ 17 h 17"/>
              <a:gd name="T4" fmla="*/ 49 w 49"/>
              <a:gd name="T5" fmla="*/ 10 h 17"/>
              <a:gd name="T6" fmla="*/ 47 w 49"/>
              <a:gd name="T7" fmla="*/ 2 h 17"/>
              <a:gd name="T8" fmla="*/ 21 w 49"/>
              <a:gd name="T9" fmla="*/ 0 h 17"/>
              <a:gd name="T10" fmla="*/ 7 w 49"/>
              <a:gd name="T11" fmla="*/ 1 h 17"/>
              <a:gd name="T12" fmla="*/ 0 w 49"/>
              <a:gd name="T13" fmla="*/ 4 h 17"/>
              <a:gd name="T14" fmla="*/ 0 w 49"/>
              <a:gd name="T15" fmla="*/ 8 h 17"/>
              <a:gd name="T16" fmla="*/ 9 w 49"/>
              <a:gd name="T17" fmla="*/ 12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9" h="17">
                <a:moveTo>
                  <a:pt x="9" y="12"/>
                </a:moveTo>
                <a:lnTo>
                  <a:pt x="32" y="17"/>
                </a:lnTo>
                <a:lnTo>
                  <a:pt x="49" y="10"/>
                </a:lnTo>
                <a:lnTo>
                  <a:pt x="47" y="2"/>
                </a:lnTo>
                <a:lnTo>
                  <a:pt x="21" y="0"/>
                </a:lnTo>
                <a:lnTo>
                  <a:pt x="7" y="1"/>
                </a:lnTo>
                <a:lnTo>
                  <a:pt x="0" y="4"/>
                </a:lnTo>
                <a:lnTo>
                  <a:pt x="0" y="8"/>
                </a:lnTo>
                <a:lnTo>
                  <a:pt x="9" y="1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99" name="Freeform 329"/>
          <p:cNvSpPr>
            <a:spLocks noEditPoints="1"/>
          </p:cNvSpPr>
          <p:nvPr/>
        </p:nvSpPr>
        <p:spPr bwMode="auto">
          <a:xfrm>
            <a:off x="6905625" y="2779713"/>
            <a:ext cx="9525" cy="7938"/>
          </a:xfrm>
          <a:custGeom>
            <a:avLst/>
            <a:gdLst>
              <a:gd name="T0" fmla="*/ 0 w 75"/>
              <a:gd name="T1" fmla="*/ 21 h 65"/>
              <a:gd name="T2" fmla="*/ 1 w 75"/>
              <a:gd name="T3" fmla="*/ 65 h 65"/>
              <a:gd name="T4" fmla="*/ 45 w 75"/>
              <a:gd name="T5" fmla="*/ 61 h 65"/>
              <a:gd name="T6" fmla="*/ 66 w 75"/>
              <a:gd name="T7" fmla="*/ 39 h 65"/>
              <a:gd name="T8" fmla="*/ 75 w 75"/>
              <a:gd name="T9" fmla="*/ 19 h 65"/>
              <a:gd name="T10" fmla="*/ 44 w 75"/>
              <a:gd name="T11" fmla="*/ 0 h 65"/>
              <a:gd name="T12" fmla="*/ 0 w 75"/>
              <a:gd name="T13" fmla="*/ 21 h 65"/>
              <a:gd name="T14" fmla="*/ 54 w 75"/>
              <a:gd name="T15" fmla="*/ 29 h 65"/>
              <a:gd name="T16" fmla="*/ 48 w 75"/>
              <a:gd name="T17" fmla="*/ 41 h 65"/>
              <a:gd name="T18" fmla="*/ 32 w 75"/>
              <a:gd name="T19" fmla="*/ 53 h 65"/>
              <a:gd name="T20" fmla="*/ 18 w 75"/>
              <a:gd name="T21" fmla="*/ 55 h 65"/>
              <a:gd name="T22" fmla="*/ 11 w 75"/>
              <a:gd name="T23" fmla="*/ 44 h 65"/>
              <a:gd name="T24" fmla="*/ 18 w 75"/>
              <a:gd name="T25" fmla="*/ 27 h 65"/>
              <a:gd name="T26" fmla="*/ 32 w 75"/>
              <a:gd name="T27" fmla="*/ 21 h 65"/>
              <a:gd name="T28" fmla="*/ 48 w 75"/>
              <a:gd name="T29" fmla="*/ 23 h 65"/>
              <a:gd name="T30" fmla="*/ 54 w 75"/>
              <a:gd name="T31" fmla="*/ 29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75" h="65">
                <a:moveTo>
                  <a:pt x="0" y="21"/>
                </a:moveTo>
                <a:lnTo>
                  <a:pt x="1" y="65"/>
                </a:lnTo>
                <a:lnTo>
                  <a:pt x="45" y="61"/>
                </a:lnTo>
                <a:lnTo>
                  <a:pt x="66" y="39"/>
                </a:lnTo>
                <a:lnTo>
                  <a:pt x="75" y="19"/>
                </a:lnTo>
                <a:lnTo>
                  <a:pt x="44" y="0"/>
                </a:lnTo>
                <a:lnTo>
                  <a:pt x="0" y="21"/>
                </a:lnTo>
                <a:close/>
                <a:moveTo>
                  <a:pt x="54" y="29"/>
                </a:moveTo>
                <a:lnTo>
                  <a:pt x="48" y="41"/>
                </a:lnTo>
                <a:lnTo>
                  <a:pt x="32" y="53"/>
                </a:lnTo>
                <a:lnTo>
                  <a:pt x="18" y="55"/>
                </a:lnTo>
                <a:lnTo>
                  <a:pt x="11" y="44"/>
                </a:lnTo>
                <a:lnTo>
                  <a:pt x="18" y="27"/>
                </a:lnTo>
                <a:lnTo>
                  <a:pt x="32" y="21"/>
                </a:lnTo>
                <a:lnTo>
                  <a:pt x="48" y="23"/>
                </a:lnTo>
                <a:lnTo>
                  <a:pt x="54" y="2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100" name="Freeform 330"/>
          <p:cNvSpPr>
            <a:spLocks/>
          </p:cNvSpPr>
          <p:nvPr/>
        </p:nvSpPr>
        <p:spPr bwMode="auto">
          <a:xfrm>
            <a:off x="7231063" y="2779713"/>
            <a:ext cx="1588" cy="6350"/>
          </a:xfrm>
          <a:custGeom>
            <a:avLst/>
            <a:gdLst>
              <a:gd name="T0" fmla="*/ 0 w 16"/>
              <a:gd name="T1" fmla="*/ 28 h 49"/>
              <a:gd name="T2" fmla="*/ 1 w 16"/>
              <a:gd name="T3" fmla="*/ 41 h 49"/>
              <a:gd name="T4" fmla="*/ 4 w 16"/>
              <a:gd name="T5" fmla="*/ 49 h 49"/>
              <a:gd name="T6" fmla="*/ 8 w 16"/>
              <a:gd name="T7" fmla="*/ 49 h 49"/>
              <a:gd name="T8" fmla="*/ 12 w 16"/>
              <a:gd name="T9" fmla="*/ 40 h 49"/>
              <a:gd name="T10" fmla="*/ 16 w 16"/>
              <a:gd name="T11" fmla="*/ 17 h 49"/>
              <a:gd name="T12" fmla="*/ 10 w 16"/>
              <a:gd name="T13" fmla="*/ 0 h 49"/>
              <a:gd name="T14" fmla="*/ 2 w 16"/>
              <a:gd name="T15" fmla="*/ 2 h 49"/>
              <a:gd name="T16" fmla="*/ 0 w 16"/>
              <a:gd name="T17" fmla="*/ 28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6" h="49">
                <a:moveTo>
                  <a:pt x="0" y="28"/>
                </a:moveTo>
                <a:lnTo>
                  <a:pt x="1" y="41"/>
                </a:lnTo>
                <a:lnTo>
                  <a:pt x="4" y="49"/>
                </a:lnTo>
                <a:lnTo>
                  <a:pt x="8" y="49"/>
                </a:lnTo>
                <a:lnTo>
                  <a:pt x="12" y="40"/>
                </a:lnTo>
                <a:lnTo>
                  <a:pt x="16" y="17"/>
                </a:lnTo>
                <a:lnTo>
                  <a:pt x="10" y="0"/>
                </a:lnTo>
                <a:lnTo>
                  <a:pt x="2" y="2"/>
                </a:lnTo>
                <a:lnTo>
                  <a:pt x="0" y="2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101" name="Freeform 331"/>
          <p:cNvSpPr>
            <a:spLocks/>
          </p:cNvSpPr>
          <p:nvPr/>
        </p:nvSpPr>
        <p:spPr bwMode="auto">
          <a:xfrm>
            <a:off x="6770688" y="2782888"/>
            <a:ext cx="25400" cy="46038"/>
          </a:xfrm>
          <a:custGeom>
            <a:avLst/>
            <a:gdLst>
              <a:gd name="T0" fmla="*/ 135 w 211"/>
              <a:gd name="T1" fmla="*/ 57 h 378"/>
              <a:gd name="T2" fmla="*/ 106 w 211"/>
              <a:gd name="T3" fmla="*/ 105 h 378"/>
              <a:gd name="T4" fmla="*/ 101 w 211"/>
              <a:gd name="T5" fmla="*/ 141 h 378"/>
              <a:gd name="T6" fmla="*/ 99 w 211"/>
              <a:gd name="T7" fmla="*/ 163 h 378"/>
              <a:gd name="T8" fmla="*/ 80 w 211"/>
              <a:gd name="T9" fmla="*/ 179 h 378"/>
              <a:gd name="T10" fmla="*/ 56 w 211"/>
              <a:gd name="T11" fmla="*/ 204 h 378"/>
              <a:gd name="T12" fmla="*/ 60 w 211"/>
              <a:gd name="T13" fmla="*/ 260 h 378"/>
              <a:gd name="T14" fmla="*/ 65 w 211"/>
              <a:gd name="T15" fmla="*/ 288 h 378"/>
              <a:gd name="T16" fmla="*/ 65 w 211"/>
              <a:gd name="T17" fmla="*/ 305 h 378"/>
              <a:gd name="T18" fmla="*/ 61 w 211"/>
              <a:gd name="T19" fmla="*/ 309 h 378"/>
              <a:gd name="T20" fmla="*/ 54 w 211"/>
              <a:gd name="T21" fmla="*/ 303 h 378"/>
              <a:gd name="T22" fmla="*/ 35 w 211"/>
              <a:gd name="T23" fmla="*/ 293 h 378"/>
              <a:gd name="T24" fmla="*/ 13 w 211"/>
              <a:gd name="T25" fmla="*/ 327 h 378"/>
              <a:gd name="T26" fmla="*/ 0 w 211"/>
              <a:gd name="T27" fmla="*/ 367 h 378"/>
              <a:gd name="T28" fmla="*/ 22 w 211"/>
              <a:gd name="T29" fmla="*/ 378 h 378"/>
              <a:gd name="T30" fmla="*/ 54 w 211"/>
              <a:gd name="T31" fmla="*/ 358 h 378"/>
              <a:gd name="T32" fmla="*/ 84 w 211"/>
              <a:gd name="T33" fmla="*/ 307 h 378"/>
              <a:gd name="T34" fmla="*/ 104 w 211"/>
              <a:gd name="T35" fmla="*/ 255 h 378"/>
              <a:gd name="T36" fmla="*/ 112 w 211"/>
              <a:gd name="T37" fmla="*/ 223 h 378"/>
              <a:gd name="T38" fmla="*/ 112 w 211"/>
              <a:gd name="T39" fmla="*/ 216 h 378"/>
              <a:gd name="T40" fmla="*/ 108 w 211"/>
              <a:gd name="T41" fmla="*/ 214 h 378"/>
              <a:gd name="T42" fmla="*/ 102 w 211"/>
              <a:gd name="T43" fmla="*/ 221 h 378"/>
              <a:gd name="T44" fmla="*/ 92 w 211"/>
              <a:gd name="T45" fmla="*/ 235 h 378"/>
              <a:gd name="T46" fmla="*/ 82 w 211"/>
              <a:gd name="T47" fmla="*/ 250 h 378"/>
              <a:gd name="T48" fmla="*/ 75 w 211"/>
              <a:gd name="T49" fmla="*/ 254 h 378"/>
              <a:gd name="T50" fmla="*/ 72 w 211"/>
              <a:gd name="T51" fmla="*/ 246 h 378"/>
              <a:gd name="T52" fmla="*/ 71 w 211"/>
              <a:gd name="T53" fmla="*/ 228 h 378"/>
              <a:gd name="T54" fmla="*/ 80 w 211"/>
              <a:gd name="T55" fmla="*/ 203 h 378"/>
              <a:gd name="T56" fmla="*/ 99 w 211"/>
              <a:gd name="T57" fmla="*/ 192 h 378"/>
              <a:gd name="T58" fmla="*/ 132 w 211"/>
              <a:gd name="T59" fmla="*/ 166 h 378"/>
              <a:gd name="T60" fmla="*/ 176 w 211"/>
              <a:gd name="T61" fmla="*/ 111 h 378"/>
              <a:gd name="T62" fmla="*/ 201 w 211"/>
              <a:gd name="T63" fmla="*/ 69 h 378"/>
              <a:gd name="T64" fmla="*/ 211 w 211"/>
              <a:gd name="T65" fmla="*/ 50 h 378"/>
              <a:gd name="T66" fmla="*/ 203 w 211"/>
              <a:gd name="T67" fmla="*/ 52 h 378"/>
              <a:gd name="T68" fmla="*/ 180 w 211"/>
              <a:gd name="T69" fmla="*/ 72 h 378"/>
              <a:gd name="T70" fmla="*/ 149 w 211"/>
              <a:gd name="T71" fmla="*/ 95 h 378"/>
              <a:gd name="T72" fmla="*/ 135 w 211"/>
              <a:gd name="T73" fmla="*/ 89 h 378"/>
              <a:gd name="T74" fmla="*/ 149 w 211"/>
              <a:gd name="T75" fmla="*/ 64 h 378"/>
              <a:gd name="T76" fmla="*/ 182 w 211"/>
              <a:gd name="T77" fmla="*/ 34 h 378"/>
              <a:gd name="T78" fmla="*/ 208 w 211"/>
              <a:gd name="T79" fmla="*/ 9 h 378"/>
              <a:gd name="T80" fmla="*/ 206 w 211"/>
              <a:gd name="T81" fmla="*/ 0 h 378"/>
              <a:gd name="T82" fmla="*/ 175 w 211"/>
              <a:gd name="T83" fmla="*/ 17 h 378"/>
              <a:gd name="T84" fmla="*/ 135 w 211"/>
              <a:gd name="T85" fmla="*/ 57 h 3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11" h="378">
                <a:moveTo>
                  <a:pt x="135" y="57"/>
                </a:moveTo>
                <a:lnTo>
                  <a:pt x="106" y="105"/>
                </a:lnTo>
                <a:lnTo>
                  <a:pt x="101" y="141"/>
                </a:lnTo>
                <a:lnTo>
                  <a:pt x="99" y="163"/>
                </a:lnTo>
                <a:lnTo>
                  <a:pt x="80" y="179"/>
                </a:lnTo>
                <a:lnTo>
                  <a:pt x="56" y="204"/>
                </a:lnTo>
                <a:lnTo>
                  <a:pt x="60" y="260"/>
                </a:lnTo>
                <a:lnTo>
                  <a:pt x="65" y="288"/>
                </a:lnTo>
                <a:lnTo>
                  <a:pt x="65" y="305"/>
                </a:lnTo>
                <a:lnTo>
                  <a:pt x="61" y="309"/>
                </a:lnTo>
                <a:lnTo>
                  <a:pt x="54" y="303"/>
                </a:lnTo>
                <a:lnTo>
                  <a:pt x="35" y="293"/>
                </a:lnTo>
                <a:lnTo>
                  <a:pt x="13" y="327"/>
                </a:lnTo>
                <a:lnTo>
                  <a:pt x="0" y="367"/>
                </a:lnTo>
                <a:lnTo>
                  <a:pt x="22" y="378"/>
                </a:lnTo>
                <a:lnTo>
                  <a:pt x="54" y="358"/>
                </a:lnTo>
                <a:lnTo>
                  <a:pt x="84" y="307"/>
                </a:lnTo>
                <a:lnTo>
                  <a:pt x="104" y="255"/>
                </a:lnTo>
                <a:lnTo>
                  <a:pt x="112" y="223"/>
                </a:lnTo>
                <a:lnTo>
                  <a:pt x="112" y="216"/>
                </a:lnTo>
                <a:lnTo>
                  <a:pt x="108" y="214"/>
                </a:lnTo>
                <a:lnTo>
                  <a:pt x="102" y="221"/>
                </a:lnTo>
                <a:lnTo>
                  <a:pt x="92" y="235"/>
                </a:lnTo>
                <a:lnTo>
                  <a:pt x="82" y="250"/>
                </a:lnTo>
                <a:lnTo>
                  <a:pt x="75" y="254"/>
                </a:lnTo>
                <a:lnTo>
                  <a:pt x="72" y="246"/>
                </a:lnTo>
                <a:lnTo>
                  <a:pt x="71" y="228"/>
                </a:lnTo>
                <a:lnTo>
                  <a:pt x="80" y="203"/>
                </a:lnTo>
                <a:lnTo>
                  <a:pt x="99" y="192"/>
                </a:lnTo>
                <a:lnTo>
                  <a:pt x="132" y="166"/>
                </a:lnTo>
                <a:lnTo>
                  <a:pt x="176" y="111"/>
                </a:lnTo>
                <a:lnTo>
                  <a:pt x="201" y="69"/>
                </a:lnTo>
                <a:lnTo>
                  <a:pt x="211" y="50"/>
                </a:lnTo>
                <a:lnTo>
                  <a:pt x="203" y="52"/>
                </a:lnTo>
                <a:lnTo>
                  <a:pt x="180" y="72"/>
                </a:lnTo>
                <a:lnTo>
                  <a:pt x="149" y="95"/>
                </a:lnTo>
                <a:lnTo>
                  <a:pt x="135" y="89"/>
                </a:lnTo>
                <a:lnTo>
                  <a:pt x="149" y="64"/>
                </a:lnTo>
                <a:lnTo>
                  <a:pt x="182" y="34"/>
                </a:lnTo>
                <a:lnTo>
                  <a:pt x="208" y="9"/>
                </a:lnTo>
                <a:lnTo>
                  <a:pt x="206" y="0"/>
                </a:lnTo>
                <a:lnTo>
                  <a:pt x="175" y="17"/>
                </a:lnTo>
                <a:lnTo>
                  <a:pt x="135" y="5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102" name="Freeform 332"/>
          <p:cNvSpPr>
            <a:spLocks/>
          </p:cNvSpPr>
          <p:nvPr/>
        </p:nvSpPr>
        <p:spPr bwMode="auto">
          <a:xfrm>
            <a:off x="6827838" y="2786063"/>
            <a:ext cx="7938" cy="1588"/>
          </a:xfrm>
          <a:custGeom>
            <a:avLst/>
            <a:gdLst>
              <a:gd name="T0" fmla="*/ 7 w 65"/>
              <a:gd name="T1" fmla="*/ 11 h 14"/>
              <a:gd name="T2" fmla="*/ 32 w 65"/>
              <a:gd name="T3" fmla="*/ 14 h 14"/>
              <a:gd name="T4" fmla="*/ 60 w 65"/>
              <a:gd name="T5" fmla="*/ 11 h 14"/>
              <a:gd name="T6" fmla="*/ 65 w 65"/>
              <a:gd name="T7" fmla="*/ 7 h 14"/>
              <a:gd name="T8" fmla="*/ 62 w 65"/>
              <a:gd name="T9" fmla="*/ 4 h 14"/>
              <a:gd name="T10" fmla="*/ 52 w 65"/>
              <a:gd name="T11" fmla="*/ 1 h 14"/>
              <a:gd name="T12" fmla="*/ 32 w 65"/>
              <a:gd name="T13" fmla="*/ 0 h 14"/>
              <a:gd name="T14" fmla="*/ 13 w 65"/>
              <a:gd name="T15" fmla="*/ 1 h 14"/>
              <a:gd name="T16" fmla="*/ 2 w 65"/>
              <a:gd name="T17" fmla="*/ 4 h 14"/>
              <a:gd name="T18" fmla="*/ 0 w 65"/>
              <a:gd name="T19" fmla="*/ 7 h 14"/>
              <a:gd name="T20" fmla="*/ 7 w 65"/>
              <a:gd name="T21" fmla="*/ 11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5" h="14">
                <a:moveTo>
                  <a:pt x="7" y="11"/>
                </a:moveTo>
                <a:lnTo>
                  <a:pt x="32" y="14"/>
                </a:lnTo>
                <a:lnTo>
                  <a:pt x="60" y="11"/>
                </a:lnTo>
                <a:lnTo>
                  <a:pt x="65" y="7"/>
                </a:lnTo>
                <a:lnTo>
                  <a:pt x="62" y="4"/>
                </a:lnTo>
                <a:lnTo>
                  <a:pt x="52" y="1"/>
                </a:lnTo>
                <a:lnTo>
                  <a:pt x="32" y="0"/>
                </a:lnTo>
                <a:lnTo>
                  <a:pt x="13" y="1"/>
                </a:lnTo>
                <a:lnTo>
                  <a:pt x="2" y="4"/>
                </a:lnTo>
                <a:lnTo>
                  <a:pt x="0" y="7"/>
                </a:lnTo>
                <a:lnTo>
                  <a:pt x="7" y="1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103" name="Freeform 333"/>
          <p:cNvSpPr>
            <a:spLocks/>
          </p:cNvSpPr>
          <p:nvPr/>
        </p:nvSpPr>
        <p:spPr bwMode="auto">
          <a:xfrm>
            <a:off x="6915150" y="2795588"/>
            <a:ext cx="7938" cy="7938"/>
          </a:xfrm>
          <a:custGeom>
            <a:avLst/>
            <a:gdLst>
              <a:gd name="T0" fmla="*/ 19 w 64"/>
              <a:gd name="T1" fmla="*/ 33 h 61"/>
              <a:gd name="T2" fmla="*/ 4 w 64"/>
              <a:gd name="T3" fmla="*/ 52 h 61"/>
              <a:gd name="T4" fmla="*/ 0 w 64"/>
              <a:gd name="T5" fmla="*/ 61 h 61"/>
              <a:gd name="T6" fmla="*/ 9 w 64"/>
              <a:gd name="T7" fmla="*/ 56 h 61"/>
              <a:gd name="T8" fmla="*/ 28 w 64"/>
              <a:gd name="T9" fmla="*/ 41 h 61"/>
              <a:gd name="T10" fmla="*/ 54 w 64"/>
              <a:gd name="T11" fmla="*/ 19 h 61"/>
              <a:gd name="T12" fmla="*/ 64 w 64"/>
              <a:gd name="T13" fmla="*/ 5 h 61"/>
              <a:gd name="T14" fmla="*/ 52 w 64"/>
              <a:gd name="T15" fmla="*/ 0 h 61"/>
              <a:gd name="T16" fmla="*/ 19 w 64"/>
              <a:gd name="T17" fmla="*/ 33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4" h="61">
                <a:moveTo>
                  <a:pt x="19" y="33"/>
                </a:moveTo>
                <a:lnTo>
                  <a:pt x="4" y="52"/>
                </a:lnTo>
                <a:lnTo>
                  <a:pt x="0" y="61"/>
                </a:lnTo>
                <a:lnTo>
                  <a:pt x="9" y="56"/>
                </a:lnTo>
                <a:lnTo>
                  <a:pt x="28" y="41"/>
                </a:lnTo>
                <a:lnTo>
                  <a:pt x="54" y="19"/>
                </a:lnTo>
                <a:lnTo>
                  <a:pt x="64" y="5"/>
                </a:lnTo>
                <a:lnTo>
                  <a:pt x="52" y="0"/>
                </a:lnTo>
                <a:lnTo>
                  <a:pt x="19" y="3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84" name="Freeform 334"/>
          <p:cNvSpPr>
            <a:spLocks/>
          </p:cNvSpPr>
          <p:nvPr/>
        </p:nvSpPr>
        <p:spPr bwMode="auto">
          <a:xfrm>
            <a:off x="6924675" y="2795588"/>
            <a:ext cx="20638" cy="23813"/>
          </a:xfrm>
          <a:custGeom>
            <a:avLst/>
            <a:gdLst>
              <a:gd name="T0" fmla="*/ 68 w 181"/>
              <a:gd name="T1" fmla="*/ 111 h 190"/>
              <a:gd name="T2" fmla="*/ 21 w 181"/>
              <a:gd name="T3" fmla="*/ 160 h 190"/>
              <a:gd name="T4" fmla="*/ 0 w 181"/>
              <a:gd name="T5" fmla="*/ 186 h 190"/>
              <a:gd name="T6" fmla="*/ 3 w 181"/>
              <a:gd name="T7" fmla="*/ 190 h 190"/>
              <a:gd name="T8" fmla="*/ 30 w 181"/>
              <a:gd name="T9" fmla="*/ 173 h 190"/>
              <a:gd name="T10" fmla="*/ 135 w 181"/>
              <a:gd name="T11" fmla="*/ 69 h 190"/>
              <a:gd name="T12" fmla="*/ 181 w 181"/>
              <a:gd name="T13" fmla="*/ 0 h 190"/>
              <a:gd name="T14" fmla="*/ 145 w 181"/>
              <a:gd name="T15" fmla="*/ 33 h 190"/>
              <a:gd name="T16" fmla="*/ 68 w 181"/>
              <a:gd name="T17" fmla="*/ 111 h 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1" h="190">
                <a:moveTo>
                  <a:pt x="68" y="111"/>
                </a:moveTo>
                <a:lnTo>
                  <a:pt x="21" y="160"/>
                </a:lnTo>
                <a:lnTo>
                  <a:pt x="0" y="186"/>
                </a:lnTo>
                <a:lnTo>
                  <a:pt x="3" y="190"/>
                </a:lnTo>
                <a:lnTo>
                  <a:pt x="30" y="173"/>
                </a:lnTo>
                <a:lnTo>
                  <a:pt x="135" y="69"/>
                </a:lnTo>
                <a:lnTo>
                  <a:pt x="181" y="0"/>
                </a:lnTo>
                <a:lnTo>
                  <a:pt x="145" y="33"/>
                </a:lnTo>
                <a:lnTo>
                  <a:pt x="68" y="11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85" name="Freeform 335"/>
          <p:cNvSpPr>
            <a:spLocks/>
          </p:cNvSpPr>
          <p:nvPr/>
        </p:nvSpPr>
        <p:spPr bwMode="auto">
          <a:xfrm>
            <a:off x="7178675" y="2795588"/>
            <a:ext cx="1588" cy="6350"/>
          </a:xfrm>
          <a:custGeom>
            <a:avLst/>
            <a:gdLst>
              <a:gd name="T0" fmla="*/ 0 w 16"/>
              <a:gd name="T1" fmla="*/ 28 h 49"/>
              <a:gd name="T2" fmla="*/ 1 w 16"/>
              <a:gd name="T3" fmla="*/ 42 h 49"/>
              <a:gd name="T4" fmla="*/ 5 w 16"/>
              <a:gd name="T5" fmla="*/ 49 h 49"/>
              <a:gd name="T6" fmla="*/ 9 w 16"/>
              <a:gd name="T7" fmla="*/ 49 h 49"/>
              <a:gd name="T8" fmla="*/ 13 w 16"/>
              <a:gd name="T9" fmla="*/ 41 h 49"/>
              <a:gd name="T10" fmla="*/ 16 w 16"/>
              <a:gd name="T11" fmla="*/ 17 h 49"/>
              <a:gd name="T12" fmla="*/ 11 w 16"/>
              <a:gd name="T13" fmla="*/ 0 h 49"/>
              <a:gd name="T14" fmla="*/ 2 w 16"/>
              <a:gd name="T15" fmla="*/ 2 h 49"/>
              <a:gd name="T16" fmla="*/ 0 w 16"/>
              <a:gd name="T17" fmla="*/ 28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6" h="49">
                <a:moveTo>
                  <a:pt x="0" y="28"/>
                </a:moveTo>
                <a:lnTo>
                  <a:pt x="1" y="42"/>
                </a:lnTo>
                <a:lnTo>
                  <a:pt x="5" y="49"/>
                </a:lnTo>
                <a:lnTo>
                  <a:pt x="9" y="49"/>
                </a:lnTo>
                <a:lnTo>
                  <a:pt x="13" y="41"/>
                </a:lnTo>
                <a:lnTo>
                  <a:pt x="16" y="17"/>
                </a:lnTo>
                <a:lnTo>
                  <a:pt x="11" y="0"/>
                </a:lnTo>
                <a:lnTo>
                  <a:pt x="2" y="2"/>
                </a:lnTo>
                <a:lnTo>
                  <a:pt x="0" y="2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86" name="Freeform 336"/>
          <p:cNvSpPr>
            <a:spLocks/>
          </p:cNvSpPr>
          <p:nvPr/>
        </p:nvSpPr>
        <p:spPr bwMode="auto">
          <a:xfrm>
            <a:off x="6824663" y="2806700"/>
            <a:ext cx="6350" cy="4763"/>
          </a:xfrm>
          <a:custGeom>
            <a:avLst/>
            <a:gdLst>
              <a:gd name="T0" fmla="*/ 16 w 55"/>
              <a:gd name="T1" fmla="*/ 19 h 41"/>
              <a:gd name="T2" fmla="*/ 4 w 55"/>
              <a:gd name="T3" fmla="*/ 28 h 41"/>
              <a:gd name="T4" fmla="*/ 0 w 55"/>
              <a:gd name="T5" fmla="*/ 35 h 41"/>
              <a:gd name="T6" fmla="*/ 1 w 55"/>
              <a:gd name="T7" fmla="*/ 40 h 41"/>
              <a:gd name="T8" fmla="*/ 9 w 55"/>
              <a:gd name="T9" fmla="*/ 41 h 41"/>
              <a:gd name="T10" fmla="*/ 31 w 55"/>
              <a:gd name="T11" fmla="*/ 34 h 41"/>
              <a:gd name="T12" fmla="*/ 48 w 55"/>
              <a:gd name="T13" fmla="*/ 19 h 41"/>
              <a:gd name="T14" fmla="*/ 55 w 55"/>
              <a:gd name="T15" fmla="*/ 5 h 41"/>
              <a:gd name="T16" fmla="*/ 53 w 55"/>
              <a:gd name="T17" fmla="*/ 0 h 41"/>
              <a:gd name="T18" fmla="*/ 40 w 55"/>
              <a:gd name="T19" fmla="*/ 5 h 41"/>
              <a:gd name="T20" fmla="*/ 16 w 55"/>
              <a:gd name="T21" fmla="*/ 19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5" h="41">
                <a:moveTo>
                  <a:pt x="16" y="19"/>
                </a:moveTo>
                <a:lnTo>
                  <a:pt x="4" y="28"/>
                </a:lnTo>
                <a:lnTo>
                  <a:pt x="0" y="35"/>
                </a:lnTo>
                <a:lnTo>
                  <a:pt x="1" y="40"/>
                </a:lnTo>
                <a:lnTo>
                  <a:pt x="9" y="41"/>
                </a:lnTo>
                <a:lnTo>
                  <a:pt x="31" y="34"/>
                </a:lnTo>
                <a:lnTo>
                  <a:pt x="48" y="19"/>
                </a:lnTo>
                <a:lnTo>
                  <a:pt x="55" y="5"/>
                </a:lnTo>
                <a:lnTo>
                  <a:pt x="53" y="0"/>
                </a:lnTo>
                <a:lnTo>
                  <a:pt x="40" y="5"/>
                </a:lnTo>
                <a:lnTo>
                  <a:pt x="16" y="1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87" name="Freeform 337"/>
          <p:cNvSpPr>
            <a:spLocks/>
          </p:cNvSpPr>
          <p:nvPr/>
        </p:nvSpPr>
        <p:spPr bwMode="auto">
          <a:xfrm>
            <a:off x="6872288" y="2806700"/>
            <a:ext cx="6350" cy="1588"/>
          </a:xfrm>
          <a:custGeom>
            <a:avLst/>
            <a:gdLst>
              <a:gd name="T0" fmla="*/ 9 w 50"/>
              <a:gd name="T1" fmla="*/ 13 h 17"/>
              <a:gd name="T2" fmla="*/ 32 w 50"/>
              <a:gd name="T3" fmla="*/ 17 h 17"/>
              <a:gd name="T4" fmla="*/ 50 w 50"/>
              <a:gd name="T5" fmla="*/ 11 h 17"/>
              <a:gd name="T6" fmla="*/ 47 w 50"/>
              <a:gd name="T7" fmla="*/ 2 h 17"/>
              <a:gd name="T8" fmla="*/ 22 w 50"/>
              <a:gd name="T9" fmla="*/ 0 h 17"/>
              <a:gd name="T10" fmla="*/ 8 w 50"/>
              <a:gd name="T11" fmla="*/ 1 h 17"/>
              <a:gd name="T12" fmla="*/ 0 w 50"/>
              <a:gd name="T13" fmla="*/ 4 h 17"/>
              <a:gd name="T14" fmla="*/ 0 w 50"/>
              <a:gd name="T15" fmla="*/ 9 h 17"/>
              <a:gd name="T16" fmla="*/ 9 w 50"/>
              <a:gd name="T17" fmla="*/ 13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0" h="17">
                <a:moveTo>
                  <a:pt x="9" y="13"/>
                </a:moveTo>
                <a:lnTo>
                  <a:pt x="32" y="17"/>
                </a:lnTo>
                <a:lnTo>
                  <a:pt x="50" y="11"/>
                </a:lnTo>
                <a:lnTo>
                  <a:pt x="47" y="2"/>
                </a:lnTo>
                <a:lnTo>
                  <a:pt x="22" y="0"/>
                </a:lnTo>
                <a:lnTo>
                  <a:pt x="8" y="1"/>
                </a:lnTo>
                <a:lnTo>
                  <a:pt x="0" y="4"/>
                </a:lnTo>
                <a:lnTo>
                  <a:pt x="0" y="9"/>
                </a:lnTo>
                <a:lnTo>
                  <a:pt x="9" y="1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88" name="Freeform 338"/>
          <p:cNvSpPr>
            <a:spLocks/>
          </p:cNvSpPr>
          <p:nvPr/>
        </p:nvSpPr>
        <p:spPr bwMode="auto">
          <a:xfrm>
            <a:off x="7153275" y="2813050"/>
            <a:ext cx="14288" cy="4763"/>
          </a:xfrm>
          <a:custGeom>
            <a:avLst/>
            <a:gdLst>
              <a:gd name="T0" fmla="*/ 24 w 110"/>
              <a:gd name="T1" fmla="*/ 19 h 39"/>
              <a:gd name="T2" fmla="*/ 7 w 110"/>
              <a:gd name="T3" fmla="*/ 27 h 39"/>
              <a:gd name="T4" fmla="*/ 0 w 110"/>
              <a:gd name="T5" fmla="*/ 33 h 39"/>
              <a:gd name="T6" fmla="*/ 2 w 110"/>
              <a:gd name="T7" fmla="*/ 38 h 39"/>
              <a:gd name="T8" fmla="*/ 13 w 110"/>
              <a:gd name="T9" fmla="*/ 39 h 39"/>
              <a:gd name="T10" fmla="*/ 48 w 110"/>
              <a:gd name="T11" fmla="*/ 33 h 39"/>
              <a:gd name="T12" fmla="*/ 88 w 110"/>
              <a:gd name="T13" fmla="*/ 19 h 39"/>
              <a:gd name="T14" fmla="*/ 104 w 110"/>
              <a:gd name="T15" fmla="*/ 12 h 39"/>
              <a:gd name="T16" fmla="*/ 110 w 110"/>
              <a:gd name="T17" fmla="*/ 6 h 39"/>
              <a:gd name="T18" fmla="*/ 109 w 110"/>
              <a:gd name="T19" fmla="*/ 1 h 39"/>
              <a:gd name="T20" fmla="*/ 98 w 110"/>
              <a:gd name="T21" fmla="*/ 0 h 39"/>
              <a:gd name="T22" fmla="*/ 63 w 110"/>
              <a:gd name="T23" fmla="*/ 6 h 39"/>
              <a:gd name="T24" fmla="*/ 24 w 110"/>
              <a:gd name="T25" fmla="*/ 19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10" h="39">
                <a:moveTo>
                  <a:pt x="24" y="19"/>
                </a:moveTo>
                <a:lnTo>
                  <a:pt x="7" y="27"/>
                </a:lnTo>
                <a:lnTo>
                  <a:pt x="0" y="33"/>
                </a:lnTo>
                <a:lnTo>
                  <a:pt x="2" y="38"/>
                </a:lnTo>
                <a:lnTo>
                  <a:pt x="13" y="39"/>
                </a:lnTo>
                <a:lnTo>
                  <a:pt x="48" y="33"/>
                </a:lnTo>
                <a:lnTo>
                  <a:pt x="88" y="19"/>
                </a:lnTo>
                <a:lnTo>
                  <a:pt x="104" y="12"/>
                </a:lnTo>
                <a:lnTo>
                  <a:pt x="110" y="6"/>
                </a:lnTo>
                <a:lnTo>
                  <a:pt x="109" y="1"/>
                </a:lnTo>
                <a:lnTo>
                  <a:pt x="98" y="0"/>
                </a:lnTo>
                <a:lnTo>
                  <a:pt x="63" y="6"/>
                </a:lnTo>
                <a:lnTo>
                  <a:pt x="24" y="1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89" name="Freeform 339"/>
          <p:cNvSpPr>
            <a:spLocks/>
          </p:cNvSpPr>
          <p:nvPr/>
        </p:nvSpPr>
        <p:spPr bwMode="auto">
          <a:xfrm>
            <a:off x="7135813" y="2819400"/>
            <a:ext cx="14288" cy="3175"/>
          </a:xfrm>
          <a:custGeom>
            <a:avLst/>
            <a:gdLst>
              <a:gd name="T0" fmla="*/ 11 w 114"/>
              <a:gd name="T1" fmla="*/ 21 h 36"/>
              <a:gd name="T2" fmla="*/ 0 w 114"/>
              <a:gd name="T3" fmla="*/ 31 h 36"/>
              <a:gd name="T4" fmla="*/ 1 w 114"/>
              <a:gd name="T5" fmla="*/ 36 h 36"/>
              <a:gd name="T6" fmla="*/ 16 w 114"/>
              <a:gd name="T7" fmla="*/ 35 h 36"/>
              <a:gd name="T8" fmla="*/ 43 w 114"/>
              <a:gd name="T9" fmla="*/ 30 h 36"/>
              <a:gd name="T10" fmla="*/ 90 w 114"/>
              <a:gd name="T11" fmla="*/ 18 h 36"/>
              <a:gd name="T12" fmla="*/ 114 w 114"/>
              <a:gd name="T13" fmla="*/ 8 h 36"/>
              <a:gd name="T14" fmla="*/ 112 w 114"/>
              <a:gd name="T15" fmla="*/ 2 h 36"/>
              <a:gd name="T16" fmla="*/ 84 w 114"/>
              <a:gd name="T17" fmla="*/ 0 h 36"/>
              <a:gd name="T18" fmla="*/ 45 w 114"/>
              <a:gd name="T19" fmla="*/ 6 h 36"/>
              <a:gd name="T20" fmla="*/ 11 w 114"/>
              <a:gd name="T21" fmla="*/ 21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14" h="36">
                <a:moveTo>
                  <a:pt x="11" y="21"/>
                </a:moveTo>
                <a:lnTo>
                  <a:pt x="0" y="31"/>
                </a:lnTo>
                <a:lnTo>
                  <a:pt x="1" y="36"/>
                </a:lnTo>
                <a:lnTo>
                  <a:pt x="16" y="35"/>
                </a:lnTo>
                <a:lnTo>
                  <a:pt x="43" y="30"/>
                </a:lnTo>
                <a:lnTo>
                  <a:pt x="90" y="18"/>
                </a:lnTo>
                <a:lnTo>
                  <a:pt x="114" y="8"/>
                </a:lnTo>
                <a:lnTo>
                  <a:pt x="112" y="2"/>
                </a:lnTo>
                <a:lnTo>
                  <a:pt x="84" y="0"/>
                </a:lnTo>
                <a:lnTo>
                  <a:pt x="45" y="6"/>
                </a:lnTo>
                <a:lnTo>
                  <a:pt x="11" y="2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90" name="Freeform 340"/>
          <p:cNvSpPr>
            <a:spLocks/>
          </p:cNvSpPr>
          <p:nvPr/>
        </p:nvSpPr>
        <p:spPr bwMode="auto">
          <a:xfrm>
            <a:off x="7016750" y="2820988"/>
            <a:ext cx="7938" cy="7938"/>
          </a:xfrm>
          <a:custGeom>
            <a:avLst/>
            <a:gdLst>
              <a:gd name="T0" fmla="*/ 20 w 61"/>
              <a:gd name="T1" fmla="*/ 36 h 64"/>
              <a:gd name="T2" fmla="*/ 5 w 61"/>
              <a:gd name="T3" fmla="*/ 56 h 64"/>
              <a:gd name="T4" fmla="*/ 0 w 61"/>
              <a:gd name="T5" fmla="*/ 64 h 64"/>
              <a:gd name="T6" fmla="*/ 9 w 61"/>
              <a:gd name="T7" fmla="*/ 60 h 64"/>
              <a:gd name="T8" fmla="*/ 28 w 61"/>
              <a:gd name="T9" fmla="*/ 45 h 64"/>
              <a:gd name="T10" fmla="*/ 61 w 61"/>
              <a:gd name="T11" fmla="*/ 12 h 64"/>
              <a:gd name="T12" fmla="*/ 56 w 61"/>
              <a:gd name="T13" fmla="*/ 0 h 64"/>
              <a:gd name="T14" fmla="*/ 42 w 61"/>
              <a:gd name="T15" fmla="*/ 11 h 64"/>
              <a:gd name="T16" fmla="*/ 20 w 61"/>
              <a:gd name="T17" fmla="*/ 36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1" h="64">
                <a:moveTo>
                  <a:pt x="20" y="36"/>
                </a:moveTo>
                <a:lnTo>
                  <a:pt x="5" y="56"/>
                </a:lnTo>
                <a:lnTo>
                  <a:pt x="0" y="64"/>
                </a:lnTo>
                <a:lnTo>
                  <a:pt x="9" y="60"/>
                </a:lnTo>
                <a:lnTo>
                  <a:pt x="28" y="45"/>
                </a:lnTo>
                <a:lnTo>
                  <a:pt x="61" y="12"/>
                </a:lnTo>
                <a:lnTo>
                  <a:pt x="56" y="0"/>
                </a:lnTo>
                <a:lnTo>
                  <a:pt x="42" y="11"/>
                </a:lnTo>
                <a:lnTo>
                  <a:pt x="20" y="3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91" name="Freeform 341"/>
          <p:cNvSpPr>
            <a:spLocks/>
          </p:cNvSpPr>
          <p:nvPr/>
        </p:nvSpPr>
        <p:spPr bwMode="auto">
          <a:xfrm>
            <a:off x="8128000" y="2820988"/>
            <a:ext cx="11113" cy="12700"/>
          </a:xfrm>
          <a:custGeom>
            <a:avLst/>
            <a:gdLst>
              <a:gd name="T0" fmla="*/ 41 w 96"/>
              <a:gd name="T1" fmla="*/ 44 h 93"/>
              <a:gd name="T2" fmla="*/ 0 w 96"/>
              <a:gd name="T3" fmla="*/ 93 h 93"/>
              <a:gd name="T4" fmla="*/ 49 w 96"/>
              <a:gd name="T5" fmla="*/ 53 h 93"/>
              <a:gd name="T6" fmla="*/ 82 w 96"/>
              <a:gd name="T7" fmla="*/ 21 h 93"/>
              <a:gd name="T8" fmla="*/ 96 w 96"/>
              <a:gd name="T9" fmla="*/ 4 h 93"/>
              <a:gd name="T10" fmla="*/ 82 w 96"/>
              <a:gd name="T11" fmla="*/ 0 h 93"/>
              <a:gd name="T12" fmla="*/ 41 w 96"/>
              <a:gd name="T13" fmla="*/ 44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6" h="93">
                <a:moveTo>
                  <a:pt x="41" y="44"/>
                </a:moveTo>
                <a:lnTo>
                  <a:pt x="0" y="93"/>
                </a:lnTo>
                <a:lnTo>
                  <a:pt x="49" y="53"/>
                </a:lnTo>
                <a:lnTo>
                  <a:pt x="82" y="21"/>
                </a:lnTo>
                <a:lnTo>
                  <a:pt x="96" y="4"/>
                </a:lnTo>
                <a:lnTo>
                  <a:pt x="82" y="0"/>
                </a:lnTo>
                <a:lnTo>
                  <a:pt x="41" y="4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92" name="Freeform 342"/>
          <p:cNvSpPr>
            <a:spLocks/>
          </p:cNvSpPr>
          <p:nvPr/>
        </p:nvSpPr>
        <p:spPr bwMode="auto">
          <a:xfrm>
            <a:off x="6889750" y="2824163"/>
            <a:ext cx="6350" cy="7938"/>
          </a:xfrm>
          <a:custGeom>
            <a:avLst/>
            <a:gdLst>
              <a:gd name="T0" fmla="*/ 20 w 61"/>
              <a:gd name="T1" fmla="*/ 36 h 64"/>
              <a:gd name="T2" fmla="*/ 5 w 61"/>
              <a:gd name="T3" fmla="*/ 55 h 64"/>
              <a:gd name="T4" fmla="*/ 0 w 61"/>
              <a:gd name="T5" fmla="*/ 64 h 64"/>
              <a:gd name="T6" fmla="*/ 9 w 61"/>
              <a:gd name="T7" fmla="*/ 59 h 64"/>
              <a:gd name="T8" fmla="*/ 28 w 61"/>
              <a:gd name="T9" fmla="*/ 44 h 64"/>
              <a:gd name="T10" fmla="*/ 61 w 61"/>
              <a:gd name="T11" fmla="*/ 11 h 64"/>
              <a:gd name="T12" fmla="*/ 56 w 61"/>
              <a:gd name="T13" fmla="*/ 0 h 64"/>
              <a:gd name="T14" fmla="*/ 42 w 61"/>
              <a:gd name="T15" fmla="*/ 10 h 64"/>
              <a:gd name="T16" fmla="*/ 20 w 61"/>
              <a:gd name="T17" fmla="*/ 36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1" h="64">
                <a:moveTo>
                  <a:pt x="20" y="36"/>
                </a:moveTo>
                <a:lnTo>
                  <a:pt x="5" y="55"/>
                </a:lnTo>
                <a:lnTo>
                  <a:pt x="0" y="64"/>
                </a:lnTo>
                <a:lnTo>
                  <a:pt x="9" y="59"/>
                </a:lnTo>
                <a:lnTo>
                  <a:pt x="28" y="44"/>
                </a:lnTo>
                <a:lnTo>
                  <a:pt x="61" y="11"/>
                </a:lnTo>
                <a:lnTo>
                  <a:pt x="56" y="0"/>
                </a:lnTo>
                <a:lnTo>
                  <a:pt x="42" y="10"/>
                </a:lnTo>
                <a:lnTo>
                  <a:pt x="20" y="3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93" name="Freeform 343"/>
          <p:cNvSpPr>
            <a:spLocks/>
          </p:cNvSpPr>
          <p:nvPr/>
        </p:nvSpPr>
        <p:spPr bwMode="auto">
          <a:xfrm>
            <a:off x="6891338" y="2827338"/>
            <a:ext cx="9525" cy="11113"/>
          </a:xfrm>
          <a:custGeom>
            <a:avLst/>
            <a:gdLst>
              <a:gd name="T0" fmla="*/ 30 w 76"/>
              <a:gd name="T1" fmla="*/ 42 h 93"/>
              <a:gd name="T2" fmla="*/ 5 w 76"/>
              <a:gd name="T3" fmla="*/ 75 h 93"/>
              <a:gd name="T4" fmla="*/ 0 w 76"/>
              <a:gd name="T5" fmla="*/ 93 h 93"/>
              <a:gd name="T6" fmla="*/ 17 w 76"/>
              <a:gd name="T7" fmla="*/ 83 h 93"/>
              <a:gd name="T8" fmla="*/ 47 w 76"/>
              <a:gd name="T9" fmla="*/ 50 h 93"/>
              <a:gd name="T10" fmla="*/ 71 w 76"/>
              <a:gd name="T11" fmla="*/ 14 h 93"/>
              <a:gd name="T12" fmla="*/ 76 w 76"/>
              <a:gd name="T13" fmla="*/ 0 h 93"/>
              <a:gd name="T14" fmla="*/ 62 w 76"/>
              <a:gd name="T15" fmla="*/ 9 h 93"/>
              <a:gd name="T16" fmla="*/ 30 w 76"/>
              <a:gd name="T17" fmla="*/ 42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6" h="93">
                <a:moveTo>
                  <a:pt x="30" y="42"/>
                </a:moveTo>
                <a:lnTo>
                  <a:pt x="5" y="75"/>
                </a:lnTo>
                <a:lnTo>
                  <a:pt x="0" y="93"/>
                </a:lnTo>
                <a:lnTo>
                  <a:pt x="17" y="83"/>
                </a:lnTo>
                <a:lnTo>
                  <a:pt x="47" y="50"/>
                </a:lnTo>
                <a:lnTo>
                  <a:pt x="71" y="14"/>
                </a:lnTo>
                <a:lnTo>
                  <a:pt x="76" y="0"/>
                </a:lnTo>
                <a:lnTo>
                  <a:pt x="62" y="9"/>
                </a:lnTo>
                <a:lnTo>
                  <a:pt x="30" y="4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94" name="Freeform 344"/>
          <p:cNvSpPr>
            <a:spLocks noEditPoints="1"/>
          </p:cNvSpPr>
          <p:nvPr/>
        </p:nvSpPr>
        <p:spPr bwMode="auto">
          <a:xfrm>
            <a:off x="8047038" y="2828925"/>
            <a:ext cx="76200" cy="57150"/>
          </a:xfrm>
          <a:custGeom>
            <a:avLst/>
            <a:gdLst>
              <a:gd name="T0" fmla="*/ 531 w 623"/>
              <a:gd name="T1" fmla="*/ 55 h 465"/>
              <a:gd name="T2" fmla="*/ 489 w 623"/>
              <a:gd name="T3" fmla="*/ 105 h 465"/>
              <a:gd name="T4" fmla="*/ 486 w 623"/>
              <a:gd name="T5" fmla="*/ 117 h 465"/>
              <a:gd name="T6" fmla="*/ 505 w 623"/>
              <a:gd name="T7" fmla="*/ 113 h 465"/>
              <a:gd name="T8" fmla="*/ 512 w 623"/>
              <a:gd name="T9" fmla="*/ 125 h 465"/>
              <a:gd name="T10" fmla="*/ 501 w 623"/>
              <a:gd name="T11" fmla="*/ 140 h 465"/>
              <a:gd name="T12" fmla="*/ 476 w 623"/>
              <a:gd name="T13" fmla="*/ 145 h 465"/>
              <a:gd name="T14" fmla="*/ 405 w 623"/>
              <a:gd name="T15" fmla="*/ 168 h 465"/>
              <a:gd name="T16" fmla="*/ 288 w 623"/>
              <a:gd name="T17" fmla="*/ 237 h 465"/>
              <a:gd name="T18" fmla="*/ 161 w 623"/>
              <a:gd name="T19" fmla="*/ 318 h 465"/>
              <a:gd name="T20" fmla="*/ 63 w 623"/>
              <a:gd name="T21" fmla="*/ 377 h 465"/>
              <a:gd name="T22" fmla="*/ 21 w 623"/>
              <a:gd name="T23" fmla="*/ 411 h 465"/>
              <a:gd name="T24" fmla="*/ 21 w 623"/>
              <a:gd name="T25" fmla="*/ 424 h 465"/>
              <a:gd name="T26" fmla="*/ 37 w 623"/>
              <a:gd name="T27" fmla="*/ 424 h 465"/>
              <a:gd name="T28" fmla="*/ 42 w 623"/>
              <a:gd name="T29" fmla="*/ 428 h 465"/>
              <a:gd name="T30" fmla="*/ 37 w 623"/>
              <a:gd name="T31" fmla="*/ 435 h 465"/>
              <a:gd name="T32" fmla="*/ 21 w 623"/>
              <a:gd name="T33" fmla="*/ 448 h 465"/>
              <a:gd name="T34" fmla="*/ 6 w 623"/>
              <a:gd name="T35" fmla="*/ 459 h 465"/>
              <a:gd name="T36" fmla="*/ 0 w 623"/>
              <a:gd name="T37" fmla="*/ 464 h 465"/>
              <a:gd name="T38" fmla="*/ 6 w 623"/>
              <a:gd name="T39" fmla="*/ 465 h 465"/>
              <a:gd name="T40" fmla="*/ 21 w 623"/>
              <a:gd name="T41" fmla="*/ 461 h 465"/>
              <a:gd name="T42" fmla="*/ 42 w 623"/>
              <a:gd name="T43" fmla="*/ 446 h 465"/>
              <a:gd name="T44" fmla="*/ 46 w 623"/>
              <a:gd name="T45" fmla="*/ 424 h 465"/>
              <a:gd name="T46" fmla="*/ 51 w 623"/>
              <a:gd name="T47" fmla="*/ 408 h 465"/>
              <a:gd name="T48" fmla="*/ 74 w 623"/>
              <a:gd name="T49" fmla="*/ 412 h 465"/>
              <a:gd name="T50" fmla="*/ 155 w 623"/>
              <a:gd name="T51" fmla="*/ 385 h 465"/>
              <a:gd name="T52" fmla="*/ 315 w 623"/>
              <a:gd name="T53" fmla="*/ 288 h 465"/>
              <a:gd name="T54" fmla="*/ 565 w 623"/>
              <a:gd name="T55" fmla="*/ 102 h 465"/>
              <a:gd name="T56" fmla="*/ 623 w 623"/>
              <a:gd name="T57" fmla="*/ 2 h 465"/>
              <a:gd name="T58" fmla="*/ 593 w 623"/>
              <a:gd name="T59" fmla="*/ 0 h 465"/>
              <a:gd name="T60" fmla="*/ 531 w 623"/>
              <a:gd name="T61" fmla="*/ 55 h 465"/>
              <a:gd name="T62" fmla="*/ 587 w 623"/>
              <a:gd name="T63" fmla="*/ 61 h 465"/>
              <a:gd name="T64" fmla="*/ 553 w 623"/>
              <a:gd name="T65" fmla="*/ 91 h 465"/>
              <a:gd name="T66" fmla="*/ 525 w 623"/>
              <a:gd name="T67" fmla="*/ 104 h 465"/>
              <a:gd name="T68" fmla="*/ 524 w 623"/>
              <a:gd name="T69" fmla="*/ 89 h 465"/>
              <a:gd name="T70" fmla="*/ 553 w 623"/>
              <a:gd name="T71" fmla="*/ 61 h 465"/>
              <a:gd name="T72" fmla="*/ 592 w 623"/>
              <a:gd name="T73" fmla="*/ 29 h 465"/>
              <a:gd name="T74" fmla="*/ 612 w 623"/>
              <a:gd name="T75" fmla="*/ 20 h 465"/>
              <a:gd name="T76" fmla="*/ 611 w 623"/>
              <a:gd name="T77" fmla="*/ 29 h 465"/>
              <a:gd name="T78" fmla="*/ 587 w 623"/>
              <a:gd name="T79" fmla="*/ 61 h 465"/>
              <a:gd name="T80" fmla="*/ 448 w 623"/>
              <a:gd name="T81" fmla="*/ 166 h 465"/>
              <a:gd name="T82" fmla="*/ 276 w 623"/>
              <a:gd name="T83" fmla="*/ 294 h 465"/>
              <a:gd name="T84" fmla="*/ 93 w 623"/>
              <a:gd name="T85" fmla="*/ 399 h 465"/>
              <a:gd name="T86" fmla="*/ 251 w 623"/>
              <a:gd name="T87" fmla="*/ 279 h 465"/>
              <a:gd name="T88" fmla="*/ 444 w 623"/>
              <a:gd name="T89" fmla="*/ 149 h 465"/>
              <a:gd name="T90" fmla="*/ 447 w 623"/>
              <a:gd name="T91" fmla="*/ 153 h 465"/>
              <a:gd name="T92" fmla="*/ 448 w 623"/>
              <a:gd name="T93" fmla="*/ 166 h 4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623" h="465">
                <a:moveTo>
                  <a:pt x="531" y="55"/>
                </a:moveTo>
                <a:lnTo>
                  <a:pt x="489" y="105"/>
                </a:lnTo>
                <a:lnTo>
                  <a:pt x="486" y="117"/>
                </a:lnTo>
                <a:lnTo>
                  <a:pt x="505" y="113"/>
                </a:lnTo>
                <a:lnTo>
                  <a:pt x="512" y="125"/>
                </a:lnTo>
                <a:lnTo>
                  <a:pt x="501" y="140"/>
                </a:lnTo>
                <a:lnTo>
                  <a:pt x="476" y="145"/>
                </a:lnTo>
                <a:lnTo>
                  <a:pt x="405" y="168"/>
                </a:lnTo>
                <a:lnTo>
                  <a:pt x="288" y="237"/>
                </a:lnTo>
                <a:lnTo>
                  <a:pt x="161" y="318"/>
                </a:lnTo>
                <a:lnTo>
                  <a:pt x="63" y="377"/>
                </a:lnTo>
                <a:lnTo>
                  <a:pt x="21" y="411"/>
                </a:lnTo>
                <a:lnTo>
                  <a:pt x="21" y="424"/>
                </a:lnTo>
                <a:lnTo>
                  <a:pt x="37" y="424"/>
                </a:lnTo>
                <a:lnTo>
                  <a:pt x="42" y="428"/>
                </a:lnTo>
                <a:lnTo>
                  <a:pt x="37" y="435"/>
                </a:lnTo>
                <a:lnTo>
                  <a:pt x="21" y="448"/>
                </a:lnTo>
                <a:lnTo>
                  <a:pt x="6" y="459"/>
                </a:lnTo>
                <a:lnTo>
                  <a:pt x="0" y="464"/>
                </a:lnTo>
                <a:lnTo>
                  <a:pt x="6" y="465"/>
                </a:lnTo>
                <a:lnTo>
                  <a:pt x="21" y="461"/>
                </a:lnTo>
                <a:lnTo>
                  <a:pt x="42" y="446"/>
                </a:lnTo>
                <a:lnTo>
                  <a:pt x="46" y="424"/>
                </a:lnTo>
                <a:lnTo>
                  <a:pt x="51" y="408"/>
                </a:lnTo>
                <a:lnTo>
                  <a:pt x="74" y="412"/>
                </a:lnTo>
                <a:lnTo>
                  <a:pt x="155" y="385"/>
                </a:lnTo>
                <a:lnTo>
                  <a:pt x="315" y="288"/>
                </a:lnTo>
                <a:lnTo>
                  <a:pt x="565" y="102"/>
                </a:lnTo>
                <a:lnTo>
                  <a:pt x="623" y="2"/>
                </a:lnTo>
                <a:lnTo>
                  <a:pt x="593" y="0"/>
                </a:lnTo>
                <a:lnTo>
                  <a:pt x="531" y="55"/>
                </a:lnTo>
                <a:close/>
                <a:moveTo>
                  <a:pt x="587" y="61"/>
                </a:moveTo>
                <a:lnTo>
                  <a:pt x="553" y="91"/>
                </a:lnTo>
                <a:lnTo>
                  <a:pt x="525" y="104"/>
                </a:lnTo>
                <a:lnTo>
                  <a:pt x="524" y="89"/>
                </a:lnTo>
                <a:lnTo>
                  <a:pt x="553" y="61"/>
                </a:lnTo>
                <a:lnTo>
                  <a:pt x="592" y="29"/>
                </a:lnTo>
                <a:lnTo>
                  <a:pt x="612" y="20"/>
                </a:lnTo>
                <a:lnTo>
                  <a:pt x="611" y="29"/>
                </a:lnTo>
                <a:lnTo>
                  <a:pt x="587" y="61"/>
                </a:lnTo>
                <a:close/>
                <a:moveTo>
                  <a:pt x="448" y="166"/>
                </a:moveTo>
                <a:lnTo>
                  <a:pt x="276" y="294"/>
                </a:lnTo>
                <a:lnTo>
                  <a:pt x="93" y="399"/>
                </a:lnTo>
                <a:lnTo>
                  <a:pt x="251" y="279"/>
                </a:lnTo>
                <a:lnTo>
                  <a:pt x="444" y="149"/>
                </a:lnTo>
                <a:lnTo>
                  <a:pt x="447" y="153"/>
                </a:lnTo>
                <a:lnTo>
                  <a:pt x="448" y="16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95" name="Freeform 345"/>
          <p:cNvSpPr>
            <a:spLocks/>
          </p:cNvSpPr>
          <p:nvPr/>
        </p:nvSpPr>
        <p:spPr bwMode="auto">
          <a:xfrm>
            <a:off x="6921500" y="2828925"/>
            <a:ext cx="17463" cy="17463"/>
          </a:xfrm>
          <a:custGeom>
            <a:avLst/>
            <a:gdLst>
              <a:gd name="T0" fmla="*/ 31 w 138"/>
              <a:gd name="T1" fmla="*/ 28 h 146"/>
              <a:gd name="T2" fmla="*/ 72 w 138"/>
              <a:gd name="T3" fmla="*/ 56 h 146"/>
              <a:gd name="T4" fmla="*/ 93 w 138"/>
              <a:gd name="T5" fmla="*/ 86 h 146"/>
              <a:gd name="T6" fmla="*/ 99 w 138"/>
              <a:gd name="T7" fmla="*/ 102 h 146"/>
              <a:gd name="T8" fmla="*/ 97 w 138"/>
              <a:gd name="T9" fmla="*/ 107 h 146"/>
              <a:gd name="T10" fmla="*/ 86 w 138"/>
              <a:gd name="T11" fmla="*/ 102 h 146"/>
              <a:gd name="T12" fmla="*/ 66 w 138"/>
              <a:gd name="T13" fmla="*/ 86 h 146"/>
              <a:gd name="T14" fmla="*/ 45 w 138"/>
              <a:gd name="T15" fmla="*/ 69 h 146"/>
              <a:gd name="T16" fmla="*/ 37 w 138"/>
              <a:gd name="T17" fmla="*/ 65 h 146"/>
              <a:gd name="T18" fmla="*/ 41 w 138"/>
              <a:gd name="T19" fmla="*/ 75 h 146"/>
              <a:gd name="T20" fmla="*/ 57 w 138"/>
              <a:gd name="T21" fmla="*/ 101 h 146"/>
              <a:gd name="T22" fmla="*/ 82 w 138"/>
              <a:gd name="T23" fmla="*/ 129 h 146"/>
              <a:gd name="T24" fmla="*/ 100 w 138"/>
              <a:gd name="T25" fmla="*/ 124 h 146"/>
              <a:gd name="T26" fmla="*/ 113 w 138"/>
              <a:gd name="T27" fmla="*/ 115 h 146"/>
              <a:gd name="T28" fmla="*/ 125 w 138"/>
              <a:gd name="T29" fmla="*/ 131 h 146"/>
              <a:gd name="T30" fmla="*/ 130 w 138"/>
              <a:gd name="T31" fmla="*/ 140 h 146"/>
              <a:gd name="T32" fmla="*/ 134 w 138"/>
              <a:gd name="T33" fmla="*/ 146 h 146"/>
              <a:gd name="T34" fmla="*/ 137 w 138"/>
              <a:gd name="T35" fmla="*/ 143 h 146"/>
              <a:gd name="T36" fmla="*/ 138 w 138"/>
              <a:gd name="T37" fmla="*/ 137 h 146"/>
              <a:gd name="T38" fmla="*/ 93 w 138"/>
              <a:gd name="T39" fmla="*/ 54 h 146"/>
              <a:gd name="T40" fmla="*/ 16 w 138"/>
              <a:gd name="T41" fmla="*/ 0 h 146"/>
              <a:gd name="T42" fmla="*/ 3 w 138"/>
              <a:gd name="T43" fmla="*/ 2 h 146"/>
              <a:gd name="T44" fmla="*/ 0 w 138"/>
              <a:gd name="T45" fmla="*/ 7 h 146"/>
              <a:gd name="T46" fmla="*/ 10 w 138"/>
              <a:gd name="T47" fmla="*/ 15 h 146"/>
              <a:gd name="T48" fmla="*/ 31 w 138"/>
              <a:gd name="T49" fmla="*/ 28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38" h="146">
                <a:moveTo>
                  <a:pt x="31" y="28"/>
                </a:moveTo>
                <a:lnTo>
                  <a:pt x="72" y="56"/>
                </a:lnTo>
                <a:lnTo>
                  <a:pt x="93" y="86"/>
                </a:lnTo>
                <a:lnTo>
                  <a:pt x="99" y="102"/>
                </a:lnTo>
                <a:lnTo>
                  <a:pt x="97" y="107"/>
                </a:lnTo>
                <a:lnTo>
                  <a:pt x="86" y="102"/>
                </a:lnTo>
                <a:lnTo>
                  <a:pt x="66" y="86"/>
                </a:lnTo>
                <a:lnTo>
                  <a:pt x="45" y="69"/>
                </a:lnTo>
                <a:lnTo>
                  <a:pt x="37" y="65"/>
                </a:lnTo>
                <a:lnTo>
                  <a:pt x="41" y="75"/>
                </a:lnTo>
                <a:lnTo>
                  <a:pt x="57" y="101"/>
                </a:lnTo>
                <a:lnTo>
                  <a:pt x="82" y="129"/>
                </a:lnTo>
                <a:lnTo>
                  <a:pt x="100" y="124"/>
                </a:lnTo>
                <a:lnTo>
                  <a:pt x="113" y="115"/>
                </a:lnTo>
                <a:lnTo>
                  <a:pt x="125" y="131"/>
                </a:lnTo>
                <a:lnTo>
                  <a:pt x="130" y="140"/>
                </a:lnTo>
                <a:lnTo>
                  <a:pt x="134" y="146"/>
                </a:lnTo>
                <a:lnTo>
                  <a:pt x="137" y="143"/>
                </a:lnTo>
                <a:lnTo>
                  <a:pt x="138" y="137"/>
                </a:lnTo>
                <a:lnTo>
                  <a:pt x="93" y="54"/>
                </a:lnTo>
                <a:lnTo>
                  <a:pt x="16" y="0"/>
                </a:lnTo>
                <a:lnTo>
                  <a:pt x="3" y="2"/>
                </a:lnTo>
                <a:lnTo>
                  <a:pt x="0" y="7"/>
                </a:lnTo>
                <a:lnTo>
                  <a:pt x="10" y="15"/>
                </a:lnTo>
                <a:lnTo>
                  <a:pt x="31" y="2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96" name="Freeform 346"/>
          <p:cNvSpPr>
            <a:spLocks/>
          </p:cNvSpPr>
          <p:nvPr/>
        </p:nvSpPr>
        <p:spPr bwMode="auto">
          <a:xfrm>
            <a:off x="6765925" y="2832100"/>
            <a:ext cx="6350" cy="9525"/>
          </a:xfrm>
          <a:custGeom>
            <a:avLst/>
            <a:gdLst>
              <a:gd name="T0" fmla="*/ 15 w 50"/>
              <a:gd name="T1" fmla="*/ 10 h 81"/>
              <a:gd name="T2" fmla="*/ 29 w 50"/>
              <a:gd name="T3" fmla="*/ 30 h 81"/>
              <a:gd name="T4" fmla="*/ 28 w 50"/>
              <a:gd name="T5" fmla="*/ 57 h 81"/>
              <a:gd name="T6" fmla="*/ 24 w 50"/>
              <a:gd name="T7" fmla="*/ 75 h 81"/>
              <a:gd name="T8" fmla="*/ 24 w 50"/>
              <a:gd name="T9" fmla="*/ 81 h 81"/>
              <a:gd name="T10" fmla="*/ 29 w 50"/>
              <a:gd name="T11" fmla="*/ 76 h 81"/>
              <a:gd name="T12" fmla="*/ 39 w 50"/>
              <a:gd name="T13" fmla="*/ 62 h 81"/>
              <a:gd name="T14" fmla="*/ 50 w 50"/>
              <a:gd name="T15" fmla="*/ 17 h 81"/>
              <a:gd name="T16" fmla="*/ 15 w 50"/>
              <a:gd name="T17" fmla="*/ 0 h 81"/>
              <a:gd name="T18" fmla="*/ 4 w 50"/>
              <a:gd name="T19" fmla="*/ 1 h 81"/>
              <a:gd name="T20" fmla="*/ 0 w 50"/>
              <a:gd name="T21" fmla="*/ 3 h 81"/>
              <a:gd name="T22" fmla="*/ 4 w 50"/>
              <a:gd name="T23" fmla="*/ 6 h 81"/>
              <a:gd name="T24" fmla="*/ 15 w 50"/>
              <a:gd name="T25" fmla="*/ 1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0" h="81">
                <a:moveTo>
                  <a:pt x="15" y="10"/>
                </a:moveTo>
                <a:lnTo>
                  <a:pt x="29" y="30"/>
                </a:lnTo>
                <a:lnTo>
                  <a:pt x="28" y="57"/>
                </a:lnTo>
                <a:lnTo>
                  <a:pt x="24" y="75"/>
                </a:lnTo>
                <a:lnTo>
                  <a:pt x="24" y="81"/>
                </a:lnTo>
                <a:lnTo>
                  <a:pt x="29" y="76"/>
                </a:lnTo>
                <a:lnTo>
                  <a:pt x="39" y="62"/>
                </a:lnTo>
                <a:lnTo>
                  <a:pt x="50" y="17"/>
                </a:lnTo>
                <a:lnTo>
                  <a:pt x="15" y="0"/>
                </a:lnTo>
                <a:lnTo>
                  <a:pt x="4" y="1"/>
                </a:lnTo>
                <a:lnTo>
                  <a:pt x="0" y="3"/>
                </a:lnTo>
                <a:lnTo>
                  <a:pt x="4" y="6"/>
                </a:lnTo>
                <a:lnTo>
                  <a:pt x="15" y="1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97" name="Freeform 347"/>
          <p:cNvSpPr>
            <a:spLocks/>
          </p:cNvSpPr>
          <p:nvPr/>
        </p:nvSpPr>
        <p:spPr bwMode="auto">
          <a:xfrm>
            <a:off x="6797675" y="2835275"/>
            <a:ext cx="4763" cy="6350"/>
          </a:xfrm>
          <a:custGeom>
            <a:avLst/>
            <a:gdLst>
              <a:gd name="T0" fmla="*/ 7 w 31"/>
              <a:gd name="T1" fmla="*/ 22 h 55"/>
              <a:gd name="T2" fmla="*/ 0 w 31"/>
              <a:gd name="T3" fmla="*/ 41 h 55"/>
              <a:gd name="T4" fmla="*/ 3 w 31"/>
              <a:gd name="T5" fmla="*/ 55 h 55"/>
              <a:gd name="T6" fmla="*/ 13 w 31"/>
              <a:gd name="T7" fmla="*/ 52 h 55"/>
              <a:gd name="T8" fmla="*/ 24 w 31"/>
              <a:gd name="T9" fmla="*/ 31 h 55"/>
              <a:gd name="T10" fmla="*/ 31 w 31"/>
              <a:gd name="T11" fmla="*/ 10 h 55"/>
              <a:gd name="T12" fmla="*/ 29 w 31"/>
              <a:gd name="T13" fmla="*/ 0 h 55"/>
              <a:gd name="T14" fmla="*/ 20 w 31"/>
              <a:gd name="T15" fmla="*/ 4 h 55"/>
              <a:gd name="T16" fmla="*/ 7 w 31"/>
              <a:gd name="T17" fmla="*/ 22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1" h="55">
                <a:moveTo>
                  <a:pt x="7" y="22"/>
                </a:moveTo>
                <a:lnTo>
                  <a:pt x="0" y="41"/>
                </a:lnTo>
                <a:lnTo>
                  <a:pt x="3" y="55"/>
                </a:lnTo>
                <a:lnTo>
                  <a:pt x="13" y="52"/>
                </a:lnTo>
                <a:lnTo>
                  <a:pt x="24" y="31"/>
                </a:lnTo>
                <a:lnTo>
                  <a:pt x="31" y="10"/>
                </a:lnTo>
                <a:lnTo>
                  <a:pt x="29" y="0"/>
                </a:lnTo>
                <a:lnTo>
                  <a:pt x="20" y="4"/>
                </a:lnTo>
                <a:lnTo>
                  <a:pt x="7" y="2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98" name="Freeform 348"/>
          <p:cNvSpPr>
            <a:spLocks/>
          </p:cNvSpPr>
          <p:nvPr/>
        </p:nvSpPr>
        <p:spPr bwMode="auto">
          <a:xfrm>
            <a:off x="6740525" y="2846388"/>
            <a:ext cx="26988" cy="42863"/>
          </a:xfrm>
          <a:custGeom>
            <a:avLst/>
            <a:gdLst>
              <a:gd name="T0" fmla="*/ 158 w 224"/>
              <a:gd name="T1" fmla="*/ 9 h 358"/>
              <a:gd name="T2" fmla="*/ 153 w 224"/>
              <a:gd name="T3" fmla="*/ 38 h 358"/>
              <a:gd name="T4" fmla="*/ 128 w 224"/>
              <a:gd name="T5" fmla="*/ 79 h 358"/>
              <a:gd name="T6" fmla="*/ 102 w 224"/>
              <a:gd name="T7" fmla="*/ 104 h 358"/>
              <a:gd name="T8" fmla="*/ 86 w 224"/>
              <a:gd name="T9" fmla="*/ 107 h 358"/>
              <a:gd name="T10" fmla="*/ 84 w 224"/>
              <a:gd name="T11" fmla="*/ 93 h 358"/>
              <a:gd name="T12" fmla="*/ 102 w 224"/>
              <a:gd name="T13" fmla="*/ 64 h 358"/>
              <a:gd name="T14" fmla="*/ 101 w 224"/>
              <a:gd name="T15" fmla="*/ 62 h 358"/>
              <a:gd name="T16" fmla="*/ 79 w 224"/>
              <a:gd name="T17" fmla="*/ 85 h 358"/>
              <a:gd name="T18" fmla="*/ 55 w 224"/>
              <a:gd name="T19" fmla="*/ 126 h 358"/>
              <a:gd name="T20" fmla="*/ 55 w 224"/>
              <a:gd name="T21" fmla="*/ 169 h 358"/>
              <a:gd name="T22" fmla="*/ 59 w 224"/>
              <a:gd name="T23" fmla="*/ 195 h 358"/>
              <a:gd name="T24" fmla="*/ 49 w 224"/>
              <a:gd name="T25" fmla="*/ 199 h 358"/>
              <a:gd name="T26" fmla="*/ 36 w 224"/>
              <a:gd name="T27" fmla="*/ 205 h 358"/>
              <a:gd name="T28" fmla="*/ 36 w 224"/>
              <a:gd name="T29" fmla="*/ 243 h 358"/>
              <a:gd name="T30" fmla="*/ 40 w 224"/>
              <a:gd name="T31" fmla="*/ 270 h 358"/>
              <a:gd name="T32" fmla="*/ 39 w 224"/>
              <a:gd name="T33" fmla="*/ 283 h 358"/>
              <a:gd name="T34" fmla="*/ 34 w 224"/>
              <a:gd name="T35" fmla="*/ 282 h 358"/>
              <a:gd name="T36" fmla="*/ 23 w 224"/>
              <a:gd name="T37" fmla="*/ 269 h 358"/>
              <a:gd name="T38" fmla="*/ 6 w 224"/>
              <a:gd name="T39" fmla="*/ 253 h 358"/>
              <a:gd name="T40" fmla="*/ 0 w 224"/>
              <a:gd name="T41" fmla="*/ 263 h 358"/>
              <a:gd name="T42" fmla="*/ 22 w 224"/>
              <a:gd name="T43" fmla="*/ 300 h 358"/>
              <a:gd name="T44" fmla="*/ 55 w 224"/>
              <a:gd name="T45" fmla="*/ 276 h 358"/>
              <a:gd name="T46" fmla="*/ 108 w 224"/>
              <a:gd name="T47" fmla="*/ 147 h 358"/>
              <a:gd name="T48" fmla="*/ 153 w 224"/>
              <a:gd name="T49" fmla="*/ 111 h 358"/>
              <a:gd name="T50" fmla="*/ 161 w 224"/>
              <a:gd name="T51" fmla="*/ 115 h 358"/>
              <a:gd name="T52" fmla="*/ 166 w 224"/>
              <a:gd name="T53" fmla="*/ 116 h 358"/>
              <a:gd name="T54" fmla="*/ 167 w 224"/>
              <a:gd name="T55" fmla="*/ 112 h 358"/>
              <a:gd name="T56" fmla="*/ 164 w 224"/>
              <a:gd name="T57" fmla="*/ 105 h 358"/>
              <a:gd name="T58" fmla="*/ 163 w 224"/>
              <a:gd name="T59" fmla="*/ 81 h 358"/>
              <a:gd name="T60" fmla="*/ 181 w 224"/>
              <a:gd name="T61" fmla="*/ 56 h 358"/>
              <a:gd name="T62" fmla="*/ 204 w 224"/>
              <a:gd name="T63" fmla="*/ 41 h 358"/>
              <a:gd name="T64" fmla="*/ 213 w 224"/>
              <a:gd name="T65" fmla="*/ 43 h 358"/>
              <a:gd name="T66" fmla="*/ 174 w 224"/>
              <a:gd name="T67" fmla="*/ 148 h 358"/>
              <a:gd name="T68" fmla="*/ 98 w 224"/>
              <a:gd name="T69" fmla="*/ 276 h 358"/>
              <a:gd name="T70" fmla="*/ 58 w 224"/>
              <a:gd name="T71" fmla="*/ 331 h 358"/>
              <a:gd name="T72" fmla="*/ 44 w 224"/>
              <a:gd name="T73" fmla="*/ 358 h 358"/>
              <a:gd name="T74" fmla="*/ 57 w 224"/>
              <a:gd name="T75" fmla="*/ 356 h 358"/>
              <a:gd name="T76" fmla="*/ 96 w 224"/>
              <a:gd name="T77" fmla="*/ 320 h 358"/>
              <a:gd name="T78" fmla="*/ 133 w 224"/>
              <a:gd name="T79" fmla="*/ 281 h 358"/>
              <a:gd name="T80" fmla="*/ 149 w 224"/>
              <a:gd name="T81" fmla="*/ 258 h 358"/>
              <a:gd name="T82" fmla="*/ 158 w 224"/>
              <a:gd name="T83" fmla="*/ 233 h 358"/>
              <a:gd name="T84" fmla="*/ 179 w 224"/>
              <a:gd name="T85" fmla="*/ 188 h 358"/>
              <a:gd name="T86" fmla="*/ 224 w 224"/>
              <a:gd name="T87" fmla="*/ 67 h 358"/>
              <a:gd name="T88" fmla="*/ 190 w 224"/>
              <a:gd name="T89" fmla="*/ 13 h 358"/>
              <a:gd name="T90" fmla="*/ 161 w 224"/>
              <a:gd name="T91" fmla="*/ 0 h 358"/>
              <a:gd name="T92" fmla="*/ 158 w 224"/>
              <a:gd name="T93" fmla="*/ 9 h 3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224" h="358">
                <a:moveTo>
                  <a:pt x="158" y="9"/>
                </a:moveTo>
                <a:lnTo>
                  <a:pt x="153" y="38"/>
                </a:lnTo>
                <a:lnTo>
                  <a:pt x="128" y="79"/>
                </a:lnTo>
                <a:lnTo>
                  <a:pt x="102" y="104"/>
                </a:lnTo>
                <a:lnTo>
                  <a:pt x="86" y="107"/>
                </a:lnTo>
                <a:lnTo>
                  <a:pt x="84" y="93"/>
                </a:lnTo>
                <a:lnTo>
                  <a:pt x="102" y="64"/>
                </a:lnTo>
                <a:lnTo>
                  <a:pt x="101" y="62"/>
                </a:lnTo>
                <a:lnTo>
                  <a:pt x="79" y="85"/>
                </a:lnTo>
                <a:lnTo>
                  <a:pt x="55" y="126"/>
                </a:lnTo>
                <a:lnTo>
                  <a:pt x="55" y="169"/>
                </a:lnTo>
                <a:lnTo>
                  <a:pt x="59" y="195"/>
                </a:lnTo>
                <a:lnTo>
                  <a:pt x="49" y="199"/>
                </a:lnTo>
                <a:lnTo>
                  <a:pt x="36" y="205"/>
                </a:lnTo>
                <a:lnTo>
                  <a:pt x="36" y="243"/>
                </a:lnTo>
                <a:lnTo>
                  <a:pt x="40" y="270"/>
                </a:lnTo>
                <a:lnTo>
                  <a:pt x="39" y="283"/>
                </a:lnTo>
                <a:lnTo>
                  <a:pt x="34" y="282"/>
                </a:lnTo>
                <a:lnTo>
                  <a:pt x="23" y="269"/>
                </a:lnTo>
                <a:lnTo>
                  <a:pt x="6" y="253"/>
                </a:lnTo>
                <a:lnTo>
                  <a:pt x="0" y="263"/>
                </a:lnTo>
                <a:lnTo>
                  <a:pt x="22" y="300"/>
                </a:lnTo>
                <a:lnTo>
                  <a:pt x="55" y="276"/>
                </a:lnTo>
                <a:lnTo>
                  <a:pt x="108" y="147"/>
                </a:lnTo>
                <a:lnTo>
                  <a:pt x="153" y="111"/>
                </a:lnTo>
                <a:lnTo>
                  <a:pt x="161" y="115"/>
                </a:lnTo>
                <a:lnTo>
                  <a:pt x="166" y="116"/>
                </a:lnTo>
                <a:lnTo>
                  <a:pt x="167" y="112"/>
                </a:lnTo>
                <a:lnTo>
                  <a:pt x="164" y="105"/>
                </a:lnTo>
                <a:lnTo>
                  <a:pt x="163" y="81"/>
                </a:lnTo>
                <a:lnTo>
                  <a:pt x="181" y="56"/>
                </a:lnTo>
                <a:lnTo>
                  <a:pt x="204" y="41"/>
                </a:lnTo>
                <a:lnTo>
                  <a:pt x="213" y="43"/>
                </a:lnTo>
                <a:lnTo>
                  <a:pt x="174" y="148"/>
                </a:lnTo>
                <a:lnTo>
                  <a:pt x="98" y="276"/>
                </a:lnTo>
                <a:lnTo>
                  <a:pt x="58" y="331"/>
                </a:lnTo>
                <a:lnTo>
                  <a:pt x="44" y="358"/>
                </a:lnTo>
                <a:lnTo>
                  <a:pt x="57" y="356"/>
                </a:lnTo>
                <a:lnTo>
                  <a:pt x="96" y="320"/>
                </a:lnTo>
                <a:lnTo>
                  <a:pt x="133" y="281"/>
                </a:lnTo>
                <a:lnTo>
                  <a:pt x="149" y="258"/>
                </a:lnTo>
                <a:lnTo>
                  <a:pt x="158" y="233"/>
                </a:lnTo>
                <a:lnTo>
                  <a:pt x="179" y="188"/>
                </a:lnTo>
                <a:lnTo>
                  <a:pt x="224" y="67"/>
                </a:lnTo>
                <a:lnTo>
                  <a:pt x="190" y="13"/>
                </a:lnTo>
                <a:lnTo>
                  <a:pt x="161" y="0"/>
                </a:lnTo>
                <a:lnTo>
                  <a:pt x="158" y="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00" name="Freeform 349"/>
          <p:cNvSpPr>
            <a:spLocks/>
          </p:cNvSpPr>
          <p:nvPr/>
        </p:nvSpPr>
        <p:spPr bwMode="auto">
          <a:xfrm>
            <a:off x="6792913" y="2846388"/>
            <a:ext cx="4763" cy="6350"/>
          </a:xfrm>
          <a:custGeom>
            <a:avLst/>
            <a:gdLst>
              <a:gd name="T0" fmla="*/ 8 w 33"/>
              <a:gd name="T1" fmla="*/ 26 h 50"/>
              <a:gd name="T2" fmla="*/ 1 w 33"/>
              <a:gd name="T3" fmla="*/ 43 h 50"/>
              <a:gd name="T4" fmla="*/ 0 w 33"/>
              <a:gd name="T5" fmla="*/ 50 h 50"/>
              <a:gd name="T6" fmla="*/ 6 w 33"/>
              <a:gd name="T7" fmla="*/ 49 h 50"/>
              <a:gd name="T8" fmla="*/ 18 w 33"/>
              <a:gd name="T9" fmla="*/ 39 h 50"/>
              <a:gd name="T10" fmla="*/ 33 w 33"/>
              <a:gd name="T11" fmla="*/ 16 h 50"/>
              <a:gd name="T12" fmla="*/ 33 w 33"/>
              <a:gd name="T13" fmla="*/ 0 h 50"/>
              <a:gd name="T14" fmla="*/ 20 w 33"/>
              <a:gd name="T15" fmla="*/ 2 h 50"/>
              <a:gd name="T16" fmla="*/ 8 w 33"/>
              <a:gd name="T17" fmla="*/ 26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3" h="50">
                <a:moveTo>
                  <a:pt x="8" y="26"/>
                </a:moveTo>
                <a:lnTo>
                  <a:pt x="1" y="43"/>
                </a:lnTo>
                <a:lnTo>
                  <a:pt x="0" y="50"/>
                </a:lnTo>
                <a:lnTo>
                  <a:pt x="6" y="49"/>
                </a:lnTo>
                <a:lnTo>
                  <a:pt x="18" y="39"/>
                </a:lnTo>
                <a:lnTo>
                  <a:pt x="33" y="16"/>
                </a:lnTo>
                <a:lnTo>
                  <a:pt x="33" y="0"/>
                </a:lnTo>
                <a:lnTo>
                  <a:pt x="20" y="2"/>
                </a:lnTo>
                <a:lnTo>
                  <a:pt x="8" y="2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01" name="Freeform 350"/>
          <p:cNvSpPr>
            <a:spLocks/>
          </p:cNvSpPr>
          <p:nvPr/>
        </p:nvSpPr>
        <p:spPr bwMode="auto">
          <a:xfrm>
            <a:off x="6848475" y="2849563"/>
            <a:ext cx="11113" cy="12700"/>
          </a:xfrm>
          <a:custGeom>
            <a:avLst/>
            <a:gdLst>
              <a:gd name="T0" fmla="*/ 41 w 93"/>
              <a:gd name="T1" fmla="*/ 47 h 96"/>
              <a:gd name="T2" fmla="*/ 0 w 93"/>
              <a:gd name="T3" fmla="*/ 96 h 96"/>
              <a:gd name="T4" fmla="*/ 49 w 93"/>
              <a:gd name="T5" fmla="*/ 56 h 96"/>
              <a:gd name="T6" fmla="*/ 93 w 93"/>
              <a:gd name="T7" fmla="*/ 14 h 96"/>
              <a:gd name="T8" fmla="*/ 90 w 93"/>
              <a:gd name="T9" fmla="*/ 0 h 96"/>
              <a:gd name="T10" fmla="*/ 73 w 93"/>
              <a:gd name="T11" fmla="*/ 14 h 96"/>
              <a:gd name="T12" fmla="*/ 41 w 93"/>
              <a:gd name="T13" fmla="*/ 47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3" h="96">
                <a:moveTo>
                  <a:pt x="41" y="47"/>
                </a:moveTo>
                <a:lnTo>
                  <a:pt x="0" y="96"/>
                </a:lnTo>
                <a:lnTo>
                  <a:pt x="49" y="56"/>
                </a:lnTo>
                <a:lnTo>
                  <a:pt x="93" y="14"/>
                </a:lnTo>
                <a:lnTo>
                  <a:pt x="90" y="0"/>
                </a:lnTo>
                <a:lnTo>
                  <a:pt x="73" y="14"/>
                </a:lnTo>
                <a:lnTo>
                  <a:pt x="41" y="4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02" name="Freeform 351"/>
          <p:cNvSpPr>
            <a:spLocks/>
          </p:cNvSpPr>
          <p:nvPr/>
        </p:nvSpPr>
        <p:spPr bwMode="auto">
          <a:xfrm>
            <a:off x="6934200" y="2849563"/>
            <a:ext cx="3175" cy="7938"/>
          </a:xfrm>
          <a:custGeom>
            <a:avLst/>
            <a:gdLst>
              <a:gd name="T0" fmla="*/ 0 w 32"/>
              <a:gd name="T1" fmla="*/ 32 h 64"/>
              <a:gd name="T2" fmla="*/ 5 w 32"/>
              <a:gd name="T3" fmla="*/ 55 h 64"/>
              <a:gd name="T4" fmla="*/ 21 w 32"/>
              <a:gd name="T5" fmla="*/ 64 h 64"/>
              <a:gd name="T6" fmla="*/ 32 w 32"/>
              <a:gd name="T7" fmla="*/ 55 h 64"/>
              <a:gd name="T8" fmla="*/ 30 w 32"/>
              <a:gd name="T9" fmla="*/ 32 h 64"/>
              <a:gd name="T10" fmla="*/ 17 w 32"/>
              <a:gd name="T11" fmla="*/ 10 h 64"/>
              <a:gd name="T12" fmla="*/ 8 w 32"/>
              <a:gd name="T13" fmla="*/ 0 h 64"/>
              <a:gd name="T14" fmla="*/ 2 w 32"/>
              <a:gd name="T15" fmla="*/ 10 h 64"/>
              <a:gd name="T16" fmla="*/ 0 w 32"/>
              <a:gd name="T17" fmla="*/ 32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2" h="64">
                <a:moveTo>
                  <a:pt x="0" y="32"/>
                </a:moveTo>
                <a:lnTo>
                  <a:pt x="5" y="55"/>
                </a:lnTo>
                <a:lnTo>
                  <a:pt x="21" y="64"/>
                </a:lnTo>
                <a:lnTo>
                  <a:pt x="32" y="55"/>
                </a:lnTo>
                <a:lnTo>
                  <a:pt x="30" y="32"/>
                </a:lnTo>
                <a:lnTo>
                  <a:pt x="17" y="10"/>
                </a:lnTo>
                <a:lnTo>
                  <a:pt x="8" y="0"/>
                </a:lnTo>
                <a:lnTo>
                  <a:pt x="2" y="10"/>
                </a:lnTo>
                <a:lnTo>
                  <a:pt x="0" y="3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03" name="Freeform 352"/>
          <p:cNvSpPr>
            <a:spLocks/>
          </p:cNvSpPr>
          <p:nvPr/>
        </p:nvSpPr>
        <p:spPr bwMode="auto">
          <a:xfrm>
            <a:off x="6775450" y="2852738"/>
            <a:ext cx="14288" cy="14288"/>
          </a:xfrm>
          <a:custGeom>
            <a:avLst/>
            <a:gdLst>
              <a:gd name="T0" fmla="*/ 51 w 117"/>
              <a:gd name="T1" fmla="*/ 52 h 112"/>
              <a:gd name="T2" fmla="*/ 0 w 117"/>
              <a:gd name="T3" fmla="*/ 112 h 112"/>
              <a:gd name="T4" fmla="*/ 60 w 117"/>
              <a:gd name="T5" fmla="*/ 61 h 112"/>
              <a:gd name="T6" fmla="*/ 100 w 117"/>
              <a:gd name="T7" fmla="*/ 21 h 112"/>
              <a:gd name="T8" fmla="*/ 117 w 117"/>
              <a:gd name="T9" fmla="*/ 1 h 112"/>
              <a:gd name="T10" fmla="*/ 103 w 117"/>
              <a:gd name="T11" fmla="*/ 0 h 112"/>
              <a:gd name="T12" fmla="*/ 51 w 117"/>
              <a:gd name="T13" fmla="*/ 52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7" h="112">
                <a:moveTo>
                  <a:pt x="51" y="52"/>
                </a:moveTo>
                <a:lnTo>
                  <a:pt x="0" y="112"/>
                </a:lnTo>
                <a:lnTo>
                  <a:pt x="60" y="61"/>
                </a:lnTo>
                <a:lnTo>
                  <a:pt x="100" y="21"/>
                </a:lnTo>
                <a:lnTo>
                  <a:pt x="117" y="1"/>
                </a:lnTo>
                <a:lnTo>
                  <a:pt x="103" y="0"/>
                </a:lnTo>
                <a:lnTo>
                  <a:pt x="51" y="5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04" name="Freeform 353"/>
          <p:cNvSpPr>
            <a:spLocks/>
          </p:cNvSpPr>
          <p:nvPr/>
        </p:nvSpPr>
        <p:spPr bwMode="auto">
          <a:xfrm>
            <a:off x="6881813" y="2855913"/>
            <a:ext cx="6350" cy="12700"/>
          </a:xfrm>
          <a:custGeom>
            <a:avLst/>
            <a:gdLst>
              <a:gd name="T0" fmla="*/ 24 w 48"/>
              <a:gd name="T1" fmla="*/ 36 h 103"/>
              <a:gd name="T2" fmla="*/ 12 w 48"/>
              <a:gd name="T3" fmla="*/ 69 h 103"/>
              <a:gd name="T4" fmla="*/ 1 w 48"/>
              <a:gd name="T5" fmla="*/ 94 h 103"/>
              <a:gd name="T6" fmla="*/ 0 w 48"/>
              <a:gd name="T7" fmla="*/ 103 h 103"/>
              <a:gd name="T8" fmla="*/ 11 w 48"/>
              <a:gd name="T9" fmla="*/ 100 h 103"/>
              <a:gd name="T10" fmla="*/ 44 w 48"/>
              <a:gd name="T11" fmla="*/ 45 h 103"/>
              <a:gd name="T12" fmla="*/ 48 w 48"/>
              <a:gd name="T13" fmla="*/ 0 h 103"/>
              <a:gd name="T14" fmla="*/ 37 w 48"/>
              <a:gd name="T15" fmla="*/ 11 h 103"/>
              <a:gd name="T16" fmla="*/ 24 w 48"/>
              <a:gd name="T17" fmla="*/ 36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8" h="103">
                <a:moveTo>
                  <a:pt x="24" y="36"/>
                </a:moveTo>
                <a:lnTo>
                  <a:pt x="12" y="69"/>
                </a:lnTo>
                <a:lnTo>
                  <a:pt x="1" y="94"/>
                </a:lnTo>
                <a:lnTo>
                  <a:pt x="0" y="103"/>
                </a:lnTo>
                <a:lnTo>
                  <a:pt x="11" y="100"/>
                </a:lnTo>
                <a:lnTo>
                  <a:pt x="44" y="45"/>
                </a:lnTo>
                <a:lnTo>
                  <a:pt x="48" y="0"/>
                </a:lnTo>
                <a:lnTo>
                  <a:pt x="37" y="11"/>
                </a:lnTo>
                <a:lnTo>
                  <a:pt x="24" y="3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05" name="Freeform 354"/>
          <p:cNvSpPr>
            <a:spLocks/>
          </p:cNvSpPr>
          <p:nvPr/>
        </p:nvSpPr>
        <p:spPr bwMode="auto">
          <a:xfrm>
            <a:off x="6764338" y="2859088"/>
            <a:ext cx="33338" cy="52388"/>
          </a:xfrm>
          <a:custGeom>
            <a:avLst/>
            <a:gdLst>
              <a:gd name="T0" fmla="*/ 186 w 266"/>
              <a:gd name="T1" fmla="*/ 58 h 435"/>
              <a:gd name="T2" fmla="*/ 140 w 266"/>
              <a:gd name="T3" fmla="*/ 105 h 435"/>
              <a:gd name="T4" fmla="*/ 105 w 266"/>
              <a:gd name="T5" fmla="*/ 97 h 435"/>
              <a:gd name="T6" fmla="*/ 89 w 266"/>
              <a:gd name="T7" fmla="*/ 85 h 435"/>
              <a:gd name="T8" fmla="*/ 82 w 266"/>
              <a:gd name="T9" fmla="*/ 81 h 435"/>
              <a:gd name="T10" fmla="*/ 84 w 266"/>
              <a:gd name="T11" fmla="*/ 86 h 435"/>
              <a:gd name="T12" fmla="*/ 96 w 266"/>
              <a:gd name="T13" fmla="*/ 99 h 435"/>
              <a:gd name="T14" fmla="*/ 106 w 266"/>
              <a:gd name="T15" fmla="*/ 141 h 435"/>
              <a:gd name="T16" fmla="*/ 79 w 266"/>
              <a:gd name="T17" fmla="*/ 216 h 435"/>
              <a:gd name="T18" fmla="*/ 50 w 266"/>
              <a:gd name="T19" fmla="*/ 293 h 435"/>
              <a:gd name="T20" fmla="*/ 39 w 266"/>
              <a:gd name="T21" fmla="*/ 357 h 435"/>
              <a:gd name="T22" fmla="*/ 36 w 266"/>
              <a:gd name="T23" fmla="*/ 385 h 435"/>
              <a:gd name="T24" fmla="*/ 33 w 266"/>
              <a:gd name="T25" fmla="*/ 396 h 435"/>
              <a:gd name="T26" fmla="*/ 28 w 266"/>
              <a:gd name="T27" fmla="*/ 389 h 435"/>
              <a:gd name="T28" fmla="*/ 17 w 266"/>
              <a:gd name="T29" fmla="*/ 368 h 435"/>
              <a:gd name="T30" fmla="*/ 6 w 266"/>
              <a:gd name="T31" fmla="*/ 347 h 435"/>
              <a:gd name="T32" fmla="*/ 1 w 266"/>
              <a:gd name="T33" fmla="*/ 341 h 435"/>
              <a:gd name="T34" fmla="*/ 0 w 266"/>
              <a:gd name="T35" fmla="*/ 353 h 435"/>
              <a:gd name="T36" fmla="*/ 2 w 266"/>
              <a:gd name="T37" fmla="*/ 381 h 435"/>
              <a:gd name="T38" fmla="*/ 13 w 266"/>
              <a:gd name="T39" fmla="*/ 421 h 435"/>
              <a:gd name="T40" fmla="*/ 40 w 266"/>
              <a:gd name="T41" fmla="*/ 435 h 435"/>
              <a:gd name="T42" fmla="*/ 81 w 266"/>
              <a:gd name="T43" fmla="*/ 425 h 435"/>
              <a:gd name="T44" fmla="*/ 133 w 266"/>
              <a:gd name="T45" fmla="*/ 389 h 435"/>
              <a:gd name="T46" fmla="*/ 172 w 266"/>
              <a:gd name="T47" fmla="*/ 352 h 435"/>
              <a:gd name="T48" fmla="*/ 186 w 266"/>
              <a:gd name="T49" fmla="*/ 332 h 435"/>
              <a:gd name="T50" fmla="*/ 193 w 266"/>
              <a:gd name="T51" fmla="*/ 302 h 435"/>
              <a:gd name="T52" fmla="*/ 218 w 266"/>
              <a:gd name="T53" fmla="*/ 240 h 435"/>
              <a:gd name="T54" fmla="*/ 248 w 266"/>
              <a:gd name="T55" fmla="*/ 161 h 435"/>
              <a:gd name="T56" fmla="*/ 265 w 266"/>
              <a:gd name="T57" fmla="*/ 90 h 435"/>
              <a:gd name="T58" fmla="*/ 266 w 266"/>
              <a:gd name="T59" fmla="*/ 80 h 435"/>
              <a:gd name="T60" fmla="*/ 266 w 266"/>
              <a:gd name="T61" fmla="*/ 73 h 435"/>
              <a:gd name="T62" fmla="*/ 265 w 266"/>
              <a:gd name="T63" fmla="*/ 73 h 435"/>
              <a:gd name="T64" fmla="*/ 261 w 266"/>
              <a:gd name="T65" fmla="*/ 78 h 435"/>
              <a:gd name="T66" fmla="*/ 250 w 266"/>
              <a:gd name="T67" fmla="*/ 99 h 435"/>
              <a:gd name="T68" fmla="*/ 235 w 266"/>
              <a:gd name="T69" fmla="*/ 137 h 435"/>
              <a:gd name="T70" fmla="*/ 143 w 266"/>
              <a:gd name="T71" fmla="*/ 324 h 435"/>
              <a:gd name="T72" fmla="*/ 62 w 266"/>
              <a:gd name="T73" fmla="*/ 421 h 435"/>
              <a:gd name="T74" fmla="*/ 78 w 266"/>
              <a:gd name="T75" fmla="*/ 285 h 435"/>
              <a:gd name="T76" fmla="*/ 199 w 266"/>
              <a:gd name="T77" fmla="*/ 71 h 435"/>
              <a:gd name="T78" fmla="*/ 236 w 266"/>
              <a:gd name="T79" fmla="*/ 25 h 435"/>
              <a:gd name="T80" fmla="*/ 252 w 266"/>
              <a:gd name="T81" fmla="*/ 1 h 435"/>
              <a:gd name="T82" fmla="*/ 234 w 266"/>
              <a:gd name="T83" fmla="*/ 0 h 435"/>
              <a:gd name="T84" fmla="*/ 186 w 266"/>
              <a:gd name="T85" fmla="*/ 58 h 4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66" h="435">
                <a:moveTo>
                  <a:pt x="186" y="58"/>
                </a:moveTo>
                <a:lnTo>
                  <a:pt x="140" y="105"/>
                </a:lnTo>
                <a:lnTo>
                  <a:pt x="105" y="97"/>
                </a:lnTo>
                <a:lnTo>
                  <a:pt x="89" y="85"/>
                </a:lnTo>
                <a:lnTo>
                  <a:pt x="82" y="81"/>
                </a:lnTo>
                <a:lnTo>
                  <a:pt x="84" y="86"/>
                </a:lnTo>
                <a:lnTo>
                  <a:pt x="96" y="99"/>
                </a:lnTo>
                <a:lnTo>
                  <a:pt x="106" y="141"/>
                </a:lnTo>
                <a:lnTo>
                  <a:pt x="79" y="216"/>
                </a:lnTo>
                <a:lnTo>
                  <a:pt x="50" y="293"/>
                </a:lnTo>
                <a:lnTo>
                  <a:pt x="39" y="357"/>
                </a:lnTo>
                <a:lnTo>
                  <a:pt x="36" y="385"/>
                </a:lnTo>
                <a:lnTo>
                  <a:pt x="33" y="396"/>
                </a:lnTo>
                <a:lnTo>
                  <a:pt x="28" y="389"/>
                </a:lnTo>
                <a:lnTo>
                  <a:pt x="17" y="368"/>
                </a:lnTo>
                <a:lnTo>
                  <a:pt x="6" y="347"/>
                </a:lnTo>
                <a:lnTo>
                  <a:pt x="1" y="341"/>
                </a:lnTo>
                <a:lnTo>
                  <a:pt x="0" y="353"/>
                </a:lnTo>
                <a:lnTo>
                  <a:pt x="2" y="381"/>
                </a:lnTo>
                <a:lnTo>
                  <a:pt x="13" y="421"/>
                </a:lnTo>
                <a:lnTo>
                  <a:pt x="40" y="435"/>
                </a:lnTo>
                <a:lnTo>
                  <a:pt x="81" y="425"/>
                </a:lnTo>
                <a:lnTo>
                  <a:pt x="133" y="389"/>
                </a:lnTo>
                <a:lnTo>
                  <a:pt x="172" y="352"/>
                </a:lnTo>
                <a:lnTo>
                  <a:pt x="186" y="332"/>
                </a:lnTo>
                <a:lnTo>
                  <a:pt x="193" y="302"/>
                </a:lnTo>
                <a:lnTo>
                  <a:pt x="218" y="240"/>
                </a:lnTo>
                <a:lnTo>
                  <a:pt x="248" y="161"/>
                </a:lnTo>
                <a:lnTo>
                  <a:pt x="265" y="90"/>
                </a:lnTo>
                <a:lnTo>
                  <a:pt x="266" y="80"/>
                </a:lnTo>
                <a:lnTo>
                  <a:pt x="266" y="73"/>
                </a:lnTo>
                <a:lnTo>
                  <a:pt x="265" y="73"/>
                </a:lnTo>
                <a:lnTo>
                  <a:pt x="261" y="78"/>
                </a:lnTo>
                <a:lnTo>
                  <a:pt x="250" y="99"/>
                </a:lnTo>
                <a:lnTo>
                  <a:pt x="235" y="137"/>
                </a:lnTo>
                <a:lnTo>
                  <a:pt x="143" y="324"/>
                </a:lnTo>
                <a:lnTo>
                  <a:pt x="62" y="421"/>
                </a:lnTo>
                <a:lnTo>
                  <a:pt x="78" y="285"/>
                </a:lnTo>
                <a:lnTo>
                  <a:pt x="199" y="71"/>
                </a:lnTo>
                <a:lnTo>
                  <a:pt x="236" y="25"/>
                </a:lnTo>
                <a:lnTo>
                  <a:pt x="252" y="1"/>
                </a:lnTo>
                <a:lnTo>
                  <a:pt x="234" y="0"/>
                </a:lnTo>
                <a:lnTo>
                  <a:pt x="186" y="5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06" name="Freeform 355"/>
          <p:cNvSpPr>
            <a:spLocks/>
          </p:cNvSpPr>
          <p:nvPr/>
        </p:nvSpPr>
        <p:spPr bwMode="auto">
          <a:xfrm>
            <a:off x="6873875" y="2878138"/>
            <a:ext cx="3175" cy="7938"/>
          </a:xfrm>
          <a:custGeom>
            <a:avLst/>
            <a:gdLst>
              <a:gd name="T0" fmla="*/ 8 w 31"/>
              <a:gd name="T1" fmla="*/ 23 h 55"/>
              <a:gd name="T2" fmla="*/ 0 w 31"/>
              <a:gd name="T3" fmla="*/ 41 h 55"/>
              <a:gd name="T4" fmla="*/ 4 w 31"/>
              <a:gd name="T5" fmla="*/ 55 h 55"/>
              <a:gd name="T6" fmla="*/ 13 w 31"/>
              <a:gd name="T7" fmla="*/ 53 h 55"/>
              <a:gd name="T8" fmla="*/ 25 w 31"/>
              <a:gd name="T9" fmla="*/ 31 h 55"/>
              <a:gd name="T10" fmla="*/ 31 w 31"/>
              <a:gd name="T11" fmla="*/ 10 h 55"/>
              <a:gd name="T12" fmla="*/ 29 w 31"/>
              <a:gd name="T13" fmla="*/ 0 h 55"/>
              <a:gd name="T14" fmla="*/ 21 w 31"/>
              <a:gd name="T15" fmla="*/ 4 h 55"/>
              <a:gd name="T16" fmla="*/ 8 w 31"/>
              <a:gd name="T17" fmla="*/ 23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1" h="55">
                <a:moveTo>
                  <a:pt x="8" y="23"/>
                </a:moveTo>
                <a:lnTo>
                  <a:pt x="0" y="41"/>
                </a:lnTo>
                <a:lnTo>
                  <a:pt x="4" y="55"/>
                </a:lnTo>
                <a:lnTo>
                  <a:pt x="13" y="53"/>
                </a:lnTo>
                <a:lnTo>
                  <a:pt x="25" y="31"/>
                </a:lnTo>
                <a:lnTo>
                  <a:pt x="31" y="10"/>
                </a:lnTo>
                <a:lnTo>
                  <a:pt x="29" y="0"/>
                </a:lnTo>
                <a:lnTo>
                  <a:pt x="21" y="4"/>
                </a:lnTo>
                <a:lnTo>
                  <a:pt x="8" y="2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07" name="Freeform 356"/>
          <p:cNvSpPr>
            <a:spLocks/>
          </p:cNvSpPr>
          <p:nvPr/>
        </p:nvSpPr>
        <p:spPr bwMode="auto">
          <a:xfrm>
            <a:off x="8026400" y="2881313"/>
            <a:ext cx="19050" cy="12700"/>
          </a:xfrm>
          <a:custGeom>
            <a:avLst/>
            <a:gdLst>
              <a:gd name="T0" fmla="*/ 51 w 146"/>
              <a:gd name="T1" fmla="*/ 38 h 102"/>
              <a:gd name="T2" fmla="*/ 9 w 146"/>
              <a:gd name="T3" fmla="*/ 61 h 102"/>
              <a:gd name="T4" fmla="*/ 0 w 146"/>
              <a:gd name="T5" fmla="*/ 69 h 102"/>
              <a:gd name="T6" fmla="*/ 24 w 146"/>
              <a:gd name="T7" fmla="*/ 64 h 102"/>
              <a:gd name="T8" fmla="*/ 83 w 146"/>
              <a:gd name="T9" fmla="*/ 45 h 102"/>
              <a:gd name="T10" fmla="*/ 94 w 146"/>
              <a:gd name="T11" fmla="*/ 42 h 102"/>
              <a:gd name="T12" fmla="*/ 96 w 146"/>
              <a:gd name="T13" fmla="*/ 46 h 102"/>
              <a:gd name="T14" fmla="*/ 89 w 146"/>
              <a:gd name="T15" fmla="*/ 54 h 102"/>
              <a:gd name="T16" fmla="*/ 74 w 146"/>
              <a:gd name="T17" fmla="*/ 68 h 102"/>
              <a:gd name="T18" fmla="*/ 50 w 146"/>
              <a:gd name="T19" fmla="*/ 93 h 102"/>
              <a:gd name="T20" fmla="*/ 53 w 146"/>
              <a:gd name="T21" fmla="*/ 102 h 102"/>
              <a:gd name="T22" fmla="*/ 105 w 146"/>
              <a:gd name="T23" fmla="*/ 73 h 102"/>
              <a:gd name="T24" fmla="*/ 143 w 146"/>
              <a:gd name="T25" fmla="*/ 21 h 102"/>
              <a:gd name="T26" fmla="*/ 146 w 146"/>
              <a:gd name="T27" fmla="*/ 3 h 102"/>
              <a:gd name="T28" fmla="*/ 137 w 146"/>
              <a:gd name="T29" fmla="*/ 0 h 102"/>
              <a:gd name="T30" fmla="*/ 110 w 146"/>
              <a:gd name="T31" fmla="*/ 10 h 102"/>
              <a:gd name="T32" fmla="*/ 51 w 146"/>
              <a:gd name="T33" fmla="*/ 38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46" h="102">
                <a:moveTo>
                  <a:pt x="51" y="38"/>
                </a:moveTo>
                <a:lnTo>
                  <a:pt x="9" y="61"/>
                </a:lnTo>
                <a:lnTo>
                  <a:pt x="0" y="69"/>
                </a:lnTo>
                <a:lnTo>
                  <a:pt x="24" y="64"/>
                </a:lnTo>
                <a:lnTo>
                  <a:pt x="83" y="45"/>
                </a:lnTo>
                <a:lnTo>
                  <a:pt x="94" y="42"/>
                </a:lnTo>
                <a:lnTo>
                  <a:pt x="96" y="46"/>
                </a:lnTo>
                <a:lnTo>
                  <a:pt x="89" y="54"/>
                </a:lnTo>
                <a:lnTo>
                  <a:pt x="74" y="68"/>
                </a:lnTo>
                <a:lnTo>
                  <a:pt x="50" y="93"/>
                </a:lnTo>
                <a:lnTo>
                  <a:pt x="53" y="102"/>
                </a:lnTo>
                <a:lnTo>
                  <a:pt x="105" y="73"/>
                </a:lnTo>
                <a:lnTo>
                  <a:pt x="143" y="21"/>
                </a:lnTo>
                <a:lnTo>
                  <a:pt x="146" y="3"/>
                </a:lnTo>
                <a:lnTo>
                  <a:pt x="137" y="0"/>
                </a:lnTo>
                <a:lnTo>
                  <a:pt x="110" y="10"/>
                </a:lnTo>
                <a:lnTo>
                  <a:pt x="51" y="3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08" name="Freeform 357"/>
          <p:cNvSpPr>
            <a:spLocks/>
          </p:cNvSpPr>
          <p:nvPr/>
        </p:nvSpPr>
        <p:spPr bwMode="auto">
          <a:xfrm>
            <a:off x="6861175" y="2889250"/>
            <a:ext cx="11113" cy="19050"/>
          </a:xfrm>
          <a:custGeom>
            <a:avLst/>
            <a:gdLst>
              <a:gd name="T0" fmla="*/ 38 w 93"/>
              <a:gd name="T1" fmla="*/ 74 h 160"/>
              <a:gd name="T2" fmla="*/ 7 w 93"/>
              <a:gd name="T3" fmla="*/ 132 h 160"/>
              <a:gd name="T4" fmla="*/ 0 w 93"/>
              <a:gd name="T5" fmla="*/ 160 h 160"/>
              <a:gd name="T6" fmla="*/ 19 w 93"/>
              <a:gd name="T7" fmla="*/ 141 h 160"/>
              <a:gd name="T8" fmla="*/ 55 w 93"/>
              <a:gd name="T9" fmla="*/ 83 h 160"/>
              <a:gd name="T10" fmla="*/ 86 w 93"/>
              <a:gd name="T11" fmla="*/ 22 h 160"/>
              <a:gd name="T12" fmla="*/ 93 w 93"/>
              <a:gd name="T13" fmla="*/ 0 h 160"/>
              <a:gd name="T14" fmla="*/ 76 w 93"/>
              <a:gd name="T15" fmla="*/ 17 h 160"/>
              <a:gd name="T16" fmla="*/ 38 w 93"/>
              <a:gd name="T17" fmla="*/ 74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3" h="160">
                <a:moveTo>
                  <a:pt x="38" y="74"/>
                </a:moveTo>
                <a:lnTo>
                  <a:pt x="7" y="132"/>
                </a:lnTo>
                <a:lnTo>
                  <a:pt x="0" y="160"/>
                </a:lnTo>
                <a:lnTo>
                  <a:pt x="19" y="141"/>
                </a:lnTo>
                <a:lnTo>
                  <a:pt x="55" y="83"/>
                </a:lnTo>
                <a:lnTo>
                  <a:pt x="86" y="22"/>
                </a:lnTo>
                <a:lnTo>
                  <a:pt x="93" y="0"/>
                </a:lnTo>
                <a:lnTo>
                  <a:pt x="76" y="17"/>
                </a:lnTo>
                <a:lnTo>
                  <a:pt x="38" y="7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09" name="Freeform 358"/>
          <p:cNvSpPr>
            <a:spLocks noEditPoints="1"/>
          </p:cNvSpPr>
          <p:nvPr/>
        </p:nvSpPr>
        <p:spPr bwMode="auto">
          <a:xfrm>
            <a:off x="6988175" y="2890838"/>
            <a:ext cx="26988" cy="69850"/>
          </a:xfrm>
          <a:custGeom>
            <a:avLst/>
            <a:gdLst>
              <a:gd name="T0" fmla="*/ 132 w 222"/>
              <a:gd name="T1" fmla="*/ 45 h 575"/>
              <a:gd name="T2" fmla="*/ 91 w 222"/>
              <a:gd name="T3" fmla="*/ 115 h 575"/>
              <a:gd name="T4" fmla="*/ 53 w 222"/>
              <a:gd name="T5" fmla="*/ 197 h 575"/>
              <a:gd name="T6" fmla="*/ 0 w 222"/>
              <a:gd name="T7" fmla="*/ 413 h 575"/>
              <a:gd name="T8" fmla="*/ 2 w 222"/>
              <a:gd name="T9" fmla="*/ 528 h 575"/>
              <a:gd name="T10" fmla="*/ 15 w 222"/>
              <a:gd name="T11" fmla="*/ 528 h 575"/>
              <a:gd name="T12" fmla="*/ 10 w 222"/>
              <a:gd name="T13" fmla="*/ 551 h 575"/>
              <a:gd name="T14" fmla="*/ 6 w 222"/>
              <a:gd name="T15" fmla="*/ 568 h 575"/>
              <a:gd name="T16" fmla="*/ 7 w 222"/>
              <a:gd name="T17" fmla="*/ 575 h 575"/>
              <a:gd name="T18" fmla="*/ 17 w 222"/>
              <a:gd name="T19" fmla="*/ 575 h 575"/>
              <a:gd name="T20" fmla="*/ 34 w 222"/>
              <a:gd name="T21" fmla="*/ 566 h 575"/>
              <a:gd name="T22" fmla="*/ 132 w 222"/>
              <a:gd name="T23" fmla="*/ 433 h 575"/>
              <a:gd name="T24" fmla="*/ 198 w 222"/>
              <a:gd name="T25" fmla="*/ 233 h 575"/>
              <a:gd name="T26" fmla="*/ 212 w 222"/>
              <a:gd name="T27" fmla="*/ 147 h 575"/>
              <a:gd name="T28" fmla="*/ 222 w 222"/>
              <a:gd name="T29" fmla="*/ 90 h 575"/>
              <a:gd name="T30" fmla="*/ 219 w 222"/>
              <a:gd name="T31" fmla="*/ 55 h 575"/>
              <a:gd name="T32" fmla="*/ 203 w 222"/>
              <a:gd name="T33" fmla="*/ 20 h 575"/>
              <a:gd name="T34" fmla="*/ 174 w 222"/>
              <a:gd name="T35" fmla="*/ 0 h 575"/>
              <a:gd name="T36" fmla="*/ 132 w 222"/>
              <a:gd name="T37" fmla="*/ 45 h 575"/>
              <a:gd name="T38" fmla="*/ 183 w 222"/>
              <a:gd name="T39" fmla="*/ 154 h 575"/>
              <a:gd name="T40" fmla="*/ 131 w 222"/>
              <a:gd name="T41" fmla="*/ 387 h 575"/>
              <a:gd name="T42" fmla="*/ 59 w 222"/>
              <a:gd name="T43" fmla="*/ 490 h 575"/>
              <a:gd name="T44" fmla="*/ 49 w 222"/>
              <a:gd name="T45" fmla="*/ 490 h 575"/>
              <a:gd name="T46" fmla="*/ 53 w 222"/>
              <a:gd name="T47" fmla="*/ 513 h 575"/>
              <a:gd name="T48" fmla="*/ 58 w 222"/>
              <a:gd name="T49" fmla="*/ 529 h 575"/>
              <a:gd name="T50" fmla="*/ 58 w 222"/>
              <a:gd name="T51" fmla="*/ 538 h 575"/>
              <a:gd name="T52" fmla="*/ 52 w 222"/>
              <a:gd name="T53" fmla="*/ 538 h 575"/>
              <a:gd name="T54" fmla="*/ 38 w 222"/>
              <a:gd name="T55" fmla="*/ 532 h 575"/>
              <a:gd name="T56" fmla="*/ 27 w 222"/>
              <a:gd name="T57" fmla="*/ 384 h 575"/>
              <a:gd name="T58" fmla="*/ 104 w 222"/>
              <a:gd name="T59" fmla="*/ 141 h 575"/>
              <a:gd name="T60" fmla="*/ 154 w 222"/>
              <a:gd name="T61" fmla="*/ 47 h 575"/>
              <a:gd name="T62" fmla="*/ 181 w 222"/>
              <a:gd name="T63" fmla="*/ 9 h 575"/>
              <a:gd name="T64" fmla="*/ 188 w 222"/>
              <a:gd name="T65" fmla="*/ 51 h 575"/>
              <a:gd name="T66" fmla="*/ 183 w 222"/>
              <a:gd name="T67" fmla="*/ 154 h 5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222" h="575">
                <a:moveTo>
                  <a:pt x="132" y="45"/>
                </a:moveTo>
                <a:lnTo>
                  <a:pt x="91" y="115"/>
                </a:lnTo>
                <a:lnTo>
                  <a:pt x="53" y="197"/>
                </a:lnTo>
                <a:lnTo>
                  <a:pt x="0" y="413"/>
                </a:lnTo>
                <a:lnTo>
                  <a:pt x="2" y="528"/>
                </a:lnTo>
                <a:lnTo>
                  <a:pt x="15" y="528"/>
                </a:lnTo>
                <a:lnTo>
                  <a:pt x="10" y="551"/>
                </a:lnTo>
                <a:lnTo>
                  <a:pt x="6" y="568"/>
                </a:lnTo>
                <a:lnTo>
                  <a:pt x="7" y="575"/>
                </a:lnTo>
                <a:lnTo>
                  <a:pt x="17" y="575"/>
                </a:lnTo>
                <a:lnTo>
                  <a:pt x="34" y="566"/>
                </a:lnTo>
                <a:lnTo>
                  <a:pt x="132" y="433"/>
                </a:lnTo>
                <a:lnTo>
                  <a:pt x="198" y="233"/>
                </a:lnTo>
                <a:lnTo>
                  <a:pt x="212" y="147"/>
                </a:lnTo>
                <a:lnTo>
                  <a:pt x="222" y="90"/>
                </a:lnTo>
                <a:lnTo>
                  <a:pt x="219" y="55"/>
                </a:lnTo>
                <a:lnTo>
                  <a:pt x="203" y="20"/>
                </a:lnTo>
                <a:lnTo>
                  <a:pt x="174" y="0"/>
                </a:lnTo>
                <a:lnTo>
                  <a:pt x="132" y="45"/>
                </a:lnTo>
                <a:close/>
                <a:moveTo>
                  <a:pt x="183" y="154"/>
                </a:moveTo>
                <a:lnTo>
                  <a:pt x="131" y="387"/>
                </a:lnTo>
                <a:lnTo>
                  <a:pt x="59" y="490"/>
                </a:lnTo>
                <a:lnTo>
                  <a:pt x="49" y="490"/>
                </a:lnTo>
                <a:lnTo>
                  <a:pt x="53" y="513"/>
                </a:lnTo>
                <a:lnTo>
                  <a:pt x="58" y="529"/>
                </a:lnTo>
                <a:lnTo>
                  <a:pt x="58" y="538"/>
                </a:lnTo>
                <a:lnTo>
                  <a:pt x="52" y="538"/>
                </a:lnTo>
                <a:lnTo>
                  <a:pt x="38" y="532"/>
                </a:lnTo>
                <a:lnTo>
                  <a:pt x="27" y="384"/>
                </a:lnTo>
                <a:lnTo>
                  <a:pt x="104" y="141"/>
                </a:lnTo>
                <a:lnTo>
                  <a:pt x="154" y="47"/>
                </a:lnTo>
                <a:lnTo>
                  <a:pt x="181" y="9"/>
                </a:lnTo>
                <a:lnTo>
                  <a:pt x="188" y="51"/>
                </a:lnTo>
                <a:lnTo>
                  <a:pt x="183" y="15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0" name="Freeform 359"/>
          <p:cNvSpPr>
            <a:spLocks noEditPoints="1"/>
          </p:cNvSpPr>
          <p:nvPr/>
        </p:nvSpPr>
        <p:spPr bwMode="auto">
          <a:xfrm>
            <a:off x="6870700" y="2892425"/>
            <a:ext cx="20638" cy="55563"/>
          </a:xfrm>
          <a:custGeom>
            <a:avLst/>
            <a:gdLst>
              <a:gd name="T0" fmla="*/ 98 w 179"/>
              <a:gd name="T1" fmla="*/ 45 h 449"/>
              <a:gd name="T2" fmla="*/ 0 w 179"/>
              <a:gd name="T3" fmla="*/ 280 h 449"/>
              <a:gd name="T4" fmla="*/ 4 w 179"/>
              <a:gd name="T5" fmla="*/ 449 h 449"/>
              <a:gd name="T6" fmla="*/ 66 w 179"/>
              <a:gd name="T7" fmla="*/ 401 h 449"/>
              <a:gd name="T8" fmla="*/ 134 w 179"/>
              <a:gd name="T9" fmla="*/ 278 h 449"/>
              <a:gd name="T10" fmla="*/ 179 w 179"/>
              <a:gd name="T11" fmla="*/ 116 h 449"/>
              <a:gd name="T12" fmla="*/ 168 w 179"/>
              <a:gd name="T13" fmla="*/ 20 h 449"/>
              <a:gd name="T14" fmla="*/ 138 w 179"/>
              <a:gd name="T15" fmla="*/ 0 h 449"/>
              <a:gd name="T16" fmla="*/ 98 w 179"/>
              <a:gd name="T17" fmla="*/ 45 h 449"/>
              <a:gd name="T18" fmla="*/ 125 w 179"/>
              <a:gd name="T19" fmla="*/ 231 h 449"/>
              <a:gd name="T20" fmla="*/ 89 w 179"/>
              <a:gd name="T21" fmla="*/ 324 h 449"/>
              <a:gd name="T22" fmla="*/ 49 w 179"/>
              <a:gd name="T23" fmla="*/ 396 h 449"/>
              <a:gd name="T24" fmla="*/ 6 w 179"/>
              <a:gd name="T25" fmla="*/ 449 h 449"/>
              <a:gd name="T26" fmla="*/ 6 w 179"/>
              <a:gd name="T27" fmla="*/ 381 h 449"/>
              <a:gd name="T28" fmla="*/ 39 w 179"/>
              <a:gd name="T29" fmla="*/ 217 h 449"/>
              <a:gd name="T30" fmla="*/ 110 w 179"/>
              <a:gd name="T31" fmla="*/ 56 h 449"/>
              <a:gd name="T32" fmla="*/ 145 w 179"/>
              <a:gd name="T33" fmla="*/ 3 h 449"/>
              <a:gd name="T34" fmla="*/ 151 w 179"/>
              <a:gd name="T35" fmla="*/ 60 h 449"/>
              <a:gd name="T36" fmla="*/ 147 w 179"/>
              <a:gd name="T37" fmla="*/ 134 h 449"/>
              <a:gd name="T38" fmla="*/ 125 w 179"/>
              <a:gd name="T39" fmla="*/ 231 h 4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79" h="449">
                <a:moveTo>
                  <a:pt x="98" y="45"/>
                </a:moveTo>
                <a:lnTo>
                  <a:pt x="0" y="280"/>
                </a:lnTo>
                <a:lnTo>
                  <a:pt x="4" y="449"/>
                </a:lnTo>
                <a:lnTo>
                  <a:pt x="66" y="401"/>
                </a:lnTo>
                <a:lnTo>
                  <a:pt x="134" y="278"/>
                </a:lnTo>
                <a:lnTo>
                  <a:pt x="179" y="116"/>
                </a:lnTo>
                <a:lnTo>
                  <a:pt x="168" y="20"/>
                </a:lnTo>
                <a:lnTo>
                  <a:pt x="138" y="0"/>
                </a:lnTo>
                <a:lnTo>
                  <a:pt x="98" y="45"/>
                </a:lnTo>
                <a:close/>
                <a:moveTo>
                  <a:pt x="125" y="231"/>
                </a:moveTo>
                <a:lnTo>
                  <a:pt x="89" y="324"/>
                </a:lnTo>
                <a:lnTo>
                  <a:pt x="49" y="396"/>
                </a:lnTo>
                <a:lnTo>
                  <a:pt x="6" y="449"/>
                </a:lnTo>
                <a:lnTo>
                  <a:pt x="6" y="381"/>
                </a:lnTo>
                <a:lnTo>
                  <a:pt x="39" y="217"/>
                </a:lnTo>
                <a:lnTo>
                  <a:pt x="110" y="56"/>
                </a:lnTo>
                <a:lnTo>
                  <a:pt x="145" y="3"/>
                </a:lnTo>
                <a:lnTo>
                  <a:pt x="151" y="60"/>
                </a:lnTo>
                <a:lnTo>
                  <a:pt x="147" y="134"/>
                </a:lnTo>
                <a:lnTo>
                  <a:pt x="125" y="23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1" name="Freeform 360"/>
          <p:cNvSpPr>
            <a:spLocks/>
          </p:cNvSpPr>
          <p:nvPr/>
        </p:nvSpPr>
        <p:spPr bwMode="auto">
          <a:xfrm>
            <a:off x="8012113" y="2894013"/>
            <a:ext cx="14288" cy="7938"/>
          </a:xfrm>
          <a:custGeom>
            <a:avLst/>
            <a:gdLst>
              <a:gd name="T0" fmla="*/ 43 w 118"/>
              <a:gd name="T1" fmla="*/ 30 h 55"/>
              <a:gd name="T2" fmla="*/ 12 w 118"/>
              <a:gd name="T3" fmla="*/ 45 h 55"/>
              <a:gd name="T4" fmla="*/ 0 w 118"/>
              <a:gd name="T5" fmla="*/ 54 h 55"/>
              <a:gd name="T6" fmla="*/ 7 w 118"/>
              <a:gd name="T7" fmla="*/ 55 h 55"/>
              <a:gd name="T8" fmla="*/ 32 w 118"/>
              <a:gd name="T9" fmla="*/ 50 h 55"/>
              <a:gd name="T10" fmla="*/ 76 w 118"/>
              <a:gd name="T11" fmla="*/ 35 h 55"/>
              <a:gd name="T12" fmla="*/ 107 w 118"/>
              <a:gd name="T13" fmla="*/ 18 h 55"/>
              <a:gd name="T14" fmla="*/ 114 w 118"/>
              <a:gd name="T15" fmla="*/ 9 h 55"/>
              <a:gd name="T16" fmla="*/ 118 w 118"/>
              <a:gd name="T17" fmla="*/ 4 h 55"/>
              <a:gd name="T18" fmla="*/ 117 w 118"/>
              <a:gd name="T19" fmla="*/ 0 h 55"/>
              <a:gd name="T20" fmla="*/ 112 w 118"/>
              <a:gd name="T21" fmla="*/ 0 h 55"/>
              <a:gd name="T22" fmla="*/ 87 w 118"/>
              <a:gd name="T23" fmla="*/ 9 h 55"/>
              <a:gd name="T24" fmla="*/ 43 w 118"/>
              <a:gd name="T25" fmla="*/ 30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18" h="55">
                <a:moveTo>
                  <a:pt x="43" y="30"/>
                </a:moveTo>
                <a:lnTo>
                  <a:pt x="12" y="45"/>
                </a:lnTo>
                <a:lnTo>
                  <a:pt x="0" y="54"/>
                </a:lnTo>
                <a:lnTo>
                  <a:pt x="7" y="55"/>
                </a:lnTo>
                <a:lnTo>
                  <a:pt x="32" y="50"/>
                </a:lnTo>
                <a:lnTo>
                  <a:pt x="76" y="35"/>
                </a:lnTo>
                <a:lnTo>
                  <a:pt x="107" y="18"/>
                </a:lnTo>
                <a:lnTo>
                  <a:pt x="114" y="9"/>
                </a:lnTo>
                <a:lnTo>
                  <a:pt x="118" y="4"/>
                </a:lnTo>
                <a:lnTo>
                  <a:pt x="117" y="0"/>
                </a:lnTo>
                <a:lnTo>
                  <a:pt x="112" y="0"/>
                </a:lnTo>
                <a:lnTo>
                  <a:pt x="87" y="9"/>
                </a:lnTo>
                <a:lnTo>
                  <a:pt x="43" y="3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2" name="Freeform 361"/>
          <p:cNvSpPr>
            <a:spLocks/>
          </p:cNvSpPr>
          <p:nvPr/>
        </p:nvSpPr>
        <p:spPr bwMode="auto">
          <a:xfrm>
            <a:off x="7989888" y="2897188"/>
            <a:ext cx="17463" cy="9525"/>
          </a:xfrm>
          <a:custGeom>
            <a:avLst/>
            <a:gdLst>
              <a:gd name="T0" fmla="*/ 49 w 152"/>
              <a:gd name="T1" fmla="*/ 28 h 80"/>
              <a:gd name="T2" fmla="*/ 3 w 152"/>
              <a:gd name="T3" fmla="*/ 48 h 80"/>
              <a:gd name="T4" fmla="*/ 0 w 152"/>
              <a:gd name="T5" fmla="*/ 58 h 80"/>
              <a:gd name="T6" fmla="*/ 28 w 152"/>
              <a:gd name="T7" fmla="*/ 64 h 80"/>
              <a:gd name="T8" fmla="*/ 62 w 152"/>
              <a:gd name="T9" fmla="*/ 75 h 80"/>
              <a:gd name="T10" fmla="*/ 78 w 152"/>
              <a:gd name="T11" fmla="*/ 80 h 80"/>
              <a:gd name="T12" fmla="*/ 85 w 152"/>
              <a:gd name="T13" fmla="*/ 80 h 80"/>
              <a:gd name="T14" fmla="*/ 87 w 152"/>
              <a:gd name="T15" fmla="*/ 74 h 80"/>
              <a:gd name="T16" fmla="*/ 81 w 152"/>
              <a:gd name="T17" fmla="*/ 62 h 80"/>
              <a:gd name="T18" fmla="*/ 76 w 152"/>
              <a:gd name="T19" fmla="*/ 49 h 80"/>
              <a:gd name="T20" fmla="*/ 79 w 152"/>
              <a:gd name="T21" fmla="*/ 44 h 80"/>
              <a:gd name="T22" fmla="*/ 92 w 152"/>
              <a:gd name="T23" fmla="*/ 44 h 80"/>
              <a:gd name="T24" fmla="*/ 115 w 152"/>
              <a:gd name="T25" fmla="*/ 49 h 80"/>
              <a:gd name="T26" fmla="*/ 137 w 152"/>
              <a:gd name="T27" fmla="*/ 53 h 80"/>
              <a:gd name="T28" fmla="*/ 147 w 152"/>
              <a:gd name="T29" fmla="*/ 54 h 80"/>
              <a:gd name="T30" fmla="*/ 147 w 152"/>
              <a:gd name="T31" fmla="*/ 50 h 80"/>
              <a:gd name="T32" fmla="*/ 137 w 152"/>
              <a:gd name="T33" fmla="*/ 43 h 80"/>
              <a:gd name="T34" fmla="*/ 118 w 152"/>
              <a:gd name="T35" fmla="*/ 24 h 80"/>
              <a:gd name="T36" fmla="*/ 137 w 152"/>
              <a:gd name="T37" fmla="*/ 11 h 80"/>
              <a:gd name="T38" fmla="*/ 147 w 152"/>
              <a:gd name="T39" fmla="*/ 6 h 80"/>
              <a:gd name="T40" fmla="*/ 152 w 152"/>
              <a:gd name="T41" fmla="*/ 3 h 80"/>
              <a:gd name="T42" fmla="*/ 152 w 152"/>
              <a:gd name="T43" fmla="*/ 1 h 80"/>
              <a:gd name="T44" fmla="*/ 145 w 152"/>
              <a:gd name="T45" fmla="*/ 0 h 80"/>
              <a:gd name="T46" fmla="*/ 108 w 152"/>
              <a:gd name="T47" fmla="*/ 8 h 80"/>
              <a:gd name="T48" fmla="*/ 49 w 152"/>
              <a:gd name="T49" fmla="*/ 28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52" h="80">
                <a:moveTo>
                  <a:pt x="49" y="28"/>
                </a:moveTo>
                <a:lnTo>
                  <a:pt x="3" y="48"/>
                </a:lnTo>
                <a:lnTo>
                  <a:pt x="0" y="58"/>
                </a:lnTo>
                <a:lnTo>
                  <a:pt x="28" y="64"/>
                </a:lnTo>
                <a:lnTo>
                  <a:pt x="62" y="75"/>
                </a:lnTo>
                <a:lnTo>
                  <a:pt x="78" y="80"/>
                </a:lnTo>
                <a:lnTo>
                  <a:pt x="85" y="80"/>
                </a:lnTo>
                <a:lnTo>
                  <a:pt x="87" y="74"/>
                </a:lnTo>
                <a:lnTo>
                  <a:pt x="81" y="62"/>
                </a:lnTo>
                <a:lnTo>
                  <a:pt x="76" y="49"/>
                </a:lnTo>
                <a:lnTo>
                  <a:pt x="79" y="44"/>
                </a:lnTo>
                <a:lnTo>
                  <a:pt x="92" y="44"/>
                </a:lnTo>
                <a:lnTo>
                  <a:pt x="115" y="49"/>
                </a:lnTo>
                <a:lnTo>
                  <a:pt x="137" y="53"/>
                </a:lnTo>
                <a:lnTo>
                  <a:pt x="147" y="54"/>
                </a:lnTo>
                <a:lnTo>
                  <a:pt x="147" y="50"/>
                </a:lnTo>
                <a:lnTo>
                  <a:pt x="137" y="43"/>
                </a:lnTo>
                <a:lnTo>
                  <a:pt x="118" y="24"/>
                </a:lnTo>
                <a:lnTo>
                  <a:pt x="137" y="11"/>
                </a:lnTo>
                <a:lnTo>
                  <a:pt x="147" y="6"/>
                </a:lnTo>
                <a:lnTo>
                  <a:pt x="152" y="3"/>
                </a:lnTo>
                <a:lnTo>
                  <a:pt x="152" y="1"/>
                </a:lnTo>
                <a:lnTo>
                  <a:pt x="145" y="0"/>
                </a:lnTo>
                <a:lnTo>
                  <a:pt x="108" y="8"/>
                </a:lnTo>
                <a:lnTo>
                  <a:pt x="49" y="2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3" name="Freeform 362"/>
          <p:cNvSpPr>
            <a:spLocks/>
          </p:cNvSpPr>
          <p:nvPr/>
        </p:nvSpPr>
        <p:spPr bwMode="auto">
          <a:xfrm>
            <a:off x="7323138" y="2901950"/>
            <a:ext cx="6350" cy="3175"/>
          </a:xfrm>
          <a:custGeom>
            <a:avLst/>
            <a:gdLst>
              <a:gd name="T0" fmla="*/ 8 w 49"/>
              <a:gd name="T1" fmla="*/ 12 h 17"/>
              <a:gd name="T2" fmla="*/ 32 w 49"/>
              <a:gd name="T3" fmla="*/ 17 h 17"/>
              <a:gd name="T4" fmla="*/ 49 w 49"/>
              <a:gd name="T5" fmla="*/ 10 h 17"/>
              <a:gd name="T6" fmla="*/ 47 w 49"/>
              <a:gd name="T7" fmla="*/ 2 h 17"/>
              <a:gd name="T8" fmla="*/ 21 w 49"/>
              <a:gd name="T9" fmla="*/ 0 h 17"/>
              <a:gd name="T10" fmla="*/ 7 w 49"/>
              <a:gd name="T11" fmla="*/ 1 h 17"/>
              <a:gd name="T12" fmla="*/ 0 w 49"/>
              <a:gd name="T13" fmla="*/ 4 h 17"/>
              <a:gd name="T14" fmla="*/ 0 w 49"/>
              <a:gd name="T15" fmla="*/ 8 h 17"/>
              <a:gd name="T16" fmla="*/ 8 w 49"/>
              <a:gd name="T17" fmla="*/ 12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9" h="17">
                <a:moveTo>
                  <a:pt x="8" y="12"/>
                </a:moveTo>
                <a:lnTo>
                  <a:pt x="32" y="17"/>
                </a:lnTo>
                <a:lnTo>
                  <a:pt x="49" y="10"/>
                </a:lnTo>
                <a:lnTo>
                  <a:pt x="47" y="2"/>
                </a:lnTo>
                <a:lnTo>
                  <a:pt x="21" y="0"/>
                </a:lnTo>
                <a:lnTo>
                  <a:pt x="7" y="1"/>
                </a:lnTo>
                <a:lnTo>
                  <a:pt x="0" y="4"/>
                </a:lnTo>
                <a:lnTo>
                  <a:pt x="0" y="8"/>
                </a:lnTo>
                <a:lnTo>
                  <a:pt x="8" y="1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4" name="Freeform 363"/>
          <p:cNvSpPr>
            <a:spLocks/>
          </p:cNvSpPr>
          <p:nvPr/>
        </p:nvSpPr>
        <p:spPr bwMode="auto">
          <a:xfrm>
            <a:off x="7429500" y="2903538"/>
            <a:ext cx="11113" cy="1588"/>
          </a:xfrm>
          <a:custGeom>
            <a:avLst/>
            <a:gdLst>
              <a:gd name="T0" fmla="*/ 9 w 91"/>
              <a:gd name="T1" fmla="*/ 10 h 14"/>
              <a:gd name="T2" fmla="*/ 45 w 91"/>
              <a:gd name="T3" fmla="*/ 14 h 14"/>
              <a:gd name="T4" fmla="*/ 84 w 91"/>
              <a:gd name="T5" fmla="*/ 10 h 14"/>
              <a:gd name="T6" fmla="*/ 89 w 91"/>
              <a:gd name="T7" fmla="*/ 8 h 14"/>
              <a:gd name="T8" fmla="*/ 91 w 91"/>
              <a:gd name="T9" fmla="*/ 6 h 14"/>
              <a:gd name="T10" fmla="*/ 91 w 91"/>
              <a:gd name="T11" fmla="*/ 4 h 14"/>
              <a:gd name="T12" fmla="*/ 87 w 91"/>
              <a:gd name="T13" fmla="*/ 3 h 14"/>
              <a:gd name="T14" fmla="*/ 71 w 91"/>
              <a:gd name="T15" fmla="*/ 1 h 14"/>
              <a:gd name="T16" fmla="*/ 45 w 91"/>
              <a:gd name="T17" fmla="*/ 0 h 14"/>
              <a:gd name="T18" fmla="*/ 19 w 91"/>
              <a:gd name="T19" fmla="*/ 1 h 14"/>
              <a:gd name="T20" fmla="*/ 3 w 91"/>
              <a:gd name="T21" fmla="*/ 3 h 14"/>
              <a:gd name="T22" fmla="*/ 0 w 91"/>
              <a:gd name="T23" fmla="*/ 4 h 14"/>
              <a:gd name="T24" fmla="*/ 0 w 91"/>
              <a:gd name="T25" fmla="*/ 6 h 14"/>
              <a:gd name="T26" fmla="*/ 2 w 91"/>
              <a:gd name="T27" fmla="*/ 8 h 14"/>
              <a:gd name="T28" fmla="*/ 9 w 91"/>
              <a:gd name="T29" fmla="*/ 1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91" h="14">
                <a:moveTo>
                  <a:pt x="9" y="10"/>
                </a:moveTo>
                <a:lnTo>
                  <a:pt x="45" y="14"/>
                </a:lnTo>
                <a:lnTo>
                  <a:pt x="84" y="10"/>
                </a:lnTo>
                <a:lnTo>
                  <a:pt x="89" y="8"/>
                </a:lnTo>
                <a:lnTo>
                  <a:pt x="91" y="6"/>
                </a:lnTo>
                <a:lnTo>
                  <a:pt x="91" y="4"/>
                </a:lnTo>
                <a:lnTo>
                  <a:pt x="87" y="3"/>
                </a:lnTo>
                <a:lnTo>
                  <a:pt x="71" y="1"/>
                </a:lnTo>
                <a:lnTo>
                  <a:pt x="45" y="0"/>
                </a:lnTo>
                <a:lnTo>
                  <a:pt x="19" y="1"/>
                </a:lnTo>
                <a:lnTo>
                  <a:pt x="3" y="3"/>
                </a:lnTo>
                <a:lnTo>
                  <a:pt x="0" y="4"/>
                </a:lnTo>
                <a:lnTo>
                  <a:pt x="0" y="6"/>
                </a:lnTo>
                <a:lnTo>
                  <a:pt x="2" y="8"/>
                </a:lnTo>
                <a:lnTo>
                  <a:pt x="9" y="1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5" name="Freeform 364"/>
          <p:cNvSpPr>
            <a:spLocks/>
          </p:cNvSpPr>
          <p:nvPr/>
        </p:nvSpPr>
        <p:spPr bwMode="auto">
          <a:xfrm>
            <a:off x="7974013" y="2905125"/>
            <a:ext cx="20638" cy="6350"/>
          </a:xfrm>
          <a:custGeom>
            <a:avLst/>
            <a:gdLst>
              <a:gd name="T0" fmla="*/ 10 w 168"/>
              <a:gd name="T1" fmla="*/ 16 h 50"/>
              <a:gd name="T2" fmla="*/ 0 w 168"/>
              <a:gd name="T3" fmla="*/ 42 h 50"/>
              <a:gd name="T4" fmla="*/ 51 w 168"/>
              <a:gd name="T5" fmla="*/ 50 h 50"/>
              <a:gd name="T6" fmla="*/ 86 w 168"/>
              <a:gd name="T7" fmla="*/ 46 h 50"/>
              <a:gd name="T8" fmla="*/ 126 w 168"/>
              <a:gd name="T9" fmla="*/ 42 h 50"/>
              <a:gd name="T10" fmla="*/ 168 w 168"/>
              <a:gd name="T11" fmla="*/ 37 h 50"/>
              <a:gd name="T12" fmla="*/ 126 w 168"/>
              <a:gd name="T13" fmla="*/ 18 h 50"/>
              <a:gd name="T14" fmla="*/ 60 w 168"/>
              <a:gd name="T15" fmla="*/ 0 h 50"/>
              <a:gd name="T16" fmla="*/ 10 w 168"/>
              <a:gd name="T17" fmla="*/ 16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68" h="50">
                <a:moveTo>
                  <a:pt x="10" y="16"/>
                </a:moveTo>
                <a:lnTo>
                  <a:pt x="0" y="42"/>
                </a:lnTo>
                <a:lnTo>
                  <a:pt x="51" y="50"/>
                </a:lnTo>
                <a:lnTo>
                  <a:pt x="86" y="46"/>
                </a:lnTo>
                <a:lnTo>
                  <a:pt x="126" y="42"/>
                </a:lnTo>
                <a:lnTo>
                  <a:pt x="168" y="37"/>
                </a:lnTo>
                <a:lnTo>
                  <a:pt x="126" y="18"/>
                </a:lnTo>
                <a:lnTo>
                  <a:pt x="60" y="0"/>
                </a:lnTo>
                <a:lnTo>
                  <a:pt x="10" y="1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416" name="Freeform 365"/>
          <p:cNvSpPr>
            <a:spLocks/>
          </p:cNvSpPr>
          <p:nvPr/>
        </p:nvSpPr>
        <p:spPr bwMode="auto">
          <a:xfrm>
            <a:off x="6783388" y="2908300"/>
            <a:ext cx="26988" cy="22225"/>
          </a:xfrm>
          <a:custGeom>
            <a:avLst/>
            <a:gdLst>
              <a:gd name="T0" fmla="*/ 0 w 221"/>
              <a:gd name="T1" fmla="*/ 23 h 182"/>
              <a:gd name="T2" fmla="*/ 30 w 221"/>
              <a:gd name="T3" fmla="*/ 88 h 182"/>
              <a:gd name="T4" fmla="*/ 152 w 221"/>
              <a:gd name="T5" fmla="*/ 161 h 182"/>
              <a:gd name="T6" fmla="*/ 208 w 221"/>
              <a:gd name="T7" fmla="*/ 182 h 182"/>
              <a:gd name="T8" fmla="*/ 221 w 221"/>
              <a:gd name="T9" fmla="*/ 181 h 182"/>
              <a:gd name="T10" fmla="*/ 190 w 221"/>
              <a:gd name="T11" fmla="*/ 159 h 182"/>
              <a:gd name="T12" fmla="*/ 117 w 221"/>
              <a:gd name="T13" fmla="*/ 121 h 182"/>
              <a:gd name="T14" fmla="*/ 49 w 221"/>
              <a:gd name="T15" fmla="*/ 79 h 182"/>
              <a:gd name="T16" fmla="*/ 17 w 221"/>
              <a:gd name="T17" fmla="*/ 44 h 182"/>
              <a:gd name="T18" fmla="*/ 17 w 221"/>
              <a:gd name="T19" fmla="*/ 27 h 182"/>
              <a:gd name="T20" fmla="*/ 34 w 221"/>
              <a:gd name="T21" fmla="*/ 31 h 182"/>
              <a:gd name="T22" fmla="*/ 46 w 221"/>
              <a:gd name="T23" fmla="*/ 36 h 182"/>
              <a:gd name="T24" fmla="*/ 51 w 221"/>
              <a:gd name="T25" fmla="*/ 38 h 182"/>
              <a:gd name="T26" fmla="*/ 52 w 221"/>
              <a:gd name="T27" fmla="*/ 33 h 182"/>
              <a:gd name="T28" fmla="*/ 47 w 221"/>
              <a:gd name="T29" fmla="*/ 25 h 182"/>
              <a:gd name="T30" fmla="*/ 23 w 221"/>
              <a:gd name="T31" fmla="*/ 0 h 182"/>
              <a:gd name="T32" fmla="*/ 0 w 221"/>
              <a:gd name="T33" fmla="*/ 23 h 1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21" h="182">
                <a:moveTo>
                  <a:pt x="0" y="23"/>
                </a:moveTo>
                <a:lnTo>
                  <a:pt x="30" y="88"/>
                </a:lnTo>
                <a:lnTo>
                  <a:pt x="152" y="161"/>
                </a:lnTo>
                <a:lnTo>
                  <a:pt x="208" y="182"/>
                </a:lnTo>
                <a:lnTo>
                  <a:pt x="221" y="181"/>
                </a:lnTo>
                <a:lnTo>
                  <a:pt x="190" y="159"/>
                </a:lnTo>
                <a:lnTo>
                  <a:pt x="117" y="121"/>
                </a:lnTo>
                <a:lnTo>
                  <a:pt x="49" y="79"/>
                </a:lnTo>
                <a:lnTo>
                  <a:pt x="17" y="44"/>
                </a:lnTo>
                <a:lnTo>
                  <a:pt x="17" y="27"/>
                </a:lnTo>
                <a:lnTo>
                  <a:pt x="34" y="31"/>
                </a:lnTo>
                <a:lnTo>
                  <a:pt x="46" y="36"/>
                </a:lnTo>
                <a:lnTo>
                  <a:pt x="51" y="38"/>
                </a:lnTo>
                <a:lnTo>
                  <a:pt x="52" y="33"/>
                </a:lnTo>
                <a:lnTo>
                  <a:pt x="47" y="25"/>
                </a:lnTo>
                <a:lnTo>
                  <a:pt x="23" y="0"/>
                </a:lnTo>
                <a:lnTo>
                  <a:pt x="0" y="2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417" name="Freeform 366"/>
          <p:cNvSpPr>
            <a:spLocks/>
          </p:cNvSpPr>
          <p:nvPr/>
        </p:nvSpPr>
        <p:spPr bwMode="auto">
          <a:xfrm>
            <a:off x="7959725" y="2908300"/>
            <a:ext cx="12700" cy="6350"/>
          </a:xfrm>
          <a:custGeom>
            <a:avLst/>
            <a:gdLst>
              <a:gd name="T0" fmla="*/ 29 w 100"/>
              <a:gd name="T1" fmla="*/ 16 h 53"/>
              <a:gd name="T2" fmla="*/ 7 w 100"/>
              <a:gd name="T3" fmla="*/ 26 h 53"/>
              <a:gd name="T4" fmla="*/ 0 w 100"/>
              <a:gd name="T5" fmla="*/ 32 h 53"/>
              <a:gd name="T6" fmla="*/ 11 w 100"/>
              <a:gd name="T7" fmla="*/ 39 h 53"/>
              <a:gd name="T8" fmla="*/ 38 w 100"/>
              <a:gd name="T9" fmla="*/ 46 h 53"/>
              <a:gd name="T10" fmla="*/ 76 w 100"/>
              <a:gd name="T11" fmla="*/ 53 h 53"/>
              <a:gd name="T12" fmla="*/ 100 w 100"/>
              <a:gd name="T13" fmla="*/ 50 h 53"/>
              <a:gd name="T14" fmla="*/ 98 w 100"/>
              <a:gd name="T15" fmla="*/ 43 h 53"/>
              <a:gd name="T16" fmla="*/ 82 w 100"/>
              <a:gd name="T17" fmla="*/ 40 h 53"/>
              <a:gd name="T18" fmla="*/ 67 w 100"/>
              <a:gd name="T19" fmla="*/ 33 h 53"/>
              <a:gd name="T20" fmla="*/ 70 w 100"/>
              <a:gd name="T21" fmla="*/ 18 h 53"/>
              <a:gd name="T22" fmla="*/ 77 w 100"/>
              <a:gd name="T23" fmla="*/ 6 h 53"/>
              <a:gd name="T24" fmla="*/ 76 w 100"/>
              <a:gd name="T25" fmla="*/ 0 h 53"/>
              <a:gd name="T26" fmla="*/ 61 w 100"/>
              <a:gd name="T27" fmla="*/ 5 h 53"/>
              <a:gd name="T28" fmla="*/ 29 w 100"/>
              <a:gd name="T29" fmla="*/ 16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00" h="53">
                <a:moveTo>
                  <a:pt x="29" y="16"/>
                </a:moveTo>
                <a:lnTo>
                  <a:pt x="7" y="26"/>
                </a:lnTo>
                <a:lnTo>
                  <a:pt x="0" y="32"/>
                </a:lnTo>
                <a:lnTo>
                  <a:pt x="11" y="39"/>
                </a:lnTo>
                <a:lnTo>
                  <a:pt x="38" y="46"/>
                </a:lnTo>
                <a:lnTo>
                  <a:pt x="76" y="53"/>
                </a:lnTo>
                <a:lnTo>
                  <a:pt x="100" y="50"/>
                </a:lnTo>
                <a:lnTo>
                  <a:pt x="98" y="43"/>
                </a:lnTo>
                <a:lnTo>
                  <a:pt x="82" y="40"/>
                </a:lnTo>
                <a:lnTo>
                  <a:pt x="67" y="33"/>
                </a:lnTo>
                <a:lnTo>
                  <a:pt x="70" y="18"/>
                </a:lnTo>
                <a:lnTo>
                  <a:pt x="77" y="6"/>
                </a:lnTo>
                <a:lnTo>
                  <a:pt x="76" y="0"/>
                </a:lnTo>
                <a:lnTo>
                  <a:pt x="61" y="5"/>
                </a:lnTo>
                <a:lnTo>
                  <a:pt x="29" y="1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418" name="Freeform 367"/>
          <p:cNvSpPr>
            <a:spLocks/>
          </p:cNvSpPr>
          <p:nvPr/>
        </p:nvSpPr>
        <p:spPr bwMode="auto">
          <a:xfrm>
            <a:off x="7707313" y="2911475"/>
            <a:ext cx="31750" cy="1588"/>
          </a:xfrm>
          <a:custGeom>
            <a:avLst/>
            <a:gdLst>
              <a:gd name="T0" fmla="*/ 27 w 263"/>
              <a:gd name="T1" fmla="*/ 6 h 10"/>
              <a:gd name="T2" fmla="*/ 136 w 263"/>
              <a:gd name="T3" fmla="*/ 10 h 10"/>
              <a:gd name="T4" fmla="*/ 240 w 263"/>
              <a:gd name="T5" fmla="*/ 6 h 10"/>
              <a:gd name="T6" fmla="*/ 256 w 263"/>
              <a:gd name="T7" fmla="*/ 5 h 10"/>
              <a:gd name="T8" fmla="*/ 263 w 263"/>
              <a:gd name="T9" fmla="*/ 3 h 10"/>
              <a:gd name="T10" fmla="*/ 260 w 263"/>
              <a:gd name="T11" fmla="*/ 2 h 10"/>
              <a:gd name="T12" fmla="*/ 249 w 263"/>
              <a:gd name="T13" fmla="*/ 2 h 10"/>
              <a:gd name="T14" fmla="*/ 202 w 263"/>
              <a:gd name="T15" fmla="*/ 0 h 10"/>
              <a:gd name="T16" fmla="*/ 127 w 263"/>
              <a:gd name="T17" fmla="*/ 0 h 10"/>
              <a:gd name="T18" fmla="*/ 53 w 263"/>
              <a:gd name="T19" fmla="*/ 0 h 10"/>
              <a:gd name="T20" fmla="*/ 10 w 263"/>
              <a:gd name="T21" fmla="*/ 2 h 10"/>
              <a:gd name="T22" fmla="*/ 0 w 263"/>
              <a:gd name="T23" fmla="*/ 2 h 10"/>
              <a:gd name="T24" fmla="*/ 0 w 263"/>
              <a:gd name="T25" fmla="*/ 3 h 10"/>
              <a:gd name="T26" fmla="*/ 9 w 263"/>
              <a:gd name="T27" fmla="*/ 5 h 10"/>
              <a:gd name="T28" fmla="*/ 27 w 263"/>
              <a:gd name="T29" fmla="*/ 6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63" h="10">
                <a:moveTo>
                  <a:pt x="27" y="6"/>
                </a:moveTo>
                <a:lnTo>
                  <a:pt x="136" y="10"/>
                </a:lnTo>
                <a:lnTo>
                  <a:pt x="240" y="6"/>
                </a:lnTo>
                <a:lnTo>
                  <a:pt x="256" y="5"/>
                </a:lnTo>
                <a:lnTo>
                  <a:pt x="263" y="3"/>
                </a:lnTo>
                <a:lnTo>
                  <a:pt x="260" y="2"/>
                </a:lnTo>
                <a:lnTo>
                  <a:pt x="249" y="2"/>
                </a:lnTo>
                <a:lnTo>
                  <a:pt x="202" y="0"/>
                </a:lnTo>
                <a:lnTo>
                  <a:pt x="127" y="0"/>
                </a:lnTo>
                <a:lnTo>
                  <a:pt x="53" y="0"/>
                </a:lnTo>
                <a:lnTo>
                  <a:pt x="10" y="2"/>
                </a:lnTo>
                <a:lnTo>
                  <a:pt x="0" y="2"/>
                </a:lnTo>
                <a:lnTo>
                  <a:pt x="0" y="3"/>
                </a:lnTo>
                <a:lnTo>
                  <a:pt x="9" y="5"/>
                </a:lnTo>
                <a:lnTo>
                  <a:pt x="27" y="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419" name="Freeform 368"/>
          <p:cNvSpPr>
            <a:spLocks/>
          </p:cNvSpPr>
          <p:nvPr/>
        </p:nvSpPr>
        <p:spPr bwMode="auto">
          <a:xfrm>
            <a:off x="7751763" y="2909888"/>
            <a:ext cx="9525" cy="3175"/>
          </a:xfrm>
          <a:custGeom>
            <a:avLst/>
            <a:gdLst>
              <a:gd name="T0" fmla="*/ 10 w 74"/>
              <a:gd name="T1" fmla="*/ 10 h 14"/>
              <a:gd name="T2" fmla="*/ 43 w 74"/>
              <a:gd name="T3" fmla="*/ 14 h 14"/>
              <a:gd name="T4" fmla="*/ 74 w 74"/>
              <a:gd name="T5" fmla="*/ 10 h 14"/>
              <a:gd name="T6" fmla="*/ 73 w 74"/>
              <a:gd name="T7" fmla="*/ 3 h 14"/>
              <a:gd name="T8" fmla="*/ 36 w 74"/>
              <a:gd name="T9" fmla="*/ 0 h 14"/>
              <a:gd name="T10" fmla="*/ 15 w 74"/>
              <a:gd name="T11" fmla="*/ 1 h 14"/>
              <a:gd name="T12" fmla="*/ 2 w 74"/>
              <a:gd name="T13" fmla="*/ 3 h 14"/>
              <a:gd name="T14" fmla="*/ 0 w 74"/>
              <a:gd name="T15" fmla="*/ 4 h 14"/>
              <a:gd name="T16" fmla="*/ 1 w 74"/>
              <a:gd name="T17" fmla="*/ 6 h 14"/>
              <a:gd name="T18" fmla="*/ 4 w 74"/>
              <a:gd name="T19" fmla="*/ 8 h 14"/>
              <a:gd name="T20" fmla="*/ 10 w 74"/>
              <a:gd name="T21" fmla="*/ 1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4" h="14">
                <a:moveTo>
                  <a:pt x="10" y="10"/>
                </a:moveTo>
                <a:lnTo>
                  <a:pt x="43" y="14"/>
                </a:lnTo>
                <a:lnTo>
                  <a:pt x="74" y="10"/>
                </a:lnTo>
                <a:lnTo>
                  <a:pt x="73" y="3"/>
                </a:lnTo>
                <a:lnTo>
                  <a:pt x="36" y="0"/>
                </a:lnTo>
                <a:lnTo>
                  <a:pt x="15" y="1"/>
                </a:lnTo>
                <a:lnTo>
                  <a:pt x="2" y="3"/>
                </a:lnTo>
                <a:lnTo>
                  <a:pt x="0" y="4"/>
                </a:lnTo>
                <a:lnTo>
                  <a:pt x="1" y="6"/>
                </a:lnTo>
                <a:lnTo>
                  <a:pt x="4" y="8"/>
                </a:lnTo>
                <a:lnTo>
                  <a:pt x="10" y="1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420" name="Freeform 369"/>
          <p:cNvSpPr>
            <a:spLocks/>
          </p:cNvSpPr>
          <p:nvPr/>
        </p:nvSpPr>
        <p:spPr bwMode="auto">
          <a:xfrm>
            <a:off x="7664450" y="2913063"/>
            <a:ext cx="25400" cy="3175"/>
          </a:xfrm>
          <a:custGeom>
            <a:avLst/>
            <a:gdLst>
              <a:gd name="T0" fmla="*/ 0 w 211"/>
              <a:gd name="T1" fmla="*/ 7 h 33"/>
              <a:gd name="T2" fmla="*/ 40 w 211"/>
              <a:gd name="T3" fmla="*/ 17 h 33"/>
              <a:gd name="T4" fmla="*/ 126 w 211"/>
              <a:gd name="T5" fmla="*/ 29 h 33"/>
              <a:gd name="T6" fmla="*/ 207 w 211"/>
              <a:gd name="T7" fmla="*/ 33 h 33"/>
              <a:gd name="T8" fmla="*/ 211 w 211"/>
              <a:gd name="T9" fmla="*/ 20 h 33"/>
              <a:gd name="T10" fmla="*/ 87 w 211"/>
              <a:gd name="T11" fmla="*/ 0 h 33"/>
              <a:gd name="T12" fmla="*/ 0 w 211"/>
              <a:gd name="T13" fmla="*/ 7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1" h="33">
                <a:moveTo>
                  <a:pt x="0" y="7"/>
                </a:moveTo>
                <a:lnTo>
                  <a:pt x="40" y="17"/>
                </a:lnTo>
                <a:lnTo>
                  <a:pt x="126" y="29"/>
                </a:lnTo>
                <a:lnTo>
                  <a:pt x="207" y="33"/>
                </a:lnTo>
                <a:lnTo>
                  <a:pt x="211" y="20"/>
                </a:lnTo>
                <a:lnTo>
                  <a:pt x="87" y="0"/>
                </a:lnTo>
                <a:lnTo>
                  <a:pt x="0" y="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421" name="Freeform 370"/>
          <p:cNvSpPr>
            <a:spLocks/>
          </p:cNvSpPr>
          <p:nvPr/>
        </p:nvSpPr>
        <p:spPr bwMode="auto">
          <a:xfrm>
            <a:off x="7781925" y="2913063"/>
            <a:ext cx="7938" cy="3175"/>
          </a:xfrm>
          <a:custGeom>
            <a:avLst/>
            <a:gdLst>
              <a:gd name="T0" fmla="*/ 0 w 64"/>
              <a:gd name="T1" fmla="*/ 8 h 32"/>
              <a:gd name="T2" fmla="*/ 10 w 64"/>
              <a:gd name="T3" fmla="*/ 18 h 32"/>
              <a:gd name="T4" fmla="*/ 32 w 64"/>
              <a:gd name="T5" fmla="*/ 30 h 32"/>
              <a:gd name="T6" fmla="*/ 54 w 64"/>
              <a:gd name="T7" fmla="*/ 32 h 32"/>
              <a:gd name="T8" fmla="*/ 64 w 64"/>
              <a:gd name="T9" fmla="*/ 21 h 32"/>
              <a:gd name="T10" fmla="*/ 54 w 64"/>
              <a:gd name="T11" fmla="*/ 6 h 32"/>
              <a:gd name="T12" fmla="*/ 32 w 64"/>
              <a:gd name="T13" fmla="*/ 0 h 32"/>
              <a:gd name="T14" fmla="*/ 10 w 64"/>
              <a:gd name="T15" fmla="*/ 3 h 32"/>
              <a:gd name="T16" fmla="*/ 0 w 64"/>
              <a:gd name="T17" fmla="*/ 8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4" h="32">
                <a:moveTo>
                  <a:pt x="0" y="8"/>
                </a:moveTo>
                <a:lnTo>
                  <a:pt x="10" y="18"/>
                </a:lnTo>
                <a:lnTo>
                  <a:pt x="32" y="30"/>
                </a:lnTo>
                <a:lnTo>
                  <a:pt x="54" y="32"/>
                </a:lnTo>
                <a:lnTo>
                  <a:pt x="64" y="21"/>
                </a:lnTo>
                <a:lnTo>
                  <a:pt x="54" y="6"/>
                </a:lnTo>
                <a:lnTo>
                  <a:pt x="32" y="0"/>
                </a:lnTo>
                <a:lnTo>
                  <a:pt x="10" y="3"/>
                </a:lnTo>
                <a:lnTo>
                  <a:pt x="0" y="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422" name="Freeform 371"/>
          <p:cNvSpPr>
            <a:spLocks/>
          </p:cNvSpPr>
          <p:nvPr/>
        </p:nvSpPr>
        <p:spPr bwMode="auto">
          <a:xfrm>
            <a:off x="7947025" y="2913063"/>
            <a:ext cx="15875" cy="4763"/>
          </a:xfrm>
          <a:custGeom>
            <a:avLst/>
            <a:gdLst>
              <a:gd name="T0" fmla="*/ 34 w 130"/>
              <a:gd name="T1" fmla="*/ 17 h 35"/>
              <a:gd name="T2" fmla="*/ 84 w 130"/>
              <a:gd name="T3" fmla="*/ 30 h 35"/>
              <a:gd name="T4" fmla="*/ 118 w 130"/>
              <a:gd name="T5" fmla="*/ 35 h 35"/>
              <a:gd name="T6" fmla="*/ 128 w 130"/>
              <a:gd name="T7" fmla="*/ 33 h 35"/>
              <a:gd name="T8" fmla="*/ 130 w 130"/>
              <a:gd name="T9" fmla="*/ 30 h 35"/>
              <a:gd name="T10" fmla="*/ 123 w 130"/>
              <a:gd name="T11" fmla="*/ 25 h 35"/>
              <a:gd name="T12" fmla="*/ 109 w 130"/>
              <a:gd name="T13" fmla="*/ 17 h 35"/>
              <a:gd name="T14" fmla="*/ 66 w 130"/>
              <a:gd name="T15" fmla="*/ 4 h 35"/>
              <a:gd name="T16" fmla="*/ 23 w 130"/>
              <a:gd name="T17" fmla="*/ 0 h 35"/>
              <a:gd name="T18" fmla="*/ 4 w 130"/>
              <a:gd name="T19" fmla="*/ 1 h 35"/>
              <a:gd name="T20" fmla="*/ 0 w 130"/>
              <a:gd name="T21" fmla="*/ 4 h 35"/>
              <a:gd name="T22" fmla="*/ 9 w 130"/>
              <a:gd name="T23" fmla="*/ 9 h 35"/>
              <a:gd name="T24" fmla="*/ 34 w 130"/>
              <a:gd name="T25" fmla="*/ 17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0" h="35">
                <a:moveTo>
                  <a:pt x="34" y="17"/>
                </a:moveTo>
                <a:lnTo>
                  <a:pt x="84" y="30"/>
                </a:lnTo>
                <a:lnTo>
                  <a:pt x="118" y="35"/>
                </a:lnTo>
                <a:lnTo>
                  <a:pt x="128" y="33"/>
                </a:lnTo>
                <a:lnTo>
                  <a:pt x="130" y="30"/>
                </a:lnTo>
                <a:lnTo>
                  <a:pt x="123" y="25"/>
                </a:lnTo>
                <a:lnTo>
                  <a:pt x="109" y="17"/>
                </a:lnTo>
                <a:lnTo>
                  <a:pt x="66" y="4"/>
                </a:lnTo>
                <a:lnTo>
                  <a:pt x="23" y="0"/>
                </a:lnTo>
                <a:lnTo>
                  <a:pt x="4" y="1"/>
                </a:lnTo>
                <a:lnTo>
                  <a:pt x="0" y="4"/>
                </a:lnTo>
                <a:lnTo>
                  <a:pt x="9" y="9"/>
                </a:lnTo>
                <a:lnTo>
                  <a:pt x="34" y="1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423" name="Freeform 372"/>
          <p:cNvSpPr>
            <a:spLocks/>
          </p:cNvSpPr>
          <p:nvPr/>
        </p:nvSpPr>
        <p:spPr bwMode="auto">
          <a:xfrm>
            <a:off x="7469188" y="2916238"/>
            <a:ext cx="69850" cy="41275"/>
          </a:xfrm>
          <a:custGeom>
            <a:avLst/>
            <a:gdLst>
              <a:gd name="T0" fmla="*/ 421 w 575"/>
              <a:gd name="T1" fmla="*/ 49 h 346"/>
              <a:gd name="T2" fmla="*/ 140 w 575"/>
              <a:gd name="T3" fmla="*/ 204 h 346"/>
              <a:gd name="T4" fmla="*/ 0 w 575"/>
              <a:gd name="T5" fmla="*/ 327 h 346"/>
              <a:gd name="T6" fmla="*/ 74 w 575"/>
              <a:gd name="T7" fmla="*/ 346 h 346"/>
              <a:gd name="T8" fmla="*/ 158 w 575"/>
              <a:gd name="T9" fmla="*/ 340 h 346"/>
              <a:gd name="T10" fmla="*/ 201 w 575"/>
              <a:gd name="T11" fmla="*/ 321 h 346"/>
              <a:gd name="T12" fmla="*/ 158 w 575"/>
              <a:gd name="T13" fmla="*/ 316 h 346"/>
              <a:gd name="T14" fmla="*/ 116 w 575"/>
              <a:gd name="T15" fmla="*/ 315 h 346"/>
              <a:gd name="T16" fmla="*/ 75 w 575"/>
              <a:gd name="T17" fmla="*/ 316 h 346"/>
              <a:gd name="T18" fmla="*/ 56 w 575"/>
              <a:gd name="T19" fmla="*/ 316 h 346"/>
              <a:gd name="T20" fmla="*/ 47 w 575"/>
              <a:gd name="T21" fmla="*/ 313 h 346"/>
              <a:gd name="T22" fmla="*/ 49 w 575"/>
              <a:gd name="T23" fmla="*/ 304 h 346"/>
              <a:gd name="T24" fmla="*/ 62 w 575"/>
              <a:gd name="T25" fmla="*/ 287 h 346"/>
              <a:gd name="T26" fmla="*/ 85 w 575"/>
              <a:gd name="T27" fmla="*/ 268 h 346"/>
              <a:gd name="T28" fmla="*/ 107 w 575"/>
              <a:gd name="T29" fmla="*/ 267 h 346"/>
              <a:gd name="T30" fmla="*/ 121 w 575"/>
              <a:gd name="T31" fmla="*/ 269 h 346"/>
              <a:gd name="T32" fmla="*/ 126 w 575"/>
              <a:gd name="T33" fmla="*/ 257 h 346"/>
              <a:gd name="T34" fmla="*/ 232 w 575"/>
              <a:gd name="T35" fmla="*/ 172 h 346"/>
              <a:gd name="T36" fmla="*/ 468 w 575"/>
              <a:gd name="T37" fmla="*/ 58 h 346"/>
              <a:gd name="T38" fmla="*/ 557 w 575"/>
              <a:gd name="T39" fmla="*/ 17 h 346"/>
              <a:gd name="T40" fmla="*/ 575 w 575"/>
              <a:gd name="T41" fmla="*/ 0 h 346"/>
              <a:gd name="T42" fmla="*/ 516 w 575"/>
              <a:gd name="T43" fmla="*/ 14 h 346"/>
              <a:gd name="T44" fmla="*/ 421 w 575"/>
              <a:gd name="T45" fmla="*/ 49 h 3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575" h="346">
                <a:moveTo>
                  <a:pt x="421" y="49"/>
                </a:moveTo>
                <a:lnTo>
                  <a:pt x="140" y="204"/>
                </a:lnTo>
                <a:lnTo>
                  <a:pt x="0" y="327"/>
                </a:lnTo>
                <a:lnTo>
                  <a:pt x="74" y="346"/>
                </a:lnTo>
                <a:lnTo>
                  <a:pt x="158" y="340"/>
                </a:lnTo>
                <a:lnTo>
                  <a:pt x="201" y="321"/>
                </a:lnTo>
                <a:lnTo>
                  <a:pt x="158" y="316"/>
                </a:lnTo>
                <a:lnTo>
                  <a:pt x="116" y="315"/>
                </a:lnTo>
                <a:lnTo>
                  <a:pt x="75" y="316"/>
                </a:lnTo>
                <a:lnTo>
                  <a:pt x="56" y="316"/>
                </a:lnTo>
                <a:lnTo>
                  <a:pt x="47" y="313"/>
                </a:lnTo>
                <a:lnTo>
                  <a:pt x="49" y="304"/>
                </a:lnTo>
                <a:lnTo>
                  <a:pt x="62" y="287"/>
                </a:lnTo>
                <a:lnTo>
                  <a:pt x="85" y="268"/>
                </a:lnTo>
                <a:lnTo>
                  <a:pt x="107" y="267"/>
                </a:lnTo>
                <a:lnTo>
                  <a:pt x="121" y="269"/>
                </a:lnTo>
                <a:lnTo>
                  <a:pt x="126" y="257"/>
                </a:lnTo>
                <a:lnTo>
                  <a:pt x="232" y="172"/>
                </a:lnTo>
                <a:lnTo>
                  <a:pt x="468" y="58"/>
                </a:lnTo>
                <a:lnTo>
                  <a:pt x="557" y="17"/>
                </a:lnTo>
                <a:lnTo>
                  <a:pt x="575" y="0"/>
                </a:lnTo>
                <a:lnTo>
                  <a:pt x="516" y="14"/>
                </a:lnTo>
                <a:lnTo>
                  <a:pt x="421" y="4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424" name="Freeform 373"/>
          <p:cNvSpPr>
            <a:spLocks/>
          </p:cNvSpPr>
          <p:nvPr/>
        </p:nvSpPr>
        <p:spPr bwMode="auto">
          <a:xfrm>
            <a:off x="7635875" y="2914650"/>
            <a:ext cx="14288" cy="7938"/>
          </a:xfrm>
          <a:custGeom>
            <a:avLst/>
            <a:gdLst>
              <a:gd name="T0" fmla="*/ 0 w 111"/>
              <a:gd name="T1" fmla="*/ 26 h 61"/>
              <a:gd name="T2" fmla="*/ 19 w 111"/>
              <a:gd name="T3" fmla="*/ 47 h 61"/>
              <a:gd name="T4" fmla="*/ 51 w 111"/>
              <a:gd name="T5" fmla="*/ 58 h 61"/>
              <a:gd name="T6" fmla="*/ 72 w 111"/>
              <a:gd name="T7" fmla="*/ 61 h 61"/>
              <a:gd name="T8" fmla="*/ 80 w 111"/>
              <a:gd name="T9" fmla="*/ 60 h 61"/>
              <a:gd name="T10" fmla="*/ 71 w 111"/>
              <a:gd name="T11" fmla="*/ 55 h 61"/>
              <a:gd name="T12" fmla="*/ 49 w 111"/>
              <a:gd name="T13" fmla="*/ 43 h 61"/>
              <a:gd name="T14" fmla="*/ 27 w 111"/>
              <a:gd name="T15" fmla="*/ 31 h 61"/>
              <a:gd name="T16" fmla="*/ 22 w 111"/>
              <a:gd name="T17" fmla="*/ 26 h 61"/>
              <a:gd name="T18" fmla="*/ 34 w 111"/>
              <a:gd name="T19" fmla="*/ 25 h 61"/>
              <a:gd name="T20" fmla="*/ 64 w 111"/>
              <a:gd name="T21" fmla="*/ 28 h 61"/>
              <a:gd name="T22" fmla="*/ 101 w 111"/>
              <a:gd name="T23" fmla="*/ 29 h 61"/>
              <a:gd name="T24" fmla="*/ 111 w 111"/>
              <a:gd name="T25" fmla="*/ 19 h 61"/>
              <a:gd name="T26" fmla="*/ 46 w 111"/>
              <a:gd name="T27" fmla="*/ 0 h 61"/>
              <a:gd name="T28" fmla="*/ 0 w 111"/>
              <a:gd name="T29" fmla="*/ 26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11" h="61">
                <a:moveTo>
                  <a:pt x="0" y="26"/>
                </a:moveTo>
                <a:lnTo>
                  <a:pt x="19" y="47"/>
                </a:lnTo>
                <a:lnTo>
                  <a:pt x="51" y="58"/>
                </a:lnTo>
                <a:lnTo>
                  <a:pt x="72" y="61"/>
                </a:lnTo>
                <a:lnTo>
                  <a:pt x="80" y="60"/>
                </a:lnTo>
                <a:lnTo>
                  <a:pt x="71" y="55"/>
                </a:lnTo>
                <a:lnTo>
                  <a:pt x="49" y="43"/>
                </a:lnTo>
                <a:lnTo>
                  <a:pt x="27" y="31"/>
                </a:lnTo>
                <a:lnTo>
                  <a:pt x="22" y="26"/>
                </a:lnTo>
                <a:lnTo>
                  <a:pt x="34" y="25"/>
                </a:lnTo>
                <a:lnTo>
                  <a:pt x="64" y="28"/>
                </a:lnTo>
                <a:lnTo>
                  <a:pt x="101" y="29"/>
                </a:lnTo>
                <a:lnTo>
                  <a:pt x="111" y="19"/>
                </a:lnTo>
                <a:lnTo>
                  <a:pt x="46" y="0"/>
                </a:lnTo>
                <a:lnTo>
                  <a:pt x="0" y="2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425" name="Freeform 374"/>
          <p:cNvSpPr>
            <a:spLocks/>
          </p:cNvSpPr>
          <p:nvPr/>
        </p:nvSpPr>
        <p:spPr bwMode="auto">
          <a:xfrm>
            <a:off x="7653338" y="2916238"/>
            <a:ext cx="6350" cy="3175"/>
          </a:xfrm>
          <a:custGeom>
            <a:avLst/>
            <a:gdLst>
              <a:gd name="T0" fmla="*/ 12 w 50"/>
              <a:gd name="T1" fmla="*/ 18 h 34"/>
              <a:gd name="T2" fmla="*/ 34 w 50"/>
              <a:gd name="T3" fmla="*/ 34 h 34"/>
              <a:gd name="T4" fmla="*/ 50 w 50"/>
              <a:gd name="T5" fmla="*/ 33 h 34"/>
              <a:gd name="T6" fmla="*/ 48 w 50"/>
              <a:gd name="T7" fmla="*/ 20 h 34"/>
              <a:gd name="T8" fmla="*/ 25 w 50"/>
              <a:gd name="T9" fmla="*/ 7 h 34"/>
              <a:gd name="T10" fmla="*/ 8 w 50"/>
              <a:gd name="T11" fmla="*/ 1 h 34"/>
              <a:gd name="T12" fmla="*/ 0 w 50"/>
              <a:gd name="T13" fmla="*/ 0 h 34"/>
              <a:gd name="T14" fmla="*/ 1 w 50"/>
              <a:gd name="T15" fmla="*/ 5 h 34"/>
              <a:gd name="T16" fmla="*/ 12 w 50"/>
              <a:gd name="T17" fmla="*/ 18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0" h="34">
                <a:moveTo>
                  <a:pt x="12" y="18"/>
                </a:moveTo>
                <a:lnTo>
                  <a:pt x="34" y="34"/>
                </a:lnTo>
                <a:lnTo>
                  <a:pt x="50" y="33"/>
                </a:lnTo>
                <a:lnTo>
                  <a:pt x="48" y="20"/>
                </a:lnTo>
                <a:lnTo>
                  <a:pt x="25" y="7"/>
                </a:lnTo>
                <a:lnTo>
                  <a:pt x="8" y="1"/>
                </a:lnTo>
                <a:lnTo>
                  <a:pt x="0" y="0"/>
                </a:lnTo>
                <a:lnTo>
                  <a:pt x="1" y="5"/>
                </a:lnTo>
                <a:lnTo>
                  <a:pt x="12" y="1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426" name="Freeform 375"/>
          <p:cNvSpPr>
            <a:spLocks/>
          </p:cNvSpPr>
          <p:nvPr/>
        </p:nvSpPr>
        <p:spPr bwMode="auto">
          <a:xfrm>
            <a:off x="7699375" y="2916238"/>
            <a:ext cx="49213" cy="7938"/>
          </a:xfrm>
          <a:custGeom>
            <a:avLst/>
            <a:gdLst>
              <a:gd name="T0" fmla="*/ 203 w 400"/>
              <a:gd name="T1" fmla="*/ 15 h 64"/>
              <a:gd name="T2" fmla="*/ 326 w 400"/>
              <a:gd name="T3" fmla="*/ 25 h 64"/>
              <a:gd name="T4" fmla="*/ 337 w 400"/>
              <a:gd name="T5" fmla="*/ 32 h 64"/>
              <a:gd name="T6" fmla="*/ 287 w 400"/>
              <a:gd name="T7" fmla="*/ 40 h 64"/>
              <a:gd name="T8" fmla="*/ 267 w 400"/>
              <a:gd name="T9" fmla="*/ 55 h 64"/>
              <a:gd name="T10" fmla="*/ 287 w 400"/>
              <a:gd name="T11" fmla="*/ 64 h 64"/>
              <a:gd name="T12" fmla="*/ 337 w 400"/>
              <a:gd name="T13" fmla="*/ 59 h 64"/>
              <a:gd name="T14" fmla="*/ 400 w 400"/>
              <a:gd name="T15" fmla="*/ 39 h 64"/>
              <a:gd name="T16" fmla="*/ 396 w 400"/>
              <a:gd name="T17" fmla="*/ 21 h 64"/>
              <a:gd name="T18" fmla="*/ 328 w 400"/>
              <a:gd name="T19" fmla="*/ 8 h 64"/>
              <a:gd name="T20" fmla="*/ 203 w 400"/>
              <a:gd name="T21" fmla="*/ 2 h 64"/>
              <a:gd name="T22" fmla="*/ 0 w 400"/>
              <a:gd name="T23" fmla="*/ 0 h 64"/>
              <a:gd name="T24" fmla="*/ 203 w 400"/>
              <a:gd name="T25" fmla="*/ 15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00" h="64">
                <a:moveTo>
                  <a:pt x="203" y="15"/>
                </a:moveTo>
                <a:lnTo>
                  <a:pt x="326" y="25"/>
                </a:lnTo>
                <a:lnTo>
                  <a:pt x="337" y="32"/>
                </a:lnTo>
                <a:lnTo>
                  <a:pt x="287" y="40"/>
                </a:lnTo>
                <a:lnTo>
                  <a:pt x="267" y="55"/>
                </a:lnTo>
                <a:lnTo>
                  <a:pt x="287" y="64"/>
                </a:lnTo>
                <a:lnTo>
                  <a:pt x="337" y="59"/>
                </a:lnTo>
                <a:lnTo>
                  <a:pt x="400" y="39"/>
                </a:lnTo>
                <a:lnTo>
                  <a:pt x="396" y="21"/>
                </a:lnTo>
                <a:lnTo>
                  <a:pt x="328" y="8"/>
                </a:lnTo>
                <a:lnTo>
                  <a:pt x="203" y="2"/>
                </a:lnTo>
                <a:lnTo>
                  <a:pt x="0" y="0"/>
                </a:lnTo>
                <a:lnTo>
                  <a:pt x="203" y="1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427" name="Freeform 376"/>
          <p:cNvSpPr>
            <a:spLocks/>
          </p:cNvSpPr>
          <p:nvPr/>
        </p:nvSpPr>
        <p:spPr bwMode="auto">
          <a:xfrm>
            <a:off x="7935913" y="2916238"/>
            <a:ext cx="6350" cy="1588"/>
          </a:xfrm>
          <a:custGeom>
            <a:avLst/>
            <a:gdLst>
              <a:gd name="T0" fmla="*/ 9 w 49"/>
              <a:gd name="T1" fmla="*/ 13 h 17"/>
              <a:gd name="T2" fmla="*/ 32 w 49"/>
              <a:gd name="T3" fmla="*/ 17 h 17"/>
              <a:gd name="T4" fmla="*/ 49 w 49"/>
              <a:gd name="T5" fmla="*/ 11 h 17"/>
              <a:gd name="T6" fmla="*/ 47 w 49"/>
              <a:gd name="T7" fmla="*/ 2 h 17"/>
              <a:gd name="T8" fmla="*/ 21 w 49"/>
              <a:gd name="T9" fmla="*/ 0 h 17"/>
              <a:gd name="T10" fmla="*/ 8 w 49"/>
              <a:gd name="T11" fmla="*/ 1 h 17"/>
              <a:gd name="T12" fmla="*/ 0 w 49"/>
              <a:gd name="T13" fmla="*/ 5 h 17"/>
              <a:gd name="T14" fmla="*/ 0 w 49"/>
              <a:gd name="T15" fmla="*/ 9 h 17"/>
              <a:gd name="T16" fmla="*/ 9 w 49"/>
              <a:gd name="T17" fmla="*/ 13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9" h="17">
                <a:moveTo>
                  <a:pt x="9" y="13"/>
                </a:moveTo>
                <a:lnTo>
                  <a:pt x="32" y="17"/>
                </a:lnTo>
                <a:lnTo>
                  <a:pt x="49" y="11"/>
                </a:lnTo>
                <a:lnTo>
                  <a:pt x="47" y="2"/>
                </a:lnTo>
                <a:lnTo>
                  <a:pt x="21" y="0"/>
                </a:lnTo>
                <a:lnTo>
                  <a:pt x="8" y="1"/>
                </a:lnTo>
                <a:lnTo>
                  <a:pt x="0" y="5"/>
                </a:lnTo>
                <a:lnTo>
                  <a:pt x="0" y="9"/>
                </a:lnTo>
                <a:lnTo>
                  <a:pt x="9" y="1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428" name="Freeform 377"/>
          <p:cNvSpPr>
            <a:spLocks/>
          </p:cNvSpPr>
          <p:nvPr/>
        </p:nvSpPr>
        <p:spPr bwMode="auto">
          <a:xfrm>
            <a:off x="7616825" y="2917825"/>
            <a:ext cx="15875" cy="4763"/>
          </a:xfrm>
          <a:custGeom>
            <a:avLst/>
            <a:gdLst>
              <a:gd name="T0" fmla="*/ 30 w 137"/>
              <a:gd name="T1" fmla="*/ 16 h 35"/>
              <a:gd name="T2" fmla="*/ 110 w 137"/>
              <a:gd name="T3" fmla="*/ 35 h 35"/>
              <a:gd name="T4" fmla="*/ 137 w 137"/>
              <a:gd name="T5" fmla="*/ 20 h 35"/>
              <a:gd name="T6" fmla="*/ 113 w 137"/>
              <a:gd name="T7" fmla="*/ 8 h 35"/>
              <a:gd name="T8" fmla="*/ 56 w 137"/>
              <a:gd name="T9" fmla="*/ 1 h 35"/>
              <a:gd name="T10" fmla="*/ 16 w 137"/>
              <a:gd name="T11" fmla="*/ 0 h 35"/>
              <a:gd name="T12" fmla="*/ 0 w 137"/>
              <a:gd name="T13" fmla="*/ 2 h 35"/>
              <a:gd name="T14" fmla="*/ 6 w 137"/>
              <a:gd name="T15" fmla="*/ 7 h 35"/>
              <a:gd name="T16" fmla="*/ 30 w 137"/>
              <a:gd name="T17" fmla="*/ 16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7" h="35">
                <a:moveTo>
                  <a:pt x="30" y="16"/>
                </a:moveTo>
                <a:lnTo>
                  <a:pt x="110" y="35"/>
                </a:lnTo>
                <a:lnTo>
                  <a:pt x="137" y="20"/>
                </a:lnTo>
                <a:lnTo>
                  <a:pt x="113" y="8"/>
                </a:lnTo>
                <a:lnTo>
                  <a:pt x="56" y="1"/>
                </a:lnTo>
                <a:lnTo>
                  <a:pt x="16" y="0"/>
                </a:lnTo>
                <a:lnTo>
                  <a:pt x="0" y="2"/>
                </a:lnTo>
                <a:lnTo>
                  <a:pt x="6" y="7"/>
                </a:lnTo>
                <a:lnTo>
                  <a:pt x="30" y="1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429" name="Freeform 378"/>
          <p:cNvSpPr>
            <a:spLocks/>
          </p:cNvSpPr>
          <p:nvPr/>
        </p:nvSpPr>
        <p:spPr bwMode="auto">
          <a:xfrm>
            <a:off x="7777163" y="2917825"/>
            <a:ext cx="6350" cy="3175"/>
          </a:xfrm>
          <a:custGeom>
            <a:avLst/>
            <a:gdLst>
              <a:gd name="T0" fmla="*/ 8 w 49"/>
              <a:gd name="T1" fmla="*/ 12 h 17"/>
              <a:gd name="T2" fmla="*/ 32 w 49"/>
              <a:gd name="T3" fmla="*/ 17 h 17"/>
              <a:gd name="T4" fmla="*/ 49 w 49"/>
              <a:gd name="T5" fmla="*/ 10 h 17"/>
              <a:gd name="T6" fmla="*/ 47 w 49"/>
              <a:gd name="T7" fmla="*/ 2 h 17"/>
              <a:gd name="T8" fmla="*/ 21 w 49"/>
              <a:gd name="T9" fmla="*/ 0 h 17"/>
              <a:gd name="T10" fmla="*/ 7 w 49"/>
              <a:gd name="T11" fmla="*/ 1 h 17"/>
              <a:gd name="T12" fmla="*/ 0 w 49"/>
              <a:gd name="T13" fmla="*/ 4 h 17"/>
              <a:gd name="T14" fmla="*/ 0 w 49"/>
              <a:gd name="T15" fmla="*/ 8 h 17"/>
              <a:gd name="T16" fmla="*/ 8 w 49"/>
              <a:gd name="T17" fmla="*/ 12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9" h="17">
                <a:moveTo>
                  <a:pt x="8" y="12"/>
                </a:moveTo>
                <a:lnTo>
                  <a:pt x="32" y="17"/>
                </a:lnTo>
                <a:lnTo>
                  <a:pt x="49" y="10"/>
                </a:lnTo>
                <a:lnTo>
                  <a:pt x="47" y="2"/>
                </a:lnTo>
                <a:lnTo>
                  <a:pt x="21" y="0"/>
                </a:lnTo>
                <a:lnTo>
                  <a:pt x="7" y="1"/>
                </a:lnTo>
                <a:lnTo>
                  <a:pt x="0" y="4"/>
                </a:lnTo>
                <a:lnTo>
                  <a:pt x="0" y="8"/>
                </a:lnTo>
                <a:lnTo>
                  <a:pt x="8" y="1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430" name="Freeform 379"/>
          <p:cNvSpPr>
            <a:spLocks/>
          </p:cNvSpPr>
          <p:nvPr/>
        </p:nvSpPr>
        <p:spPr bwMode="auto">
          <a:xfrm>
            <a:off x="7926388" y="2919413"/>
            <a:ext cx="14288" cy="3175"/>
          </a:xfrm>
          <a:custGeom>
            <a:avLst/>
            <a:gdLst>
              <a:gd name="T0" fmla="*/ 0 w 113"/>
              <a:gd name="T1" fmla="*/ 13 h 34"/>
              <a:gd name="T2" fmla="*/ 25 w 113"/>
              <a:gd name="T3" fmla="*/ 28 h 34"/>
              <a:gd name="T4" fmla="*/ 68 w 113"/>
              <a:gd name="T5" fmla="*/ 34 h 34"/>
              <a:gd name="T6" fmla="*/ 106 w 113"/>
              <a:gd name="T7" fmla="*/ 32 h 34"/>
              <a:gd name="T8" fmla="*/ 113 w 113"/>
              <a:gd name="T9" fmla="*/ 27 h 34"/>
              <a:gd name="T10" fmla="*/ 94 w 113"/>
              <a:gd name="T11" fmla="*/ 17 h 34"/>
              <a:gd name="T12" fmla="*/ 47 w 113"/>
              <a:gd name="T13" fmla="*/ 4 h 34"/>
              <a:gd name="T14" fmla="*/ 5 w 113"/>
              <a:gd name="T15" fmla="*/ 0 h 34"/>
              <a:gd name="T16" fmla="*/ 0 w 113"/>
              <a:gd name="T17" fmla="*/ 13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3" h="34">
                <a:moveTo>
                  <a:pt x="0" y="13"/>
                </a:moveTo>
                <a:lnTo>
                  <a:pt x="25" y="28"/>
                </a:lnTo>
                <a:lnTo>
                  <a:pt x="68" y="34"/>
                </a:lnTo>
                <a:lnTo>
                  <a:pt x="106" y="32"/>
                </a:lnTo>
                <a:lnTo>
                  <a:pt x="113" y="27"/>
                </a:lnTo>
                <a:lnTo>
                  <a:pt x="94" y="17"/>
                </a:lnTo>
                <a:lnTo>
                  <a:pt x="47" y="4"/>
                </a:lnTo>
                <a:lnTo>
                  <a:pt x="5" y="0"/>
                </a:lnTo>
                <a:lnTo>
                  <a:pt x="0" y="1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431" name="Freeform 380"/>
          <p:cNvSpPr>
            <a:spLocks/>
          </p:cNvSpPr>
          <p:nvPr/>
        </p:nvSpPr>
        <p:spPr bwMode="auto">
          <a:xfrm>
            <a:off x="7602538" y="2921000"/>
            <a:ext cx="7938" cy="1588"/>
          </a:xfrm>
          <a:custGeom>
            <a:avLst/>
            <a:gdLst>
              <a:gd name="T0" fmla="*/ 7 w 65"/>
              <a:gd name="T1" fmla="*/ 11 h 14"/>
              <a:gd name="T2" fmla="*/ 32 w 65"/>
              <a:gd name="T3" fmla="*/ 14 h 14"/>
              <a:gd name="T4" fmla="*/ 60 w 65"/>
              <a:gd name="T5" fmla="*/ 11 h 14"/>
              <a:gd name="T6" fmla="*/ 65 w 65"/>
              <a:gd name="T7" fmla="*/ 7 h 14"/>
              <a:gd name="T8" fmla="*/ 62 w 65"/>
              <a:gd name="T9" fmla="*/ 3 h 14"/>
              <a:gd name="T10" fmla="*/ 52 w 65"/>
              <a:gd name="T11" fmla="*/ 1 h 14"/>
              <a:gd name="T12" fmla="*/ 32 w 65"/>
              <a:gd name="T13" fmla="*/ 0 h 14"/>
              <a:gd name="T14" fmla="*/ 13 w 65"/>
              <a:gd name="T15" fmla="*/ 1 h 14"/>
              <a:gd name="T16" fmla="*/ 2 w 65"/>
              <a:gd name="T17" fmla="*/ 3 h 14"/>
              <a:gd name="T18" fmla="*/ 0 w 65"/>
              <a:gd name="T19" fmla="*/ 7 h 14"/>
              <a:gd name="T20" fmla="*/ 7 w 65"/>
              <a:gd name="T21" fmla="*/ 11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5" h="14">
                <a:moveTo>
                  <a:pt x="7" y="11"/>
                </a:moveTo>
                <a:lnTo>
                  <a:pt x="32" y="14"/>
                </a:lnTo>
                <a:lnTo>
                  <a:pt x="60" y="11"/>
                </a:lnTo>
                <a:lnTo>
                  <a:pt x="65" y="7"/>
                </a:lnTo>
                <a:lnTo>
                  <a:pt x="62" y="3"/>
                </a:lnTo>
                <a:lnTo>
                  <a:pt x="52" y="1"/>
                </a:lnTo>
                <a:lnTo>
                  <a:pt x="32" y="0"/>
                </a:lnTo>
                <a:lnTo>
                  <a:pt x="13" y="1"/>
                </a:lnTo>
                <a:lnTo>
                  <a:pt x="2" y="3"/>
                </a:lnTo>
                <a:lnTo>
                  <a:pt x="0" y="7"/>
                </a:lnTo>
                <a:lnTo>
                  <a:pt x="7" y="1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432" name="Freeform 381"/>
          <p:cNvSpPr>
            <a:spLocks/>
          </p:cNvSpPr>
          <p:nvPr/>
        </p:nvSpPr>
        <p:spPr bwMode="auto">
          <a:xfrm>
            <a:off x="7764463" y="2921000"/>
            <a:ext cx="6350" cy="1588"/>
          </a:xfrm>
          <a:custGeom>
            <a:avLst/>
            <a:gdLst>
              <a:gd name="T0" fmla="*/ 8 w 49"/>
              <a:gd name="T1" fmla="*/ 13 h 17"/>
              <a:gd name="T2" fmla="*/ 32 w 49"/>
              <a:gd name="T3" fmla="*/ 17 h 17"/>
              <a:gd name="T4" fmla="*/ 49 w 49"/>
              <a:gd name="T5" fmla="*/ 11 h 17"/>
              <a:gd name="T6" fmla="*/ 47 w 49"/>
              <a:gd name="T7" fmla="*/ 2 h 17"/>
              <a:gd name="T8" fmla="*/ 21 w 49"/>
              <a:gd name="T9" fmla="*/ 0 h 17"/>
              <a:gd name="T10" fmla="*/ 7 w 49"/>
              <a:gd name="T11" fmla="*/ 1 h 17"/>
              <a:gd name="T12" fmla="*/ 0 w 49"/>
              <a:gd name="T13" fmla="*/ 4 h 17"/>
              <a:gd name="T14" fmla="*/ 0 w 49"/>
              <a:gd name="T15" fmla="*/ 9 h 17"/>
              <a:gd name="T16" fmla="*/ 8 w 49"/>
              <a:gd name="T17" fmla="*/ 13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9" h="17">
                <a:moveTo>
                  <a:pt x="8" y="13"/>
                </a:moveTo>
                <a:lnTo>
                  <a:pt x="32" y="17"/>
                </a:lnTo>
                <a:lnTo>
                  <a:pt x="49" y="11"/>
                </a:lnTo>
                <a:lnTo>
                  <a:pt x="47" y="2"/>
                </a:lnTo>
                <a:lnTo>
                  <a:pt x="21" y="0"/>
                </a:lnTo>
                <a:lnTo>
                  <a:pt x="7" y="1"/>
                </a:lnTo>
                <a:lnTo>
                  <a:pt x="0" y="4"/>
                </a:lnTo>
                <a:lnTo>
                  <a:pt x="0" y="9"/>
                </a:lnTo>
                <a:lnTo>
                  <a:pt x="8" y="1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433" name="Freeform 382"/>
          <p:cNvSpPr>
            <a:spLocks/>
          </p:cNvSpPr>
          <p:nvPr/>
        </p:nvSpPr>
        <p:spPr bwMode="auto">
          <a:xfrm>
            <a:off x="7902575" y="2921000"/>
            <a:ext cx="17463" cy="3175"/>
          </a:xfrm>
          <a:custGeom>
            <a:avLst/>
            <a:gdLst>
              <a:gd name="T0" fmla="*/ 0 w 151"/>
              <a:gd name="T1" fmla="*/ 6 h 32"/>
              <a:gd name="T2" fmla="*/ 31 w 151"/>
              <a:gd name="T3" fmla="*/ 15 h 32"/>
              <a:gd name="T4" fmla="*/ 94 w 151"/>
              <a:gd name="T5" fmla="*/ 26 h 32"/>
              <a:gd name="T6" fmla="*/ 130 w 151"/>
              <a:gd name="T7" fmla="*/ 31 h 32"/>
              <a:gd name="T8" fmla="*/ 148 w 151"/>
              <a:gd name="T9" fmla="*/ 32 h 32"/>
              <a:gd name="T10" fmla="*/ 151 w 151"/>
              <a:gd name="T11" fmla="*/ 28 h 32"/>
              <a:gd name="T12" fmla="*/ 137 w 151"/>
              <a:gd name="T13" fmla="*/ 19 h 32"/>
              <a:gd name="T14" fmla="*/ 46 w 151"/>
              <a:gd name="T15" fmla="*/ 0 h 32"/>
              <a:gd name="T16" fmla="*/ 0 w 151"/>
              <a:gd name="T17" fmla="*/ 6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1" h="32">
                <a:moveTo>
                  <a:pt x="0" y="6"/>
                </a:moveTo>
                <a:lnTo>
                  <a:pt x="31" y="15"/>
                </a:lnTo>
                <a:lnTo>
                  <a:pt x="94" y="26"/>
                </a:lnTo>
                <a:lnTo>
                  <a:pt x="130" y="31"/>
                </a:lnTo>
                <a:lnTo>
                  <a:pt x="148" y="32"/>
                </a:lnTo>
                <a:lnTo>
                  <a:pt x="151" y="28"/>
                </a:lnTo>
                <a:lnTo>
                  <a:pt x="137" y="19"/>
                </a:lnTo>
                <a:lnTo>
                  <a:pt x="46" y="0"/>
                </a:lnTo>
                <a:lnTo>
                  <a:pt x="0" y="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434" name="Freeform 383"/>
          <p:cNvSpPr>
            <a:spLocks/>
          </p:cNvSpPr>
          <p:nvPr/>
        </p:nvSpPr>
        <p:spPr bwMode="auto">
          <a:xfrm>
            <a:off x="7572375" y="2922588"/>
            <a:ext cx="25400" cy="7938"/>
          </a:xfrm>
          <a:custGeom>
            <a:avLst/>
            <a:gdLst>
              <a:gd name="T0" fmla="*/ 72 w 201"/>
              <a:gd name="T1" fmla="*/ 21 h 58"/>
              <a:gd name="T2" fmla="*/ 53 w 201"/>
              <a:gd name="T3" fmla="*/ 30 h 58"/>
              <a:gd name="T4" fmla="*/ 23 w 201"/>
              <a:gd name="T5" fmla="*/ 27 h 58"/>
              <a:gd name="T6" fmla="*/ 2 w 201"/>
              <a:gd name="T7" fmla="*/ 23 h 58"/>
              <a:gd name="T8" fmla="*/ 0 w 201"/>
              <a:gd name="T9" fmla="*/ 29 h 58"/>
              <a:gd name="T10" fmla="*/ 27 w 201"/>
              <a:gd name="T11" fmla="*/ 43 h 58"/>
              <a:gd name="T12" fmla="*/ 74 w 201"/>
              <a:gd name="T13" fmla="*/ 55 h 58"/>
              <a:gd name="T14" fmla="*/ 103 w 201"/>
              <a:gd name="T15" fmla="*/ 58 h 58"/>
              <a:gd name="T16" fmla="*/ 117 w 201"/>
              <a:gd name="T17" fmla="*/ 57 h 58"/>
              <a:gd name="T18" fmla="*/ 117 w 201"/>
              <a:gd name="T19" fmla="*/ 52 h 58"/>
              <a:gd name="T20" fmla="*/ 104 w 201"/>
              <a:gd name="T21" fmla="*/ 40 h 58"/>
              <a:gd name="T22" fmla="*/ 93 w 201"/>
              <a:gd name="T23" fmla="*/ 30 h 58"/>
              <a:gd name="T24" fmla="*/ 95 w 201"/>
              <a:gd name="T25" fmla="*/ 25 h 58"/>
              <a:gd name="T26" fmla="*/ 113 w 201"/>
              <a:gd name="T27" fmla="*/ 25 h 58"/>
              <a:gd name="T28" fmla="*/ 147 w 201"/>
              <a:gd name="T29" fmla="*/ 29 h 58"/>
              <a:gd name="T30" fmla="*/ 179 w 201"/>
              <a:gd name="T31" fmla="*/ 33 h 58"/>
              <a:gd name="T32" fmla="*/ 197 w 201"/>
              <a:gd name="T33" fmla="*/ 33 h 58"/>
              <a:gd name="T34" fmla="*/ 201 w 201"/>
              <a:gd name="T35" fmla="*/ 29 h 58"/>
              <a:gd name="T36" fmla="*/ 190 w 201"/>
              <a:gd name="T37" fmla="*/ 21 h 58"/>
              <a:gd name="T38" fmla="*/ 123 w 201"/>
              <a:gd name="T39" fmla="*/ 0 h 58"/>
              <a:gd name="T40" fmla="*/ 72 w 201"/>
              <a:gd name="T41" fmla="*/ 21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01" h="58">
                <a:moveTo>
                  <a:pt x="72" y="21"/>
                </a:moveTo>
                <a:lnTo>
                  <a:pt x="53" y="30"/>
                </a:lnTo>
                <a:lnTo>
                  <a:pt x="23" y="27"/>
                </a:lnTo>
                <a:lnTo>
                  <a:pt x="2" y="23"/>
                </a:lnTo>
                <a:lnTo>
                  <a:pt x="0" y="29"/>
                </a:lnTo>
                <a:lnTo>
                  <a:pt x="27" y="43"/>
                </a:lnTo>
                <a:lnTo>
                  <a:pt x="74" y="55"/>
                </a:lnTo>
                <a:lnTo>
                  <a:pt x="103" y="58"/>
                </a:lnTo>
                <a:lnTo>
                  <a:pt x="117" y="57"/>
                </a:lnTo>
                <a:lnTo>
                  <a:pt x="117" y="52"/>
                </a:lnTo>
                <a:lnTo>
                  <a:pt x="104" y="40"/>
                </a:lnTo>
                <a:lnTo>
                  <a:pt x="93" y="30"/>
                </a:lnTo>
                <a:lnTo>
                  <a:pt x="95" y="25"/>
                </a:lnTo>
                <a:lnTo>
                  <a:pt x="113" y="25"/>
                </a:lnTo>
                <a:lnTo>
                  <a:pt x="147" y="29"/>
                </a:lnTo>
                <a:lnTo>
                  <a:pt x="179" y="33"/>
                </a:lnTo>
                <a:lnTo>
                  <a:pt x="197" y="33"/>
                </a:lnTo>
                <a:lnTo>
                  <a:pt x="201" y="29"/>
                </a:lnTo>
                <a:lnTo>
                  <a:pt x="190" y="21"/>
                </a:lnTo>
                <a:lnTo>
                  <a:pt x="123" y="0"/>
                </a:lnTo>
                <a:lnTo>
                  <a:pt x="72" y="2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435" name="Freeform 384"/>
          <p:cNvSpPr>
            <a:spLocks/>
          </p:cNvSpPr>
          <p:nvPr/>
        </p:nvSpPr>
        <p:spPr bwMode="auto">
          <a:xfrm>
            <a:off x="7724775" y="2922588"/>
            <a:ext cx="4763" cy="6350"/>
          </a:xfrm>
          <a:custGeom>
            <a:avLst/>
            <a:gdLst>
              <a:gd name="T0" fmla="*/ 0 w 43"/>
              <a:gd name="T1" fmla="*/ 22 h 43"/>
              <a:gd name="T2" fmla="*/ 6 w 43"/>
              <a:gd name="T3" fmla="*/ 37 h 43"/>
              <a:gd name="T4" fmla="*/ 21 w 43"/>
              <a:gd name="T5" fmla="*/ 43 h 43"/>
              <a:gd name="T6" fmla="*/ 36 w 43"/>
              <a:gd name="T7" fmla="*/ 37 h 43"/>
              <a:gd name="T8" fmla="*/ 43 w 43"/>
              <a:gd name="T9" fmla="*/ 22 h 43"/>
              <a:gd name="T10" fmla="*/ 36 w 43"/>
              <a:gd name="T11" fmla="*/ 7 h 43"/>
              <a:gd name="T12" fmla="*/ 21 w 43"/>
              <a:gd name="T13" fmla="*/ 0 h 43"/>
              <a:gd name="T14" fmla="*/ 6 w 43"/>
              <a:gd name="T15" fmla="*/ 7 h 43"/>
              <a:gd name="T16" fmla="*/ 0 w 43"/>
              <a:gd name="T17" fmla="*/ 22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3" h="43">
                <a:moveTo>
                  <a:pt x="0" y="22"/>
                </a:moveTo>
                <a:lnTo>
                  <a:pt x="6" y="37"/>
                </a:lnTo>
                <a:lnTo>
                  <a:pt x="21" y="43"/>
                </a:lnTo>
                <a:lnTo>
                  <a:pt x="36" y="37"/>
                </a:lnTo>
                <a:lnTo>
                  <a:pt x="43" y="22"/>
                </a:lnTo>
                <a:lnTo>
                  <a:pt x="36" y="7"/>
                </a:lnTo>
                <a:lnTo>
                  <a:pt x="21" y="0"/>
                </a:lnTo>
                <a:lnTo>
                  <a:pt x="6" y="7"/>
                </a:lnTo>
                <a:lnTo>
                  <a:pt x="0" y="2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436" name="Freeform 385"/>
          <p:cNvSpPr>
            <a:spLocks/>
          </p:cNvSpPr>
          <p:nvPr/>
        </p:nvSpPr>
        <p:spPr bwMode="auto">
          <a:xfrm>
            <a:off x="7877175" y="2924175"/>
            <a:ext cx="33338" cy="3175"/>
          </a:xfrm>
          <a:custGeom>
            <a:avLst/>
            <a:gdLst>
              <a:gd name="T0" fmla="*/ 85 w 278"/>
              <a:gd name="T1" fmla="*/ 19 h 34"/>
              <a:gd name="T2" fmla="*/ 161 w 278"/>
              <a:gd name="T3" fmla="*/ 31 h 34"/>
              <a:gd name="T4" fmla="*/ 224 w 278"/>
              <a:gd name="T5" fmla="*/ 34 h 34"/>
              <a:gd name="T6" fmla="*/ 278 w 278"/>
              <a:gd name="T7" fmla="*/ 34 h 34"/>
              <a:gd name="T8" fmla="*/ 224 w 278"/>
              <a:gd name="T9" fmla="*/ 17 h 34"/>
              <a:gd name="T10" fmla="*/ 161 w 278"/>
              <a:gd name="T11" fmla="*/ 5 h 34"/>
              <a:gd name="T12" fmla="*/ 85 w 278"/>
              <a:gd name="T13" fmla="*/ 0 h 34"/>
              <a:gd name="T14" fmla="*/ 0 w 278"/>
              <a:gd name="T15" fmla="*/ 0 h 34"/>
              <a:gd name="T16" fmla="*/ 85 w 278"/>
              <a:gd name="T17" fmla="*/ 19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78" h="34">
                <a:moveTo>
                  <a:pt x="85" y="19"/>
                </a:moveTo>
                <a:lnTo>
                  <a:pt x="161" y="31"/>
                </a:lnTo>
                <a:lnTo>
                  <a:pt x="224" y="34"/>
                </a:lnTo>
                <a:lnTo>
                  <a:pt x="278" y="34"/>
                </a:lnTo>
                <a:lnTo>
                  <a:pt x="224" y="17"/>
                </a:lnTo>
                <a:lnTo>
                  <a:pt x="161" y="5"/>
                </a:lnTo>
                <a:lnTo>
                  <a:pt x="85" y="0"/>
                </a:lnTo>
                <a:lnTo>
                  <a:pt x="0" y="0"/>
                </a:lnTo>
                <a:lnTo>
                  <a:pt x="85" y="1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437" name="Freeform 386"/>
          <p:cNvSpPr>
            <a:spLocks/>
          </p:cNvSpPr>
          <p:nvPr/>
        </p:nvSpPr>
        <p:spPr bwMode="auto">
          <a:xfrm>
            <a:off x="6845300" y="2925763"/>
            <a:ext cx="6350" cy="1588"/>
          </a:xfrm>
          <a:custGeom>
            <a:avLst/>
            <a:gdLst>
              <a:gd name="T0" fmla="*/ 8 w 49"/>
              <a:gd name="T1" fmla="*/ 13 h 17"/>
              <a:gd name="T2" fmla="*/ 32 w 49"/>
              <a:gd name="T3" fmla="*/ 17 h 17"/>
              <a:gd name="T4" fmla="*/ 49 w 49"/>
              <a:gd name="T5" fmla="*/ 10 h 17"/>
              <a:gd name="T6" fmla="*/ 47 w 49"/>
              <a:gd name="T7" fmla="*/ 2 h 17"/>
              <a:gd name="T8" fmla="*/ 21 w 49"/>
              <a:gd name="T9" fmla="*/ 0 h 17"/>
              <a:gd name="T10" fmla="*/ 7 w 49"/>
              <a:gd name="T11" fmla="*/ 1 h 17"/>
              <a:gd name="T12" fmla="*/ 0 w 49"/>
              <a:gd name="T13" fmla="*/ 4 h 17"/>
              <a:gd name="T14" fmla="*/ 0 w 49"/>
              <a:gd name="T15" fmla="*/ 8 h 17"/>
              <a:gd name="T16" fmla="*/ 8 w 49"/>
              <a:gd name="T17" fmla="*/ 13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9" h="17">
                <a:moveTo>
                  <a:pt x="8" y="13"/>
                </a:moveTo>
                <a:lnTo>
                  <a:pt x="32" y="17"/>
                </a:lnTo>
                <a:lnTo>
                  <a:pt x="49" y="10"/>
                </a:lnTo>
                <a:lnTo>
                  <a:pt x="47" y="2"/>
                </a:lnTo>
                <a:lnTo>
                  <a:pt x="21" y="0"/>
                </a:lnTo>
                <a:lnTo>
                  <a:pt x="7" y="1"/>
                </a:lnTo>
                <a:lnTo>
                  <a:pt x="0" y="4"/>
                </a:lnTo>
                <a:lnTo>
                  <a:pt x="0" y="8"/>
                </a:lnTo>
                <a:lnTo>
                  <a:pt x="8" y="1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438" name="Freeform 387"/>
          <p:cNvSpPr>
            <a:spLocks/>
          </p:cNvSpPr>
          <p:nvPr/>
        </p:nvSpPr>
        <p:spPr bwMode="auto">
          <a:xfrm>
            <a:off x="6856413" y="2925763"/>
            <a:ext cx="9525" cy="15875"/>
          </a:xfrm>
          <a:custGeom>
            <a:avLst/>
            <a:gdLst>
              <a:gd name="T0" fmla="*/ 44 w 75"/>
              <a:gd name="T1" fmla="*/ 17 h 123"/>
              <a:gd name="T2" fmla="*/ 50 w 75"/>
              <a:gd name="T3" fmla="*/ 30 h 123"/>
              <a:gd name="T4" fmla="*/ 49 w 75"/>
              <a:gd name="T5" fmla="*/ 36 h 123"/>
              <a:gd name="T6" fmla="*/ 41 w 75"/>
              <a:gd name="T7" fmla="*/ 37 h 123"/>
              <a:gd name="T8" fmla="*/ 25 w 75"/>
              <a:gd name="T9" fmla="*/ 32 h 123"/>
              <a:gd name="T10" fmla="*/ 8 w 75"/>
              <a:gd name="T11" fmla="*/ 27 h 123"/>
              <a:gd name="T12" fmla="*/ 0 w 75"/>
              <a:gd name="T13" fmla="*/ 29 h 123"/>
              <a:gd name="T14" fmla="*/ 1 w 75"/>
              <a:gd name="T15" fmla="*/ 39 h 123"/>
              <a:gd name="T16" fmla="*/ 12 w 75"/>
              <a:gd name="T17" fmla="*/ 60 h 123"/>
              <a:gd name="T18" fmla="*/ 34 w 75"/>
              <a:gd name="T19" fmla="*/ 93 h 123"/>
              <a:gd name="T20" fmla="*/ 61 w 75"/>
              <a:gd name="T21" fmla="*/ 115 h 123"/>
              <a:gd name="T22" fmla="*/ 72 w 75"/>
              <a:gd name="T23" fmla="*/ 122 h 123"/>
              <a:gd name="T24" fmla="*/ 75 w 75"/>
              <a:gd name="T25" fmla="*/ 123 h 123"/>
              <a:gd name="T26" fmla="*/ 72 w 75"/>
              <a:gd name="T27" fmla="*/ 115 h 123"/>
              <a:gd name="T28" fmla="*/ 61 w 75"/>
              <a:gd name="T29" fmla="*/ 100 h 123"/>
              <a:gd name="T30" fmla="*/ 46 w 75"/>
              <a:gd name="T31" fmla="*/ 69 h 123"/>
              <a:gd name="T32" fmla="*/ 57 w 75"/>
              <a:gd name="T33" fmla="*/ 45 h 123"/>
              <a:gd name="T34" fmla="*/ 69 w 75"/>
              <a:gd name="T35" fmla="*/ 23 h 123"/>
              <a:gd name="T36" fmla="*/ 53 w 75"/>
              <a:gd name="T37" fmla="*/ 6 h 123"/>
              <a:gd name="T38" fmla="*/ 42 w 75"/>
              <a:gd name="T39" fmla="*/ 0 h 123"/>
              <a:gd name="T40" fmla="*/ 37 w 75"/>
              <a:gd name="T41" fmla="*/ 0 h 123"/>
              <a:gd name="T42" fmla="*/ 38 w 75"/>
              <a:gd name="T43" fmla="*/ 5 h 123"/>
              <a:gd name="T44" fmla="*/ 44 w 75"/>
              <a:gd name="T45" fmla="*/ 17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75" h="123">
                <a:moveTo>
                  <a:pt x="44" y="17"/>
                </a:moveTo>
                <a:lnTo>
                  <a:pt x="50" y="30"/>
                </a:lnTo>
                <a:lnTo>
                  <a:pt x="49" y="36"/>
                </a:lnTo>
                <a:lnTo>
                  <a:pt x="41" y="37"/>
                </a:lnTo>
                <a:lnTo>
                  <a:pt x="25" y="32"/>
                </a:lnTo>
                <a:lnTo>
                  <a:pt x="8" y="27"/>
                </a:lnTo>
                <a:lnTo>
                  <a:pt x="0" y="29"/>
                </a:lnTo>
                <a:lnTo>
                  <a:pt x="1" y="39"/>
                </a:lnTo>
                <a:lnTo>
                  <a:pt x="12" y="60"/>
                </a:lnTo>
                <a:lnTo>
                  <a:pt x="34" y="93"/>
                </a:lnTo>
                <a:lnTo>
                  <a:pt x="61" y="115"/>
                </a:lnTo>
                <a:lnTo>
                  <a:pt x="72" y="122"/>
                </a:lnTo>
                <a:lnTo>
                  <a:pt x="75" y="123"/>
                </a:lnTo>
                <a:lnTo>
                  <a:pt x="72" y="115"/>
                </a:lnTo>
                <a:lnTo>
                  <a:pt x="61" y="100"/>
                </a:lnTo>
                <a:lnTo>
                  <a:pt x="46" y="69"/>
                </a:lnTo>
                <a:lnTo>
                  <a:pt x="57" y="45"/>
                </a:lnTo>
                <a:lnTo>
                  <a:pt x="69" y="23"/>
                </a:lnTo>
                <a:lnTo>
                  <a:pt x="53" y="6"/>
                </a:lnTo>
                <a:lnTo>
                  <a:pt x="42" y="0"/>
                </a:lnTo>
                <a:lnTo>
                  <a:pt x="37" y="0"/>
                </a:lnTo>
                <a:lnTo>
                  <a:pt x="38" y="5"/>
                </a:lnTo>
                <a:lnTo>
                  <a:pt x="44" y="1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439" name="Freeform 388"/>
          <p:cNvSpPr>
            <a:spLocks/>
          </p:cNvSpPr>
          <p:nvPr/>
        </p:nvSpPr>
        <p:spPr bwMode="auto">
          <a:xfrm>
            <a:off x="7762875" y="2925763"/>
            <a:ext cx="34925" cy="3175"/>
          </a:xfrm>
          <a:custGeom>
            <a:avLst/>
            <a:gdLst>
              <a:gd name="T0" fmla="*/ 0 w 283"/>
              <a:gd name="T1" fmla="*/ 13 h 23"/>
              <a:gd name="T2" fmla="*/ 27 w 283"/>
              <a:gd name="T3" fmla="*/ 23 h 23"/>
              <a:gd name="T4" fmla="*/ 109 w 283"/>
              <a:gd name="T5" fmla="*/ 23 h 23"/>
              <a:gd name="T6" fmla="*/ 232 w 283"/>
              <a:gd name="T7" fmla="*/ 16 h 23"/>
              <a:gd name="T8" fmla="*/ 283 w 283"/>
              <a:gd name="T9" fmla="*/ 9 h 23"/>
              <a:gd name="T10" fmla="*/ 265 w 283"/>
              <a:gd name="T11" fmla="*/ 4 h 23"/>
              <a:gd name="T12" fmla="*/ 173 w 283"/>
              <a:gd name="T13" fmla="*/ 0 h 23"/>
              <a:gd name="T14" fmla="*/ 54 w 283"/>
              <a:gd name="T15" fmla="*/ 3 h 23"/>
              <a:gd name="T16" fmla="*/ 0 w 283"/>
              <a:gd name="T17" fmla="*/ 13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83" h="23">
                <a:moveTo>
                  <a:pt x="0" y="13"/>
                </a:moveTo>
                <a:lnTo>
                  <a:pt x="27" y="23"/>
                </a:lnTo>
                <a:lnTo>
                  <a:pt x="109" y="23"/>
                </a:lnTo>
                <a:lnTo>
                  <a:pt x="232" y="16"/>
                </a:lnTo>
                <a:lnTo>
                  <a:pt x="283" y="9"/>
                </a:lnTo>
                <a:lnTo>
                  <a:pt x="265" y="4"/>
                </a:lnTo>
                <a:lnTo>
                  <a:pt x="173" y="0"/>
                </a:lnTo>
                <a:lnTo>
                  <a:pt x="54" y="3"/>
                </a:lnTo>
                <a:lnTo>
                  <a:pt x="0" y="1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440" name="Freeform 389"/>
          <p:cNvSpPr>
            <a:spLocks/>
          </p:cNvSpPr>
          <p:nvPr/>
        </p:nvSpPr>
        <p:spPr bwMode="auto">
          <a:xfrm>
            <a:off x="7829550" y="2925763"/>
            <a:ext cx="38100" cy="3175"/>
          </a:xfrm>
          <a:custGeom>
            <a:avLst/>
            <a:gdLst>
              <a:gd name="T0" fmla="*/ 0 w 324"/>
              <a:gd name="T1" fmla="*/ 8 h 24"/>
              <a:gd name="T2" fmla="*/ 173 w 324"/>
              <a:gd name="T3" fmla="*/ 24 h 24"/>
              <a:gd name="T4" fmla="*/ 324 w 324"/>
              <a:gd name="T5" fmla="*/ 15 h 24"/>
              <a:gd name="T6" fmla="*/ 271 w 324"/>
              <a:gd name="T7" fmla="*/ 4 h 24"/>
              <a:gd name="T8" fmla="*/ 153 w 324"/>
              <a:gd name="T9" fmla="*/ 0 h 24"/>
              <a:gd name="T10" fmla="*/ 41 w 324"/>
              <a:gd name="T11" fmla="*/ 3 h 24"/>
              <a:gd name="T12" fmla="*/ 0 w 324"/>
              <a:gd name="T13" fmla="*/ 8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4" h="24">
                <a:moveTo>
                  <a:pt x="0" y="8"/>
                </a:moveTo>
                <a:lnTo>
                  <a:pt x="173" y="24"/>
                </a:lnTo>
                <a:lnTo>
                  <a:pt x="324" y="15"/>
                </a:lnTo>
                <a:lnTo>
                  <a:pt x="271" y="4"/>
                </a:lnTo>
                <a:lnTo>
                  <a:pt x="153" y="0"/>
                </a:lnTo>
                <a:lnTo>
                  <a:pt x="41" y="3"/>
                </a:lnTo>
                <a:lnTo>
                  <a:pt x="0" y="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441" name="Freeform 390"/>
          <p:cNvSpPr>
            <a:spLocks/>
          </p:cNvSpPr>
          <p:nvPr/>
        </p:nvSpPr>
        <p:spPr bwMode="auto">
          <a:xfrm>
            <a:off x="6819900" y="2928938"/>
            <a:ext cx="11113" cy="1588"/>
          </a:xfrm>
          <a:custGeom>
            <a:avLst/>
            <a:gdLst>
              <a:gd name="T0" fmla="*/ 13 w 98"/>
              <a:gd name="T1" fmla="*/ 9 h 12"/>
              <a:gd name="T2" fmla="*/ 56 w 98"/>
              <a:gd name="T3" fmla="*/ 12 h 12"/>
              <a:gd name="T4" fmla="*/ 98 w 98"/>
              <a:gd name="T5" fmla="*/ 9 h 12"/>
              <a:gd name="T6" fmla="*/ 98 w 98"/>
              <a:gd name="T7" fmla="*/ 1 h 12"/>
              <a:gd name="T8" fmla="*/ 49 w 98"/>
              <a:gd name="T9" fmla="*/ 0 h 12"/>
              <a:gd name="T10" fmla="*/ 19 w 98"/>
              <a:gd name="T11" fmla="*/ 1 h 12"/>
              <a:gd name="T12" fmla="*/ 3 w 98"/>
              <a:gd name="T13" fmla="*/ 4 h 12"/>
              <a:gd name="T14" fmla="*/ 0 w 98"/>
              <a:gd name="T15" fmla="*/ 5 h 12"/>
              <a:gd name="T16" fmla="*/ 0 w 98"/>
              <a:gd name="T17" fmla="*/ 6 h 12"/>
              <a:gd name="T18" fmla="*/ 4 w 98"/>
              <a:gd name="T19" fmla="*/ 8 h 12"/>
              <a:gd name="T20" fmla="*/ 13 w 98"/>
              <a:gd name="T21" fmla="*/ 9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98" h="12">
                <a:moveTo>
                  <a:pt x="13" y="9"/>
                </a:moveTo>
                <a:lnTo>
                  <a:pt x="56" y="12"/>
                </a:lnTo>
                <a:lnTo>
                  <a:pt x="98" y="9"/>
                </a:lnTo>
                <a:lnTo>
                  <a:pt x="98" y="1"/>
                </a:lnTo>
                <a:lnTo>
                  <a:pt x="49" y="0"/>
                </a:lnTo>
                <a:lnTo>
                  <a:pt x="19" y="1"/>
                </a:lnTo>
                <a:lnTo>
                  <a:pt x="3" y="4"/>
                </a:lnTo>
                <a:lnTo>
                  <a:pt x="0" y="5"/>
                </a:lnTo>
                <a:lnTo>
                  <a:pt x="0" y="6"/>
                </a:lnTo>
                <a:lnTo>
                  <a:pt x="4" y="8"/>
                </a:lnTo>
                <a:lnTo>
                  <a:pt x="13" y="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442" name="Freeform 391"/>
          <p:cNvSpPr>
            <a:spLocks/>
          </p:cNvSpPr>
          <p:nvPr/>
        </p:nvSpPr>
        <p:spPr bwMode="auto">
          <a:xfrm>
            <a:off x="7559675" y="2928938"/>
            <a:ext cx="11113" cy="3175"/>
          </a:xfrm>
          <a:custGeom>
            <a:avLst/>
            <a:gdLst>
              <a:gd name="T0" fmla="*/ 0 w 94"/>
              <a:gd name="T1" fmla="*/ 9 h 28"/>
              <a:gd name="T2" fmla="*/ 15 w 94"/>
              <a:gd name="T3" fmla="*/ 17 h 28"/>
              <a:gd name="T4" fmla="*/ 53 w 94"/>
              <a:gd name="T5" fmla="*/ 26 h 28"/>
              <a:gd name="T6" fmla="*/ 86 w 94"/>
              <a:gd name="T7" fmla="*/ 28 h 28"/>
              <a:gd name="T8" fmla="*/ 94 w 94"/>
              <a:gd name="T9" fmla="*/ 19 h 28"/>
              <a:gd name="T10" fmla="*/ 42 w 94"/>
              <a:gd name="T11" fmla="*/ 0 h 28"/>
              <a:gd name="T12" fmla="*/ 0 w 94"/>
              <a:gd name="T13" fmla="*/ 9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4" h="28">
                <a:moveTo>
                  <a:pt x="0" y="9"/>
                </a:moveTo>
                <a:lnTo>
                  <a:pt x="15" y="17"/>
                </a:lnTo>
                <a:lnTo>
                  <a:pt x="53" y="26"/>
                </a:lnTo>
                <a:lnTo>
                  <a:pt x="86" y="28"/>
                </a:lnTo>
                <a:lnTo>
                  <a:pt x="94" y="19"/>
                </a:lnTo>
                <a:lnTo>
                  <a:pt x="42" y="0"/>
                </a:lnTo>
                <a:lnTo>
                  <a:pt x="0" y="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443" name="Freeform 392"/>
          <p:cNvSpPr>
            <a:spLocks/>
          </p:cNvSpPr>
          <p:nvPr/>
        </p:nvSpPr>
        <p:spPr bwMode="auto">
          <a:xfrm>
            <a:off x="7740650" y="2928938"/>
            <a:ext cx="7938" cy="1588"/>
          </a:xfrm>
          <a:custGeom>
            <a:avLst/>
            <a:gdLst>
              <a:gd name="T0" fmla="*/ 6 w 65"/>
              <a:gd name="T1" fmla="*/ 11 h 14"/>
              <a:gd name="T2" fmla="*/ 32 w 65"/>
              <a:gd name="T3" fmla="*/ 14 h 14"/>
              <a:gd name="T4" fmla="*/ 60 w 65"/>
              <a:gd name="T5" fmla="*/ 11 h 14"/>
              <a:gd name="T6" fmla="*/ 65 w 65"/>
              <a:gd name="T7" fmla="*/ 7 h 14"/>
              <a:gd name="T8" fmla="*/ 62 w 65"/>
              <a:gd name="T9" fmla="*/ 3 h 14"/>
              <a:gd name="T10" fmla="*/ 51 w 65"/>
              <a:gd name="T11" fmla="*/ 1 h 14"/>
              <a:gd name="T12" fmla="*/ 32 w 65"/>
              <a:gd name="T13" fmla="*/ 0 h 14"/>
              <a:gd name="T14" fmla="*/ 13 w 65"/>
              <a:gd name="T15" fmla="*/ 1 h 14"/>
              <a:gd name="T16" fmla="*/ 2 w 65"/>
              <a:gd name="T17" fmla="*/ 3 h 14"/>
              <a:gd name="T18" fmla="*/ 0 w 65"/>
              <a:gd name="T19" fmla="*/ 7 h 14"/>
              <a:gd name="T20" fmla="*/ 6 w 65"/>
              <a:gd name="T21" fmla="*/ 11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5" h="14">
                <a:moveTo>
                  <a:pt x="6" y="11"/>
                </a:moveTo>
                <a:lnTo>
                  <a:pt x="32" y="14"/>
                </a:lnTo>
                <a:lnTo>
                  <a:pt x="60" y="11"/>
                </a:lnTo>
                <a:lnTo>
                  <a:pt x="65" y="7"/>
                </a:lnTo>
                <a:lnTo>
                  <a:pt x="62" y="3"/>
                </a:lnTo>
                <a:lnTo>
                  <a:pt x="51" y="1"/>
                </a:lnTo>
                <a:lnTo>
                  <a:pt x="32" y="0"/>
                </a:lnTo>
                <a:lnTo>
                  <a:pt x="13" y="1"/>
                </a:lnTo>
                <a:lnTo>
                  <a:pt x="2" y="3"/>
                </a:lnTo>
                <a:lnTo>
                  <a:pt x="0" y="7"/>
                </a:lnTo>
                <a:lnTo>
                  <a:pt x="6" y="1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444" name="Freeform 393"/>
          <p:cNvSpPr>
            <a:spLocks/>
          </p:cNvSpPr>
          <p:nvPr/>
        </p:nvSpPr>
        <p:spPr bwMode="auto">
          <a:xfrm>
            <a:off x="7874000" y="2928938"/>
            <a:ext cx="7938" cy="1588"/>
          </a:xfrm>
          <a:custGeom>
            <a:avLst/>
            <a:gdLst>
              <a:gd name="T0" fmla="*/ 7 w 66"/>
              <a:gd name="T1" fmla="*/ 11 h 14"/>
              <a:gd name="T2" fmla="*/ 32 w 66"/>
              <a:gd name="T3" fmla="*/ 14 h 14"/>
              <a:gd name="T4" fmla="*/ 60 w 66"/>
              <a:gd name="T5" fmla="*/ 11 h 14"/>
              <a:gd name="T6" fmla="*/ 66 w 66"/>
              <a:gd name="T7" fmla="*/ 7 h 14"/>
              <a:gd name="T8" fmla="*/ 62 w 66"/>
              <a:gd name="T9" fmla="*/ 3 h 14"/>
              <a:gd name="T10" fmla="*/ 52 w 66"/>
              <a:gd name="T11" fmla="*/ 1 h 14"/>
              <a:gd name="T12" fmla="*/ 32 w 66"/>
              <a:gd name="T13" fmla="*/ 0 h 14"/>
              <a:gd name="T14" fmla="*/ 13 w 66"/>
              <a:gd name="T15" fmla="*/ 1 h 14"/>
              <a:gd name="T16" fmla="*/ 3 w 66"/>
              <a:gd name="T17" fmla="*/ 3 h 14"/>
              <a:gd name="T18" fmla="*/ 0 w 66"/>
              <a:gd name="T19" fmla="*/ 7 h 14"/>
              <a:gd name="T20" fmla="*/ 7 w 66"/>
              <a:gd name="T21" fmla="*/ 11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6" h="14">
                <a:moveTo>
                  <a:pt x="7" y="11"/>
                </a:moveTo>
                <a:lnTo>
                  <a:pt x="32" y="14"/>
                </a:lnTo>
                <a:lnTo>
                  <a:pt x="60" y="11"/>
                </a:lnTo>
                <a:lnTo>
                  <a:pt x="66" y="7"/>
                </a:lnTo>
                <a:lnTo>
                  <a:pt x="62" y="3"/>
                </a:lnTo>
                <a:lnTo>
                  <a:pt x="52" y="1"/>
                </a:lnTo>
                <a:lnTo>
                  <a:pt x="32" y="0"/>
                </a:lnTo>
                <a:lnTo>
                  <a:pt x="13" y="1"/>
                </a:lnTo>
                <a:lnTo>
                  <a:pt x="3" y="3"/>
                </a:lnTo>
                <a:lnTo>
                  <a:pt x="0" y="7"/>
                </a:lnTo>
                <a:lnTo>
                  <a:pt x="7" y="1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445" name="Freeform 394"/>
          <p:cNvSpPr>
            <a:spLocks/>
          </p:cNvSpPr>
          <p:nvPr/>
        </p:nvSpPr>
        <p:spPr bwMode="auto">
          <a:xfrm>
            <a:off x="6967538" y="2932113"/>
            <a:ext cx="17463" cy="17463"/>
          </a:xfrm>
          <a:custGeom>
            <a:avLst/>
            <a:gdLst>
              <a:gd name="T0" fmla="*/ 13 w 143"/>
              <a:gd name="T1" fmla="*/ 6 h 140"/>
              <a:gd name="T2" fmla="*/ 5 w 143"/>
              <a:gd name="T3" fmla="*/ 22 h 140"/>
              <a:gd name="T4" fmla="*/ 0 w 143"/>
              <a:gd name="T5" fmla="*/ 43 h 140"/>
              <a:gd name="T6" fmla="*/ 7 w 143"/>
              <a:gd name="T7" fmla="*/ 50 h 140"/>
              <a:gd name="T8" fmla="*/ 22 w 143"/>
              <a:gd name="T9" fmla="*/ 34 h 140"/>
              <a:gd name="T10" fmla="*/ 43 w 143"/>
              <a:gd name="T11" fmla="*/ 14 h 140"/>
              <a:gd name="T12" fmla="*/ 62 w 143"/>
              <a:gd name="T13" fmla="*/ 34 h 140"/>
              <a:gd name="T14" fmla="*/ 73 w 143"/>
              <a:gd name="T15" fmla="*/ 50 h 140"/>
              <a:gd name="T16" fmla="*/ 87 w 143"/>
              <a:gd name="T17" fmla="*/ 69 h 140"/>
              <a:gd name="T18" fmla="*/ 101 w 143"/>
              <a:gd name="T19" fmla="*/ 90 h 140"/>
              <a:gd name="T20" fmla="*/ 116 w 143"/>
              <a:gd name="T21" fmla="*/ 109 h 140"/>
              <a:gd name="T22" fmla="*/ 134 w 143"/>
              <a:gd name="T23" fmla="*/ 132 h 140"/>
              <a:gd name="T24" fmla="*/ 143 w 143"/>
              <a:gd name="T25" fmla="*/ 140 h 140"/>
              <a:gd name="T26" fmla="*/ 141 w 143"/>
              <a:gd name="T27" fmla="*/ 130 h 140"/>
              <a:gd name="T28" fmla="*/ 135 w 143"/>
              <a:gd name="T29" fmla="*/ 102 h 140"/>
              <a:gd name="T30" fmla="*/ 121 w 143"/>
              <a:gd name="T31" fmla="*/ 69 h 140"/>
              <a:gd name="T32" fmla="*/ 105 w 143"/>
              <a:gd name="T33" fmla="*/ 55 h 140"/>
              <a:gd name="T34" fmla="*/ 91 w 143"/>
              <a:gd name="T35" fmla="*/ 49 h 140"/>
              <a:gd name="T36" fmla="*/ 86 w 143"/>
              <a:gd name="T37" fmla="*/ 32 h 140"/>
              <a:gd name="T38" fmla="*/ 94 w 143"/>
              <a:gd name="T39" fmla="*/ 21 h 140"/>
              <a:gd name="T40" fmla="*/ 114 w 143"/>
              <a:gd name="T41" fmla="*/ 26 h 140"/>
              <a:gd name="T42" fmla="*/ 122 w 143"/>
              <a:gd name="T43" fmla="*/ 30 h 140"/>
              <a:gd name="T44" fmla="*/ 126 w 143"/>
              <a:gd name="T45" fmla="*/ 31 h 140"/>
              <a:gd name="T46" fmla="*/ 128 w 143"/>
              <a:gd name="T47" fmla="*/ 29 h 140"/>
              <a:gd name="T48" fmla="*/ 122 w 143"/>
              <a:gd name="T49" fmla="*/ 23 h 140"/>
              <a:gd name="T50" fmla="*/ 67 w 143"/>
              <a:gd name="T51" fmla="*/ 0 h 140"/>
              <a:gd name="T52" fmla="*/ 13 w 143"/>
              <a:gd name="T53" fmla="*/ 6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43" h="140">
                <a:moveTo>
                  <a:pt x="13" y="6"/>
                </a:moveTo>
                <a:lnTo>
                  <a:pt x="5" y="22"/>
                </a:lnTo>
                <a:lnTo>
                  <a:pt x="0" y="43"/>
                </a:lnTo>
                <a:lnTo>
                  <a:pt x="7" y="50"/>
                </a:lnTo>
                <a:lnTo>
                  <a:pt x="22" y="34"/>
                </a:lnTo>
                <a:lnTo>
                  <a:pt x="43" y="14"/>
                </a:lnTo>
                <a:lnTo>
                  <a:pt x="62" y="34"/>
                </a:lnTo>
                <a:lnTo>
                  <a:pt x="73" y="50"/>
                </a:lnTo>
                <a:lnTo>
                  <a:pt x="87" y="69"/>
                </a:lnTo>
                <a:lnTo>
                  <a:pt x="101" y="90"/>
                </a:lnTo>
                <a:lnTo>
                  <a:pt x="116" y="109"/>
                </a:lnTo>
                <a:lnTo>
                  <a:pt x="134" y="132"/>
                </a:lnTo>
                <a:lnTo>
                  <a:pt x="143" y="140"/>
                </a:lnTo>
                <a:lnTo>
                  <a:pt x="141" y="130"/>
                </a:lnTo>
                <a:lnTo>
                  <a:pt x="135" y="102"/>
                </a:lnTo>
                <a:lnTo>
                  <a:pt x="121" y="69"/>
                </a:lnTo>
                <a:lnTo>
                  <a:pt x="105" y="55"/>
                </a:lnTo>
                <a:lnTo>
                  <a:pt x="91" y="49"/>
                </a:lnTo>
                <a:lnTo>
                  <a:pt x="86" y="32"/>
                </a:lnTo>
                <a:lnTo>
                  <a:pt x="94" y="21"/>
                </a:lnTo>
                <a:lnTo>
                  <a:pt x="114" y="26"/>
                </a:lnTo>
                <a:lnTo>
                  <a:pt x="122" y="30"/>
                </a:lnTo>
                <a:lnTo>
                  <a:pt x="126" y="31"/>
                </a:lnTo>
                <a:lnTo>
                  <a:pt x="128" y="29"/>
                </a:lnTo>
                <a:lnTo>
                  <a:pt x="122" y="23"/>
                </a:lnTo>
                <a:lnTo>
                  <a:pt x="67" y="0"/>
                </a:lnTo>
                <a:lnTo>
                  <a:pt x="13" y="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446" name="Freeform 395"/>
          <p:cNvSpPr>
            <a:spLocks/>
          </p:cNvSpPr>
          <p:nvPr/>
        </p:nvSpPr>
        <p:spPr bwMode="auto">
          <a:xfrm>
            <a:off x="7550150" y="2930525"/>
            <a:ext cx="14288" cy="4763"/>
          </a:xfrm>
          <a:custGeom>
            <a:avLst/>
            <a:gdLst>
              <a:gd name="T0" fmla="*/ 23 w 110"/>
              <a:gd name="T1" fmla="*/ 20 h 39"/>
              <a:gd name="T2" fmla="*/ 63 w 110"/>
              <a:gd name="T3" fmla="*/ 34 h 39"/>
              <a:gd name="T4" fmla="*/ 98 w 110"/>
              <a:gd name="T5" fmla="*/ 39 h 39"/>
              <a:gd name="T6" fmla="*/ 109 w 110"/>
              <a:gd name="T7" fmla="*/ 38 h 39"/>
              <a:gd name="T8" fmla="*/ 110 w 110"/>
              <a:gd name="T9" fmla="*/ 34 h 39"/>
              <a:gd name="T10" fmla="*/ 103 w 110"/>
              <a:gd name="T11" fmla="*/ 27 h 39"/>
              <a:gd name="T12" fmla="*/ 87 w 110"/>
              <a:gd name="T13" fmla="*/ 20 h 39"/>
              <a:gd name="T14" fmla="*/ 48 w 110"/>
              <a:gd name="T15" fmla="*/ 6 h 39"/>
              <a:gd name="T16" fmla="*/ 13 w 110"/>
              <a:gd name="T17" fmla="*/ 0 h 39"/>
              <a:gd name="T18" fmla="*/ 2 w 110"/>
              <a:gd name="T19" fmla="*/ 2 h 39"/>
              <a:gd name="T20" fmla="*/ 0 w 110"/>
              <a:gd name="T21" fmla="*/ 6 h 39"/>
              <a:gd name="T22" fmla="*/ 7 w 110"/>
              <a:gd name="T23" fmla="*/ 12 h 39"/>
              <a:gd name="T24" fmla="*/ 23 w 110"/>
              <a:gd name="T25" fmla="*/ 20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10" h="39">
                <a:moveTo>
                  <a:pt x="23" y="20"/>
                </a:moveTo>
                <a:lnTo>
                  <a:pt x="63" y="34"/>
                </a:lnTo>
                <a:lnTo>
                  <a:pt x="98" y="39"/>
                </a:lnTo>
                <a:lnTo>
                  <a:pt x="109" y="38"/>
                </a:lnTo>
                <a:lnTo>
                  <a:pt x="110" y="34"/>
                </a:lnTo>
                <a:lnTo>
                  <a:pt x="103" y="27"/>
                </a:lnTo>
                <a:lnTo>
                  <a:pt x="87" y="20"/>
                </a:lnTo>
                <a:lnTo>
                  <a:pt x="48" y="6"/>
                </a:lnTo>
                <a:lnTo>
                  <a:pt x="13" y="0"/>
                </a:lnTo>
                <a:lnTo>
                  <a:pt x="2" y="2"/>
                </a:lnTo>
                <a:lnTo>
                  <a:pt x="0" y="6"/>
                </a:lnTo>
                <a:lnTo>
                  <a:pt x="7" y="12"/>
                </a:lnTo>
                <a:lnTo>
                  <a:pt x="23" y="2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447" name="Freeform 396"/>
          <p:cNvSpPr>
            <a:spLocks/>
          </p:cNvSpPr>
          <p:nvPr/>
        </p:nvSpPr>
        <p:spPr bwMode="auto">
          <a:xfrm>
            <a:off x="7793038" y="2930525"/>
            <a:ext cx="6350" cy="3175"/>
          </a:xfrm>
          <a:custGeom>
            <a:avLst/>
            <a:gdLst>
              <a:gd name="T0" fmla="*/ 8 w 49"/>
              <a:gd name="T1" fmla="*/ 13 h 18"/>
              <a:gd name="T2" fmla="*/ 32 w 49"/>
              <a:gd name="T3" fmla="*/ 18 h 18"/>
              <a:gd name="T4" fmla="*/ 49 w 49"/>
              <a:gd name="T5" fmla="*/ 11 h 18"/>
              <a:gd name="T6" fmla="*/ 47 w 49"/>
              <a:gd name="T7" fmla="*/ 3 h 18"/>
              <a:gd name="T8" fmla="*/ 21 w 49"/>
              <a:gd name="T9" fmla="*/ 0 h 18"/>
              <a:gd name="T10" fmla="*/ 7 w 49"/>
              <a:gd name="T11" fmla="*/ 2 h 18"/>
              <a:gd name="T12" fmla="*/ 0 w 49"/>
              <a:gd name="T13" fmla="*/ 5 h 18"/>
              <a:gd name="T14" fmla="*/ 0 w 49"/>
              <a:gd name="T15" fmla="*/ 9 h 18"/>
              <a:gd name="T16" fmla="*/ 8 w 49"/>
              <a:gd name="T17" fmla="*/ 13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9" h="18">
                <a:moveTo>
                  <a:pt x="8" y="13"/>
                </a:moveTo>
                <a:lnTo>
                  <a:pt x="32" y="18"/>
                </a:lnTo>
                <a:lnTo>
                  <a:pt x="49" y="11"/>
                </a:lnTo>
                <a:lnTo>
                  <a:pt x="47" y="3"/>
                </a:lnTo>
                <a:lnTo>
                  <a:pt x="21" y="0"/>
                </a:lnTo>
                <a:lnTo>
                  <a:pt x="7" y="2"/>
                </a:lnTo>
                <a:lnTo>
                  <a:pt x="0" y="5"/>
                </a:lnTo>
                <a:lnTo>
                  <a:pt x="0" y="9"/>
                </a:lnTo>
                <a:lnTo>
                  <a:pt x="8" y="1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448" name="Freeform 397"/>
          <p:cNvSpPr>
            <a:spLocks noEditPoints="1"/>
          </p:cNvSpPr>
          <p:nvPr/>
        </p:nvSpPr>
        <p:spPr bwMode="auto">
          <a:xfrm>
            <a:off x="7075488" y="2935288"/>
            <a:ext cx="33338" cy="88900"/>
          </a:xfrm>
          <a:custGeom>
            <a:avLst/>
            <a:gdLst>
              <a:gd name="T0" fmla="*/ 79 w 263"/>
              <a:gd name="T1" fmla="*/ 7 h 731"/>
              <a:gd name="T2" fmla="*/ 77 w 263"/>
              <a:gd name="T3" fmla="*/ 32 h 731"/>
              <a:gd name="T4" fmla="*/ 54 w 263"/>
              <a:gd name="T5" fmla="*/ 67 h 731"/>
              <a:gd name="T6" fmla="*/ 0 w 263"/>
              <a:gd name="T7" fmla="*/ 260 h 731"/>
              <a:gd name="T8" fmla="*/ 9 w 263"/>
              <a:gd name="T9" fmla="*/ 618 h 731"/>
              <a:gd name="T10" fmla="*/ 28 w 263"/>
              <a:gd name="T11" fmla="*/ 705 h 731"/>
              <a:gd name="T12" fmla="*/ 69 w 263"/>
              <a:gd name="T13" fmla="*/ 731 h 731"/>
              <a:gd name="T14" fmla="*/ 113 w 263"/>
              <a:gd name="T15" fmla="*/ 730 h 731"/>
              <a:gd name="T16" fmla="*/ 146 w 263"/>
              <a:gd name="T17" fmla="*/ 716 h 731"/>
              <a:gd name="T18" fmla="*/ 168 w 263"/>
              <a:gd name="T19" fmla="*/ 705 h 731"/>
              <a:gd name="T20" fmla="*/ 186 w 263"/>
              <a:gd name="T21" fmla="*/ 710 h 731"/>
              <a:gd name="T22" fmla="*/ 193 w 263"/>
              <a:gd name="T23" fmla="*/ 709 h 731"/>
              <a:gd name="T24" fmla="*/ 186 w 263"/>
              <a:gd name="T25" fmla="*/ 684 h 731"/>
              <a:gd name="T26" fmla="*/ 181 w 263"/>
              <a:gd name="T27" fmla="*/ 657 h 731"/>
              <a:gd name="T28" fmla="*/ 188 w 263"/>
              <a:gd name="T29" fmla="*/ 656 h 731"/>
              <a:gd name="T30" fmla="*/ 234 w 263"/>
              <a:gd name="T31" fmla="*/ 649 h 731"/>
              <a:gd name="T32" fmla="*/ 263 w 263"/>
              <a:gd name="T33" fmla="*/ 603 h 731"/>
              <a:gd name="T34" fmla="*/ 255 w 263"/>
              <a:gd name="T35" fmla="*/ 598 h 731"/>
              <a:gd name="T36" fmla="*/ 233 w 263"/>
              <a:gd name="T37" fmla="*/ 622 h 731"/>
              <a:gd name="T38" fmla="*/ 225 w 263"/>
              <a:gd name="T39" fmla="*/ 633 h 731"/>
              <a:gd name="T40" fmla="*/ 217 w 263"/>
              <a:gd name="T41" fmla="*/ 636 h 731"/>
              <a:gd name="T42" fmla="*/ 213 w 263"/>
              <a:gd name="T43" fmla="*/ 632 h 731"/>
              <a:gd name="T44" fmla="*/ 210 w 263"/>
              <a:gd name="T45" fmla="*/ 619 h 731"/>
              <a:gd name="T46" fmla="*/ 209 w 263"/>
              <a:gd name="T47" fmla="*/ 558 h 731"/>
              <a:gd name="T48" fmla="*/ 214 w 263"/>
              <a:gd name="T49" fmla="*/ 445 h 731"/>
              <a:gd name="T50" fmla="*/ 216 w 263"/>
              <a:gd name="T51" fmla="*/ 281 h 731"/>
              <a:gd name="T52" fmla="*/ 200 w 263"/>
              <a:gd name="T53" fmla="*/ 157 h 731"/>
              <a:gd name="T54" fmla="*/ 165 w 263"/>
              <a:gd name="T55" fmla="*/ 70 h 731"/>
              <a:gd name="T56" fmla="*/ 111 w 263"/>
              <a:gd name="T57" fmla="*/ 15 h 731"/>
              <a:gd name="T58" fmla="*/ 83 w 263"/>
              <a:gd name="T59" fmla="*/ 0 h 731"/>
              <a:gd name="T60" fmla="*/ 79 w 263"/>
              <a:gd name="T61" fmla="*/ 7 h 731"/>
              <a:gd name="T62" fmla="*/ 191 w 263"/>
              <a:gd name="T63" fmla="*/ 218 h 731"/>
              <a:gd name="T64" fmla="*/ 199 w 263"/>
              <a:gd name="T65" fmla="*/ 407 h 731"/>
              <a:gd name="T66" fmla="*/ 174 w 263"/>
              <a:gd name="T67" fmla="*/ 585 h 731"/>
              <a:gd name="T68" fmla="*/ 132 w 263"/>
              <a:gd name="T69" fmla="*/ 697 h 731"/>
              <a:gd name="T70" fmla="*/ 79 w 263"/>
              <a:gd name="T71" fmla="*/ 692 h 731"/>
              <a:gd name="T72" fmla="*/ 66 w 263"/>
              <a:gd name="T73" fmla="*/ 680 h 731"/>
              <a:gd name="T74" fmla="*/ 52 w 263"/>
              <a:gd name="T75" fmla="*/ 690 h 731"/>
              <a:gd name="T76" fmla="*/ 31 w 263"/>
              <a:gd name="T77" fmla="*/ 604 h 731"/>
              <a:gd name="T78" fmla="*/ 24 w 263"/>
              <a:gd name="T79" fmla="*/ 340 h 731"/>
              <a:gd name="T80" fmla="*/ 33 w 263"/>
              <a:gd name="T81" fmla="*/ 205 h 731"/>
              <a:gd name="T82" fmla="*/ 62 w 263"/>
              <a:gd name="T83" fmla="*/ 107 h 731"/>
              <a:gd name="T84" fmla="*/ 101 w 263"/>
              <a:gd name="T85" fmla="*/ 26 h 731"/>
              <a:gd name="T86" fmla="*/ 137 w 263"/>
              <a:gd name="T87" fmla="*/ 73 h 731"/>
              <a:gd name="T88" fmla="*/ 169 w 263"/>
              <a:gd name="T89" fmla="*/ 135 h 731"/>
              <a:gd name="T90" fmla="*/ 191 w 263"/>
              <a:gd name="T91" fmla="*/ 218 h 7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63" h="731">
                <a:moveTo>
                  <a:pt x="79" y="7"/>
                </a:moveTo>
                <a:lnTo>
                  <a:pt x="77" y="32"/>
                </a:lnTo>
                <a:lnTo>
                  <a:pt x="54" y="67"/>
                </a:lnTo>
                <a:lnTo>
                  <a:pt x="0" y="260"/>
                </a:lnTo>
                <a:lnTo>
                  <a:pt x="9" y="618"/>
                </a:lnTo>
                <a:lnTo>
                  <a:pt x="28" y="705"/>
                </a:lnTo>
                <a:lnTo>
                  <a:pt x="69" y="731"/>
                </a:lnTo>
                <a:lnTo>
                  <a:pt x="113" y="730"/>
                </a:lnTo>
                <a:lnTo>
                  <a:pt x="146" y="716"/>
                </a:lnTo>
                <a:lnTo>
                  <a:pt x="168" y="705"/>
                </a:lnTo>
                <a:lnTo>
                  <a:pt x="186" y="710"/>
                </a:lnTo>
                <a:lnTo>
                  <a:pt x="193" y="709"/>
                </a:lnTo>
                <a:lnTo>
                  <a:pt x="186" y="684"/>
                </a:lnTo>
                <a:lnTo>
                  <a:pt x="181" y="657"/>
                </a:lnTo>
                <a:lnTo>
                  <a:pt x="188" y="656"/>
                </a:lnTo>
                <a:lnTo>
                  <a:pt x="234" y="649"/>
                </a:lnTo>
                <a:lnTo>
                  <a:pt x="263" y="603"/>
                </a:lnTo>
                <a:lnTo>
                  <a:pt x="255" y="598"/>
                </a:lnTo>
                <a:lnTo>
                  <a:pt x="233" y="622"/>
                </a:lnTo>
                <a:lnTo>
                  <a:pt x="225" y="633"/>
                </a:lnTo>
                <a:lnTo>
                  <a:pt x="217" y="636"/>
                </a:lnTo>
                <a:lnTo>
                  <a:pt x="213" y="632"/>
                </a:lnTo>
                <a:lnTo>
                  <a:pt x="210" y="619"/>
                </a:lnTo>
                <a:lnTo>
                  <a:pt x="209" y="558"/>
                </a:lnTo>
                <a:lnTo>
                  <a:pt x="214" y="445"/>
                </a:lnTo>
                <a:lnTo>
                  <a:pt x="216" y="281"/>
                </a:lnTo>
                <a:lnTo>
                  <a:pt x="200" y="157"/>
                </a:lnTo>
                <a:lnTo>
                  <a:pt x="165" y="70"/>
                </a:lnTo>
                <a:lnTo>
                  <a:pt x="111" y="15"/>
                </a:lnTo>
                <a:lnTo>
                  <a:pt x="83" y="0"/>
                </a:lnTo>
                <a:lnTo>
                  <a:pt x="79" y="7"/>
                </a:lnTo>
                <a:close/>
                <a:moveTo>
                  <a:pt x="191" y="218"/>
                </a:moveTo>
                <a:lnTo>
                  <a:pt x="199" y="407"/>
                </a:lnTo>
                <a:lnTo>
                  <a:pt x="174" y="585"/>
                </a:lnTo>
                <a:lnTo>
                  <a:pt x="132" y="697"/>
                </a:lnTo>
                <a:lnTo>
                  <a:pt x="79" y="692"/>
                </a:lnTo>
                <a:lnTo>
                  <a:pt x="66" y="680"/>
                </a:lnTo>
                <a:lnTo>
                  <a:pt x="52" y="690"/>
                </a:lnTo>
                <a:lnTo>
                  <a:pt x="31" y="604"/>
                </a:lnTo>
                <a:lnTo>
                  <a:pt x="24" y="340"/>
                </a:lnTo>
                <a:lnTo>
                  <a:pt x="33" y="205"/>
                </a:lnTo>
                <a:lnTo>
                  <a:pt x="62" y="107"/>
                </a:lnTo>
                <a:lnTo>
                  <a:pt x="101" y="26"/>
                </a:lnTo>
                <a:lnTo>
                  <a:pt x="137" y="73"/>
                </a:lnTo>
                <a:lnTo>
                  <a:pt x="169" y="135"/>
                </a:lnTo>
                <a:lnTo>
                  <a:pt x="191" y="21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449" name="Freeform 398"/>
          <p:cNvSpPr>
            <a:spLocks/>
          </p:cNvSpPr>
          <p:nvPr/>
        </p:nvSpPr>
        <p:spPr bwMode="auto">
          <a:xfrm>
            <a:off x="7540625" y="2933700"/>
            <a:ext cx="11113" cy="4763"/>
          </a:xfrm>
          <a:custGeom>
            <a:avLst/>
            <a:gdLst>
              <a:gd name="T0" fmla="*/ 24 w 93"/>
              <a:gd name="T1" fmla="*/ 19 h 38"/>
              <a:gd name="T2" fmla="*/ 62 w 93"/>
              <a:gd name="T3" fmla="*/ 34 h 38"/>
              <a:gd name="T4" fmla="*/ 87 w 93"/>
              <a:gd name="T5" fmla="*/ 38 h 38"/>
              <a:gd name="T6" fmla="*/ 92 w 93"/>
              <a:gd name="T7" fmla="*/ 37 h 38"/>
              <a:gd name="T8" fmla="*/ 93 w 93"/>
              <a:gd name="T9" fmla="*/ 34 h 38"/>
              <a:gd name="T10" fmla="*/ 88 w 93"/>
              <a:gd name="T11" fmla="*/ 28 h 38"/>
              <a:gd name="T12" fmla="*/ 77 w 93"/>
              <a:gd name="T13" fmla="*/ 19 h 38"/>
              <a:gd name="T14" fmla="*/ 45 w 93"/>
              <a:gd name="T15" fmla="*/ 5 h 38"/>
              <a:gd name="T16" fmla="*/ 13 w 93"/>
              <a:gd name="T17" fmla="*/ 0 h 38"/>
              <a:gd name="T18" fmla="*/ 1 w 93"/>
              <a:gd name="T19" fmla="*/ 1 h 38"/>
              <a:gd name="T20" fmla="*/ 0 w 93"/>
              <a:gd name="T21" fmla="*/ 5 h 38"/>
              <a:gd name="T22" fmla="*/ 8 w 93"/>
              <a:gd name="T23" fmla="*/ 11 h 38"/>
              <a:gd name="T24" fmla="*/ 24 w 93"/>
              <a:gd name="T25" fmla="*/ 19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93" h="38">
                <a:moveTo>
                  <a:pt x="24" y="19"/>
                </a:moveTo>
                <a:lnTo>
                  <a:pt x="62" y="34"/>
                </a:lnTo>
                <a:lnTo>
                  <a:pt x="87" y="38"/>
                </a:lnTo>
                <a:lnTo>
                  <a:pt x="92" y="37"/>
                </a:lnTo>
                <a:lnTo>
                  <a:pt x="93" y="34"/>
                </a:lnTo>
                <a:lnTo>
                  <a:pt x="88" y="28"/>
                </a:lnTo>
                <a:lnTo>
                  <a:pt x="77" y="19"/>
                </a:lnTo>
                <a:lnTo>
                  <a:pt x="45" y="5"/>
                </a:lnTo>
                <a:lnTo>
                  <a:pt x="13" y="0"/>
                </a:lnTo>
                <a:lnTo>
                  <a:pt x="1" y="1"/>
                </a:lnTo>
                <a:lnTo>
                  <a:pt x="0" y="5"/>
                </a:lnTo>
                <a:lnTo>
                  <a:pt x="8" y="11"/>
                </a:lnTo>
                <a:lnTo>
                  <a:pt x="24" y="1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450" name="Freeform 399"/>
          <p:cNvSpPr>
            <a:spLocks/>
          </p:cNvSpPr>
          <p:nvPr/>
        </p:nvSpPr>
        <p:spPr bwMode="auto">
          <a:xfrm>
            <a:off x="7177088" y="2936875"/>
            <a:ext cx="17463" cy="42863"/>
          </a:xfrm>
          <a:custGeom>
            <a:avLst/>
            <a:gdLst>
              <a:gd name="T0" fmla="*/ 4 w 142"/>
              <a:gd name="T1" fmla="*/ 15 h 358"/>
              <a:gd name="T2" fmla="*/ 24 w 142"/>
              <a:gd name="T3" fmla="*/ 33 h 358"/>
              <a:gd name="T4" fmla="*/ 47 w 142"/>
              <a:gd name="T5" fmla="*/ 41 h 358"/>
              <a:gd name="T6" fmla="*/ 72 w 142"/>
              <a:gd name="T7" fmla="*/ 74 h 358"/>
              <a:gd name="T8" fmla="*/ 90 w 142"/>
              <a:gd name="T9" fmla="*/ 171 h 358"/>
              <a:gd name="T10" fmla="*/ 106 w 142"/>
              <a:gd name="T11" fmla="*/ 273 h 358"/>
              <a:gd name="T12" fmla="*/ 126 w 142"/>
              <a:gd name="T13" fmla="*/ 336 h 358"/>
              <a:gd name="T14" fmla="*/ 138 w 142"/>
              <a:gd name="T15" fmla="*/ 354 h 358"/>
              <a:gd name="T16" fmla="*/ 142 w 142"/>
              <a:gd name="T17" fmla="*/ 358 h 358"/>
              <a:gd name="T18" fmla="*/ 141 w 142"/>
              <a:gd name="T19" fmla="*/ 351 h 358"/>
              <a:gd name="T20" fmla="*/ 135 w 142"/>
              <a:gd name="T21" fmla="*/ 329 h 358"/>
              <a:gd name="T22" fmla="*/ 122 w 142"/>
              <a:gd name="T23" fmla="*/ 260 h 358"/>
              <a:gd name="T24" fmla="*/ 109 w 142"/>
              <a:gd name="T25" fmla="*/ 154 h 358"/>
              <a:gd name="T26" fmla="*/ 95 w 142"/>
              <a:gd name="T27" fmla="*/ 59 h 358"/>
              <a:gd name="T28" fmla="*/ 79 w 142"/>
              <a:gd name="T29" fmla="*/ 19 h 358"/>
              <a:gd name="T30" fmla="*/ 57 w 142"/>
              <a:gd name="T31" fmla="*/ 15 h 358"/>
              <a:gd name="T32" fmla="*/ 26 w 142"/>
              <a:gd name="T33" fmla="*/ 4 h 358"/>
              <a:gd name="T34" fmla="*/ 10 w 142"/>
              <a:gd name="T35" fmla="*/ 0 h 358"/>
              <a:gd name="T36" fmla="*/ 1 w 142"/>
              <a:gd name="T37" fmla="*/ 0 h 358"/>
              <a:gd name="T38" fmla="*/ 0 w 142"/>
              <a:gd name="T39" fmla="*/ 6 h 358"/>
              <a:gd name="T40" fmla="*/ 4 w 142"/>
              <a:gd name="T41" fmla="*/ 15 h 3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42" h="358">
                <a:moveTo>
                  <a:pt x="4" y="15"/>
                </a:moveTo>
                <a:lnTo>
                  <a:pt x="24" y="33"/>
                </a:lnTo>
                <a:lnTo>
                  <a:pt x="47" y="41"/>
                </a:lnTo>
                <a:lnTo>
                  <a:pt x="72" y="74"/>
                </a:lnTo>
                <a:lnTo>
                  <a:pt x="90" y="171"/>
                </a:lnTo>
                <a:lnTo>
                  <a:pt x="106" y="273"/>
                </a:lnTo>
                <a:lnTo>
                  <a:pt x="126" y="336"/>
                </a:lnTo>
                <a:lnTo>
                  <a:pt x="138" y="354"/>
                </a:lnTo>
                <a:lnTo>
                  <a:pt x="142" y="358"/>
                </a:lnTo>
                <a:lnTo>
                  <a:pt x="141" y="351"/>
                </a:lnTo>
                <a:lnTo>
                  <a:pt x="135" y="329"/>
                </a:lnTo>
                <a:lnTo>
                  <a:pt x="122" y="260"/>
                </a:lnTo>
                <a:lnTo>
                  <a:pt x="109" y="154"/>
                </a:lnTo>
                <a:lnTo>
                  <a:pt x="95" y="59"/>
                </a:lnTo>
                <a:lnTo>
                  <a:pt x="79" y="19"/>
                </a:lnTo>
                <a:lnTo>
                  <a:pt x="57" y="15"/>
                </a:lnTo>
                <a:lnTo>
                  <a:pt x="26" y="4"/>
                </a:lnTo>
                <a:lnTo>
                  <a:pt x="10" y="0"/>
                </a:lnTo>
                <a:lnTo>
                  <a:pt x="1" y="0"/>
                </a:lnTo>
                <a:lnTo>
                  <a:pt x="0" y="6"/>
                </a:lnTo>
                <a:lnTo>
                  <a:pt x="4" y="1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451" name="Freeform 400"/>
          <p:cNvSpPr>
            <a:spLocks/>
          </p:cNvSpPr>
          <p:nvPr/>
        </p:nvSpPr>
        <p:spPr bwMode="auto">
          <a:xfrm>
            <a:off x="7527925" y="2936875"/>
            <a:ext cx="9525" cy="3175"/>
          </a:xfrm>
          <a:custGeom>
            <a:avLst/>
            <a:gdLst>
              <a:gd name="T0" fmla="*/ 0 w 73"/>
              <a:gd name="T1" fmla="*/ 9 h 30"/>
              <a:gd name="T2" fmla="*/ 13 w 73"/>
              <a:gd name="T3" fmla="*/ 17 h 30"/>
              <a:gd name="T4" fmla="*/ 43 w 73"/>
              <a:gd name="T5" fmla="*/ 28 h 30"/>
              <a:gd name="T6" fmla="*/ 70 w 73"/>
              <a:gd name="T7" fmla="*/ 30 h 30"/>
              <a:gd name="T8" fmla="*/ 73 w 73"/>
              <a:gd name="T9" fmla="*/ 19 h 30"/>
              <a:gd name="T10" fmla="*/ 32 w 73"/>
              <a:gd name="T11" fmla="*/ 0 h 30"/>
              <a:gd name="T12" fmla="*/ 0 w 73"/>
              <a:gd name="T13" fmla="*/ 9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3" h="30">
                <a:moveTo>
                  <a:pt x="0" y="9"/>
                </a:moveTo>
                <a:lnTo>
                  <a:pt x="13" y="17"/>
                </a:lnTo>
                <a:lnTo>
                  <a:pt x="43" y="28"/>
                </a:lnTo>
                <a:lnTo>
                  <a:pt x="70" y="30"/>
                </a:lnTo>
                <a:lnTo>
                  <a:pt x="73" y="19"/>
                </a:lnTo>
                <a:lnTo>
                  <a:pt x="32" y="0"/>
                </a:lnTo>
                <a:lnTo>
                  <a:pt x="0" y="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452" name="Freeform 401"/>
          <p:cNvSpPr>
            <a:spLocks noEditPoints="1"/>
          </p:cNvSpPr>
          <p:nvPr/>
        </p:nvSpPr>
        <p:spPr bwMode="auto">
          <a:xfrm>
            <a:off x="7500938" y="2938463"/>
            <a:ext cx="25400" cy="9525"/>
          </a:xfrm>
          <a:custGeom>
            <a:avLst/>
            <a:gdLst>
              <a:gd name="T0" fmla="*/ 171 w 201"/>
              <a:gd name="T1" fmla="*/ 26 h 72"/>
              <a:gd name="T2" fmla="*/ 176 w 201"/>
              <a:gd name="T3" fmla="*/ 36 h 72"/>
              <a:gd name="T4" fmla="*/ 174 w 201"/>
              <a:gd name="T5" fmla="*/ 41 h 72"/>
              <a:gd name="T6" fmla="*/ 166 w 201"/>
              <a:gd name="T7" fmla="*/ 41 h 72"/>
              <a:gd name="T8" fmla="*/ 150 w 201"/>
              <a:gd name="T9" fmla="*/ 37 h 72"/>
              <a:gd name="T10" fmla="*/ 107 w 201"/>
              <a:gd name="T11" fmla="*/ 30 h 72"/>
              <a:gd name="T12" fmla="*/ 56 w 201"/>
              <a:gd name="T13" fmla="*/ 37 h 72"/>
              <a:gd name="T14" fmla="*/ 0 w 201"/>
              <a:gd name="T15" fmla="*/ 50 h 72"/>
              <a:gd name="T16" fmla="*/ 49 w 201"/>
              <a:gd name="T17" fmla="*/ 69 h 72"/>
              <a:gd name="T18" fmla="*/ 149 w 201"/>
              <a:gd name="T19" fmla="*/ 72 h 72"/>
              <a:gd name="T20" fmla="*/ 201 w 201"/>
              <a:gd name="T21" fmla="*/ 30 h 72"/>
              <a:gd name="T22" fmla="*/ 194 w 201"/>
              <a:gd name="T23" fmla="*/ 9 h 72"/>
              <a:gd name="T24" fmla="*/ 177 w 201"/>
              <a:gd name="T25" fmla="*/ 0 h 72"/>
              <a:gd name="T26" fmla="*/ 168 w 201"/>
              <a:gd name="T27" fmla="*/ 7 h 72"/>
              <a:gd name="T28" fmla="*/ 171 w 201"/>
              <a:gd name="T29" fmla="*/ 26 h 72"/>
              <a:gd name="T30" fmla="*/ 130 w 201"/>
              <a:gd name="T31" fmla="*/ 56 h 72"/>
              <a:gd name="T32" fmla="*/ 113 w 201"/>
              <a:gd name="T33" fmla="*/ 61 h 72"/>
              <a:gd name="T34" fmla="*/ 90 w 201"/>
              <a:gd name="T35" fmla="*/ 58 h 72"/>
              <a:gd name="T36" fmla="*/ 82 w 201"/>
              <a:gd name="T37" fmla="*/ 53 h 72"/>
              <a:gd name="T38" fmla="*/ 81 w 201"/>
              <a:gd name="T39" fmla="*/ 48 h 72"/>
              <a:gd name="T40" fmla="*/ 89 w 201"/>
              <a:gd name="T41" fmla="*/ 46 h 72"/>
              <a:gd name="T42" fmla="*/ 103 w 201"/>
              <a:gd name="T43" fmla="*/ 45 h 72"/>
              <a:gd name="T44" fmla="*/ 129 w 201"/>
              <a:gd name="T45" fmla="*/ 47 h 72"/>
              <a:gd name="T46" fmla="*/ 130 w 201"/>
              <a:gd name="T47" fmla="*/ 56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01" h="72">
                <a:moveTo>
                  <a:pt x="171" y="26"/>
                </a:moveTo>
                <a:lnTo>
                  <a:pt x="176" y="36"/>
                </a:lnTo>
                <a:lnTo>
                  <a:pt x="174" y="41"/>
                </a:lnTo>
                <a:lnTo>
                  <a:pt x="166" y="41"/>
                </a:lnTo>
                <a:lnTo>
                  <a:pt x="150" y="37"/>
                </a:lnTo>
                <a:lnTo>
                  <a:pt x="107" y="30"/>
                </a:lnTo>
                <a:lnTo>
                  <a:pt x="56" y="37"/>
                </a:lnTo>
                <a:lnTo>
                  <a:pt x="0" y="50"/>
                </a:lnTo>
                <a:lnTo>
                  <a:pt x="49" y="69"/>
                </a:lnTo>
                <a:lnTo>
                  <a:pt x="149" y="72"/>
                </a:lnTo>
                <a:lnTo>
                  <a:pt x="201" y="30"/>
                </a:lnTo>
                <a:lnTo>
                  <a:pt x="194" y="9"/>
                </a:lnTo>
                <a:lnTo>
                  <a:pt x="177" y="0"/>
                </a:lnTo>
                <a:lnTo>
                  <a:pt x="168" y="7"/>
                </a:lnTo>
                <a:lnTo>
                  <a:pt x="171" y="26"/>
                </a:lnTo>
                <a:close/>
                <a:moveTo>
                  <a:pt x="130" y="56"/>
                </a:moveTo>
                <a:lnTo>
                  <a:pt x="113" y="61"/>
                </a:lnTo>
                <a:lnTo>
                  <a:pt x="90" y="58"/>
                </a:lnTo>
                <a:lnTo>
                  <a:pt x="82" y="53"/>
                </a:lnTo>
                <a:lnTo>
                  <a:pt x="81" y="48"/>
                </a:lnTo>
                <a:lnTo>
                  <a:pt x="89" y="46"/>
                </a:lnTo>
                <a:lnTo>
                  <a:pt x="103" y="45"/>
                </a:lnTo>
                <a:lnTo>
                  <a:pt x="129" y="47"/>
                </a:lnTo>
                <a:lnTo>
                  <a:pt x="130" y="5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453" name="Freeform 402"/>
          <p:cNvSpPr>
            <a:spLocks/>
          </p:cNvSpPr>
          <p:nvPr/>
        </p:nvSpPr>
        <p:spPr bwMode="auto">
          <a:xfrm>
            <a:off x="6877050" y="2944813"/>
            <a:ext cx="22225" cy="9525"/>
          </a:xfrm>
          <a:custGeom>
            <a:avLst/>
            <a:gdLst>
              <a:gd name="T0" fmla="*/ 28 w 189"/>
              <a:gd name="T1" fmla="*/ 22 h 71"/>
              <a:gd name="T2" fmla="*/ 7 w 189"/>
              <a:gd name="T3" fmla="*/ 40 h 71"/>
              <a:gd name="T4" fmla="*/ 0 w 189"/>
              <a:gd name="T5" fmla="*/ 48 h 71"/>
              <a:gd name="T6" fmla="*/ 8 w 189"/>
              <a:gd name="T7" fmla="*/ 45 h 71"/>
              <a:gd name="T8" fmla="*/ 33 w 189"/>
              <a:gd name="T9" fmla="*/ 33 h 71"/>
              <a:gd name="T10" fmla="*/ 76 w 189"/>
              <a:gd name="T11" fmla="*/ 22 h 71"/>
              <a:gd name="T12" fmla="*/ 105 w 189"/>
              <a:gd name="T13" fmla="*/ 42 h 71"/>
              <a:gd name="T14" fmla="*/ 134 w 189"/>
              <a:gd name="T15" fmla="*/ 64 h 71"/>
              <a:gd name="T16" fmla="*/ 167 w 189"/>
              <a:gd name="T17" fmla="*/ 71 h 71"/>
              <a:gd name="T18" fmla="*/ 183 w 189"/>
              <a:gd name="T19" fmla="*/ 71 h 71"/>
              <a:gd name="T20" fmla="*/ 189 w 189"/>
              <a:gd name="T21" fmla="*/ 69 h 71"/>
              <a:gd name="T22" fmla="*/ 184 w 189"/>
              <a:gd name="T23" fmla="*/ 65 h 71"/>
              <a:gd name="T24" fmla="*/ 170 w 189"/>
              <a:gd name="T25" fmla="*/ 59 h 71"/>
              <a:gd name="T26" fmla="*/ 137 w 189"/>
              <a:gd name="T27" fmla="*/ 42 h 71"/>
              <a:gd name="T28" fmla="*/ 103 w 189"/>
              <a:gd name="T29" fmla="*/ 18 h 71"/>
              <a:gd name="T30" fmla="*/ 69 w 189"/>
              <a:gd name="T31" fmla="*/ 0 h 71"/>
              <a:gd name="T32" fmla="*/ 28 w 189"/>
              <a:gd name="T33" fmla="*/ 22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89" h="71">
                <a:moveTo>
                  <a:pt x="28" y="22"/>
                </a:moveTo>
                <a:lnTo>
                  <a:pt x="7" y="40"/>
                </a:lnTo>
                <a:lnTo>
                  <a:pt x="0" y="48"/>
                </a:lnTo>
                <a:lnTo>
                  <a:pt x="8" y="45"/>
                </a:lnTo>
                <a:lnTo>
                  <a:pt x="33" y="33"/>
                </a:lnTo>
                <a:lnTo>
                  <a:pt x="76" y="22"/>
                </a:lnTo>
                <a:lnTo>
                  <a:pt x="105" y="42"/>
                </a:lnTo>
                <a:lnTo>
                  <a:pt x="134" y="64"/>
                </a:lnTo>
                <a:lnTo>
                  <a:pt x="167" y="71"/>
                </a:lnTo>
                <a:lnTo>
                  <a:pt x="183" y="71"/>
                </a:lnTo>
                <a:lnTo>
                  <a:pt x="189" y="69"/>
                </a:lnTo>
                <a:lnTo>
                  <a:pt x="184" y="65"/>
                </a:lnTo>
                <a:lnTo>
                  <a:pt x="170" y="59"/>
                </a:lnTo>
                <a:lnTo>
                  <a:pt x="137" y="42"/>
                </a:lnTo>
                <a:lnTo>
                  <a:pt x="103" y="18"/>
                </a:lnTo>
                <a:lnTo>
                  <a:pt x="69" y="0"/>
                </a:lnTo>
                <a:lnTo>
                  <a:pt x="28" y="2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454" name="Freeform 403"/>
          <p:cNvSpPr>
            <a:spLocks noEditPoints="1"/>
          </p:cNvSpPr>
          <p:nvPr/>
        </p:nvSpPr>
        <p:spPr bwMode="auto">
          <a:xfrm>
            <a:off x="7199313" y="2946400"/>
            <a:ext cx="26988" cy="39688"/>
          </a:xfrm>
          <a:custGeom>
            <a:avLst/>
            <a:gdLst>
              <a:gd name="T0" fmla="*/ 22 w 215"/>
              <a:gd name="T1" fmla="*/ 93 h 322"/>
              <a:gd name="T2" fmla="*/ 17 w 215"/>
              <a:gd name="T3" fmla="*/ 176 h 322"/>
              <a:gd name="T4" fmla="*/ 3 w 215"/>
              <a:gd name="T5" fmla="*/ 241 h 322"/>
              <a:gd name="T6" fmla="*/ 0 w 215"/>
              <a:gd name="T7" fmla="*/ 318 h 322"/>
              <a:gd name="T8" fmla="*/ 31 w 215"/>
              <a:gd name="T9" fmla="*/ 322 h 322"/>
              <a:gd name="T10" fmla="*/ 36 w 215"/>
              <a:gd name="T11" fmla="*/ 305 h 322"/>
              <a:gd name="T12" fmla="*/ 25 w 215"/>
              <a:gd name="T13" fmla="*/ 299 h 322"/>
              <a:gd name="T14" fmla="*/ 13 w 215"/>
              <a:gd name="T15" fmla="*/ 289 h 322"/>
              <a:gd name="T16" fmla="*/ 16 w 215"/>
              <a:gd name="T17" fmla="*/ 267 h 322"/>
              <a:gd name="T18" fmla="*/ 28 w 215"/>
              <a:gd name="T19" fmla="*/ 246 h 322"/>
              <a:gd name="T20" fmla="*/ 39 w 215"/>
              <a:gd name="T21" fmla="*/ 245 h 322"/>
              <a:gd name="T22" fmla="*/ 132 w 215"/>
              <a:gd name="T23" fmla="*/ 178 h 322"/>
              <a:gd name="T24" fmla="*/ 215 w 215"/>
              <a:gd name="T25" fmla="*/ 83 h 322"/>
              <a:gd name="T26" fmla="*/ 135 w 215"/>
              <a:gd name="T27" fmla="*/ 36 h 322"/>
              <a:gd name="T28" fmla="*/ 33 w 215"/>
              <a:gd name="T29" fmla="*/ 0 h 322"/>
              <a:gd name="T30" fmla="*/ 26 w 215"/>
              <a:gd name="T31" fmla="*/ 27 h 322"/>
              <a:gd name="T32" fmla="*/ 22 w 215"/>
              <a:gd name="T33" fmla="*/ 93 h 322"/>
              <a:gd name="T34" fmla="*/ 178 w 215"/>
              <a:gd name="T35" fmla="*/ 85 h 322"/>
              <a:gd name="T36" fmla="*/ 168 w 215"/>
              <a:gd name="T37" fmla="*/ 115 h 322"/>
              <a:gd name="T38" fmla="*/ 119 w 215"/>
              <a:gd name="T39" fmla="*/ 170 h 322"/>
              <a:gd name="T40" fmla="*/ 44 w 215"/>
              <a:gd name="T41" fmla="*/ 243 h 322"/>
              <a:gd name="T42" fmla="*/ 44 w 215"/>
              <a:gd name="T43" fmla="*/ 132 h 322"/>
              <a:gd name="T44" fmla="*/ 44 w 215"/>
              <a:gd name="T45" fmla="*/ 21 h 322"/>
              <a:gd name="T46" fmla="*/ 104 w 215"/>
              <a:gd name="T47" fmla="*/ 47 h 322"/>
              <a:gd name="T48" fmla="*/ 150 w 215"/>
              <a:gd name="T49" fmla="*/ 69 h 322"/>
              <a:gd name="T50" fmla="*/ 178 w 215"/>
              <a:gd name="T51" fmla="*/ 85 h 3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215" h="322">
                <a:moveTo>
                  <a:pt x="22" y="93"/>
                </a:moveTo>
                <a:lnTo>
                  <a:pt x="17" y="176"/>
                </a:lnTo>
                <a:lnTo>
                  <a:pt x="3" y="241"/>
                </a:lnTo>
                <a:lnTo>
                  <a:pt x="0" y="318"/>
                </a:lnTo>
                <a:lnTo>
                  <a:pt x="31" y="322"/>
                </a:lnTo>
                <a:lnTo>
                  <a:pt x="36" y="305"/>
                </a:lnTo>
                <a:lnTo>
                  <a:pt x="25" y="299"/>
                </a:lnTo>
                <a:lnTo>
                  <a:pt x="13" y="289"/>
                </a:lnTo>
                <a:lnTo>
                  <a:pt x="16" y="267"/>
                </a:lnTo>
                <a:lnTo>
                  <a:pt x="28" y="246"/>
                </a:lnTo>
                <a:lnTo>
                  <a:pt x="39" y="245"/>
                </a:lnTo>
                <a:lnTo>
                  <a:pt x="132" y="178"/>
                </a:lnTo>
                <a:lnTo>
                  <a:pt x="215" y="83"/>
                </a:lnTo>
                <a:lnTo>
                  <a:pt x="135" y="36"/>
                </a:lnTo>
                <a:lnTo>
                  <a:pt x="33" y="0"/>
                </a:lnTo>
                <a:lnTo>
                  <a:pt x="26" y="27"/>
                </a:lnTo>
                <a:lnTo>
                  <a:pt x="22" y="93"/>
                </a:lnTo>
                <a:close/>
                <a:moveTo>
                  <a:pt x="178" y="85"/>
                </a:moveTo>
                <a:lnTo>
                  <a:pt x="168" y="115"/>
                </a:lnTo>
                <a:lnTo>
                  <a:pt x="119" y="170"/>
                </a:lnTo>
                <a:lnTo>
                  <a:pt x="44" y="243"/>
                </a:lnTo>
                <a:lnTo>
                  <a:pt x="44" y="132"/>
                </a:lnTo>
                <a:lnTo>
                  <a:pt x="44" y="21"/>
                </a:lnTo>
                <a:lnTo>
                  <a:pt x="104" y="47"/>
                </a:lnTo>
                <a:lnTo>
                  <a:pt x="150" y="69"/>
                </a:lnTo>
                <a:lnTo>
                  <a:pt x="178" y="8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455" name="Freeform 404"/>
          <p:cNvSpPr>
            <a:spLocks/>
          </p:cNvSpPr>
          <p:nvPr/>
        </p:nvSpPr>
        <p:spPr bwMode="auto">
          <a:xfrm>
            <a:off x="7489825" y="2946400"/>
            <a:ext cx="14288" cy="7938"/>
          </a:xfrm>
          <a:custGeom>
            <a:avLst/>
            <a:gdLst>
              <a:gd name="T0" fmla="*/ 14 w 109"/>
              <a:gd name="T1" fmla="*/ 18 h 56"/>
              <a:gd name="T2" fmla="*/ 1 w 109"/>
              <a:gd name="T3" fmla="*/ 27 h 56"/>
              <a:gd name="T4" fmla="*/ 0 w 109"/>
              <a:gd name="T5" fmla="*/ 36 h 56"/>
              <a:gd name="T6" fmla="*/ 11 w 109"/>
              <a:gd name="T7" fmla="*/ 43 h 56"/>
              <a:gd name="T8" fmla="*/ 34 w 109"/>
              <a:gd name="T9" fmla="*/ 52 h 56"/>
              <a:gd name="T10" fmla="*/ 73 w 109"/>
              <a:gd name="T11" fmla="*/ 56 h 56"/>
              <a:gd name="T12" fmla="*/ 102 w 109"/>
              <a:gd name="T13" fmla="*/ 46 h 56"/>
              <a:gd name="T14" fmla="*/ 109 w 109"/>
              <a:gd name="T15" fmla="*/ 36 h 56"/>
              <a:gd name="T16" fmla="*/ 108 w 109"/>
              <a:gd name="T17" fmla="*/ 31 h 56"/>
              <a:gd name="T18" fmla="*/ 97 w 109"/>
              <a:gd name="T19" fmla="*/ 29 h 56"/>
              <a:gd name="T20" fmla="*/ 74 w 109"/>
              <a:gd name="T21" fmla="*/ 33 h 56"/>
              <a:gd name="T22" fmla="*/ 51 w 109"/>
              <a:gd name="T23" fmla="*/ 38 h 56"/>
              <a:gd name="T24" fmla="*/ 40 w 109"/>
              <a:gd name="T25" fmla="*/ 39 h 56"/>
              <a:gd name="T26" fmla="*/ 41 w 109"/>
              <a:gd name="T27" fmla="*/ 34 h 56"/>
              <a:gd name="T28" fmla="*/ 55 w 109"/>
              <a:gd name="T29" fmla="*/ 22 h 56"/>
              <a:gd name="T30" fmla="*/ 71 w 109"/>
              <a:gd name="T31" fmla="*/ 6 h 56"/>
              <a:gd name="T32" fmla="*/ 65 w 109"/>
              <a:gd name="T33" fmla="*/ 0 h 56"/>
              <a:gd name="T34" fmla="*/ 44 w 109"/>
              <a:gd name="T35" fmla="*/ 3 h 56"/>
              <a:gd name="T36" fmla="*/ 14 w 109"/>
              <a:gd name="T37" fmla="*/ 18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09" h="56">
                <a:moveTo>
                  <a:pt x="14" y="18"/>
                </a:moveTo>
                <a:lnTo>
                  <a:pt x="1" y="27"/>
                </a:lnTo>
                <a:lnTo>
                  <a:pt x="0" y="36"/>
                </a:lnTo>
                <a:lnTo>
                  <a:pt x="11" y="43"/>
                </a:lnTo>
                <a:lnTo>
                  <a:pt x="34" y="52"/>
                </a:lnTo>
                <a:lnTo>
                  <a:pt x="73" y="56"/>
                </a:lnTo>
                <a:lnTo>
                  <a:pt x="102" y="46"/>
                </a:lnTo>
                <a:lnTo>
                  <a:pt x="109" y="36"/>
                </a:lnTo>
                <a:lnTo>
                  <a:pt x="108" y="31"/>
                </a:lnTo>
                <a:lnTo>
                  <a:pt x="97" y="29"/>
                </a:lnTo>
                <a:lnTo>
                  <a:pt x="74" y="33"/>
                </a:lnTo>
                <a:lnTo>
                  <a:pt x="51" y="38"/>
                </a:lnTo>
                <a:lnTo>
                  <a:pt x="40" y="39"/>
                </a:lnTo>
                <a:lnTo>
                  <a:pt x="41" y="34"/>
                </a:lnTo>
                <a:lnTo>
                  <a:pt x="55" y="22"/>
                </a:lnTo>
                <a:lnTo>
                  <a:pt x="71" y="6"/>
                </a:lnTo>
                <a:lnTo>
                  <a:pt x="65" y="0"/>
                </a:lnTo>
                <a:lnTo>
                  <a:pt x="44" y="3"/>
                </a:lnTo>
                <a:lnTo>
                  <a:pt x="14" y="1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456" name="Freeform 405"/>
          <p:cNvSpPr>
            <a:spLocks/>
          </p:cNvSpPr>
          <p:nvPr/>
        </p:nvSpPr>
        <p:spPr bwMode="auto">
          <a:xfrm>
            <a:off x="6929438" y="2949575"/>
            <a:ext cx="14288" cy="6350"/>
          </a:xfrm>
          <a:custGeom>
            <a:avLst/>
            <a:gdLst>
              <a:gd name="T0" fmla="*/ 99 w 122"/>
              <a:gd name="T1" fmla="*/ 11 h 50"/>
              <a:gd name="T2" fmla="*/ 82 w 122"/>
              <a:gd name="T3" fmla="*/ 29 h 50"/>
              <a:gd name="T4" fmla="*/ 41 w 122"/>
              <a:gd name="T5" fmla="*/ 37 h 50"/>
              <a:gd name="T6" fmla="*/ 12 w 122"/>
              <a:gd name="T7" fmla="*/ 39 h 50"/>
              <a:gd name="T8" fmla="*/ 0 w 122"/>
              <a:gd name="T9" fmla="*/ 42 h 50"/>
              <a:gd name="T10" fmla="*/ 7 w 122"/>
              <a:gd name="T11" fmla="*/ 44 h 50"/>
              <a:gd name="T12" fmla="*/ 28 w 122"/>
              <a:gd name="T13" fmla="*/ 50 h 50"/>
              <a:gd name="T14" fmla="*/ 111 w 122"/>
              <a:gd name="T15" fmla="*/ 39 h 50"/>
              <a:gd name="T16" fmla="*/ 122 w 122"/>
              <a:gd name="T17" fmla="*/ 5 h 50"/>
              <a:gd name="T18" fmla="*/ 105 w 122"/>
              <a:gd name="T19" fmla="*/ 0 h 50"/>
              <a:gd name="T20" fmla="*/ 99 w 122"/>
              <a:gd name="T21" fmla="*/ 11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22" h="50">
                <a:moveTo>
                  <a:pt x="99" y="11"/>
                </a:moveTo>
                <a:lnTo>
                  <a:pt x="82" y="29"/>
                </a:lnTo>
                <a:lnTo>
                  <a:pt x="41" y="37"/>
                </a:lnTo>
                <a:lnTo>
                  <a:pt x="12" y="39"/>
                </a:lnTo>
                <a:lnTo>
                  <a:pt x="0" y="42"/>
                </a:lnTo>
                <a:lnTo>
                  <a:pt x="7" y="44"/>
                </a:lnTo>
                <a:lnTo>
                  <a:pt x="28" y="50"/>
                </a:lnTo>
                <a:lnTo>
                  <a:pt x="111" y="39"/>
                </a:lnTo>
                <a:lnTo>
                  <a:pt x="122" y="5"/>
                </a:lnTo>
                <a:lnTo>
                  <a:pt x="105" y="0"/>
                </a:lnTo>
                <a:lnTo>
                  <a:pt x="99" y="1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" name="Freeform 407"/>
          <p:cNvSpPr>
            <a:spLocks/>
          </p:cNvSpPr>
          <p:nvPr/>
        </p:nvSpPr>
        <p:spPr bwMode="auto">
          <a:xfrm>
            <a:off x="6908800" y="2954338"/>
            <a:ext cx="6350" cy="3175"/>
          </a:xfrm>
          <a:custGeom>
            <a:avLst/>
            <a:gdLst>
              <a:gd name="T0" fmla="*/ 8 w 49"/>
              <a:gd name="T1" fmla="*/ 13 h 17"/>
              <a:gd name="T2" fmla="*/ 32 w 49"/>
              <a:gd name="T3" fmla="*/ 17 h 17"/>
              <a:gd name="T4" fmla="*/ 49 w 49"/>
              <a:gd name="T5" fmla="*/ 10 h 17"/>
              <a:gd name="T6" fmla="*/ 47 w 49"/>
              <a:gd name="T7" fmla="*/ 2 h 17"/>
              <a:gd name="T8" fmla="*/ 21 w 49"/>
              <a:gd name="T9" fmla="*/ 0 h 17"/>
              <a:gd name="T10" fmla="*/ 7 w 49"/>
              <a:gd name="T11" fmla="*/ 1 h 17"/>
              <a:gd name="T12" fmla="*/ 0 w 49"/>
              <a:gd name="T13" fmla="*/ 4 h 17"/>
              <a:gd name="T14" fmla="*/ 0 w 49"/>
              <a:gd name="T15" fmla="*/ 8 h 17"/>
              <a:gd name="T16" fmla="*/ 8 w 49"/>
              <a:gd name="T17" fmla="*/ 13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9" h="17">
                <a:moveTo>
                  <a:pt x="8" y="13"/>
                </a:moveTo>
                <a:lnTo>
                  <a:pt x="32" y="17"/>
                </a:lnTo>
                <a:lnTo>
                  <a:pt x="49" y="10"/>
                </a:lnTo>
                <a:lnTo>
                  <a:pt x="47" y="2"/>
                </a:lnTo>
                <a:lnTo>
                  <a:pt x="21" y="0"/>
                </a:lnTo>
                <a:lnTo>
                  <a:pt x="7" y="1"/>
                </a:lnTo>
                <a:lnTo>
                  <a:pt x="0" y="4"/>
                </a:lnTo>
                <a:lnTo>
                  <a:pt x="0" y="8"/>
                </a:lnTo>
                <a:lnTo>
                  <a:pt x="8" y="1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8" name="Freeform 408"/>
          <p:cNvSpPr>
            <a:spLocks/>
          </p:cNvSpPr>
          <p:nvPr/>
        </p:nvSpPr>
        <p:spPr bwMode="auto">
          <a:xfrm>
            <a:off x="6999288" y="2957513"/>
            <a:ext cx="6350" cy="4763"/>
          </a:xfrm>
          <a:custGeom>
            <a:avLst/>
            <a:gdLst>
              <a:gd name="T0" fmla="*/ 16 w 56"/>
              <a:gd name="T1" fmla="*/ 19 h 41"/>
              <a:gd name="T2" fmla="*/ 4 w 56"/>
              <a:gd name="T3" fmla="*/ 28 h 41"/>
              <a:gd name="T4" fmla="*/ 0 w 56"/>
              <a:gd name="T5" fmla="*/ 35 h 41"/>
              <a:gd name="T6" fmla="*/ 1 w 56"/>
              <a:gd name="T7" fmla="*/ 40 h 41"/>
              <a:gd name="T8" fmla="*/ 10 w 56"/>
              <a:gd name="T9" fmla="*/ 41 h 41"/>
              <a:gd name="T10" fmla="*/ 31 w 56"/>
              <a:gd name="T11" fmla="*/ 34 h 41"/>
              <a:gd name="T12" fmla="*/ 48 w 56"/>
              <a:gd name="T13" fmla="*/ 19 h 41"/>
              <a:gd name="T14" fmla="*/ 56 w 56"/>
              <a:gd name="T15" fmla="*/ 5 h 41"/>
              <a:gd name="T16" fmla="*/ 54 w 56"/>
              <a:gd name="T17" fmla="*/ 0 h 41"/>
              <a:gd name="T18" fmla="*/ 41 w 56"/>
              <a:gd name="T19" fmla="*/ 5 h 41"/>
              <a:gd name="T20" fmla="*/ 16 w 56"/>
              <a:gd name="T21" fmla="*/ 19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6" h="41">
                <a:moveTo>
                  <a:pt x="16" y="19"/>
                </a:moveTo>
                <a:lnTo>
                  <a:pt x="4" y="28"/>
                </a:lnTo>
                <a:lnTo>
                  <a:pt x="0" y="35"/>
                </a:lnTo>
                <a:lnTo>
                  <a:pt x="1" y="40"/>
                </a:lnTo>
                <a:lnTo>
                  <a:pt x="10" y="41"/>
                </a:lnTo>
                <a:lnTo>
                  <a:pt x="31" y="34"/>
                </a:lnTo>
                <a:lnTo>
                  <a:pt x="48" y="19"/>
                </a:lnTo>
                <a:lnTo>
                  <a:pt x="56" y="5"/>
                </a:lnTo>
                <a:lnTo>
                  <a:pt x="54" y="0"/>
                </a:lnTo>
                <a:lnTo>
                  <a:pt x="41" y="5"/>
                </a:lnTo>
                <a:lnTo>
                  <a:pt x="16" y="1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9" name="Freeform 409"/>
          <p:cNvSpPr>
            <a:spLocks/>
          </p:cNvSpPr>
          <p:nvPr/>
        </p:nvSpPr>
        <p:spPr bwMode="auto">
          <a:xfrm>
            <a:off x="7008813" y="2962275"/>
            <a:ext cx="9525" cy="1588"/>
          </a:xfrm>
          <a:custGeom>
            <a:avLst/>
            <a:gdLst>
              <a:gd name="T0" fmla="*/ 11 w 75"/>
              <a:gd name="T1" fmla="*/ 11 h 14"/>
              <a:gd name="T2" fmla="*/ 44 w 75"/>
              <a:gd name="T3" fmla="*/ 14 h 14"/>
              <a:gd name="T4" fmla="*/ 75 w 75"/>
              <a:gd name="T5" fmla="*/ 11 h 14"/>
              <a:gd name="T6" fmla="*/ 74 w 75"/>
              <a:gd name="T7" fmla="*/ 3 h 14"/>
              <a:gd name="T8" fmla="*/ 36 w 75"/>
              <a:gd name="T9" fmla="*/ 0 h 14"/>
              <a:gd name="T10" fmla="*/ 15 w 75"/>
              <a:gd name="T11" fmla="*/ 1 h 14"/>
              <a:gd name="T12" fmla="*/ 2 w 75"/>
              <a:gd name="T13" fmla="*/ 3 h 14"/>
              <a:gd name="T14" fmla="*/ 0 w 75"/>
              <a:gd name="T15" fmla="*/ 4 h 14"/>
              <a:gd name="T16" fmla="*/ 1 w 75"/>
              <a:gd name="T17" fmla="*/ 6 h 14"/>
              <a:gd name="T18" fmla="*/ 4 w 75"/>
              <a:gd name="T19" fmla="*/ 8 h 14"/>
              <a:gd name="T20" fmla="*/ 11 w 75"/>
              <a:gd name="T21" fmla="*/ 11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5" h="14">
                <a:moveTo>
                  <a:pt x="11" y="11"/>
                </a:moveTo>
                <a:lnTo>
                  <a:pt x="44" y="14"/>
                </a:lnTo>
                <a:lnTo>
                  <a:pt x="75" y="11"/>
                </a:lnTo>
                <a:lnTo>
                  <a:pt x="74" y="3"/>
                </a:lnTo>
                <a:lnTo>
                  <a:pt x="36" y="0"/>
                </a:lnTo>
                <a:lnTo>
                  <a:pt x="15" y="1"/>
                </a:lnTo>
                <a:lnTo>
                  <a:pt x="2" y="3"/>
                </a:lnTo>
                <a:lnTo>
                  <a:pt x="0" y="4"/>
                </a:lnTo>
                <a:lnTo>
                  <a:pt x="1" y="6"/>
                </a:lnTo>
                <a:lnTo>
                  <a:pt x="4" y="8"/>
                </a:lnTo>
                <a:lnTo>
                  <a:pt x="11" y="1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" name="Freeform 410"/>
          <p:cNvSpPr>
            <a:spLocks/>
          </p:cNvSpPr>
          <p:nvPr/>
        </p:nvSpPr>
        <p:spPr bwMode="auto">
          <a:xfrm>
            <a:off x="7019925" y="2965450"/>
            <a:ext cx="4763" cy="6350"/>
          </a:xfrm>
          <a:custGeom>
            <a:avLst/>
            <a:gdLst>
              <a:gd name="T0" fmla="*/ 3 w 29"/>
              <a:gd name="T1" fmla="*/ 17 h 49"/>
              <a:gd name="T2" fmla="*/ 0 w 29"/>
              <a:gd name="T3" fmla="*/ 35 h 49"/>
              <a:gd name="T4" fmla="*/ 10 w 29"/>
              <a:gd name="T5" fmla="*/ 49 h 49"/>
              <a:gd name="T6" fmla="*/ 24 w 29"/>
              <a:gd name="T7" fmla="*/ 48 h 49"/>
              <a:gd name="T8" fmla="*/ 29 w 29"/>
              <a:gd name="T9" fmla="*/ 30 h 49"/>
              <a:gd name="T10" fmla="*/ 28 w 29"/>
              <a:gd name="T11" fmla="*/ 9 h 49"/>
              <a:gd name="T12" fmla="*/ 24 w 29"/>
              <a:gd name="T13" fmla="*/ 0 h 49"/>
              <a:gd name="T14" fmla="*/ 15 w 29"/>
              <a:gd name="T15" fmla="*/ 2 h 49"/>
              <a:gd name="T16" fmla="*/ 3 w 29"/>
              <a:gd name="T17" fmla="*/ 17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" h="49">
                <a:moveTo>
                  <a:pt x="3" y="17"/>
                </a:moveTo>
                <a:lnTo>
                  <a:pt x="0" y="35"/>
                </a:lnTo>
                <a:lnTo>
                  <a:pt x="10" y="49"/>
                </a:lnTo>
                <a:lnTo>
                  <a:pt x="24" y="48"/>
                </a:lnTo>
                <a:lnTo>
                  <a:pt x="29" y="30"/>
                </a:lnTo>
                <a:lnTo>
                  <a:pt x="28" y="9"/>
                </a:lnTo>
                <a:lnTo>
                  <a:pt x="24" y="0"/>
                </a:lnTo>
                <a:lnTo>
                  <a:pt x="15" y="2"/>
                </a:lnTo>
                <a:lnTo>
                  <a:pt x="3" y="1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1" name="Freeform 411"/>
          <p:cNvSpPr>
            <a:spLocks/>
          </p:cNvSpPr>
          <p:nvPr/>
        </p:nvSpPr>
        <p:spPr bwMode="auto">
          <a:xfrm>
            <a:off x="7024688" y="2974975"/>
            <a:ext cx="19050" cy="22225"/>
          </a:xfrm>
          <a:custGeom>
            <a:avLst/>
            <a:gdLst>
              <a:gd name="T0" fmla="*/ 0 w 161"/>
              <a:gd name="T1" fmla="*/ 10 h 179"/>
              <a:gd name="T2" fmla="*/ 24 w 161"/>
              <a:gd name="T3" fmla="*/ 48 h 179"/>
              <a:gd name="T4" fmla="*/ 82 w 161"/>
              <a:gd name="T5" fmla="*/ 106 h 179"/>
              <a:gd name="T6" fmla="*/ 161 w 161"/>
              <a:gd name="T7" fmla="*/ 179 h 179"/>
              <a:gd name="T8" fmla="*/ 86 w 161"/>
              <a:gd name="T9" fmla="*/ 94 h 179"/>
              <a:gd name="T10" fmla="*/ 31 w 161"/>
              <a:gd name="T11" fmla="*/ 31 h 179"/>
              <a:gd name="T12" fmla="*/ 7 w 161"/>
              <a:gd name="T13" fmla="*/ 0 h 179"/>
              <a:gd name="T14" fmla="*/ 2 w 161"/>
              <a:gd name="T15" fmla="*/ 0 h 179"/>
              <a:gd name="T16" fmla="*/ 0 w 161"/>
              <a:gd name="T17" fmla="*/ 10 h 1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61" h="179">
                <a:moveTo>
                  <a:pt x="0" y="10"/>
                </a:moveTo>
                <a:lnTo>
                  <a:pt x="24" y="48"/>
                </a:lnTo>
                <a:lnTo>
                  <a:pt x="82" y="106"/>
                </a:lnTo>
                <a:lnTo>
                  <a:pt x="161" y="179"/>
                </a:lnTo>
                <a:lnTo>
                  <a:pt x="86" y="94"/>
                </a:lnTo>
                <a:lnTo>
                  <a:pt x="31" y="31"/>
                </a:lnTo>
                <a:lnTo>
                  <a:pt x="7" y="0"/>
                </a:lnTo>
                <a:lnTo>
                  <a:pt x="2" y="0"/>
                </a:lnTo>
                <a:lnTo>
                  <a:pt x="0" y="1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2" name="Freeform 412"/>
          <p:cNvSpPr>
            <a:spLocks/>
          </p:cNvSpPr>
          <p:nvPr/>
        </p:nvSpPr>
        <p:spPr bwMode="auto">
          <a:xfrm>
            <a:off x="7181850" y="2978150"/>
            <a:ext cx="12700" cy="7938"/>
          </a:xfrm>
          <a:custGeom>
            <a:avLst/>
            <a:gdLst>
              <a:gd name="T0" fmla="*/ 27 w 104"/>
              <a:gd name="T1" fmla="*/ 24 h 58"/>
              <a:gd name="T2" fmla="*/ 64 w 104"/>
              <a:gd name="T3" fmla="*/ 48 h 58"/>
              <a:gd name="T4" fmla="*/ 92 w 104"/>
              <a:gd name="T5" fmla="*/ 58 h 58"/>
              <a:gd name="T6" fmla="*/ 99 w 104"/>
              <a:gd name="T7" fmla="*/ 58 h 58"/>
              <a:gd name="T8" fmla="*/ 103 w 104"/>
              <a:gd name="T9" fmla="*/ 56 h 58"/>
              <a:gd name="T10" fmla="*/ 104 w 104"/>
              <a:gd name="T11" fmla="*/ 53 h 58"/>
              <a:gd name="T12" fmla="*/ 100 w 104"/>
              <a:gd name="T13" fmla="*/ 49 h 58"/>
              <a:gd name="T14" fmla="*/ 80 w 104"/>
              <a:gd name="T15" fmla="*/ 37 h 58"/>
              <a:gd name="T16" fmla="*/ 40 w 104"/>
              <a:gd name="T17" fmla="*/ 17 h 58"/>
              <a:gd name="T18" fmla="*/ 11 w 104"/>
              <a:gd name="T19" fmla="*/ 5 h 58"/>
              <a:gd name="T20" fmla="*/ 0 w 104"/>
              <a:gd name="T21" fmla="*/ 0 h 58"/>
              <a:gd name="T22" fmla="*/ 6 w 104"/>
              <a:gd name="T23" fmla="*/ 7 h 58"/>
              <a:gd name="T24" fmla="*/ 27 w 104"/>
              <a:gd name="T25" fmla="*/ 24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4" h="58">
                <a:moveTo>
                  <a:pt x="27" y="24"/>
                </a:moveTo>
                <a:lnTo>
                  <a:pt x="64" y="48"/>
                </a:lnTo>
                <a:lnTo>
                  <a:pt x="92" y="58"/>
                </a:lnTo>
                <a:lnTo>
                  <a:pt x="99" y="58"/>
                </a:lnTo>
                <a:lnTo>
                  <a:pt x="103" y="56"/>
                </a:lnTo>
                <a:lnTo>
                  <a:pt x="104" y="53"/>
                </a:lnTo>
                <a:lnTo>
                  <a:pt x="100" y="49"/>
                </a:lnTo>
                <a:lnTo>
                  <a:pt x="80" y="37"/>
                </a:lnTo>
                <a:lnTo>
                  <a:pt x="40" y="17"/>
                </a:lnTo>
                <a:lnTo>
                  <a:pt x="11" y="5"/>
                </a:lnTo>
                <a:lnTo>
                  <a:pt x="0" y="0"/>
                </a:lnTo>
                <a:lnTo>
                  <a:pt x="6" y="7"/>
                </a:lnTo>
                <a:lnTo>
                  <a:pt x="27" y="2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" name="Freeform 413"/>
          <p:cNvSpPr>
            <a:spLocks/>
          </p:cNvSpPr>
          <p:nvPr/>
        </p:nvSpPr>
        <p:spPr bwMode="auto">
          <a:xfrm>
            <a:off x="7137400" y="2981325"/>
            <a:ext cx="31750" cy="22225"/>
          </a:xfrm>
          <a:custGeom>
            <a:avLst/>
            <a:gdLst>
              <a:gd name="T0" fmla="*/ 138 w 266"/>
              <a:gd name="T1" fmla="*/ 60 h 190"/>
              <a:gd name="T2" fmla="*/ 84 w 266"/>
              <a:gd name="T3" fmla="*/ 104 h 190"/>
              <a:gd name="T4" fmla="*/ 44 w 266"/>
              <a:gd name="T5" fmla="*/ 114 h 190"/>
              <a:gd name="T6" fmla="*/ 32 w 266"/>
              <a:gd name="T7" fmla="*/ 110 h 190"/>
              <a:gd name="T8" fmla="*/ 25 w 266"/>
              <a:gd name="T9" fmla="*/ 109 h 190"/>
              <a:gd name="T10" fmla="*/ 24 w 266"/>
              <a:gd name="T11" fmla="*/ 110 h 190"/>
              <a:gd name="T12" fmla="*/ 27 w 266"/>
              <a:gd name="T13" fmla="*/ 116 h 190"/>
              <a:gd name="T14" fmla="*/ 30 w 266"/>
              <a:gd name="T15" fmla="*/ 135 h 190"/>
              <a:gd name="T16" fmla="*/ 19 w 266"/>
              <a:gd name="T17" fmla="*/ 161 h 190"/>
              <a:gd name="T18" fmla="*/ 5 w 266"/>
              <a:gd name="T19" fmla="*/ 178 h 190"/>
              <a:gd name="T20" fmla="*/ 0 w 266"/>
              <a:gd name="T21" fmla="*/ 187 h 190"/>
              <a:gd name="T22" fmla="*/ 4 w 266"/>
              <a:gd name="T23" fmla="*/ 190 h 190"/>
              <a:gd name="T24" fmla="*/ 14 w 266"/>
              <a:gd name="T25" fmla="*/ 184 h 190"/>
              <a:gd name="T26" fmla="*/ 56 w 266"/>
              <a:gd name="T27" fmla="*/ 154 h 190"/>
              <a:gd name="T28" fmla="*/ 117 w 266"/>
              <a:gd name="T29" fmla="*/ 101 h 190"/>
              <a:gd name="T30" fmla="*/ 195 w 266"/>
              <a:gd name="T31" fmla="*/ 40 h 190"/>
              <a:gd name="T32" fmla="*/ 245 w 266"/>
              <a:gd name="T33" fmla="*/ 26 h 190"/>
              <a:gd name="T34" fmla="*/ 265 w 266"/>
              <a:gd name="T35" fmla="*/ 29 h 190"/>
              <a:gd name="T36" fmla="*/ 266 w 266"/>
              <a:gd name="T37" fmla="*/ 18 h 190"/>
              <a:gd name="T38" fmla="*/ 217 w 266"/>
              <a:gd name="T39" fmla="*/ 0 h 190"/>
              <a:gd name="T40" fmla="*/ 138 w 266"/>
              <a:gd name="T41" fmla="*/ 60 h 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66" h="190">
                <a:moveTo>
                  <a:pt x="138" y="60"/>
                </a:moveTo>
                <a:lnTo>
                  <a:pt x="84" y="104"/>
                </a:lnTo>
                <a:lnTo>
                  <a:pt x="44" y="114"/>
                </a:lnTo>
                <a:lnTo>
                  <a:pt x="32" y="110"/>
                </a:lnTo>
                <a:lnTo>
                  <a:pt x="25" y="109"/>
                </a:lnTo>
                <a:lnTo>
                  <a:pt x="24" y="110"/>
                </a:lnTo>
                <a:lnTo>
                  <a:pt x="27" y="116"/>
                </a:lnTo>
                <a:lnTo>
                  <a:pt x="30" y="135"/>
                </a:lnTo>
                <a:lnTo>
                  <a:pt x="19" y="161"/>
                </a:lnTo>
                <a:lnTo>
                  <a:pt x="5" y="178"/>
                </a:lnTo>
                <a:lnTo>
                  <a:pt x="0" y="187"/>
                </a:lnTo>
                <a:lnTo>
                  <a:pt x="4" y="190"/>
                </a:lnTo>
                <a:lnTo>
                  <a:pt x="14" y="184"/>
                </a:lnTo>
                <a:lnTo>
                  <a:pt x="56" y="154"/>
                </a:lnTo>
                <a:lnTo>
                  <a:pt x="117" y="101"/>
                </a:lnTo>
                <a:lnTo>
                  <a:pt x="195" y="40"/>
                </a:lnTo>
                <a:lnTo>
                  <a:pt x="245" y="26"/>
                </a:lnTo>
                <a:lnTo>
                  <a:pt x="265" y="29"/>
                </a:lnTo>
                <a:lnTo>
                  <a:pt x="266" y="18"/>
                </a:lnTo>
                <a:lnTo>
                  <a:pt x="217" y="0"/>
                </a:lnTo>
                <a:lnTo>
                  <a:pt x="138" y="6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4" name="Freeform 414"/>
          <p:cNvSpPr>
            <a:spLocks/>
          </p:cNvSpPr>
          <p:nvPr/>
        </p:nvSpPr>
        <p:spPr bwMode="auto">
          <a:xfrm>
            <a:off x="7061200" y="3003550"/>
            <a:ext cx="11113" cy="6350"/>
          </a:xfrm>
          <a:custGeom>
            <a:avLst/>
            <a:gdLst>
              <a:gd name="T0" fmla="*/ 19 w 81"/>
              <a:gd name="T1" fmla="*/ 12 h 50"/>
              <a:gd name="T2" fmla="*/ 5 w 81"/>
              <a:gd name="T3" fmla="*/ 21 h 50"/>
              <a:gd name="T4" fmla="*/ 0 w 81"/>
              <a:gd name="T5" fmla="*/ 27 h 50"/>
              <a:gd name="T6" fmla="*/ 6 w 81"/>
              <a:gd name="T7" fmla="*/ 27 h 50"/>
              <a:gd name="T8" fmla="*/ 23 w 81"/>
              <a:gd name="T9" fmla="*/ 22 h 50"/>
              <a:gd name="T10" fmla="*/ 51 w 81"/>
              <a:gd name="T11" fmla="*/ 21 h 50"/>
              <a:gd name="T12" fmla="*/ 70 w 81"/>
              <a:gd name="T13" fmla="*/ 35 h 50"/>
              <a:gd name="T14" fmla="*/ 75 w 81"/>
              <a:gd name="T15" fmla="*/ 46 h 50"/>
              <a:gd name="T16" fmla="*/ 78 w 81"/>
              <a:gd name="T17" fmla="*/ 50 h 50"/>
              <a:gd name="T18" fmla="*/ 80 w 81"/>
              <a:gd name="T19" fmla="*/ 46 h 50"/>
              <a:gd name="T20" fmla="*/ 81 w 81"/>
              <a:gd name="T21" fmla="*/ 35 h 50"/>
              <a:gd name="T22" fmla="*/ 64 w 81"/>
              <a:gd name="T23" fmla="*/ 0 h 50"/>
              <a:gd name="T24" fmla="*/ 19 w 81"/>
              <a:gd name="T25" fmla="*/ 12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1" h="50">
                <a:moveTo>
                  <a:pt x="19" y="12"/>
                </a:moveTo>
                <a:lnTo>
                  <a:pt x="5" y="21"/>
                </a:lnTo>
                <a:lnTo>
                  <a:pt x="0" y="27"/>
                </a:lnTo>
                <a:lnTo>
                  <a:pt x="6" y="27"/>
                </a:lnTo>
                <a:lnTo>
                  <a:pt x="23" y="22"/>
                </a:lnTo>
                <a:lnTo>
                  <a:pt x="51" y="21"/>
                </a:lnTo>
                <a:lnTo>
                  <a:pt x="70" y="35"/>
                </a:lnTo>
                <a:lnTo>
                  <a:pt x="75" y="46"/>
                </a:lnTo>
                <a:lnTo>
                  <a:pt x="78" y="50"/>
                </a:lnTo>
                <a:lnTo>
                  <a:pt x="80" y="46"/>
                </a:lnTo>
                <a:lnTo>
                  <a:pt x="81" y="35"/>
                </a:lnTo>
                <a:lnTo>
                  <a:pt x="64" y="0"/>
                </a:lnTo>
                <a:lnTo>
                  <a:pt x="19" y="1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5" name="Freeform 415"/>
          <p:cNvSpPr>
            <a:spLocks/>
          </p:cNvSpPr>
          <p:nvPr/>
        </p:nvSpPr>
        <p:spPr bwMode="auto">
          <a:xfrm>
            <a:off x="7123113" y="3003550"/>
            <a:ext cx="11113" cy="6350"/>
          </a:xfrm>
          <a:custGeom>
            <a:avLst/>
            <a:gdLst>
              <a:gd name="T0" fmla="*/ 29 w 93"/>
              <a:gd name="T1" fmla="*/ 21 h 49"/>
              <a:gd name="T2" fmla="*/ 0 w 93"/>
              <a:gd name="T3" fmla="*/ 41 h 49"/>
              <a:gd name="T4" fmla="*/ 7 w 93"/>
              <a:gd name="T5" fmla="*/ 49 h 49"/>
              <a:gd name="T6" fmla="*/ 69 w 93"/>
              <a:gd name="T7" fmla="*/ 30 h 49"/>
              <a:gd name="T8" fmla="*/ 93 w 93"/>
              <a:gd name="T9" fmla="*/ 0 h 49"/>
              <a:gd name="T10" fmla="*/ 69 w 93"/>
              <a:gd name="T11" fmla="*/ 3 h 49"/>
              <a:gd name="T12" fmla="*/ 29 w 93"/>
              <a:gd name="T13" fmla="*/ 21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3" h="49">
                <a:moveTo>
                  <a:pt x="29" y="21"/>
                </a:moveTo>
                <a:lnTo>
                  <a:pt x="0" y="41"/>
                </a:lnTo>
                <a:lnTo>
                  <a:pt x="7" y="49"/>
                </a:lnTo>
                <a:lnTo>
                  <a:pt x="69" y="30"/>
                </a:lnTo>
                <a:lnTo>
                  <a:pt x="93" y="0"/>
                </a:lnTo>
                <a:lnTo>
                  <a:pt x="69" y="3"/>
                </a:lnTo>
                <a:lnTo>
                  <a:pt x="29" y="2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33" name="Picture 2" descr="https://ds02.infourok.ru/uploads/ex/0159/0005ba30-ca854e78/hello_html_5e98d6c6.pn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7434" y="654937"/>
            <a:ext cx="1770837" cy="24476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51871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проиграл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победа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4" presetID="22" presetClass="entr" presetSubtype="8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"/>
                                        <p:tgtEl>
                                          <p:spTgt spid="16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1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0"/>
                                        <p:tgtEl>
                                          <p:spTgt spid="16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2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10"/>
                                        <p:tgtEl>
                                          <p:spTgt spid="16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3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"/>
                                        <p:tgtEl>
                                          <p:spTgt spid="16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4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10"/>
                                        <p:tgtEl>
                                          <p:spTgt spid="16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5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10"/>
                                        <p:tgtEl>
                                          <p:spTgt spid="16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6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10"/>
                                        <p:tgtEl>
                                          <p:spTgt spid="16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7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10"/>
                                        <p:tgtEl>
                                          <p:spTgt spid="16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8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10"/>
                                        <p:tgtEl>
                                          <p:spTgt spid="16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9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10"/>
                                        <p:tgtEl>
                                          <p:spTgt spid="16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00"/>
                            </p:stCondLst>
                            <p:childTnLst>
                              <p:par>
                                <p:cTn id="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10"/>
                                        <p:tgtEl>
                                          <p:spTgt spid="16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10"/>
                            </p:stCondLst>
                            <p:childTnLst>
                              <p:par>
                                <p:cTn id="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10"/>
                                        <p:tgtEl>
                                          <p:spTgt spid="16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20"/>
                            </p:stCondLst>
                            <p:childTnLst>
                              <p:par>
                                <p:cTn id="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10"/>
                                        <p:tgtEl>
                                          <p:spTgt spid="16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30"/>
                            </p:stCondLst>
                            <p:childTnLst>
                              <p:par>
                                <p:cTn id="7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10"/>
                                        <p:tgtEl>
                                          <p:spTgt spid="16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640"/>
                            </p:stCondLst>
                            <p:childTnLst>
                              <p:par>
                                <p:cTn id="7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10"/>
                                        <p:tgtEl>
                                          <p:spTgt spid="16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650"/>
                            </p:stCondLst>
                            <p:childTnLst>
                              <p:par>
                                <p:cTn id="7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10"/>
                                        <p:tgtEl>
                                          <p:spTgt spid="164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660"/>
                            </p:stCondLst>
                            <p:childTnLst>
                              <p:par>
                                <p:cTn id="8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10"/>
                                        <p:tgtEl>
                                          <p:spTgt spid="164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670"/>
                            </p:stCondLst>
                            <p:childTnLst>
                              <p:par>
                                <p:cTn id="8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10"/>
                                        <p:tgtEl>
                                          <p:spTgt spid="16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680"/>
                            </p:stCondLst>
                            <p:childTnLst>
                              <p:par>
                                <p:cTn id="9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10"/>
                                        <p:tgtEl>
                                          <p:spTgt spid="164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690"/>
                            </p:stCondLst>
                            <p:childTnLst>
                              <p:par>
                                <p:cTn id="9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10"/>
                                        <p:tgtEl>
                                          <p:spTgt spid="164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700"/>
                            </p:stCondLst>
                            <p:childTnLst>
                              <p:par>
                                <p:cTn id="9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10"/>
                                        <p:tgtEl>
                                          <p:spTgt spid="164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710"/>
                            </p:stCondLst>
                            <p:childTnLst>
                              <p:par>
                                <p:cTn id="10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10"/>
                                        <p:tgtEl>
                                          <p:spTgt spid="164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720"/>
                            </p:stCondLst>
                            <p:childTnLst>
                              <p:par>
                                <p:cTn id="10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10"/>
                                        <p:tgtEl>
                                          <p:spTgt spid="164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730"/>
                            </p:stCondLst>
                            <p:childTnLst>
                              <p:par>
                                <p:cTn id="1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10"/>
                                        <p:tgtEl>
                                          <p:spTgt spid="164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740"/>
                            </p:stCondLst>
                            <p:childTnLst>
                              <p:par>
                                <p:cTn id="1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10"/>
                                        <p:tgtEl>
                                          <p:spTgt spid="16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750"/>
                            </p:stCondLst>
                            <p:childTnLst>
                              <p:par>
                                <p:cTn id="1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0" dur="10"/>
                                        <p:tgtEl>
                                          <p:spTgt spid="16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760"/>
                            </p:stCondLst>
                            <p:childTnLst>
                              <p:par>
                                <p:cTn id="1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4" dur="10"/>
                                        <p:tgtEl>
                                          <p:spTgt spid="16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770"/>
                            </p:stCondLst>
                            <p:childTnLst>
                              <p:par>
                                <p:cTn id="1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10"/>
                                        <p:tgtEl>
                                          <p:spTgt spid="16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780"/>
                            </p:stCondLst>
                            <p:childTnLst>
                              <p:par>
                                <p:cTn id="1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10"/>
                                        <p:tgtEl>
                                          <p:spTgt spid="16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790"/>
                            </p:stCondLst>
                            <p:childTnLst>
                              <p:par>
                                <p:cTn id="1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6" dur="10"/>
                                        <p:tgtEl>
                                          <p:spTgt spid="16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800"/>
                            </p:stCondLst>
                            <p:childTnLst>
                              <p:par>
                                <p:cTn id="1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0" dur="10"/>
                                        <p:tgtEl>
                                          <p:spTgt spid="16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810"/>
                            </p:stCondLst>
                            <p:childTnLst>
                              <p:par>
                                <p:cTn id="1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4" dur="10"/>
                                        <p:tgtEl>
                                          <p:spTgt spid="16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820"/>
                            </p:stCondLst>
                            <p:childTnLst>
                              <p:par>
                                <p:cTn id="1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8" dur="10"/>
                                        <p:tgtEl>
                                          <p:spTgt spid="16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830"/>
                            </p:stCondLst>
                            <p:childTnLst>
                              <p:par>
                                <p:cTn id="1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2" dur="10"/>
                                        <p:tgtEl>
                                          <p:spTgt spid="16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840"/>
                            </p:stCondLst>
                            <p:childTnLst>
                              <p:par>
                                <p:cTn id="1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6" dur="10"/>
                                        <p:tgtEl>
                                          <p:spTgt spid="16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850"/>
                            </p:stCondLst>
                            <p:childTnLst>
                              <p:par>
                                <p:cTn id="1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0" dur="10"/>
                                        <p:tgtEl>
                                          <p:spTgt spid="16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1" fill="hold">
                            <p:stCondLst>
                              <p:cond delay="860"/>
                            </p:stCondLst>
                            <p:childTnLst>
                              <p:par>
                                <p:cTn id="1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4" dur="10"/>
                                        <p:tgtEl>
                                          <p:spTgt spid="16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5" fill="hold">
                            <p:stCondLst>
                              <p:cond delay="870"/>
                            </p:stCondLst>
                            <p:childTnLst>
                              <p:par>
                                <p:cTn id="1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8" dur="10"/>
                                        <p:tgtEl>
                                          <p:spTgt spid="16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880"/>
                            </p:stCondLst>
                            <p:childTnLst>
                              <p:par>
                                <p:cTn id="17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2" dur="10"/>
                                        <p:tgtEl>
                                          <p:spTgt spid="16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3" fill="hold">
                            <p:stCondLst>
                              <p:cond delay="890"/>
                            </p:stCondLst>
                            <p:childTnLst>
                              <p:par>
                                <p:cTn id="17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6" dur="10"/>
                                        <p:tgtEl>
                                          <p:spTgt spid="16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7" fill="hold">
                            <p:stCondLst>
                              <p:cond delay="900"/>
                            </p:stCondLst>
                            <p:childTnLst>
                              <p:par>
                                <p:cTn id="17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0" dur="10"/>
                                        <p:tgtEl>
                                          <p:spTgt spid="164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1" fill="hold">
                            <p:stCondLst>
                              <p:cond delay="910"/>
                            </p:stCondLst>
                            <p:childTnLst>
                              <p:par>
                                <p:cTn id="18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4" dur="10"/>
                                        <p:tgtEl>
                                          <p:spTgt spid="164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5" fill="hold">
                            <p:stCondLst>
                              <p:cond delay="920"/>
                            </p:stCondLst>
                            <p:childTnLst>
                              <p:par>
                                <p:cTn id="18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8" dur="10"/>
                                        <p:tgtEl>
                                          <p:spTgt spid="164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9" fill="hold">
                            <p:stCondLst>
                              <p:cond delay="930"/>
                            </p:stCondLst>
                            <p:childTnLst>
                              <p:par>
                                <p:cTn id="19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2" dur="10"/>
                                        <p:tgtEl>
                                          <p:spTgt spid="165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3" fill="hold">
                            <p:stCondLst>
                              <p:cond delay="940"/>
                            </p:stCondLst>
                            <p:childTnLst>
                              <p:par>
                                <p:cTn id="19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6" dur="10"/>
                                        <p:tgtEl>
                                          <p:spTgt spid="165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7" fill="hold">
                            <p:stCondLst>
                              <p:cond delay="950"/>
                            </p:stCondLst>
                            <p:childTnLst>
                              <p:par>
                                <p:cTn id="19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0" dur="10"/>
                                        <p:tgtEl>
                                          <p:spTgt spid="165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1" fill="hold">
                            <p:stCondLst>
                              <p:cond delay="960"/>
                            </p:stCondLst>
                            <p:childTnLst>
                              <p:par>
                                <p:cTn id="20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4" dur="10"/>
                                        <p:tgtEl>
                                          <p:spTgt spid="165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5" fill="hold">
                            <p:stCondLst>
                              <p:cond delay="970"/>
                            </p:stCondLst>
                            <p:childTnLst>
                              <p:par>
                                <p:cTn id="20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8" dur="10"/>
                                        <p:tgtEl>
                                          <p:spTgt spid="165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9" fill="hold">
                            <p:stCondLst>
                              <p:cond delay="980"/>
                            </p:stCondLst>
                            <p:childTnLst>
                              <p:par>
                                <p:cTn id="2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2" dur="10"/>
                                        <p:tgtEl>
                                          <p:spTgt spid="165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3" fill="hold">
                            <p:stCondLst>
                              <p:cond delay="990"/>
                            </p:stCondLst>
                            <p:childTnLst>
                              <p:par>
                                <p:cTn id="2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6" dur="10"/>
                                        <p:tgtEl>
                                          <p:spTgt spid="16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7" fill="hold">
                            <p:stCondLst>
                              <p:cond delay="1000"/>
                            </p:stCondLst>
                            <p:childTnLst>
                              <p:par>
                                <p:cTn id="2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0" dur="10"/>
                                        <p:tgtEl>
                                          <p:spTgt spid="16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1" fill="hold">
                            <p:stCondLst>
                              <p:cond delay="1010"/>
                            </p:stCondLst>
                            <p:childTnLst>
                              <p:par>
                                <p:cTn id="2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4" dur="10"/>
                                        <p:tgtEl>
                                          <p:spTgt spid="16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5" fill="hold">
                            <p:stCondLst>
                              <p:cond delay="1020"/>
                            </p:stCondLst>
                            <p:childTnLst>
                              <p:par>
                                <p:cTn id="2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8" dur="10"/>
                                        <p:tgtEl>
                                          <p:spTgt spid="16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9" fill="hold">
                            <p:stCondLst>
                              <p:cond delay="1030"/>
                            </p:stCondLst>
                            <p:childTnLst>
                              <p:par>
                                <p:cTn id="2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2" dur="10"/>
                                        <p:tgtEl>
                                          <p:spTgt spid="16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3" fill="hold">
                            <p:stCondLst>
                              <p:cond delay="1040"/>
                            </p:stCondLst>
                            <p:childTnLst>
                              <p:par>
                                <p:cTn id="2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6" dur="10"/>
                                        <p:tgtEl>
                                          <p:spTgt spid="16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7" fill="hold">
                            <p:stCondLst>
                              <p:cond delay="1050"/>
                            </p:stCondLst>
                            <p:childTnLst>
                              <p:par>
                                <p:cTn id="2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0" dur="10"/>
                                        <p:tgtEl>
                                          <p:spTgt spid="16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1" fill="hold">
                            <p:stCondLst>
                              <p:cond delay="1060"/>
                            </p:stCondLst>
                            <p:childTnLst>
                              <p:par>
                                <p:cTn id="2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4" dur="10"/>
                                        <p:tgtEl>
                                          <p:spTgt spid="16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5" fill="hold">
                            <p:stCondLst>
                              <p:cond delay="1070"/>
                            </p:stCondLst>
                            <p:childTnLst>
                              <p:par>
                                <p:cTn id="2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8" dur="10"/>
                                        <p:tgtEl>
                                          <p:spTgt spid="16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9" fill="hold">
                            <p:stCondLst>
                              <p:cond delay="1080"/>
                            </p:stCondLst>
                            <p:childTnLst>
                              <p:par>
                                <p:cTn id="2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2" dur="10"/>
                                        <p:tgtEl>
                                          <p:spTgt spid="16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3" fill="hold">
                            <p:stCondLst>
                              <p:cond delay="1090"/>
                            </p:stCondLst>
                            <p:childTnLst>
                              <p:par>
                                <p:cTn id="2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6" dur="10"/>
                                        <p:tgtEl>
                                          <p:spTgt spid="16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7" fill="hold">
                            <p:stCondLst>
                              <p:cond delay="1100"/>
                            </p:stCondLst>
                            <p:childTnLst>
                              <p:par>
                                <p:cTn id="2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0" dur="10"/>
                                        <p:tgtEl>
                                          <p:spTgt spid="16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1" fill="hold">
                            <p:stCondLst>
                              <p:cond delay="1110"/>
                            </p:stCondLst>
                            <p:childTnLst>
                              <p:par>
                                <p:cTn id="2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4" dur="10"/>
                                        <p:tgtEl>
                                          <p:spTgt spid="16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5" fill="hold">
                            <p:stCondLst>
                              <p:cond delay="1120"/>
                            </p:stCondLst>
                            <p:childTnLst>
                              <p:par>
                                <p:cTn id="2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8" dur="10"/>
                                        <p:tgtEl>
                                          <p:spTgt spid="165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9" fill="hold">
                            <p:stCondLst>
                              <p:cond delay="1130"/>
                            </p:stCondLst>
                            <p:childTnLst>
                              <p:par>
                                <p:cTn id="27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2" dur="10"/>
                                        <p:tgtEl>
                                          <p:spTgt spid="165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3" fill="hold">
                            <p:stCondLst>
                              <p:cond delay="1140"/>
                            </p:stCondLst>
                            <p:childTnLst>
                              <p:par>
                                <p:cTn id="27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6" dur="10"/>
                                        <p:tgtEl>
                                          <p:spTgt spid="165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7" fill="hold">
                            <p:stCondLst>
                              <p:cond delay="1150"/>
                            </p:stCondLst>
                            <p:childTnLst>
                              <p:par>
                                <p:cTn id="27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0" dur="10"/>
                                        <p:tgtEl>
                                          <p:spTgt spid="16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1" fill="hold">
                            <p:stCondLst>
                              <p:cond delay="1160"/>
                            </p:stCondLst>
                            <p:childTnLst>
                              <p:par>
                                <p:cTn id="28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4" dur="10"/>
                                        <p:tgtEl>
                                          <p:spTgt spid="165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5" fill="hold">
                            <p:stCondLst>
                              <p:cond delay="1170"/>
                            </p:stCondLst>
                            <p:childTnLst>
                              <p:par>
                                <p:cTn id="28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8" dur="10"/>
                                        <p:tgtEl>
                                          <p:spTgt spid="165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9" fill="hold">
                            <p:stCondLst>
                              <p:cond delay="1180"/>
                            </p:stCondLst>
                            <p:childTnLst>
                              <p:par>
                                <p:cTn id="29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2" dur="10"/>
                                        <p:tgtEl>
                                          <p:spTgt spid="165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3" fill="hold">
                            <p:stCondLst>
                              <p:cond delay="1190"/>
                            </p:stCondLst>
                            <p:childTnLst>
                              <p:par>
                                <p:cTn id="29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6" dur="10"/>
                                        <p:tgtEl>
                                          <p:spTgt spid="165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7" fill="hold">
                            <p:stCondLst>
                              <p:cond delay="1200"/>
                            </p:stCondLst>
                            <p:childTnLst>
                              <p:par>
                                <p:cTn id="29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0" dur="10"/>
                                        <p:tgtEl>
                                          <p:spTgt spid="165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1" fill="hold">
                            <p:stCondLst>
                              <p:cond delay="1210"/>
                            </p:stCondLst>
                            <p:childTnLst>
                              <p:par>
                                <p:cTn id="30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4" dur="10"/>
                                        <p:tgtEl>
                                          <p:spTgt spid="165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5" fill="hold">
                            <p:stCondLst>
                              <p:cond delay="1220"/>
                            </p:stCondLst>
                            <p:childTnLst>
                              <p:par>
                                <p:cTn id="30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8" dur="10"/>
                                        <p:tgtEl>
                                          <p:spTgt spid="165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9" fill="hold">
                            <p:stCondLst>
                              <p:cond delay="1230"/>
                            </p:stCondLst>
                            <p:childTnLst>
                              <p:par>
                                <p:cTn id="3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2" dur="10"/>
                                        <p:tgtEl>
                                          <p:spTgt spid="16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3" fill="hold">
                            <p:stCondLst>
                              <p:cond delay="1240"/>
                            </p:stCondLst>
                            <p:childTnLst>
                              <p:par>
                                <p:cTn id="3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6" dur="10"/>
                                        <p:tgtEl>
                                          <p:spTgt spid="16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7" fill="hold">
                            <p:stCondLst>
                              <p:cond delay="1250"/>
                            </p:stCondLst>
                            <p:childTnLst>
                              <p:par>
                                <p:cTn id="3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0" dur="10"/>
                                        <p:tgtEl>
                                          <p:spTgt spid="16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1" fill="hold">
                            <p:stCondLst>
                              <p:cond delay="1260"/>
                            </p:stCondLst>
                            <p:childTnLst>
                              <p:par>
                                <p:cTn id="3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4" dur="10"/>
                                        <p:tgtEl>
                                          <p:spTgt spid="16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5" fill="hold">
                            <p:stCondLst>
                              <p:cond delay="1270"/>
                            </p:stCondLst>
                            <p:childTnLst>
                              <p:par>
                                <p:cTn id="3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8" dur="10"/>
                                        <p:tgtEl>
                                          <p:spTgt spid="16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9" fill="hold">
                            <p:stCondLst>
                              <p:cond delay="1280"/>
                            </p:stCondLst>
                            <p:childTnLst>
                              <p:par>
                                <p:cTn id="3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2" dur="10"/>
                                        <p:tgtEl>
                                          <p:spTgt spid="16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3" fill="hold">
                            <p:stCondLst>
                              <p:cond delay="1290"/>
                            </p:stCondLst>
                            <p:childTnLst>
                              <p:par>
                                <p:cTn id="3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6" dur="10"/>
                                        <p:tgtEl>
                                          <p:spTgt spid="16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7" fill="hold">
                            <p:stCondLst>
                              <p:cond delay="1300"/>
                            </p:stCondLst>
                            <p:childTnLst>
                              <p:par>
                                <p:cTn id="3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0" dur="10"/>
                                        <p:tgtEl>
                                          <p:spTgt spid="165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1" fill="hold">
                            <p:stCondLst>
                              <p:cond delay="1310"/>
                            </p:stCondLst>
                            <p:childTnLst>
                              <p:par>
                                <p:cTn id="3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4" dur="10"/>
                                        <p:tgtEl>
                                          <p:spTgt spid="16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5" fill="hold">
                            <p:stCondLst>
                              <p:cond delay="1320"/>
                            </p:stCondLst>
                            <p:childTnLst>
                              <p:par>
                                <p:cTn id="3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8" dur="10"/>
                                        <p:tgtEl>
                                          <p:spTgt spid="16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9" fill="hold">
                            <p:stCondLst>
                              <p:cond delay="1330"/>
                            </p:stCondLst>
                            <p:childTnLst>
                              <p:par>
                                <p:cTn id="3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2" dur="10"/>
                                        <p:tgtEl>
                                          <p:spTgt spid="16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3" fill="hold">
                            <p:stCondLst>
                              <p:cond delay="1340"/>
                            </p:stCondLst>
                            <p:childTnLst>
                              <p:par>
                                <p:cTn id="3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6" dur="10"/>
                                        <p:tgtEl>
                                          <p:spTgt spid="165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7" fill="hold">
                            <p:stCondLst>
                              <p:cond delay="1350"/>
                            </p:stCondLst>
                            <p:childTnLst>
                              <p:par>
                                <p:cTn id="3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0" dur="10"/>
                                        <p:tgtEl>
                                          <p:spTgt spid="165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1" fill="hold">
                            <p:stCondLst>
                              <p:cond delay="1360"/>
                            </p:stCondLst>
                            <p:childTnLst>
                              <p:par>
                                <p:cTn id="3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4" dur="10"/>
                                        <p:tgtEl>
                                          <p:spTgt spid="165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5" fill="hold">
                            <p:stCondLst>
                              <p:cond delay="1370"/>
                            </p:stCondLst>
                            <p:childTnLst>
                              <p:par>
                                <p:cTn id="3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8" dur="10"/>
                                        <p:tgtEl>
                                          <p:spTgt spid="165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9" fill="hold">
                            <p:stCondLst>
                              <p:cond delay="1380"/>
                            </p:stCondLst>
                            <p:childTnLst>
                              <p:par>
                                <p:cTn id="37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2" dur="10"/>
                                        <p:tgtEl>
                                          <p:spTgt spid="165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3" fill="hold">
                            <p:stCondLst>
                              <p:cond delay="1390"/>
                            </p:stCondLst>
                            <p:childTnLst>
                              <p:par>
                                <p:cTn id="37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6" dur="10"/>
                                        <p:tgtEl>
                                          <p:spTgt spid="165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7" fill="hold">
                            <p:stCondLst>
                              <p:cond delay="1400"/>
                            </p:stCondLst>
                            <p:childTnLst>
                              <p:par>
                                <p:cTn id="37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0" dur="10"/>
                                        <p:tgtEl>
                                          <p:spTgt spid="165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1" fill="hold">
                            <p:stCondLst>
                              <p:cond delay="1410"/>
                            </p:stCondLst>
                            <p:childTnLst>
                              <p:par>
                                <p:cTn id="38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4" dur="10"/>
                                        <p:tgtEl>
                                          <p:spTgt spid="165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5" fill="hold">
                            <p:stCondLst>
                              <p:cond delay="1420"/>
                            </p:stCondLst>
                            <p:childTnLst>
                              <p:par>
                                <p:cTn id="38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8" dur="10"/>
                                        <p:tgtEl>
                                          <p:spTgt spid="165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9" fill="hold">
                            <p:stCondLst>
                              <p:cond delay="1430"/>
                            </p:stCondLst>
                            <p:childTnLst>
                              <p:par>
                                <p:cTn id="39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2" dur="10"/>
                                        <p:tgtEl>
                                          <p:spTgt spid="165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3" fill="hold">
                            <p:stCondLst>
                              <p:cond delay="1440"/>
                            </p:stCondLst>
                            <p:childTnLst>
                              <p:par>
                                <p:cTn id="39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6" dur="10"/>
                                        <p:tgtEl>
                                          <p:spTgt spid="165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7" fill="hold">
                            <p:stCondLst>
                              <p:cond delay="1450"/>
                            </p:stCondLst>
                            <p:childTnLst>
                              <p:par>
                                <p:cTn id="39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0" dur="10"/>
                                        <p:tgtEl>
                                          <p:spTgt spid="165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1" fill="hold">
                            <p:stCondLst>
                              <p:cond delay="1460"/>
                            </p:stCondLst>
                            <p:childTnLst>
                              <p:par>
                                <p:cTn id="40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4" dur="10"/>
                                        <p:tgtEl>
                                          <p:spTgt spid="165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5" fill="hold">
                            <p:stCondLst>
                              <p:cond delay="1470"/>
                            </p:stCondLst>
                            <p:childTnLst>
                              <p:par>
                                <p:cTn id="40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8" dur="10"/>
                                        <p:tgtEl>
                                          <p:spTgt spid="16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9" fill="hold">
                            <p:stCondLst>
                              <p:cond delay="1480"/>
                            </p:stCondLst>
                            <p:childTnLst>
                              <p:par>
                                <p:cTn id="4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2" dur="10"/>
                                        <p:tgtEl>
                                          <p:spTgt spid="16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3" fill="hold">
                            <p:stCondLst>
                              <p:cond delay="1490"/>
                            </p:stCondLst>
                            <p:childTnLst>
                              <p:par>
                                <p:cTn id="4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6" dur="10"/>
                                        <p:tgtEl>
                                          <p:spTgt spid="16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7" fill="hold">
                            <p:stCondLst>
                              <p:cond delay="1500"/>
                            </p:stCondLst>
                            <p:childTnLst>
                              <p:par>
                                <p:cTn id="4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0" dur="10"/>
                                        <p:tgtEl>
                                          <p:spTgt spid="16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1" fill="hold">
                            <p:stCondLst>
                              <p:cond delay="1510"/>
                            </p:stCondLst>
                            <p:childTnLst>
                              <p:par>
                                <p:cTn id="4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4" dur="10"/>
                                        <p:tgtEl>
                                          <p:spTgt spid="16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5" fill="hold">
                            <p:stCondLst>
                              <p:cond delay="1520"/>
                            </p:stCondLst>
                            <p:childTnLst>
                              <p:par>
                                <p:cTn id="4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8" dur="10"/>
                                        <p:tgtEl>
                                          <p:spTgt spid="16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9" fill="hold">
                            <p:stCondLst>
                              <p:cond delay="1530"/>
                            </p:stCondLst>
                            <p:childTnLst>
                              <p:par>
                                <p:cTn id="4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2" dur="10"/>
                                        <p:tgtEl>
                                          <p:spTgt spid="16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3" fill="hold">
                            <p:stCondLst>
                              <p:cond delay="1540"/>
                            </p:stCondLst>
                            <p:childTnLst>
                              <p:par>
                                <p:cTn id="4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6" dur="10"/>
                                        <p:tgtEl>
                                          <p:spTgt spid="165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7" fill="hold">
                            <p:stCondLst>
                              <p:cond delay="1550"/>
                            </p:stCondLst>
                            <p:childTnLst>
                              <p:par>
                                <p:cTn id="4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0" dur="10"/>
                                        <p:tgtEl>
                                          <p:spTgt spid="16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1" fill="hold">
                            <p:stCondLst>
                              <p:cond delay="1560"/>
                            </p:stCondLst>
                            <p:childTnLst>
                              <p:par>
                                <p:cTn id="4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4" dur="10"/>
                                        <p:tgtEl>
                                          <p:spTgt spid="16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5" fill="hold">
                            <p:stCondLst>
                              <p:cond delay="1570"/>
                            </p:stCondLst>
                            <p:childTnLst>
                              <p:par>
                                <p:cTn id="4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8" dur="10"/>
                                        <p:tgtEl>
                                          <p:spTgt spid="16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9" fill="hold">
                            <p:stCondLst>
                              <p:cond delay="1580"/>
                            </p:stCondLst>
                            <p:childTnLst>
                              <p:par>
                                <p:cTn id="4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2" dur="10"/>
                                        <p:tgtEl>
                                          <p:spTgt spid="16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3" fill="hold">
                            <p:stCondLst>
                              <p:cond delay="1590"/>
                            </p:stCondLst>
                            <p:childTnLst>
                              <p:par>
                                <p:cTn id="4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6" dur="10"/>
                                        <p:tgtEl>
                                          <p:spTgt spid="16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7" fill="hold">
                            <p:stCondLst>
                              <p:cond delay="1600"/>
                            </p:stCondLst>
                            <p:childTnLst>
                              <p:par>
                                <p:cTn id="4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0" dur="10"/>
                                        <p:tgtEl>
                                          <p:spTgt spid="165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1" fill="hold">
                            <p:stCondLst>
                              <p:cond delay="1610"/>
                            </p:stCondLst>
                            <p:childTnLst>
                              <p:par>
                                <p:cTn id="4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4" dur="10"/>
                                        <p:tgtEl>
                                          <p:spTgt spid="165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5" fill="hold">
                            <p:stCondLst>
                              <p:cond delay="1620"/>
                            </p:stCondLst>
                            <p:childTnLst>
                              <p:par>
                                <p:cTn id="4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8" dur="10"/>
                                        <p:tgtEl>
                                          <p:spTgt spid="165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9" fill="hold">
                            <p:stCondLst>
                              <p:cond delay="1630"/>
                            </p:stCondLst>
                            <p:childTnLst>
                              <p:par>
                                <p:cTn id="47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2" dur="10"/>
                                        <p:tgtEl>
                                          <p:spTgt spid="165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3" fill="hold">
                            <p:stCondLst>
                              <p:cond delay="1640"/>
                            </p:stCondLst>
                            <p:childTnLst>
                              <p:par>
                                <p:cTn id="47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6" dur="10"/>
                                        <p:tgtEl>
                                          <p:spTgt spid="165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7" fill="hold">
                            <p:stCondLst>
                              <p:cond delay="1650"/>
                            </p:stCondLst>
                            <p:childTnLst>
                              <p:par>
                                <p:cTn id="47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0" dur="10"/>
                                        <p:tgtEl>
                                          <p:spTgt spid="165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1" fill="hold">
                            <p:stCondLst>
                              <p:cond delay="1660"/>
                            </p:stCondLst>
                            <p:childTnLst>
                              <p:par>
                                <p:cTn id="48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4" dur="10"/>
                                        <p:tgtEl>
                                          <p:spTgt spid="165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5" fill="hold">
                            <p:stCondLst>
                              <p:cond delay="1670"/>
                            </p:stCondLst>
                            <p:childTnLst>
                              <p:par>
                                <p:cTn id="48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8" dur="10"/>
                                        <p:tgtEl>
                                          <p:spTgt spid="165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9" fill="hold">
                            <p:stCondLst>
                              <p:cond delay="1680"/>
                            </p:stCondLst>
                            <p:childTnLst>
                              <p:par>
                                <p:cTn id="49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2" dur="10"/>
                                        <p:tgtEl>
                                          <p:spTgt spid="165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3" fill="hold">
                            <p:stCondLst>
                              <p:cond delay="1690"/>
                            </p:stCondLst>
                            <p:childTnLst>
                              <p:par>
                                <p:cTn id="49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6" dur="10"/>
                                        <p:tgtEl>
                                          <p:spTgt spid="165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7" fill="hold">
                            <p:stCondLst>
                              <p:cond delay="1700"/>
                            </p:stCondLst>
                            <p:childTnLst>
                              <p:par>
                                <p:cTn id="49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0" dur="10"/>
                                        <p:tgtEl>
                                          <p:spTgt spid="165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1" fill="hold">
                            <p:stCondLst>
                              <p:cond delay="1710"/>
                            </p:stCondLst>
                            <p:childTnLst>
                              <p:par>
                                <p:cTn id="50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4" dur="10"/>
                                        <p:tgtEl>
                                          <p:spTgt spid="16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5" fill="hold">
                            <p:stCondLst>
                              <p:cond delay="1720"/>
                            </p:stCondLst>
                            <p:childTnLst>
                              <p:par>
                                <p:cTn id="50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8" dur="10"/>
                                        <p:tgtEl>
                                          <p:spTgt spid="16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9" fill="hold">
                            <p:stCondLst>
                              <p:cond delay="1730"/>
                            </p:stCondLst>
                            <p:childTnLst>
                              <p:par>
                                <p:cTn id="5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2" dur="10"/>
                                        <p:tgtEl>
                                          <p:spTgt spid="16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3" fill="hold">
                            <p:stCondLst>
                              <p:cond delay="1740"/>
                            </p:stCondLst>
                            <p:childTnLst>
                              <p:par>
                                <p:cTn id="5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6" dur="10"/>
                                        <p:tgtEl>
                                          <p:spTgt spid="16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7" fill="hold">
                            <p:stCondLst>
                              <p:cond delay="1750"/>
                            </p:stCondLst>
                            <p:childTnLst>
                              <p:par>
                                <p:cTn id="5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0" dur="10"/>
                                        <p:tgtEl>
                                          <p:spTgt spid="16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1" fill="hold">
                            <p:stCondLst>
                              <p:cond delay="1760"/>
                            </p:stCondLst>
                            <p:childTnLst>
                              <p:par>
                                <p:cTn id="5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4" dur="10"/>
                                        <p:tgtEl>
                                          <p:spTgt spid="16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5" fill="hold">
                            <p:stCondLst>
                              <p:cond delay="1770"/>
                            </p:stCondLst>
                            <p:childTnLst>
                              <p:par>
                                <p:cTn id="5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8" dur="10"/>
                                        <p:tgtEl>
                                          <p:spTgt spid="16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9" fill="hold">
                            <p:stCondLst>
                              <p:cond delay="1780"/>
                            </p:stCondLst>
                            <p:childTnLst>
                              <p:par>
                                <p:cTn id="5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2" dur="10"/>
                                        <p:tgtEl>
                                          <p:spTgt spid="165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3" fill="hold">
                            <p:stCondLst>
                              <p:cond delay="1790"/>
                            </p:stCondLst>
                            <p:childTnLst>
                              <p:par>
                                <p:cTn id="5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6" dur="10"/>
                                        <p:tgtEl>
                                          <p:spTgt spid="16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7" fill="hold">
                            <p:stCondLst>
                              <p:cond delay="1800"/>
                            </p:stCondLst>
                            <p:childTnLst>
                              <p:par>
                                <p:cTn id="5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0" dur="10"/>
                                        <p:tgtEl>
                                          <p:spTgt spid="165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1" fill="hold">
                            <p:stCondLst>
                              <p:cond delay="1810"/>
                            </p:stCondLst>
                            <p:childTnLst>
                              <p:par>
                                <p:cTn id="5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4" dur="10"/>
                                        <p:tgtEl>
                                          <p:spTgt spid="165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5" fill="hold">
                            <p:stCondLst>
                              <p:cond delay="1820"/>
                            </p:stCondLst>
                            <p:childTnLst>
                              <p:par>
                                <p:cTn id="5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8" dur="10"/>
                                        <p:tgtEl>
                                          <p:spTgt spid="165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9" fill="hold">
                            <p:stCondLst>
                              <p:cond delay="1830"/>
                            </p:stCondLst>
                            <p:childTnLst>
                              <p:par>
                                <p:cTn id="5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2" dur="10"/>
                                        <p:tgtEl>
                                          <p:spTgt spid="165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3" fill="hold">
                            <p:stCondLst>
                              <p:cond delay="1840"/>
                            </p:stCondLst>
                            <p:childTnLst>
                              <p:par>
                                <p:cTn id="5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6" dur="10"/>
                                        <p:tgtEl>
                                          <p:spTgt spid="165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7" fill="hold">
                            <p:stCondLst>
                              <p:cond delay="1850"/>
                            </p:stCondLst>
                            <p:childTnLst>
                              <p:par>
                                <p:cTn id="5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0" dur="10"/>
                                        <p:tgtEl>
                                          <p:spTgt spid="165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1" fill="hold">
                            <p:stCondLst>
                              <p:cond delay="1860"/>
                            </p:stCondLst>
                            <p:childTnLst>
                              <p:par>
                                <p:cTn id="5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4" dur="10"/>
                                        <p:tgtEl>
                                          <p:spTgt spid="165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5" fill="hold">
                            <p:stCondLst>
                              <p:cond delay="1870"/>
                            </p:stCondLst>
                            <p:childTnLst>
                              <p:par>
                                <p:cTn id="5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8" dur="10"/>
                                        <p:tgtEl>
                                          <p:spTgt spid="165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9" fill="hold">
                            <p:stCondLst>
                              <p:cond delay="1880"/>
                            </p:stCondLst>
                            <p:childTnLst>
                              <p:par>
                                <p:cTn id="57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2" dur="10"/>
                                        <p:tgtEl>
                                          <p:spTgt spid="165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3" fill="hold">
                            <p:stCondLst>
                              <p:cond delay="1890"/>
                            </p:stCondLst>
                            <p:childTnLst>
                              <p:par>
                                <p:cTn id="57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6" dur="10"/>
                                        <p:tgtEl>
                                          <p:spTgt spid="16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7" fill="hold">
                            <p:stCondLst>
                              <p:cond delay="1900"/>
                            </p:stCondLst>
                            <p:childTnLst>
                              <p:par>
                                <p:cTn id="57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0" dur="10"/>
                                        <p:tgtEl>
                                          <p:spTgt spid="165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1" fill="hold">
                            <p:stCondLst>
                              <p:cond delay="1910"/>
                            </p:stCondLst>
                            <p:childTnLst>
                              <p:par>
                                <p:cTn id="58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4" dur="10"/>
                                        <p:tgtEl>
                                          <p:spTgt spid="165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5" fill="hold">
                            <p:stCondLst>
                              <p:cond delay="1920"/>
                            </p:stCondLst>
                            <p:childTnLst>
                              <p:par>
                                <p:cTn id="58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8" dur="10"/>
                                        <p:tgtEl>
                                          <p:spTgt spid="165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9" fill="hold">
                            <p:stCondLst>
                              <p:cond delay="1930"/>
                            </p:stCondLst>
                            <p:childTnLst>
                              <p:par>
                                <p:cTn id="59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2" dur="10"/>
                                        <p:tgtEl>
                                          <p:spTgt spid="166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3" fill="hold">
                            <p:stCondLst>
                              <p:cond delay="1940"/>
                            </p:stCondLst>
                            <p:childTnLst>
                              <p:par>
                                <p:cTn id="59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6" dur="10"/>
                                        <p:tgtEl>
                                          <p:spTgt spid="166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7" fill="hold">
                            <p:stCondLst>
                              <p:cond delay="1950"/>
                            </p:stCondLst>
                            <p:childTnLst>
                              <p:par>
                                <p:cTn id="59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0" dur="10"/>
                                        <p:tgtEl>
                                          <p:spTgt spid="16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1" fill="hold">
                            <p:stCondLst>
                              <p:cond delay="1960"/>
                            </p:stCondLst>
                            <p:childTnLst>
                              <p:par>
                                <p:cTn id="60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4" dur="10"/>
                                        <p:tgtEl>
                                          <p:spTgt spid="16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5" fill="hold">
                            <p:stCondLst>
                              <p:cond delay="1970"/>
                            </p:stCondLst>
                            <p:childTnLst>
                              <p:par>
                                <p:cTn id="60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8" dur="10"/>
                                        <p:tgtEl>
                                          <p:spTgt spid="16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9" fill="hold">
                            <p:stCondLst>
                              <p:cond delay="1980"/>
                            </p:stCondLst>
                            <p:childTnLst>
                              <p:par>
                                <p:cTn id="6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2" dur="10"/>
                                        <p:tgtEl>
                                          <p:spTgt spid="16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3" fill="hold">
                            <p:stCondLst>
                              <p:cond delay="1990"/>
                            </p:stCondLst>
                            <p:childTnLst>
                              <p:par>
                                <p:cTn id="6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6" dur="10"/>
                                        <p:tgtEl>
                                          <p:spTgt spid="16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7" fill="hold">
                            <p:stCondLst>
                              <p:cond delay="2000"/>
                            </p:stCondLst>
                            <p:childTnLst>
                              <p:par>
                                <p:cTn id="6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0" dur="10"/>
                                        <p:tgtEl>
                                          <p:spTgt spid="16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1" fill="hold">
                            <p:stCondLst>
                              <p:cond delay="2010"/>
                            </p:stCondLst>
                            <p:childTnLst>
                              <p:par>
                                <p:cTn id="6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4" dur="10"/>
                                        <p:tgtEl>
                                          <p:spTgt spid="16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5" fill="hold">
                            <p:stCondLst>
                              <p:cond delay="2020"/>
                            </p:stCondLst>
                            <p:childTnLst>
                              <p:par>
                                <p:cTn id="6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8" dur="10"/>
                                        <p:tgtEl>
                                          <p:spTgt spid="166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9" fill="hold">
                            <p:stCondLst>
                              <p:cond delay="2030"/>
                            </p:stCondLst>
                            <p:childTnLst>
                              <p:par>
                                <p:cTn id="6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2" dur="10"/>
                                        <p:tgtEl>
                                          <p:spTgt spid="16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3" fill="hold">
                            <p:stCondLst>
                              <p:cond delay="2040"/>
                            </p:stCondLst>
                            <p:childTnLst>
                              <p:par>
                                <p:cTn id="6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6" dur="10"/>
                                        <p:tgtEl>
                                          <p:spTgt spid="166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7" fill="hold">
                            <p:stCondLst>
                              <p:cond delay="2050"/>
                            </p:stCondLst>
                            <p:childTnLst>
                              <p:par>
                                <p:cTn id="6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0" dur="10"/>
                                        <p:tgtEl>
                                          <p:spTgt spid="166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1" fill="hold">
                            <p:stCondLst>
                              <p:cond delay="2060"/>
                            </p:stCondLst>
                            <p:childTnLst>
                              <p:par>
                                <p:cTn id="6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4" dur="10"/>
                                        <p:tgtEl>
                                          <p:spTgt spid="166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5" fill="hold">
                            <p:stCondLst>
                              <p:cond delay="2070"/>
                            </p:stCondLst>
                            <p:childTnLst>
                              <p:par>
                                <p:cTn id="6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8" dur="10"/>
                                        <p:tgtEl>
                                          <p:spTgt spid="166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9" fill="hold">
                            <p:stCondLst>
                              <p:cond delay="2080"/>
                            </p:stCondLst>
                            <p:childTnLst>
                              <p:par>
                                <p:cTn id="6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2" dur="10"/>
                                        <p:tgtEl>
                                          <p:spTgt spid="166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3" fill="hold">
                            <p:stCondLst>
                              <p:cond delay="2090"/>
                            </p:stCondLst>
                            <p:childTnLst>
                              <p:par>
                                <p:cTn id="6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6" dur="10"/>
                                        <p:tgtEl>
                                          <p:spTgt spid="166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7" fill="hold">
                            <p:stCondLst>
                              <p:cond delay="2100"/>
                            </p:stCondLst>
                            <p:childTnLst>
                              <p:par>
                                <p:cTn id="6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0" dur="10"/>
                                        <p:tgtEl>
                                          <p:spTgt spid="166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1" fill="hold">
                            <p:stCondLst>
                              <p:cond delay="2110"/>
                            </p:stCondLst>
                            <p:childTnLst>
                              <p:par>
                                <p:cTn id="6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4" dur="10"/>
                                        <p:tgtEl>
                                          <p:spTgt spid="166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5" fill="hold">
                            <p:stCondLst>
                              <p:cond delay="2120"/>
                            </p:stCondLst>
                            <p:childTnLst>
                              <p:par>
                                <p:cTn id="6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8" dur="10"/>
                                        <p:tgtEl>
                                          <p:spTgt spid="166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9" fill="hold">
                            <p:stCondLst>
                              <p:cond delay="2130"/>
                            </p:stCondLst>
                            <p:childTnLst>
                              <p:par>
                                <p:cTn id="67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2" dur="10"/>
                                        <p:tgtEl>
                                          <p:spTgt spid="166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3" fill="hold">
                            <p:stCondLst>
                              <p:cond delay="2140"/>
                            </p:stCondLst>
                            <p:childTnLst>
                              <p:par>
                                <p:cTn id="67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6" dur="10"/>
                                        <p:tgtEl>
                                          <p:spTgt spid="166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7" fill="hold">
                            <p:stCondLst>
                              <p:cond delay="2150"/>
                            </p:stCondLst>
                            <p:childTnLst>
                              <p:par>
                                <p:cTn id="67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0" dur="10"/>
                                        <p:tgtEl>
                                          <p:spTgt spid="166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1" fill="hold">
                            <p:stCondLst>
                              <p:cond delay="2160"/>
                            </p:stCondLst>
                            <p:childTnLst>
                              <p:par>
                                <p:cTn id="68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4" dur="10"/>
                                        <p:tgtEl>
                                          <p:spTgt spid="166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5" fill="hold">
                            <p:stCondLst>
                              <p:cond delay="2170"/>
                            </p:stCondLst>
                            <p:childTnLst>
                              <p:par>
                                <p:cTn id="68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8" dur="10"/>
                                        <p:tgtEl>
                                          <p:spTgt spid="166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9" fill="hold">
                            <p:stCondLst>
                              <p:cond delay="2180"/>
                            </p:stCondLst>
                            <p:childTnLst>
                              <p:par>
                                <p:cTn id="69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2" dur="10"/>
                                        <p:tgtEl>
                                          <p:spTgt spid="166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3" fill="hold">
                            <p:stCondLst>
                              <p:cond delay="2190"/>
                            </p:stCondLst>
                            <p:childTnLst>
                              <p:par>
                                <p:cTn id="69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6" dur="10"/>
                                        <p:tgtEl>
                                          <p:spTgt spid="1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7" fill="hold">
                            <p:stCondLst>
                              <p:cond delay="2200"/>
                            </p:stCondLst>
                            <p:childTnLst>
                              <p:par>
                                <p:cTn id="69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0" dur="10"/>
                                        <p:tgtEl>
                                          <p:spTgt spid="16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1" fill="hold">
                            <p:stCondLst>
                              <p:cond delay="2210"/>
                            </p:stCondLst>
                            <p:childTnLst>
                              <p:par>
                                <p:cTn id="70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4" dur="10"/>
                                        <p:tgtEl>
                                          <p:spTgt spid="16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5" fill="hold">
                            <p:stCondLst>
                              <p:cond delay="2220"/>
                            </p:stCondLst>
                            <p:childTnLst>
                              <p:par>
                                <p:cTn id="70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8" dur="10"/>
                                        <p:tgtEl>
                                          <p:spTgt spid="16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9" fill="hold">
                            <p:stCondLst>
                              <p:cond delay="2230"/>
                            </p:stCondLst>
                            <p:childTnLst>
                              <p:par>
                                <p:cTn id="7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2" dur="10"/>
                                        <p:tgtEl>
                                          <p:spTgt spid="16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3" fill="hold">
                            <p:stCondLst>
                              <p:cond delay="2240"/>
                            </p:stCondLst>
                            <p:childTnLst>
                              <p:par>
                                <p:cTn id="7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6" dur="10"/>
                                        <p:tgtEl>
                                          <p:spTgt spid="16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7" fill="hold">
                            <p:stCondLst>
                              <p:cond delay="2250"/>
                            </p:stCondLst>
                            <p:childTnLst>
                              <p:par>
                                <p:cTn id="7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0" dur="10"/>
                                        <p:tgtEl>
                                          <p:spTgt spid="16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1" fill="hold">
                            <p:stCondLst>
                              <p:cond delay="2260"/>
                            </p:stCondLst>
                            <p:childTnLst>
                              <p:par>
                                <p:cTn id="7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4" dur="10"/>
                                        <p:tgtEl>
                                          <p:spTgt spid="166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5" fill="hold">
                            <p:stCondLst>
                              <p:cond delay="2270"/>
                            </p:stCondLst>
                            <p:childTnLst>
                              <p:par>
                                <p:cTn id="7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8" dur="10"/>
                                        <p:tgtEl>
                                          <p:spTgt spid="16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9" fill="hold">
                            <p:stCondLst>
                              <p:cond delay="2280"/>
                            </p:stCondLst>
                            <p:childTnLst>
                              <p:par>
                                <p:cTn id="7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2" dur="10"/>
                                        <p:tgtEl>
                                          <p:spTgt spid="16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3" fill="hold">
                            <p:stCondLst>
                              <p:cond delay="2290"/>
                            </p:stCondLst>
                            <p:childTnLst>
                              <p:par>
                                <p:cTn id="7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6" dur="10"/>
                                        <p:tgtEl>
                                          <p:spTgt spid="16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7" fill="hold">
                            <p:stCondLst>
                              <p:cond delay="2300"/>
                            </p:stCondLst>
                            <p:childTnLst>
                              <p:par>
                                <p:cTn id="7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0" dur="10"/>
                                        <p:tgtEl>
                                          <p:spTgt spid="166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1" fill="hold">
                            <p:stCondLst>
                              <p:cond delay="2310"/>
                            </p:stCondLst>
                            <p:childTnLst>
                              <p:par>
                                <p:cTn id="7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4" dur="10"/>
                                        <p:tgtEl>
                                          <p:spTgt spid="166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5" fill="hold">
                            <p:stCondLst>
                              <p:cond delay="2320"/>
                            </p:stCondLst>
                            <p:childTnLst>
                              <p:par>
                                <p:cTn id="7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8" dur="10"/>
                                        <p:tgtEl>
                                          <p:spTgt spid="166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9" fill="hold">
                            <p:stCondLst>
                              <p:cond delay="2330"/>
                            </p:stCondLst>
                            <p:childTnLst>
                              <p:par>
                                <p:cTn id="7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2" dur="10"/>
                                        <p:tgtEl>
                                          <p:spTgt spid="166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3" fill="hold">
                            <p:stCondLst>
                              <p:cond delay="2340"/>
                            </p:stCondLst>
                            <p:childTnLst>
                              <p:par>
                                <p:cTn id="7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6" dur="10"/>
                                        <p:tgtEl>
                                          <p:spTgt spid="166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7" fill="hold">
                            <p:stCondLst>
                              <p:cond delay="2350"/>
                            </p:stCondLst>
                            <p:childTnLst>
                              <p:par>
                                <p:cTn id="7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0" dur="10"/>
                                        <p:tgtEl>
                                          <p:spTgt spid="166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1" fill="hold">
                            <p:stCondLst>
                              <p:cond delay="2360"/>
                            </p:stCondLst>
                            <p:childTnLst>
                              <p:par>
                                <p:cTn id="7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4" dur="10"/>
                                        <p:tgtEl>
                                          <p:spTgt spid="166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5" fill="hold">
                            <p:stCondLst>
                              <p:cond delay="2370"/>
                            </p:stCondLst>
                            <p:childTnLst>
                              <p:par>
                                <p:cTn id="7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8" dur="10"/>
                                        <p:tgtEl>
                                          <p:spTgt spid="166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9" fill="hold">
                            <p:stCondLst>
                              <p:cond delay="2380"/>
                            </p:stCondLst>
                            <p:childTnLst>
                              <p:par>
                                <p:cTn id="77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2" dur="10"/>
                                        <p:tgtEl>
                                          <p:spTgt spid="166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3" fill="hold">
                            <p:stCondLst>
                              <p:cond delay="2390"/>
                            </p:stCondLst>
                            <p:childTnLst>
                              <p:par>
                                <p:cTn id="77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6" dur="10"/>
                                        <p:tgtEl>
                                          <p:spTgt spid="166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7" fill="hold">
                            <p:stCondLst>
                              <p:cond delay="2400"/>
                            </p:stCondLst>
                            <p:childTnLst>
                              <p:par>
                                <p:cTn id="77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0" dur="10"/>
                                        <p:tgtEl>
                                          <p:spTgt spid="166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1" fill="hold">
                            <p:stCondLst>
                              <p:cond delay="2410"/>
                            </p:stCondLst>
                            <p:childTnLst>
                              <p:par>
                                <p:cTn id="78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4" dur="10"/>
                                        <p:tgtEl>
                                          <p:spTgt spid="166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5" fill="hold">
                            <p:stCondLst>
                              <p:cond delay="2420"/>
                            </p:stCondLst>
                            <p:childTnLst>
                              <p:par>
                                <p:cTn id="78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8" dur="10"/>
                                        <p:tgtEl>
                                          <p:spTgt spid="166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9" fill="hold">
                            <p:stCondLst>
                              <p:cond delay="2430"/>
                            </p:stCondLst>
                            <p:childTnLst>
                              <p:par>
                                <p:cTn id="79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2" dur="10"/>
                                        <p:tgtEl>
                                          <p:spTgt spid="16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3" fill="hold">
                            <p:stCondLst>
                              <p:cond delay="2440"/>
                            </p:stCondLst>
                            <p:childTnLst>
                              <p:par>
                                <p:cTn id="79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6" dur="10"/>
                                        <p:tgtEl>
                                          <p:spTgt spid="16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7" fill="hold">
                            <p:stCondLst>
                              <p:cond delay="2450"/>
                            </p:stCondLst>
                            <p:childTnLst>
                              <p:par>
                                <p:cTn id="79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0" dur="10"/>
                                        <p:tgtEl>
                                          <p:spTgt spid="16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1" fill="hold">
                            <p:stCondLst>
                              <p:cond delay="2460"/>
                            </p:stCondLst>
                            <p:childTnLst>
                              <p:par>
                                <p:cTn id="80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4" dur="10"/>
                                        <p:tgtEl>
                                          <p:spTgt spid="16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5" fill="hold">
                            <p:stCondLst>
                              <p:cond delay="2470"/>
                            </p:stCondLst>
                            <p:childTnLst>
                              <p:par>
                                <p:cTn id="80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8" dur="10"/>
                                        <p:tgtEl>
                                          <p:spTgt spid="16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9" fill="hold">
                            <p:stCondLst>
                              <p:cond delay="2480"/>
                            </p:stCondLst>
                            <p:childTnLst>
                              <p:par>
                                <p:cTn id="8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2" dur="10"/>
                                        <p:tgtEl>
                                          <p:spTgt spid="16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3" fill="hold">
                            <p:stCondLst>
                              <p:cond delay="2490"/>
                            </p:stCondLst>
                            <p:childTnLst>
                              <p:par>
                                <p:cTn id="8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6" dur="10"/>
                                        <p:tgtEl>
                                          <p:spTgt spid="166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7" fill="hold">
                            <p:stCondLst>
                              <p:cond delay="2500"/>
                            </p:stCondLst>
                            <p:childTnLst>
                              <p:par>
                                <p:cTn id="8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0" dur="1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1" fill="hold">
                            <p:stCondLst>
                              <p:cond delay="2510"/>
                            </p:stCondLst>
                            <p:childTnLst>
                              <p:par>
                                <p:cTn id="8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4" dur="1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5" fill="hold">
                            <p:stCondLst>
                              <p:cond delay="2520"/>
                            </p:stCondLst>
                            <p:childTnLst>
                              <p:par>
                                <p:cTn id="8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8" dur="1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9" fill="hold">
                            <p:stCondLst>
                              <p:cond delay="2530"/>
                            </p:stCondLst>
                            <p:childTnLst>
                              <p:par>
                                <p:cTn id="8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2" dur="1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3" fill="hold">
                            <p:stCondLst>
                              <p:cond delay="2540"/>
                            </p:stCondLst>
                            <p:childTnLst>
                              <p:par>
                                <p:cTn id="8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6" dur="1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7" fill="hold">
                            <p:stCondLst>
                              <p:cond delay="2550"/>
                            </p:stCondLst>
                            <p:childTnLst>
                              <p:par>
                                <p:cTn id="8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0" dur="1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1" fill="hold">
                            <p:stCondLst>
                              <p:cond delay="2560"/>
                            </p:stCondLst>
                            <p:childTnLst>
                              <p:par>
                                <p:cTn id="8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4" dur="10"/>
                                        <p:tgtEl>
                                          <p:spTgt spid="20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5" fill="hold">
                            <p:stCondLst>
                              <p:cond delay="2570"/>
                            </p:stCondLst>
                            <p:childTnLst>
                              <p:par>
                                <p:cTn id="8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8" dur="10"/>
                                        <p:tgtEl>
                                          <p:spTgt spid="2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9" fill="hold">
                            <p:stCondLst>
                              <p:cond delay="2580"/>
                            </p:stCondLst>
                            <p:childTnLst>
                              <p:par>
                                <p:cTn id="8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2" dur="1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3" fill="hold">
                            <p:stCondLst>
                              <p:cond delay="2590"/>
                            </p:stCondLst>
                            <p:childTnLst>
                              <p:par>
                                <p:cTn id="8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6" dur="1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7" fill="hold">
                            <p:stCondLst>
                              <p:cond delay="2600"/>
                            </p:stCondLst>
                            <p:childTnLst>
                              <p:par>
                                <p:cTn id="8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0" dur="1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1" fill="hold">
                            <p:stCondLst>
                              <p:cond delay="2610"/>
                            </p:stCondLst>
                            <p:childTnLst>
                              <p:par>
                                <p:cTn id="8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4" dur="1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5" fill="hold">
                            <p:stCondLst>
                              <p:cond delay="2620"/>
                            </p:stCondLst>
                            <p:childTnLst>
                              <p:par>
                                <p:cTn id="8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8" dur="1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9" fill="hold">
                            <p:stCondLst>
                              <p:cond delay="2630"/>
                            </p:stCondLst>
                            <p:childTnLst>
                              <p:par>
                                <p:cTn id="87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2" dur="1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3" fill="hold">
                            <p:stCondLst>
                              <p:cond delay="2640"/>
                            </p:stCondLst>
                            <p:childTnLst>
                              <p:par>
                                <p:cTn id="87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6" dur="1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7" fill="hold">
                            <p:stCondLst>
                              <p:cond delay="2650"/>
                            </p:stCondLst>
                            <p:childTnLst>
                              <p:par>
                                <p:cTn id="87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0" dur="1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1" fill="hold">
                            <p:stCondLst>
                              <p:cond delay="2660"/>
                            </p:stCondLst>
                            <p:childTnLst>
                              <p:par>
                                <p:cTn id="88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4" dur="10"/>
                                        <p:tgtEl>
                                          <p:spTgt spid="2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5" fill="hold">
                            <p:stCondLst>
                              <p:cond delay="2670"/>
                            </p:stCondLst>
                            <p:childTnLst>
                              <p:par>
                                <p:cTn id="88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8" dur="10"/>
                                        <p:tgtEl>
                                          <p:spTgt spid="2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9" fill="hold">
                            <p:stCondLst>
                              <p:cond delay="2680"/>
                            </p:stCondLst>
                            <p:childTnLst>
                              <p:par>
                                <p:cTn id="89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2" dur="10"/>
                                        <p:tgtEl>
                                          <p:spTgt spid="2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3" fill="hold">
                            <p:stCondLst>
                              <p:cond delay="2690"/>
                            </p:stCondLst>
                            <p:childTnLst>
                              <p:par>
                                <p:cTn id="89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6" dur="10"/>
                                        <p:tgtEl>
                                          <p:spTgt spid="2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7" fill="hold">
                            <p:stCondLst>
                              <p:cond delay="2700"/>
                            </p:stCondLst>
                            <p:childTnLst>
                              <p:par>
                                <p:cTn id="89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0" dur="10"/>
                                        <p:tgtEl>
                                          <p:spTgt spid="20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1" fill="hold">
                            <p:stCondLst>
                              <p:cond delay="2710"/>
                            </p:stCondLst>
                            <p:childTnLst>
                              <p:par>
                                <p:cTn id="90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4" dur="10"/>
                                        <p:tgtEl>
                                          <p:spTgt spid="2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5" fill="hold">
                            <p:stCondLst>
                              <p:cond delay="2720"/>
                            </p:stCondLst>
                            <p:childTnLst>
                              <p:par>
                                <p:cTn id="90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8" dur="10"/>
                                        <p:tgtEl>
                                          <p:spTgt spid="20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9" fill="hold">
                            <p:stCondLst>
                              <p:cond delay="2730"/>
                            </p:stCondLst>
                            <p:childTnLst>
                              <p:par>
                                <p:cTn id="9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2" dur="10"/>
                                        <p:tgtEl>
                                          <p:spTgt spid="20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3" fill="hold">
                            <p:stCondLst>
                              <p:cond delay="2740"/>
                            </p:stCondLst>
                            <p:childTnLst>
                              <p:par>
                                <p:cTn id="9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6" dur="10"/>
                                        <p:tgtEl>
                                          <p:spTgt spid="20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7" fill="hold">
                            <p:stCondLst>
                              <p:cond delay="2750"/>
                            </p:stCondLst>
                            <p:childTnLst>
                              <p:par>
                                <p:cTn id="9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0" dur="10"/>
                                        <p:tgtEl>
                                          <p:spTgt spid="20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1" fill="hold">
                            <p:stCondLst>
                              <p:cond delay="2760"/>
                            </p:stCondLst>
                            <p:childTnLst>
                              <p:par>
                                <p:cTn id="9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4" dur="10"/>
                                        <p:tgtEl>
                                          <p:spTgt spid="20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5" fill="hold">
                            <p:stCondLst>
                              <p:cond delay="2770"/>
                            </p:stCondLst>
                            <p:childTnLst>
                              <p:par>
                                <p:cTn id="9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8" dur="10"/>
                                        <p:tgtEl>
                                          <p:spTgt spid="20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9" fill="hold">
                            <p:stCondLst>
                              <p:cond delay="2780"/>
                            </p:stCondLst>
                            <p:childTnLst>
                              <p:par>
                                <p:cTn id="9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2" dur="10"/>
                                        <p:tgtEl>
                                          <p:spTgt spid="20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3" fill="hold">
                            <p:stCondLst>
                              <p:cond delay="2790"/>
                            </p:stCondLst>
                            <p:childTnLst>
                              <p:par>
                                <p:cTn id="9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6" dur="10"/>
                                        <p:tgtEl>
                                          <p:spTgt spid="20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7" fill="hold">
                            <p:stCondLst>
                              <p:cond delay="2800"/>
                            </p:stCondLst>
                            <p:childTnLst>
                              <p:par>
                                <p:cTn id="9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0" dur="10"/>
                                        <p:tgtEl>
                                          <p:spTgt spid="20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1" fill="hold">
                            <p:stCondLst>
                              <p:cond delay="2810"/>
                            </p:stCondLst>
                            <p:childTnLst>
                              <p:par>
                                <p:cTn id="9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4" dur="10"/>
                                        <p:tgtEl>
                                          <p:spTgt spid="2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5" fill="hold">
                            <p:stCondLst>
                              <p:cond delay="2820"/>
                            </p:stCondLst>
                            <p:childTnLst>
                              <p:par>
                                <p:cTn id="9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8" dur="10"/>
                                        <p:tgtEl>
                                          <p:spTgt spid="2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9" fill="hold">
                            <p:stCondLst>
                              <p:cond delay="2830"/>
                            </p:stCondLst>
                            <p:childTnLst>
                              <p:par>
                                <p:cTn id="9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2" dur="10"/>
                                        <p:tgtEl>
                                          <p:spTgt spid="2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3" fill="hold">
                            <p:stCondLst>
                              <p:cond delay="2840"/>
                            </p:stCondLst>
                            <p:childTnLst>
                              <p:par>
                                <p:cTn id="9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6" dur="10"/>
                                        <p:tgtEl>
                                          <p:spTgt spid="2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7" fill="hold">
                            <p:stCondLst>
                              <p:cond delay="2850"/>
                            </p:stCondLst>
                            <p:childTnLst>
                              <p:par>
                                <p:cTn id="9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0" dur="10"/>
                                        <p:tgtEl>
                                          <p:spTgt spid="2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1" fill="hold">
                            <p:stCondLst>
                              <p:cond delay="2860"/>
                            </p:stCondLst>
                            <p:childTnLst>
                              <p:par>
                                <p:cTn id="9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4" dur="10"/>
                                        <p:tgtEl>
                                          <p:spTgt spid="2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5" fill="hold">
                            <p:stCondLst>
                              <p:cond delay="2870"/>
                            </p:stCondLst>
                            <p:childTnLst>
                              <p:par>
                                <p:cTn id="9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8" dur="10"/>
                                        <p:tgtEl>
                                          <p:spTgt spid="16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9" fill="hold">
                            <p:stCondLst>
                              <p:cond delay="2880"/>
                            </p:stCondLst>
                            <p:childTnLst>
                              <p:par>
                                <p:cTn id="97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2" dur="1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3" fill="hold">
                            <p:stCondLst>
                              <p:cond delay="2890"/>
                            </p:stCondLst>
                            <p:childTnLst>
                              <p:par>
                                <p:cTn id="97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6" dur="1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7" fill="hold">
                            <p:stCondLst>
                              <p:cond delay="2900"/>
                            </p:stCondLst>
                            <p:childTnLst>
                              <p:par>
                                <p:cTn id="97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0" dur="1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1" fill="hold">
                            <p:stCondLst>
                              <p:cond delay="2910"/>
                            </p:stCondLst>
                            <p:childTnLst>
                              <p:par>
                                <p:cTn id="98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4" dur="1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5" fill="hold">
                            <p:stCondLst>
                              <p:cond delay="2920"/>
                            </p:stCondLst>
                            <p:childTnLst>
                              <p:par>
                                <p:cTn id="98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8" dur="1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9" fill="hold">
                            <p:stCondLst>
                              <p:cond delay="2930"/>
                            </p:stCondLst>
                            <p:childTnLst>
                              <p:par>
                                <p:cTn id="99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2" dur="1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3" fill="hold">
                            <p:stCondLst>
                              <p:cond delay="2940"/>
                            </p:stCondLst>
                            <p:childTnLst>
                              <p:par>
                                <p:cTn id="99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6" dur="10"/>
                                        <p:tgtEl>
                                          <p:spTgt spid="16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7" fill="hold">
                            <p:stCondLst>
                              <p:cond delay="2950"/>
                            </p:stCondLst>
                            <p:childTnLst>
                              <p:par>
                                <p:cTn id="99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0" dur="10"/>
                                        <p:tgtEl>
                                          <p:spTgt spid="16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1" fill="hold">
                            <p:stCondLst>
                              <p:cond delay="2960"/>
                            </p:stCondLst>
                            <p:childTnLst>
                              <p:par>
                                <p:cTn id="100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4" dur="10"/>
                                        <p:tgtEl>
                                          <p:spTgt spid="16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5" fill="hold">
                            <p:stCondLst>
                              <p:cond delay="2970"/>
                            </p:stCondLst>
                            <p:childTnLst>
                              <p:par>
                                <p:cTn id="100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8" dur="10"/>
                                        <p:tgtEl>
                                          <p:spTgt spid="16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9" fill="hold">
                            <p:stCondLst>
                              <p:cond delay="2980"/>
                            </p:stCondLst>
                            <p:childTnLst>
                              <p:par>
                                <p:cTn id="10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2" dur="10"/>
                                        <p:tgtEl>
                                          <p:spTgt spid="16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3" fill="hold">
                            <p:stCondLst>
                              <p:cond delay="2990"/>
                            </p:stCondLst>
                            <p:childTnLst>
                              <p:par>
                                <p:cTn id="10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6" dur="10"/>
                                        <p:tgtEl>
                                          <p:spTgt spid="16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0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0" dur="10"/>
                                        <p:tgtEl>
                                          <p:spTgt spid="16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1" fill="hold">
                            <p:stCondLst>
                              <p:cond delay="3010"/>
                            </p:stCondLst>
                            <p:childTnLst>
                              <p:par>
                                <p:cTn id="10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4" dur="10"/>
                                        <p:tgtEl>
                                          <p:spTgt spid="16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5" fill="hold">
                            <p:stCondLst>
                              <p:cond delay="3020"/>
                            </p:stCondLst>
                            <p:childTnLst>
                              <p:par>
                                <p:cTn id="10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8" dur="10"/>
                                        <p:tgtEl>
                                          <p:spTgt spid="16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9" fill="hold">
                            <p:stCondLst>
                              <p:cond delay="3030"/>
                            </p:stCondLst>
                            <p:childTnLst>
                              <p:par>
                                <p:cTn id="10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2" dur="10"/>
                                        <p:tgtEl>
                                          <p:spTgt spid="16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3" fill="hold">
                            <p:stCondLst>
                              <p:cond delay="3040"/>
                            </p:stCondLst>
                            <p:childTnLst>
                              <p:par>
                                <p:cTn id="10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6" dur="10"/>
                                        <p:tgtEl>
                                          <p:spTgt spid="164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7" fill="hold">
                            <p:stCondLst>
                              <p:cond delay="3050"/>
                            </p:stCondLst>
                            <p:childTnLst>
                              <p:par>
                                <p:cTn id="10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0" dur="10"/>
                                        <p:tgtEl>
                                          <p:spTgt spid="164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1" fill="hold">
                            <p:stCondLst>
                              <p:cond delay="3060"/>
                            </p:stCondLst>
                            <p:childTnLst>
                              <p:par>
                                <p:cTn id="10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4" dur="10"/>
                                        <p:tgtEl>
                                          <p:spTgt spid="164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5" fill="hold">
                            <p:stCondLst>
                              <p:cond delay="3070"/>
                            </p:stCondLst>
                            <p:childTnLst>
                              <p:par>
                                <p:cTn id="10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8" dur="10"/>
                                        <p:tgtEl>
                                          <p:spTgt spid="164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9" fill="hold">
                            <p:stCondLst>
                              <p:cond delay="3080"/>
                            </p:stCondLst>
                            <p:childTnLst>
                              <p:par>
                                <p:cTn id="10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2" dur="10"/>
                                        <p:tgtEl>
                                          <p:spTgt spid="16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3" fill="hold">
                            <p:stCondLst>
                              <p:cond delay="3090"/>
                            </p:stCondLst>
                            <p:childTnLst>
                              <p:par>
                                <p:cTn id="10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6" dur="10"/>
                                        <p:tgtEl>
                                          <p:spTgt spid="164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7" fill="hold">
                            <p:stCondLst>
                              <p:cond delay="3100"/>
                            </p:stCondLst>
                            <p:childTnLst>
                              <p:par>
                                <p:cTn id="10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0" dur="10"/>
                                        <p:tgtEl>
                                          <p:spTgt spid="164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1" fill="hold">
                            <p:stCondLst>
                              <p:cond delay="3110"/>
                            </p:stCondLst>
                            <p:childTnLst>
                              <p:par>
                                <p:cTn id="10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4" dur="10"/>
                                        <p:tgtEl>
                                          <p:spTgt spid="16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5" fill="hold">
                            <p:stCondLst>
                              <p:cond delay="3120"/>
                            </p:stCondLst>
                            <p:childTnLst>
                              <p:par>
                                <p:cTn id="10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8" dur="10"/>
                                        <p:tgtEl>
                                          <p:spTgt spid="16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9" fill="hold">
                            <p:stCondLst>
                              <p:cond delay="3130"/>
                            </p:stCondLst>
                            <p:childTnLst>
                              <p:par>
                                <p:cTn id="107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2" dur="10"/>
                                        <p:tgtEl>
                                          <p:spTgt spid="16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3" fill="hold">
                            <p:stCondLst>
                              <p:cond delay="3140"/>
                            </p:stCondLst>
                            <p:childTnLst>
                              <p:par>
                                <p:cTn id="107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6" dur="10"/>
                                        <p:tgtEl>
                                          <p:spTgt spid="16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7" fill="hold">
                            <p:stCondLst>
                              <p:cond delay="3150"/>
                            </p:stCondLst>
                            <p:childTnLst>
                              <p:par>
                                <p:cTn id="107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0" dur="10"/>
                                        <p:tgtEl>
                                          <p:spTgt spid="16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1" fill="hold">
                            <p:stCondLst>
                              <p:cond delay="3160"/>
                            </p:stCondLst>
                            <p:childTnLst>
                              <p:par>
                                <p:cTn id="108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4" dur="10"/>
                                        <p:tgtEl>
                                          <p:spTgt spid="16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5" fill="hold">
                            <p:stCondLst>
                              <p:cond delay="3170"/>
                            </p:stCondLst>
                            <p:childTnLst>
                              <p:par>
                                <p:cTn id="108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8" dur="10"/>
                                        <p:tgtEl>
                                          <p:spTgt spid="16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9" fill="hold">
                            <p:stCondLst>
                              <p:cond delay="3180"/>
                            </p:stCondLst>
                            <p:childTnLst>
                              <p:par>
                                <p:cTn id="109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2" dur="10"/>
                                        <p:tgtEl>
                                          <p:spTgt spid="10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3" fill="hold">
                            <p:stCondLst>
                              <p:cond delay="3190"/>
                            </p:stCondLst>
                            <p:childTnLst>
                              <p:par>
                                <p:cTn id="109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6" dur="10"/>
                                        <p:tgtEl>
                                          <p:spTgt spid="1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7" fill="hold">
                            <p:stCondLst>
                              <p:cond delay="3200"/>
                            </p:stCondLst>
                            <p:childTnLst>
                              <p:par>
                                <p:cTn id="109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0" dur="1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1" fill="hold">
                            <p:stCondLst>
                              <p:cond delay="3210"/>
                            </p:stCondLst>
                            <p:childTnLst>
                              <p:par>
                                <p:cTn id="110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4" dur="1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5" fill="hold">
                            <p:stCondLst>
                              <p:cond delay="3220"/>
                            </p:stCondLst>
                            <p:childTnLst>
                              <p:par>
                                <p:cTn id="110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8" dur="1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9" fill="hold">
                            <p:stCondLst>
                              <p:cond delay="3230"/>
                            </p:stCondLst>
                            <p:childTnLst>
                              <p:par>
                                <p:cTn id="11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2" dur="1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3" fill="hold">
                            <p:stCondLst>
                              <p:cond delay="3240"/>
                            </p:stCondLst>
                            <p:childTnLst>
                              <p:par>
                                <p:cTn id="11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6" dur="1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7" fill="hold">
                            <p:stCondLst>
                              <p:cond delay="3250"/>
                            </p:stCondLst>
                            <p:childTnLst>
                              <p:par>
                                <p:cTn id="11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0" dur="1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1" fill="hold">
                            <p:stCondLst>
                              <p:cond delay="3260"/>
                            </p:stCondLst>
                            <p:childTnLst>
                              <p:par>
                                <p:cTn id="11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4" dur="1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5" fill="hold">
                            <p:stCondLst>
                              <p:cond delay="3270"/>
                            </p:stCondLst>
                            <p:childTnLst>
                              <p:par>
                                <p:cTn id="11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8" dur="10"/>
                                        <p:tgtEl>
                                          <p:spTgt spid="1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9" fill="hold">
                            <p:stCondLst>
                              <p:cond delay="3280"/>
                            </p:stCondLst>
                            <p:childTnLst>
                              <p:par>
                                <p:cTn id="11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2" dur="1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3" fill="hold">
                            <p:stCondLst>
                              <p:cond delay="3290"/>
                            </p:stCondLst>
                            <p:childTnLst>
                              <p:par>
                                <p:cTn id="11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6" dur="10"/>
                                        <p:tgtEl>
                                          <p:spTgt spid="1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7" fill="hold">
                            <p:stCondLst>
                              <p:cond delay="3300"/>
                            </p:stCondLst>
                            <p:childTnLst>
                              <p:par>
                                <p:cTn id="11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0" dur="10"/>
                                        <p:tgtEl>
                                          <p:spTgt spid="1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1" fill="hold">
                            <p:stCondLst>
                              <p:cond delay="3310"/>
                            </p:stCondLst>
                            <p:childTnLst>
                              <p:par>
                                <p:cTn id="11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4" dur="10"/>
                                        <p:tgtEl>
                                          <p:spTgt spid="10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5" fill="hold">
                            <p:stCondLst>
                              <p:cond delay="3320"/>
                            </p:stCondLst>
                            <p:childTnLst>
                              <p:par>
                                <p:cTn id="11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8" dur="10"/>
                                        <p:tgtEl>
                                          <p:spTgt spid="10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9" fill="hold">
                            <p:stCondLst>
                              <p:cond delay="3330"/>
                            </p:stCondLst>
                            <p:childTnLst>
                              <p:par>
                                <p:cTn id="11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2" dur="10"/>
                                        <p:tgtEl>
                                          <p:spTgt spid="10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3" fill="hold">
                            <p:stCondLst>
                              <p:cond delay="3340"/>
                            </p:stCondLst>
                            <p:childTnLst>
                              <p:par>
                                <p:cTn id="11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6" dur="10"/>
                                        <p:tgtEl>
                                          <p:spTgt spid="10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7" fill="hold">
                            <p:stCondLst>
                              <p:cond delay="3350"/>
                            </p:stCondLst>
                            <p:childTnLst>
                              <p:par>
                                <p:cTn id="11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0" dur="10"/>
                                        <p:tgtEl>
                                          <p:spTgt spid="10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1" fill="hold">
                            <p:stCondLst>
                              <p:cond delay="3360"/>
                            </p:stCondLst>
                            <p:childTnLst>
                              <p:par>
                                <p:cTn id="11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4" dur="10"/>
                                        <p:tgtEl>
                                          <p:spTgt spid="10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5" fill="hold">
                            <p:stCondLst>
                              <p:cond delay="3370"/>
                            </p:stCondLst>
                            <p:childTnLst>
                              <p:par>
                                <p:cTn id="11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8" dur="10"/>
                                        <p:tgtEl>
                                          <p:spTgt spid="10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9" fill="hold">
                            <p:stCondLst>
                              <p:cond delay="3380"/>
                            </p:stCondLst>
                            <p:childTnLst>
                              <p:par>
                                <p:cTn id="117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2" dur="10"/>
                                        <p:tgtEl>
                                          <p:spTgt spid="10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3" fill="hold">
                            <p:stCondLst>
                              <p:cond delay="3390"/>
                            </p:stCondLst>
                            <p:childTnLst>
                              <p:par>
                                <p:cTn id="117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6" dur="10"/>
                                        <p:tgtEl>
                                          <p:spTgt spid="10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7" fill="hold">
                            <p:stCondLst>
                              <p:cond delay="3400"/>
                            </p:stCondLst>
                            <p:childTnLst>
                              <p:par>
                                <p:cTn id="117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0" dur="10"/>
                                        <p:tgtEl>
                                          <p:spTgt spid="10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1" fill="hold">
                            <p:stCondLst>
                              <p:cond delay="3410"/>
                            </p:stCondLst>
                            <p:childTnLst>
                              <p:par>
                                <p:cTn id="118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4" dur="10"/>
                                        <p:tgtEl>
                                          <p:spTgt spid="1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5" fill="hold">
                            <p:stCondLst>
                              <p:cond delay="3420"/>
                            </p:stCondLst>
                            <p:childTnLst>
                              <p:par>
                                <p:cTn id="118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8" dur="10"/>
                                        <p:tgtEl>
                                          <p:spTgt spid="1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9" fill="hold">
                            <p:stCondLst>
                              <p:cond delay="3430"/>
                            </p:stCondLst>
                            <p:childTnLst>
                              <p:par>
                                <p:cTn id="119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2" dur="10"/>
                                        <p:tgtEl>
                                          <p:spTgt spid="1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3" fill="hold">
                            <p:stCondLst>
                              <p:cond delay="3440"/>
                            </p:stCondLst>
                            <p:childTnLst>
                              <p:par>
                                <p:cTn id="119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6" dur="10"/>
                                        <p:tgtEl>
                                          <p:spTgt spid="1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7" fill="hold">
                            <p:stCondLst>
                              <p:cond delay="3450"/>
                            </p:stCondLst>
                            <p:childTnLst>
                              <p:par>
                                <p:cTn id="119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00" dur="10"/>
                                        <p:tgtEl>
                                          <p:spTgt spid="1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1" fill="hold">
                            <p:stCondLst>
                              <p:cond delay="3460"/>
                            </p:stCondLst>
                            <p:childTnLst>
                              <p:par>
                                <p:cTn id="120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04" dur="10"/>
                                        <p:tgtEl>
                                          <p:spTgt spid="1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5" fill="hold">
                            <p:stCondLst>
                              <p:cond delay="3470"/>
                            </p:stCondLst>
                            <p:childTnLst>
                              <p:par>
                                <p:cTn id="120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08" dur="10"/>
                                        <p:tgtEl>
                                          <p:spTgt spid="1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9" fill="hold">
                            <p:stCondLst>
                              <p:cond delay="3480"/>
                            </p:stCondLst>
                            <p:childTnLst>
                              <p:par>
                                <p:cTn id="12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2" dur="10"/>
                                        <p:tgtEl>
                                          <p:spTgt spid="30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3" fill="hold">
                            <p:stCondLst>
                              <p:cond delay="3490"/>
                            </p:stCondLst>
                            <p:childTnLst>
                              <p:par>
                                <p:cTn id="12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6" dur="10"/>
                                        <p:tgtEl>
                                          <p:spTgt spid="30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7" fill="hold">
                            <p:stCondLst>
                              <p:cond delay="3500"/>
                            </p:stCondLst>
                            <p:childTnLst>
                              <p:par>
                                <p:cTn id="12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0" dur="1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1" fill="hold">
                            <p:stCondLst>
                              <p:cond delay="3510"/>
                            </p:stCondLst>
                            <p:childTnLst>
                              <p:par>
                                <p:cTn id="12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4" dur="1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5" fill="hold">
                            <p:stCondLst>
                              <p:cond delay="3520"/>
                            </p:stCondLst>
                            <p:childTnLst>
                              <p:par>
                                <p:cTn id="12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8" dur="1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9" fill="hold">
                            <p:stCondLst>
                              <p:cond delay="3530"/>
                            </p:stCondLst>
                            <p:childTnLst>
                              <p:par>
                                <p:cTn id="12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2" dur="1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3" fill="hold">
                            <p:stCondLst>
                              <p:cond delay="3540"/>
                            </p:stCondLst>
                            <p:childTnLst>
                              <p:par>
                                <p:cTn id="12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6" dur="1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7" fill="hold">
                            <p:stCondLst>
                              <p:cond delay="3550"/>
                            </p:stCondLst>
                            <p:childTnLst>
                              <p:par>
                                <p:cTn id="12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40" dur="10"/>
                                        <p:tgtEl>
                                          <p:spTgt spid="3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1" fill="hold">
                            <p:stCondLst>
                              <p:cond delay="3560"/>
                            </p:stCondLst>
                            <p:childTnLst>
                              <p:par>
                                <p:cTn id="12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44" dur="10"/>
                                        <p:tgtEl>
                                          <p:spTgt spid="3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5" fill="hold">
                            <p:stCondLst>
                              <p:cond delay="3570"/>
                            </p:stCondLst>
                            <p:childTnLst>
                              <p:par>
                                <p:cTn id="12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48" dur="10"/>
                                        <p:tgtEl>
                                          <p:spTgt spid="3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9" fill="hold">
                            <p:stCondLst>
                              <p:cond delay="3580"/>
                            </p:stCondLst>
                            <p:childTnLst>
                              <p:par>
                                <p:cTn id="12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2" dur="10"/>
                                        <p:tgtEl>
                                          <p:spTgt spid="3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3" fill="hold">
                            <p:stCondLst>
                              <p:cond delay="3590"/>
                            </p:stCondLst>
                            <p:childTnLst>
                              <p:par>
                                <p:cTn id="12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6" dur="10"/>
                                        <p:tgtEl>
                                          <p:spTgt spid="30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7" fill="hold">
                            <p:stCondLst>
                              <p:cond delay="3600"/>
                            </p:stCondLst>
                            <p:childTnLst>
                              <p:par>
                                <p:cTn id="12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60" dur="10"/>
                                        <p:tgtEl>
                                          <p:spTgt spid="30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1" fill="hold">
                            <p:stCondLst>
                              <p:cond delay="3610"/>
                            </p:stCondLst>
                            <p:childTnLst>
                              <p:par>
                                <p:cTn id="12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64" dur="10"/>
                                        <p:tgtEl>
                                          <p:spTgt spid="30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5" fill="hold">
                            <p:stCondLst>
                              <p:cond delay="3620"/>
                            </p:stCondLst>
                            <p:childTnLst>
                              <p:par>
                                <p:cTn id="12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68" dur="10"/>
                                        <p:tgtEl>
                                          <p:spTgt spid="30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9" fill="hold">
                            <p:stCondLst>
                              <p:cond delay="3630"/>
                            </p:stCondLst>
                            <p:childTnLst>
                              <p:par>
                                <p:cTn id="127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2" dur="10"/>
                                        <p:tgtEl>
                                          <p:spTgt spid="30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3" fill="hold">
                            <p:stCondLst>
                              <p:cond delay="3640"/>
                            </p:stCondLst>
                            <p:childTnLst>
                              <p:par>
                                <p:cTn id="127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6" dur="10"/>
                                        <p:tgtEl>
                                          <p:spTgt spid="30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7" fill="hold">
                            <p:stCondLst>
                              <p:cond delay="3650"/>
                            </p:stCondLst>
                            <p:childTnLst>
                              <p:par>
                                <p:cTn id="127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0" dur="10"/>
                                        <p:tgtEl>
                                          <p:spTgt spid="30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1" fill="hold">
                            <p:stCondLst>
                              <p:cond delay="3660"/>
                            </p:stCondLst>
                            <p:childTnLst>
                              <p:par>
                                <p:cTn id="128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4" dur="10"/>
                                        <p:tgtEl>
                                          <p:spTgt spid="30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5" fill="hold">
                            <p:stCondLst>
                              <p:cond delay="3670"/>
                            </p:stCondLst>
                            <p:childTnLst>
                              <p:par>
                                <p:cTn id="128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8" dur="10"/>
                                        <p:tgtEl>
                                          <p:spTgt spid="30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9" fill="hold">
                            <p:stCondLst>
                              <p:cond delay="3680"/>
                            </p:stCondLst>
                            <p:childTnLst>
                              <p:par>
                                <p:cTn id="129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92" dur="10"/>
                                        <p:tgtEl>
                                          <p:spTgt spid="30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3" fill="hold">
                            <p:stCondLst>
                              <p:cond delay="3690"/>
                            </p:stCondLst>
                            <p:childTnLst>
                              <p:par>
                                <p:cTn id="129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96" dur="10"/>
                                        <p:tgtEl>
                                          <p:spTgt spid="30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7" fill="hold">
                            <p:stCondLst>
                              <p:cond delay="3700"/>
                            </p:stCondLst>
                            <p:childTnLst>
                              <p:par>
                                <p:cTn id="129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00" dur="10"/>
                                        <p:tgtEl>
                                          <p:spTgt spid="30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1" fill="hold">
                            <p:stCondLst>
                              <p:cond delay="3710"/>
                            </p:stCondLst>
                            <p:childTnLst>
                              <p:par>
                                <p:cTn id="130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04" dur="10"/>
                                        <p:tgtEl>
                                          <p:spTgt spid="30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5" fill="hold">
                            <p:stCondLst>
                              <p:cond delay="3720"/>
                            </p:stCondLst>
                            <p:childTnLst>
                              <p:par>
                                <p:cTn id="130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08" dur="10"/>
                                        <p:tgtEl>
                                          <p:spTgt spid="3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9" fill="hold">
                            <p:stCondLst>
                              <p:cond delay="3730"/>
                            </p:stCondLst>
                            <p:childTnLst>
                              <p:par>
                                <p:cTn id="13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12" dur="10"/>
                                        <p:tgtEl>
                                          <p:spTgt spid="3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3" fill="hold">
                            <p:stCondLst>
                              <p:cond delay="3740"/>
                            </p:stCondLst>
                            <p:childTnLst>
                              <p:par>
                                <p:cTn id="13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16" dur="10"/>
                                        <p:tgtEl>
                                          <p:spTgt spid="3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7" fill="hold">
                            <p:stCondLst>
                              <p:cond delay="3750"/>
                            </p:stCondLst>
                            <p:childTnLst>
                              <p:par>
                                <p:cTn id="13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0" dur="10"/>
                                        <p:tgtEl>
                                          <p:spTgt spid="3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1" fill="hold">
                            <p:stCondLst>
                              <p:cond delay="3760"/>
                            </p:stCondLst>
                            <p:childTnLst>
                              <p:par>
                                <p:cTn id="13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4" dur="10"/>
                                        <p:tgtEl>
                                          <p:spTgt spid="3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5" fill="hold">
                            <p:stCondLst>
                              <p:cond delay="3770"/>
                            </p:stCondLst>
                            <p:childTnLst>
                              <p:par>
                                <p:cTn id="13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8" dur="10"/>
                                        <p:tgtEl>
                                          <p:spTgt spid="3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9" fill="hold">
                            <p:stCondLst>
                              <p:cond delay="3780"/>
                            </p:stCondLst>
                            <p:childTnLst>
                              <p:par>
                                <p:cTn id="13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32" dur="10"/>
                                        <p:tgtEl>
                                          <p:spTgt spid="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3" fill="hold">
                            <p:stCondLst>
                              <p:cond delay="3790"/>
                            </p:stCondLst>
                            <p:childTnLst>
                              <p:par>
                                <p:cTn id="13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36" dur="10"/>
                                        <p:tgtEl>
                                          <p:spTgt spid="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7" fill="hold">
                            <p:stCondLst>
                              <p:cond delay="3800"/>
                            </p:stCondLst>
                            <p:childTnLst>
                              <p:par>
                                <p:cTn id="13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40" dur="10"/>
                                        <p:tgtEl>
                                          <p:spTgt spid="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1" fill="hold">
                            <p:stCondLst>
                              <p:cond delay="3810"/>
                            </p:stCondLst>
                            <p:childTnLst>
                              <p:par>
                                <p:cTn id="13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44" dur="10"/>
                                        <p:tgtEl>
                                          <p:spTgt spid="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5" fill="hold">
                            <p:stCondLst>
                              <p:cond delay="3820"/>
                            </p:stCondLst>
                            <p:childTnLst>
                              <p:par>
                                <p:cTn id="13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48" dur="10"/>
                                        <p:tgtEl>
                                          <p:spTgt spid="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9" fill="hold">
                            <p:stCondLst>
                              <p:cond delay="3830"/>
                            </p:stCondLst>
                            <p:childTnLst>
                              <p:par>
                                <p:cTn id="13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52" dur="10"/>
                                        <p:tgtEl>
                                          <p:spTgt spid="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3" fill="hold">
                            <p:stCondLst>
                              <p:cond delay="3840"/>
                            </p:stCondLst>
                            <p:childTnLst>
                              <p:par>
                                <p:cTn id="13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56" dur="10"/>
                                        <p:tgtEl>
                                          <p:spTgt spid="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7" fill="hold">
                            <p:stCondLst>
                              <p:cond delay="3850"/>
                            </p:stCondLst>
                            <p:childTnLst>
                              <p:par>
                                <p:cTn id="13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60" dur="10"/>
                                        <p:tgtEl>
                                          <p:spTgt spid="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1" fill="hold">
                            <p:stCondLst>
                              <p:cond delay="3860"/>
                            </p:stCondLst>
                            <p:childTnLst>
                              <p:par>
                                <p:cTn id="13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64" dur="10"/>
                                        <p:tgtEl>
                                          <p:spTgt spid="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5" fill="hold">
                            <p:stCondLst>
                              <p:cond delay="3870"/>
                            </p:stCondLst>
                            <p:childTnLst>
                              <p:par>
                                <p:cTn id="13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68" dur="10"/>
                                        <p:tgtEl>
                                          <p:spTgt spid="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9" fill="hold">
                            <p:stCondLst>
                              <p:cond delay="3880"/>
                            </p:stCondLst>
                            <p:childTnLst>
                              <p:par>
                                <p:cTn id="137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72" dur="10"/>
                                        <p:tgtEl>
                                          <p:spTgt spid="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3" fill="hold">
                            <p:stCondLst>
                              <p:cond delay="3890"/>
                            </p:stCondLst>
                            <p:childTnLst>
                              <p:par>
                                <p:cTn id="137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76" dur="10"/>
                                        <p:tgtEl>
                                          <p:spTgt spid="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7" fill="hold">
                            <p:stCondLst>
                              <p:cond delay="3900"/>
                            </p:stCondLst>
                            <p:childTnLst>
                              <p:par>
                                <p:cTn id="137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80" dur="10"/>
                                        <p:tgtEl>
                                          <p:spTgt spid="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1" fill="hold">
                            <p:stCondLst>
                              <p:cond delay="3910"/>
                            </p:stCondLst>
                            <p:childTnLst>
                              <p:par>
                                <p:cTn id="138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84" dur="10"/>
                                        <p:tgtEl>
                                          <p:spTgt spid="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5" fill="hold">
                            <p:stCondLst>
                              <p:cond delay="3920"/>
                            </p:stCondLst>
                            <p:childTnLst>
                              <p:par>
                                <p:cTn id="138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88" dur="10"/>
                                        <p:tgtEl>
                                          <p:spTgt spid="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9" fill="hold">
                            <p:stCondLst>
                              <p:cond delay="3930"/>
                            </p:stCondLst>
                            <p:childTnLst>
                              <p:par>
                                <p:cTn id="139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92" dur="10"/>
                                        <p:tgtEl>
                                          <p:spTgt spid="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3" fill="hold">
                            <p:stCondLst>
                              <p:cond delay="3940"/>
                            </p:stCondLst>
                            <p:childTnLst>
                              <p:par>
                                <p:cTn id="139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96" dur="10"/>
                                        <p:tgtEl>
                                          <p:spTgt spid="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7" fill="hold">
                            <p:stCondLst>
                              <p:cond delay="3950"/>
                            </p:stCondLst>
                            <p:childTnLst>
                              <p:par>
                                <p:cTn id="139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00" dur="10"/>
                                        <p:tgtEl>
                                          <p:spTgt spid="4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1" fill="hold">
                            <p:stCondLst>
                              <p:cond delay="3960"/>
                            </p:stCondLst>
                            <p:childTnLst>
                              <p:par>
                                <p:cTn id="140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04" dur="10"/>
                                        <p:tgtEl>
                                          <p:spTgt spid="4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5" fill="hold">
                            <p:stCondLst>
                              <p:cond delay="3970"/>
                            </p:stCondLst>
                            <p:childTnLst>
                              <p:par>
                                <p:cTn id="140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08" dur="10"/>
                                        <p:tgtEl>
                                          <p:spTgt spid="4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9" fill="hold">
                            <p:stCondLst>
                              <p:cond delay="3980"/>
                            </p:stCondLst>
                            <p:childTnLst>
                              <p:par>
                                <p:cTn id="14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12" dur="10"/>
                                        <p:tgtEl>
                                          <p:spTgt spid="4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3" fill="hold">
                            <p:stCondLst>
                              <p:cond delay="3990"/>
                            </p:stCondLst>
                            <p:childTnLst>
                              <p:par>
                                <p:cTn id="14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16" dur="10"/>
                                        <p:tgtEl>
                                          <p:spTgt spid="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7" fill="hold">
                            <p:stCondLst>
                              <p:cond delay="4000"/>
                            </p:stCondLst>
                            <p:childTnLst>
                              <p:par>
                                <p:cTn id="14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20" dur="10"/>
                                        <p:tgtEl>
                                          <p:spTgt spid="4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1" fill="hold">
                            <p:stCondLst>
                              <p:cond delay="4010"/>
                            </p:stCondLst>
                            <p:childTnLst>
                              <p:par>
                                <p:cTn id="14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24" dur="10"/>
                                        <p:tgtEl>
                                          <p:spTgt spid="4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5" fill="hold">
                            <p:stCondLst>
                              <p:cond delay="4020"/>
                            </p:stCondLst>
                            <p:childTnLst>
                              <p:par>
                                <p:cTn id="14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28" dur="10"/>
                                        <p:tgtEl>
                                          <p:spTgt spid="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9" fill="hold">
                            <p:stCondLst>
                              <p:cond delay="4030"/>
                            </p:stCondLst>
                            <p:childTnLst>
                              <p:par>
                                <p:cTn id="14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32" dur="10"/>
                                        <p:tgtEl>
                                          <p:spTgt spid="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3" fill="hold">
                            <p:stCondLst>
                              <p:cond delay="4040"/>
                            </p:stCondLst>
                            <p:childTnLst>
                              <p:par>
                                <p:cTn id="14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36" dur="10"/>
                                        <p:tgtEl>
                                          <p:spTgt spid="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7" fill="hold">
                            <p:stCondLst>
                              <p:cond delay="4050"/>
                            </p:stCondLst>
                            <p:childTnLst>
                              <p:par>
                                <p:cTn id="14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40" dur="10"/>
                                        <p:tgtEl>
                                          <p:spTgt spid="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1" fill="hold">
                            <p:stCondLst>
                              <p:cond delay="4060"/>
                            </p:stCondLst>
                            <p:childTnLst>
                              <p:par>
                                <p:cTn id="14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44" dur="10"/>
                                        <p:tgtEl>
                                          <p:spTgt spid="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5" fill="hold">
                            <p:stCondLst>
                              <p:cond delay="4070"/>
                            </p:stCondLst>
                            <p:childTnLst>
                              <p:par>
                                <p:cTn id="14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48" dur="10"/>
                                        <p:tgtEl>
                                          <p:spTgt spid="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9" fill="hold">
                            <p:stCondLst>
                              <p:cond delay="4080"/>
                            </p:stCondLst>
                            <p:childTnLst>
                              <p:par>
                                <p:cTn id="14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52" dur="10"/>
                                        <p:tgtEl>
                                          <p:spTgt spid="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3" fill="hold">
                            <p:stCondLst>
                              <p:cond delay="4090"/>
                            </p:stCondLst>
                            <p:childTnLst>
                              <p:par>
                                <p:cTn id="14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56" dur="10"/>
                                        <p:tgtEl>
                                          <p:spTgt spid="16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7" fill="hold">
                            <p:stCondLst>
                              <p:cond delay="4100"/>
                            </p:stCondLst>
                            <p:childTnLst>
                              <p:par>
                                <p:cTn id="14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60" dur="10"/>
                                        <p:tgtEl>
                                          <p:spTgt spid="16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1" fill="hold">
                            <p:stCondLst>
                              <p:cond delay="4110"/>
                            </p:stCondLst>
                            <p:childTnLst>
                              <p:par>
                                <p:cTn id="14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64" dur="10"/>
                                        <p:tgtEl>
                                          <p:spTgt spid="16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5" fill="hold">
                            <p:stCondLst>
                              <p:cond delay="4120"/>
                            </p:stCondLst>
                            <p:childTnLst>
                              <p:par>
                                <p:cTn id="14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68" dur="10"/>
                                        <p:tgtEl>
                                          <p:spTgt spid="16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9" fill="hold">
                            <p:stCondLst>
                              <p:cond delay="4130"/>
                            </p:stCondLst>
                            <p:childTnLst>
                              <p:par>
                                <p:cTn id="147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72" dur="10"/>
                                        <p:tgtEl>
                                          <p:spTgt spid="16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3" fill="hold">
                            <p:stCondLst>
                              <p:cond delay="4140"/>
                            </p:stCondLst>
                            <p:childTnLst>
                              <p:par>
                                <p:cTn id="147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76" dur="10"/>
                                        <p:tgtEl>
                                          <p:spTgt spid="16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7" fill="hold">
                            <p:stCondLst>
                              <p:cond delay="4150"/>
                            </p:stCondLst>
                            <p:childTnLst>
                              <p:par>
                                <p:cTn id="147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80" dur="10"/>
                                        <p:tgtEl>
                                          <p:spTgt spid="16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1" fill="hold">
                            <p:stCondLst>
                              <p:cond delay="4160"/>
                            </p:stCondLst>
                            <p:childTnLst>
                              <p:par>
                                <p:cTn id="148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84" dur="10"/>
                                        <p:tgtEl>
                                          <p:spTgt spid="164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5" fill="hold">
                            <p:stCondLst>
                              <p:cond delay="4170"/>
                            </p:stCondLst>
                            <p:childTnLst>
                              <p:par>
                                <p:cTn id="148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88" dur="10"/>
                                        <p:tgtEl>
                                          <p:spTgt spid="164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9" fill="hold">
                            <p:stCondLst>
                              <p:cond delay="4180"/>
                            </p:stCondLst>
                            <p:childTnLst>
                              <p:par>
                                <p:cTn id="149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92" dur="10"/>
                                        <p:tgtEl>
                                          <p:spTgt spid="164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3" fill="hold">
                            <p:stCondLst>
                              <p:cond delay="4190"/>
                            </p:stCondLst>
                            <p:childTnLst>
                              <p:par>
                                <p:cTn id="149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96" dur="10"/>
                                        <p:tgtEl>
                                          <p:spTgt spid="164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7" fill="hold">
                            <p:stCondLst>
                              <p:cond delay="4200"/>
                            </p:stCondLst>
                            <p:childTnLst>
                              <p:par>
                                <p:cTn id="149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00" dur="10"/>
                                        <p:tgtEl>
                                          <p:spTgt spid="164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1" fill="hold">
                            <p:stCondLst>
                              <p:cond delay="4210"/>
                            </p:stCondLst>
                            <p:childTnLst>
                              <p:par>
                                <p:cTn id="150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04" dur="10"/>
                                        <p:tgtEl>
                                          <p:spTgt spid="164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5" fill="hold">
                            <p:stCondLst>
                              <p:cond delay="4220"/>
                            </p:stCondLst>
                            <p:childTnLst>
                              <p:par>
                                <p:cTn id="150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08" dur="10"/>
                                        <p:tgtEl>
                                          <p:spTgt spid="164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9" fill="hold">
                            <p:stCondLst>
                              <p:cond delay="4230"/>
                            </p:stCondLst>
                            <p:childTnLst>
                              <p:par>
                                <p:cTn id="15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12" dur="10"/>
                                        <p:tgtEl>
                                          <p:spTgt spid="164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3" fill="hold">
                            <p:stCondLst>
                              <p:cond delay="4240"/>
                            </p:stCondLst>
                            <p:childTnLst>
                              <p:par>
                                <p:cTn id="15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16" dur="10"/>
                                        <p:tgtEl>
                                          <p:spTgt spid="164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7" fill="hold">
                            <p:stCondLst>
                              <p:cond delay="4250"/>
                            </p:stCondLst>
                            <p:childTnLst>
                              <p:par>
                                <p:cTn id="15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20" dur="10"/>
                                        <p:tgtEl>
                                          <p:spTgt spid="164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1" fill="hold">
                            <p:stCondLst>
                              <p:cond delay="4260"/>
                            </p:stCondLst>
                            <p:childTnLst>
                              <p:par>
                                <p:cTn id="15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24" dur="10"/>
                                        <p:tgtEl>
                                          <p:spTgt spid="164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5" fill="hold">
                            <p:stCondLst>
                              <p:cond delay="4270"/>
                            </p:stCondLst>
                            <p:childTnLst>
                              <p:par>
                                <p:cTn id="15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28" dur="10"/>
                                        <p:tgtEl>
                                          <p:spTgt spid="16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9" fill="hold">
                            <p:stCondLst>
                              <p:cond delay="4280"/>
                            </p:stCondLst>
                            <p:childTnLst>
                              <p:par>
                                <p:cTn id="15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32" dur="10"/>
                                        <p:tgtEl>
                                          <p:spTgt spid="16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3" fill="hold">
                            <p:stCondLst>
                              <p:cond delay="4290"/>
                            </p:stCondLst>
                            <p:childTnLst>
                              <p:par>
                                <p:cTn id="15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36" dur="10"/>
                                        <p:tgtEl>
                                          <p:spTgt spid="16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7" fill="hold">
                            <p:stCondLst>
                              <p:cond delay="4300"/>
                            </p:stCondLst>
                            <p:childTnLst>
                              <p:par>
                                <p:cTn id="15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40" dur="10"/>
                                        <p:tgtEl>
                                          <p:spTgt spid="16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1" fill="hold">
                            <p:stCondLst>
                              <p:cond delay="4310"/>
                            </p:stCondLst>
                            <p:childTnLst>
                              <p:par>
                                <p:cTn id="15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44" dur="10"/>
                                        <p:tgtEl>
                                          <p:spTgt spid="16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5" fill="hold">
                            <p:stCondLst>
                              <p:cond delay="4320"/>
                            </p:stCondLst>
                            <p:childTnLst>
                              <p:par>
                                <p:cTn id="15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48" dur="10"/>
                                        <p:tgtEl>
                                          <p:spTgt spid="16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9" fill="hold">
                            <p:stCondLst>
                              <p:cond delay="4330"/>
                            </p:stCondLst>
                            <p:childTnLst>
                              <p:par>
                                <p:cTn id="15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52" dur="10"/>
                                        <p:tgtEl>
                                          <p:spTgt spid="16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3" fill="hold">
                            <p:stCondLst>
                              <p:cond delay="4340"/>
                            </p:stCondLst>
                            <p:childTnLst>
                              <p:par>
                                <p:cTn id="15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56" dur="10"/>
                                        <p:tgtEl>
                                          <p:spTgt spid="16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7" fill="hold">
                            <p:stCondLst>
                              <p:cond delay="4350"/>
                            </p:stCondLst>
                            <p:childTnLst>
                              <p:par>
                                <p:cTn id="15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60" dur="10"/>
                                        <p:tgtEl>
                                          <p:spTgt spid="16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1" fill="hold">
                            <p:stCondLst>
                              <p:cond delay="4360"/>
                            </p:stCondLst>
                            <p:childTnLst>
                              <p:par>
                                <p:cTn id="15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64" dur="10"/>
                                        <p:tgtEl>
                                          <p:spTgt spid="16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5" fill="hold">
                            <p:stCondLst>
                              <p:cond delay="4370"/>
                            </p:stCondLst>
                            <p:childTnLst>
                              <p:par>
                                <p:cTn id="15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68" dur="10"/>
                                        <p:tgtEl>
                                          <p:spTgt spid="16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9" fill="hold">
                            <p:stCondLst>
                              <p:cond delay="4380"/>
                            </p:stCondLst>
                            <p:childTnLst>
                              <p:par>
                                <p:cTn id="157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72" dur="10"/>
                                        <p:tgtEl>
                                          <p:spTgt spid="16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3" fill="hold">
                            <p:stCondLst>
                              <p:cond delay="4390"/>
                            </p:stCondLst>
                            <p:childTnLst>
                              <p:par>
                                <p:cTn id="157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76" dur="10"/>
                                        <p:tgtEl>
                                          <p:spTgt spid="16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7" fill="hold">
                            <p:stCondLst>
                              <p:cond delay="4400"/>
                            </p:stCondLst>
                            <p:childTnLst>
                              <p:par>
                                <p:cTn id="157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80" dur="10"/>
                                        <p:tgtEl>
                                          <p:spTgt spid="16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1" fill="hold">
                            <p:stCondLst>
                              <p:cond delay="4410"/>
                            </p:stCondLst>
                            <p:childTnLst>
                              <p:par>
                                <p:cTn id="158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84" dur="10"/>
                                        <p:tgtEl>
                                          <p:spTgt spid="16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5" fill="hold">
                            <p:stCondLst>
                              <p:cond delay="4420"/>
                            </p:stCondLst>
                            <p:childTnLst>
                              <p:par>
                                <p:cTn id="158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88" dur="10"/>
                                        <p:tgtEl>
                                          <p:spTgt spid="164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9" fill="hold">
                            <p:stCondLst>
                              <p:cond delay="4430"/>
                            </p:stCondLst>
                            <p:childTnLst>
                              <p:par>
                                <p:cTn id="159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92" dur="10"/>
                                        <p:tgtEl>
                                          <p:spTgt spid="16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3" fill="hold">
                            <p:stCondLst>
                              <p:cond delay="4440"/>
                            </p:stCondLst>
                            <p:childTnLst>
                              <p:par>
                                <p:cTn id="159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96" dur="10"/>
                                        <p:tgtEl>
                                          <p:spTgt spid="164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7" fill="hold">
                            <p:stCondLst>
                              <p:cond delay="4450"/>
                            </p:stCondLst>
                            <p:childTnLst>
                              <p:par>
                                <p:cTn id="159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00" dur="10"/>
                                        <p:tgtEl>
                                          <p:spTgt spid="164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1" fill="hold">
                            <p:stCondLst>
                              <p:cond delay="4460"/>
                            </p:stCondLst>
                            <p:childTnLst>
                              <p:par>
                                <p:cTn id="160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04" dur="10"/>
                                        <p:tgtEl>
                                          <p:spTgt spid="164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5" fill="hold">
                            <p:stCondLst>
                              <p:cond delay="4470"/>
                            </p:stCondLst>
                            <p:childTnLst>
                              <p:par>
                                <p:cTn id="160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08" dur="10"/>
                                        <p:tgtEl>
                                          <p:spTgt spid="164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9" fill="hold">
                            <p:stCondLst>
                              <p:cond delay="4480"/>
                            </p:stCondLst>
                            <p:childTnLst>
                              <p:par>
                                <p:cTn id="16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12" dur="10"/>
                                        <p:tgtEl>
                                          <p:spTgt spid="164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13" fill="hold">
                            <p:stCondLst>
                              <p:cond delay="4490"/>
                            </p:stCondLst>
                            <p:childTnLst>
                              <p:par>
                                <p:cTn id="16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16" dur="10"/>
                                        <p:tgtEl>
                                          <p:spTgt spid="164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17" fill="hold">
                            <p:stCondLst>
                              <p:cond delay="4500"/>
                            </p:stCondLst>
                            <p:childTnLst>
                              <p:par>
                                <p:cTn id="16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20" dur="1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21" fill="hold">
                            <p:stCondLst>
                              <p:cond delay="4510"/>
                            </p:stCondLst>
                            <p:childTnLst>
                              <p:par>
                                <p:cTn id="16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24" dur="1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25" fill="hold">
                            <p:stCondLst>
                              <p:cond delay="4520"/>
                            </p:stCondLst>
                            <p:childTnLst>
                              <p:par>
                                <p:cTn id="16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28" dur="1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29" fill="hold">
                            <p:stCondLst>
                              <p:cond delay="4530"/>
                            </p:stCondLst>
                            <p:childTnLst>
                              <p:par>
                                <p:cTn id="16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32" dur="1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3" fill="hold">
                            <p:stCondLst>
                              <p:cond delay="4540"/>
                            </p:stCondLst>
                            <p:childTnLst>
                              <p:par>
                                <p:cTn id="16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36" dur="1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7" fill="hold">
                            <p:stCondLst>
                              <p:cond delay="4550"/>
                            </p:stCondLst>
                            <p:childTnLst>
                              <p:par>
                                <p:cTn id="16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40" dur="1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1" fill="hold">
                            <p:stCondLst>
                              <p:cond delay="4560"/>
                            </p:stCondLst>
                            <p:childTnLst>
                              <p:par>
                                <p:cTn id="16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44" dur="1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5" fill="hold">
                            <p:stCondLst>
                              <p:cond delay="4570"/>
                            </p:stCondLst>
                            <p:childTnLst>
                              <p:par>
                                <p:cTn id="16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48" dur="1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9" fill="hold">
                            <p:stCondLst>
                              <p:cond delay="4580"/>
                            </p:stCondLst>
                            <p:childTnLst>
                              <p:par>
                                <p:cTn id="16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52" dur="1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53" fill="hold">
                            <p:stCondLst>
                              <p:cond delay="4590"/>
                            </p:stCondLst>
                            <p:childTnLst>
                              <p:par>
                                <p:cTn id="165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56" dur="100"/>
                                        <p:tgtEl>
                                          <p:spTgt spid="4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657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58" fill="hold">
                      <p:stCondLst>
                        <p:cond delay="0"/>
                      </p:stCondLst>
                      <p:childTnLst>
                        <p:par>
                          <p:cTn id="1659" fill="hold">
                            <p:stCondLst>
                              <p:cond delay="0"/>
                            </p:stCondLst>
                            <p:childTnLst>
                              <p:par>
                                <p:cTn id="1660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61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62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проиграл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663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64" fill="hold">
                      <p:stCondLst>
                        <p:cond delay="0"/>
                      </p:stCondLst>
                      <p:childTnLst>
                        <p:par>
                          <p:cTn id="1665" fill="hold">
                            <p:stCondLst>
                              <p:cond delay="0"/>
                            </p:stCondLst>
                            <p:childTnLst>
                              <p:par>
                                <p:cTn id="1666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67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68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6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проиграл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669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70" fill="hold">
                      <p:stCondLst>
                        <p:cond delay="0"/>
                      </p:stCondLst>
                      <p:childTnLst>
                        <p:par>
                          <p:cTn id="1671" fill="hold">
                            <p:stCondLst>
                              <p:cond delay="0"/>
                            </p:stCondLst>
                            <p:childTnLst>
                              <p:par>
                                <p:cTn id="1672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73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74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7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проиграл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675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76" fill="hold">
                      <p:stCondLst>
                        <p:cond delay="0"/>
                      </p:stCondLst>
                      <p:childTnLst>
                        <p:par>
                          <p:cTn id="1677" fill="hold">
                            <p:stCondLst>
                              <p:cond delay="0"/>
                            </p:stCondLst>
                            <p:childTnLst>
                              <p:par>
                                <p:cTn id="1678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79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80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7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проиграл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5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8" grpId="0"/>
      <p:bldP spid="16457" grpId="0" animBg="1"/>
      <p:bldP spid="16458" grpId="0" animBg="1"/>
      <p:bldP spid="16459" grpId="0" animBg="1"/>
      <p:bldP spid="16460" grpId="0" animBg="1"/>
      <p:bldP spid="16461" grpId="0" animBg="1"/>
      <p:bldP spid="16462" grpId="0" animBg="1"/>
      <p:bldP spid="16463" grpId="0" animBg="1"/>
      <p:bldP spid="16464" grpId="0" animBg="1"/>
      <p:bldP spid="16465" grpId="0" animBg="1"/>
      <p:bldP spid="16466" grpId="0" animBg="1"/>
      <p:bldP spid="16467" grpId="0" animBg="1"/>
      <p:bldP spid="16468" grpId="0" animBg="1"/>
      <p:bldP spid="16469" grpId="0" animBg="1"/>
      <p:bldP spid="16470" grpId="0" animBg="1"/>
      <p:bldP spid="16471" grpId="0" animBg="1"/>
      <p:bldP spid="16472" grpId="0" animBg="1"/>
      <p:bldP spid="16473" grpId="0" animBg="1"/>
      <p:bldP spid="16474" grpId="0" animBg="1"/>
      <p:bldP spid="16475" grpId="0" animBg="1"/>
      <p:bldP spid="16476" grpId="0" animBg="1"/>
      <p:bldP spid="16477" grpId="0" animBg="1"/>
      <p:bldP spid="16478" grpId="0" animBg="1"/>
      <p:bldP spid="16479" grpId="0" animBg="1"/>
      <p:bldP spid="16480" grpId="0" animBg="1"/>
      <p:bldP spid="16481" grpId="0" animBg="1"/>
      <p:bldP spid="16482" grpId="0" animBg="1"/>
      <p:bldP spid="16483" grpId="0" animBg="1"/>
      <p:bldP spid="16484" grpId="0" animBg="1"/>
      <p:bldP spid="16485" grpId="0" animBg="1"/>
      <p:bldP spid="16486" grpId="0" animBg="1"/>
      <p:bldP spid="16487" grpId="0" animBg="1"/>
      <p:bldP spid="16488" grpId="0" animBg="1"/>
      <p:bldP spid="16489" grpId="0" animBg="1"/>
      <p:bldP spid="16490" grpId="0" animBg="1"/>
      <p:bldP spid="16491" grpId="0" animBg="1"/>
      <p:bldP spid="16492" grpId="0" animBg="1"/>
      <p:bldP spid="16493" grpId="0" animBg="1"/>
      <p:bldP spid="16494" grpId="0" animBg="1"/>
      <p:bldP spid="16495" grpId="0" animBg="1"/>
      <p:bldP spid="16496" grpId="0" animBg="1"/>
      <p:bldP spid="16497" grpId="0" animBg="1"/>
      <p:bldP spid="16498" grpId="0" animBg="1"/>
      <p:bldP spid="16499" grpId="0" animBg="1"/>
      <p:bldP spid="16500" grpId="0" animBg="1"/>
      <p:bldP spid="16501" grpId="0" animBg="1"/>
      <p:bldP spid="16502" grpId="0" animBg="1"/>
      <p:bldP spid="16503" grpId="0" animBg="1"/>
      <p:bldP spid="16504" grpId="0" animBg="1"/>
      <p:bldP spid="16505" grpId="0" animBg="1"/>
      <p:bldP spid="16506" grpId="0" animBg="1"/>
      <p:bldP spid="16507" grpId="0" animBg="1"/>
      <p:bldP spid="16508" grpId="0" animBg="1"/>
      <p:bldP spid="16509" grpId="0" animBg="1"/>
      <p:bldP spid="16510" grpId="0" animBg="1"/>
      <p:bldP spid="16511" grpId="0" animBg="1"/>
      <p:bldP spid="16512" grpId="0" animBg="1"/>
      <p:bldP spid="16513" grpId="0" animBg="1"/>
      <p:bldP spid="16514" grpId="0" animBg="1"/>
      <p:bldP spid="16515" grpId="0" animBg="1"/>
      <p:bldP spid="16516" grpId="0" animBg="1"/>
      <p:bldP spid="16517" grpId="0" animBg="1"/>
      <p:bldP spid="16518" grpId="0" animBg="1"/>
      <p:bldP spid="16519" grpId="0" animBg="1"/>
      <p:bldP spid="16520" grpId="0" animBg="1"/>
      <p:bldP spid="16521" grpId="0" animBg="1"/>
      <p:bldP spid="16522" grpId="0" animBg="1"/>
      <p:bldP spid="16523" grpId="0" animBg="1"/>
      <p:bldP spid="16524" grpId="0" animBg="1"/>
      <p:bldP spid="16525" grpId="0" animBg="1"/>
      <p:bldP spid="16526" grpId="0" animBg="1"/>
      <p:bldP spid="16527" grpId="0" animBg="1"/>
      <p:bldP spid="16528" grpId="0" animBg="1"/>
      <p:bldP spid="16529" grpId="0" animBg="1"/>
      <p:bldP spid="16530" grpId="0" animBg="1"/>
      <p:bldP spid="16531" grpId="0" animBg="1"/>
      <p:bldP spid="16532" grpId="0" animBg="1"/>
      <p:bldP spid="16533" grpId="0" animBg="1"/>
      <p:bldP spid="16534" grpId="0" animBg="1"/>
      <p:bldP spid="16535" grpId="0" animBg="1"/>
      <p:bldP spid="16536" grpId="0" animBg="1"/>
      <p:bldP spid="16537" grpId="0" animBg="1"/>
      <p:bldP spid="16538" grpId="0" animBg="1"/>
      <p:bldP spid="16539" grpId="0" animBg="1"/>
      <p:bldP spid="16540" grpId="0" animBg="1"/>
      <p:bldP spid="16541" grpId="0" animBg="1"/>
      <p:bldP spid="16542" grpId="0" animBg="1"/>
      <p:bldP spid="16543" grpId="0" animBg="1"/>
      <p:bldP spid="16544" grpId="0" animBg="1"/>
      <p:bldP spid="16545" grpId="0" animBg="1"/>
      <p:bldP spid="16546" grpId="0" animBg="1"/>
      <p:bldP spid="16547" grpId="0" animBg="1"/>
      <p:bldP spid="16548" grpId="0" animBg="1"/>
      <p:bldP spid="16549" grpId="0" animBg="1"/>
      <p:bldP spid="16550" grpId="0" animBg="1"/>
      <p:bldP spid="16551" grpId="0" animBg="1"/>
      <p:bldP spid="16552" grpId="0" animBg="1"/>
      <p:bldP spid="16553" grpId="0" animBg="1"/>
      <p:bldP spid="16554" grpId="0" animBg="1"/>
      <p:bldP spid="16555" grpId="0" animBg="1"/>
      <p:bldP spid="16556" grpId="0" animBg="1"/>
      <p:bldP spid="16557" grpId="0" animBg="1"/>
      <p:bldP spid="16558" grpId="0" animBg="1"/>
      <p:bldP spid="16559" grpId="0" animBg="1"/>
      <p:bldP spid="16560" grpId="0" animBg="1"/>
      <p:bldP spid="16561" grpId="0" animBg="1"/>
      <p:bldP spid="16562" grpId="0" animBg="1"/>
      <p:bldP spid="16563" grpId="0" animBg="1"/>
      <p:bldP spid="16564" grpId="0" animBg="1"/>
      <p:bldP spid="16565" grpId="0" animBg="1"/>
      <p:bldP spid="16566" grpId="0" animBg="1"/>
      <p:bldP spid="16567" grpId="0" animBg="1"/>
      <p:bldP spid="16568" grpId="0" animBg="1"/>
      <p:bldP spid="16569" grpId="0" animBg="1"/>
      <p:bldP spid="16570" grpId="0" animBg="1"/>
      <p:bldP spid="16571" grpId="0" animBg="1"/>
      <p:bldP spid="16572" grpId="0" animBg="1"/>
      <p:bldP spid="16573" grpId="0" animBg="1"/>
      <p:bldP spid="16574" grpId="0" animBg="1"/>
      <p:bldP spid="16575" grpId="0" animBg="1"/>
      <p:bldP spid="16576" grpId="0" animBg="1"/>
      <p:bldP spid="16577" grpId="0" animBg="1"/>
      <p:bldP spid="16578" grpId="0" animBg="1"/>
      <p:bldP spid="16579" grpId="0" animBg="1"/>
      <p:bldP spid="16580" grpId="0" animBg="1"/>
      <p:bldP spid="16581" grpId="0" animBg="1"/>
      <p:bldP spid="16582" grpId="0" animBg="1"/>
      <p:bldP spid="16583" grpId="0" animBg="1"/>
      <p:bldP spid="16584" grpId="0" animBg="1"/>
      <p:bldP spid="16585" grpId="0" animBg="1"/>
      <p:bldP spid="16586" grpId="0" animBg="1"/>
      <p:bldP spid="16587" grpId="0" animBg="1"/>
      <p:bldP spid="16588" grpId="0" animBg="1"/>
      <p:bldP spid="16589" grpId="0" animBg="1"/>
      <p:bldP spid="16590" grpId="0" animBg="1"/>
      <p:bldP spid="16591" grpId="0" animBg="1"/>
      <p:bldP spid="16592" grpId="0" animBg="1"/>
      <p:bldP spid="16593" grpId="0" animBg="1"/>
      <p:bldP spid="16594" grpId="0" animBg="1"/>
      <p:bldP spid="16595" grpId="0" animBg="1"/>
      <p:bldP spid="16596" grpId="0" animBg="1"/>
      <p:bldP spid="16597" grpId="0" animBg="1"/>
      <p:bldP spid="16598" grpId="0" animBg="1"/>
      <p:bldP spid="16599" grpId="0" animBg="1"/>
      <p:bldP spid="16600" grpId="0" animBg="1"/>
      <p:bldP spid="16601" grpId="0" animBg="1"/>
      <p:bldP spid="16602" grpId="0" animBg="1"/>
      <p:bldP spid="16603" grpId="0" animBg="1"/>
      <p:bldP spid="16604" grpId="0" animBg="1"/>
      <p:bldP spid="16605" grpId="0" animBg="1"/>
      <p:bldP spid="16606" grpId="0" animBg="1"/>
      <p:bldP spid="16607" grpId="0" animBg="1"/>
      <p:bldP spid="16608" grpId="0" animBg="1"/>
      <p:bldP spid="16609" grpId="0" animBg="1"/>
      <p:bldP spid="16610" grpId="0" animBg="1"/>
      <p:bldP spid="16611" grpId="0" animBg="1"/>
      <p:bldP spid="16612" grpId="0" animBg="1"/>
      <p:bldP spid="16613" grpId="0" animBg="1"/>
      <p:bldP spid="16614" grpId="0" animBg="1"/>
      <p:bldP spid="16615" grpId="0" animBg="1"/>
      <p:bldP spid="16616" grpId="0" animBg="1"/>
      <p:bldP spid="16617" grpId="0" animBg="1"/>
      <p:bldP spid="16618" grpId="0" animBg="1"/>
      <p:bldP spid="16619" grpId="0" animBg="1"/>
      <p:bldP spid="16620" grpId="0" animBg="1"/>
      <p:bldP spid="16621" grpId="0" animBg="1"/>
      <p:bldP spid="16622" grpId="0" animBg="1"/>
      <p:bldP spid="16623" grpId="0" animBg="1"/>
      <p:bldP spid="16624" grpId="0" animBg="1"/>
      <p:bldP spid="16625" grpId="0" animBg="1"/>
      <p:bldP spid="16626" grpId="0" animBg="1"/>
      <p:bldP spid="16627" grpId="0" animBg="1"/>
      <p:bldP spid="16628" grpId="0" animBg="1"/>
      <p:bldP spid="16629" grpId="0" animBg="1"/>
      <p:bldP spid="16630" grpId="0" animBg="1"/>
      <p:bldP spid="16631" grpId="0" animBg="1"/>
      <p:bldP spid="16632" grpId="0" animBg="1"/>
      <p:bldP spid="16633" grpId="0" animBg="1"/>
      <p:bldP spid="16634" grpId="0" animBg="1"/>
      <p:bldP spid="16635" grpId="0" animBg="1"/>
      <p:bldP spid="16636" grpId="0" animBg="1"/>
      <p:bldP spid="16637" grpId="0" animBg="1"/>
      <p:bldP spid="16638" grpId="0" animBg="1"/>
      <p:bldP spid="16639" grpId="0" animBg="1"/>
      <p:bldP spid="16640" grpId="0" animBg="1"/>
      <p:bldP spid="16641" grpId="0" animBg="1"/>
      <p:bldP spid="16642" grpId="0" animBg="1"/>
      <p:bldP spid="16643" grpId="0" animBg="1"/>
      <p:bldP spid="16644" grpId="0" animBg="1"/>
      <p:bldP spid="16645" grpId="0" animBg="1"/>
      <p:bldP spid="16646" grpId="0" animBg="1"/>
      <p:bldP spid="16647" grpId="0" animBg="1"/>
      <p:bldP spid="16648" grpId="0" animBg="1"/>
      <p:bldP spid="16649" grpId="0" animBg="1"/>
      <p:bldP spid="16650" grpId="0" animBg="1"/>
      <p:bldP spid="16651" grpId="0" animBg="1"/>
      <p:bldP spid="16652" grpId="0" animBg="1"/>
      <p:bldP spid="16653" grpId="0" animBg="1"/>
      <p:bldP spid="16654" grpId="0" animBg="1"/>
      <p:bldP spid="16655" grpId="0" animBg="1"/>
      <p:bldP spid="16656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2048" grpId="0" animBg="1"/>
      <p:bldP spid="2049" grpId="0" animBg="1"/>
      <p:bldP spid="2051" grpId="0" animBg="1"/>
      <p:bldP spid="2052" grpId="0" animBg="1"/>
      <p:bldP spid="2053" grpId="0" animBg="1"/>
      <p:bldP spid="2054" grpId="0" animBg="1"/>
      <p:bldP spid="2055" grpId="0" animBg="1"/>
      <p:bldP spid="2056" grpId="0" animBg="1"/>
      <p:bldP spid="2057" grpId="0" animBg="1"/>
      <p:bldP spid="2058" grpId="0" animBg="1"/>
      <p:bldP spid="2059" grpId="0" animBg="1"/>
      <p:bldP spid="2060" grpId="0" animBg="1"/>
      <p:bldP spid="2061" grpId="0" animBg="1"/>
      <p:bldP spid="2062" grpId="0" animBg="1"/>
      <p:bldP spid="2063" grpId="0" animBg="1"/>
      <p:bldP spid="2064" grpId="0" animBg="1"/>
      <p:bldP spid="2065" grpId="0" animBg="1"/>
      <p:bldP spid="2066" grpId="0" animBg="1"/>
      <p:bldP spid="2067" grpId="0" animBg="1"/>
      <p:bldP spid="2068" grpId="0" animBg="1"/>
      <p:bldP spid="2069" grpId="0" animBg="1"/>
      <p:bldP spid="2070" grpId="0" animBg="1"/>
      <p:bldP spid="2071" grpId="0" animBg="1"/>
      <p:bldP spid="2072" grpId="0" animBg="1"/>
      <p:bldP spid="2073" grpId="0" animBg="1"/>
      <p:bldP spid="2074" grpId="0" animBg="1"/>
      <p:bldP spid="2075" grpId="0" animBg="1"/>
      <p:bldP spid="2076" grpId="0" animBg="1"/>
      <p:bldP spid="2077" grpId="0" animBg="1"/>
      <p:bldP spid="2078" grpId="0" animBg="1"/>
      <p:bldP spid="2079" grpId="0" animBg="1"/>
      <p:bldP spid="16384" grpId="0" animBg="1"/>
      <p:bldP spid="16386" grpId="0" animBg="1"/>
      <p:bldP spid="16387" grpId="0" animBg="1"/>
      <p:bldP spid="16388" grpId="0" animBg="1"/>
      <p:bldP spid="16389" grpId="0" animBg="1"/>
      <p:bldP spid="16390" grpId="0" animBg="1"/>
      <p:bldP spid="16391" grpId="0" animBg="1"/>
      <p:bldP spid="16392" grpId="0" animBg="1"/>
      <p:bldP spid="16393" grpId="0" animBg="1"/>
      <p:bldP spid="16394" grpId="0" animBg="1"/>
      <p:bldP spid="16395" grpId="0" animBg="1"/>
      <p:bldP spid="16396" grpId="0" animBg="1"/>
      <p:bldP spid="16397" grpId="0" animBg="1"/>
      <p:bldP spid="16398" grpId="0" animBg="1"/>
      <p:bldP spid="16399" grpId="0" animBg="1"/>
      <p:bldP spid="16400" grpId="0" animBg="1"/>
      <p:bldP spid="16401" grpId="0" animBg="1"/>
      <p:bldP spid="16402" grpId="0" animBg="1"/>
      <p:bldP spid="16403" grpId="0" animBg="1"/>
      <p:bldP spid="16404" grpId="0" animBg="1"/>
      <p:bldP spid="16405" grpId="0" animBg="1"/>
      <p:bldP spid="16406" grpId="0" animBg="1"/>
      <p:bldP spid="16407" grpId="0" animBg="1"/>
      <p:bldP spid="16408" grpId="0" animBg="1"/>
      <p:bldP spid="16409" grpId="0" animBg="1"/>
      <p:bldP spid="16410" grpId="0" animBg="1"/>
      <p:bldP spid="16411" grpId="0" animBg="1"/>
      <p:bldP spid="16412" grpId="0" animBg="1"/>
      <p:bldP spid="16413" grpId="0" animBg="1"/>
      <p:bldP spid="16414" grpId="0" animBg="1"/>
      <p:bldP spid="16415" grpId="0" animBg="1"/>
      <p:bldP spid="1024" grpId="0" animBg="1"/>
      <p:bldP spid="1025" grpId="0" animBg="1"/>
      <p:bldP spid="1026" grpId="0" animBg="1"/>
      <p:bldP spid="1027" grpId="0" animBg="1"/>
      <p:bldP spid="1028" grpId="0" animBg="1"/>
      <p:bldP spid="1030" grpId="0" animBg="1"/>
      <p:bldP spid="1032" grpId="0" animBg="1"/>
      <p:bldP spid="1033" grpId="0" animBg="1"/>
      <p:bldP spid="1034" grpId="0" animBg="1"/>
      <p:bldP spid="1035" grpId="0" animBg="1"/>
      <p:bldP spid="1036" grpId="0" animBg="1"/>
      <p:bldP spid="1037" grpId="0" animBg="1"/>
      <p:bldP spid="1038" grpId="0" animBg="1"/>
      <p:bldP spid="1039" grpId="0" animBg="1"/>
      <p:bldP spid="1040" grpId="0" animBg="1"/>
      <p:bldP spid="1041" grpId="0" animBg="1"/>
      <p:bldP spid="1042" grpId="0" animBg="1"/>
      <p:bldP spid="1043" grpId="0" animBg="1"/>
      <p:bldP spid="1044" grpId="0" animBg="1"/>
      <p:bldP spid="1045" grpId="0" animBg="1"/>
      <p:bldP spid="1046" grpId="0" animBg="1"/>
      <p:bldP spid="1047" grpId="0" animBg="1"/>
      <p:bldP spid="1048" grpId="0" animBg="1"/>
      <p:bldP spid="1049" grpId="0" animBg="1"/>
      <p:bldP spid="1050" grpId="0" animBg="1"/>
      <p:bldP spid="1051" grpId="0" animBg="1"/>
      <p:bldP spid="1052" grpId="0" animBg="1"/>
      <p:bldP spid="1053" grpId="0" animBg="1"/>
      <p:bldP spid="1054" grpId="0" animBg="1"/>
      <p:bldP spid="1055" grpId="0" animBg="1"/>
      <p:bldP spid="3072" grpId="0" animBg="1"/>
      <p:bldP spid="3073" grpId="0" animBg="1"/>
      <p:bldP spid="3075" grpId="0" animBg="1"/>
      <p:bldP spid="3076" grpId="0" animBg="1"/>
      <p:bldP spid="3077" grpId="0" animBg="1"/>
      <p:bldP spid="3079" grpId="0" animBg="1"/>
      <p:bldP spid="3080" grpId="0" animBg="1"/>
      <p:bldP spid="3081" grpId="0" animBg="1"/>
      <p:bldP spid="3082" grpId="0" animBg="1"/>
      <p:bldP spid="3083" grpId="0" animBg="1"/>
      <p:bldP spid="3084" grpId="0" animBg="1"/>
      <p:bldP spid="3085" grpId="0" animBg="1"/>
      <p:bldP spid="3086" grpId="0" animBg="1"/>
      <p:bldP spid="3087" grpId="0" animBg="1"/>
      <p:bldP spid="3088" grpId="0" animBg="1"/>
      <p:bldP spid="3089" grpId="0" animBg="1"/>
      <p:bldP spid="3090" grpId="0" animBg="1"/>
      <p:bldP spid="3091" grpId="0" animBg="1"/>
      <p:bldP spid="3092" grpId="0" animBg="1"/>
      <p:bldP spid="3093" grpId="0" animBg="1"/>
      <p:bldP spid="3094" grpId="0" animBg="1"/>
      <p:bldP spid="3095" grpId="0" animBg="1"/>
      <p:bldP spid="3096" grpId="0" animBg="1"/>
      <p:bldP spid="3097" grpId="0" animBg="1"/>
      <p:bldP spid="3098" grpId="0" animBg="1"/>
      <p:bldP spid="3099" grpId="0" animBg="1"/>
      <p:bldP spid="3100" grpId="0" animBg="1"/>
      <p:bldP spid="3101" grpId="0" animBg="1"/>
      <p:bldP spid="3102" grpId="0" animBg="1"/>
      <p:bldP spid="3103" grpId="0" animBg="1"/>
      <p:bldP spid="384" grpId="0" animBg="1"/>
      <p:bldP spid="385" grpId="0" animBg="1"/>
      <p:bldP spid="386" grpId="0" animBg="1"/>
      <p:bldP spid="387" grpId="0" animBg="1"/>
      <p:bldP spid="388" grpId="0" animBg="1"/>
      <p:bldP spid="389" grpId="0" animBg="1"/>
      <p:bldP spid="390" grpId="0" animBg="1"/>
      <p:bldP spid="391" grpId="0" animBg="1"/>
      <p:bldP spid="392" grpId="0" animBg="1"/>
      <p:bldP spid="393" grpId="0" animBg="1"/>
      <p:bldP spid="394" grpId="0" animBg="1"/>
      <p:bldP spid="395" grpId="0" animBg="1"/>
      <p:bldP spid="396" grpId="0" animBg="1"/>
      <p:bldP spid="397" grpId="0" animBg="1"/>
      <p:bldP spid="398" grpId="0" animBg="1"/>
      <p:bldP spid="400" grpId="0" animBg="1"/>
      <p:bldP spid="401" grpId="0" animBg="1"/>
      <p:bldP spid="402" grpId="0" animBg="1"/>
      <p:bldP spid="403" grpId="0" animBg="1"/>
      <p:bldP spid="404" grpId="0" animBg="1"/>
      <p:bldP spid="405" grpId="0" animBg="1"/>
      <p:bldP spid="406" grpId="0" animBg="1"/>
      <p:bldP spid="407" grpId="0" animBg="1"/>
      <p:bldP spid="408" grpId="0" animBg="1"/>
      <p:bldP spid="409" grpId="0" animBg="1"/>
      <p:bldP spid="410" grpId="0" animBg="1"/>
      <p:bldP spid="411" grpId="0" animBg="1"/>
      <p:bldP spid="412" grpId="0" animBg="1"/>
      <p:bldP spid="413" grpId="0" animBg="1"/>
      <p:bldP spid="414" grpId="0" animBg="1"/>
      <p:bldP spid="415" grpId="0" animBg="1"/>
      <p:bldP spid="16416" grpId="0" animBg="1"/>
      <p:bldP spid="16417" grpId="0" animBg="1"/>
      <p:bldP spid="16418" grpId="0" animBg="1"/>
      <p:bldP spid="16419" grpId="0" animBg="1"/>
      <p:bldP spid="16420" grpId="0" animBg="1"/>
      <p:bldP spid="16421" grpId="0" animBg="1"/>
      <p:bldP spid="16422" grpId="0" animBg="1"/>
      <p:bldP spid="16423" grpId="0" animBg="1"/>
      <p:bldP spid="16424" grpId="0" animBg="1"/>
      <p:bldP spid="16425" grpId="0" animBg="1"/>
      <p:bldP spid="16426" grpId="0" animBg="1"/>
      <p:bldP spid="16427" grpId="0" animBg="1"/>
      <p:bldP spid="16428" grpId="0" animBg="1"/>
      <p:bldP spid="16429" grpId="0" animBg="1"/>
      <p:bldP spid="16430" grpId="0" animBg="1"/>
      <p:bldP spid="16431" grpId="0" animBg="1"/>
      <p:bldP spid="16432" grpId="0" animBg="1"/>
      <p:bldP spid="16433" grpId="0" animBg="1"/>
      <p:bldP spid="16434" grpId="0" animBg="1"/>
      <p:bldP spid="16435" grpId="0" animBg="1"/>
      <p:bldP spid="16436" grpId="0" animBg="1"/>
      <p:bldP spid="16437" grpId="0" animBg="1"/>
      <p:bldP spid="16438" grpId="0" animBg="1"/>
      <p:bldP spid="16439" grpId="0" animBg="1"/>
      <p:bldP spid="16440" grpId="0" animBg="1"/>
      <p:bldP spid="16441" grpId="0" animBg="1"/>
      <p:bldP spid="16442" grpId="0" animBg="1"/>
      <p:bldP spid="16443" grpId="0" animBg="1"/>
      <p:bldP spid="16444" grpId="0" animBg="1"/>
      <p:bldP spid="16445" grpId="0" animBg="1"/>
      <p:bldP spid="16446" grpId="0" animBg="1"/>
      <p:bldP spid="16447" grpId="0" animBg="1"/>
      <p:bldP spid="16448" grpId="0" animBg="1"/>
      <p:bldP spid="16449" grpId="0" animBg="1"/>
      <p:bldP spid="16450" grpId="0" animBg="1"/>
      <p:bldP spid="16451" grpId="0" animBg="1"/>
      <p:bldP spid="16452" grpId="0" animBg="1"/>
      <p:bldP spid="16453" grpId="0" animBg="1"/>
      <p:bldP spid="16454" grpId="0" animBg="1"/>
      <p:bldP spid="16455" grpId="0" animBg="1"/>
      <p:bldP spid="16456" grpId="0" animBg="1"/>
      <p:bldP spid="12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792" b="17924"/>
          <a:stretch/>
        </p:blipFill>
        <p:spPr bwMode="auto">
          <a:xfrm rot="5400000">
            <a:off x="-2394805" y="2392200"/>
            <a:ext cx="5809830" cy="1025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0" y="-22820"/>
            <a:ext cx="6516216" cy="55399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101600">
                    <a:srgbClr val="FFFF00">
                      <a:alpha val="33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Это интересно</a:t>
            </a:r>
            <a:endParaRPr lang="ru-RU" sz="3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glow rad="101600">
                  <a:srgbClr val="FFFF00">
                    <a:alpha val="33000"/>
                  </a:srgb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11" name="Управляющая кнопка: далее 10">
            <a:hlinkClick r:id="" action="ppaction://hlinkshowjump?jump=nextslide" highlightClick="1"/>
          </p:cNvPr>
          <p:cNvSpPr/>
          <p:nvPr/>
        </p:nvSpPr>
        <p:spPr>
          <a:xfrm>
            <a:off x="8690499" y="5292841"/>
            <a:ext cx="418005" cy="377645"/>
          </a:xfrm>
          <a:prstGeom prst="actionButtonForwardNext">
            <a:avLst/>
          </a:prstGeom>
          <a:pattFill prst="trellis">
            <a:fgClr>
              <a:srgbClr val="7030A0"/>
            </a:fgClr>
            <a:bgClr>
              <a:schemeClr val="bg1"/>
            </a:bgClr>
          </a:patt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859835" y="409228"/>
            <a:ext cx="5512365" cy="415498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dirty="0">
                <a:ln w="11430"/>
                <a:solidFill>
                  <a:srgbClr val="0000CC"/>
                </a:solidFill>
                <a:effectLst>
                  <a:glow rad="228600">
                    <a:srgbClr val="FFFF00">
                      <a:alpha val="35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Хитрость лисицы – </a:t>
            </a:r>
            <a:r>
              <a:rPr lang="ru-RU" sz="2400" b="1" dirty="0" smtClean="0">
                <a:ln w="11430"/>
                <a:solidFill>
                  <a:srgbClr val="0000CC"/>
                </a:solidFill>
                <a:effectLst>
                  <a:glow rad="228600">
                    <a:srgbClr val="FFFF00">
                      <a:alpha val="35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всё-таки </a:t>
            </a:r>
            <a:r>
              <a:rPr lang="ru-RU" sz="2400" b="1" dirty="0">
                <a:ln w="11430"/>
                <a:solidFill>
                  <a:srgbClr val="0000CC"/>
                </a:solidFill>
                <a:effectLst>
                  <a:glow rad="228600">
                    <a:srgbClr val="FFFF00">
                      <a:alpha val="35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вещь не придуманная. Мало кто знает, что </a:t>
            </a:r>
            <a:r>
              <a:rPr lang="ru-RU" sz="2400" b="1" dirty="0" smtClean="0">
                <a:ln w="11430"/>
                <a:solidFill>
                  <a:srgbClr val="0000CC"/>
                </a:solidFill>
                <a:effectLst>
                  <a:glow rad="228600">
                    <a:srgbClr val="FFFF00">
                      <a:alpha val="35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она </a:t>
            </a:r>
            <a:r>
              <a:rPr lang="ru-RU" sz="2400" b="1" dirty="0">
                <a:ln w="11430"/>
                <a:solidFill>
                  <a:srgbClr val="0000CC"/>
                </a:solidFill>
                <a:effectLst>
                  <a:glow rad="228600">
                    <a:srgbClr val="FFFF00">
                      <a:alpha val="35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умеет издавать звуки, схожие с </a:t>
            </a:r>
            <a:r>
              <a:rPr lang="ru-RU" sz="2400" b="1" dirty="0" smtClean="0">
                <a:ln w="11430"/>
                <a:solidFill>
                  <a:srgbClr val="0000CC"/>
                </a:solidFill>
                <a:effectLst>
                  <a:glow rad="228600">
                    <a:srgbClr val="FFFF00">
                      <a:alpha val="35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голосом многих других млекопитающих: собачий </a:t>
            </a:r>
            <a:r>
              <a:rPr lang="ru-RU" sz="2400" b="1" dirty="0">
                <a:ln w="11430"/>
                <a:solidFill>
                  <a:srgbClr val="0000CC"/>
                </a:solidFill>
                <a:effectLst>
                  <a:glow rad="228600">
                    <a:srgbClr val="FFFF00">
                      <a:alpha val="35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лай, вой волка, </a:t>
            </a:r>
            <a:r>
              <a:rPr lang="ru-RU" sz="2400" b="1" dirty="0" smtClean="0">
                <a:ln w="11430"/>
                <a:solidFill>
                  <a:srgbClr val="0000CC"/>
                </a:solidFill>
                <a:effectLst>
                  <a:glow rad="228600">
                    <a:srgbClr val="FFFF00">
                      <a:alpha val="35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рёв </a:t>
            </a:r>
            <a:r>
              <a:rPr lang="ru-RU" sz="2400" b="1" dirty="0">
                <a:ln w="11430"/>
                <a:solidFill>
                  <a:srgbClr val="0000CC"/>
                </a:solidFill>
                <a:effectLst>
                  <a:glow rad="228600">
                    <a:srgbClr val="FFFF00">
                      <a:alpha val="35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льва. </a:t>
            </a:r>
            <a:r>
              <a:rPr lang="ru-RU" sz="2400" b="1" dirty="0" smtClean="0">
                <a:ln w="11430"/>
                <a:solidFill>
                  <a:srgbClr val="0000CC"/>
                </a:solidFill>
                <a:effectLst>
                  <a:glow rad="228600">
                    <a:srgbClr val="FFFF00">
                      <a:alpha val="35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Да и </a:t>
            </a:r>
            <a:r>
              <a:rPr lang="ru-RU" sz="2400" b="1" dirty="0">
                <a:ln w="11430"/>
                <a:solidFill>
                  <a:srgbClr val="0000CC"/>
                </a:solidFill>
                <a:effectLst>
                  <a:glow rad="228600">
                    <a:srgbClr val="FFFF00">
                      <a:alpha val="35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некоторые птицы путают </a:t>
            </a:r>
            <a:r>
              <a:rPr lang="ru-RU" sz="2400" b="1" dirty="0" smtClean="0">
                <a:ln w="11430"/>
                <a:solidFill>
                  <a:srgbClr val="0000CC"/>
                </a:solidFill>
                <a:effectLst>
                  <a:glow rad="228600">
                    <a:srgbClr val="FFFF00">
                      <a:alpha val="35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с </a:t>
            </a:r>
            <a:r>
              <a:rPr lang="ru-RU" sz="2400" b="1" dirty="0">
                <a:ln w="11430"/>
                <a:solidFill>
                  <a:srgbClr val="0000CC"/>
                </a:solidFill>
                <a:effectLst>
                  <a:glow rad="228600">
                    <a:srgbClr val="FFFF00">
                      <a:alpha val="35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песней своих сородичей </a:t>
            </a:r>
            <a:r>
              <a:rPr lang="ru-RU" sz="2400" b="1" dirty="0" smtClean="0">
                <a:ln w="11430"/>
                <a:solidFill>
                  <a:srgbClr val="0000CC"/>
                </a:solidFill>
                <a:effectLst>
                  <a:glow rad="228600">
                    <a:srgbClr val="FFFF00">
                      <a:alpha val="35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мурлыканье притаившейся лисы</a:t>
            </a:r>
            <a:r>
              <a:rPr lang="ru-RU" sz="2400" b="1" dirty="0">
                <a:ln w="11430"/>
                <a:solidFill>
                  <a:srgbClr val="0000CC"/>
                </a:solidFill>
                <a:effectLst>
                  <a:glow rad="228600">
                    <a:srgbClr val="FFFF00">
                      <a:alpha val="35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, которая </a:t>
            </a:r>
            <a:r>
              <a:rPr lang="ru-RU" sz="2400" b="1" dirty="0" smtClean="0">
                <a:ln w="11430"/>
                <a:solidFill>
                  <a:srgbClr val="0000CC"/>
                </a:solidFill>
                <a:effectLst>
                  <a:glow rad="228600">
                    <a:srgbClr val="FFFF00">
                      <a:alpha val="35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уже предвкушает аппетитную трапезу. </a:t>
            </a:r>
            <a:endParaRPr lang="ru-RU" sz="2400" b="1" cap="none" spc="0" dirty="0" smtClean="0">
              <a:ln w="11430"/>
              <a:solidFill>
                <a:srgbClr val="0000CC"/>
              </a:solidFill>
              <a:effectLst>
                <a:glow rad="228600">
                  <a:srgbClr val="FFFF00">
                    <a:alpha val="35000"/>
                  </a:srgb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15362" name="Picture 2" descr="http://www.nicefotos.ru/img/picture/Jun/01/2f35c0233204de714ba036ab5095190e/2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092"/>
          <a:stretch/>
        </p:blipFill>
        <p:spPr bwMode="auto">
          <a:xfrm>
            <a:off x="6516216" y="265212"/>
            <a:ext cx="2511896" cy="2049765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4" name="Picture 4" descr="http://cdn-nus-1.pinme.ru/tumb/600/photo/b6/18/b6181b89838177bf2722b53643e874b9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057"/>
          <a:stretch/>
        </p:blipFill>
        <p:spPr bwMode="auto">
          <a:xfrm>
            <a:off x="6516216" y="2369561"/>
            <a:ext cx="2511896" cy="2776179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31670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www.lenagold.ru/fon/clipart/wall/37/golpol01_n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http://www.2fons.ru/pic/201406/1024x768/2fons.ru-14756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74883" r="2093"/>
          <a:stretch/>
        </p:blipFill>
        <p:spPr bwMode="auto">
          <a:xfrm>
            <a:off x="0" y="4009628"/>
            <a:ext cx="9147868" cy="17160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" name="Группа 3"/>
          <p:cNvGrpSpPr/>
          <p:nvPr/>
        </p:nvGrpSpPr>
        <p:grpSpPr>
          <a:xfrm>
            <a:off x="5292080" y="0"/>
            <a:ext cx="3816424" cy="5282952"/>
            <a:chOff x="4932040" y="88616"/>
            <a:chExt cx="3816424" cy="4936893"/>
          </a:xfrm>
        </p:grpSpPr>
        <p:sp>
          <p:nvSpPr>
            <p:cNvPr id="2" name="Прямоугольник 1"/>
            <p:cNvSpPr/>
            <p:nvPr/>
          </p:nvSpPr>
          <p:spPr>
            <a:xfrm>
              <a:off x="4974433" y="697260"/>
              <a:ext cx="3672408" cy="2301016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3074" name="Picture 2" descr="https://img-fotki.yandex.ru/get/6824/211272234.1ac4/0_1646d2_ce9044f7_orig"/>
            <p:cNvPicPr>
              <a:picLocks noChangeAspect="1" noChangeArrowheads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9442" b="1"/>
            <a:stretch/>
          </p:blipFill>
          <p:spPr bwMode="auto">
            <a:xfrm>
              <a:off x="4932040" y="88616"/>
              <a:ext cx="3816424" cy="493689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3078" name="Picture 6" descr="C:\Users\Светлана\Desktop\991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4066585"/>
            <a:ext cx="2346222" cy="19592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https://image.jimcdn.com/app/cms/image/transf/none/path/s3e95f95a534f3df4/image/ia8891baf6a6713c9/version/1389514586/image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2929508"/>
            <a:ext cx="1601207" cy="2602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-24714" y="-15044"/>
            <a:ext cx="543609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dirty="0" smtClean="0">
                <a:ln w="11430"/>
                <a:solidFill>
                  <a:srgbClr val="FFC000"/>
                </a:solidFill>
                <a:effectLst>
                  <a:glow rad="228600">
                    <a:srgbClr val="002060">
                      <a:alpha val="35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Афалина, белобочка –это… </a:t>
            </a:r>
            <a:endParaRPr lang="ru-RU" sz="3600" b="1" cap="none" spc="0" dirty="0" smtClean="0">
              <a:ln w="11430"/>
              <a:solidFill>
                <a:srgbClr val="FFC000"/>
              </a:solidFill>
              <a:effectLst>
                <a:glow rad="228600">
                  <a:srgbClr val="002060">
                    <a:alpha val="35000"/>
                  </a:srgb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95536" y="1279630"/>
            <a:ext cx="2088232" cy="587862"/>
          </a:xfrm>
          <a:prstGeom prst="roundRect">
            <a:avLst/>
          </a:prstGeom>
          <a:solidFill>
            <a:srgbClr val="7030A0"/>
          </a:solidFill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Comic Sans MS" pitchFamily="66" charset="0"/>
              </a:rPr>
              <a:t>Черепахи     </a:t>
            </a:r>
            <a:endParaRPr lang="ru-RU" sz="24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3000440" y="1201316"/>
            <a:ext cx="2088232" cy="582171"/>
          </a:xfrm>
          <a:prstGeom prst="roundRect">
            <a:avLst/>
          </a:prstGeom>
          <a:solidFill>
            <a:srgbClr val="7030A0"/>
          </a:solidFill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Comic Sans MS" pitchFamily="66" charset="0"/>
              </a:rPr>
              <a:t>Осьминоги    </a:t>
            </a:r>
            <a:endParaRPr lang="ru-RU" sz="2400" b="1" dirty="0">
              <a:latin typeface="Comic Sans MS" pitchFamily="66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164593" y="3546106"/>
            <a:ext cx="2090794" cy="520480"/>
          </a:xfrm>
          <a:prstGeom prst="roundRect">
            <a:avLst/>
          </a:prstGeom>
          <a:solidFill>
            <a:srgbClr val="7030A0"/>
          </a:solidFill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Comic Sans MS" pitchFamily="66" charset="0"/>
              </a:rPr>
              <a:t>Акулы    </a:t>
            </a:r>
            <a:endParaRPr lang="ru-RU" sz="2400" b="1" dirty="0">
              <a:latin typeface="Comic Sans MS" pitchFamily="66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58884" y="2449208"/>
            <a:ext cx="2106220" cy="552308"/>
          </a:xfrm>
          <a:prstGeom prst="roundRect">
            <a:avLst/>
          </a:prstGeom>
          <a:solidFill>
            <a:srgbClr val="7030A0"/>
          </a:solidFill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Comic Sans MS" pitchFamily="66" charset="0"/>
              </a:rPr>
              <a:t>Медузы      </a:t>
            </a:r>
            <a:endParaRPr lang="ru-RU" sz="2400" b="1" dirty="0">
              <a:latin typeface="Comic Sans MS" pitchFamily="66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2667236" y="3309237"/>
            <a:ext cx="2016000" cy="556375"/>
          </a:xfrm>
          <a:prstGeom prst="roundRect">
            <a:avLst/>
          </a:prstGeom>
          <a:solidFill>
            <a:srgbClr val="7030A0"/>
          </a:solidFill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Comic Sans MS" pitchFamily="66" charset="0"/>
              </a:rPr>
              <a:t>Дельфины     </a:t>
            </a:r>
            <a:endParaRPr lang="ru-RU" sz="2400" b="1" dirty="0">
              <a:latin typeface="Comic Sans MS" pitchFamily="66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2483768" y="2281436"/>
            <a:ext cx="2088232" cy="552308"/>
          </a:xfrm>
          <a:prstGeom prst="roundRect">
            <a:avLst/>
          </a:prstGeom>
          <a:solidFill>
            <a:srgbClr val="7030A0"/>
          </a:solidFill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Comic Sans MS" pitchFamily="66" charset="0"/>
              </a:rPr>
              <a:t>Скаты      </a:t>
            </a:r>
            <a:endParaRPr lang="ru-RU" sz="2400" b="1" dirty="0">
              <a:latin typeface="Comic Sans MS" pitchFamily="66" charset="0"/>
            </a:endParaRPr>
          </a:p>
        </p:txBody>
      </p:sp>
      <p:pic>
        <p:nvPicPr>
          <p:cNvPr id="1029" name="Picture 5" descr="http://img0.liveinternet.ru/images/attach/b/4/103/984/103984580_large__1_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5104" y="4498377"/>
            <a:ext cx="822720" cy="12666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http://img1.liveinternet.ru/images/attach/c/11/115/458/115458753___3_.pn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8532" y="5114509"/>
            <a:ext cx="829452" cy="356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99" name="Управляющая кнопка: далее 398">
            <a:hlinkClick r:id="" action="ppaction://hlinkshowjump?jump=nextslide" highlightClick="1"/>
          </p:cNvPr>
          <p:cNvSpPr/>
          <p:nvPr/>
        </p:nvSpPr>
        <p:spPr>
          <a:xfrm>
            <a:off x="8690499" y="5292841"/>
            <a:ext cx="418005" cy="377645"/>
          </a:xfrm>
          <a:prstGeom prst="actionButtonForwardNext">
            <a:avLst/>
          </a:prstGeom>
          <a:pattFill prst="trellis">
            <a:fgClr>
              <a:srgbClr val="7030A0"/>
            </a:fgClr>
            <a:bgClr>
              <a:schemeClr val="bg1"/>
            </a:bgClr>
          </a:patt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AutoShape 5"/>
          <p:cNvSpPr>
            <a:spLocks noChangeAspect="1" noChangeArrowheads="1" noTextEdit="1"/>
          </p:cNvSpPr>
          <p:nvPr/>
        </p:nvSpPr>
        <p:spPr bwMode="auto">
          <a:xfrm>
            <a:off x="6438900" y="722313"/>
            <a:ext cx="1662113" cy="2311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Freeform 7"/>
          <p:cNvSpPr>
            <a:spLocks noEditPoints="1"/>
          </p:cNvSpPr>
          <p:nvPr/>
        </p:nvSpPr>
        <p:spPr bwMode="auto">
          <a:xfrm>
            <a:off x="6626225" y="723901"/>
            <a:ext cx="1376363" cy="863600"/>
          </a:xfrm>
          <a:custGeom>
            <a:avLst/>
            <a:gdLst>
              <a:gd name="T0" fmla="*/ 3437 w 6933"/>
              <a:gd name="T1" fmla="*/ 283 h 4355"/>
              <a:gd name="T2" fmla="*/ 2109 w 6933"/>
              <a:gd name="T3" fmla="*/ 1071 h 4355"/>
              <a:gd name="T4" fmla="*/ 959 w 6933"/>
              <a:gd name="T5" fmla="*/ 2287 h 4355"/>
              <a:gd name="T6" fmla="*/ 469 w 6933"/>
              <a:gd name="T7" fmla="*/ 3148 h 4355"/>
              <a:gd name="T8" fmla="*/ 503 w 6933"/>
              <a:gd name="T9" fmla="*/ 3118 h 4355"/>
              <a:gd name="T10" fmla="*/ 472 w 6933"/>
              <a:gd name="T11" fmla="*/ 3209 h 4355"/>
              <a:gd name="T12" fmla="*/ 452 w 6933"/>
              <a:gd name="T13" fmla="*/ 3192 h 4355"/>
              <a:gd name="T14" fmla="*/ 284 w 6933"/>
              <a:gd name="T15" fmla="*/ 3309 h 4355"/>
              <a:gd name="T16" fmla="*/ 64 w 6933"/>
              <a:gd name="T17" fmla="*/ 3344 h 4355"/>
              <a:gd name="T18" fmla="*/ 435 w 6933"/>
              <a:gd name="T19" fmla="*/ 2651 h 4355"/>
              <a:gd name="T20" fmla="*/ 750 w 6933"/>
              <a:gd name="T21" fmla="*/ 2437 h 4355"/>
              <a:gd name="T22" fmla="*/ 104 w 6933"/>
              <a:gd name="T23" fmla="*/ 3066 h 4355"/>
              <a:gd name="T24" fmla="*/ 4 w 6933"/>
              <a:gd name="T25" fmla="*/ 3437 h 4355"/>
              <a:gd name="T26" fmla="*/ 373 w 6933"/>
              <a:gd name="T27" fmla="*/ 3310 h 4355"/>
              <a:gd name="T28" fmla="*/ 443 w 6933"/>
              <a:gd name="T29" fmla="*/ 3282 h 4355"/>
              <a:gd name="T30" fmla="*/ 179 w 6933"/>
              <a:gd name="T31" fmla="*/ 4346 h 4355"/>
              <a:gd name="T32" fmla="*/ 210 w 6933"/>
              <a:gd name="T33" fmla="*/ 4232 h 4355"/>
              <a:gd name="T34" fmla="*/ 248 w 6933"/>
              <a:gd name="T35" fmla="*/ 4211 h 4355"/>
              <a:gd name="T36" fmla="*/ 266 w 6933"/>
              <a:gd name="T37" fmla="*/ 3972 h 4355"/>
              <a:gd name="T38" fmla="*/ 280 w 6933"/>
              <a:gd name="T39" fmla="*/ 4023 h 4355"/>
              <a:gd name="T40" fmla="*/ 310 w 6933"/>
              <a:gd name="T41" fmla="*/ 3923 h 4355"/>
              <a:gd name="T42" fmla="*/ 329 w 6933"/>
              <a:gd name="T43" fmla="*/ 3724 h 4355"/>
              <a:gd name="T44" fmla="*/ 328 w 6933"/>
              <a:gd name="T45" fmla="*/ 3787 h 4355"/>
              <a:gd name="T46" fmla="*/ 339 w 6933"/>
              <a:gd name="T47" fmla="*/ 3780 h 4355"/>
              <a:gd name="T48" fmla="*/ 518 w 6933"/>
              <a:gd name="T49" fmla="*/ 3294 h 4355"/>
              <a:gd name="T50" fmla="*/ 1176 w 6933"/>
              <a:gd name="T51" fmla="*/ 2170 h 4355"/>
              <a:gd name="T52" fmla="*/ 2711 w 6933"/>
              <a:gd name="T53" fmla="*/ 761 h 4355"/>
              <a:gd name="T54" fmla="*/ 4148 w 6933"/>
              <a:gd name="T55" fmla="*/ 138 h 4355"/>
              <a:gd name="T56" fmla="*/ 5323 w 6933"/>
              <a:gd name="T57" fmla="*/ 111 h 4355"/>
              <a:gd name="T58" fmla="*/ 3837 w 6933"/>
              <a:gd name="T59" fmla="*/ 196 h 4355"/>
              <a:gd name="T60" fmla="*/ 2113 w 6933"/>
              <a:gd name="T61" fmla="*/ 1162 h 4355"/>
              <a:gd name="T62" fmla="*/ 645 w 6933"/>
              <a:gd name="T63" fmla="*/ 2960 h 4355"/>
              <a:gd name="T64" fmla="*/ 357 w 6933"/>
              <a:gd name="T65" fmla="*/ 3609 h 4355"/>
              <a:gd name="T66" fmla="*/ 446 w 6933"/>
              <a:gd name="T67" fmla="*/ 3234 h 4355"/>
              <a:gd name="T68" fmla="*/ 485 w 6933"/>
              <a:gd name="T69" fmla="*/ 3219 h 4355"/>
              <a:gd name="T70" fmla="*/ 1638 w 6933"/>
              <a:gd name="T71" fmla="*/ 1539 h 4355"/>
              <a:gd name="T72" fmla="*/ 3724 w 6933"/>
              <a:gd name="T73" fmla="*/ 203 h 4355"/>
              <a:gd name="T74" fmla="*/ 5113 w 6933"/>
              <a:gd name="T75" fmla="*/ 32 h 4355"/>
              <a:gd name="T76" fmla="*/ 6010 w 6933"/>
              <a:gd name="T77" fmla="*/ 352 h 4355"/>
              <a:gd name="T78" fmla="*/ 6718 w 6933"/>
              <a:gd name="T79" fmla="*/ 1068 h 4355"/>
              <a:gd name="T80" fmla="*/ 6842 w 6933"/>
              <a:gd name="T81" fmla="*/ 1232 h 4355"/>
              <a:gd name="T82" fmla="*/ 5720 w 6933"/>
              <a:gd name="T83" fmla="*/ 170 h 4355"/>
              <a:gd name="T84" fmla="*/ 810 w 6933"/>
              <a:gd name="T85" fmla="*/ 2538 h 4355"/>
              <a:gd name="T86" fmla="*/ 516 w 6933"/>
              <a:gd name="T87" fmla="*/ 3071 h 4355"/>
              <a:gd name="T88" fmla="*/ 810 w 6933"/>
              <a:gd name="T89" fmla="*/ 2538 h 4355"/>
              <a:gd name="T90" fmla="*/ 283 w 6933"/>
              <a:gd name="T91" fmla="*/ 3932 h 4355"/>
              <a:gd name="T92" fmla="*/ 288 w 6933"/>
              <a:gd name="T93" fmla="*/ 3881 h 4355"/>
              <a:gd name="T94" fmla="*/ 231 w 6933"/>
              <a:gd name="T95" fmla="*/ 4215 h 4355"/>
              <a:gd name="T96" fmla="*/ 223 w 6933"/>
              <a:gd name="T97" fmla="*/ 4224 h 4355"/>
              <a:gd name="T98" fmla="*/ 231 w 6933"/>
              <a:gd name="T99" fmla="*/ 4154 h 43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6933" h="4355">
                <a:moveTo>
                  <a:pt x="4522" y="0"/>
                </a:moveTo>
                <a:lnTo>
                  <a:pt x="4126" y="70"/>
                </a:lnTo>
                <a:lnTo>
                  <a:pt x="3774" y="162"/>
                </a:lnTo>
                <a:lnTo>
                  <a:pt x="3437" y="283"/>
                </a:lnTo>
                <a:lnTo>
                  <a:pt x="3087" y="444"/>
                </a:lnTo>
                <a:lnTo>
                  <a:pt x="2756" y="625"/>
                </a:lnTo>
                <a:lnTo>
                  <a:pt x="2424" y="839"/>
                </a:lnTo>
                <a:lnTo>
                  <a:pt x="2109" y="1071"/>
                </a:lnTo>
                <a:lnTo>
                  <a:pt x="1832" y="1307"/>
                </a:lnTo>
                <a:lnTo>
                  <a:pt x="1435" y="1715"/>
                </a:lnTo>
                <a:lnTo>
                  <a:pt x="1069" y="2150"/>
                </a:lnTo>
                <a:lnTo>
                  <a:pt x="959" y="2287"/>
                </a:lnTo>
                <a:lnTo>
                  <a:pt x="907" y="2337"/>
                </a:lnTo>
                <a:lnTo>
                  <a:pt x="675" y="2702"/>
                </a:lnTo>
                <a:lnTo>
                  <a:pt x="463" y="3141"/>
                </a:lnTo>
                <a:lnTo>
                  <a:pt x="469" y="3148"/>
                </a:lnTo>
                <a:lnTo>
                  <a:pt x="483" y="3132"/>
                </a:lnTo>
                <a:lnTo>
                  <a:pt x="495" y="3118"/>
                </a:lnTo>
                <a:lnTo>
                  <a:pt x="501" y="3113"/>
                </a:lnTo>
                <a:lnTo>
                  <a:pt x="503" y="3118"/>
                </a:lnTo>
                <a:lnTo>
                  <a:pt x="504" y="3132"/>
                </a:lnTo>
                <a:lnTo>
                  <a:pt x="498" y="3163"/>
                </a:lnTo>
                <a:lnTo>
                  <a:pt x="483" y="3194"/>
                </a:lnTo>
                <a:lnTo>
                  <a:pt x="472" y="3209"/>
                </a:lnTo>
                <a:lnTo>
                  <a:pt x="466" y="3215"/>
                </a:lnTo>
                <a:lnTo>
                  <a:pt x="463" y="3209"/>
                </a:lnTo>
                <a:lnTo>
                  <a:pt x="461" y="3194"/>
                </a:lnTo>
                <a:lnTo>
                  <a:pt x="452" y="3192"/>
                </a:lnTo>
                <a:lnTo>
                  <a:pt x="430" y="3229"/>
                </a:lnTo>
                <a:lnTo>
                  <a:pt x="396" y="3281"/>
                </a:lnTo>
                <a:lnTo>
                  <a:pt x="354" y="3297"/>
                </a:lnTo>
                <a:lnTo>
                  <a:pt x="284" y="3309"/>
                </a:lnTo>
                <a:lnTo>
                  <a:pt x="185" y="3338"/>
                </a:lnTo>
                <a:lnTo>
                  <a:pt x="100" y="3367"/>
                </a:lnTo>
                <a:lnTo>
                  <a:pt x="62" y="3379"/>
                </a:lnTo>
                <a:lnTo>
                  <a:pt x="64" y="3344"/>
                </a:lnTo>
                <a:lnTo>
                  <a:pt x="76" y="3260"/>
                </a:lnTo>
                <a:lnTo>
                  <a:pt x="142" y="3039"/>
                </a:lnTo>
                <a:lnTo>
                  <a:pt x="266" y="2831"/>
                </a:lnTo>
                <a:lnTo>
                  <a:pt x="435" y="2651"/>
                </a:lnTo>
                <a:lnTo>
                  <a:pt x="644" y="2510"/>
                </a:lnTo>
                <a:lnTo>
                  <a:pt x="747" y="2452"/>
                </a:lnTo>
                <a:lnTo>
                  <a:pt x="792" y="2421"/>
                </a:lnTo>
                <a:lnTo>
                  <a:pt x="750" y="2437"/>
                </a:lnTo>
                <a:lnTo>
                  <a:pt x="648" y="2485"/>
                </a:lnTo>
                <a:lnTo>
                  <a:pt x="416" y="2639"/>
                </a:lnTo>
                <a:lnTo>
                  <a:pt x="232" y="2837"/>
                </a:lnTo>
                <a:lnTo>
                  <a:pt x="104" y="3066"/>
                </a:lnTo>
                <a:lnTo>
                  <a:pt x="48" y="3307"/>
                </a:lnTo>
                <a:lnTo>
                  <a:pt x="32" y="3378"/>
                </a:lnTo>
                <a:lnTo>
                  <a:pt x="0" y="3426"/>
                </a:lnTo>
                <a:lnTo>
                  <a:pt x="4" y="3437"/>
                </a:lnTo>
                <a:lnTo>
                  <a:pt x="91" y="3402"/>
                </a:lnTo>
                <a:lnTo>
                  <a:pt x="208" y="3354"/>
                </a:lnTo>
                <a:lnTo>
                  <a:pt x="307" y="3328"/>
                </a:lnTo>
                <a:lnTo>
                  <a:pt x="373" y="3310"/>
                </a:lnTo>
                <a:lnTo>
                  <a:pt x="420" y="3289"/>
                </a:lnTo>
                <a:lnTo>
                  <a:pt x="434" y="3278"/>
                </a:lnTo>
                <a:lnTo>
                  <a:pt x="442" y="3276"/>
                </a:lnTo>
                <a:lnTo>
                  <a:pt x="443" y="3282"/>
                </a:lnTo>
                <a:lnTo>
                  <a:pt x="438" y="3297"/>
                </a:lnTo>
                <a:lnTo>
                  <a:pt x="269" y="3873"/>
                </a:lnTo>
                <a:lnTo>
                  <a:pt x="177" y="4326"/>
                </a:lnTo>
                <a:lnTo>
                  <a:pt x="179" y="4346"/>
                </a:lnTo>
                <a:lnTo>
                  <a:pt x="183" y="4349"/>
                </a:lnTo>
                <a:lnTo>
                  <a:pt x="188" y="4336"/>
                </a:lnTo>
                <a:lnTo>
                  <a:pt x="196" y="4304"/>
                </a:lnTo>
                <a:lnTo>
                  <a:pt x="210" y="4232"/>
                </a:lnTo>
                <a:lnTo>
                  <a:pt x="216" y="4294"/>
                </a:lnTo>
                <a:lnTo>
                  <a:pt x="220" y="4355"/>
                </a:lnTo>
                <a:lnTo>
                  <a:pt x="239" y="4283"/>
                </a:lnTo>
                <a:lnTo>
                  <a:pt x="248" y="4211"/>
                </a:lnTo>
                <a:lnTo>
                  <a:pt x="247" y="4139"/>
                </a:lnTo>
                <a:lnTo>
                  <a:pt x="245" y="4071"/>
                </a:lnTo>
                <a:lnTo>
                  <a:pt x="255" y="4006"/>
                </a:lnTo>
                <a:lnTo>
                  <a:pt x="266" y="3972"/>
                </a:lnTo>
                <a:lnTo>
                  <a:pt x="272" y="3960"/>
                </a:lnTo>
                <a:lnTo>
                  <a:pt x="275" y="3968"/>
                </a:lnTo>
                <a:lnTo>
                  <a:pt x="278" y="3996"/>
                </a:lnTo>
                <a:lnTo>
                  <a:pt x="280" y="4023"/>
                </a:lnTo>
                <a:lnTo>
                  <a:pt x="284" y="4031"/>
                </a:lnTo>
                <a:lnTo>
                  <a:pt x="289" y="4019"/>
                </a:lnTo>
                <a:lnTo>
                  <a:pt x="300" y="3985"/>
                </a:lnTo>
                <a:lnTo>
                  <a:pt x="310" y="3923"/>
                </a:lnTo>
                <a:lnTo>
                  <a:pt x="307" y="3862"/>
                </a:lnTo>
                <a:lnTo>
                  <a:pt x="306" y="3803"/>
                </a:lnTo>
                <a:lnTo>
                  <a:pt x="319" y="3749"/>
                </a:lnTo>
                <a:lnTo>
                  <a:pt x="329" y="3724"/>
                </a:lnTo>
                <a:lnTo>
                  <a:pt x="334" y="3720"/>
                </a:lnTo>
                <a:lnTo>
                  <a:pt x="334" y="3739"/>
                </a:lnTo>
                <a:lnTo>
                  <a:pt x="329" y="3780"/>
                </a:lnTo>
                <a:lnTo>
                  <a:pt x="328" y="3787"/>
                </a:lnTo>
                <a:lnTo>
                  <a:pt x="329" y="3791"/>
                </a:lnTo>
                <a:lnTo>
                  <a:pt x="330" y="3792"/>
                </a:lnTo>
                <a:lnTo>
                  <a:pt x="332" y="3791"/>
                </a:lnTo>
                <a:lnTo>
                  <a:pt x="339" y="3780"/>
                </a:lnTo>
                <a:lnTo>
                  <a:pt x="349" y="3759"/>
                </a:lnTo>
                <a:lnTo>
                  <a:pt x="375" y="3691"/>
                </a:lnTo>
                <a:lnTo>
                  <a:pt x="409" y="3595"/>
                </a:lnTo>
                <a:lnTo>
                  <a:pt x="518" y="3294"/>
                </a:lnTo>
                <a:lnTo>
                  <a:pt x="631" y="3033"/>
                </a:lnTo>
                <a:lnTo>
                  <a:pt x="762" y="2783"/>
                </a:lnTo>
                <a:lnTo>
                  <a:pt x="925" y="2516"/>
                </a:lnTo>
                <a:lnTo>
                  <a:pt x="1176" y="2170"/>
                </a:lnTo>
                <a:lnTo>
                  <a:pt x="1489" y="1801"/>
                </a:lnTo>
                <a:lnTo>
                  <a:pt x="1826" y="1450"/>
                </a:lnTo>
                <a:lnTo>
                  <a:pt x="2148" y="1163"/>
                </a:lnTo>
                <a:lnTo>
                  <a:pt x="2711" y="761"/>
                </a:lnTo>
                <a:lnTo>
                  <a:pt x="3294" y="440"/>
                </a:lnTo>
                <a:lnTo>
                  <a:pt x="3584" y="314"/>
                </a:lnTo>
                <a:lnTo>
                  <a:pt x="3870" y="213"/>
                </a:lnTo>
                <a:lnTo>
                  <a:pt x="4148" y="138"/>
                </a:lnTo>
                <a:lnTo>
                  <a:pt x="4415" y="91"/>
                </a:lnTo>
                <a:lnTo>
                  <a:pt x="4853" y="75"/>
                </a:lnTo>
                <a:lnTo>
                  <a:pt x="5262" y="99"/>
                </a:lnTo>
                <a:lnTo>
                  <a:pt x="5323" y="111"/>
                </a:lnTo>
                <a:lnTo>
                  <a:pt x="5262" y="86"/>
                </a:lnTo>
                <a:lnTo>
                  <a:pt x="4792" y="61"/>
                </a:lnTo>
                <a:lnTo>
                  <a:pt x="4255" y="89"/>
                </a:lnTo>
                <a:lnTo>
                  <a:pt x="3837" y="196"/>
                </a:lnTo>
                <a:lnTo>
                  <a:pt x="3411" y="359"/>
                </a:lnTo>
                <a:lnTo>
                  <a:pt x="2984" y="572"/>
                </a:lnTo>
                <a:lnTo>
                  <a:pt x="2559" y="833"/>
                </a:lnTo>
                <a:lnTo>
                  <a:pt x="2113" y="1162"/>
                </a:lnTo>
                <a:lnTo>
                  <a:pt x="1706" y="1537"/>
                </a:lnTo>
                <a:lnTo>
                  <a:pt x="1272" y="2012"/>
                </a:lnTo>
                <a:lnTo>
                  <a:pt x="921" y="2481"/>
                </a:lnTo>
                <a:lnTo>
                  <a:pt x="645" y="2960"/>
                </a:lnTo>
                <a:lnTo>
                  <a:pt x="432" y="3465"/>
                </a:lnTo>
                <a:lnTo>
                  <a:pt x="368" y="3634"/>
                </a:lnTo>
                <a:lnTo>
                  <a:pt x="342" y="3683"/>
                </a:lnTo>
                <a:lnTo>
                  <a:pt x="357" y="3609"/>
                </a:lnTo>
                <a:lnTo>
                  <a:pt x="401" y="3478"/>
                </a:lnTo>
                <a:lnTo>
                  <a:pt x="441" y="3340"/>
                </a:lnTo>
                <a:lnTo>
                  <a:pt x="451" y="3254"/>
                </a:lnTo>
                <a:lnTo>
                  <a:pt x="446" y="3234"/>
                </a:lnTo>
                <a:lnTo>
                  <a:pt x="445" y="3223"/>
                </a:lnTo>
                <a:lnTo>
                  <a:pt x="449" y="3222"/>
                </a:lnTo>
                <a:lnTo>
                  <a:pt x="457" y="3231"/>
                </a:lnTo>
                <a:lnTo>
                  <a:pt x="485" y="3219"/>
                </a:lnTo>
                <a:lnTo>
                  <a:pt x="535" y="3118"/>
                </a:lnTo>
                <a:lnTo>
                  <a:pt x="818" y="2564"/>
                </a:lnTo>
                <a:lnTo>
                  <a:pt x="1184" y="2033"/>
                </a:lnTo>
                <a:lnTo>
                  <a:pt x="1638" y="1539"/>
                </a:lnTo>
                <a:lnTo>
                  <a:pt x="2117" y="1091"/>
                </a:lnTo>
                <a:lnTo>
                  <a:pt x="2629" y="728"/>
                </a:lnTo>
                <a:lnTo>
                  <a:pt x="3170" y="429"/>
                </a:lnTo>
                <a:lnTo>
                  <a:pt x="3724" y="203"/>
                </a:lnTo>
                <a:lnTo>
                  <a:pt x="4275" y="58"/>
                </a:lnTo>
                <a:lnTo>
                  <a:pt x="4533" y="27"/>
                </a:lnTo>
                <a:lnTo>
                  <a:pt x="4827" y="18"/>
                </a:lnTo>
                <a:lnTo>
                  <a:pt x="5113" y="32"/>
                </a:lnTo>
                <a:lnTo>
                  <a:pt x="5346" y="66"/>
                </a:lnTo>
                <a:lnTo>
                  <a:pt x="5577" y="135"/>
                </a:lnTo>
                <a:lnTo>
                  <a:pt x="5799" y="230"/>
                </a:lnTo>
                <a:lnTo>
                  <a:pt x="6010" y="352"/>
                </a:lnTo>
                <a:lnTo>
                  <a:pt x="6208" y="497"/>
                </a:lnTo>
                <a:lnTo>
                  <a:pt x="6393" y="665"/>
                </a:lnTo>
                <a:lnTo>
                  <a:pt x="6563" y="856"/>
                </a:lnTo>
                <a:lnTo>
                  <a:pt x="6718" y="1068"/>
                </a:lnTo>
                <a:lnTo>
                  <a:pt x="6855" y="1299"/>
                </a:lnTo>
                <a:lnTo>
                  <a:pt x="6905" y="1386"/>
                </a:lnTo>
                <a:lnTo>
                  <a:pt x="6933" y="1418"/>
                </a:lnTo>
                <a:lnTo>
                  <a:pt x="6842" y="1232"/>
                </a:lnTo>
                <a:lnTo>
                  <a:pt x="6645" y="927"/>
                </a:lnTo>
                <a:lnTo>
                  <a:pt x="6373" y="616"/>
                </a:lnTo>
                <a:lnTo>
                  <a:pt x="6061" y="361"/>
                </a:lnTo>
                <a:lnTo>
                  <a:pt x="5720" y="170"/>
                </a:lnTo>
                <a:lnTo>
                  <a:pt x="5358" y="47"/>
                </a:lnTo>
                <a:lnTo>
                  <a:pt x="4931" y="1"/>
                </a:lnTo>
                <a:lnTo>
                  <a:pt x="4522" y="0"/>
                </a:lnTo>
                <a:close/>
                <a:moveTo>
                  <a:pt x="810" y="2538"/>
                </a:moveTo>
                <a:lnTo>
                  <a:pt x="704" y="2720"/>
                </a:lnTo>
                <a:lnTo>
                  <a:pt x="603" y="2917"/>
                </a:lnTo>
                <a:lnTo>
                  <a:pt x="536" y="3047"/>
                </a:lnTo>
                <a:lnTo>
                  <a:pt x="516" y="3071"/>
                </a:lnTo>
                <a:lnTo>
                  <a:pt x="717" y="2665"/>
                </a:lnTo>
                <a:lnTo>
                  <a:pt x="909" y="2360"/>
                </a:lnTo>
                <a:lnTo>
                  <a:pt x="882" y="2415"/>
                </a:lnTo>
                <a:lnTo>
                  <a:pt x="810" y="2538"/>
                </a:lnTo>
                <a:close/>
                <a:moveTo>
                  <a:pt x="292" y="3938"/>
                </a:moveTo>
                <a:lnTo>
                  <a:pt x="288" y="3944"/>
                </a:lnTo>
                <a:lnTo>
                  <a:pt x="285" y="3942"/>
                </a:lnTo>
                <a:lnTo>
                  <a:pt x="283" y="3932"/>
                </a:lnTo>
                <a:lnTo>
                  <a:pt x="282" y="3913"/>
                </a:lnTo>
                <a:lnTo>
                  <a:pt x="283" y="3896"/>
                </a:lnTo>
                <a:lnTo>
                  <a:pt x="285" y="3885"/>
                </a:lnTo>
                <a:lnTo>
                  <a:pt x="288" y="3881"/>
                </a:lnTo>
                <a:lnTo>
                  <a:pt x="292" y="3887"/>
                </a:lnTo>
                <a:lnTo>
                  <a:pt x="295" y="3913"/>
                </a:lnTo>
                <a:lnTo>
                  <a:pt x="292" y="3938"/>
                </a:lnTo>
                <a:close/>
                <a:moveTo>
                  <a:pt x="231" y="4215"/>
                </a:moveTo>
                <a:lnTo>
                  <a:pt x="229" y="4222"/>
                </a:lnTo>
                <a:lnTo>
                  <a:pt x="226" y="4225"/>
                </a:lnTo>
                <a:lnTo>
                  <a:pt x="224" y="4226"/>
                </a:lnTo>
                <a:lnTo>
                  <a:pt x="223" y="4224"/>
                </a:lnTo>
                <a:lnTo>
                  <a:pt x="221" y="4211"/>
                </a:lnTo>
                <a:lnTo>
                  <a:pt x="220" y="4191"/>
                </a:lnTo>
                <a:lnTo>
                  <a:pt x="223" y="4155"/>
                </a:lnTo>
                <a:lnTo>
                  <a:pt x="231" y="4154"/>
                </a:lnTo>
                <a:lnTo>
                  <a:pt x="234" y="4184"/>
                </a:lnTo>
                <a:lnTo>
                  <a:pt x="231" y="421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480" name="Freeform 8"/>
          <p:cNvSpPr>
            <a:spLocks/>
          </p:cNvSpPr>
          <p:nvPr/>
        </p:nvSpPr>
        <p:spPr bwMode="auto">
          <a:xfrm>
            <a:off x="6667500" y="744538"/>
            <a:ext cx="1020763" cy="1384300"/>
          </a:xfrm>
          <a:custGeom>
            <a:avLst/>
            <a:gdLst>
              <a:gd name="T0" fmla="*/ 4408 w 5142"/>
              <a:gd name="T1" fmla="*/ 11 h 6973"/>
              <a:gd name="T2" fmla="*/ 4082 w 5142"/>
              <a:gd name="T3" fmla="*/ 59 h 6973"/>
              <a:gd name="T4" fmla="*/ 3736 w 5142"/>
              <a:gd name="T5" fmla="*/ 149 h 6973"/>
              <a:gd name="T6" fmla="*/ 3380 w 5142"/>
              <a:gd name="T7" fmla="*/ 279 h 6973"/>
              <a:gd name="T8" fmla="*/ 3019 w 5142"/>
              <a:gd name="T9" fmla="*/ 446 h 6973"/>
              <a:gd name="T10" fmla="*/ 2660 w 5142"/>
              <a:gd name="T11" fmla="*/ 646 h 6973"/>
              <a:gd name="T12" fmla="*/ 2310 w 5142"/>
              <a:gd name="T13" fmla="*/ 876 h 6973"/>
              <a:gd name="T14" fmla="*/ 1975 w 5142"/>
              <a:gd name="T15" fmla="*/ 1132 h 6973"/>
              <a:gd name="T16" fmla="*/ 1661 w 5142"/>
              <a:gd name="T17" fmla="*/ 1413 h 6973"/>
              <a:gd name="T18" fmla="*/ 1353 w 5142"/>
              <a:gd name="T19" fmla="*/ 1724 h 6973"/>
              <a:gd name="T20" fmla="*/ 1083 w 5142"/>
              <a:gd name="T21" fmla="*/ 2035 h 6973"/>
              <a:gd name="T22" fmla="*/ 847 w 5142"/>
              <a:gd name="T23" fmla="*/ 2349 h 6973"/>
              <a:gd name="T24" fmla="*/ 643 w 5142"/>
              <a:gd name="T25" fmla="*/ 2668 h 6973"/>
              <a:gd name="T26" fmla="*/ 470 w 5142"/>
              <a:gd name="T27" fmla="*/ 2997 h 6973"/>
              <a:gd name="T28" fmla="*/ 325 w 5142"/>
              <a:gd name="T29" fmla="*/ 3338 h 6973"/>
              <a:gd name="T30" fmla="*/ 206 w 5142"/>
              <a:gd name="T31" fmla="*/ 3694 h 6973"/>
              <a:gd name="T32" fmla="*/ 113 w 5142"/>
              <a:gd name="T33" fmla="*/ 4070 h 6973"/>
              <a:gd name="T34" fmla="*/ 55 w 5142"/>
              <a:gd name="T35" fmla="*/ 4380 h 6973"/>
              <a:gd name="T36" fmla="*/ 20 w 5142"/>
              <a:gd name="T37" fmla="*/ 4660 h 6973"/>
              <a:gd name="T38" fmla="*/ 4 w 5142"/>
              <a:gd name="T39" fmla="*/ 4983 h 6973"/>
              <a:gd name="T40" fmla="*/ 0 w 5142"/>
              <a:gd name="T41" fmla="*/ 5423 h 6973"/>
              <a:gd name="T42" fmla="*/ 18 w 5142"/>
              <a:gd name="T43" fmla="*/ 6147 h 6973"/>
              <a:gd name="T44" fmla="*/ 94 w 5142"/>
              <a:gd name="T45" fmla="*/ 6816 h 6973"/>
              <a:gd name="T46" fmla="*/ 109 w 5142"/>
              <a:gd name="T47" fmla="*/ 6906 h 6973"/>
              <a:gd name="T48" fmla="*/ 119 w 5142"/>
              <a:gd name="T49" fmla="*/ 6957 h 6973"/>
              <a:gd name="T50" fmla="*/ 122 w 5142"/>
              <a:gd name="T51" fmla="*/ 6969 h 6973"/>
              <a:gd name="T52" fmla="*/ 124 w 5142"/>
              <a:gd name="T53" fmla="*/ 6973 h 6973"/>
              <a:gd name="T54" fmla="*/ 126 w 5142"/>
              <a:gd name="T55" fmla="*/ 6968 h 6973"/>
              <a:gd name="T56" fmla="*/ 126 w 5142"/>
              <a:gd name="T57" fmla="*/ 6957 h 6973"/>
              <a:gd name="T58" fmla="*/ 118 w 5142"/>
              <a:gd name="T59" fmla="*/ 6838 h 6973"/>
              <a:gd name="T60" fmla="*/ 94 w 5142"/>
              <a:gd name="T61" fmla="*/ 6623 h 6973"/>
              <a:gd name="T62" fmla="*/ 25 w 5142"/>
              <a:gd name="T63" fmla="*/ 5891 h 6973"/>
              <a:gd name="T64" fmla="*/ 16 w 5142"/>
              <a:gd name="T65" fmla="*/ 5217 h 6973"/>
              <a:gd name="T66" fmla="*/ 52 w 5142"/>
              <a:gd name="T67" fmla="*/ 4633 h 6973"/>
              <a:gd name="T68" fmla="*/ 129 w 5142"/>
              <a:gd name="T69" fmla="*/ 4106 h 6973"/>
              <a:gd name="T70" fmla="*/ 252 w 5142"/>
              <a:gd name="T71" fmla="*/ 3618 h 6973"/>
              <a:gd name="T72" fmla="*/ 423 w 5142"/>
              <a:gd name="T73" fmla="*/ 3154 h 6973"/>
              <a:gd name="T74" fmla="*/ 696 w 5142"/>
              <a:gd name="T75" fmla="*/ 2626 h 6973"/>
              <a:gd name="T76" fmla="*/ 1046 w 5142"/>
              <a:gd name="T77" fmla="*/ 2117 h 6973"/>
              <a:gd name="T78" fmla="*/ 1461 w 5142"/>
              <a:gd name="T79" fmla="*/ 1638 h 6973"/>
              <a:gd name="T80" fmla="*/ 1929 w 5142"/>
              <a:gd name="T81" fmla="*/ 1201 h 6973"/>
              <a:gd name="T82" fmla="*/ 2435 w 5142"/>
              <a:gd name="T83" fmla="*/ 817 h 6973"/>
              <a:gd name="T84" fmla="*/ 2968 w 5142"/>
              <a:gd name="T85" fmla="*/ 495 h 6973"/>
              <a:gd name="T86" fmla="*/ 3513 w 5142"/>
              <a:gd name="T87" fmla="*/ 248 h 6973"/>
              <a:gd name="T88" fmla="*/ 4059 w 5142"/>
              <a:gd name="T89" fmla="*/ 85 h 6973"/>
              <a:gd name="T90" fmla="*/ 4545 w 5142"/>
              <a:gd name="T91" fmla="*/ 34 h 6973"/>
              <a:gd name="T92" fmla="*/ 4994 w 5142"/>
              <a:gd name="T93" fmla="*/ 46 h 6973"/>
              <a:gd name="T94" fmla="*/ 5095 w 5142"/>
              <a:gd name="T95" fmla="*/ 61 h 6973"/>
              <a:gd name="T96" fmla="*/ 5142 w 5142"/>
              <a:gd name="T97" fmla="*/ 63 h 6973"/>
              <a:gd name="T98" fmla="*/ 5010 w 5142"/>
              <a:gd name="T99" fmla="*/ 31 h 6973"/>
              <a:gd name="T100" fmla="*/ 4747 w 5142"/>
              <a:gd name="T101" fmla="*/ 1 h 6973"/>
              <a:gd name="T102" fmla="*/ 4597 w 5142"/>
              <a:gd name="T103" fmla="*/ 0 h 6973"/>
              <a:gd name="T104" fmla="*/ 4408 w 5142"/>
              <a:gd name="T105" fmla="*/ 11 h 69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5142" h="6973">
                <a:moveTo>
                  <a:pt x="4408" y="11"/>
                </a:moveTo>
                <a:lnTo>
                  <a:pt x="4082" y="59"/>
                </a:lnTo>
                <a:lnTo>
                  <a:pt x="3736" y="149"/>
                </a:lnTo>
                <a:lnTo>
                  <a:pt x="3380" y="279"/>
                </a:lnTo>
                <a:lnTo>
                  <a:pt x="3019" y="446"/>
                </a:lnTo>
                <a:lnTo>
                  <a:pt x="2660" y="646"/>
                </a:lnTo>
                <a:lnTo>
                  <a:pt x="2310" y="876"/>
                </a:lnTo>
                <a:lnTo>
                  <a:pt x="1975" y="1132"/>
                </a:lnTo>
                <a:lnTo>
                  <a:pt x="1661" y="1413"/>
                </a:lnTo>
                <a:lnTo>
                  <a:pt x="1353" y="1724"/>
                </a:lnTo>
                <a:lnTo>
                  <a:pt x="1083" y="2035"/>
                </a:lnTo>
                <a:lnTo>
                  <a:pt x="847" y="2349"/>
                </a:lnTo>
                <a:lnTo>
                  <a:pt x="643" y="2668"/>
                </a:lnTo>
                <a:lnTo>
                  <a:pt x="470" y="2997"/>
                </a:lnTo>
                <a:lnTo>
                  <a:pt x="325" y="3338"/>
                </a:lnTo>
                <a:lnTo>
                  <a:pt x="206" y="3694"/>
                </a:lnTo>
                <a:lnTo>
                  <a:pt x="113" y="4070"/>
                </a:lnTo>
                <a:lnTo>
                  <a:pt x="55" y="4380"/>
                </a:lnTo>
                <a:lnTo>
                  <a:pt x="20" y="4660"/>
                </a:lnTo>
                <a:lnTo>
                  <a:pt x="4" y="4983"/>
                </a:lnTo>
                <a:lnTo>
                  <a:pt x="0" y="5423"/>
                </a:lnTo>
                <a:lnTo>
                  <a:pt x="18" y="6147"/>
                </a:lnTo>
                <a:lnTo>
                  <a:pt x="94" y="6816"/>
                </a:lnTo>
                <a:lnTo>
                  <a:pt x="109" y="6906"/>
                </a:lnTo>
                <a:lnTo>
                  <a:pt x="119" y="6957"/>
                </a:lnTo>
                <a:lnTo>
                  <a:pt x="122" y="6969"/>
                </a:lnTo>
                <a:lnTo>
                  <a:pt x="124" y="6973"/>
                </a:lnTo>
                <a:lnTo>
                  <a:pt x="126" y="6968"/>
                </a:lnTo>
                <a:lnTo>
                  <a:pt x="126" y="6957"/>
                </a:lnTo>
                <a:lnTo>
                  <a:pt x="118" y="6838"/>
                </a:lnTo>
                <a:lnTo>
                  <a:pt x="94" y="6623"/>
                </a:lnTo>
                <a:lnTo>
                  <a:pt x="25" y="5891"/>
                </a:lnTo>
                <a:lnTo>
                  <a:pt x="16" y="5217"/>
                </a:lnTo>
                <a:lnTo>
                  <a:pt x="52" y="4633"/>
                </a:lnTo>
                <a:lnTo>
                  <a:pt x="129" y="4106"/>
                </a:lnTo>
                <a:lnTo>
                  <a:pt x="252" y="3618"/>
                </a:lnTo>
                <a:lnTo>
                  <a:pt x="423" y="3154"/>
                </a:lnTo>
                <a:lnTo>
                  <a:pt x="696" y="2626"/>
                </a:lnTo>
                <a:lnTo>
                  <a:pt x="1046" y="2117"/>
                </a:lnTo>
                <a:lnTo>
                  <a:pt x="1461" y="1638"/>
                </a:lnTo>
                <a:lnTo>
                  <a:pt x="1929" y="1201"/>
                </a:lnTo>
                <a:lnTo>
                  <a:pt x="2435" y="817"/>
                </a:lnTo>
                <a:lnTo>
                  <a:pt x="2968" y="495"/>
                </a:lnTo>
                <a:lnTo>
                  <a:pt x="3513" y="248"/>
                </a:lnTo>
                <a:lnTo>
                  <a:pt x="4059" y="85"/>
                </a:lnTo>
                <a:lnTo>
                  <a:pt x="4545" y="34"/>
                </a:lnTo>
                <a:lnTo>
                  <a:pt x="4994" y="46"/>
                </a:lnTo>
                <a:lnTo>
                  <a:pt x="5095" y="61"/>
                </a:lnTo>
                <a:lnTo>
                  <a:pt x="5142" y="63"/>
                </a:lnTo>
                <a:lnTo>
                  <a:pt x="5010" y="31"/>
                </a:lnTo>
                <a:lnTo>
                  <a:pt x="4747" y="1"/>
                </a:lnTo>
                <a:lnTo>
                  <a:pt x="4597" y="0"/>
                </a:lnTo>
                <a:lnTo>
                  <a:pt x="4408" y="1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481" name="Freeform 9"/>
          <p:cNvSpPr>
            <a:spLocks/>
          </p:cNvSpPr>
          <p:nvPr/>
        </p:nvSpPr>
        <p:spPr bwMode="auto">
          <a:xfrm>
            <a:off x="7686675" y="746126"/>
            <a:ext cx="9525" cy="3175"/>
          </a:xfrm>
          <a:custGeom>
            <a:avLst/>
            <a:gdLst>
              <a:gd name="T0" fmla="*/ 8 w 47"/>
              <a:gd name="T1" fmla="*/ 13 h 16"/>
              <a:gd name="T2" fmla="*/ 31 w 47"/>
              <a:gd name="T3" fmla="*/ 16 h 16"/>
              <a:gd name="T4" fmla="*/ 47 w 47"/>
              <a:gd name="T5" fmla="*/ 11 h 16"/>
              <a:gd name="T6" fmla="*/ 46 w 47"/>
              <a:gd name="T7" fmla="*/ 2 h 16"/>
              <a:gd name="T8" fmla="*/ 20 w 47"/>
              <a:gd name="T9" fmla="*/ 0 h 16"/>
              <a:gd name="T10" fmla="*/ 7 w 47"/>
              <a:gd name="T11" fmla="*/ 1 h 16"/>
              <a:gd name="T12" fmla="*/ 0 w 47"/>
              <a:gd name="T13" fmla="*/ 3 h 16"/>
              <a:gd name="T14" fmla="*/ 0 w 47"/>
              <a:gd name="T15" fmla="*/ 7 h 16"/>
              <a:gd name="T16" fmla="*/ 8 w 47"/>
              <a:gd name="T17" fmla="*/ 13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7" h="16">
                <a:moveTo>
                  <a:pt x="8" y="13"/>
                </a:moveTo>
                <a:lnTo>
                  <a:pt x="31" y="16"/>
                </a:lnTo>
                <a:lnTo>
                  <a:pt x="47" y="11"/>
                </a:lnTo>
                <a:lnTo>
                  <a:pt x="46" y="2"/>
                </a:lnTo>
                <a:lnTo>
                  <a:pt x="20" y="0"/>
                </a:lnTo>
                <a:lnTo>
                  <a:pt x="7" y="1"/>
                </a:lnTo>
                <a:lnTo>
                  <a:pt x="0" y="3"/>
                </a:lnTo>
                <a:lnTo>
                  <a:pt x="0" y="7"/>
                </a:lnTo>
                <a:lnTo>
                  <a:pt x="8" y="1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484" name="Freeform 10"/>
          <p:cNvSpPr>
            <a:spLocks/>
          </p:cNvSpPr>
          <p:nvPr/>
        </p:nvSpPr>
        <p:spPr bwMode="auto">
          <a:xfrm>
            <a:off x="7697788" y="757238"/>
            <a:ext cx="9525" cy="6350"/>
          </a:xfrm>
          <a:custGeom>
            <a:avLst/>
            <a:gdLst>
              <a:gd name="T0" fmla="*/ 0 w 52"/>
              <a:gd name="T1" fmla="*/ 8 h 31"/>
              <a:gd name="T2" fmla="*/ 11 w 52"/>
              <a:gd name="T3" fmla="*/ 17 h 31"/>
              <a:gd name="T4" fmla="*/ 33 w 52"/>
              <a:gd name="T5" fmla="*/ 29 h 31"/>
              <a:gd name="T6" fmla="*/ 52 w 52"/>
              <a:gd name="T7" fmla="*/ 31 h 31"/>
              <a:gd name="T8" fmla="*/ 52 w 52"/>
              <a:gd name="T9" fmla="*/ 20 h 31"/>
              <a:gd name="T10" fmla="*/ 22 w 52"/>
              <a:gd name="T11" fmla="*/ 0 h 31"/>
              <a:gd name="T12" fmla="*/ 0 w 52"/>
              <a:gd name="T13" fmla="*/ 8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2" h="31">
                <a:moveTo>
                  <a:pt x="0" y="8"/>
                </a:moveTo>
                <a:lnTo>
                  <a:pt x="11" y="17"/>
                </a:lnTo>
                <a:lnTo>
                  <a:pt x="33" y="29"/>
                </a:lnTo>
                <a:lnTo>
                  <a:pt x="52" y="31"/>
                </a:lnTo>
                <a:lnTo>
                  <a:pt x="52" y="20"/>
                </a:lnTo>
                <a:lnTo>
                  <a:pt x="22" y="0"/>
                </a:lnTo>
                <a:lnTo>
                  <a:pt x="0" y="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485" name="Freeform 11"/>
          <p:cNvSpPr>
            <a:spLocks noEditPoints="1"/>
          </p:cNvSpPr>
          <p:nvPr/>
        </p:nvSpPr>
        <p:spPr bwMode="auto">
          <a:xfrm>
            <a:off x="7439025" y="881063"/>
            <a:ext cx="220663" cy="157163"/>
          </a:xfrm>
          <a:custGeom>
            <a:avLst/>
            <a:gdLst>
              <a:gd name="T0" fmla="*/ 228 w 1119"/>
              <a:gd name="T1" fmla="*/ 192 h 790"/>
              <a:gd name="T2" fmla="*/ 243 w 1119"/>
              <a:gd name="T3" fmla="*/ 223 h 790"/>
              <a:gd name="T4" fmla="*/ 526 w 1119"/>
              <a:gd name="T5" fmla="*/ 48 h 790"/>
              <a:gd name="T6" fmla="*/ 797 w 1119"/>
              <a:gd name="T7" fmla="*/ 47 h 790"/>
              <a:gd name="T8" fmla="*/ 740 w 1119"/>
              <a:gd name="T9" fmla="*/ 58 h 790"/>
              <a:gd name="T10" fmla="*/ 403 w 1119"/>
              <a:gd name="T11" fmla="*/ 199 h 790"/>
              <a:gd name="T12" fmla="*/ 240 w 1119"/>
              <a:gd name="T13" fmla="*/ 439 h 790"/>
              <a:gd name="T14" fmla="*/ 0 w 1119"/>
              <a:gd name="T15" fmla="*/ 531 h 790"/>
              <a:gd name="T16" fmla="*/ 156 w 1119"/>
              <a:gd name="T17" fmla="*/ 517 h 790"/>
              <a:gd name="T18" fmla="*/ 141 w 1119"/>
              <a:gd name="T19" fmla="*/ 541 h 790"/>
              <a:gd name="T20" fmla="*/ 145 w 1119"/>
              <a:gd name="T21" fmla="*/ 549 h 790"/>
              <a:gd name="T22" fmla="*/ 252 w 1119"/>
              <a:gd name="T23" fmla="*/ 497 h 790"/>
              <a:gd name="T24" fmla="*/ 346 w 1119"/>
              <a:gd name="T25" fmla="*/ 379 h 790"/>
              <a:gd name="T26" fmla="*/ 412 w 1119"/>
              <a:gd name="T27" fmla="*/ 353 h 790"/>
              <a:gd name="T28" fmla="*/ 457 w 1119"/>
              <a:gd name="T29" fmla="*/ 335 h 790"/>
              <a:gd name="T30" fmla="*/ 458 w 1119"/>
              <a:gd name="T31" fmla="*/ 390 h 790"/>
              <a:gd name="T32" fmla="*/ 470 w 1119"/>
              <a:gd name="T33" fmla="*/ 598 h 790"/>
              <a:gd name="T34" fmla="*/ 608 w 1119"/>
              <a:gd name="T35" fmla="*/ 699 h 790"/>
              <a:gd name="T36" fmla="*/ 518 w 1119"/>
              <a:gd name="T37" fmla="*/ 707 h 790"/>
              <a:gd name="T38" fmla="*/ 374 w 1119"/>
              <a:gd name="T39" fmla="*/ 729 h 790"/>
              <a:gd name="T40" fmla="*/ 243 w 1119"/>
              <a:gd name="T41" fmla="*/ 790 h 790"/>
              <a:gd name="T42" fmla="*/ 450 w 1119"/>
              <a:gd name="T43" fmla="*/ 746 h 790"/>
              <a:gd name="T44" fmla="*/ 979 w 1119"/>
              <a:gd name="T45" fmla="*/ 692 h 790"/>
              <a:gd name="T46" fmla="*/ 1119 w 1119"/>
              <a:gd name="T47" fmla="*/ 517 h 790"/>
              <a:gd name="T48" fmla="*/ 987 w 1119"/>
              <a:gd name="T49" fmla="*/ 146 h 790"/>
              <a:gd name="T50" fmla="*/ 632 w 1119"/>
              <a:gd name="T51" fmla="*/ 0 h 790"/>
              <a:gd name="T52" fmla="*/ 878 w 1119"/>
              <a:gd name="T53" fmla="*/ 87 h 790"/>
              <a:gd name="T54" fmla="*/ 813 w 1119"/>
              <a:gd name="T55" fmla="*/ 83 h 790"/>
              <a:gd name="T56" fmla="*/ 889 w 1119"/>
              <a:gd name="T57" fmla="*/ 109 h 790"/>
              <a:gd name="T58" fmla="*/ 931 w 1119"/>
              <a:gd name="T59" fmla="*/ 118 h 790"/>
              <a:gd name="T60" fmla="*/ 1048 w 1119"/>
              <a:gd name="T61" fmla="*/ 245 h 790"/>
              <a:gd name="T62" fmla="*/ 732 w 1119"/>
              <a:gd name="T63" fmla="*/ 191 h 790"/>
              <a:gd name="T64" fmla="*/ 367 w 1119"/>
              <a:gd name="T65" fmla="*/ 347 h 790"/>
              <a:gd name="T66" fmla="*/ 403 w 1119"/>
              <a:gd name="T67" fmla="*/ 255 h 790"/>
              <a:gd name="T68" fmla="*/ 694 w 1119"/>
              <a:gd name="T69" fmla="*/ 84 h 790"/>
              <a:gd name="T70" fmla="*/ 882 w 1119"/>
              <a:gd name="T71" fmla="*/ 77 h 790"/>
              <a:gd name="T72" fmla="*/ 1065 w 1119"/>
              <a:gd name="T73" fmla="*/ 533 h 790"/>
              <a:gd name="T74" fmla="*/ 1089 w 1119"/>
              <a:gd name="T75" fmla="*/ 577 h 790"/>
              <a:gd name="T76" fmla="*/ 1081 w 1119"/>
              <a:gd name="T77" fmla="*/ 611 h 790"/>
              <a:gd name="T78" fmla="*/ 1045 w 1119"/>
              <a:gd name="T79" fmla="*/ 646 h 790"/>
              <a:gd name="T80" fmla="*/ 1050 w 1119"/>
              <a:gd name="T81" fmla="*/ 603 h 790"/>
              <a:gd name="T82" fmla="*/ 820 w 1119"/>
              <a:gd name="T83" fmla="*/ 689 h 790"/>
              <a:gd name="T84" fmla="*/ 483 w 1119"/>
              <a:gd name="T85" fmla="*/ 467 h 790"/>
              <a:gd name="T86" fmla="*/ 577 w 1119"/>
              <a:gd name="T87" fmla="*/ 273 h 790"/>
              <a:gd name="T88" fmla="*/ 563 w 1119"/>
              <a:gd name="T89" fmla="*/ 319 h 790"/>
              <a:gd name="T90" fmla="*/ 605 w 1119"/>
              <a:gd name="T91" fmla="*/ 433 h 790"/>
              <a:gd name="T92" fmla="*/ 611 w 1119"/>
              <a:gd name="T93" fmla="*/ 407 h 790"/>
              <a:gd name="T94" fmla="*/ 614 w 1119"/>
              <a:gd name="T95" fmla="*/ 280 h 790"/>
              <a:gd name="T96" fmla="*/ 611 w 1119"/>
              <a:gd name="T97" fmla="*/ 247 h 790"/>
              <a:gd name="T98" fmla="*/ 640 w 1119"/>
              <a:gd name="T99" fmla="*/ 255 h 790"/>
              <a:gd name="T100" fmla="*/ 664 w 1119"/>
              <a:gd name="T101" fmla="*/ 231 h 790"/>
              <a:gd name="T102" fmla="*/ 853 w 1119"/>
              <a:gd name="T103" fmla="*/ 209 h 790"/>
              <a:gd name="T104" fmla="*/ 209 w 1119"/>
              <a:gd name="T105" fmla="*/ 504 h 790"/>
              <a:gd name="T106" fmla="*/ 196 w 1119"/>
              <a:gd name="T107" fmla="*/ 490 h 790"/>
              <a:gd name="T108" fmla="*/ 252 w 1119"/>
              <a:gd name="T109" fmla="*/ 475 h 7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119" h="790">
                <a:moveTo>
                  <a:pt x="489" y="25"/>
                </a:moveTo>
                <a:lnTo>
                  <a:pt x="332" y="99"/>
                </a:lnTo>
                <a:lnTo>
                  <a:pt x="228" y="192"/>
                </a:lnTo>
                <a:lnTo>
                  <a:pt x="208" y="231"/>
                </a:lnTo>
                <a:lnTo>
                  <a:pt x="214" y="241"/>
                </a:lnTo>
                <a:lnTo>
                  <a:pt x="243" y="223"/>
                </a:lnTo>
                <a:lnTo>
                  <a:pt x="290" y="179"/>
                </a:lnTo>
                <a:lnTo>
                  <a:pt x="393" y="102"/>
                </a:lnTo>
                <a:lnTo>
                  <a:pt x="526" y="48"/>
                </a:lnTo>
                <a:lnTo>
                  <a:pt x="662" y="22"/>
                </a:lnTo>
                <a:lnTo>
                  <a:pt x="771" y="35"/>
                </a:lnTo>
                <a:lnTo>
                  <a:pt x="797" y="47"/>
                </a:lnTo>
                <a:lnTo>
                  <a:pt x="802" y="53"/>
                </a:lnTo>
                <a:lnTo>
                  <a:pt x="783" y="56"/>
                </a:lnTo>
                <a:lnTo>
                  <a:pt x="740" y="58"/>
                </a:lnTo>
                <a:lnTo>
                  <a:pt x="602" y="77"/>
                </a:lnTo>
                <a:lnTo>
                  <a:pt x="493" y="122"/>
                </a:lnTo>
                <a:lnTo>
                  <a:pt x="403" y="199"/>
                </a:lnTo>
                <a:lnTo>
                  <a:pt x="329" y="311"/>
                </a:lnTo>
                <a:lnTo>
                  <a:pt x="284" y="390"/>
                </a:lnTo>
                <a:lnTo>
                  <a:pt x="240" y="439"/>
                </a:lnTo>
                <a:lnTo>
                  <a:pt x="181" y="473"/>
                </a:lnTo>
                <a:lnTo>
                  <a:pt x="95" y="502"/>
                </a:lnTo>
                <a:lnTo>
                  <a:pt x="0" y="531"/>
                </a:lnTo>
                <a:lnTo>
                  <a:pt x="93" y="520"/>
                </a:lnTo>
                <a:lnTo>
                  <a:pt x="133" y="516"/>
                </a:lnTo>
                <a:lnTo>
                  <a:pt x="156" y="517"/>
                </a:lnTo>
                <a:lnTo>
                  <a:pt x="164" y="523"/>
                </a:lnTo>
                <a:lnTo>
                  <a:pt x="154" y="531"/>
                </a:lnTo>
                <a:lnTo>
                  <a:pt x="141" y="541"/>
                </a:lnTo>
                <a:lnTo>
                  <a:pt x="136" y="547"/>
                </a:lnTo>
                <a:lnTo>
                  <a:pt x="137" y="550"/>
                </a:lnTo>
                <a:lnTo>
                  <a:pt x="145" y="549"/>
                </a:lnTo>
                <a:lnTo>
                  <a:pt x="175" y="540"/>
                </a:lnTo>
                <a:lnTo>
                  <a:pt x="216" y="520"/>
                </a:lnTo>
                <a:lnTo>
                  <a:pt x="252" y="497"/>
                </a:lnTo>
                <a:lnTo>
                  <a:pt x="267" y="475"/>
                </a:lnTo>
                <a:lnTo>
                  <a:pt x="301" y="412"/>
                </a:lnTo>
                <a:lnTo>
                  <a:pt x="346" y="379"/>
                </a:lnTo>
                <a:lnTo>
                  <a:pt x="364" y="381"/>
                </a:lnTo>
                <a:lnTo>
                  <a:pt x="391" y="366"/>
                </a:lnTo>
                <a:lnTo>
                  <a:pt x="412" y="353"/>
                </a:lnTo>
                <a:lnTo>
                  <a:pt x="422" y="358"/>
                </a:lnTo>
                <a:lnTo>
                  <a:pt x="432" y="359"/>
                </a:lnTo>
                <a:lnTo>
                  <a:pt x="457" y="335"/>
                </a:lnTo>
                <a:lnTo>
                  <a:pt x="489" y="294"/>
                </a:lnTo>
                <a:lnTo>
                  <a:pt x="473" y="335"/>
                </a:lnTo>
                <a:lnTo>
                  <a:pt x="458" y="390"/>
                </a:lnTo>
                <a:lnTo>
                  <a:pt x="446" y="465"/>
                </a:lnTo>
                <a:lnTo>
                  <a:pt x="448" y="538"/>
                </a:lnTo>
                <a:lnTo>
                  <a:pt x="470" y="598"/>
                </a:lnTo>
                <a:lnTo>
                  <a:pt x="511" y="646"/>
                </a:lnTo>
                <a:lnTo>
                  <a:pt x="572" y="683"/>
                </a:lnTo>
                <a:lnTo>
                  <a:pt x="608" y="699"/>
                </a:lnTo>
                <a:lnTo>
                  <a:pt x="614" y="707"/>
                </a:lnTo>
                <a:lnTo>
                  <a:pt x="586" y="710"/>
                </a:lnTo>
                <a:lnTo>
                  <a:pt x="518" y="707"/>
                </a:lnTo>
                <a:lnTo>
                  <a:pt x="430" y="710"/>
                </a:lnTo>
                <a:lnTo>
                  <a:pt x="389" y="720"/>
                </a:lnTo>
                <a:lnTo>
                  <a:pt x="374" y="729"/>
                </a:lnTo>
                <a:lnTo>
                  <a:pt x="358" y="724"/>
                </a:lnTo>
                <a:lnTo>
                  <a:pt x="286" y="747"/>
                </a:lnTo>
                <a:lnTo>
                  <a:pt x="243" y="790"/>
                </a:lnTo>
                <a:lnTo>
                  <a:pt x="268" y="788"/>
                </a:lnTo>
                <a:lnTo>
                  <a:pt x="321" y="769"/>
                </a:lnTo>
                <a:lnTo>
                  <a:pt x="450" y="746"/>
                </a:lnTo>
                <a:lnTo>
                  <a:pt x="668" y="726"/>
                </a:lnTo>
                <a:lnTo>
                  <a:pt x="853" y="713"/>
                </a:lnTo>
                <a:lnTo>
                  <a:pt x="979" y="692"/>
                </a:lnTo>
                <a:lnTo>
                  <a:pt x="1056" y="661"/>
                </a:lnTo>
                <a:lnTo>
                  <a:pt x="1098" y="617"/>
                </a:lnTo>
                <a:lnTo>
                  <a:pt x="1119" y="517"/>
                </a:lnTo>
                <a:lnTo>
                  <a:pt x="1105" y="391"/>
                </a:lnTo>
                <a:lnTo>
                  <a:pt x="1059" y="260"/>
                </a:lnTo>
                <a:lnTo>
                  <a:pt x="987" y="146"/>
                </a:lnTo>
                <a:lnTo>
                  <a:pt x="887" y="62"/>
                </a:lnTo>
                <a:lnTo>
                  <a:pt x="767" y="13"/>
                </a:lnTo>
                <a:lnTo>
                  <a:pt x="632" y="0"/>
                </a:lnTo>
                <a:lnTo>
                  <a:pt x="489" y="25"/>
                </a:lnTo>
                <a:close/>
                <a:moveTo>
                  <a:pt x="882" y="77"/>
                </a:moveTo>
                <a:lnTo>
                  <a:pt x="878" y="87"/>
                </a:lnTo>
                <a:lnTo>
                  <a:pt x="849" y="87"/>
                </a:lnTo>
                <a:lnTo>
                  <a:pt x="822" y="83"/>
                </a:lnTo>
                <a:lnTo>
                  <a:pt x="813" y="83"/>
                </a:lnTo>
                <a:lnTo>
                  <a:pt x="822" y="88"/>
                </a:lnTo>
                <a:lnTo>
                  <a:pt x="849" y="99"/>
                </a:lnTo>
                <a:lnTo>
                  <a:pt x="889" y="109"/>
                </a:lnTo>
                <a:lnTo>
                  <a:pt x="917" y="107"/>
                </a:lnTo>
                <a:lnTo>
                  <a:pt x="928" y="105"/>
                </a:lnTo>
                <a:lnTo>
                  <a:pt x="931" y="118"/>
                </a:lnTo>
                <a:lnTo>
                  <a:pt x="945" y="148"/>
                </a:lnTo>
                <a:lnTo>
                  <a:pt x="987" y="192"/>
                </a:lnTo>
                <a:lnTo>
                  <a:pt x="1048" y="245"/>
                </a:lnTo>
                <a:lnTo>
                  <a:pt x="979" y="210"/>
                </a:lnTo>
                <a:lnTo>
                  <a:pt x="866" y="181"/>
                </a:lnTo>
                <a:lnTo>
                  <a:pt x="732" y="191"/>
                </a:lnTo>
                <a:lnTo>
                  <a:pt x="583" y="235"/>
                </a:lnTo>
                <a:lnTo>
                  <a:pt x="428" y="315"/>
                </a:lnTo>
                <a:lnTo>
                  <a:pt x="367" y="347"/>
                </a:lnTo>
                <a:lnTo>
                  <a:pt x="342" y="347"/>
                </a:lnTo>
                <a:lnTo>
                  <a:pt x="355" y="316"/>
                </a:lnTo>
                <a:lnTo>
                  <a:pt x="403" y="255"/>
                </a:lnTo>
                <a:lnTo>
                  <a:pt x="486" y="175"/>
                </a:lnTo>
                <a:lnTo>
                  <a:pt x="579" y="120"/>
                </a:lnTo>
                <a:lnTo>
                  <a:pt x="694" y="84"/>
                </a:lnTo>
                <a:lnTo>
                  <a:pt x="847" y="60"/>
                </a:lnTo>
                <a:lnTo>
                  <a:pt x="867" y="64"/>
                </a:lnTo>
                <a:lnTo>
                  <a:pt x="882" y="77"/>
                </a:lnTo>
                <a:close/>
                <a:moveTo>
                  <a:pt x="995" y="251"/>
                </a:moveTo>
                <a:lnTo>
                  <a:pt x="1056" y="377"/>
                </a:lnTo>
                <a:lnTo>
                  <a:pt x="1065" y="533"/>
                </a:lnTo>
                <a:lnTo>
                  <a:pt x="1060" y="581"/>
                </a:lnTo>
                <a:lnTo>
                  <a:pt x="1077" y="582"/>
                </a:lnTo>
                <a:lnTo>
                  <a:pt x="1089" y="577"/>
                </a:lnTo>
                <a:lnTo>
                  <a:pt x="1094" y="579"/>
                </a:lnTo>
                <a:lnTo>
                  <a:pt x="1092" y="590"/>
                </a:lnTo>
                <a:lnTo>
                  <a:pt x="1081" y="611"/>
                </a:lnTo>
                <a:lnTo>
                  <a:pt x="1062" y="641"/>
                </a:lnTo>
                <a:lnTo>
                  <a:pt x="1049" y="653"/>
                </a:lnTo>
                <a:lnTo>
                  <a:pt x="1045" y="646"/>
                </a:lnTo>
                <a:lnTo>
                  <a:pt x="1053" y="619"/>
                </a:lnTo>
                <a:lnTo>
                  <a:pt x="1056" y="606"/>
                </a:lnTo>
                <a:lnTo>
                  <a:pt x="1050" y="603"/>
                </a:lnTo>
                <a:lnTo>
                  <a:pt x="1033" y="612"/>
                </a:lnTo>
                <a:lnTo>
                  <a:pt x="1003" y="631"/>
                </a:lnTo>
                <a:lnTo>
                  <a:pt x="820" y="689"/>
                </a:lnTo>
                <a:lnTo>
                  <a:pt x="627" y="675"/>
                </a:lnTo>
                <a:lnTo>
                  <a:pt x="521" y="591"/>
                </a:lnTo>
                <a:lnTo>
                  <a:pt x="483" y="467"/>
                </a:lnTo>
                <a:lnTo>
                  <a:pt x="505" y="344"/>
                </a:lnTo>
                <a:lnTo>
                  <a:pt x="557" y="276"/>
                </a:lnTo>
                <a:lnTo>
                  <a:pt x="577" y="273"/>
                </a:lnTo>
                <a:lnTo>
                  <a:pt x="585" y="281"/>
                </a:lnTo>
                <a:lnTo>
                  <a:pt x="580" y="297"/>
                </a:lnTo>
                <a:lnTo>
                  <a:pt x="563" y="319"/>
                </a:lnTo>
                <a:lnTo>
                  <a:pt x="551" y="350"/>
                </a:lnTo>
                <a:lnTo>
                  <a:pt x="574" y="395"/>
                </a:lnTo>
                <a:lnTo>
                  <a:pt x="605" y="433"/>
                </a:lnTo>
                <a:lnTo>
                  <a:pt x="631" y="449"/>
                </a:lnTo>
                <a:lnTo>
                  <a:pt x="635" y="436"/>
                </a:lnTo>
                <a:lnTo>
                  <a:pt x="611" y="407"/>
                </a:lnTo>
                <a:lnTo>
                  <a:pt x="568" y="351"/>
                </a:lnTo>
                <a:lnTo>
                  <a:pt x="596" y="305"/>
                </a:lnTo>
                <a:lnTo>
                  <a:pt x="614" y="280"/>
                </a:lnTo>
                <a:lnTo>
                  <a:pt x="613" y="257"/>
                </a:lnTo>
                <a:lnTo>
                  <a:pt x="610" y="250"/>
                </a:lnTo>
                <a:lnTo>
                  <a:pt x="611" y="247"/>
                </a:lnTo>
                <a:lnTo>
                  <a:pt x="615" y="247"/>
                </a:lnTo>
                <a:lnTo>
                  <a:pt x="623" y="251"/>
                </a:lnTo>
                <a:lnTo>
                  <a:pt x="640" y="255"/>
                </a:lnTo>
                <a:lnTo>
                  <a:pt x="648" y="243"/>
                </a:lnTo>
                <a:lnTo>
                  <a:pt x="653" y="230"/>
                </a:lnTo>
                <a:lnTo>
                  <a:pt x="664" y="231"/>
                </a:lnTo>
                <a:lnTo>
                  <a:pt x="684" y="231"/>
                </a:lnTo>
                <a:lnTo>
                  <a:pt x="709" y="220"/>
                </a:lnTo>
                <a:lnTo>
                  <a:pt x="853" y="209"/>
                </a:lnTo>
                <a:lnTo>
                  <a:pt x="995" y="251"/>
                </a:lnTo>
                <a:close/>
                <a:moveTo>
                  <a:pt x="237" y="490"/>
                </a:moveTo>
                <a:lnTo>
                  <a:pt x="209" y="504"/>
                </a:lnTo>
                <a:lnTo>
                  <a:pt x="185" y="510"/>
                </a:lnTo>
                <a:lnTo>
                  <a:pt x="180" y="504"/>
                </a:lnTo>
                <a:lnTo>
                  <a:pt x="196" y="490"/>
                </a:lnTo>
                <a:lnTo>
                  <a:pt x="223" y="475"/>
                </a:lnTo>
                <a:lnTo>
                  <a:pt x="247" y="469"/>
                </a:lnTo>
                <a:lnTo>
                  <a:pt x="252" y="475"/>
                </a:lnTo>
                <a:lnTo>
                  <a:pt x="237" y="49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486" name="Freeform 12"/>
          <p:cNvSpPr>
            <a:spLocks noEditPoints="1"/>
          </p:cNvSpPr>
          <p:nvPr/>
        </p:nvSpPr>
        <p:spPr bwMode="auto">
          <a:xfrm>
            <a:off x="7570788" y="925513"/>
            <a:ext cx="73025" cy="79375"/>
          </a:xfrm>
          <a:custGeom>
            <a:avLst/>
            <a:gdLst>
              <a:gd name="T0" fmla="*/ 134 w 367"/>
              <a:gd name="T1" fmla="*/ 16 h 398"/>
              <a:gd name="T2" fmla="*/ 97 w 367"/>
              <a:gd name="T3" fmla="*/ 25 h 398"/>
              <a:gd name="T4" fmla="*/ 64 w 367"/>
              <a:gd name="T5" fmla="*/ 22 h 398"/>
              <a:gd name="T6" fmla="*/ 56 w 367"/>
              <a:gd name="T7" fmla="*/ 27 h 398"/>
              <a:gd name="T8" fmla="*/ 78 w 367"/>
              <a:gd name="T9" fmla="*/ 55 h 398"/>
              <a:gd name="T10" fmla="*/ 110 w 367"/>
              <a:gd name="T11" fmla="*/ 100 h 398"/>
              <a:gd name="T12" fmla="*/ 103 w 367"/>
              <a:gd name="T13" fmla="*/ 141 h 398"/>
              <a:gd name="T14" fmla="*/ 76 w 367"/>
              <a:gd name="T15" fmla="*/ 172 h 398"/>
              <a:gd name="T16" fmla="*/ 41 w 367"/>
              <a:gd name="T17" fmla="*/ 193 h 398"/>
              <a:gd name="T18" fmla="*/ 13 w 367"/>
              <a:gd name="T19" fmla="*/ 210 h 398"/>
              <a:gd name="T20" fmla="*/ 0 w 367"/>
              <a:gd name="T21" fmla="*/ 236 h 398"/>
              <a:gd name="T22" fmla="*/ 35 w 367"/>
              <a:gd name="T23" fmla="*/ 332 h 398"/>
              <a:gd name="T24" fmla="*/ 105 w 367"/>
              <a:gd name="T25" fmla="*/ 398 h 398"/>
              <a:gd name="T26" fmla="*/ 227 w 367"/>
              <a:gd name="T27" fmla="*/ 395 h 398"/>
              <a:gd name="T28" fmla="*/ 329 w 367"/>
              <a:gd name="T29" fmla="*/ 332 h 398"/>
              <a:gd name="T30" fmla="*/ 367 w 367"/>
              <a:gd name="T31" fmla="*/ 252 h 398"/>
              <a:gd name="T32" fmla="*/ 348 w 367"/>
              <a:gd name="T33" fmla="*/ 135 h 398"/>
              <a:gd name="T34" fmla="*/ 316 w 367"/>
              <a:gd name="T35" fmla="*/ 66 h 398"/>
              <a:gd name="T36" fmla="*/ 257 w 367"/>
              <a:gd name="T37" fmla="*/ 26 h 398"/>
              <a:gd name="T38" fmla="*/ 205 w 367"/>
              <a:gd name="T39" fmla="*/ 6 h 398"/>
              <a:gd name="T40" fmla="*/ 181 w 367"/>
              <a:gd name="T41" fmla="*/ 0 h 398"/>
              <a:gd name="T42" fmla="*/ 165 w 367"/>
              <a:gd name="T43" fmla="*/ 5 h 398"/>
              <a:gd name="T44" fmla="*/ 134 w 367"/>
              <a:gd name="T45" fmla="*/ 16 h 398"/>
              <a:gd name="T46" fmla="*/ 296 w 367"/>
              <a:gd name="T47" fmla="*/ 84 h 398"/>
              <a:gd name="T48" fmla="*/ 329 w 367"/>
              <a:gd name="T49" fmla="*/ 216 h 398"/>
              <a:gd name="T50" fmla="*/ 292 w 367"/>
              <a:gd name="T51" fmla="*/ 332 h 398"/>
              <a:gd name="T52" fmla="*/ 183 w 367"/>
              <a:gd name="T53" fmla="*/ 382 h 398"/>
              <a:gd name="T54" fmla="*/ 84 w 367"/>
              <a:gd name="T55" fmla="*/ 349 h 398"/>
              <a:gd name="T56" fmla="*/ 53 w 367"/>
              <a:gd name="T57" fmla="*/ 307 h 398"/>
              <a:gd name="T58" fmla="*/ 43 w 367"/>
              <a:gd name="T59" fmla="*/ 267 h 398"/>
              <a:gd name="T60" fmla="*/ 57 w 367"/>
              <a:gd name="T61" fmla="*/ 226 h 398"/>
              <a:gd name="T62" fmla="*/ 95 w 367"/>
              <a:gd name="T63" fmla="*/ 182 h 398"/>
              <a:gd name="T64" fmla="*/ 131 w 367"/>
              <a:gd name="T65" fmla="*/ 133 h 398"/>
              <a:gd name="T66" fmla="*/ 134 w 367"/>
              <a:gd name="T67" fmla="*/ 86 h 398"/>
              <a:gd name="T68" fmla="*/ 136 w 367"/>
              <a:gd name="T69" fmla="*/ 46 h 398"/>
              <a:gd name="T70" fmla="*/ 193 w 367"/>
              <a:gd name="T71" fmla="*/ 39 h 398"/>
              <a:gd name="T72" fmla="*/ 255 w 367"/>
              <a:gd name="T73" fmla="*/ 50 h 398"/>
              <a:gd name="T74" fmla="*/ 296 w 367"/>
              <a:gd name="T75" fmla="*/ 84 h 3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367" h="398">
                <a:moveTo>
                  <a:pt x="134" y="16"/>
                </a:moveTo>
                <a:lnTo>
                  <a:pt x="97" y="25"/>
                </a:lnTo>
                <a:lnTo>
                  <a:pt x="64" y="22"/>
                </a:lnTo>
                <a:lnTo>
                  <a:pt x="56" y="27"/>
                </a:lnTo>
                <a:lnTo>
                  <a:pt x="78" y="55"/>
                </a:lnTo>
                <a:lnTo>
                  <a:pt x="110" y="100"/>
                </a:lnTo>
                <a:lnTo>
                  <a:pt x="103" y="141"/>
                </a:lnTo>
                <a:lnTo>
                  <a:pt x="76" y="172"/>
                </a:lnTo>
                <a:lnTo>
                  <a:pt x="41" y="193"/>
                </a:lnTo>
                <a:lnTo>
                  <a:pt x="13" y="210"/>
                </a:lnTo>
                <a:lnTo>
                  <a:pt x="0" y="236"/>
                </a:lnTo>
                <a:lnTo>
                  <a:pt x="35" y="332"/>
                </a:lnTo>
                <a:lnTo>
                  <a:pt x="105" y="398"/>
                </a:lnTo>
                <a:lnTo>
                  <a:pt x="227" y="395"/>
                </a:lnTo>
                <a:lnTo>
                  <a:pt x="329" y="332"/>
                </a:lnTo>
                <a:lnTo>
                  <a:pt x="367" y="252"/>
                </a:lnTo>
                <a:lnTo>
                  <a:pt x="348" y="135"/>
                </a:lnTo>
                <a:lnTo>
                  <a:pt x="316" y="66"/>
                </a:lnTo>
                <a:lnTo>
                  <a:pt x="257" y="26"/>
                </a:lnTo>
                <a:lnTo>
                  <a:pt x="205" y="6"/>
                </a:lnTo>
                <a:lnTo>
                  <a:pt x="181" y="0"/>
                </a:lnTo>
                <a:lnTo>
                  <a:pt x="165" y="5"/>
                </a:lnTo>
                <a:lnTo>
                  <a:pt x="134" y="16"/>
                </a:lnTo>
                <a:close/>
                <a:moveTo>
                  <a:pt x="296" y="84"/>
                </a:moveTo>
                <a:lnTo>
                  <a:pt x="329" y="216"/>
                </a:lnTo>
                <a:lnTo>
                  <a:pt x="292" y="332"/>
                </a:lnTo>
                <a:lnTo>
                  <a:pt x="183" y="382"/>
                </a:lnTo>
                <a:lnTo>
                  <a:pt x="84" y="349"/>
                </a:lnTo>
                <a:lnTo>
                  <a:pt x="53" y="307"/>
                </a:lnTo>
                <a:lnTo>
                  <a:pt x="43" y="267"/>
                </a:lnTo>
                <a:lnTo>
                  <a:pt x="57" y="226"/>
                </a:lnTo>
                <a:lnTo>
                  <a:pt x="95" y="182"/>
                </a:lnTo>
                <a:lnTo>
                  <a:pt x="131" y="133"/>
                </a:lnTo>
                <a:lnTo>
                  <a:pt x="134" y="86"/>
                </a:lnTo>
                <a:lnTo>
                  <a:pt x="136" y="46"/>
                </a:lnTo>
                <a:lnTo>
                  <a:pt x="193" y="39"/>
                </a:lnTo>
                <a:lnTo>
                  <a:pt x="255" y="50"/>
                </a:lnTo>
                <a:lnTo>
                  <a:pt x="296" y="8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487" name="Freeform 13"/>
          <p:cNvSpPr>
            <a:spLocks/>
          </p:cNvSpPr>
          <p:nvPr/>
        </p:nvSpPr>
        <p:spPr bwMode="auto">
          <a:xfrm>
            <a:off x="7491413" y="955676"/>
            <a:ext cx="46038" cy="63500"/>
          </a:xfrm>
          <a:custGeom>
            <a:avLst/>
            <a:gdLst>
              <a:gd name="T0" fmla="*/ 100 w 229"/>
              <a:gd name="T1" fmla="*/ 37 h 315"/>
              <a:gd name="T2" fmla="*/ 44 w 229"/>
              <a:gd name="T3" fmla="*/ 102 h 315"/>
              <a:gd name="T4" fmla="*/ 11 w 229"/>
              <a:gd name="T5" fmla="*/ 146 h 315"/>
              <a:gd name="T6" fmla="*/ 3 w 229"/>
              <a:gd name="T7" fmla="*/ 158 h 315"/>
              <a:gd name="T8" fmla="*/ 0 w 229"/>
              <a:gd name="T9" fmla="*/ 164 h 315"/>
              <a:gd name="T10" fmla="*/ 5 w 229"/>
              <a:gd name="T11" fmla="*/ 164 h 315"/>
              <a:gd name="T12" fmla="*/ 14 w 229"/>
              <a:gd name="T13" fmla="*/ 158 h 315"/>
              <a:gd name="T14" fmla="*/ 49 w 229"/>
              <a:gd name="T15" fmla="*/ 145 h 315"/>
              <a:gd name="T16" fmla="*/ 80 w 229"/>
              <a:gd name="T17" fmla="*/ 191 h 315"/>
              <a:gd name="T18" fmla="*/ 117 w 229"/>
              <a:gd name="T19" fmla="*/ 242 h 315"/>
              <a:gd name="T20" fmla="*/ 162 w 229"/>
              <a:gd name="T21" fmla="*/ 285 h 315"/>
              <a:gd name="T22" fmla="*/ 207 w 229"/>
              <a:gd name="T23" fmla="*/ 310 h 315"/>
              <a:gd name="T24" fmla="*/ 229 w 229"/>
              <a:gd name="T25" fmla="*/ 315 h 315"/>
              <a:gd name="T26" fmla="*/ 225 w 229"/>
              <a:gd name="T27" fmla="*/ 302 h 315"/>
              <a:gd name="T28" fmla="*/ 191 w 229"/>
              <a:gd name="T29" fmla="*/ 271 h 315"/>
              <a:gd name="T30" fmla="*/ 142 w 229"/>
              <a:gd name="T31" fmla="*/ 221 h 315"/>
              <a:gd name="T32" fmla="*/ 104 w 229"/>
              <a:gd name="T33" fmla="*/ 164 h 315"/>
              <a:gd name="T34" fmla="*/ 85 w 229"/>
              <a:gd name="T35" fmla="*/ 105 h 315"/>
              <a:gd name="T36" fmla="*/ 117 w 229"/>
              <a:gd name="T37" fmla="*/ 57 h 315"/>
              <a:gd name="T38" fmla="*/ 145 w 229"/>
              <a:gd name="T39" fmla="*/ 20 h 315"/>
              <a:gd name="T40" fmla="*/ 149 w 229"/>
              <a:gd name="T41" fmla="*/ 0 h 315"/>
              <a:gd name="T42" fmla="*/ 132 w 229"/>
              <a:gd name="T43" fmla="*/ 6 h 315"/>
              <a:gd name="T44" fmla="*/ 100 w 229"/>
              <a:gd name="T45" fmla="*/ 37 h 3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229" h="315">
                <a:moveTo>
                  <a:pt x="100" y="37"/>
                </a:moveTo>
                <a:lnTo>
                  <a:pt x="44" y="102"/>
                </a:lnTo>
                <a:lnTo>
                  <a:pt x="11" y="146"/>
                </a:lnTo>
                <a:lnTo>
                  <a:pt x="3" y="158"/>
                </a:lnTo>
                <a:lnTo>
                  <a:pt x="0" y="164"/>
                </a:lnTo>
                <a:lnTo>
                  <a:pt x="5" y="164"/>
                </a:lnTo>
                <a:lnTo>
                  <a:pt x="14" y="158"/>
                </a:lnTo>
                <a:lnTo>
                  <a:pt x="49" y="145"/>
                </a:lnTo>
                <a:lnTo>
                  <a:pt x="80" y="191"/>
                </a:lnTo>
                <a:lnTo>
                  <a:pt x="117" y="242"/>
                </a:lnTo>
                <a:lnTo>
                  <a:pt x="162" y="285"/>
                </a:lnTo>
                <a:lnTo>
                  <a:pt x="207" y="310"/>
                </a:lnTo>
                <a:lnTo>
                  <a:pt x="229" y="315"/>
                </a:lnTo>
                <a:lnTo>
                  <a:pt x="225" y="302"/>
                </a:lnTo>
                <a:lnTo>
                  <a:pt x="191" y="271"/>
                </a:lnTo>
                <a:lnTo>
                  <a:pt x="142" y="221"/>
                </a:lnTo>
                <a:lnTo>
                  <a:pt x="104" y="164"/>
                </a:lnTo>
                <a:lnTo>
                  <a:pt x="85" y="105"/>
                </a:lnTo>
                <a:lnTo>
                  <a:pt x="117" y="57"/>
                </a:lnTo>
                <a:lnTo>
                  <a:pt x="145" y="20"/>
                </a:lnTo>
                <a:lnTo>
                  <a:pt x="149" y="0"/>
                </a:lnTo>
                <a:lnTo>
                  <a:pt x="132" y="6"/>
                </a:lnTo>
                <a:lnTo>
                  <a:pt x="100" y="3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488" name="Freeform 14"/>
          <p:cNvSpPr>
            <a:spLocks noEditPoints="1"/>
          </p:cNvSpPr>
          <p:nvPr/>
        </p:nvSpPr>
        <p:spPr bwMode="auto">
          <a:xfrm>
            <a:off x="7934325" y="969963"/>
            <a:ext cx="36513" cy="23813"/>
          </a:xfrm>
          <a:custGeom>
            <a:avLst/>
            <a:gdLst>
              <a:gd name="T0" fmla="*/ 20 w 189"/>
              <a:gd name="T1" fmla="*/ 18 h 117"/>
              <a:gd name="T2" fmla="*/ 0 w 189"/>
              <a:gd name="T3" fmla="*/ 41 h 117"/>
              <a:gd name="T4" fmla="*/ 12 w 189"/>
              <a:gd name="T5" fmla="*/ 74 h 117"/>
              <a:gd name="T6" fmla="*/ 95 w 189"/>
              <a:gd name="T7" fmla="*/ 117 h 117"/>
              <a:gd name="T8" fmla="*/ 182 w 189"/>
              <a:gd name="T9" fmla="*/ 94 h 117"/>
              <a:gd name="T10" fmla="*/ 189 w 189"/>
              <a:gd name="T11" fmla="*/ 48 h 117"/>
              <a:gd name="T12" fmla="*/ 149 w 189"/>
              <a:gd name="T13" fmla="*/ 13 h 117"/>
              <a:gd name="T14" fmla="*/ 86 w 189"/>
              <a:gd name="T15" fmla="*/ 0 h 117"/>
              <a:gd name="T16" fmla="*/ 20 w 189"/>
              <a:gd name="T17" fmla="*/ 18 h 117"/>
              <a:gd name="T18" fmla="*/ 162 w 189"/>
              <a:gd name="T19" fmla="*/ 47 h 117"/>
              <a:gd name="T20" fmla="*/ 173 w 189"/>
              <a:gd name="T21" fmla="*/ 73 h 117"/>
              <a:gd name="T22" fmla="*/ 151 w 189"/>
              <a:gd name="T23" fmla="*/ 88 h 117"/>
              <a:gd name="T24" fmla="*/ 55 w 189"/>
              <a:gd name="T25" fmla="*/ 89 h 117"/>
              <a:gd name="T26" fmla="*/ 28 w 189"/>
              <a:gd name="T27" fmla="*/ 41 h 117"/>
              <a:gd name="T28" fmla="*/ 92 w 189"/>
              <a:gd name="T29" fmla="*/ 19 h 117"/>
              <a:gd name="T30" fmla="*/ 162 w 189"/>
              <a:gd name="T31" fmla="*/ 47 h 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89" h="117">
                <a:moveTo>
                  <a:pt x="20" y="18"/>
                </a:moveTo>
                <a:lnTo>
                  <a:pt x="0" y="41"/>
                </a:lnTo>
                <a:lnTo>
                  <a:pt x="12" y="74"/>
                </a:lnTo>
                <a:lnTo>
                  <a:pt x="95" y="117"/>
                </a:lnTo>
                <a:lnTo>
                  <a:pt x="182" y="94"/>
                </a:lnTo>
                <a:lnTo>
                  <a:pt x="189" y="48"/>
                </a:lnTo>
                <a:lnTo>
                  <a:pt x="149" y="13"/>
                </a:lnTo>
                <a:lnTo>
                  <a:pt x="86" y="0"/>
                </a:lnTo>
                <a:lnTo>
                  <a:pt x="20" y="18"/>
                </a:lnTo>
                <a:close/>
                <a:moveTo>
                  <a:pt x="162" y="47"/>
                </a:moveTo>
                <a:lnTo>
                  <a:pt x="173" y="73"/>
                </a:lnTo>
                <a:lnTo>
                  <a:pt x="151" y="88"/>
                </a:lnTo>
                <a:lnTo>
                  <a:pt x="55" y="89"/>
                </a:lnTo>
                <a:lnTo>
                  <a:pt x="28" y="41"/>
                </a:lnTo>
                <a:lnTo>
                  <a:pt x="92" y="19"/>
                </a:lnTo>
                <a:lnTo>
                  <a:pt x="162" y="4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489" name="Freeform 15"/>
          <p:cNvSpPr>
            <a:spLocks/>
          </p:cNvSpPr>
          <p:nvPr/>
        </p:nvSpPr>
        <p:spPr bwMode="auto">
          <a:xfrm>
            <a:off x="7473950" y="998538"/>
            <a:ext cx="14288" cy="15875"/>
          </a:xfrm>
          <a:custGeom>
            <a:avLst/>
            <a:gdLst>
              <a:gd name="T0" fmla="*/ 27 w 74"/>
              <a:gd name="T1" fmla="*/ 42 h 83"/>
              <a:gd name="T2" fmla="*/ 57 w 74"/>
              <a:gd name="T3" fmla="*/ 70 h 83"/>
              <a:gd name="T4" fmla="*/ 74 w 74"/>
              <a:gd name="T5" fmla="*/ 83 h 83"/>
              <a:gd name="T6" fmla="*/ 71 w 74"/>
              <a:gd name="T7" fmla="*/ 70 h 83"/>
              <a:gd name="T8" fmla="*/ 47 w 74"/>
              <a:gd name="T9" fmla="*/ 42 h 83"/>
              <a:gd name="T10" fmla="*/ 19 w 74"/>
              <a:gd name="T11" fmla="*/ 12 h 83"/>
              <a:gd name="T12" fmla="*/ 0 w 74"/>
              <a:gd name="T13" fmla="*/ 0 h 83"/>
              <a:gd name="T14" fmla="*/ 4 w 74"/>
              <a:gd name="T15" fmla="*/ 12 h 83"/>
              <a:gd name="T16" fmla="*/ 27 w 74"/>
              <a:gd name="T17" fmla="*/ 42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4" h="83">
                <a:moveTo>
                  <a:pt x="27" y="42"/>
                </a:moveTo>
                <a:lnTo>
                  <a:pt x="57" y="70"/>
                </a:lnTo>
                <a:lnTo>
                  <a:pt x="74" y="83"/>
                </a:lnTo>
                <a:lnTo>
                  <a:pt x="71" y="70"/>
                </a:lnTo>
                <a:lnTo>
                  <a:pt x="47" y="42"/>
                </a:lnTo>
                <a:lnTo>
                  <a:pt x="19" y="12"/>
                </a:lnTo>
                <a:lnTo>
                  <a:pt x="0" y="0"/>
                </a:lnTo>
                <a:lnTo>
                  <a:pt x="4" y="12"/>
                </a:lnTo>
                <a:lnTo>
                  <a:pt x="27" y="4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490" name="Freeform 16"/>
          <p:cNvSpPr>
            <a:spLocks/>
          </p:cNvSpPr>
          <p:nvPr/>
        </p:nvSpPr>
        <p:spPr bwMode="auto">
          <a:xfrm>
            <a:off x="7920038" y="1000126"/>
            <a:ext cx="28575" cy="1588"/>
          </a:xfrm>
          <a:custGeom>
            <a:avLst/>
            <a:gdLst>
              <a:gd name="T0" fmla="*/ 13 w 139"/>
              <a:gd name="T1" fmla="*/ 8 h 11"/>
              <a:gd name="T2" fmla="*/ 69 w 139"/>
              <a:gd name="T3" fmla="*/ 11 h 11"/>
              <a:gd name="T4" fmla="*/ 126 w 139"/>
              <a:gd name="T5" fmla="*/ 8 h 11"/>
              <a:gd name="T6" fmla="*/ 135 w 139"/>
              <a:gd name="T7" fmla="*/ 6 h 11"/>
              <a:gd name="T8" fmla="*/ 139 w 139"/>
              <a:gd name="T9" fmla="*/ 5 h 11"/>
              <a:gd name="T10" fmla="*/ 138 w 139"/>
              <a:gd name="T11" fmla="*/ 3 h 11"/>
              <a:gd name="T12" fmla="*/ 132 w 139"/>
              <a:gd name="T13" fmla="*/ 2 h 11"/>
              <a:gd name="T14" fmla="*/ 108 w 139"/>
              <a:gd name="T15" fmla="*/ 0 h 11"/>
              <a:gd name="T16" fmla="*/ 68 w 139"/>
              <a:gd name="T17" fmla="*/ 0 h 11"/>
              <a:gd name="T18" fmla="*/ 29 w 139"/>
              <a:gd name="T19" fmla="*/ 0 h 11"/>
              <a:gd name="T20" fmla="*/ 6 w 139"/>
              <a:gd name="T21" fmla="*/ 2 h 11"/>
              <a:gd name="T22" fmla="*/ 1 w 139"/>
              <a:gd name="T23" fmla="*/ 3 h 11"/>
              <a:gd name="T24" fmla="*/ 0 w 139"/>
              <a:gd name="T25" fmla="*/ 5 h 11"/>
              <a:gd name="T26" fmla="*/ 4 w 139"/>
              <a:gd name="T27" fmla="*/ 6 h 11"/>
              <a:gd name="T28" fmla="*/ 13 w 139"/>
              <a:gd name="T29" fmla="*/ 8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39" h="11">
                <a:moveTo>
                  <a:pt x="13" y="8"/>
                </a:moveTo>
                <a:lnTo>
                  <a:pt x="69" y="11"/>
                </a:lnTo>
                <a:lnTo>
                  <a:pt x="126" y="8"/>
                </a:lnTo>
                <a:lnTo>
                  <a:pt x="135" y="6"/>
                </a:lnTo>
                <a:lnTo>
                  <a:pt x="139" y="5"/>
                </a:lnTo>
                <a:lnTo>
                  <a:pt x="138" y="3"/>
                </a:lnTo>
                <a:lnTo>
                  <a:pt x="132" y="2"/>
                </a:lnTo>
                <a:lnTo>
                  <a:pt x="108" y="0"/>
                </a:lnTo>
                <a:lnTo>
                  <a:pt x="68" y="0"/>
                </a:lnTo>
                <a:lnTo>
                  <a:pt x="29" y="0"/>
                </a:lnTo>
                <a:lnTo>
                  <a:pt x="6" y="2"/>
                </a:lnTo>
                <a:lnTo>
                  <a:pt x="1" y="3"/>
                </a:lnTo>
                <a:lnTo>
                  <a:pt x="0" y="5"/>
                </a:lnTo>
                <a:lnTo>
                  <a:pt x="4" y="6"/>
                </a:lnTo>
                <a:lnTo>
                  <a:pt x="13" y="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491" name="Freeform 17"/>
          <p:cNvSpPr>
            <a:spLocks/>
          </p:cNvSpPr>
          <p:nvPr/>
        </p:nvSpPr>
        <p:spPr bwMode="auto">
          <a:xfrm>
            <a:off x="7881938" y="1003301"/>
            <a:ext cx="19050" cy="3175"/>
          </a:xfrm>
          <a:custGeom>
            <a:avLst/>
            <a:gdLst>
              <a:gd name="T0" fmla="*/ 13 w 96"/>
              <a:gd name="T1" fmla="*/ 8 h 11"/>
              <a:gd name="T2" fmla="*/ 56 w 96"/>
              <a:gd name="T3" fmla="*/ 11 h 11"/>
              <a:gd name="T4" fmla="*/ 95 w 96"/>
              <a:gd name="T5" fmla="*/ 8 h 11"/>
              <a:gd name="T6" fmla="*/ 96 w 96"/>
              <a:gd name="T7" fmla="*/ 1 h 11"/>
              <a:gd name="T8" fmla="*/ 48 w 96"/>
              <a:gd name="T9" fmla="*/ 0 h 11"/>
              <a:gd name="T10" fmla="*/ 20 w 96"/>
              <a:gd name="T11" fmla="*/ 0 h 11"/>
              <a:gd name="T12" fmla="*/ 3 w 96"/>
              <a:gd name="T13" fmla="*/ 2 h 11"/>
              <a:gd name="T14" fmla="*/ 0 w 96"/>
              <a:gd name="T15" fmla="*/ 3 h 11"/>
              <a:gd name="T16" fmla="*/ 1 w 96"/>
              <a:gd name="T17" fmla="*/ 5 h 11"/>
              <a:gd name="T18" fmla="*/ 5 w 96"/>
              <a:gd name="T19" fmla="*/ 6 h 11"/>
              <a:gd name="T20" fmla="*/ 13 w 96"/>
              <a:gd name="T21" fmla="*/ 8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96" h="11">
                <a:moveTo>
                  <a:pt x="13" y="8"/>
                </a:moveTo>
                <a:lnTo>
                  <a:pt x="56" y="11"/>
                </a:lnTo>
                <a:lnTo>
                  <a:pt x="95" y="8"/>
                </a:lnTo>
                <a:lnTo>
                  <a:pt x="96" y="1"/>
                </a:lnTo>
                <a:lnTo>
                  <a:pt x="48" y="0"/>
                </a:lnTo>
                <a:lnTo>
                  <a:pt x="20" y="0"/>
                </a:lnTo>
                <a:lnTo>
                  <a:pt x="3" y="2"/>
                </a:lnTo>
                <a:lnTo>
                  <a:pt x="0" y="3"/>
                </a:lnTo>
                <a:lnTo>
                  <a:pt x="1" y="5"/>
                </a:lnTo>
                <a:lnTo>
                  <a:pt x="5" y="6"/>
                </a:lnTo>
                <a:lnTo>
                  <a:pt x="13" y="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492" name="Freeform 18"/>
          <p:cNvSpPr>
            <a:spLocks/>
          </p:cNvSpPr>
          <p:nvPr/>
        </p:nvSpPr>
        <p:spPr bwMode="auto">
          <a:xfrm>
            <a:off x="7961313" y="1003301"/>
            <a:ext cx="17463" cy="3175"/>
          </a:xfrm>
          <a:custGeom>
            <a:avLst/>
            <a:gdLst>
              <a:gd name="T0" fmla="*/ 8 w 89"/>
              <a:gd name="T1" fmla="*/ 10 h 13"/>
              <a:gd name="T2" fmla="*/ 44 w 89"/>
              <a:gd name="T3" fmla="*/ 13 h 13"/>
              <a:gd name="T4" fmla="*/ 80 w 89"/>
              <a:gd name="T5" fmla="*/ 10 h 13"/>
              <a:gd name="T6" fmla="*/ 86 w 89"/>
              <a:gd name="T7" fmla="*/ 7 h 13"/>
              <a:gd name="T8" fmla="*/ 89 w 89"/>
              <a:gd name="T9" fmla="*/ 6 h 13"/>
              <a:gd name="T10" fmla="*/ 88 w 89"/>
              <a:gd name="T11" fmla="*/ 4 h 13"/>
              <a:gd name="T12" fmla="*/ 83 w 89"/>
              <a:gd name="T13" fmla="*/ 2 h 13"/>
              <a:gd name="T14" fmla="*/ 69 w 89"/>
              <a:gd name="T15" fmla="*/ 0 h 13"/>
              <a:gd name="T16" fmla="*/ 43 w 89"/>
              <a:gd name="T17" fmla="*/ 0 h 13"/>
              <a:gd name="T18" fmla="*/ 19 w 89"/>
              <a:gd name="T19" fmla="*/ 0 h 13"/>
              <a:gd name="T20" fmla="*/ 4 w 89"/>
              <a:gd name="T21" fmla="*/ 2 h 13"/>
              <a:gd name="T22" fmla="*/ 0 w 89"/>
              <a:gd name="T23" fmla="*/ 4 h 13"/>
              <a:gd name="T24" fmla="*/ 0 w 89"/>
              <a:gd name="T25" fmla="*/ 6 h 13"/>
              <a:gd name="T26" fmla="*/ 3 w 89"/>
              <a:gd name="T27" fmla="*/ 7 h 13"/>
              <a:gd name="T28" fmla="*/ 8 w 89"/>
              <a:gd name="T29" fmla="*/ 1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89" h="13">
                <a:moveTo>
                  <a:pt x="8" y="10"/>
                </a:moveTo>
                <a:lnTo>
                  <a:pt x="44" y="13"/>
                </a:lnTo>
                <a:lnTo>
                  <a:pt x="80" y="10"/>
                </a:lnTo>
                <a:lnTo>
                  <a:pt x="86" y="7"/>
                </a:lnTo>
                <a:lnTo>
                  <a:pt x="89" y="6"/>
                </a:lnTo>
                <a:lnTo>
                  <a:pt x="88" y="4"/>
                </a:lnTo>
                <a:lnTo>
                  <a:pt x="83" y="2"/>
                </a:lnTo>
                <a:lnTo>
                  <a:pt x="69" y="0"/>
                </a:lnTo>
                <a:lnTo>
                  <a:pt x="43" y="0"/>
                </a:lnTo>
                <a:lnTo>
                  <a:pt x="19" y="0"/>
                </a:lnTo>
                <a:lnTo>
                  <a:pt x="4" y="2"/>
                </a:lnTo>
                <a:lnTo>
                  <a:pt x="0" y="4"/>
                </a:lnTo>
                <a:lnTo>
                  <a:pt x="0" y="6"/>
                </a:lnTo>
                <a:lnTo>
                  <a:pt x="3" y="7"/>
                </a:lnTo>
                <a:lnTo>
                  <a:pt x="8" y="1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493" name="Freeform 19"/>
          <p:cNvSpPr>
            <a:spLocks noEditPoints="1"/>
          </p:cNvSpPr>
          <p:nvPr/>
        </p:nvSpPr>
        <p:spPr bwMode="auto">
          <a:xfrm>
            <a:off x="6438900" y="1008063"/>
            <a:ext cx="1662113" cy="2025650"/>
          </a:xfrm>
          <a:custGeom>
            <a:avLst/>
            <a:gdLst>
              <a:gd name="T0" fmla="*/ 6925 w 8373"/>
              <a:gd name="T1" fmla="*/ 118 h 10210"/>
              <a:gd name="T2" fmla="*/ 6933 w 8373"/>
              <a:gd name="T3" fmla="*/ 82 h 10210"/>
              <a:gd name="T4" fmla="*/ 7903 w 8373"/>
              <a:gd name="T5" fmla="*/ 100 h 10210"/>
              <a:gd name="T6" fmla="*/ 8071 w 8373"/>
              <a:gd name="T7" fmla="*/ 474 h 10210"/>
              <a:gd name="T8" fmla="*/ 7991 w 8373"/>
              <a:gd name="T9" fmla="*/ 499 h 10210"/>
              <a:gd name="T10" fmla="*/ 7935 w 8373"/>
              <a:gd name="T11" fmla="*/ 516 h 10210"/>
              <a:gd name="T12" fmla="*/ 7687 w 8373"/>
              <a:gd name="T13" fmla="*/ 575 h 10210"/>
              <a:gd name="T14" fmla="*/ 7887 w 8373"/>
              <a:gd name="T15" fmla="*/ 555 h 10210"/>
              <a:gd name="T16" fmla="*/ 7368 w 8373"/>
              <a:gd name="T17" fmla="*/ 648 h 10210"/>
              <a:gd name="T18" fmla="*/ 6368 w 8373"/>
              <a:gd name="T19" fmla="*/ 581 h 10210"/>
              <a:gd name="T20" fmla="*/ 6418 w 8373"/>
              <a:gd name="T21" fmla="*/ 562 h 10210"/>
              <a:gd name="T22" fmla="*/ 6223 w 8373"/>
              <a:gd name="T23" fmla="*/ 535 h 10210"/>
              <a:gd name="T24" fmla="*/ 5582 w 8373"/>
              <a:gd name="T25" fmla="*/ 626 h 10210"/>
              <a:gd name="T26" fmla="*/ 5582 w 8373"/>
              <a:gd name="T27" fmla="*/ 774 h 10210"/>
              <a:gd name="T28" fmla="*/ 5612 w 8373"/>
              <a:gd name="T29" fmla="*/ 452 h 10210"/>
              <a:gd name="T30" fmla="*/ 5537 w 8373"/>
              <a:gd name="T31" fmla="*/ 689 h 10210"/>
              <a:gd name="T32" fmla="*/ 5610 w 8373"/>
              <a:gd name="T33" fmla="*/ 602 h 10210"/>
              <a:gd name="T34" fmla="*/ 7665 w 8373"/>
              <a:gd name="T35" fmla="*/ 640 h 10210"/>
              <a:gd name="T36" fmla="*/ 8301 w 8373"/>
              <a:gd name="T37" fmla="*/ 743 h 10210"/>
              <a:gd name="T38" fmla="*/ 6674 w 8373"/>
              <a:gd name="T39" fmla="*/ 1669 h 10210"/>
              <a:gd name="T40" fmla="*/ 5751 w 8373"/>
              <a:gd name="T41" fmla="*/ 2756 h 10210"/>
              <a:gd name="T42" fmla="*/ 3599 w 8373"/>
              <a:gd name="T43" fmla="*/ 4517 h 10210"/>
              <a:gd name="T44" fmla="*/ 2394 w 8373"/>
              <a:gd name="T45" fmla="*/ 5922 h 10210"/>
              <a:gd name="T46" fmla="*/ 2081 w 8373"/>
              <a:gd name="T47" fmla="*/ 7615 h 10210"/>
              <a:gd name="T48" fmla="*/ 1946 w 8373"/>
              <a:gd name="T49" fmla="*/ 7777 h 10210"/>
              <a:gd name="T50" fmla="*/ 1502 w 8373"/>
              <a:gd name="T51" fmla="*/ 7082 h 10210"/>
              <a:gd name="T52" fmla="*/ 1105 w 8373"/>
              <a:gd name="T53" fmla="*/ 5097 h 10210"/>
              <a:gd name="T54" fmla="*/ 1609 w 8373"/>
              <a:gd name="T55" fmla="*/ 7509 h 10210"/>
              <a:gd name="T56" fmla="*/ 524 w 8373"/>
              <a:gd name="T57" fmla="*/ 8453 h 10210"/>
              <a:gd name="T58" fmla="*/ 24 w 8373"/>
              <a:gd name="T59" fmla="*/ 10175 h 10210"/>
              <a:gd name="T60" fmla="*/ 682 w 8373"/>
              <a:gd name="T61" fmla="*/ 9418 h 10210"/>
              <a:gd name="T62" fmla="*/ 1772 w 8373"/>
              <a:gd name="T63" fmla="*/ 8977 h 10210"/>
              <a:gd name="T64" fmla="*/ 2304 w 8373"/>
              <a:gd name="T65" fmla="*/ 8909 h 10210"/>
              <a:gd name="T66" fmla="*/ 3772 w 8373"/>
              <a:gd name="T67" fmla="*/ 9243 h 10210"/>
              <a:gd name="T68" fmla="*/ 3815 w 8373"/>
              <a:gd name="T69" fmla="*/ 8603 h 10210"/>
              <a:gd name="T70" fmla="*/ 2434 w 8373"/>
              <a:gd name="T71" fmla="*/ 7579 h 10210"/>
              <a:gd name="T72" fmla="*/ 2409 w 8373"/>
              <a:gd name="T73" fmla="*/ 6003 h 10210"/>
              <a:gd name="T74" fmla="*/ 3563 w 8373"/>
              <a:gd name="T75" fmla="*/ 4578 h 10210"/>
              <a:gd name="T76" fmla="*/ 5954 w 8373"/>
              <a:gd name="T77" fmla="*/ 2445 h 10210"/>
              <a:gd name="T78" fmla="*/ 6165 w 8373"/>
              <a:gd name="T79" fmla="*/ 2205 h 10210"/>
              <a:gd name="T80" fmla="*/ 7216 w 8373"/>
              <a:gd name="T81" fmla="*/ 1372 h 10210"/>
              <a:gd name="T82" fmla="*/ 8373 w 8373"/>
              <a:gd name="T83" fmla="*/ 606 h 10210"/>
              <a:gd name="T84" fmla="*/ 8111 w 8373"/>
              <a:gd name="T85" fmla="*/ 474 h 10210"/>
              <a:gd name="T86" fmla="*/ 7845 w 8373"/>
              <a:gd name="T87" fmla="*/ 57 h 10210"/>
              <a:gd name="T88" fmla="*/ 7013 w 8373"/>
              <a:gd name="T89" fmla="*/ 55 h 10210"/>
              <a:gd name="T90" fmla="*/ 7182 w 8373"/>
              <a:gd name="T91" fmla="*/ 1 h 10210"/>
              <a:gd name="T92" fmla="*/ 2986 w 8373"/>
              <a:gd name="T93" fmla="*/ 7838 h 10210"/>
              <a:gd name="T94" fmla="*/ 3898 w 8373"/>
              <a:gd name="T95" fmla="*/ 8819 h 10210"/>
              <a:gd name="T96" fmla="*/ 3857 w 8373"/>
              <a:gd name="T97" fmla="*/ 9267 h 10210"/>
              <a:gd name="T98" fmla="*/ 2794 w 8373"/>
              <a:gd name="T99" fmla="*/ 8891 h 10210"/>
              <a:gd name="T100" fmla="*/ 1941 w 8373"/>
              <a:gd name="T101" fmla="*/ 8777 h 10210"/>
              <a:gd name="T102" fmla="*/ 786 w 8373"/>
              <a:gd name="T103" fmla="*/ 9318 h 10210"/>
              <a:gd name="T104" fmla="*/ 55 w 8373"/>
              <a:gd name="T105" fmla="*/ 10181 h 10210"/>
              <a:gd name="T106" fmla="*/ 493 w 8373"/>
              <a:gd name="T107" fmla="*/ 8546 h 10210"/>
              <a:gd name="T108" fmla="*/ 1627 w 8373"/>
              <a:gd name="T109" fmla="*/ 7639 h 10210"/>
              <a:gd name="T110" fmla="*/ 1728 w 8373"/>
              <a:gd name="T111" fmla="*/ 7772 h 10210"/>
              <a:gd name="T112" fmla="*/ 1637 w 8373"/>
              <a:gd name="T113" fmla="*/ 7569 h 10210"/>
              <a:gd name="T114" fmla="*/ 1806 w 8373"/>
              <a:gd name="T115" fmla="*/ 7851 h 10210"/>
              <a:gd name="T116" fmla="*/ 2194 w 8373"/>
              <a:gd name="T117" fmla="*/ 7532 h 10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8373" h="10210">
                <a:moveTo>
                  <a:pt x="7069" y="10"/>
                </a:moveTo>
                <a:lnTo>
                  <a:pt x="6924" y="65"/>
                </a:lnTo>
                <a:lnTo>
                  <a:pt x="6833" y="117"/>
                </a:lnTo>
                <a:lnTo>
                  <a:pt x="6851" y="125"/>
                </a:lnTo>
                <a:lnTo>
                  <a:pt x="6896" y="123"/>
                </a:lnTo>
                <a:lnTo>
                  <a:pt x="6925" y="118"/>
                </a:lnTo>
                <a:lnTo>
                  <a:pt x="6940" y="112"/>
                </a:lnTo>
                <a:lnTo>
                  <a:pt x="6943" y="104"/>
                </a:lnTo>
                <a:lnTo>
                  <a:pt x="6933" y="94"/>
                </a:lnTo>
                <a:lnTo>
                  <a:pt x="6923" y="86"/>
                </a:lnTo>
                <a:lnTo>
                  <a:pt x="6923" y="82"/>
                </a:lnTo>
                <a:lnTo>
                  <a:pt x="6933" y="82"/>
                </a:lnTo>
                <a:lnTo>
                  <a:pt x="6954" y="86"/>
                </a:lnTo>
                <a:lnTo>
                  <a:pt x="7049" y="84"/>
                </a:lnTo>
                <a:lnTo>
                  <a:pt x="7211" y="65"/>
                </a:lnTo>
                <a:lnTo>
                  <a:pt x="7470" y="41"/>
                </a:lnTo>
                <a:lnTo>
                  <a:pt x="7700" y="52"/>
                </a:lnTo>
                <a:lnTo>
                  <a:pt x="7903" y="100"/>
                </a:lnTo>
                <a:lnTo>
                  <a:pt x="8084" y="185"/>
                </a:lnTo>
                <a:lnTo>
                  <a:pt x="8188" y="259"/>
                </a:lnTo>
                <a:lnTo>
                  <a:pt x="8227" y="320"/>
                </a:lnTo>
                <a:lnTo>
                  <a:pt x="8204" y="378"/>
                </a:lnTo>
                <a:lnTo>
                  <a:pt x="8119" y="439"/>
                </a:lnTo>
                <a:lnTo>
                  <a:pt x="8071" y="474"/>
                </a:lnTo>
                <a:lnTo>
                  <a:pt x="8060" y="499"/>
                </a:lnTo>
                <a:lnTo>
                  <a:pt x="8056" y="505"/>
                </a:lnTo>
                <a:lnTo>
                  <a:pt x="8025" y="501"/>
                </a:lnTo>
                <a:lnTo>
                  <a:pt x="8000" y="495"/>
                </a:lnTo>
                <a:lnTo>
                  <a:pt x="7990" y="494"/>
                </a:lnTo>
                <a:lnTo>
                  <a:pt x="7991" y="499"/>
                </a:lnTo>
                <a:lnTo>
                  <a:pt x="8004" y="509"/>
                </a:lnTo>
                <a:lnTo>
                  <a:pt x="8016" y="521"/>
                </a:lnTo>
                <a:lnTo>
                  <a:pt x="8016" y="526"/>
                </a:lnTo>
                <a:lnTo>
                  <a:pt x="8004" y="525"/>
                </a:lnTo>
                <a:lnTo>
                  <a:pt x="7977" y="520"/>
                </a:lnTo>
                <a:lnTo>
                  <a:pt x="7935" y="516"/>
                </a:lnTo>
                <a:lnTo>
                  <a:pt x="7932" y="532"/>
                </a:lnTo>
                <a:lnTo>
                  <a:pt x="7934" y="546"/>
                </a:lnTo>
                <a:lnTo>
                  <a:pt x="7910" y="544"/>
                </a:lnTo>
                <a:lnTo>
                  <a:pt x="7845" y="544"/>
                </a:lnTo>
                <a:lnTo>
                  <a:pt x="7747" y="561"/>
                </a:lnTo>
                <a:lnTo>
                  <a:pt x="7687" y="575"/>
                </a:lnTo>
                <a:lnTo>
                  <a:pt x="7663" y="583"/>
                </a:lnTo>
                <a:lnTo>
                  <a:pt x="7673" y="584"/>
                </a:lnTo>
                <a:lnTo>
                  <a:pt x="7716" y="579"/>
                </a:lnTo>
                <a:lnTo>
                  <a:pt x="7796" y="569"/>
                </a:lnTo>
                <a:lnTo>
                  <a:pt x="7860" y="559"/>
                </a:lnTo>
                <a:lnTo>
                  <a:pt x="7887" y="555"/>
                </a:lnTo>
                <a:lnTo>
                  <a:pt x="7896" y="553"/>
                </a:lnTo>
                <a:lnTo>
                  <a:pt x="7890" y="559"/>
                </a:lnTo>
                <a:lnTo>
                  <a:pt x="7868" y="569"/>
                </a:lnTo>
                <a:lnTo>
                  <a:pt x="7776" y="593"/>
                </a:lnTo>
                <a:lnTo>
                  <a:pt x="7614" y="622"/>
                </a:lnTo>
                <a:lnTo>
                  <a:pt x="7368" y="648"/>
                </a:lnTo>
                <a:lnTo>
                  <a:pt x="7011" y="645"/>
                </a:lnTo>
                <a:lnTo>
                  <a:pt x="6724" y="631"/>
                </a:lnTo>
                <a:lnTo>
                  <a:pt x="6499" y="609"/>
                </a:lnTo>
                <a:lnTo>
                  <a:pt x="6423" y="598"/>
                </a:lnTo>
                <a:lnTo>
                  <a:pt x="6377" y="586"/>
                </a:lnTo>
                <a:lnTo>
                  <a:pt x="6368" y="581"/>
                </a:lnTo>
                <a:lnTo>
                  <a:pt x="6368" y="576"/>
                </a:lnTo>
                <a:lnTo>
                  <a:pt x="6379" y="571"/>
                </a:lnTo>
                <a:lnTo>
                  <a:pt x="6401" y="567"/>
                </a:lnTo>
                <a:lnTo>
                  <a:pt x="6412" y="565"/>
                </a:lnTo>
                <a:lnTo>
                  <a:pt x="6418" y="563"/>
                </a:lnTo>
                <a:lnTo>
                  <a:pt x="6418" y="562"/>
                </a:lnTo>
                <a:lnTo>
                  <a:pt x="6412" y="561"/>
                </a:lnTo>
                <a:lnTo>
                  <a:pt x="6386" y="560"/>
                </a:lnTo>
                <a:lnTo>
                  <a:pt x="6339" y="561"/>
                </a:lnTo>
                <a:lnTo>
                  <a:pt x="6256" y="562"/>
                </a:lnTo>
                <a:lnTo>
                  <a:pt x="6247" y="552"/>
                </a:lnTo>
                <a:lnTo>
                  <a:pt x="6223" y="535"/>
                </a:lnTo>
                <a:lnTo>
                  <a:pt x="6095" y="524"/>
                </a:lnTo>
                <a:lnTo>
                  <a:pt x="5927" y="522"/>
                </a:lnTo>
                <a:lnTo>
                  <a:pt x="5784" y="532"/>
                </a:lnTo>
                <a:lnTo>
                  <a:pt x="5667" y="553"/>
                </a:lnTo>
                <a:lnTo>
                  <a:pt x="5605" y="581"/>
                </a:lnTo>
                <a:lnTo>
                  <a:pt x="5582" y="626"/>
                </a:lnTo>
                <a:lnTo>
                  <a:pt x="5585" y="702"/>
                </a:lnTo>
                <a:lnTo>
                  <a:pt x="5588" y="744"/>
                </a:lnTo>
                <a:lnTo>
                  <a:pt x="5588" y="769"/>
                </a:lnTo>
                <a:lnTo>
                  <a:pt x="5587" y="775"/>
                </a:lnTo>
                <a:lnTo>
                  <a:pt x="5585" y="776"/>
                </a:lnTo>
                <a:lnTo>
                  <a:pt x="5582" y="774"/>
                </a:lnTo>
                <a:lnTo>
                  <a:pt x="5579" y="766"/>
                </a:lnTo>
                <a:lnTo>
                  <a:pt x="5560" y="581"/>
                </a:lnTo>
                <a:lnTo>
                  <a:pt x="5591" y="407"/>
                </a:lnTo>
                <a:lnTo>
                  <a:pt x="5622" y="355"/>
                </a:lnTo>
                <a:lnTo>
                  <a:pt x="5614" y="413"/>
                </a:lnTo>
                <a:lnTo>
                  <a:pt x="5612" y="452"/>
                </a:lnTo>
                <a:lnTo>
                  <a:pt x="5624" y="452"/>
                </a:lnTo>
                <a:lnTo>
                  <a:pt x="5636" y="398"/>
                </a:lnTo>
                <a:lnTo>
                  <a:pt x="5610" y="361"/>
                </a:lnTo>
                <a:lnTo>
                  <a:pt x="5569" y="415"/>
                </a:lnTo>
                <a:lnTo>
                  <a:pt x="5542" y="542"/>
                </a:lnTo>
                <a:lnTo>
                  <a:pt x="5537" y="689"/>
                </a:lnTo>
                <a:lnTo>
                  <a:pt x="5560" y="799"/>
                </a:lnTo>
                <a:lnTo>
                  <a:pt x="5584" y="829"/>
                </a:lnTo>
                <a:lnTo>
                  <a:pt x="5604" y="821"/>
                </a:lnTo>
                <a:lnTo>
                  <a:pt x="5615" y="779"/>
                </a:lnTo>
                <a:lnTo>
                  <a:pt x="5616" y="709"/>
                </a:lnTo>
                <a:lnTo>
                  <a:pt x="5610" y="602"/>
                </a:lnTo>
                <a:lnTo>
                  <a:pt x="5702" y="577"/>
                </a:lnTo>
                <a:lnTo>
                  <a:pt x="5922" y="564"/>
                </a:lnTo>
                <a:lnTo>
                  <a:pt x="6360" y="614"/>
                </a:lnTo>
                <a:lnTo>
                  <a:pt x="6901" y="683"/>
                </a:lnTo>
                <a:lnTo>
                  <a:pt x="7244" y="686"/>
                </a:lnTo>
                <a:lnTo>
                  <a:pt x="7665" y="640"/>
                </a:lnTo>
                <a:lnTo>
                  <a:pt x="8037" y="540"/>
                </a:lnTo>
                <a:lnTo>
                  <a:pt x="8256" y="473"/>
                </a:lnTo>
                <a:lnTo>
                  <a:pt x="8325" y="503"/>
                </a:lnTo>
                <a:lnTo>
                  <a:pt x="8352" y="573"/>
                </a:lnTo>
                <a:lnTo>
                  <a:pt x="8344" y="655"/>
                </a:lnTo>
                <a:lnTo>
                  <a:pt x="8301" y="743"/>
                </a:lnTo>
                <a:lnTo>
                  <a:pt x="8226" y="830"/>
                </a:lnTo>
                <a:lnTo>
                  <a:pt x="8041" y="964"/>
                </a:lnTo>
                <a:lnTo>
                  <a:pt x="7694" y="1126"/>
                </a:lnTo>
                <a:lnTo>
                  <a:pt x="7266" y="1320"/>
                </a:lnTo>
                <a:lnTo>
                  <a:pt x="6939" y="1494"/>
                </a:lnTo>
                <a:lnTo>
                  <a:pt x="6674" y="1669"/>
                </a:lnTo>
                <a:lnTo>
                  <a:pt x="6436" y="1868"/>
                </a:lnTo>
                <a:lnTo>
                  <a:pt x="6229" y="2064"/>
                </a:lnTo>
                <a:lnTo>
                  <a:pt x="6075" y="2233"/>
                </a:lnTo>
                <a:lnTo>
                  <a:pt x="5956" y="2393"/>
                </a:lnTo>
                <a:lnTo>
                  <a:pt x="5856" y="2565"/>
                </a:lnTo>
                <a:lnTo>
                  <a:pt x="5751" y="2756"/>
                </a:lnTo>
                <a:lnTo>
                  <a:pt x="5646" y="2901"/>
                </a:lnTo>
                <a:lnTo>
                  <a:pt x="5509" y="3041"/>
                </a:lnTo>
                <a:lnTo>
                  <a:pt x="5304" y="3218"/>
                </a:lnTo>
                <a:lnTo>
                  <a:pt x="4849" y="3587"/>
                </a:lnTo>
                <a:lnTo>
                  <a:pt x="4151" y="4106"/>
                </a:lnTo>
                <a:lnTo>
                  <a:pt x="3599" y="4517"/>
                </a:lnTo>
                <a:lnTo>
                  <a:pt x="3201" y="4830"/>
                </a:lnTo>
                <a:lnTo>
                  <a:pt x="2922" y="5076"/>
                </a:lnTo>
                <a:lnTo>
                  <a:pt x="2722" y="5284"/>
                </a:lnTo>
                <a:lnTo>
                  <a:pt x="2564" y="5483"/>
                </a:lnTo>
                <a:lnTo>
                  <a:pt x="2464" y="5668"/>
                </a:lnTo>
                <a:lnTo>
                  <a:pt x="2394" y="5922"/>
                </a:lnTo>
                <a:lnTo>
                  <a:pt x="2321" y="6326"/>
                </a:lnTo>
                <a:lnTo>
                  <a:pt x="2198" y="7022"/>
                </a:lnTo>
                <a:lnTo>
                  <a:pt x="2116" y="7390"/>
                </a:lnTo>
                <a:lnTo>
                  <a:pt x="2082" y="7532"/>
                </a:lnTo>
                <a:lnTo>
                  <a:pt x="2077" y="7606"/>
                </a:lnTo>
                <a:lnTo>
                  <a:pt x="2081" y="7615"/>
                </a:lnTo>
                <a:lnTo>
                  <a:pt x="2082" y="7619"/>
                </a:lnTo>
                <a:lnTo>
                  <a:pt x="2080" y="7620"/>
                </a:lnTo>
                <a:lnTo>
                  <a:pt x="2075" y="7616"/>
                </a:lnTo>
                <a:lnTo>
                  <a:pt x="2045" y="7634"/>
                </a:lnTo>
                <a:lnTo>
                  <a:pt x="2001" y="7701"/>
                </a:lnTo>
                <a:lnTo>
                  <a:pt x="1946" y="7777"/>
                </a:lnTo>
                <a:lnTo>
                  <a:pt x="1896" y="7818"/>
                </a:lnTo>
                <a:lnTo>
                  <a:pt x="1836" y="7805"/>
                </a:lnTo>
                <a:lnTo>
                  <a:pt x="1769" y="7744"/>
                </a:lnTo>
                <a:lnTo>
                  <a:pt x="1700" y="7640"/>
                </a:lnTo>
                <a:lnTo>
                  <a:pt x="1637" y="7503"/>
                </a:lnTo>
                <a:lnTo>
                  <a:pt x="1502" y="7082"/>
                </a:lnTo>
                <a:lnTo>
                  <a:pt x="1363" y="6516"/>
                </a:lnTo>
                <a:lnTo>
                  <a:pt x="1232" y="5873"/>
                </a:lnTo>
                <a:lnTo>
                  <a:pt x="1127" y="5226"/>
                </a:lnTo>
                <a:lnTo>
                  <a:pt x="1113" y="5118"/>
                </a:lnTo>
                <a:lnTo>
                  <a:pt x="1106" y="5076"/>
                </a:lnTo>
                <a:lnTo>
                  <a:pt x="1105" y="5097"/>
                </a:lnTo>
                <a:lnTo>
                  <a:pt x="1109" y="5175"/>
                </a:lnTo>
                <a:lnTo>
                  <a:pt x="1169" y="5635"/>
                </a:lnTo>
                <a:lnTo>
                  <a:pt x="1287" y="6255"/>
                </a:lnTo>
                <a:lnTo>
                  <a:pt x="1427" y="6878"/>
                </a:lnTo>
                <a:lnTo>
                  <a:pt x="1561" y="7351"/>
                </a:lnTo>
                <a:lnTo>
                  <a:pt x="1609" y="7509"/>
                </a:lnTo>
                <a:lnTo>
                  <a:pt x="1594" y="7530"/>
                </a:lnTo>
                <a:lnTo>
                  <a:pt x="1540" y="7543"/>
                </a:lnTo>
                <a:lnTo>
                  <a:pt x="1440" y="7594"/>
                </a:lnTo>
                <a:lnTo>
                  <a:pt x="1098" y="7829"/>
                </a:lnTo>
                <a:lnTo>
                  <a:pt x="788" y="8120"/>
                </a:lnTo>
                <a:lnTo>
                  <a:pt x="524" y="8453"/>
                </a:lnTo>
                <a:lnTo>
                  <a:pt x="320" y="8814"/>
                </a:lnTo>
                <a:lnTo>
                  <a:pt x="138" y="9290"/>
                </a:lnTo>
                <a:lnTo>
                  <a:pt x="26" y="9741"/>
                </a:lnTo>
                <a:lnTo>
                  <a:pt x="1" y="9929"/>
                </a:lnTo>
                <a:lnTo>
                  <a:pt x="0" y="10077"/>
                </a:lnTo>
                <a:lnTo>
                  <a:pt x="24" y="10175"/>
                </a:lnTo>
                <a:lnTo>
                  <a:pt x="75" y="10210"/>
                </a:lnTo>
                <a:lnTo>
                  <a:pt x="178" y="10115"/>
                </a:lnTo>
                <a:lnTo>
                  <a:pt x="365" y="9834"/>
                </a:lnTo>
                <a:lnTo>
                  <a:pt x="496" y="9631"/>
                </a:lnTo>
                <a:lnTo>
                  <a:pt x="595" y="9497"/>
                </a:lnTo>
                <a:lnTo>
                  <a:pt x="682" y="9418"/>
                </a:lnTo>
                <a:lnTo>
                  <a:pt x="802" y="9348"/>
                </a:lnTo>
                <a:lnTo>
                  <a:pt x="954" y="9288"/>
                </a:lnTo>
                <a:lnTo>
                  <a:pt x="1140" y="9236"/>
                </a:lnTo>
                <a:lnTo>
                  <a:pt x="1399" y="9164"/>
                </a:lnTo>
                <a:lnTo>
                  <a:pt x="1605" y="9080"/>
                </a:lnTo>
                <a:lnTo>
                  <a:pt x="1772" y="8977"/>
                </a:lnTo>
                <a:lnTo>
                  <a:pt x="1908" y="8851"/>
                </a:lnTo>
                <a:lnTo>
                  <a:pt x="1986" y="8773"/>
                </a:lnTo>
                <a:lnTo>
                  <a:pt x="2025" y="8784"/>
                </a:lnTo>
                <a:lnTo>
                  <a:pt x="2073" y="8822"/>
                </a:lnTo>
                <a:lnTo>
                  <a:pt x="2151" y="8866"/>
                </a:lnTo>
                <a:lnTo>
                  <a:pt x="2304" y="8909"/>
                </a:lnTo>
                <a:lnTo>
                  <a:pt x="2769" y="8911"/>
                </a:lnTo>
                <a:lnTo>
                  <a:pt x="3116" y="8910"/>
                </a:lnTo>
                <a:lnTo>
                  <a:pt x="3313" y="8929"/>
                </a:lnTo>
                <a:lnTo>
                  <a:pt x="3445" y="8987"/>
                </a:lnTo>
                <a:lnTo>
                  <a:pt x="3596" y="9108"/>
                </a:lnTo>
                <a:lnTo>
                  <a:pt x="3772" y="9243"/>
                </a:lnTo>
                <a:lnTo>
                  <a:pt x="3901" y="9308"/>
                </a:lnTo>
                <a:lnTo>
                  <a:pt x="3985" y="9304"/>
                </a:lnTo>
                <a:lnTo>
                  <a:pt x="4029" y="9232"/>
                </a:lnTo>
                <a:lnTo>
                  <a:pt x="4013" y="9082"/>
                </a:lnTo>
                <a:lnTo>
                  <a:pt x="3934" y="8852"/>
                </a:lnTo>
                <a:lnTo>
                  <a:pt x="3815" y="8603"/>
                </a:lnTo>
                <a:lnTo>
                  <a:pt x="3680" y="8387"/>
                </a:lnTo>
                <a:lnTo>
                  <a:pt x="3515" y="8200"/>
                </a:lnTo>
                <a:lnTo>
                  <a:pt x="3318" y="8026"/>
                </a:lnTo>
                <a:lnTo>
                  <a:pt x="3096" y="7872"/>
                </a:lnTo>
                <a:lnTo>
                  <a:pt x="2856" y="7742"/>
                </a:lnTo>
                <a:lnTo>
                  <a:pt x="2434" y="7579"/>
                </a:lnTo>
                <a:lnTo>
                  <a:pt x="2141" y="7505"/>
                </a:lnTo>
                <a:lnTo>
                  <a:pt x="2115" y="7506"/>
                </a:lnTo>
                <a:lnTo>
                  <a:pt x="2112" y="7491"/>
                </a:lnTo>
                <a:lnTo>
                  <a:pt x="2212" y="7071"/>
                </a:lnTo>
                <a:lnTo>
                  <a:pt x="2342" y="6387"/>
                </a:lnTo>
                <a:lnTo>
                  <a:pt x="2409" y="6003"/>
                </a:lnTo>
                <a:lnTo>
                  <a:pt x="2459" y="5770"/>
                </a:lnTo>
                <a:lnTo>
                  <a:pt x="2510" y="5625"/>
                </a:lnTo>
                <a:lnTo>
                  <a:pt x="2578" y="5508"/>
                </a:lnTo>
                <a:lnTo>
                  <a:pt x="2780" y="5253"/>
                </a:lnTo>
                <a:lnTo>
                  <a:pt x="3086" y="4961"/>
                </a:lnTo>
                <a:lnTo>
                  <a:pt x="3563" y="4578"/>
                </a:lnTo>
                <a:lnTo>
                  <a:pt x="4274" y="4044"/>
                </a:lnTo>
                <a:lnTo>
                  <a:pt x="5100" y="3420"/>
                </a:lnTo>
                <a:lnTo>
                  <a:pt x="5560" y="3017"/>
                </a:lnTo>
                <a:lnTo>
                  <a:pt x="5740" y="2820"/>
                </a:lnTo>
                <a:lnTo>
                  <a:pt x="5863" y="2616"/>
                </a:lnTo>
                <a:lnTo>
                  <a:pt x="5954" y="2445"/>
                </a:lnTo>
                <a:lnTo>
                  <a:pt x="6029" y="2322"/>
                </a:lnTo>
                <a:lnTo>
                  <a:pt x="6241" y="2081"/>
                </a:lnTo>
                <a:lnTo>
                  <a:pt x="6407" y="1927"/>
                </a:lnTo>
                <a:lnTo>
                  <a:pt x="6385" y="1967"/>
                </a:lnTo>
                <a:lnTo>
                  <a:pt x="6298" y="2065"/>
                </a:lnTo>
                <a:lnTo>
                  <a:pt x="6165" y="2205"/>
                </a:lnTo>
                <a:lnTo>
                  <a:pt x="6323" y="2053"/>
                </a:lnTo>
                <a:lnTo>
                  <a:pt x="6432" y="1940"/>
                </a:lnTo>
                <a:lnTo>
                  <a:pt x="6471" y="1884"/>
                </a:lnTo>
                <a:lnTo>
                  <a:pt x="6586" y="1765"/>
                </a:lnTo>
                <a:lnTo>
                  <a:pt x="6863" y="1568"/>
                </a:lnTo>
                <a:lnTo>
                  <a:pt x="7216" y="1372"/>
                </a:lnTo>
                <a:lnTo>
                  <a:pt x="7644" y="1177"/>
                </a:lnTo>
                <a:lnTo>
                  <a:pt x="7918" y="1055"/>
                </a:lnTo>
                <a:lnTo>
                  <a:pt x="8122" y="942"/>
                </a:lnTo>
                <a:lnTo>
                  <a:pt x="8263" y="836"/>
                </a:lnTo>
                <a:lnTo>
                  <a:pt x="8345" y="733"/>
                </a:lnTo>
                <a:lnTo>
                  <a:pt x="8373" y="606"/>
                </a:lnTo>
                <a:lnTo>
                  <a:pt x="8341" y="491"/>
                </a:lnTo>
                <a:lnTo>
                  <a:pt x="8299" y="454"/>
                </a:lnTo>
                <a:lnTo>
                  <a:pt x="8230" y="456"/>
                </a:lnTo>
                <a:lnTo>
                  <a:pt x="8163" y="468"/>
                </a:lnTo>
                <a:lnTo>
                  <a:pt x="8113" y="481"/>
                </a:lnTo>
                <a:lnTo>
                  <a:pt x="8111" y="474"/>
                </a:lnTo>
                <a:lnTo>
                  <a:pt x="8158" y="444"/>
                </a:lnTo>
                <a:lnTo>
                  <a:pt x="8236" y="373"/>
                </a:lnTo>
                <a:lnTo>
                  <a:pt x="8238" y="296"/>
                </a:lnTo>
                <a:lnTo>
                  <a:pt x="8164" y="212"/>
                </a:lnTo>
                <a:lnTo>
                  <a:pt x="8014" y="123"/>
                </a:lnTo>
                <a:lnTo>
                  <a:pt x="7845" y="57"/>
                </a:lnTo>
                <a:lnTo>
                  <a:pt x="7658" y="23"/>
                </a:lnTo>
                <a:lnTo>
                  <a:pt x="7445" y="20"/>
                </a:lnTo>
                <a:lnTo>
                  <a:pt x="7194" y="47"/>
                </a:lnTo>
                <a:lnTo>
                  <a:pt x="7047" y="66"/>
                </a:lnTo>
                <a:lnTo>
                  <a:pt x="6983" y="69"/>
                </a:lnTo>
                <a:lnTo>
                  <a:pt x="7013" y="55"/>
                </a:lnTo>
                <a:lnTo>
                  <a:pt x="7104" y="30"/>
                </a:lnTo>
                <a:lnTo>
                  <a:pt x="7151" y="18"/>
                </a:lnTo>
                <a:lnTo>
                  <a:pt x="7180" y="8"/>
                </a:lnTo>
                <a:lnTo>
                  <a:pt x="7186" y="5"/>
                </a:lnTo>
                <a:lnTo>
                  <a:pt x="7187" y="2"/>
                </a:lnTo>
                <a:lnTo>
                  <a:pt x="7182" y="1"/>
                </a:lnTo>
                <a:lnTo>
                  <a:pt x="7172" y="0"/>
                </a:lnTo>
                <a:lnTo>
                  <a:pt x="7116" y="4"/>
                </a:lnTo>
                <a:lnTo>
                  <a:pt x="7069" y="10"/>
                </a:lnTo>
                <a:close/>
                <a:moveTo>
                  <a:pt x="2496" y="7627"/>
                </a:moveTo>
                <a:lnTo>
                  <a:pt x="2754" y="7726"/>
                </a:lnTo>
                <a:lnTo>
                  <a:pt x="2986" y="7838"/>
                </a:lnTo>
                <a:lnTo>
                  <a:pt x="3193" y="7963"/>
                </a:lnTo>
                <a:lnTo>
                  <a:pt x="3376" y="8101"/>
                </a:lnTo>
                <a:lnTo>
                  <a:pt x="3536" y="8254"/>
                </a:lnTo>
                <a:lnTo>
                  <a:pt x="3676" y="8425"/>
                </a:lnTo>
                <a:lnTo>
                  <a:pt x="3796" y="8613"/>
                </a:lnTo>
                <a:lnTo>
                  <a:pt x="3898" y="8819"/>
                </a:lnTo>
                <a:lnTo>
                  <a:pt x="3961" y="8983"/>
                </a:lnTo>
                <a:lnTo>
                  <a:pt x="4001" y="9115"/>
                </a:lnTo>
                <a:lnTo>
                  <a:pt x="4013" y="9215"/>
                </a:lnTo>
                <a:lnTo>
                  <a:pt x="3982" y="9269"/>
                </a:lnTo>
                <a:lnTo>
                  <a:pt x="3941" y="9310"/>
                </a:lnTo>
                <a:lnTo>
                  <a:pt x="3857" y="9267"/>
                </a:lnTo>
                <a:lnTo>
                  <a:pt x="3753" y="9200"/>
                </a:lnTo>
                <a:lnTo>
                  <a:pt x="3622" y="9098"/>
                </a:lnTo>
                <a:lnTo>
                  <a:pt x="3464" y="8972"/>
                </a:lnTo>
                <a:lnTo>
                  <a:pt x="3332" y="8909"/>
                </a:lnTo>
                <a:lnTo>
                  <a:pt x="3136" y="8889"/>
                </a:lnTo>
                <a:lnTo>
                  <a:pt x="2794" y="8891"/>
                </a:lnTo>
                <a:lnTo>
                  <a:pt x="2450" y="8891"/>
                </a:lnTo>
                <a:lnTo>
                  <a:pt x="2245" y="8875"/>
                </a:lnTo>
                <a:lnTo>
                  <a:pt x="2128" y="8835"/>
                </a:lnTo>
                <a:lnTo>
                  <a:pt x="2048" y="8763"/>
                </a:lnTo>
                <a:lnTo>
                  <a:pt x="1991" y="8697"/>
                </a:lnTo>
                <a:lnTo>
                  <a:pt x="1941" y="8777"/>
                </a:lnTo>
                <a:lnTo>
                  <a:pt x="1827" y="8907"/>
                </a:lnTo>
                <a:lnTo>
                  <a:pt x="1654" y="9023"/>
                </a:lnTo>
                <a:lnTo>
                  <a:pt x="1423" y="9125"/>
                </a:lnTo>
                <a:lnTo>
                  <a:pt x="1129" y="9215"/>
                </a:lnTo>
                <a:lnTo>
                  <a:pt x="909" y="9276"/>
                </a:lnTo>
                <a:lnTo>
                  <a:pt x="786" y="9318"/>
                </a:lnTo>
                <a:lnTo>
                  <a:pt x="679" y="9390"/>
                </a:lnTo>
                <a:lnTo>
                  <a:pt x="571" y="9500"/>
                </a:lnTo>
                <a:lnTo>
                  <a:pt x="449" y="9662"/>
                </a:lnTo>
                <a:lnTo>
                  <a:pt x="301" y="9891"/>
                </a:lnTo>
                <a:lnTo>
                  <a:pt x="141" y="10125"/>
                </a:lnTo>
                <a:lnTo>
                  <a:pt x="55" y="10181"/>
                </a:lnTo>
                <a:lnTo>
                  <a:pt x="19" y="10066"/>
                </a:lnTo>
                <a:lnTo>
                  <a:pt x="30" y="9846"/>
                </a:lnTo>
                <a:lnTo>
                  <a:pt x="101" y="9490"/>
                </a:lnTo>
                <a:lnTo>
                  <a:pt x="202" y="9153"/>
                </a:lnTo>
                <a:lnTo>
                  <a:pt x="334" y="8837"/>
                </a:lnTo>
                <a:lnTo>
                  <a:pt x="493" y="8546"/>
                </a:lnTo>
                <a:lnTo>
                  <a:pt x="681" y="8280"/>
                </a:lnTo>
                <a:lnTo>
                  <a:pt x="897" y="8040"/>
                </a:lnTo>
                <a:lnTo>
                  <a:pt x="1138" y="7828"/>
                </a:lnTo>
                <a:lnTo>
                  <a:pt x="1405" y="7645"/>
                </a:lnTo>
                <a:lnTo>
                  <a:pt x="1577" y="7540"/>
                </a:lnTo>
                <a:lnTo>
                  <a:pt x="1627" y="7639"/>
                </a:lnTo>
                <a:lnTo>
                  <a:pt x="1673" y="7721"/>
                </a:lnTo>
                <a:lnTo>
                  <a:pt x="1717" y="7777"/>
                </a:lnTo>
                <a:lnTo>
                  <a:pt x="1725" y="7783"/>
                </a:lnTo>
                <a:lnTo>
                  <a:pt x="1730" y="7784"/>
                </a:lnTo>
                <a:lnTo>
                  <a:pt x="1731" y="7781"/>
                </a:lnTo>
                <a:lnTo>
                  <a:pt x="1728" y="7772"/>
                </a:lnTo>
                <a:lnTo>
                  <a:pt x="1713" y="7742"/>
                </a:lnTo>
                <a:lnTo>
                  <a:pt x="1684" y="7692"/>
                </a:lnTo>
                <a:lnTo>
                  <a:pt x="1634" y="7601"/>
                </a:lnTo>
                <a:lnTo>
                  <a:pt x="1612" y="7551"/>
                </a:lnTo>
                <a:lnTo>
                  <a:pt x="1620" y="7546"/>
                </a:lnTo>
                <a:lnTo>
                  <a:pt x="1637" y="7569"/>
                </a:lnTo>
                <a:lnTo>
                  <a:pt x="1668" y="7626"/>
                </a:lnTo>
                <a:lnTo>
                  <a:pt x="1711" y="7703"/>
                </a:lnTo>
                <a:lnTo>
                  <a:pt x="1748" y="7772"/>
                </a:lnTo>
                <a:lnTo>
                  <a:pt x="1760" y="7812"/>
                </a:lnTo>
                <a:lnTo>
                  <a:pt x="1772" y="7829"/>
                </a:lnTo>
                <a:lnTo>
                  <a:pt x="1806" y="7851"/>
                </a:lnTo>
                <a:lnTo>
                  <a:pt x="1894" y="7853"/>
                </a:lnTo>
                <a:lnTo>
                  <a:pt x="1986" y="7797"/>
                </a:lnTo>
                <a:lnTo>
                  <a:pt x="2066" y="7701"/>
                </a:lnTo>
                <a:lnTo>
                  <a:pt x="2116" y="7577"/>
                </a:lnTo>
                <a:lnTo>
                  <a:pt x="2137" y="7530"/>
                </a:lnTo>
                <a:lnTo>
                  <a:pt x="2194" y="7532"/>
                </a:lnTo>
                <a:lnTo>
                  <a:pt x="2310" y="7565"/>
                </a:lnTo>
                <a:lnTo>
                  <a:pt x="2496" y="762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494" name="Freeform 20"/>
          <p:cNvSpPr>
            <a:spLocks/>
          </p:cNvSpPr>
          <p:nvPr/>
        </p:nvSpPr>
        <p:spPr bwMode="auto">
          <a:xfrm>
            <a:off x="6875463" y="2544763"/>
            <a:ext cx="28575" cy="3175"/>
          </a:xfrm>
          <a:custGeom>
            <a:avLst/>
            <a:gdLst>
              <a:gd name="T0" fmla="*/ 14 w 140"/>
              <a:gd name="T1" fmla="*/ 8 h 11"/>
              <a:gd name="T2" fmla="*/ 70 w 140"/>
              <a:gd name="T3" fmla="*/ 11 h 11"/>
              <a:gd name="T4" fmla="*/ 127 w 140"/>
              <a:gd name="T5" fmla="*/ 8 h 11"/>
              <a:gd name="T6" fmla="*/ 136 w 140"/>
              <a:gd name="T7" fmla="*/ 6 h 11"/>
              <a:gd name="T8" fmla="*/ 140 w 140"/>
              <a:gd name="T9" fmla="*/ 5 h 11"/>
              <a:gd name="T10" fmla="*/ 139 w 140"/>
              <a:gd name="T11" fmla="*/ 3 h 11"/>
              <a:gd name="T12" fmla="*/ 133 w 140"/>
              <a:gd name="T13" fmla="*/ 2 h 11"/>
              <a:gd name="T14" fmla="*/ 109 w 140"/>
              <a:gd name="T15" fmla="*/ 0 h 11"/>
              <a:gd name="T16" fmla="*/ 69 w 140"/>
              <a:gd name="T17" fmla="*/ 0 h 11"/>
              <a:gd name="T18" fmla="*/ 30 w 140"/>
              <a:gd name="T19" fmla="*/ 0 h 11"/>
              <a:gd name="T20" fmla="*/ 6 w 140"/>
              <a:gd name="T21" fmla="*/ 2 h 11"/>
              <a:gd name="T22" fmla="*/ 1 w 140"/>
              <a:gd name="T23" fmla="*/ 3 h 11"/>
              <a:gd name="T24" fmla="*/ 0 w 140"/>
              <a:gd name="T25" fmla="*/ 5 h 11"/>
              <a:gd name="T26" fmla="*/ 4 w 140"/>
              <a:gd name="T27" fmla="*/ 6 h 11"/>
              <a:gd name="T28" fmla="*/ 14 w 140"/>
              <a:gd name="T29" fmla="*/ 8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40" h="11">
                <a:moveTo>
                  <a:pt x="14" y="8"/>
                </a:moveTo>
                <a:lnTo>
                  <a:pt x="70" y="11"/>
                </a:lnTo>
                <a:lnTo>
                  <a:pt x="127" y="8"/>
                </a:lnTo>
                <a:lnTo>
                  <a:pt x="136" y="6"/>
                </a:lnTo>
                <a:lnTo>
                  <a:pt x="140" y="5"/>
                </a:lnTo>
                <a:lnTo>
                  <a:pt x="139" y="3"/>
                </a:lnTo>
                <a:lnTo>
                  <a:pt x="133" y="2"/>
                </a:lnTo>
                <a:lnTo>
                  <a:pt x="109" y="0"/>
                </a:lnTo>
                <a:lnTo>
                  <a:pt x="69" y="0"/>
                </a:lnTo>
                <a:lnTo>
                  <a:pt x="30" y="0"/>
                </a:lnTo>
                <a:lnTo>
                  <a:pt x="6" y="2"/>
                </a:lnTo>
                <a:lnTo>
                  <a:pt x="1" y="3"/>
                </a:lnTo>
                <a:lnTo>
                  <a:pt x="0" y="5"/>
                </a:lnTo>
                <a:lnTo>
                  <a:pt x="4" y="6"/>
                </a:lnTo>
                <a:lnTo>
                  <a:pt x="14" y="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495" name="Freeform 21"/>
          <p:cNvSpPr>
            <a:spLocks/>
          </p:cNvSpPr>
          <p:nvPr/>
        </p:nvSpPr>
        <p:spPr bwMode="auto">
          <a:xfrm>
            <a:off x="6846888" y="2549526"/>
            <a:ext cx="9525" cy="1588"/>
          </a:xfrm>
          <a:custGeom>
            <a:avLst/>
            <a:gdLst>
              <a:gd name="T0" fmla="*/ 8 w 47"/>
              <a:gd name="T1" fmla="*/ 13 h 16"/>
              <a:gd name="T2" fmla="*/ 31 w 47"/>
              <a:gd name="T3" fmla="*/ 16 h 16"/>
              <a:gd name="T4" fmla="*/ 47 w 47"/>
              <a:gd name="T5" fmla="*/ 11 h 16"/>
              <a:gd name="T6" fmla="*/ 46 w 47"/>
              <a:gd name="T7" fmla="*/ 2 h 16"/>
              <a:gd name="T8" fmla="*/ 21 w 47"/>
              <a:gd name="T9" fmla="*/ 0 h 16"/>
              <a:gd name="T10" fmla="*/ 7 w 47"/>
              <a:gd name="T11" fmla="*/ 1 h 16"/>
              <a:gd name="T12" fmla="*/ 0 w 47"/>
              <a:gd name="T13" fmla="*/ 3 h 16"/>
              <a:gd name="T14" fmla="*/ 0 w 47"/>
              <a:gd name="T15" fmla="*/ 8 h 16"/>
              <a:gd name="T16" fmla="*/ 8 w 47"/>
              <a:gd name="T17" fmla="*/ 13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7" h="16">
                <a:moveTo>
                  <a:pt x="8" y="13"/>
                </a:moveTo>
                <a:lnTo>
                  <a:pt x="31" y="16"/>
                </a:lnTo>
                <a:lnTo>
                  <a:pt x="47" y="11"/>
                </a:lnTo>
                <a:lnTo>
                  <a:pt x="46" y="2"/>
                </a:lnTo>
                <a:lnTo>
                  <a:pt x="21" y="0"/>
                </a:lnTo>
                <a:lnTo>
                  <a:pt x="7" y="1"/>
                </a:lnTo>
                <a:lnTo>
                  <a:pt x="0" y="3"/>
                </a:lnTo>
                <a:lnTo>
                  <a:pt x="0" y="8"/>
                </a:lnTo>
                <a:lnTo>
                  <a:pt x="8" y="1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496" name="Freeform 22"/>
          <p:cNvSpPr>
            <a:spLocks/>
          </p:cNvSpPr>
          <p:nvPr/>
        </p:nvSpPr>
        <p:spPr bwMode="auto">
          <a:xfrm>
            <a:off x="6927850" y="2549526"/>
            <a:ext cx="12700" cy="1588"/>
          </a:xfrm>
          <a:custGeom>
            <a:avLst/>
            <a:gdLst>
              <a:gd name="T0" fmla="*/ 6 w 63"/>
              <a:gd name="T1" fmla="*/ 11 h 14"/>
              <a:gd name="T2" fmla="*/ 32 w 63"/>
              <a:gd name="T3" fmla="*/ 14 h 14"/>
              <a:gd name="T4" fmla="*/ 58 w 63"/>
              <a:gd name="T5" fmla="*/ 11 h 14"/>
              <a:gd name="T6" fmla="*/ 63 w 63"/>
              <a:gd name="T7" fmla="*/ 7 h 14"/>
              <a:gd name="T8" fmla="*/ 60 w 63"/>
              <a:gd name="T9" fmla="*/ 2 h 14"/>
              <a:gd name="T10" fmla="*/ 50 w 63"/>
              <a:gd name="T11" fmla="*/ 0 h 14"/>
              <a:gd name="T12" fmla="*/ 31 w 63"/>
              <a:gd name="T13" fmla="*/ 0 h 14"/>
              <a:gd name="T14" fmla="*/ 14 w 63"/>
              <a:gd name="T15" fmla="*/ 0 h 14"/>
              <a:gd name="T16" fmla="*/ 3 w 63"/>
              <a:gd name="T17" fmla="*/ 2 h 14"/>
              <a:gd name="T18" fmla="*/ 0 w 63"/>
              <a:gd name="T19" fmla="*/ 7 h 14"/>
              <a:gd name="T20" fmla="*/ 6 w 63"/>
              <a:gd name="T21" fmla="*/ 11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3" h="14">
                <a:moveTo>
                  <a:pt x="6" y="11"/>
                </a:moveTo>
                <a:lnTo>
                  <a:pt x="32" y="14"/>
                </a:lnTo>
                <a:lnTo>
                  <a:pt x="58" y="11"/>
                </a:lnTo>
                <a:lnTo>
                  <a:pt x="63" y="7"/>
                </a:lnTo>
                <a:lnTo>
                  <a:pt x="60" y="2"/>
                </a:lnTo>
                <a:lnTo>
                  <a:pt x="50" y="0"/>
                </a:lnTo>
                <a:lnTo>
                  <a:pt x="31" y="0"/>
                </a:lnTo>
                <a:lnTo>
                  <a:pt x="14" y="0"/>
                </a:lnTo>
                <a:lnTo>
                  <a:pt x="3" y="2"/>
                </a:lnTo>
                <a:lnTo>
                  <a:pt x="0" y="7"/>
                </a:lnTo>
                <a:lnTo>
                  <a:pt x="6" y="1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497" name="Freeform 23"/>
          <p:cNvSpPr>
            <a:spLocks/>
          </p:cNvSpPr>
          <p:nvPr/>
        </p:nvSpPr>
        <p:spPr bwMode="auto">
          <a:xfrm>
            <a:off x="6948488" y="2552701"/>
            <a:ext cx="12700" cy="3175"/>
          </a:xfrm>
          <a:custGeom>
            <a:avLst/>
            <a:gdLst>
              <a:gd name="T0" fmla="*/ 6 w 63"/>
              <a:gd name="T1" fmla="*/ 10 h 13"/>
              <a:gd name="T2" fmla="*/ 32 w 63"/>
              <a:gd name="T3" fmla="*/ 13 h 13"/>
              <a:gd name="T4" fmla="*/ 58 w 63"/>
              <a:gd name="T5" fmla="*/ 10 h 13"/>
              <a:gd name="T6" fmla="*/ 63 w 63"/>
              <a:gd name="T7" fmla="*/ 6 h 13"/>
              <a:gd name="T8" fmla="*/ 60 w 63"/>
              <a:gd name="T9" fmla="*/ 2 h 13"/>
              <a:gd name="T10" fmla="*/ 49 w 63"/>
              <a:gd name="T11" fmla="*/ 0 h 13"/>
              <a:gd name="T12" fmla="*/ 31 w 63"/>
              <a:gd name="T13" fmla="*/ 0 h 13"/>
              <a:gd name="T14" fmla="*/ 13 w 63"/>
              <a:gd name="T15" fmla="*/ 0 h 13"/>
              <a:gd name="T16" fmla="*/ 3 w 63"/>
              <a:gd name="T17" fmla="*/ 2 h 13"/>
              <a:gd name="T18" fmla="*/ 0 w 63"/>
              <a:gd name="T19" fmla="*/ 6 h 13"/>
              <a:gd name="T20" fmla="*/ 6 w 63"/>
              <a:gd name="T21" fmla="*/ 1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3" h="13">
                <a:moveTo>
                  <a:pt x="6" y="10"/>
                </a:moveTo>
                <a:lnTo>
                  <a:pt x="32" y="13"/>
                </a:lnTo>
                <a:lnTo>
                  <a:pt x="58" y="10"/>
                </a:lnTo>
                <a:lnTo>
                  <a:pt x="63" y="6"/>
                </a:lnTo>
                <a:lnTo>
                  <a:pt x="60" y="2"/>
                </a:lnTo>
                <a:lnTo>
                  <a:pt x="49" y="0"/>
                </a:lnTo>
                <a:lnTo>
                  <a:pt x="31" y="0"/>
                </a:lnTo>
                <a:lnTo>
                  <a:pt x="13" y="0"/>
                </a:lnTo>
                <a:lnTo>
                  <a:pt x="3" y="2"/>
                </a:lnTo>
                <a:lnTo>
                  <a:pt x="0" y="6"/>
                </a:lnTo>
                <a:lnTo>
                  <a:pt x="6" y="1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498" name="Freeform 24"/>
          <p:cNvSpPr>
            <a:spLocks/>
          </p:cNvSpPr>
          <p:nvPr/>
        </p:nvSpPr>
        <p:spPr bwMode="auto">
          <a:xfrm>
            <a:off x="6969125" y="2557463"/>
            <a:ext cx="9525" cy="3175"/>
          </a:xfrm>
          <a:custGeom>
            <a:avLst/>
            <a:gdLst>
              <a:gd name="T0" fmla="*/ 8 w 47"/>
              <a:gd name="T1" fmla="*/ 13 h 16"/>
              <a:gd name="T2" fmla="*/ 31 w 47"/>
              <a:gd name="T3" fmla="*/ 16 h 16"/>
              <a:gd name="T4" fmla="*/ 47 w 47"/>
              <a:gd name="T5" fmla="*/ 11 h 16"/>
              <a:gd name="T6" fmla="*/ 46 w 47"/>
              <a:gd name="T7" fmla="*/ 2 h 16"/>
              <a:gd name="T8" fmla="*/ 20 w 47"/>
              <a:gd name="T9" fmla="*/ 0 h 16"/>
              <a:gd name="T10" fmla="*/ 7 w 47"/>
              <a:gd name="T11" fmla="*/ 1 h 16"/>
              <a:gd name="T12" fmla="*/ 0 w 47"/>
              <a:gd name="T13" fmla="*/ 4 h 16"/>
              <a:gd name="T14" fmla="*/ 0 w 47"/>
              <a:gd name="T15" fmla="*/ 8 h 16"/>
              <a:gd name="T16" fmla="*/ 8 w 47"/>
              <a:gd name="T17" fmla="*/ 13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7" h="16">
                <a:moveTo>
                  <a:pt x="8" y="13"/>
                </a:moveTo>
                <a:lnTo>
                  <a:pt x="31" y="16"/>
                </a:lnTo>
                <a:lnTo>
                  <a:pt x="47" y="11"/>
                </a:lnTo>
                <a:lnTo>
                  <a:pt x="46" y="2"/>
                </a:lnTo>
                <a:lnTo>
                  <a:pt x="20" y="0"/>
                </a:lnTo>
                <a:lnTo>
                  <a:pt x="7" y="1"/>
                </a:lnTo>
                <a:lnTo>
                  <a:pt x="0" y="4"/>
                </a:lnTo>
                <a:lnTo>
                  <a:pt x="0" y="8"/>
                </a:lnTo>
                <a:lnTo>
                  <a:pt x="8" y="1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499" name="Freeform 25"/>
          <p:cNvSpPr>
            <a:spLocks/>
          </p:cNvSpPr>
          <p:nvPr/>
        </p:nvSpPr>
        <p:spPr bwMode="auto">
          <a:xfrm>
            <a:off x="6746875" y="2560638"/>
            <a:ext cx="38100" cy="4763"/>
          </a:xfrm>
          <a:custGeom>
            <a:avLst/>
            <a:gdLst>
              <a:gd name="T0" fmla="*/ 0 w 193"/>
              <a:gd name="T1" fmla="*/ 10 h 23"/>
              <a:gd name="T2" fmla="*/ 127 w 193"/>
              <a:gd name="T3" fmla="*/ 23 h 23"/>
              <a:gd name="T4" fmla="*/ 193 w 193"/>
              <a:gd name="T5" fmla="*/ 14 h 23"/>
              <a:gd name="T6" fmla="*/ 154 w 193"/>
              <a:gd name="T7" fmla="*/ 3 h 23"/>
              <a:gd name="T8" fmla="*/ 76 w 193"/>
              <a:gd name="T9" fmla="*/ 0 h 23"/>
              <a:gd name="T10" fmla="*/ 10 w 193"/>
              <a:gd name="T11" fmla="*/ 4 h 23"/>
              <a:gd name="T12" fmla="*/ 0 w 193"/>
              <a:gd name="T13" fmla="*/ 10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93" h="23">
                <a:moveTo>
                  <a:pt x="0" y="10"/>
                </a:moveTo>
                <a:lnTo>
                  <a:pt x="127" y="23"/>
                </a:lnTo>
                <a:lnTo>
                  <a:pt x="193" y="14"/>
                </a:lnTo>
                <a:lnTo>
                  <a:pt x="154" y="3"/>
                </a:lnTo>
                <a:lnTo>
                  <a:pt x="76" y="0"/>
                </a:lnTo>
                <a:lnTo>
                  <a:pt x="10" y="4"/>
                </a:lnTo>
                <a:lnTo>
                  <a:pt x="0" y="1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00" name="Freeform 26"/>
          <p:cNvSpPr>
            <a:spLocks/>
          </p:cNvSpPr>
          <p:nvPr/>
        </p:nvSpPr>
        <p:spPr bwMode="auto">
          <a:xfrm>
            <a:off x="6678613" y="2573338"/>
            <a:ext cx="26988" cy="14288"/>
          </a:xfrm>
          <a:custGeom>
            <a:avLst/>
            <a:gdLst>
              <a:gd name="T0" fmla="*/ 56 w 142"/>
              <a:gd name="T1" fmla="*/ 32 h 72"/>
              <a:gd name="T2" fmla="*/ 13 w 142"/>
              <a:gd name="T3" fmla="*/ 58 h 72"/>
              <a:gd name="T4" fmla="*/ 0 w 142"/>
              <a:gd name="T5" fmla="*/ 72 h 72"/>
              <a:gd name="T6" fmla="*/ 19 w 142"/>
              <a:gd name="T7" fmla="*/ 69 h 72"/>
              <a:gd name="T8" fmla="*/ 66 w 142"/>
              <a:gd name="T9" fmla="*/ 49 h 72"/>
              <a:gd name="T10" fmla="*/ 112 w 142"/>
              <a:gd name="T11" fmla="*/ 24 h 72"/>
              <a:gd name="T12" fmla="*/ 137 w 142"/>
              <a:gd name="T13" fmla="*/ 9 h 72"/>
              <a:gd name="T14" fmla="*/ 142 w 142"/>
              <a:gd name="T15" fmla="*/ 5 h 72"/>
              <a:gd name="T16" fmla="*/ 142 w 142"/>
              <a:gd name="T17" fmla="*/ 2 h 72"/>
              <a:gd name="T18" fmla="*/ 138 w 142"/>
              <a:gd name="T19" fmla="*/ 0 h 72"/>
              <a:gd name="T20" fmla="*/ 130 w 142"/>
              <a:gd name="T21" fmla="*/ 0 h 72"/>
              <a:gd name="T22" fmla="*/ 101 w 142"/>
              <a:gd name="T23" fmla="*/ 10 h 72"/>
              <a:gd name="T24" fmla="*/ 56 w 142"/>
              <a:gd name="T25" fmla="*/ 32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42" h="72">
                <a:moveTo>
                  <a:pt x="56" y="32"/>
                </a:moveTo>
                <a:lnTo>
                  <a:pt x="13" y="58"/>
                </a:lnTo>
                <a:lnTo>
                  <a:pt x="0" y="72"/>
                </a:lnTo>
                <a:lnTo>
                  <a:pt x="19" y="69"/>
                </a:lnTo>
                <a:lnTo>
                  <a:pt x="66" y="49"/>
                </a:lnTo>
                <a:lnTo>
                  <a:pt x="112" y="24"/>
                </a:lnTo>
                <a:lnTo>
                  <a:pt x="137" y="9"/>
                </a:lnTo>
                <a:lnTo>
                  <a:pt x="142" y="5"/>
                </a:lnTo>
                <a:lnTo>
                  <a:pt x="142" y="2"/>
                </a:lnTo>
                <a:lnTo>
                  <a:pt x="138" y="0"/>
                </a:lnTo>
                <a:lnTo>
                  <a:pt x="130" y="0"/>
                </a:lnTo>
                <a:lnTo>
                  <a:pt x="101" y="10"/>
                </a:lnTo>
                <a:lnTo>
                  <a:pt x="56" y="3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01" name="Freeform 27"/>
          <p:cNvSpPr>
            <a:spLocks/>
          </p:cNvSpPr>
          <p:nvPr/>
        </p:nvSpPr>
        <p:spPr bwMode="auto">
          <a:xfrm>
            <a:off x="7026275" y="2573338"/>
            <a:ext cx="9525" cy="3175"/>
          </a:xfrm>
          <a:custGeom>
            <a:avLst/>
            <a:gdLst>
              <a:gd name="T0" fmla="*/ 9 w 48"/>
              <a:gd name="T1" fmla="*/ 12 h 15"/>
              <a:gd name="T2" fmla="*/ 31 w 48"/>
              <a:gd name="T3" fmla="*/ 15 h 15"/>
              <a:gd name="T4" fmla="*/ 48 w 48"/>
              <a:gd name="T5" fmla="*/ 10 h 15"/>
              <a:gd name="T6" fmla="*/ 47 w 48"/>
              <a:gd name="T7" fmla="*/ 2 h 15"/>
              <a:gd name="T8" fmla="*/ 21 w 48"/>
              <a:gd name="T9" fmla="*/ 0 h 15"/>
              <a:gd name="T10" fmla="*/ 8 w 48"/>
              <a:gd name="T11" fmla="*/ 1 h 15"/>
              <a:gd name="T12" fmla="*/ 0 w 48"/>
              <a:gd name="T13" fmla="*/ 3 h 15"/>
              <a:gd name="T14" fmla="*/ 0 w 48"/>
              <a:gd name="T15" fmla="*/ 7 h 15"/>
              <a:gd name="T16" fmla="*/ 9 w 48"/>
              <a:gd name="T17" fmla="*/ 12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8" h="15">
                <a:moveTo>
                  <a:pt x="9" y="12"/>
                </a:moveTo>
                <a:lnTo>
                  <a:pt x="31" y="15"/>
                </a:lnTo>
                <a:lnTo>
                  <a:pt x="48" y="10"/>
                </a:lnTo>
                <a:lnTo>
                  <a:pt x="47" y="2"/>
                </a:lnTo>
                <a:lnTo>
                  <a:pt x="21" y="0"/>
                </a:lnTo>
                <a:lnTo>
                  <a:pt x="8" y="1"/>
                </a:lnTo>
                <a:lnTo>
                  <a:pt x="0" y="3"/>
                </a:lnTo>
                <a:lnTo>
                  <a:pt x="0" y="7"/>
                </a:lnTo>
                <a:lnTo>
                  <a:pt x="9" y="1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02" name="Freeform 28"/>
          <p:cNvSpPr>
            <a:spLocks/>
          </p:cNvSpPr>
          <p:nvPr/>
        </p:nvSpPr>
        <p:spPr bwMode="auto">
          <a:xfrm>
            <a:off x="7040563" y="2576513"/>
            <a:ext cx="20638" cy="11113"/>
          </a:xfrm>
          <a:custGeom>
            <a:avLst/>
            <a:gdLst>
              <a:gd name="T0" fmla="*/ 0 w 98"/>
              <a:gd name="T1" fmla="*/ 7 h 54"/>
              <a:gd name="T2" fmla="*/ 20 w 98"/>
              <a:gd name="T3" fmla="*/ 20 h 54"/>
              <a:gd name="T4" fmla="*/ 59 w 98"/>
              <a:gd name="T5" fmla="*/ 38 h 54"/>
              <a:gd name="T6" fmla="*/ 88 w 98"/>
              <a:gd name="T7" fmla="*/ 51 h 54"/>
              <a:gd name="T8" fmla="*/ 98 w 98"/>
              <a:gd name="T9" fmla="*/ 54 h 54"/>
              <a:gd name="T10" fmla="*/ 92 w 98"/>
              <a:gd name="T11" fmla="*/ 47 h 54"/>
              <a:gd name="T12" fmla="*/ 71 w 98"/>
              <a:gd name="T13" fmla="*/ 32 h 54"/>
              <a:gd name="T14" fmla="*/ 13 w 98"/>
              <a:gd name="T15" fmla="*/ 0 h 54"/>
              <a:gd name="T16" fmla="*/ 0 w 98"/>
              <a:gd name="T17" fmla="*/ 7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8" h="54">
                <a:moveTo>
                  <a:pt x="0" y="7"/>
                </a:moveTo>
                <a:lnTo>
                  <a:pt x="20" y="20"/>
                </a:lnTo>
                <a:lnTo>
                  <a:pt x="59" y="38"/>
                </a:lnTo>
                <a:lnTo>
                  <a:pt x="88" y="51"/>
                </a:lnTo>
                <a:lnTo>
                  <a:pt x="98" y="54"/>
                </a:lnTo>
                <a:lnTo>
                  <a:pt x="92" y="47"/>
                </a:lnTo>
                <a:lnTo>
                  <a:pt x="71" y="32"/>
                </a:lnTo>
                <a:lnTo>
                  <a:pt x="13" y="0"/>
                </a:lnTo>
                <a:lnTo>
                  <a:pt x="0" y="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03" name="Freeform 29"/>
          <p:cNvSpPr>
            <a:spLocks/>
          </p:cNvSpPr>
          <p:nvPr/>
        </p:nvSpPr>
        <p:spPr bwMode="auto">
          <a:xfrm>
            <a:off x="6523038" y="2589213"/>
            <a:ext cx="149225" cy="150813"/>
          </a:xfrm>
          <a:custGeom>
            <a:avLst/>
            <a:gdLst>
              <a:gd name="T0" fmla="*/ 588 w 753"/>
              <a:gd name="T1" fmla="*/ 119 h 757"/>
              <a:gd name="T2" fmla="*/ 287 w 753"/>
              <a:gd name="T3" fmla="*/ 405 h 757"/>
              <a:gd name="T4" fmla="*/ 17 w 753"/>
              <a:gd name="T5" fmla="*/ 729 h 757"/>
              <a:gd name="T6" fmla="*/ 4 w 753"/>
              <a:gd name="T7" fmla="*/ 750 h 757"/>
              <a:gd name="T8" fmla="*/ 0 w 753"/>
              <a:gd name="T9" fmla="*/ 757 h 757"/>
              <a:gd name="T10" fmla="*/ 8 w 753"/>
              <a:gd name="T11" fmla="*/ 751 h 757"/>
              <a:gd name="T12" fmla="*/ 27 w 753"/>
              <a:gd name="T13" fmla="*/ 730 h 757"/>
              <a:gd name="T14" fmla="*/ 100 w 753"/>
              <a:gd name="T15" fmla="*/ 649 h 757"/>
              <a:gd name="T16" fmla="*/ 220 w 753"/>
              <a:gd name="T17" fmla="*/ 509 h 757"/>
              <a:gd name="T18" fmla="*/ 460 w 753"/>
              <a:gd name="T19" fmla="*/ 253 h 757"/>
              <a:gd name="T20" fmla="*/ 705 w 753"/>
              <a:gd name="T21" fmla="*/ 47 h 757"/>
              <a:gd name="T22" fmla="*/ 745 w 753"/>
              <a:gd name="T23" fmla="*/ 14 h 757"/>
              <a:gd name="T24" fmla="*/ 753 w 753"/>
              <a:gd name="T25" fmla="*/ 0 h 757"/>
              <a:gd name="T26" fmla="*/ 698 w 753"/>
              <a:gd name="T27" fmla="*/ 35 h 757"/>
              <a:gd name="T28" fmla="*/ 588 w 753"/>
              <a:gd name="T29" fmla="*/ 119 h 7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753" h="757">
                <a:moveTo>
                  <a:pt x="588" y="119"/>
                </a:moveTo>
                <a:lnTo>
                  <a:pt x="287" y="405"/>
                </a:lnTo>
                <a:lnTo>
                  <a:pt x="17" y="729"/>
                </a:lnTo>
                <a:lnTo>
                  <a:pt x="4" y="750"/>
                </a:lnTo>
                <a:lnTo>
                  <a:pt x="0" y="757"/>
                </a:lnTo>
                <a:lnTo>
                  <a:pt x="8" y="751"/>
                </a:lnTo>
                <a:lnTo>
                  <a:pt x="27" y="730"/>
                </a:lnTo>
                <a:lnTo>
                  <a:pt x="100" y="649"/>
                </a:lnTo>
                <a:lnTo>
                  <a:pt x="220" y="509"/>
                </a:lnTo>
                <a:lnTo>
                  <a:pt x="460" y="253"/>
                </a:lnTo>
                <a:lnTo>
                  <a:pt x="705" y="47"/>
                </a:lnTo>
                <a:lnTo>
                  <a:pt x="745" y="14"/>
                </a:lnTo>
                <a:lnTo>
                  <a:pt x="753" y="0"/>
                </a:lnTo>
                <a:lnTo>
                  <a:pt x="698" y="35"/>
                </a:lnTo>
                <a:lnTo>
                  <a:pt x="588" y="11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04" name="Freeform 30"/>
          <p:cNvSpPr>
            <a:spLocks/>
          </p:cNvSpPr>
          <p:nvPr/>
        </p:nvSpPr>
        <p:spPr bwMode="auto">
          <a:xfrm>
            <a:off x="6523038" y="2619376"/>
            <a:ext cx="161925" cy="171450"/>
          </a:xfrm>
          <a:custGeom>
            <a:avLst/>
            <a:gdLst>
              <a:gd name="T0" fmla="*/ 643 w 811"/>
              <a:gd name="T1" fmla="*/ 47 h 867"/>
              <a:gd name="T2" fmla="*/ 471 w 811"/>
              <a:gd name="T3" fmla="*/ 180 h 867"/>
              <a:gd name="T4" fmla="*/ 306 w 811"/>
              <a:gd name="T5" fmla="*/ 348 h 867"/>
              <a:gd name="T6" fmla="*/ 157 w 811"/>
              <a:gd name="T7" fmla="*/ 540 h 867"/>
              <a:gd name="T8" fmla="*/ 36 w 811"/>
              <a:gd name="T9" fmla="*/ 742 h 867"/>
              <a:gd name="T10" fmla="*/ 0 w 811"/>
              <a:gd name="T11" fmla="*/ 816 h 867"/>
              <a:gd name="T12" fmla="*/ 0 w 811"/>
              <a:gd name="T13" fmla="*/ 824 h 867"/>
              <a:gd name="T14" fmla="*/ 47 w 811"/>
              <a:gd name="T15" fmla="*/ 755 h 867"/>
              <a:gd name="T16" fmla="*/ 147 w 811"/>
              <a:gd name="T17" fmla="*/ 600 h 867"/>
              <a:gd name="T18" fmla="*/ 400 w 811"/>
              <a:gd name="T19" fmla="*/ 285 h 867"/>
              <a:gd name="T20" fmla="*/ 657 w 811"/>
              <a:gd name="T21" fmla="*/ 66 h 867"/>
              <a:gd name="T22" fmla="*/ 750 w 811"/>
              <a:gd name="T23" fmla="*/ 18 h 867"/>
              <a:gd name="T24" fmla="*/ 773 w 811"/>
              <a:gd name="T25" fmla="*/ 21 h 867"/>
              <a:gd name="T26" fmla="*/ 730 w 811"/>
              <a:gd name="T27" fmla="*/ 70 h 867"/>
              <a:gd name="T28" fmla="*/ 622 w 811"/>
              <a:gd name="T29" fmla="*/ 156 h 867"/>
              <a:gd name="T30" fmla="*/ 368 w 811"/>
              <a:gd name="T31" fmla="*/ 388 h 867"/>
              <a:gd name="T32" fmla="*/ 123 w 811"/>
              <a:gd name="T33" fmla="*/ 707 h 867"/>
              <a:gd name="T34" fmla="*/ 68 w 811"/>
              <a:gd name="T35" fmla="*/ 791 h 867"/>
              <a:gd name="T36" fmla="*/ 33 w 811"/>
              <a:gd name="T37" fmla="*/ 849 h 867"/>
              <a:gd name="T38" fmla="*/ 25 w 811"/>
              <a:gd name="T39" fmla="*/ 863 h 867"/>
              <a:gd name="T40" fmla="*/ 25 w 811"/>
              <a:gd name="T41" fmla="*/ 867 h 867"/>
              <a:gd name="T42" fmla="*/ 33 w 811"/>
              <a:gd name="T43" fmla="*/ 859 h 867"/>
              <a:gd name="T44" fmla="*/ 51 w 811"/>
              <a:gd name="T45" fmla="*/ 836 h 867"/>
              <a:gd name="T46" fmla="*/ 263 w 811"/>
              <a:gd name="T47" fmla="*/ 555 h 867"/>
              <a:gd name="T48" fmla="*/ 416 w 811"/>
              <a:gd name="T49" fmla="*/ 369 h 867"/>
              <a:gd name="T50" fmla="*/ 542 w 811"/>
              <a:gd name="T51" fmla="*/ 243 h 867"/>
              <a:gd name="T52" fmla="*/ 674 w 811"/>
              <a:gd name="T53" fmla="*/ 144 h 867"/>
              <a:gd name="T54" fmla="*/ 774 w 811"/>
              <a:gd name="T55" fmla="*/ 68 h 867"/>
              <a:gd name="T56" fmla="*/ 811 w 811"/>
              <a:gd name="T57" fmla="*/ 25 h 867"/>
              <a:gd name="T58" fmla="*/ 753 w 811"/>
              <a:gd name="T59" fmla="*/ 0 h 867"/>
              <a:gd name="T60" fmla="*/ 643 w 811"/>
              <a:gd name="T61" fmla="*/ 47 h 8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811" h="867">
                <a:moveTo>
                  <a:pt x="643" y="47"/>
                </a:moveTo>
                <a:lnTo>
                  <a:pt x="471" y="180"/>
                </a:lnTo>
                <a:lnTo>
                  <a:pt x="306" y="348"/>
                </a:lnTo>
                <a:lnTo>
                  <a:pt x="157" y="540"/>
                </a:lnTo>
                <a:lnTo>
                  <a:pt x="36" y="742"/>
                </a:lnTo>
                <a:lnTo>
                  <a:pt x="0" y="816"/>
                </a:lnTo>
                <a:lnTo>
                  <a:pt x="0" y="824"/>
                </a:lnTo>
                <a:lnTo>
                  <a:pt x="47" y="755"/>
                </a:lnTo>
                <a:lnTo>
                  <a:pt x="147" y="600"/>
                </a:lnTo>
                <a:lnTo>
                  <a:pt x="400" y="285"/>
                </a:lnTo>
                <a:lnTo>
                  <a:pt x="657" y="66"/>
                </a:lnTo>
                <a:lnTo>
                  <a:pt x="750" y="18"/>
                </a:lnTo>
                <a:lnTo>
                  <a:pt x="773" y="21"/>
                </a:lnTo>
                <a:lnTo>
                  <a:pt x="730" y="70"/>
                </a:lnTo>
                <a:lnTo>
                  <a:pt x="622" y="156"/>
                </a:lnTo>
                <a:lnTo>
                  <a:pt x="368" y="388"/>
                </a:lnTo>
                <a:lnTo>
                  <a:pt x="123" y="707"/>
                </a:lnTo>
                <a:lnTo>
                  <a:pt x="68" y="791"/>
                </a:lnTo>
                <a:lnTo>
                  <a:pt x="33" y="849"/>
                </a:lnTo>
                <a:lnTo>
                  <a:pt x="25" y="863"/>
                </a:lnTo>
                <a:lnTo>
                  <a:pt x="25" y="867"/>
                </a:lnTo>
                <a:lnTo>
                  <a:pt x="33" y="859"/>
                </a:lnTo>
                <a:lnTo>
                  <a:pt x="51" y="836"/>
                </a:lnTo>
                <a:lnTo>
                  <a:pt x="263" y="555"/>
                </a:lnTo>
                <a:lnTo>
                  <a:pt x="416" y="369"/>
                </a:lnTo>
                <a:lnTo>
                  <a:pt x="542" y="243"/>
                </a:lnTo>
                <a:lnTo>
                  <a:pt x="674" y="144"/>
                </a:lnTo>
                <a:lnTo>
                  <a:pt x="774" y="68"/>
                </a:lnTo>
                <a:lnTo>
                  <a:pt x="811" y="25"/>
                </a:lnTo>
                <a:lnTo>
                  <a:pt x="753" y="0"/>
                </a:lnTo>
                <a:lnTo>
                  <a:pt x="643" y="4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05" name="Freeform 31"/>
          <p:cNvSpPr>
            <a:spLocks noEditPoints="1"/>
          </p:cNvSpPr>
          <p:nvPr/>
        </p:nvSpPr>
        <p:spPr bwMode="auto">
          <a:xfrm>
            <a:off x="6923088" y="2698751"/>
            <a:ext cx="112713" cy="36513"/>
          </a:xfrm>
          <a:custGeom>
            <a:avLst/>
            <a:gdLst>
              <a:gd name="T0" fmla="*/ 0 w 571"/>
              <a:gd name="T1" fmla="*/ 25 h 184"/>
              <a:gd name="T2" fmla="*/ 14 w 571"/>
              <a:gd name="T3" fmla="*/ 88 h 184"/>
              <a:gd name="T4" fmla="*/ 139 w 571"/>
              <a:gd name="T5" fmla="*/ 153 h 184"/>
              <a:gd name="T6" fmla="*/ 387 w 571"/>
              <a:gd name="T7" fmla="*/ 184 h 184"/>
              <a:gd name="T8" fmla="*/ 571 w 571"/>
              <a:gd name="T9" fmla="*/ 155 h 184"/>
              <a:gd name="T10" fmla="*/ 553 w 571"/>
              <a:gd name="T11" fmla="*/ 104 h 184"/>
              <a:gd name="T12" fmla="*/ 380 w 571"/>
              <a:gd name="T13" fmla="*/ 73 h 184"/>
              <a:gd name="T14" fmla="*/ 258 w 571"/>
              <a:gd name="T15" fmla="*/ 54 h 184"/>
              <a:gd name="T16" fmla="*/ 166 w 571"/>
              <a:gd name="T17" fmla="*/ 30 h 184"/>
              <a:gd name="T18" fmla="*/ 61 w 571"/>
              <a:gd name="T19" fmla="*/ 0 h 184"/>
              <a:gd name="T20" fmla="*/ 0 w 571"/>
              <a:gd name="T21" fmla="*/ 25 h 184"/>
              <a:gd name="T22" fmla="*/ 145 w 571"/>
              <a:gd name="T23" fmla="*/ 48 h 184"/>
              <a:gd name="T24" fmla="*/ 246 w 571"/>
              <a:gd name="T25" fmla="*/ 76 h 184"/>
              <a:gd name="T26" fmla="*/ 388 w 571"/>
              <a:gd name="T27" fmla="*/ 99 h 184"/>
              <a:gd name="T28" fmla="*/ 511 w 571"/>
              <a:gd name="T29" fmla="*/ 118 h 184"/>
              <a:gd name="T30" fmla="*/ 569 w 571"/>
              <a:gd name="T31" fmla="*/ 130 h 184"/>
              <a:gd name="T32" fmla="*/ 486 w 571"/>
              <a:gd name="T33" fmla="*/ 155 h 184"/>
              <a:gd name="T34" fmla="*/ 302 w 571"/>
              <a:gd name="T35" fmla="*/ 155 h 184"/>
              <a:gd name="T36" fmla="*/ 95 w 571"/>
              <a:gd name="T37" fmla="*/ 105 h 184"/>
              <a:gd name="T38" fmla="*/ 8 w 571"/>
              <a:gd name="T39" fmla="*/ 40 h 184"/>
              <a:gd name="T40" fmla="*/ 51 w 571"/>
              <a:gd name="T41" fmla="*/ 20 h 184"/>
              <a:gd name="T42" fmla="*/ 145 w 571"/>
              <a:gd name="T43" fmla="*/ 48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571" h="184">
                <a:moveTo>
                  <a:pt x="0" y="25"/>
                </a:moveTo>
                <a:lnTo>
                  <a:pt x="14" y="88"/>
                </a:lnTo>
                <a:lnTo>
                  <a:pt x="139" y="153"/>
                </a:lnTo>
                <a:lnTo>
                  <a:pt x="387" y="184"/>
                </a:lnTo>
                <a:lnTo>
                  <a:pt x="571" y="155"/>
                </a:lnTo>
                <a:lnTo>
                  <a:pt x="553" y="104"/>
                </a:lnTo>
                <a:lnTo>
                  <a:pt x="380" y="73"/>
                </a:lnTo>
                <a:lnTo>
                  <a:pt x="258" y="54"/>
                </a:lnTo>
                <a:lnTo>
                  <a:pt x="166" y="30"/>
                </a:lnTo>
                <a:lnTo>
                  <a:pt x="61" y="0"/>
                </a:lnTo>
                <a:lnTo>
                  <a:pt x="0" y="25"/>
                </a:lnTo>
                <a:close/>
                <a:moveTo>
                  <a:pt x="145" y="48"/>
                </a:moveTo>
                <a:lnTo>
                  <a:pt x="246" y="76"/>
                </a:lnTo>
                <a:lnTo>
                  <a:pt x="388" y="99"/>
                </a:lnTo>
                <a:lnTo>
                  <a:pt x="511" y="118"/>
                </a:lnTo>
                <a:lnTo>
                  <a:pt x="569" y="130"/>
                </a:lnTo>
                <a:lnTo>
                  <a:pt x="486" y="155"/>
                </a:lnTo>
                <a:lnTo>
                  <a:pt x="302" y="155"/>
                </a:lnTo>
                <a:lnTo>
                  <a:pt x="95" y="105"/>
                </a:lnTo>
                <a:lnTo>
                  <a:pt x="8" y="40"/>
                </a:lnTo>
                <a:lnTo>
                  <a:pt x="51" y="20"/>
                </a:lnTo>
                <a:lnTo>
                  <a:pt x="145" y="4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06" name="Freeform 32"/>
          <p:cNvSpPr>
            <a:spLocks noEditPoints="1"/>
          </p:cNvSpPr>
          <p:nvPr/>
        </p:nvSpPr>
        <p:spPr bwMode="auto">
          <a:xfrm>
            <a:off x="7194550" y="2794001"/>
            <a:ext cx="28575" cy="26988"/>
          </a:xfrm>
          <a:custGeom>
            <a:avLst/>
            <a:gdLst>
              <a:gd name="T0" fmla="*/ 5 w 147"/>
              <a:gd name="T1" fmla="*/ 37 h 139"/>
              <a:gd name="T2" fmla="*/ 0 w 147"/>
              <a:gd name="T3" fmla="*/ 88 h 139"/>
              <a:gd name="T4" fmla="*/ 29 w 147"/>
              <a:gd name="T5" fmla="*/ 126 h 139"/>
              <a:gd name="T6" fmla="*/ 76 w 147"/>
              <a:gd name="T7" fmla="*/ 139 h 139"/>
              <a:gd name="T8" fmla="*/ 125 w 147"/>
              <a:gd name="T9" fmla="*/ 118 h 139"/>
              <a:gd name="T10" fmla="*/ 147 w 147"/>
              <a:gd name="T11" fmla="*/ 76 h 139"/>
              <a:gd name="T12" fmla="*/ 116 w 147"/>
              <a:gd name="T13" fmla="*/ 31 h 139"/>
              <a:gd name="T14" fmla="*/ 55 w 147"/>
              <a:gd name="T15" fmla="*/ 0 h 139"/>
              <a:gd name="T16" fmla="*/ 5 w 147"/>
              <a:gd name="T17" fmla="*/ 37 h 139"/>
              <a:gd name="T18" fmla="*/ 108 w 147"/>
              <a:gd name="T19" fmla="*/ 50 h 139"/>
              <a:gd name="T20" fmla="*/ 118 w 147"/>
              <a:gd name="T21" fmla="*/ 98 h 139"/>
              <a:gd name="T22" fmla="*/ 77 w 147"/>
              <a:gd name="T23" fmla="*/ 122 h 139"/>
              <a:gd name="T24" fmla="*/ 36 w 147"/>
              <a:gd name="T25" fmla="*/ 100 h 139"/>
              <a:gd name="T26" fmla="*/ 34 w 147"/>
              <a:gd name="T27" fmla="*/ 50 h 139"/>
              <a:gd name="T28" fmla="*/ 64 w 147"/>
              <a:gd name="T29" fmla="*/ 21 h 139"/>
              <a:gd name="T30" fmla="*/ 108 w 147"/>
              <a:gd name="T31" fmla="*/ 50 h 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47" h="139">
                <a:moveTo>
                  <a:pt x="5" y="37"/>
                </a:moveTo>
                <a:lnTo>
                  <a:pt x="0" y="88"/>
                </a:lnTo>
                <a:lnTo>
                  <a:pt x="29" y="126"/>
                </a:lnTo>
                <a:lnTo>
                  <a:pt x="76" y="139"/>
                </a:lnTo>
                <a:lnTo>
                  <a:pt x="125" y="118"/>
                </a:lnTo>
                <a:lnTo>
                  <a:pt x="147" y="76"/>
                </a:lnTo>
                <a:lnTo>
                  <a:pt x="116" y="31"/>
                </a:lnTo>
                <a:lnTo>
                  <a:pt x="55" y="0"/>
                </a:lnTo>
                <a:lnTo>
                  <a:pt x="5" y="37"/>
                </a:lnTo>
                <a:close/>
                <a:moveTo>
                  <a:pt x="108" y="50"/>
                </a:moveTo>
                <a:lnTo>
                  <a:pt x="118" y="98"/>
                </a:lnTo>
                <a:lnTo>
                  <a:pt x="77" y="122"/>
                </a:lnTo>
                <a:lnTo>
                  <a:pt x="36" y="100"/>
                </a:lnTo>
                <a:lnTo>
                  <a:pt x="34" y="50"/>
                </a:lnTo>
                <a:lnTo>
                  <a:pt x="64" y="21"/>
                </a:lnTo>
                <a:lnTo>
                  <a:pt x="108" y="5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07" name="Freeform 33"/>
          <p:cNvSpPr>
            <a:spLocks noEditPoints="1"/>
          </p:cNvSpPr>
          <p:nvPr/>
        </p:nvSpPr>
        <p:spPr bwMode="auto">
          <a:xfrm>
            <a:off x="6450013" y="2976563"/>
            <a:ext cx="23813" cy="41275"/>
          </a:xfrm>
          <a:custGeom>
            <a:avLst/>
            <a:gdLst>
              <a:gd name="T0" fmla="*/ 25 w 121"/>
              <a:gd name="T1" fmla="*/ 23 h 208"/>
              <a:gd name="T2" fmla="*/ 0 w 121"/>
              <a:gd name="T3" fmla="*/ 93 h 208"/>
              <a:gd name="T4" fmla="*/ 23 w 121"/>
              <a:gd name="T5" fmla="*/ 152 h 208"/>
              <a:gd name="T6" fmla="*/ 35 w 121"/>
              <a:gd name="T7" fmla="*/ 173 h 208"/>
              <a:gd name="T8" fmla="*/ 33 w 121"/>
              <a:gd name="T9" fmla="*/ 202 h 208"/>
              <a:gd name="T10" fmla="*/ 38 w 121"/>
              <a:gd name="T11" fmla="*/ 208 h 208"/>
              <a:gd name="T12" fmla="*/ 72 w 121"/>
              <a:gd name="T13" fmla="*/ 177 h 208"/>
              <a:gd name="T14" fmla="*/ 121 w 121"/>
              <a:gd name="T15" fmla="*/ 91 h 208"/>
              <a:gd name="T16" fmla="*/ 99 w 121"/>
              <a:gd name="T17" fmla="*/ 23 h 208"/>
              <a:gd name="T18" fmla="*/ 62 w 121"/>
              <a:gd name="T19" fmla="*/ 0 h 208"/>
              <a:gd name="T20" fmla="*/ 25 w 121"/>
              <a:gd name="T21" fmla="*/ 23 h 208"/>
              <a:gd name="T22" fmla="*/ 103 w 121"/>
              <a:gd name="T23" fmla="*/ 78 h 208"/>
              <a:gd name="T24" fmla="*/ 76 w 121"/>
              <a:gd name="T25" fmla="*/ 137 h 208"/>
              <a:gd name="T26" fmla="*/ 35 w 121"/>
              <a:gd name="T27" fmla="*/ 148 h 208"/>
              <a:gd name="T28" fmla="*/ 22 w 121"/>
              <a:gd name="T29" fmla="*/ 98 h 208"/>
              <a:gd name="T30" fmla="*/ 46 w 121"/>
              <a:gd name="T31" fmla="*/ 43 h 208"/>
              <a:gd name="T32" fmla="*/ 85 w 121"/>
              <a:gd name="T33" fmla="*/ 32 h 208"/>
              <a:gd name="T34" fmla="*/ 103 w 121"/>
              <a:gd name="T35" fmla="*/ 78 h 2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21" h="208">
                <a:moveTo>
                  <a:pt x="25" y="23"/>
                </a:moveTo>
                <a:lnTo>
                  <a:pt x="0" y="93"/>
                </a:lnTo>
                <a:lnTo>
                  <a:pt x="23" y="152"/>
                </a:lnTo>
                <a:lnTo>
                  <a:pt x="35" y="173"/>
                </a:lnTo>
                <a:lnTo>
                  <a:pt x="33" y="202"/>
                </a:lnTo>
                <a:lnTo>
                  <a:pt x="38" y="208"/>
                </a:lnTo>
                <a:lnTo>
                  <a:pt x="72" y="177"/>
                </a:lnTo>
                <a:lnTo>
                  <a:pt x="121" y="91"/>
                </a:lnTo>
                <a:lnTo>
                  <a:pt x="99" y="23"/>
                </a:lnTo>
                <a:lnTo>
                  <a:pt x="62" y="0"/>
                </a:lnTo>
                <a:lnTo>
                  <a:pt x="25" y="23"/>
                </a:lnTo>
                <a:close/>
                <a:moveTo>
                  <a:pt x="103" y="78"/>
                </a:moveTo>
                <a:lnTo>
                  <a:pt x="76" y="137"/>
                </a:lnTo>
                <a:lnTo>
                  <a:pt x="35" y="148"/>
                </a:lnTo>
                <a:lnTo>
                  <a:pt x="22" y="98"/>
                </a:lnTo>
                <a:lnTo>
                  <a:pt x="46" y="43"/>
                </a:lnTo>
                <a:lnTo>
                  <a:pt x="85" y="32"/>
                </a:lnTo>
                <a:lnTo>
                  <a:pt x="103" y="7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08" name="Freeform 34"/>
          <p:cNvSpPr>
            <a:spLocks/>
          </p:cNvSpPr>
          <p:nvPr/>
        </p:nvSpPr>
        <p:spPr bwMode="auto">
          <a:xfrm>
            <a:off x="7586663" y="1028701"/>
            <a:ext cx="38100" cy="6350"/>
          </a:xfrm>
          <a:custGeom>
            <a:avLst/>
            <a:gdLst>
              <a:gd name="T0" fmla="*/ 56 w 195"/>
              <a:gd name="T1" fmla="*/ 19 h 33"/>
              <a:gd name="T2" fmla="*/ 129 w 195"/>
              <a:gd name="T3" fmla="*/ 30 h 33"/>
              <a:gd name="T4" fmla="*/ 179 w 195"/>
              <a:gd name="T5" fmla="*/ 33 h 33"/>
              <a:gd name="T6" fmla="*/ 192 w 195"/>
              <a:gd name="T7" fmla="*/ 32 h 33"/>
              <a:gd name="T8" fmla="*/ 195 w 195"/>
              <a:gd name="T9" fmla="*/ 29 h 33"/>
              <a:gd name="T10" fmla="*/ 183 w 195"/>
              <a:gd name="T11" fmla="*/ 24 h 33"/>
              <a:gd name="T12" fmla="*/ 159 w 195"/>
              <a:gd name="T13" fmla="*/ 17 h 33"/>
              <a:gd name="T14" fmla="*/ 98 w 195"/>
              <a:gd name="T15" fmla="*/ 6 h 33"/>
              <a:gd name="T16" fmla="*/ 35 w 195"/>
              <a:gd name="T17" fmla="*/ 0 h 33"/>
              <a:gd name="T18" fmla="*/ 8 w 195"/>
              <a:gd name="T19" fmla="*/ 0 h 33"/>
              <a:gd name="T20" fmla="*/ 0 w 195"/>
              <a:gd name="T21" fmla="*/ 3 h 33"/>
              <a:gd name="T22" fmla="*/ 17 w 195"/>
              <a:gd name="T23" fmla="*/ 10 h 33"/>
              <a:gd name="T24" fmla="*/ 56 w 195"/>
              <a:gd name="T25" fmla="*/ 19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95" h="33">
                <a:moveTo>
                  <a:pt x="56" y="19"/>
                </a:moveTo>
                <a:lnTo>
                  <a:pt x="129" y="30"/>
                </a:lnTo>
                <a:lnTo>
                  <a:pt x="179" y="33"/>
                </a:lnTo>
                <a:lnTo>
                  <a:pt x="192" y="32"/>
                </a:lnTo>
                <a:lnTo>
                  <a:pt x="195" y="29"/>
                </a:lnTo>
                <a:lnTo>
                  <a:pt x="183" y="24"/>
                </a:lnTo>
                <a:lnTo>
                  <a:pt x="159" y="17"/>
                </a:lnTo>
                <a:lnTo>
                  <a:pt x="98" y="6"/>
                </a:lnTo>
                <a:lnTo>
                  <a:pt x="35" y="0"/>
                </a:lnTo>
                <a:lnTo>
                  <a:pt x="8" y="0"/>
                </a:lnTo>
                <a:lnTo>
                  <a:pt x="0" y="3"/>
                </a:lnTo>
                <a:lnTo>
                  <a:pt x="17" y="10"/>
                </a:lnTo>
                <a:lnTo>
                  <a:pt x="56" y="1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09" name="Freeform 35"/>
          <p:cNvSpPr>
            <a:spLocks noEditPoints="1"/>
          </p:cNvSpPr>
          <p:nvPr/>
        </p:nvSpPr>
        <p:spPr bwMode="auto">
          <a:xfrm>
            <a:off x="7727950" y="1031876"/>
            <a:ext cx="122238" cy="49213"/>
          </a:xfrm>
          <a:custGeom>
            <a:avLst/>
            <a:gdLst>
              <a:gd name="T0" fmla="*/ 395 w 616"/>
              <a:gd name="T1" fmla="*/ 25 h 244"/>
              <a:gd name="T2" fmla="*/ 142 w 616"/>
              <a:gd name="T3" fmla="*/ 121 h 244"/>
              <a:gd name="T4" fmla="*/ 0 w 616"/>
              <a:gd name="T5" fmla="*/ 222 h 244"/>
              <a:gd name="T6" fmla="*/ 105 w 616"/>
              <a:gd name="T7" fmla="*/ 244 h 244"/>
              <a:gd name="T8" fmla="*/ 391 w 616"/>
              <a:gd name="T9" fmla="*/ 152 h 244"/>
              <a:gd name="T10" fmla="*/ 560 w 616"/>
              <a:gd name="T11" fmla="*/ 72 h 244"/>
              <a:gd name="T12" fmla="*/ 616 w 616"/>
              <a:gd name="T13" fmla="*/ 18 h 244"/>
              <a:gd name="T14" fmla="*/ 562 w 616"/>
              <a:gd name="T15" fmla="*/ 0 h 244"/>
              <a:gd name="T16" fmla="*/ 395 w 616"/>
              <a:gd name="T17" fmla="*/ 25 h 244"/>
              <a:gd name="T18" fmla="*/ 607 w 616"/>
              <a:gd name="T19" fmla="*/ 31 h 244"/>
              <a:gd name="T20" fmla="*/ 346 w 616"/>
              <a:gd name="T21" fmla="*/ 145 h 244"/>
              <a:gd name="T22" fmla="*/ 48 w 616"/>
              <a:gd name="T23" fmla="*/ 242 h 244"/>
              <a:gd name="T24" fmla="*/ 14 w 616"/>
              <a:gd name="T25" fmla="*/ 235 h 244"/>
              <a:gd name="T26" fmla="*/ 19 w 616"/>
              <a:gd name="T27" fmla="*/ 216 h 244"/>
              <a:gd name="T28" fmla="*/ 62 w 616"/>
              <a:gd name="T29" fmla="*/ 185 h 244"/>
              <a:gd name="T30" fmla="*/ 140 w 616"/>
              <a:gd name="T31" fmla="*/ 144 h 244"/>
              <a:gd name="T32" fmla="*/ 442 w 616"/>
              <a:gd name="T33" fmla="*/ 40 h 244"/>
              <a:gd name="T34" fmla="*/ 607 w 616"/>
              <a:gd name="T35" fmla="*/ 31 h 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616" h="244">
                <a:moveTo>
                  <a:pt x="395" y="25"/>
                </a:moveTo>
                <a:lnTo>
                  <a:pt x="142" y="121"/>
                </a:lnTo>
                <a:lnTo>
                  <a:pt x="0" y="222"/>
                </a:lnTo>
                <a:lnTo>
                  <a:pt x="105" y="244"/>
                </a:lnTo>
                <a:lnTo>
                  <a:pt x="391" y="152"/>
                </a:lnTo>
                <a:lnTo>
                  <a:pt x="560" y="72"/>
                </a:lnTo>
                <a:lnTo>
                  <a:pt x="616" y="18"/>
                </a:lnTo>
                <a:lnTo>
                  <a:pt x="562" y="0"/>
                </a:lnTo>
                <a:lnTo>
                  <a:pt x="395" y="25"/>
                </a:lnTo>
                <a:close/>
                <a:moveTo>
                  <a:pt x="607" y="31"/>
                </a:moveTo>
                <a:lnTo>
                  <a:pt x="346" y="145"/>
                </a:lnTo>
                <a:lnTo>
                  <a:pt x="48" y="242"/>
                </a:lnTo>
                <a:lnTo>
                  <a:pt x="14" y="235"/>
                </a:lnTo>
                <a:lnTo>
                  <a:pt x="19" y="216"/>
                </a:lnTo>
                <a:lnTo>
                  <a:pt x="62" y="185"/>
                </a:lnTo>
                <a:lnTo>
                  <a:pt x="140" y="144"/>
                </a:lnTo>
                <a:lnTo>
                  <a:pt x="442" y="40"/>
                </a:lnTo>
                <a:lnTo>
                  <a:pt x="607" y="3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10" name="Freeform 36"/>
          <p:cNvSpPr>
            <a:spLocks/>
          </p:cNvSpPr>
          <p:nvPr/>
        </p:nvSpPr>
        <p:spPr bwMode="auto">
          <a:xfrm>
            <a:off x="7486650" y="1035051"/>
            <a:ext cx="36513" cy="31750"/>
          </a:xfrm>
          <a:custGeom>
            <a:avLst/>
            <a:gdLst>
              <a:gd name="T0" fmla="*/ 33 w 182"/>
              <a:gd name="T1" fmla="*/ 42 h 161"/>
              <a:gd name="T2" fmla="*/ 0 w 182"/>
              <a:gd name="T3" fmla="*/ 84 h 161"/>
              <a:gd name="T4" fmla="*/ 23 w 182"/>
              <a:gd name="T5" fmla="*/ 124 h 161"/>
              <a:gd name="T6" fmla="*/ 72 w 182"/>
              <a:gd name="T7" fmla="*/ 161 h 161"/>
              <a:gd name="T8" fmla="*/ 92 w 182"/>
              <a:gd name="T9" fmla="*/ 144 h 161"/>
              <a:gd name="T10" fmla="*/ 79 w 182"/>
              <a:gd name="T11" fmla="*/ 128 h 161"/>
              <a:gd name="T12" fmla="*/ 47 w 182"/>
              <a:gd name="T13" fmla="*/ 116 h 161"/>
              <a:gd name="T14" fmla="*/ 14 w 182"/>
              <a:gd name="T15" fmla="*/ 98 h 161"/>
              <a:gd name="T16" fmla="*/ 41 w 182"/>
              <a:gd name="T17" fmla="*/ 60 h 161"/>
              <a:gd name="T18" fmla="*/ 99 w 182"/>
              <a:gd name="T19" fmla="*/ 21 h 161"/>
              <a:gd name="T20" fmla="*/ 150 w 182"/>
              <a:gd name="T21" fmla="*/ 44 h 161"/>
              <a:gd name="T22" fmla="*/ 162 w 182"/>
              <a:gd name="T23" fmla="*/ 70 h 161"/>
              <a:gd name="T24" fmla="*/ 140 w 182"/>
              <a:gd name="T25" fmla="*/ 105 h 161"/>
              <a:gd name="T26" fmla="*/ 123 w 182"/>
              <a:gd name="T27" fmla="*/ 131 h 161"/>
              <a:gd name="T28" fmla="*/ 129 w 182"/>
              <a:gd name="T29" fmla="*/ 142 h 161"/>
              <a:gd name="T30" fmla="*/ 152 w 182"/>
              <a:gd name="T31" fmla="*/ 131 h 161"/>
              <a:gd name="T32" fmla="*/ 173 w 182"/>
              <a:gd name="T33" fmla="*/ 103 h 161"/>
              <a:gd name="T34" fmla="*/ 182 w 182"/>
              <a:gd name="T35" fmla="*/ 66 h 161"/>
              <a:gd name="T36" fmla="*/ 156 w 182"/>
              <a:gd name="T37" fmla="*/ 31 h 161"/>
              <a:gd name="T38" fmla="*/ 98 w 182"/>
              <a:gd name="T39" fmla="*/ 0 h 161"/>
              <a:gd name="T40" fmla="*/ 33 w 182"/>
              <a:gd name="T41" fmla="*/ 42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82" h="161">
                <a:moveTo>
                  <a:pt x="33" y="42"/>
                </a:moveTo>
                <a:lnTo>
                  <a:pt x="0" y="84"/>
                </a:lnTo>
                <a:lnTo>
                  <a:pt x="23" y="124"/>
                </a:lnTo>
                <a:lnTo>
                  <a:pt x="72" y="161"/>
                </a:lnTo>
                <a:lnTo>
                  <a:pt x="92" y="144"/>
                </a:lnTo>
                <a:lnTo>
                  <a:pt x="79" y="128"/>
                </a:lnTo>
                <a:lnTo>
                  <a:pt x="47" y="116"/>
                </a:lnTo>
                <a:lnTo>
                  <a:pt x="14" y="98"/>
                </a:lnTo>
                <a:lnTo>
                  <a:pt x="41" y="60"/>
                </a:lnTo>
                <a:lnTo>
                  <a:pt x="99" y="21"/>
                </a:lnTo>
                <a:lnTo>
                  <a:pt x="150" y="44"/>
                </a:lnTo>
                <a:lnTo>
                  <a:pt x="162" y="70"/>
                </a:lnTo>
                <a:lnTo>
                  <a:pt x="140" y="105"/>
                </a:lnTo>
                <a:lnTo>
                  <a:pt x="123" y="131"/>
                </a:lnTo>
                <a:lnTo>
                  <a:pt x="129" y="142"/>
                </a:lnTo>
                <a:lnTo>
                  <a:pt x="152" y="131"/>
                </a:lnTo>
                <a:lnTo>
                  <a:pt x="173" y="103"/>
                </a:lnTo>
                <a:lnTo>
                  <a:pt x="182" y="66"/>
                </a:lnTo>
                <a:lnTo>
                  <a:pt x="156" y="31"/>
                </a:lnTo>
                <a:lnTo>
                  <a:pt x="98" y="0"/>
                </a:lnTo>
                <a:lnTo>
                  <a:pt x="33" y="4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11" name="Freeform 37"/>
          <p:cNvSpPr>
            <a:spLocks noEditPoints="1"/>
          </p:cNvSpPr>
          <p:nvPr/>
        </p:nvSpPr>
        <p:spPr bwMode="auto">
          <a:xfrm>
            <a:off x="7943850" y="1081088"/>
            <a:ext cx="33338" cy="26988"/>
          </a:xfrm>
          <a:custGeom>
            <a:avLst/>
            <a:gdLst>
              <a:gd name="T0" fmla="*/ 25 w 167"/>
              <a:gd name="T1" fmla="*/ 33 h 137"/>
              <a:gd name="T2" fmla="*/ 0 w 167"/>
              <a:gd name="T3" fmla="*/ 74 h 137"/>
              <a:gd name="T4" fmla="*/ 13 w 167"/>
              <a:gd name="T5" fmla="*/ 107 h 137"/>
              <a:gd name="T6" fmla="*/ 67 w 167"/>
              <a:gd name="T7" fmla="*/ 137 h 137"/>
              <a:gd name="T8" fmla="*/ 127 w 167"/>
              <a:gd name="T9" fmla="*/ 128 h 137"/>
              <a:gd name="T10" fmla="*/ 167 w 167"/>
              <a:gd name="T11" fmla="*/ 91 h 137"/>
              <a:gd name="T12" fmla="*/ 163 w 167"/>
              <a:gd name="T13" fmla="*/ 40 h 137"/>
              <a:gd name="T14" fmla="*/ 98 w 167"/>
              <a:gd name="T15" fmla="*/ 0 h 137"/>
              <a:gd name="T16" fmla="*/ 25 w 167"/>
              <a:gd name="T17" fmla="*/ 33 h 137"/>
              <a:gd name="T18" fmla="*/ 147 w 167"/>
              <a:gd name="T19" fmla="*/ 66 h 137"/>
              <a:gd name="T20" fmla="*/ 111 w 167"/>
              <a:gd name="T21" fmla="*/ 114 h 137"/>
              <a:gd name="T22" fmla="*/ 50 w 167"/>
              <a:gd name="T23" fmla="*/ 101 h 137"/>
              <a:gd name="T24" fmla="*/ 42 w 167"/>
              <a:gd name="T25" fmla="*/ 44 h 137"/>
              <a:gd name="T26" fmla="*/ 99 w 167"/>
              <a:gd name="T27" fmla="*/ 19 h 137"/>
              <a:gd name="T28" fmla="*/ 134 w 167"/>
              <a:gd name="T29" fmla="*/ 35 h 137"/>
              <a:gd name="T30" fmla="*/ 147 w 167"/>
              <a:gd name="T31" fmla="*/ 66 h 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67" h="137">
                <a:moveTo>
                  <a:pt x="25" y="33"/>
                </a:moveTo>
                <a:lnTo>
                  <a:pt x="0" y="74"/>
                </a:lnTo>
                <a:lnTo>
                  <a:pt x="13" y="107"/>
                </a:lnTo>
                <a:lnTo>
                  <a:pt x="67" y="137"/>
                </a:lnTo>
                <a:lnTo>
                  <a:pt x="127" y="128"/>
                </a:lnTo>
                <a:lnTo>
                  <a:pt x="167" y="91"/>
                </a:lnTo>
                <a:lnTo>
                  <a:pt x="163" y="40"/>
                </a:lnTo>
                <a:lnTo>
                  <a:pt x="98" y="0"/>
                </a:lnTo>
                <a:lnTo>
                  <a:pt x="25" y="33"/>
                </a:lnTo>
                <a:close/>
                <a:moveTo>
                  <a:pt x="147" y="66"/>
                </a:moveTo>
                <a:lnTo>
                  <a:pt x="111" y="114"/>
                </a:lnTo>
                <a:lnTo>
                  <a:pt x="50" y="101"/>
                </a:lnTo>
                <a:lnTo>
                  <a:pt x="42" y="44"/>
                </a:lnTo>
                <a:lnTo>
                  <a:pt x="99" y="19"/>
                </a:lnTo>
                <a:lnTo>
                  <a:pt x="134" y="35"/>
                </a:lnTo>
                <a:lnTo>
                  <a:pt x="147" y="6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6" name="Freeform 38"/>
          <p:cNvSpPr>
            <a:spLocks/>
          </p:cNvSpPr>
          <p:nvPr/>
        </p:nvSpPr>
        <p:spPr bwMode="auto">
          <a:xfrm>
            <a:off x="7383463" y="1101726"/>
            <a:ext cx="147638" cy="219075"/>
          </a:xfrm>
          <a:custGeom>
            <a:avLst/>
            <a:gdLst>
              <a:gd name="T0" fmla="*/ 522 w 742"/>
              <a:gd name="T1" fmla="*/ 27 h 1106"/>
              <a:gd name="T2" fmla="*/ 385 w 742"/>
              <a:gd name="T3" fmla="*/ 101 h 1106"/>
              <a:gd name="T4" fmla="*/ 278 w 742"/>
              <a:gd name="T5" fmla="*/ 218 h 1106"/>
              <a:gd name="T6" fmla="*/ 198 w 742"/>
              <a:gd name="T7" fmla="*/ 387 h 1106"/>
              <a:gd name="T8" fmla="*/ 140 w 742"/>
              <a:gd name="T9" fmla="*/ 613 h 1106"/>
              <a:gd name="T10" fmla="*/ 84 w 742"/>
              <a:gd name="T11" fmla="*/ 853 h 1106"/>
              <a:gd name="T12" fmla="*/ 6 w 742"/>
              <a:gd name="T13" fmla="*/ 1069 h 1106"/>
              <a:gd name="T14" fmla="*/ 0 w 742"/>
              <a:gd name="T15" fmla="*/ 1095 h 1106"/>
              <a:gd name="T16" fmla="*/ 4 w 742"/>
              <a:gd name="T17" fmla="*/ 1106 h 1106"/>
              <a:gd name="T18" fmla="*/ 75 w 742"/>
              <a:gd name="T19" fmla="*/ 965 h 1106"/>
              <a:gd name="T20" fmla="*/ 162 w 742"/>
              <a:gd name="T21" fmla="*/ 623 h 1106"/>
              <a:gd name="T22" fmla="*/ 203 w 742"/>
              <a:gd name="T23" fmla="*/ 450 h 1106"/>
              <a:gd name="T24" fmla="*/ 249 w 742"/>
              <a:gd name="T25" fmla="*/ 322 h 1106"/>
              <a:gd name="T26" fmla="*/ 303 w 742"/>
              <a:gd name="T27" fmla="*/ 225 h 1106"/>
              <a:gd name="T28" fmla="*/ 370 w 742"/>
              <a:gd name="T29" fmla="*/ 150 h 1106"/>
              <a:gd name="T30" fmla="*/ 498 w 742"/>
              <a:gd name="T31" fmla="*/ 60 h 1106"/>
              <a:gd name="T32" fmla="*/ 664 w 742"/>
              <a:gd name="T33" fmla="*/ 17 h 1106"/>
              <a:gd name="T34" fmla="*/ 721 w 742"/>
              <a:gd name="T35" fmla="*/ 8 h 1106"/>
              <a:gd name="T36" fmla="*/ 742 w 742"/>
              <a:gd name="T37" fmla="*/ 2 h 1106"/>
              <a:gd name="T38" fmla="*/ 730 w 742"/>
              <a:gd name="T39" fmla="*/ 0 h 1106"/>
              <a:gd name="T40" fmla="*/ 684 w 742"/>
              <a:gd name="T41" fmla="*/ 0 h 1106"/>
              <a:gd name="T42" fmla="*/ 603 w 742"/>
              <a:gd name="T43" fmla="*/ 6 h 1106"/>
              <a:gd name="T44" fmla="*/ 522 w 742"/>
              <a:gd name="T45" fmla="*/ 27 h 1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742" h="1106">
                <a:moveTo>
                  <a:pt x="522" y="27"/>
                </a:moveTo>
                <a:lnTo>
                  <a:pt x="385" y="101"/>
                </a:lnTo>
                <a:lnTo>
                  <a:pt x="278" y="218"/>
                </a:lnTo>
                <a:lnTo>
                  <a:pt x="198" y="387"/>
                </a:lnTo>
                <a:lnTo>
                  <a:pt x="140" y="613"/>
                </a:lnTo>
                <a:lnTo>
                  <a:pt x="84" y="853"/>
                </a:lnTo>
                <a:lnTo>
                  <a:pt x="6" y="1069"/>
                </a:lnTo>
                <a:lnTo>
                  <a:pt x="0" y="1095"/>
                </a:lnTo>
                <a:lnTo>
                  <a:pt x="4" y="1106"/>
                </a:lnTo>
                <a:lnTo>
                  <a:pt x="75" y="965"/>
                </a:lnTo>
                <a:lnTo>
                  <a:pt x="162" y="623"/>
                </a:lnTo>
                <a:lnTo>
                  <a:pt x="203" y="450"/>
                </a:lnTo>
                <a:lnTo>
                  <a:pt x="249" y="322"/>
                </a:lnTo>
                <a:lnTo>
                  <a:pt x="303" y="225"/>
                </a:lnTo>
                <a:lnTo>
                  <a:pt x="370" y="150"/>
                </a:lnTo>
                <a:lnTo>
                  <a:pt x="498" y="60"/>
                </a:lnTo>
                <a:lnTo>
                  <a:pt x="664" y="17"/>
                </a:lnTo>
                <a:lnTo>
                  <a:pt x="721" y="8"/>
                </a:lnTo>
                <a:lnTo>
                  <a:pt x="742" y="2"/>
                </a:lnTo>
                <a:lnTo>
                  <a:pt x="730" y="0"/>
                </a:lnTo>
                <a:lnTo>
                  <a:pt x="684" y="0"/>
                </a:lnTo>
                <a:lnTo>
                  <a:pt x="603" y="6"/>
                </a:lnTo>
                <a:lnTo>
                  <a:pt x="522" y="2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7" name="Freeform 39"/>
          <p:cNvSpPr>
            <a:spLocks/>
          </p:cNvSpPr>
          <p:nvPr/>
        </p:nvSpPr>
        <p:spPr bwMode="auto">
          <a:xfrm>
            <a:off x="7564438" y="1106488"/>
            <a:ext cx="23813" cy="1588"/>
          </a:xfrm>
          <a:custGeom>
            <a:avLst/>
            <a:gdLst>
              <a:gd name="T0" fmla="*/ 15 w 120"/>
              <a:gd name="T1" fmla="*/ 8 h 11"/>
              <a:gd name="T2" fmla="*/ 68 w 120"/>
              <a:gd name="T3" fmla="*/ 11 h 11"/>
              <a:gd name="T4" fmla="*/ 118 w 120"/>
              <a:gd name="T5" fmla="*/ 8 h 11"/>
              <a:gd name="T6" fmla="*/ 120 w 120"/>
              <a:gd name="T7" fmla="*/ 2 h 11"/>
              <a:gd name="T8" fmla="*/ 60 w 120"/>
              <a:gd name="T9" fmla="*/ 0 h 11"/>
              <a:gd name="T10" fmla="*/ 25 w 120"/>
              <a:gd name="T11" fmla="*/ 0 h 11"/>
              <a:gd name="T12" fmla="*/ 5 w 120"/>
              <a:gd name="T13" fmla="*/ 2 h 11"/>
              <a:gd name="T14" fmla="*/ 0 w 120"/>
              <a:gd name="T15" fmla="*/ 3 h 11"/>
              <a:gd name="T16" fmla="*/ 0 w 120"/>
              <a:gd name="T17" fmla="*/ 5 h 11"/>
              <a:gd name="T18" fmla="*/ 6 w 120"/>
              <a:gd name="T19" fmla="*/ 6 h 11"/>
              <a:gd name="T20" fmla="*/ 15 w 120"/>
              <a:gd name="T21" fmla="*/ 8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20" h="11">
                <a:moveTo>
                  <a:pt x="15" y="8"/>
                </a:moveTo>
                <a:lnTo>
                  <a:pt x="68" y="11"/>
                </a:lnTo>
                <a:lnTo>
                  <a:pt x="118" y="8"/>
                </a:lnTo>
                <a:lnTo>
                  <a:pt x="120" y="2"/>
                </a:lnTo>
                <a:lnTo>
                  <a:pt x="60" y="0"/>
                </a:lnTo>
                <a:lnTo>
                  <a:pt x="25" y="0"/>
                </a:lnTo>
                <a:lnTo>
                  <a:pt x="5" y="2"/>
                </a:lnTo>
                <a:lnTo>
                  <a:pt x="0" y="3"/>
                </a:lnTo>
                <a:lnTo>
                  <a:pt x="0" y="5"/>
                </a:lnTo>
                <a:lnTo>
                  <a:pt x="6" y="6"/>
                </a:lnTo>
                <a:lnTo>
                  <a:pt x="15" y="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8" name="Freeform 40"/>
          <p:cNvSpPr>
            <a:spLocks/>
          </p:cNvSpPr>
          <p:nvPr/>
        </p:nvSpPr>
        <p:spPr bwMode="auto">
          <a:xfrm>
            <a:off x="7727950" y="1120776"/>
            <a:ext cx="207963" cy="11113"/>
          </a:xfrm>
          <a:custGeom>
            <a:avLst/>
            <a:gdLst>
              <a:gd name="T0" fmla="*/ 165 w 1049"/>
              <a:gd name="T1" fmla="*/ 29 h 55"/>
              <a:gd name="T2" fmla="*/ 608 w 1049"/>
              <a:gd name="T3" fmla="*/ 55 h 55"/>
              <a:gd name="T4" fmla="*/ 1038 w 1049"/>
              <a:gd name="T5" fmla="*/ 43 h 55"/>
              <a:gd name="T6" fmla="*/ 1046 w 1049"/>
              <a:gd name="T7" fmla="*/ 41 h 55"/>
              <a:gd name="T8" fmla="*/ 1049 w 1049"/>
              <a:gd name="T9" fmla="*/ 40 h 55"/>
              <a:gd name="T10" fmla="*/ 1048 w 1049"/>
              <a:gd name="T11" fmla="*/ 38 h 55"/>
              <a:gd name="T12" fmla="*/ 1041 w 1049"/>
              <a:gd name="T13" fmla="*/ 37 h 55"/>
              <a:gd name="T14" fmla="*/ 1019 w 1049"/>
              <a:gd name="T15" fmla="*/ 35 h 55"/>
              <a:gd name="T16" fmla="*/ 981 w 1049"/>
              <a:gd name="T17" fmla="*/ 33 h 55"/>
              <a:gd name="T18" fmla="*/ 867 w 1049"/>
              <a:gd name="T19" fmla="*/ 30 h 55"/>
              <a:gd name="T20" fmla="*/ 710 w 1049"/>
              <a:gd name="T21" fmla="*/ 29 h 55"/>
              <a:gd name="T22" fmla="*/ 370 w 1049"/>
              <a:gd name="T23" fmla="*/ 25 h 55"/>
              <a:gd name="T24" fmla="*/ 144 w 1049"/>
              <a:gd name="T25" fmla="*/ 14 h 55"/>
              <a:gd name="T26" fmla="*/ 0 w 1049"/>
              <a:gd name="T27" fmla="*/ 0 h 55"/>
              <a:gd name="T28" fmla="*/ 165 w 1049"/>
              <a:gd name="T29" fmla="*/ 29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049" h="55">
                <a:moveTo>
                  <a:pt x="165" y="29"/>
                </a:moveTo>
                <a:lnTo>
                  <a:pt x="608" y="55"/>
                </a:lnTo>
                <a:lnTo>
                  <a:pt x="1038" y="43"/>
                </a:lnTo>
                <a:lnTo>
                  <a:pt x="1046" y="41"/>
                </a:lnTo>
                <a:lnTo>
                  <a:pt x="1049" y="40"/>
                </a:lnTo>
                <a:lnTo>
                  <a:pt x="1048" y="38"/>
                </a:lnTo>
                <a:lnTo>
                  <a:pt x="1041" y="37"/>
                </a:lnTo>
                <a:lnTo>
                  <a:pt x="1019" y="35"/>
                </a:lnTo>
                <a:lnTo>
                  <a:pt x="981" y="33"/>
                </a:lnTo>
                <a:lnTo>
                  <a:pt x="867" y="30"/>
                </a:lnTo>
                <a:lnTo>
                  <a:pt x="710" y="29"/>
                </a:lnTo>
                <a:lnTo>
                  <a:pt x="370" y="25"/>
                </a:lnTo>
                <a:lnTo>
                  <a:pt x="144" y="14"/>
                </a:lnTo>
                <a:lnTo>
                  <a:pt x="0" y="0"/>
                </a:lnTo>
                <a:lnTo>
                  <a:pt x="165" y="2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9" name="Freeform 41"/>
          <p:cNvSpPr>
            <a:spLocks noEditPoints="1"/>
          </p:cNvSpPr>
          <p:nvPr/>
        </p:nvSpPr>
        <p:spPr bwMode="auto">
          <a:xfrm>
            <a:off x="6608763" y="1182688"/>
            <a:ext cx="187325" cy="219075"/>
          </a:xfrm>
          <a:custGeom>
            <a:avLst/>
            <a:gdLst>
              <a:gd name="T0" fmla="*/ 616 w 943"/>
              <a:gd name="T1" fmla="*/ 158 h 1107"/>
              <a:gd name="T2" fmla="*/ 564 w 943"/>
              <a:gd name="T3" fmla="*/ 213 h 1107"/>
              <a:gd name="T4" fmla="*/ 379 w 943"/>
              <a:gd name="T5" fmla="*/ 332 h 1107"/>
              <a:gd name="T6" fmla="*/ 48 w 943"/>
              <a:gd name="T7" fmla="*/ 817 h 1107"/>
              <a:gd name="T8" fmla="*/ 2 w 943"/>
              <a:gd name="T9" fmla="*/ 1095 h 1107"/>
              <a:gd name="T10" fmla="*/ 9 w 943"/>
              <a:gd name="T11" fmla="*/ 1081 h 1107"/>
              <a:gd name="T12" fmla="*/ 41 w 943"/>
              <a:gd name="T13" fmla="*/ 906 h 1107"/>
              <a:gd name="T14" fmla="*/ 83 w 943"/>
              <a:gd name="T15" fmla="*/ 790 h 1107"/>
              <a:gd name="T16" fmla="*/ 94 w 943"/>
              <a:gd name="T17" fmla="*/ 780 h 1107"/>
              <a:gd name="T18" fmla="*/ 65 w 943"/>
              <a:gd name="T19" fmla="*/ 968 h 1107"/>
              <a:gd name="T20" fmla="*/ 85 w 943"/>
              <a:gd name="T21" fmla="*/ 1028 h 1107"/>
              <a:gd name="T22" fmla="*/ 114 w 943"/>
              <a:gd name="T23" fmla="*/ 824 h 1107"/>
              <a:gd name="T24" fmla="*/ 255 w 943"/>
              <a:gd name="T25" fmla="*/ 542 h 1107"/>
              <a:gd name="T26" fmla="*/ 536 w 943"/>
              <a:gd name="T27" fmla="*/ 253 h 1107"/>
              <a:gd name="T28" fmla="*/ 664 w 943"/>
              <a:gd name="T29" fmla="*/ 174 h 1107"/>
              <a:gd name="T30" fmla="*/ 709 w 943"/>
              <a:gd name="T31" fmla="*/ 136 h 1107"/>
              <a:gd name="T32" fmla="*/ 734 w 943"/>
              <a:gd name="T33" fmla="*/ 142 h 1107"/>
              <a:gd name="T34" fmla="*/ 734 w 943"/>
              <a:gd name="T35" fmla="*/ 135 h 1107"/>
              <a:gd name="T36" fmla="*/ 724 w 943"/>
              <a:gd name="T37" fmla="*/ 109 h 1107"/>
              <a:gd name="T38" fmla="*/ 864 w 943"/>
              <a:gd name="T39" fmla="*/ 51 h 1107"/>
              <a:gd name="T40" fmla="*/ 870 w 943"/>
              <a:gd name="T41" fmla="*/ 26 h 1107"/>
              <a:gd name="T42" fmla="*/ 409 w 943"/>
              <a:gd name="T43" fmla="*/ 333 h 1107"/>
              <a:gd name="T44" fmla="*/ 333 w 943"/>
              <a:gd name="T45" fmla="*/ 411 h 1107"/>
              <a:gd name="T46" fmla="*/ 325 w 943"/>
              <a:gd name="T47" fmla="*/ 403 h 1107"/>
              <a:gd name="T48" fmla="*/ 409 w 943"/>
              <a:gd name="T49" fmla="*/ 333 h 1107"/>
              <a:gd name="T50" fmla="*/ 255 w 943"/>
              <a:gd name="T51" fmla="*/ 513 h 1107"/>
              <a:gd name="T52" fmla="*/ 211 w 943"/>
              <a:gd name="T53" fmla="*/ 549 h 1107"/>
              <a:gd name="T54" fmla="*/ 208 w 943"/>
              <a:gd name="T55" fmla="*/ 546 h 1107"/>
              <a:gd name="T56" fmla="*/ 254 w 943"/>
              <a:gd name="T57" fmla="*/ 495 h 1107"/>
              <a:gd name="T58" fmla="*/ 158 w 943"/>
              <a:gd name="T59" fmla="*/ 666 h 1107"/>
              <a:gd name="T60" fmla="*/ 105 w 943"/>
              <a:gd name="T61" fmla="*/ 750 h 1107"/>
              <a:gd name="T62" fmla="*/ 193 w 943"/>
              <a:gd name="T63" fmla="*/ 574 h 1107"/>
              <a:gd name="T64" fmla="*/ 158 w 943"/>
              <a:gd name="T65" fmla="*/ 666 h 1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943" h="1107">
                <a:moveTo>
                  <a:pt x="738" y="89"/>
                </a:moveTo>
                <a:lnTo>
                  <a:pt x="616" y="158"/>
                </a:lnTo>
                <a:lnTo>
                  <a:pt x="567" y="200"/>
                </a:lnTo>
                <a:lnTo>
                  <a:pt x="564" y="213"/>
                </a:lnTo>
                <a:lnTo>
                  <a:pt x="547" y="212"/>
                </a:lnTo>
                <a:lnTo>
                  <a:pt x="379" y="332"/>
                </a:lnTo>
                <a:lnTo>
                  <a:pt x="173" y="565"/>
                </a:lnTo>
                <a:lnTo>
                  <a:pt x="48" y="817"/>
                </a:lnTo>
                <a:lnTo>
                  <a:pt x="0" y="1046"/>
                </a:lnTo>
                <a:lnTo>
                  <a:pt x="2" y="1095"/>
                </a:lnTo>
                <a:lnTo>
                  <a:pt x="4" y="1107"/>
                </a:lnTo>
                <a:lnTo>
                  <a:pt x="9" y="1081"/>
                </a:lnTo>
                <a:lnTo>
                  <a:pt x="18" y="1014"/>
                </a:lnTo>
                <a:lnTo>
                  <a:pt x="41" y="906"/>
                </a:lnTo>
                <a:lnTo>
                  <a:pt x="68" y="818"/>
                </a:lnTo>
                <a:lnTo>
                  <a:pt x="83" y="790"/>
                </a:lnTo>
                <a:lnTo>
                  <a:pt x="91" y="777"/>
                </a:lnTo>
                <a:lnTo>
                  <a:pt x="94" y="780"/>
                </a:lnTo>
                <a:lnTo>
                  <a:pt x="90" y="800"/>
                </a:lnTo>
                <a:lnTo>
                  <a:pt x="65" y="968"/>
                </a:lnTo>
                <a:lnTo>
                  <a:pt x="72" y="1053"/>
                </a:lnTo>
                <a:lnTo>
                  <a:pt x="85" y="1028"/>
                </a:lnTo>
                <a:lnTo>
                  <a:pt x="92" y="954"/>
                </a:lnTo>
                <a:lnTo>
                  <a:pt x="114" y="824"/>
                </a:lnTo>
                <a:lnTo>
                  <a:pt x="170" y="683"/>
                </a:lnTo>
                <a:lnTo>
                  <a:pt x="255" y="542"/>
                </a:lnTo>
                <a:lnTo>
                  <a:pt x="362" y="415"/>
                </a:lnTo>
                <a:lnTo>
                  <a:pt x="536" y="253"/>
                </a:lnTo>
                <a:lnTo>
                  <a:pt x="637" y="187"/>
                </a:lnTo>
                <a:lnTo>
                  <a:pt x="664" y="174"/>
                </a:lnTo>
                <a:lnTo>
                  <a:pt x="688" y="152"/>
                </a:lnTo>
                <a:lnTo>
                  <a:pt x="709" y="136"/>
                </a:lnTo>
                <a:lnTo>
                  <a:pt x="728" y="138"/>
                </a:lnTo>
                <a:lnTo>
                  <a:pt x="734" y="142"/>
                </a:lnTo>
                <a:lnTo>
                  <a:pt x="736" y="140"/>
                </a:lnTo>
                <a:lnTo>
                  <a:pt x="734" y="135"/>
                </a:lnTo>
                <a:lnTo>
                  <a:pt x="730" y="126"/>
                </a:lnTo>
                <a:lnTo>
                  <a:pt x="724" y="109"/>
                </a:lnTo>
                <a:lnTo>
                  <a:pt x="734" y="101"/>
                </a:lnTo>
                <a:lnTo>
                  <a:pt x="864" y="51"/>
                </a:lnTo>
                <a:lnTo>
                  <a:pt x="943" y="0"/>
                </a:lnTo>
                <a:lnTo>
                  <a:pt x="870" y="26"/>
                </a:lnTo>
                <a:lnTo>
                  <a:pt x="738" y="89"/>
                </a:lnTo>
                <a:close/>
                <a:moveTo>
                  <a:pt x="409" y="333"/>
                </a:moveTo>
                <a:lnTo>
                  <a:pt x="386" y="359"/>
                </a:lnTo>
                <a:lnTo>
                  <a:pt x="333" y="411"/>
                </a:lnTo>
                <a:lnTo>
                  <a:pt x="255" y="481"/>
                </a:lnTo>
                <a:lnTo>
                  <a:pt x="325" y="403"/>
                </a:lnTo>
                <a:lnTo>
                  <a:pt x="393" y="336"/>
                </a:lnTo>
                <a:lnTo>
                  <a:pt x="409" y="333"/>
                </a:lnTo>
                <a:close/>
                <a:moveTo>
                  <a:pt x="265" y="500"/>
                </a:moveTo>
                <a:lnTo>
                  <a:pt x="255" y="513"/>
                </a:lnTo>
                <a:lnTo>
                  <a:pt x="230" y="535"/>
                </a:lnTo>
                <a:lnTo>
                  <a:pt x="211" y="549"/>
                </a:lnTo>
                <a:lnTo>
                  <a:pt x="203" y="553"/>
                </a:lnTo>
                <a:lnTo>
                  <a:pt x="208" y="546"/>
                </a:lnTo>
                <a:lnTo>
                  <a:pt x="222" y="526"/>
                </a:lnTo>
                <a:lnTo>
                  <a:pt x="254" y="495"/>
                </a:lnTo>
                <a:lnTo>
                  <a:pt x="265" y="500"/>
                </a:lnTo>
                <a:close/>
                <a:moveTo>
                  <a:pt x="158" y="666"/>
                </a:moveTo>
                <a:lnTo>
                  <a:pt x="124" y="729"/>
                </a:lnTo>
                <a:lnTo>
                  <a:pt x="105" y="750"/>
                </a:lnTo>
                <a:lnTo>
                  <a:pt x="141" y="658"/>
                </a:lnTo>
                <a:lnTo>
                  <a:pt x="193" y="574"/>
                </a:lnTo>
                <a:lnTo>
                  <a:pt x="187" y="600"/>
                </a:lnTo>
                <a:lnTo>
                  <a:pt x="158" y="66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20" name="Freeform 42"/>
          <p:cNvSpPr>
            <a:spLocks/>
          </p:cNvSpPr>
          <p:nvPr/>
        </p:nvSpPr>
        <p:spPr bwMode="auto">
          <a:xfrm>
            <a:off x="6832600" y="1325563"/>
            <a:ext cx="665163" cy="1098550"/>
          </a:xfrm>
          <a:custGeom>
            <a:avLst/>
            <a:gdLst>
              <a:gd name="T0" fmla="*/ 2396 w 3349"/>
              <a:gd name="T1" fmla="*/ 138 h 5537"/>
              <a:gd name="T2" fmla="*/ 1878 w 3349"/>
              <a:gd name="T3" fmla="*/ 539 h 5537"/>
              <a:gd name="T4" fmla="*/ 1431 w 3349"/>
              <a:gd name="T5" fmla="*/ 1085 h 5537"/>
              <a:gd name="T6" fmla="*/ 1134 w 3349"/>
              <a:gd name="T7" fmla="*/ 1327 h 5537"/>
              <a:gd name="T8" fmla="*/ 689 w 3349"/>
              <a:gd name="T9" fmla="*/ 1564 h 5537"/>
              <a:gd name="T10" fmla="*/ 604 w 3349"/>
              <a:gd name="T11" fmla="*/ 1675 h 5537"/>
              <a:gd name="T12" fmla="*/ 534 w 3349"/>
              <a:gd name="T13" fmla="*/ 1809 h 5537"/>
              <a:gd name="T14" fmla="*/ 648 w 3349"/>
              <a:gd name="T15" fmla="*/ 1990 h 5537"/>
              <a:gd name="T16" fmla="*/ 722 w 3349"/>
              <a:gd name="T17" fmla="*/ 2018 h 5537"/>
              <a:gd name="T18" fmla="*/ 619 w 3349"/>
              <a:gd name="T19" fmla="*/ 1946 h 5537"/>
              <a:gd name="T20" fmla="*/ 555 w 3349"/>
              <a:gd name="T21" fmla="*/ 1807 h 5537"/>
              <a:gd name="T22" fmla="*/ 624 w 3349"/>
              <a:gd name="T23" fmla="*/ 1679 h 5537"/>
              <a:gd name="T24" fmla="*/ 688 w 3349"/>
              <a:gd name="T25" fmla="*/ 1583 h 5537"/>
              <a:gd name="T26" fmla="*/ 1097 w 3349"/>
              <a:gd name="T27" fmla="*/ 1383 h 5537"/>
              <a:gd name="T28" fmla="*/ 1471 w 3349"/>
              <a:gd name="T29" fmla="*/ 1071 h 5537"/>
              <a:gd name="T30" fmla="*/ 1873 w 3349"/>
              <a:gd name="T31" fmla="*/ 572 h 5537"/>
              <a:gd name="T32" fmla="*/ 2219 w 3349"/>
              <a:gd name="T33" fmla="*/ 264 h 5537"/>
              <a:gd name="T34" fmla="*/ 2674 w 3349"/>
              <a:gd name="T35" fmla="*/ 64 h 5537"/>
              <a:gd name="T36" fmla="*/ 3141 w 3349"/>
              <a:gd name="T37" fmla="*/ 54 h 5537"/>
              <a:gd name="T38" fmla="*/ 3306 w 3349"/>
              <a:gd name="T39" fmla="*/ 136 h 5537"/>
              <a:gd name="T40" fmla="*/ 3324 w 3349"/>
              <a:gd name="T41" fmla="*/ 221 h 5537"/>
              <a:gd name="T42" fmla="*/ 3269 w 3349"/>
              <a:gd name="T43" fmla="*/ 346 h 5537"/>
              <a:gd name="T44" fmla="*/ 3179 w 3349"/>
              <a:gd name="T45" fmla="*/ 634 h 5537"/>
              <a:gd name="T46" fmla="*/ 2988 w 3349"/>
              <a:gd name="T47" fmla="*/ 962 h 5537"/>
              <a:gd name="T48" fmla="*/ 2517 w 3349"/>
              <a:gd name="T49" fmla="*/ 1399 h 5537"/>
              <a:gd name="T50" fmla="*/ 1704 w 3349"/>
              <a:gd name="T51" fmla="*/ 1809 h 5537"/>
              <a:gd name="T52" fmla="*/ 1314 w 3349"/>
              <a:gd name="T53" fmla="*/ 1914 h 5537"/>
              <a:gd name="T54" fmla="*/ 1144 w 3349"/>
              <a:gd name="T55" fmla="*/ 2073 h 5537"/>
              <a:gd name="T56" fmla="*/ 726 w 3349"/>
              <a:gd name="T57" fmla="*/ 2628 h 5537"/>
              <a:gd name="T58" fmla="*/ 389 w 3349"/>
              <a:gd name="T59" fmla="*/ 3218 h 5537"/>
              <a:gd name="T60" fmla="*/ 171 w 3349"/>
              <a:gd name="T61" fmla="*/ 3787 h 5537"/>
              <a:gd name="T62" fmla="*/ 38 w 3349"/>
              <a:gd name="T63" fmla="*/ 4366 h 5537"/>
              <a:gd name="T64" fmla="*/ 0 w 3349"/>
              <a:gd name="T65" fmla="*/ 4902 h 5537"/>
              <a:gd name="T66" fmla="*/ 90 w 3349"/>
              <a:gd name="T67" fmla="*/ 5400 h 5537"/>
              <a:gd name="T68" fmla="*/ 149 w 3349"/>
              <a:gd name="T69" fmla="*/ 5492 h 5537"/>
              <a:gd name="T70" fmla="*/ 47 w 3349"/>
              <a:gd name="T71" fmla="*/ 5140 h 5537"/>
              <a:gd name="T72" fmla="*/ 45 w 3349"/>
              <a:gd name="T73" fmla="*/ 4498 h 5537"/>
              <a:gd name="T74" fmla="*/ 206 w 3349"/>
              <a:gd name="T75" fmla="*/ 3764 h 5537"/>
              <a:gd name="T76" fmla="*/ 511 w 3349"/>
              <a:gd name="T77" fmla="*/ 3029 h 5537"/>
              <a:gd name="T78" fmla="*/ 1052 w 3349"/>
              <a:gd name="T79" fmla="*/ 2227 h 5537"/>
              <a:gd name="T80" fmla="*/ 1375 w 3349"/>
              <a:gd name="T81" fmla="*/ 1922 h 5537"/>
              <a:gd name="T82" fmla="*/ 1815 w 3349"/>
              <a:gd name="T83" fmla="*/ 1797 h 5537"/>
              <a:gd name="T84" fmla="*/ 2421 w 3349"/>
              <a:gd name="T85" fmla="*/ 1490 h 5537"/>
              <a:gd name="T86" fmla="*/ 2886 w 3349"/>
              <a:gd name="T87" fmla="*/ 1143 h 5537"/>
              <a:gd name="T88" fmla="*/ 2417 w 3349"/>
              <a:gd name="T89" fmla="*/ 1567 h 5537"/>
              <a:gd name="T90" fmla="*/ 1889 w 3349"/>
              <a:gd name="T91" fmla="*/ 1873 h 5537"/>
              <a:gd name="T92" fmla="*/ 2061 w 3349"/>
              <a:gd name="T93" fmla="*/ 1801 h 5537"/>
              <a:gd name="T94" fmla="*/ 2754 w 3349"/>
              <a:gd name="T95" fmla="*/ 1314 h 5537"/>
              <a:gd name="T96" fmla="*/ 2940 w 3349"/>
              <a:gd name="T97" fmla="*/ 1062 h 5537"/>
              <a:gd name="T98" fmla="*/ 3162 w 3349"/>
              <a:gd name="T99" fmla="*/ 727 h 5537"/>
              <a:gd name="T100" fmla="*/ 3294 w 3349"/>
              <a:gd name="T101" fmla="*/ 341 h 5537"/>
              <a:gd name="T102" fmla="*/ 3349 w 3349"/>
              <a:gd name="T103" fmla="*/ 206 h 5537"/>
              <a:gd name="T104" fmla="*/ 3242 w 3349"/>
              <a:gd name="T105" fmla="*/ 63 h 5537"/>
              <a:gd name="T106" fmla="*/ 2920 w 3349"/>
              <a:gd name="T107" fmla="*/ 0 h 55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349" h="5537">
                <a:moveTo>
                  <a:pt x="2684" y="40"/>
                </a:moveTo>
                <a:lnTo>
                  <a:pt x="2396" y="138"/>
                </a:lnTo>
                <a:lnTo>
                  <a:pt x="2136" y="299"/>
                </a:lnTo>
                <a:lnTo>
                  <a:pt x="1878" y="539"/>
                </a:lnTo>
                <a:lnTo>
                  <a:pt x="1599" y="878"/>
                </a:lnTo>
                <a:lnTo>
                  <a:pt x="1431" y="1085"/>
                </a:lnTo>
                <a:lnTo>
                  <a:pt x="1293" y="1224"/>
                </a:lnTo>
                <a:lnTo>
                  <a:pt x="1134" y="1327"/>
                </a:lnTo>
                <a:lnTo>
                  <a:pt x="909" y="1448"/>
                </a:lnTo>
                <a:lnTo>
                  <a:pt x="689" y="1564"/>
                </a:lnTo>
                <a:lnTo>
                  <a:pt x="623" y="1631"/>
                </a:lnTo>
                <a:lnTo>
                  <a:pt x="604" y="1675"/>
                </a:lnTo>
                <a:lnTo>
                  <a:pt x="572" y="1715"/>
                </a:lnTo>
                <a:lnTo>
                  <a:pt x="534" y="1809"/>
                </a:lnTo>
                <a:lnTo>
                  <a:pt x="563" y="1916"/>
                </a:lnTo>
                <a:lnTo>
                  <a:pt x="648" y="1990"/>
                </a:lnTo>
                <a:lnTo>
                  <a:pt x="728" y="2031"/>
                </a:lnTo>
                <a:lnTo>
                  <a:pt x="722" y="2018"/>
                </a:lnTo>
                <a:lnTo>
                  <a:pt x="677" y="1988"/>
                </a:lnTo>
                <a:lnTo>
                  <a:pt x="619" y="1946"/>
                </a:lnTo>
                <a:lnTo>
                  <a:pt x="580" y="1910"/>
                </a:lnTo>
                <a:lnTo>
                  <a:pt x="555" y="1807"/>
                </a:lnTo>
                <a:lnTo>
                  <a:pt x="594" y="1713"/>
                </a:lnTo>
                <a:lnTo>
                  <a:pt x="624" y="1679"/>
                </a:lnTo>
                <a:lnTo>
                  <a:pt x="635" y="1651"/>
                </a:lnTo>
                <a:lnTo>
                  <a:pt x="688" y="1583"/>
                </a:lnTo>
                <a:lnTo>
                  <a:pt x="855" y="1499"/>
                </a:lnTo>
                <a:lnTo>
                  <a:pt x="1097" y="1383"/>
                </a:lnTo>
                <a:lnTo>
                  <a:pt x="1289" y="1250"/>
                </a:lnTo>
                <a:lnTo>
                  <a:pt x="1471" y="1071"/>
                </a:lnTo>
                <a:lnTo>
                  <a:pt x="1677" y="815"/>
                </a:lnTo>
                <a:lnTo>
                  <a:pt x="1873" y="572"/>
                </a:lnTo>
                <a:lnTo>
                  <a:pt x="2045" y="395"/>
                </a:lnTo>
                <a:lnTo>
                  <a:pt x="2219" y="264"/>
                </a:lnTo>
                <a:lnTo>
                  <a:pt x="2413" y="159"/>
                </a:lnTo>
                <a:lnTo>
                  <a:pt x="2674" y="64"/>
                </a:lnTo>
                <a:lnTo>
                  <a:pt x="2948" y="38"/>
                </a:lnTo>
                <a:lnTo>
                  <a:pt x="3141" y="54"/>
                </a:lnTo>
                <a:lnTo>
                  <a:pt x="3269" y="102"/>
                </a:lnTo>
                <a:lnTo>
                  <a:pt x="3306" y="136"/>
                </a:lnTo>
                <a:lnTo>
                  <a:pt x="3325" y="176"/>
                </a:lnTo>
                <a:lnTo>
                  <a:pt x="3324" y="221"/>
                </a:lnTo>
                <a:lnTo>
                  <a:pt x="3301" y="270"/>
                </a:lnTo>
                <a:lnTo>
                  <a:pt x="3269" y="346"/>
                </a:lnTo>
                <a:lnTo>
                  <a:pt x="3235" y="461"/>
                </a:lnTo>
                <a:lnTo>
                  <a:pt x="3179" y="634"/>
                </a:lnTo>
                <a:lnTo>
                  <a:pt x="3096" y="800"/>
                </a:lnTo>
                <a:lnTo>
                  <a:pt x="2988" y="962"/>
                </a:lnTo>
                <a:lnTo>
                  <a:pt x="2855" y="1115"/>
                </a:lnTo>
                <a:lnTo>
                  <a:pt x="2517" y="1399"/>
                </a:lnTo>
                <a:lnTo>
                  <a:pt x="2084" y="1651"/>
                </a:lnTo>
                <a:lnTo>
                  <a:pt x="1704" y="1809"/>
                </a:lnTo>
                <a:lnTo>
                  <a:pt x="1386" y="1898"/>
                </a:lnTo>
                <a:lnTo>
                  <a:pt x="1314" y="1914"/>
                </a:lnTo>
                <a:lnTo>
                  <a:pt x="1245" y="1961"/>
                </a:lnTo>
                <a:lnTo>
                  <a:pt x="1144" y="2073"/>
                </a:lnTo>
                <a:lnTo>
                  <a:pt x="977" y="2286"/>
                </a:lnTo>
                <a:lnTo>
                  <a:pt x="726" y="2628"/>
                </a:lnTo>
                <a:lnTo>
                  <a:pt x="524" y="2952"/>
                </a:lnTo>
                <a:lnTo>
                  <a:pt x="389" y="3218"/>
                </a:lnTo>
                <a:lnTo>
                  <a:pt x="271" y="3499"/>
                </a:lnTo>
                <a:lnTo>
                  <a:pt x="171" y="3787"/>
                </a:lnTo>
                <a:lnTo>
                  <a:pt x="94" y="4078"/>
                </a:lnTo>
                <a:lnTo>
                  <a:pt x="38" y="4366"/>
                </a:lnTo>
                <a:lnTo>
                  <a:pt x="7" y="4642"/>
                </a:lnTo>
                <a:lnTo>
                  <a:pt x="0" y="4902"/>
                </a:lnTo>
                <a:lnTo>
                  <a:pt x="21" y="5141"/>
                </a:lnTo>
                <a:lnTo>
                  <a:pt x="90" y="5400"/>
                </a:lnTo>
                <a:lnTo>
                  <a:pt x="157" y="5537"/>
                </a:lnTo>
                <a:lnTo>
                  <a:pt x="149" y="5492"/>
                </a:lnTo>
                <a:lnTo>
                  <a:pt x="115" y="5398"/>
                </a:lnTo>
                <a:lnTo>
                  <a:pt x="47" y="5140"/>
                </a:lnTo>
                <a:lnTo>
                  <a:pt x="24" y="4836"/>
                </a:lnTo>
                <a:lnTo>
                  <a:pt x="45" y="4498"/>
                </a:lnTo>
                <a:lnTo>
                  <a:pt x="106" y="4137"/>
                </a:lnTo>
                <a:lnTo>
                  <a:pt x="206" y="3764"/>
                </a:lnTo>
                <a:lnTo>
                  <a:pt x="343" y="3391"/>
                </a:lnTo>
                <a:lnTo>
                  <a:pt x="511" y="3029"/>
                </a:lnTo>
                <a:lnTo>
                  <a:pt x="711" y="2689"/>
                </a:lnTo>
                <a:lnTo>
                  <a:pt x="1052" y="2227"/>
                </a:lnTo>
                <a:lnTo>
                  <a:pt x="1299" y="1941"/>
                </a:lnTo>
                <a:lnTo>
                  <a:pt x="1375" y="1922"/>
                </a:lnTo>
                <a:lnTo>
                  <a:pt x="1519" y="1889"/>
                </a:lnTo>
                <a:lnTo>
                  <a:pt x="1815" y="1797"/>
                </a:lnTo>
                <a:lnTo>
                  <a:pt x="2121" y="1661"/>
                </a:lnTo>
                <a:lnTo>
                  <a:pt x="2421" y="1490"/>
                </a:lnTo>
                <a:lnTo>
                  <a:pt x="2701" y="1291"/>
                </a:lnTo>
                <a:lnTo>
                  <a:pt x="2886" y="1143"/>
                </a:lnTo>
                <a:lnTo>
                  <a:pt x="2711" y="1316"/>
                </a:lnTo>
                <a:lnTo>
                  <a:pt x="2417" y="1567"/>
                </a:lnTo>
                <a:lnTo>
                  <a:pt x="2043" y="1789"/>
                </a:lnTo>
                <a:lnTo>
                  <a:pt x="1889" y="1873"/>
                </a:lnTo>
                <a:lnTo>
                  <a:pt x="1834" y="1908"/>
                </a:lnTo>
                <a:lnTo>
                  <a:pt x="2061" y="1801"/>
                </a:lnTo>
                <a:lnTo>
                  <a:pt x="2362" y="1631"/>
                </a:lnTo>
                <a:lnTo>
                  <a:pt x="2754" y="1314"/>
                </a:lnTo>
                <a:lnTo>
                  <a:pt x="2925" y="1100"/>
                </a:lnTo>
                <a:lnTo>
                  <a:pt x="2940" y="1062"/>
                </a:lnTo>
                <a:lnTo>
                  <a:pt x="2999" y="989"/>
                </a:lnTo>
                <a:lnTo>
                  <a:pt x="3162" y="727"/>
                </a:lnTo>
                <a:lnTo>
                  <a:pt x="3268" y="436"/>
                </a:lnTo>
                <a:lnTo>
                  <a:pt x="3294" y="341"/>
                </a:lnTo>
                <a:lnTo>
                  <a:pt x="3320" y="282"/>
                </a:lnTo>
                <a:lnTo>
                  <a:pt x="3349" y="206"/>
                </a:lnTo>
                <a:lnTo>
                  <a:pt x="3321" y="129"/>
                </a:lnTo>
                <a:lnTo>
                  <a:pt x="3242" y="63"/>
                </a:lnTo>
                <a:lnTo>
                  <a:pt x="3122" y="19"/>
                </a:lnTo>
                <a:lnTo>
                  <a:pt x="2920" y="0"/>
                </a:lnTo>
                <a:lnTo>
                  <a:pt x="2684" y="4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21" name="Freeform 43"/>
          <p:cNvSpPr>
            <a:spLocks/>
          </p:cNvSpPr>
          <p:nvPr/>
        </p:nvSpPr>
        <p:spPr bwMode="auto">
          <a:xfrm>
            <a:off x="6964363" y="1338263"/>
            <a:ext cx="519113" cy="361950"/>
          </a:xfrm>
          <a:custGeom>
            <a:avLst/>
            <a:gdLst>
              <a:gd name="T0" fmla="*/ 1989 w 2619"/>
              <a:gd name="T1" fmla="*/ 46 h 1825"/>
              <a:gd name="T2" fmla="*/ 1724 w 2619"/>
              <a:gd name="T3" fmla="*/ 150 h 1825"/>
              <a:gd name="T4" fmla="*/ 1483 w 2619"/>
              <a:gd name="T5" fmla="*/ 309 h 1825"/>
              <a:gd name="T6" fmla="*/ 1244 w 2619"/>
              <a:gd name="T7" fmla="*/ 536 h 1825"/>
              <a:gd name="T8" fmla="*/ 986 w 2619"/>
              <a:gd name="T9" fmla="*/ 849 h 1825"/>
              <a:gd name="T10" fmla="*/ 836 w 2619"/>
              <a:gd name="T11" fmla="*/ 1037 h 1825"/>
              <a:gd name="T12" fmla="*/ 706 w 2619"/>
              <a:gd name="T13" fmla="*/ 1173 h 1825"/>
              <a:gd name="T14" fmla="*/ 570 w 2619"/>
              <a:gd name="T15" fmla="*/ 1279 h 1825"/>
              <a:gd name="T16" fmla="*/ 402 w 2619"/>
              <a:gd name="T17" fmla="*/ 1381 h 1825"/>
              <a:gd name="T18" fmla="*/ 279 w 2619"/>
              <a:gd name="T19" fmla="*/ 1442 h 1825"/>
              <a:gd name="T20" fmla="*/ 161 w 2619"/>
              <a:gd name="T21" fmla="*/ 1490 h 1825"/>
              <a:gd name="T22" fmla="*/ 75 w 2619"/>
              <a:gd name="T23" fmla="*/ 1531 h 1825"/>
              <a:gd name="T24" fmla="*/ 20 w 2619"/>
              <a:gd name="T25" fmla="*/ 1577 h 1825"/>
              <a:gd name="T26" fmla="*/ 0 w 2619"/>
              <a:gd name="T27" fmla="*/ 1624 h 1825"/>
              <a:gd name="T28" fmla="*/ 30 w 2619"/>
              <a:gd name="T29" fmla="*/ 1677 h 1825"/>
              <a:gd name="T30" fmla="*/ 156 w 2619"/>
              <a:gd name="T31" fmla="*/ 1775 h 1825"/>
              <a:gd name="T32" fmla="*/ 332 w 2619"/>
              <a:gd name="T33" fmla="*/ 1819 h 1825"/>
              <a:gd name="T34" fmla="*/ 437 w 2619"/>
              <a:gd name="T35" fmla="*/ 1825 h 1825"/>
              <a:gd name="T36" fmla="*/ 334 w 2619"/>
              <a:gd name="T37" fmla="*/ 1809 h 1825"/>
              <a:gd name="T38" fmla="*/ 202 w 2619"/>
              <a:gd name="T39" fmla="*/ 1773 h 1825"/>
              <a:gd name="T40" fmla="*/ 98 w 2619"/>
              <a:gd name="T41" fmla="*/ 1720 h 1825"/>
              <a:gd name="T42" fmla="*/ 36 w 2619"/>
              <a:gd name="T43" fmla="*/ 1657 h 1825"/>
              <a:gd name="T44" fmla="*/ 28 w 2619"/>
              <a:gd name="T45" fmla="*/ 1593 h 1825"/>
              <a:gd name="T46" fmla="*/ 77 w 2619"/>
              <a:gd name="T47" fmla="*/ 1556 h 1825"/>
              <a:gd name="T48" fmla="*/ 178 w 2619"/>
              <a:gd name="T49" fmla="*/ 1511 h 1825"/>
              <a:gd name="T50" fmla="*/ 475 w 2619"/>
              <a:gd name="T51" fmla="*/ 1362 h 1825"/>
              <a:gd name="T52" fmla="*/ 729 w 2619"/>
              <a:gd name="T53" fmla="*/ 1180 h 1825"/>
              <a:gd name="T54" fmla="*/ 858 w 2619"/>
              <a:gd name="T55" fmla="*/ 1042 h 1825"/>
              <a:gd name="T56" fmla="*/ 1016 w 2619"/>
              <a:gd name="T57" fmla="*/ 845 h 1825"/>
              <a:gd name="T58" fmla="*/ 1174 w 2619"/>
              <a:gd name="T59" fmla="*/ 643 h 1825"/>
              <a:gd name="T60" fmla="*/ 1298 w 2619"/>
              <a:gd name="T61" fmla="*/ 494 h 1825"/>
              <a:gd name="T62" fmla="*/ 1523 w 2619"/>
              <a:gd name="T63" fmla="*/ 297 h 1825"/>
              <a:gd name="T64" fmla="*/ 1778 w 2619"/>
              <a:gd name="T65" fmla="*/ 148 h 1825"/>
              <a:gd name="T66" fmla="*/ 2044 w 2619"/>
              <a:gd name="T67" fmla="*/ 52 h 1825"/>
              <a:gd name="T68" fmla="*/ 2307 w 2619"/>
              <a:gd name="T69" fmla="*/ 19 h 1825"/>
              <a:gd name="T70" fmla="*/ 2459 w 2619"/>
              <a:gd name="T71" fmla="*/ 34 h 1825"/>
              <a:gd name="T72" fmla="*/ 2560 w 2619"/>
              <a:gd name="T73" fmla="*/ 75 h 1825"/>
              <a:gd name="T74" fmla="*/ 2602 w 2619"/>
              <a:gd name="T75" fmla="*/ 135 h 1825"/>
              <a:gd name="T76" fmla="*/ 2572 w 2619"/>
              <a:gd name="T77" fmla="*/ 206 h 1825"/>
              <a:gd name="T78" fmla="*/ 2554 w 2619"/>
              <a:gd name="T79" fmla="*/ 233 h 1825"/>
              <a:gd name="T80" fmla="*/ 2558 w 2619"/>
              <a:gd name="T81" fmla="*/ 245 h 1825"/>
              <a:gd name="T82" fmla="*/ 2580 w 2619"/>
              <a:gd name="T83" fmla="*/ 228 h 1825"/>
              <a:gd name="T84" fmla="*/ 2605 w 2619"/>
              <a:gd name="T85" fmla="*/ 191 h 1825"/>
              <a:gd name="T86" fmla="*/ 2619 w 2619"/>
              <a:gd name="T87" fmla="*/ 132 h 1825"/>
              <a:gd name="T88" fmla="*/ 2597 w 2619"/>
              <a:gd name="T89" fmla="*/ 83 h 1825"/>
              <a:gd name="T90" fmla="*/ 2543 w 2619"/>
              <a:gd name="T91" fmla="*/ 43 h 1825"/>
              <a:gd name="T92" fmla="*/ 2464 w 2619"/>
              <a:gd name="T93" fmla="*/ 16 h 1825"/>
              <a:gd name="T94" fmla="*/ 2247 w 2619"/>
              <a:gd name="T95" fmla="*/ 0 h 1825"/>
              <a:gd name="T96" fmla="*/ 1989 w 2619"/>
              <a:gd name="T97" fmla="*/ 46 h 18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619" h="1825">
                <a:moveTo>
                  <a:pt x="1989" y="46"/>
                </a:moveTo>
                <a:lnTo>
                  <a:pt x="1724" y="150"/>
                </a:lnTo>
                <a:lnTo>
                  <a:pt x="1483" y="309"/>
                </a:lnTo>
                <a:lnTo>
                  <a:pt x="1244" y="536"/>
                </a:lnTo>
                <a:lnTo>
                  <a:pt x="986" y="849"/>
                </a:lnTo>
                <a:lnTo>
                  <a:pt x="836" y="1037"/>
                </a:lnTo>
                <a:lnTo>
                  <a:pt x="706" y="1173"/>
                </a:lnTo>
                <a:lnTo>
                  <a:pt x="570" y="1279"/>
                </a:lnTo>
                <a:lnTo>
                  <a:pt x="402" y="1381"/>
                </a:lnTo>
                <a:lnTo>
                  <a:pt x="279" y="1442"/>
                </a:lnTo>
                <a:lnTo>
                  <a:pt x="161" y="1490"/>
                </a:lnTo>
                <a:lnTo>
                  <a:pt x="75" y="1531"/>
                </a:lnTo>
                <a:lnTo>
                  <a:pt x="20" y="1577"/>
                </a:lnTo>
                <a:lnTo>
                  <a:pt x="0" y="1624"/>
                </a:lnTo>
                <a:lnTo>
                  <a:pt x="30" y="1677"/>
                </a:lnTo>
                <a:lnTo>
                  <a:pt x="156" y="1775"/>
                </a:lnTo>
                <a:lnTo>
                  <a:pt x="332" y="1819"/>
                </a:lnTo>
                <a:lnTo>
                  <a:pt x="437" y="1825"/>
                </a:lnTo>
                <a:lnTo>
                  <a:pt x="334" y="1809"/>
                </a:lnTo>
                <a:lnTo>
                  <a:pt x="202" y="1773"/>
                </a:lnTo>
                <a:lnTo>
                  <a:pt x="98" y="1720"/>
                </a:lnTo>
                <a:lnTo>
                  <a:pt x="36" y="1657"/>
                </a:lnTo>
                <a:lnTo>
                  <a:pt x="28" y="1593"/>
                </a:lnTo>
                <a:lnTo>
                  <a:pt x="77" y="1556"/>
                </a:lnTo>
                <a:lnTo>
                  <a:pt x="178" y="1511"/>
                </a:lnTo>
                <a:lnTo>
                  <a:pt x="475" y="1362"/>
                </a:lnTo>
                <a:lnTo>
                  <a:pt x="729" y="1180"/>
                </a:lnTo>
                <a:lnTo>
                  <a:pt x="858" y="1042"/>
                </a:lnTo>
                <a:lnTo>
                  <a:pt x="1016" y="845"/>
                </a:lnTo>
                <a:lnTo>
                  <a:pt x="1174" y="643"/>
                </a:lnTo>
                <a:lnTo>
                  <a:pt x="1298" y="494"/>
                </a:lnTo>
                <a:lnTo>
                  <a:pt x="1523" y="297"/>
                </a:lnTo>
                <a:lnTo>
                  <a:pt x="1778" y="148"/>
                </a:lnTo>
                <a:lnTo>
                  <a:pt x="2044" y="52"/>
                </a:lnTo>
                <a:lnTo>
                  <a:pt x="2307" y="19"/>
                </a:lnTo>
                <a:lnTo>
                  <a:pt x="2459" y="34"/>
                </a:lnTo>
                <a:lnTo>
                  <a:pt x="2560" y="75"/>
                </a:lnTo>
                <a:lnTo>
                  <a:pt x="2602" y="135"/>
                </a:lnTo>
                <a:lnTo>
                  <a:pt x="2572" y="206"/>
                </a:lnTo>
                <a:lnTo>
                  <a:pt x="2554" y="233"/>
                </a:lnTo>
                <a:lnTo>
                  <a:pt x="2558" y="245"/>
                </a:lnTo>
                <a:lnTo>
                  <a:pt x="2580" y="228"/>
                </a:lnTo>
                <a:lnTo>
                  <a:pt x="2605" y="191"/>
                </a:lnTo>
                <a:lnTo>
                  <a:pt x="2619" y="132"/>
                </a:lnTo>
                <a:lnTo>
                  <a:pt x="2597" y="83"/>
                </a:lnTo>
                <a:lnTo>
                  <a:pt x="2543" y="43"/>
                </a:lnTo>
                <a:lnTo>
                  <a:pt x="2464" y="16"/>
                </a:lnTo>
                <a:lnTo>
                  <a:pt x="2247" y="0"/>
                </a:lnTo>
                <a:lnTo>
                  <a:pt x="1989" y="4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22" name="Freeform 44"/>
          <p:cNvSpPr>
            <a:spLocks/>
          </p:cNvSpPr>
          <p:nvPr/>
        </p:nvSpPr>
        <p:spPr bwMode="auto">
          <a:xfrm>
            <a:off x="7770813" y="1336676"/>
            <a:ext cx="11113" cy="12700"/>
          </a:xfrm>
          <a:custGeom>
            <a:avLst/>
            <a:gdLst>
              <a:gd name="T0" fmla="*/ 18 w 58"/>
              <a:gd name="T1" fmla="*/ 35 h 61"/>
              <a:gd name="T2" fmla="*/ 3 w 58"/>
              <a:gd name="T3" fmla="*/ 54 h 61"/>
              <a:gd name="T4" fmla="*/ 0 w 58"/>
              <a:gd name="T5" fmla="*/ 61 h 61"/>
              <a:gd name="T6" fmla="*/ 8 w 58"/>
              <a:gd name="T7" fmla="*/ 58 h 61"/>
              <a:gd name="T8" fmla="*/ 26 w 58"/>
              <a:gd name="T9" fmla="*/ 43 h 61"/>
              <a:gd name="T10" fmla="*/ 58 w 58"/>
              <a:gd name="T11" fmla="*/ 12 h 61"/>
              <a:gd name="T12" fmla="*/ 53 w 58"/>
              <a:gd name="T13" fmla="*/ 0 h 61"/>
              <a:gd name="T14" fmla="*/ 39 w 58"/>
              <a:gd name="T15" fmla="*/ 11 h 61"/>
              <a:gd name="T16" fmla="*/ 18 w 58"/>
              <a:gd name="T17" fmla="*/ 35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8" h="61">
                <a:moveTo>
                  <a:pt x="18" y="35"/>
                </a:moveTo>
                <a:lnTo>
                  <a:pt x="3" y="54"/>
                </a:lnTo>
                <a:lnTo>
                  <a:pt x="0" y="61"/>
                </a:lnTo>
                <a:lnTo>
                  <a:pt x="8" y="58"/>
                </a:lnTo>
                <a:lnTo>
                  <a:pt x="26" y="43"/>
                </a:lnTo>
                <a:lnTo>
                  <a:pt x="58" y="12"/>
                </a:lnTo>
                <a:lnTo>
                  <a:pt x="53" y="0"/>
                </a:lnTo>
                <a:lnTo>
                  <a:pt x="39" y="11"/>
                </a:lnTo>
                <a:lnTo>
                  <a:pt x="18" y="3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23" name="Freeform 45"/>
          <p:cNvSpPr>
            <a:spLocks/>
          </p:cNvSpPr>
          <p:nvPr/>
        </p:nvSpPr>
        <p:spPr bwMode="auto">
          <a:xfrm>
            <a:off x="7754938" y="1349376"/>
            <a:ext cx="11113" cy="12700"/>
          </a:xfrm>
          <a:custGeom>
            <a:avLst/>
            <a:gdLst>
              <a:gd name="T0" fmla="*/ 18 w 58"/>
              <a:gd name="T1" fmla="*/ 35 h 61"/>
              <a:gd name="T2" fmla="*/ 3 w 58"/>
              <a:gd name="T3" fmla="*/ 53 h 61"/>
              <a:gd name="T4" fmla="*/ 0 w 58"/>
              <a:gd name="T5" fmla="*/ 61 h 61"/>
              <a:gd name="T6" fmla="*/ 7 w 58"/>
              <a:gd name="T7" fmla="*/ 57 h 61"/>
              <a:gd name="T8" fmla="*/ 26 w 58"/>
              <a:gd name="T9" fmla="*/ 43 h 61"/>
              <a:gd name="T10" fmla="*/ 58 w 58"/>
              <a:gd name="T11" fmla="*/ 11 h 61"/>
              <a:gd name="T12" fmla="*/ 53 w 58"/>
              <a:gd name="T13" fmla="*/ 0 h 61"/>
              <a:gd name="T14" fmla="*/ 39 w 58"/>
              <a:gd name="T15" fmla="*/ 10 h 61"/>
              <a:gd name="T16" fmla="*/ 18 w 58"/>
              <a:gd name="T17" fmla="*/ 35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8" h="61">
                <a:moveTo>
                  <a:pt x="18" y="35"/>
                </a:moveTo>
                <a:lnTo>
                  <a:pt x="3" y="53"/>
                </a:lnTo>
                <a:lnTo>
                  <a:pt x="0" y="61"/>
                </a:lnTo>
                <a:lnTo>
                  <a:pt x="7" y="57"/>
                </a:lnTo>
                <a:lnTo>
                  <a:pt x="26" y="43"/>
                </a:lnTo>
                <a:lnTo>
                  <a:pt x="58" y="11"/>
                </a:lnTo>
                <a:lnTo>
                  <a:pt x="53" y="0"/>
                </a:lnTo>
                <a:lnTo>
                  <a:pt x="39" y="10"/>
                </a:lnTo>
                <a:lnTo>
                  <a:pt x="18" y="3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24" name="Freeform 46"/>
          <p:cNvSpPr>
            <a:spLocks noEditPoints="1"/>
          </p:cNvSpPr>
          <p:nvPr/>
        </p:nvSpPr>
        <p:spPr bwMode="auto">
          <a:xfrm>
            <a:off x="7419975" y="1354138"/>
            <a:ext cx="36513" cy="30163"/>
          </a:xfrm>
          <a:custGeom>
            <a:avLst/>
            <a:gdLst>
              <a:gd name="T0" fmla="*/ 43 w 179"/>
              <a:gd name="T1" fmla="*/ 29 h 157"/>
              <a:gd name="T2" fmla="*/ 10 w 179"/>
              <a:gd name="T3" fmla="*/ 61 h 157"/>
              <a:gd name="T4" fmla="*/ 0 w 179"/>
              <a:gd name="T5" fmla="*/ 92 h 157"/>
              <a:gd name="T6" fmla="*/ 13 w 179"/>
              <a:gd name="T7" fmla="*/ 120 h 157"/>
              <a:gd name="T8" fmla="*/ 49 w 179"/>
              <a:gd name="T9" fmla="*/ 144 h 157"/>
              <a:gd name="T10" fmla="*/ 101 w 179"/>
              <a:gd name="T11" fmla="*/ 157 h 157"/>
              <a:gd name="T12" fmla="*/ 146 w 179"/>
              <a:gd name="T13" fmla="*/ 124 h 157"/>
              <a:gd name="T14" fmla="*/ 179 w 179"/>
              <a:gd name="T15" fmla="*/ 80 h 157"/>
              <a:gd name="T16" fmla="*/ 152 w 179"/>
              <a:gd name="T17" fmla="*/ 38 h 157"/>
              <a:gd name="T18" fmla="*/ 103 w 179"/>
              <a:gd name="T19" fmla="*/ 0 h 157"/>
              <a:gd name="T20" fmla="*/ 43 w 179"/>
              <a:gd name="T21" fmla="*/ 29 h 157"/>
              <a:gd name="T22" fmla="*/ 138 w 179"/>
              <a:gd name="T23" fmla="*/ 42 h 157"/>
              <a:gd name="T24" fmla="*/ 160 w 179"/>
              <a:gd name="T25" fmla="*/ 85 h 157"/>
              <a:gd name="T26" fmla="*/ 119 w 179"/>
              <a:gd name="T27" fmla="*/ 120 h 157"/>
              <a:gd name="T28" fmla="*/ 80 w 179"/>
              <a:gd name="T29" fmla="*/ 133 h 157"/>
              <a:gd name="T30" fmla="*/ 47 w 179"/>
              <a:gd name="T31" fmla="*/ 118 h 157"/>
              <a:gd name="T32" fmla="*/ 29 w 179"/>
              <a:gd name="T33" fmla="*/ 92 h 157"/>
              <a:gd name="T34" fmla="*/ 51 w 179"/>
              <a:gd name="T35" fmla="*/ 56 h 157"/>
              <a:gd name="T36" fmla="*/ 97 w 179"/>
              <a:gd name="T37" fmla="*/ 20 h 157"/>
              <a:gd name="T38" fmla="*/ 138 w 179"/>
              <a:gd name="T39" fmla="*/ 42 h 1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79" h="157">
                <a:moveTo>
                  <a:pt x="43" y="29"/>
                </a:moveTo>
                <a:lnTo>
                  <a:pt x="10" y="61"/>
                </a:lnTo>
                <a:lnTo>
                  <a:pt x="0" y="92"/>
                </a:lnTo>
                <a:lnTo>
                  <a:pt x="13" y="120"/>
                </a:lnTo>
                <a:lnTo>
                  <a:pt x="49" y="144"/>
                </a:lnTo>
                <a:lnTo>
                  <a:pt x="101" y="157"/>
                </a:lnTo>
                <a:lnTo>
                  <a:pt x="146" y="124"/>
                </a:lnTo>
                <a:lnTo>
                  <a:pt x="179" y="80"/>
                </a:lnTo>
                <a:lnTo>
                  <a:pt x="152" y="38"/>
                </a:lnTo>
                <a:lnTo>
                  <a:pt x="103" y="0"/>
                </a:lnTo>
                <a:lnTo>
                  <a:pt x="43" y="29"/>
                </a:lnTo>
                <a:close/>
                <a:moveTo>
                  <a:pt x="138" y="42"/>
                </a:moveTo>
                <a:lnTo>
                  <a:pt x="160" y="85"/>
                </a:lnTo>
                <a:lnTo>
                  <a:pt x="119" y="120"/>
                </a:lnTo>
                <a:lnTo>
                  <a:pt x="80" y="133"/>
                </a:lnTo>
                <a:lnTo>
                  <a:pt x="47" y="118"/>
                </a:lnTo>
                <a:lnTo>
                  <a:pt x="29" y="92"/>
                </a:lnTo>
                <a:lnTo>
                  <a:pt x="51" y="56"/>
                </a:lnTo>
                <a:lnTo>
                  <a:pt x="97" y="20"/>
                </a:lnTo>
                <a:lnTo>
                  <a:pt x="138" y="4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25" name="Freeform 47"/>
          <p:cNvSpPr>
            <a:spLocks/>
          </p:cNvSpPr>
          <p:nvPr/>
        </p:nvSpPr>
        <p:spPr bwMode="auto">
          <a:xfrm>
            <a:off x="7727950" y="1362076"/>
            <a:ext cx="20638" cy="22225"/>
          </a:xfrm>
          <a:custGeom>
            <a:avLst/>
            <a:gdLst>
              <a:gd name="T0" fmla="*/ 50 w 108"/>
              <a:gd name="T1" fmla="*/ 55 h 113"/>
              <a:gd name="T2" fmla="*/ 0 w 108"/>
              <a:gd name="T3" fmla="*/ 113 h 113"/>
              <a:gd name="T4" fmla="*/ 58 w 108"/>
              <a:gd name="T5" fmla="*/ 63 h 113"/>
              <a:gd name="T6" fmla="*/ 108 w 108"/>
              <a:gd name="T7" fmla="*/ 13 h 113"/>
              <a:gd name="T8" fmla="*/ 107 w 108"/>
              <a:gd name="T9" fmla="*/ 0 h 113"/>
              <a:gd name="T10" fmla="*/ 88 w 108"/>
              <a:gd name="T11" fmla="*/ 15 h 113"/>
              <a:gd name="T12" fmla="*/ 50 w 108"/>
              <a:gd name="T13" fmla="*/ 55 h 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8" h="113">
                <a:moveTo>
                  <a:pt x="50" y="55"/>
                </a:moveTo>
                <a:lnTo>
                  <a:pt x="0" y="113"/>
                </a:lnTo>
                <a:lnTo>
                  <a:pt x="58" y="63"/>
                </a:lnTo>
                <a:lnTo>
                  <a:pt x="108" y="13"/>
                </a:lnTo>
                <a:lnTo>
                  <a:pt x="107" y="0"/>
                </a:lnTo>
                <a:lnTo>
                  <a:pt x="88" y="15"/>
                </a:lnTo>
                <a:lnTo>
                  <a:pt x="50" y="5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26" name="Freeform 48"/>
          <p:cNvSpPr>
            <a:spLocks/>
          </p:cNvSpPr>
          <p:nvPr/>
        </p:nvSpPr>
        <p:spPr bwMode="auto">
          <a:xfrm>
            <a:off x="7469188" y="1392238"/>
            <a:ext cx="3175" cy="14288"/>
          </a:xfrm>
          <a:custGeom>
            <a:avLst/>
            <a:gdLst>
              <a:gd name="T0" fmla="*/ 0 w 13"/>
              <a:gd name="T1" fmla="*/ 37 h 71"/>
              <a:gd name="T2" fmla="*/ 1 w 13"/>
              <a:gd name="T3" fmla="*/ 57 h 71"/>
              <a:gd name="T4" fmla="*/ 3 w 13"/>
              <a:gd name="T5" fmla="*/ 69 h 71"/>
              <a:gd name="T6" fmla="*/ 5 w 13"/>
              <a:gd name="T7" fmla="*/ 71 h 71"/>
              <a:gd name="T8" fmla="*/ 6 w 13"/>
              <a:gd name="T9" fmla="*/ 71 h 71"/>
              <a:gd name="T10" fmla="*/ 8 w 13"/>
              <a:gd name="T11" fmla="*/ 68 h 71"/>
              <a:gd name="T12" fmla="*/ 10 w 13"/>
              <a:gd name="T13" fmla="*/ 61 h 71"/>
              <a:gd name="T14" fmla="*/ 13 w 13"/>
              <a:gd name="T15" fmla="*/ 29 h 71"/>
              <a:gd name="T16" fmla="*/ 10 w 13"/>
              <a:gd name="T17" fmla="*/ 0 h 71"/>
              <a:gd name="T18" fmla="*/ 3 w 13"/>
              <a:gd name="T19" fmla="*/ 0 h 71"/>
              <a:gd name="T20" fmla="*/ 0 w 13"/>
              <a:gd name="T21" fmla="*/ 37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3" h="71">
                <a:moveTo>
                  <a:pt x="0" y="37"/>
                </a:moveTo>
                <a:lnTo>
                  <a:pt x="1" y="57"/>
                </a:lnTo>
                <a:lnTo>
                  <a:pt x="3" y="69"/>
                </a:lnTo>
                <a:lnTo>
                  <a:pt x="5" y="71"/>
                </a:lnTo>
                <a:lnTo>
                  <a:pt x="6" y="71"/>
                </a:lnTo>
                <a:lnTo>
                  <a:pt x="8" y="68"/>
                </a:lnTo>
                <a:lnTo>
                  <a:pt x="10" y="61"/>
                </a:lnTo>
                <a:lnTo>
                  <a:pt x="13" y="29"/>
                </a:lnTo>
                <a:lnTo>
                  <a:pt x="10" y="0"/>
                </a:lnTo>
                <a:lnTo>
                  <a:pt x="3" y="0"/>
                </a:lnTo>
                <a:lnTo>
                  <a:pt x="0" y="3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27" name="Freeform 49"/>
          <p:cNvSpPr>
            <a:spLocks/>
          </p:cNvSpPr>
          <p:nvPr/>
        </p:nvSpPr>
        <p:spPr bwMode="auto">
          <a:xfrm>
            <a:off x="7764463" y="1393826"/>
            <a:ext cx="14288" cy="7938"/>
          </a:xfrm>
          <a:custGeom>
            <a:avLst/>
            <a:gdLst>
              <a:gd name="T0" fmla="*/ 15 w 72"/>
              <a:gd name="T1" fmla="*/ 21 h 41"/>
              <a:gd name="T2" fmla="*/ 0 w 72"/>
              <a:gd name="T3" fmla="*/ 34 h 41"/>
              <a:gd name="T4" fmla="*/ 4 w 72"/>
              <a:gd name="T5" fmla="*/ 41 h 41"/>
              <a:gd name="T6" fmla="*/ 29 w 72"/>
              <a:gd name="T7" fmla="*/ 34 h 41"/>
              <a:gd name="T8" fmla="*/ 56 w 72"/>
              <a:gd name="T9" fmla="*/ 21 h 41"/>
              <a:gd name="T10" fmla="*/ 72 w 72"/>
              <a:gd name="T11" fmla="*/ 6 h 41"/>
              <a:gd name="T12" fmla="*/ 66 w 72"/>
              <a:gd name="T13" fmla="*/ 0 h 41"/>
              <a:gd name="T14" fmla="*/ 44 w 72"/>
              <a:gd name="T15" fmla="*/ 6 h 41"/>
              <a:gd name="T16" fmla="*/ 15 w 72"/>
              <a:gd name="T17" fmla="*/ 21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2" h="41">
                <a:moveTo>
                  <a:pt x="15" y="21"/>
                </a:moveTo>
                <a:lnTo>
                  <a:pt x="0" y="34"/>
                </a:lnTo>
                <a:lnTo>
                  <a:pt x="4" y="41"/>
                </a:lnTo>
                <a:lnTo>
                  <a:pt x="29" y="34"/>
                </a:lnTo>
                <a:lnTo>
                  <a:pt x="56" y="21"/>
                </a:lnTo>
                <a:lnTo>
                  <a:pt x="72" y="6"/>
                </a:lnTo>
                <a:lnTo>
                  <a:pt x="66" y="0"/>
                </a:lnTo>
                <a:lnTo>
                  <a:pt x="44" y="6"/>
                </a:lnTo>
                <a:lnTo>
                  <a:pt x="15" y="2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28" name="Freeform 50"/>
          <p:cNvSpPr>
            <a:spLocks/>
          </p:cNvSpPr>
          <p:nvPr/>
        </p:nvSpPr>
        <p:spPr bwMode="auto">
          <a:xfrm>
            <a:off x="7392988" y="1398588"/>
            <a:ext cx="58738" cy="111125"/>
          </a:xfrm>
          <a:custGeom>
            <a:avLst/>
            <a:gdLst>
              <a:gd name="T0" fmla="*/ 223 w 298"/>
              <a:gd name="T1" fmla="*/ 40 h 566"/>
              <a:gd name="T2" fmla="*/ 195 w 298"/>
              <a:gd name="T3" fmla="*/ 101 h 566"/>
              <a:gd name="T4" fmla="*/ 157 w 298"/>
              <a:gd name="T5" fmla="*/ 198 h 566"/>
              <a:gd name="T6" fmla="*/ 108 w 298"/>
              <a:gd name="T7" fmla="*/ 309 h 566"/>
              <a:gd name="T8" fmla="*/ 52 w 298"/>
              <a:gd name="T9" fmla="*/ 403 h 566"/>
              <a:gd name="T10" fmla="*/ 14 w 298"/>
              <a:gd name="T11" fmla="*/ 468 h 566"/>
              <a:gd name="T12" fmla="*/ 0 w 298"/>
              <a:gd name="T13" fmla="*/ 519 h 566"/>
              <a:gd name="T14" fmla="*/ 11 w 298"/>
              <a:gd name="T15" fmla="*/ 553 h 566"/>
              <a:gd name="T16" fmla="*/ 46 w 298"/>
              <a:gd name="T17" fmla="*/ 566 h 566"/>
              <a:gd name="T18" fmla="*/ 113 w 298"/>
              <a:gd name="T19" fmla="*/ 524 h 566"/>
              <a:gd name="T20" fmla="*/ 184 w 298"/>
              <a:gd name="T21" fmla="*/ 414 h 566"/>
              <a:gd name="T22" fmla="*/ 247 w 298"/>
              <a:gd name="T23" fmla="*/ 259 h 566"/>
              <a:gd name="T24" fmla="*/ 291 w 298"/>
              <a:gd name="T25" fmla="*/ 85 h 566"/>
              <a:gd name="T26" fmla="*/ 297 w 298"/>
              <a:gd name="T27" fmla="*/ 50 h 566"/>
              <a:gd name="T28" fmla="*/ 298 w 298"/>
              <a:gd name="T29" fmla="*/ 29 h 566"/>
              <a:gd name="T30" fmla="*/ 297 w 298"/>
              <a:gd name="T31" fmla="*/ 25 h 566"/>
              <a:gd name="T32" fmla="*/ 296 w 298"/>
              <a:gd name="T33" fmla="*/ 23 h 566"/>
              <a:gd name="T34" fmla="*/ 294 w 298"/>
              <a:gd name="T35" fmla="*/ 25 h 566"/>
              <a:gd name="T36" fmla="*/ 291 w 298"/>
              <a:gd name="T37" fmla="*/ 29 h 566"/>
              <a:gd name="T38" fmla="*/ 273 w 298"/>
              <a:gd name="T39" fmla="*/ 77 h 566"/>
              <a:gd name="T40" fmla="*/ 250 w 298"/>
              <a:gd name="T41" fmla="*/ 163 h 566"/>
              <a:gd name="T42" fmla="*/ 183 w 298"/>
              <a:gd name="T43" fmla="*/ 363 h 566"/>
              <a:gd name="T44" fmla="*/ 92 w 298"/>
              <a:gd name="T45" fmla="*/ 508 h 566"/>
              <a:gd name="T46" fmla="*/ 38 w 298"/>
              <a:gd name="T47" fmla="*/ 554 h 566"/>
              <a:gd name="T48" fmla="*/ 17 w 298"/>
              <a:gd name="T49" fmla="*/ 548 h 566"/>
              <a:gd name="T50" fmla="*/ 29 w 298"/>
              <a:gd name="T51" fmla="*/ 499 h 566"/>
              <a:gd name="T52" fmla="*/ 75 w 298"/>
              <a:gd name="T53" fmla="*/ 414 h 566"/>
              <a:gd name="T54" fmla="*/ 136 w 298"/>
              <a:gd name="T55" fmla="*/ 300 h 566"/>
              <a:gd name="T56" fmla="*/ 196 w 298"/>
              <a:gd name="T57" fmla="*/ 159 h 566"/>
              <a:gd name="T58" fmla="*/ 232 w 298"/>
              <a:gd name="T59" fmla="*/ 64 h 566"/>
              <a:gd name="T60" fmla="*/ 249 w 298"/>
              <a:gd name="T61" fmla="*/ 11 h 566"/>
              <a:gd name="T62" fmla="*/ 250 w 298"/>
              <a:gd name="T63" fmla="*/ 5 h 566"/>
              <a:gd name="T64" fmla="*/ 250 w 298"/>
              <a:gd name="T65" fmla="*/ 1 h 566"/>
              <a:gd name="T66" fmla="*/ 249 w 298"/>
              <a:gd name="T67" fmla="*/ 0 h 566"/>
              <a:gd name="T68" fmla="*/ 246 w 298"/>
              <a:gd name="T69" fmla="*/ 2 h 566"/>
              <a:gd name="T70" fmla="*/ 237 w 298"/>
              <a:gd name="T71" fmla="*/ 15 h 566"/>
              <a:gd name="T72" fmla="*/ 223 w 298"/>
              <a:gd name="T73" fmla="*/ 40 h 5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98" h="566">
                <a:moveTo>
                  <a:pt x="223" y="40"/>
                </a:moveTo>
                <a:lnTo>
                  <a:pt x="195" y="101"/>
                </a:lnTo>
                <a:lnTo>
                  <a:pt x="157" y="198"/>
                </a:lnTo>
                <a:lnTo>
                  <a:pt x="108" y="309"/>
                </a:lnTo>
                <a:lnTo>
                  <a:pt x="52" y="403"/>
                </a:lnTo>
                <a:lnTo>
                  <a:pt x="14" y="468"/>
                </a:lnTo>
                <a:lnTo>
                  <a:pt x="0" y="519"/>
                </a:lnTo>
                <a:lnTo>
                  <a:pt x="11" y="553"/>
                </a:lnTo>
                <a:lnTo>
                  <a:pt x="46" y="566"/>
                </a:lnTo>
                <a:lnTo>
                  <a:pt x="113" y="524"/>
                </a:lnTo>
                <a:lnTo>
                  <a:pt x="184" y="414"/>
                </a:lnTo>
                <a:lnTo>
                  <a:pt x="247" y="259"/>
                </a:lnTo>
                <a:lnTo>
                  <a:pt x="291" y="85"/>
                </a:lnTo>
                <a:lnTo>
                  <a:pt x="297" y="50"/>
                </a:lnTo>
                <a:lnTo>
                  <a:pt x="298" y="29"/>
                </a:lnTo>
                <a:lnTo>
                  <a:pt x="297" y="25"/>
                </a:lnTo>
                <a:lnTo>
                  <a:pt x="296" y="23"/>
                </a:lnTo>
                <a:lnTo>
                  <a:pt x="294" y="25"/>
                </a:lnTo>
                <a:lnTo>
                  <a:pt x="291" y="29"/>
                </a:lnTo>
                <a:lnTo>
                  <a:pt x="273" y="77"/>
                </a:lnTo>
                <a:lnTo>
                  <a:pt x="250" y="163"/>
                </a:lnTo>
                <a:lnTo>
                  <a:pt x="183" y="363"/>
                </a:lnTo>
                <a:lnTo>
                  <a:pt x="92" y="508"/>
                </a:lnTo>
                <a:lnTo>
                  <a:pt x="38" y="554"/>
                </a:lnTo>
                <a:lnTo>
                  <a:pt x="17" y="548"/>
                </a:lnTo>
                <a:lnTo>
                  <a:pt x="29" y="499"/>
                </a:lnTo>
                <a:lnTo>
                  <a:pt x="75" y="414"/>
                </a:lnTo>
                <a:lnTo>
                  <a:pt x="136" y="300"/>
                </a:lnTo>
                <a:lnTo>
                  <a:pt x="196" y="159"/>
                </a:lnTo>
                <a:lnTo>
                  <a:pt x="232" y="64"/>
                </a:lnTo>
                <a:lnTo>
                  <a:pt x="249" y="11"/>
                </a:lnTo>
                <a:lnTo>
                  <a:pt x="250" y="5"/>
                </a:lnTo>
                <a:lnTo>
                  <a:pt x="250" y="1"/>
                </a:lnTo>
                <a:lnTo>
                  <a:pt x="249" y="0"/>
                </a:lnTo>
                <a:lnTo>
                  <a:pt x="246" y="2"/>
                </a:lnTo>
                <a:lnTo>
                  <a:pt x="237" y="15"/>
                </a:lnTo>
                <a:lnTo>
                  <a:pt x="223" y="4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29" name="Freeform 51"/>
          <p:cNvSpPr>
            <a:spLocks/>
          </p:cNvSpPr>
          <p:nvPr/>
        </p:nvSpPr>
        <p:spPr bwMode="auto">
          <a:xfrm>
            <a:off x="7748588" y="1401763"/>
            <a:ext cx="9525" cy="6350"/>
          </a:xfrm>
          <a:custGeom>
            <a:avLst/>
            <a:gdLst>
              <a:gd name="T0" fmla="*/ 0 w 51"/>
              <a:gd name="T1" fmla="*/ 21 h 31"/>
              <a:gd name="T2" fmla="*/ 1 w 51"/>
              <a:gd name="T3" fmla="*/ 31 h 31"/>
              <a:gd name="T4" fmla="*/ 19 w 51"/>
              <a:gd name="T5" fmla="*/ 29 h 31"/>
              <a:gd name="T6" fmla="*/ 41 w 51"/>
              <a:gd name="T7" fmla="*/ 18 h 31"/>
              <a:gd name="T8" fmla="*/ 51 w 51"/>
              <a:gd name="T9" fmla="*/ 8 h 31"/>
              <a:gd name="T10" fmla="*/ 49 w 51"/>
              <a:gd name="T11" fmla="*/ 2 h 31"/>
              <a:gd name="T12" fmla="*/ 33 w 51"/>
              <a:gd name="T13" fmla="*/ 0 h 31"/>
              <a:gd name="T14" fmla="*/ 15 w 51"/>
              <a:gd name="T15" fmla="*/ 5 h 31"/>
              <a:gd name="T16" fmla="*/ 0 w 51"/>
              <a:gd name="T17" fmla="*/ 21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1" h="31">
                <a:moveTo>
                  <a:pt x="0" y="21"/>
                </a:moveTo>
                <a:lnTo>
                  <a:pt x="1" y="31"/>
                </a:lnTo>
                <a:lnTo>
                  <a:pt x="19" y="29"/>
                </a:lnTo>
                <a:lnTo>
                  <a:pt x="41" y="18"/>
                </a:lnTo>
                <a:lnTo>
                  <a:pt x="51" y="8"/>
                </a:lnTo>
                <a:lnTo>
                  <a:pt x="49" y="2"/>
                </a:lnTo>
                <a:lnTo>
                  <a:pt x="33" y="0"/>
                </a:lnTo>
                <a:lnTo>
                  <a:pt x="15" y="5"/>
                </a:lnTo>
                <a:lnTo>
                  <a:pt x="0" y="2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30" name="Freeform 52"/>
          <p:cNvSpPr>
            <a:spLocks noEditPoints="1"/>
          </p:cNvSpPr>
          <p:nvPr/>
        </p:nvSpPr>
        <p:spPr bwMode="auto">
          <a:xfrm>
            <a:off x="7640638" y="1409701"/>
            <a:ext cx="212725" cy="288925"/>
          </a:xfrm>
          <a:custGeom>
            <a:avLst/>
            <a:gdLst>
              <a:gd name="T0" fmla="*/ 1011 w 1077"/>
              <a:gd name="T1" fmla="*/ 123 h 1455"/>
              <a:gd name="T2" fmla="*/ 1047 w 1077"/>
              <a:gd name="T3" fmla="*/ 301 h 1455"/>
              <a:gd name="T4" fmla="*/ 1057 w 1077"/>
              <a:gd name="T5" fmla="*/ 495 h 1455"/>
              <a:gd name="T6" fmla="*/ 1041 w 1077"/>
              <a:gd name="T7" fmla="*/ 690 h 1455"/>
              <a:gd name="T8" fmla="*/ 998 w 1077"/>
              <a:gd name="T9" fmla="*/ 869 h 1455"/>
              <a:gd name="T10" fmla="*/ 883 w 1077"/>
              <a:gd name="T11" fmla="*/ 1151 h 1455"/>
              <a:gd name="T12" fmla="*/ 766 w 1077"/>
              <a:gd name="T13" fmla="*/ 1326 h 1455"/>
              <a:gd name="T14" fmla="*/ 713 w 1077"/>
              <a:gd name="T15" fmla="*/ 1373 h 1455"/>
              <a:gd name="T16" fmla="*/ 742 w 1077"/>
              <a:gd name="T17" fmla="*/ 1326 h 1455"/>
              <a:gd name="T18" fmla="*/ 756 w 1077"/>
              <a:gd name="T19" fmla="*/ 1261 h 1455"/>
              <a:gd name="T20" fmla="*/ 727 w 1077"/>
              <a:gd name="T21" fmla="*/ 1217 h 1455"/>
              <a:gd name="T22" fmla="*/ 677 w 1077"/>
              <a:gd name="T23" fmla="*/ 1208 h 1455"/>
              <a:gd name="T24" fmla="*/ 624 w 1077"/>
              <a:gd name="T25" fmla="*/ 1250 h 1455"/>
              <a:gd name="T26" fmla="*/ 600 w 1077"/>
              <a:gd name="T27" fmla="*/ 1301 h 1455"/>
              <a:gd name="T28" fmla="*/ 626 w 1077"/>
              <a:gd name="T29" fmla="*/ 1342 h 1455"/>
              <a:gd name="T30" fmla="*/ 660 w 1077"/>
              <a:gd name="T31" fmla="*/ 1366 h 1455"/>
              <a:gd name="T32" fmla="*/ 694 w 1077"/>
              <a:gd name="T33" fmla="*/ 1369 h 1455"/>
              <a:gd name="T34" fmla="*/ 706 w 1077"/>
              <a:gd name="T35" fmla="*/ 1368 h 1455"/>
              <a:gd name="T36" fmla="*/ 708 w 1077"/>
              <a:gd name="T37" fmla="*/ 1373 h 1455"/>
              <a:gd name="T38" fmla="*/ 699 w 1077"/>
              <a:gd name="T39" fmla="*/ 1384 h 1455"/>
              <a:gd name="T40" fmla="*/ 680 w 1077"/>
              <a:gd name="T41" fmla="*/ 1402 h 1455"/>
              <a:gd name="T42" fmla="*/ 641 w 1077"/>
              <a:gd name="T43" fmla="*/ 1432 h 1455"/>
              <a:gd name="T44" fmla="*/ 614 w 1077"/>
              <a:gd name="T45" fmla="*/ 1445 h 1455"/>
              <a:gd name="T46" fmla="*/ 550 w 1077"/>
              <a:gd name="T47" fmla="*/ 1391 h 1455"/>
              <a:gd name="T48" fmla="*/ 493 w 1077"/>
              <a:gd name="T49" fmla="*/ 1274 h 1455"/>
              <a:gd name="T50" fmla="*/ 392 w 1077"/>
              <a:gd name="T51" fmla="*/ 1006 h 1455"/>
              <a:gd name="T52" fmla="*/ 236 w 1077"/>
              <a:gd name="T53" fmla="*/ 808 h 1455"/>
              <a:gd name="T54" fmla="*/ 120 w 1077"/>
              <a:gd name="T55" fmla="*/ 681 h 1455"/>
              <a:gd name="T56" fmla="*/ 45 w 1077"/>
              <a:gd name="T57" fmla="*/ 594 h 1455"/>
              <a:gd name="T58" fmla="*/ 13 w 1077"/>
              <a:gd name="T59" fmla="*/ 557 h 1455"/>
              <a:gd name="T60" fmla="*/ 0 w 1077"/>
              <a:gd name="T61" fmla="*/ 551 h 1455"/>
              <a:gd name="T62" fmla="*/ 95 w 1077"/>
              <a:gd name="T63" fmla="*/ 691 h 1455"/>
              <a:gd name="T64" fmla="*/ 250 w 1077"/>
              <a:gd name="T65" fmla="*/ 851 h 1455"/>
              <a:gd name="T66" fmla="*/ 361 w 1077"/>
              <a:gd name="T67" fmla="*/ 982 h 1455"/>
              <a:gd name="T68" fmla="*/ 462 w 1077"/>
              <a:gd name="T69" fmla="*/ 1235 h 1455"/>
              <a:gd name="T70" fmla="*/ 510 w 1077"/>
              <a:gd name="T71" fmla="*/ 1361 h 1455"/>
              <a:gd name="T72" fmla="*/ 557 w 1077"/>
              <a:gd name="T73" fmla="*/ 1431 h 1455"/>
              <a:gd name="T74" fmla="*/ 609 w 1077"/>
              <a:gd name="T75" fmla="*/ 1455 h 1455"/>
              <a:gd name="T76" fmla="*/ 674 w 1077"/>
              <a:gd name="T77" fmla="*/ 1437 h 1455"/>
              <a:gd name="T78" fmla="*/ 765 w 1077"/>
              <a:gd name="T79" fmla="*/ 1364 h 1455"/>
              <a:gd name="T80" fmla="*/ 855 w 1077"/>
              <a:gd name="T81" fmla="*/ 1242 h 1455"/>
              <a:gd name="T82" fmla="*/ 940 w 1077"/>
              <a:gd name="T83" fmla="*/ 1077 h 1455"/>
              <a:gd name="T84" fmla="*/ 1019 w 1077"/>
              <a:gd name="T85" fmla="*/ 869 h 1455"/>
              <a:gd name="T86" fmla="*/ 1065 w 1077"/>
              <a:gd name="T87" fmla="*/ 689 h 1455"/>
              <a:gd name="T88" fmla="*/ 1077 w 1077"/>
              <a:gd name="T89" fmla="*/ 489 h 1455"/>
              <a:gd name="T90" fmla="*/ 1049 w 1077"/>
              <a:gd name="T91" fmla="*/ 188 h 1455"/>
              <a:gd name="T92" fmla="*/ 988 w 1077"/>
              <a:gd name="T93" fmla="*/ 0 h 1455"/>
              <a:gd name="T94" fmla="*/ 987 w 1077"/>
              <a:gd name="T95" fmla="*/ 29 h 1455"/>
              <a:gd name="T96" fmla="*/ 1011 w 1077"/>
              <a:gd name="T97" fmla="*/ 123 h 1455"/>
              <a:gd name="T98" fmla="*/ 735 w 1077"/>
              <a:gd name="T99" fmla="*/ 1264 h 1455"/>
              <a:gd name="T100" fmla="*/ 729 w 1077"/>
              <a:gd name="T101" fmla="*/ 1297 h 1455"/>
              <a:gd name="T102" fmla="*/ 707 w 1077"/>
              <a:gd name="T103" fmla="*/ 1332 h 1455"/>
              <a:gd name="T104" fmla="*/ 673 w 1077"/>
              <a:gd name="T105" fmla="*/ 1355 h 1455"/>
              <a:gd name="T106" fmla="*/ 641 w 1077"/>
              <a:gd name="T107" fmla="*/ 1334 h 1455"/>
              <a:gd name="T108" fmla="*/ 620 w 1077"/>
              <a:gd name="T109" fmla="*/ 1301 h 1455"/>
              <a:gd name="T110" fmla="*/ 647 w 1077"/>
              <a:gd name="T111" fmla="*/ 1260 h 1455"/>
              <a:gd name="T112" fmla="*/ 702 w 1077"/>
              <a:gd name="T113" fmla="*/ 1226 h 1455"/>
              <a:gd name="T114" fmla="*/ 735 w 1077"/>
              <a:gd name="T115" fmla="*/ 1264 h 14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077" h="1455">
                <a:moveTo>
                  <a:pt x="1011" y="123"/>
                </a:moveTo>
                <a:lnTo>
                  <a:pt x="1047" y="301"/>
                </a:lnTo>
                <a:lnTo>
                  <a:pt x="1057" y="495"/>
                </a:lnTo>
                <a:lnTo>
                  <a:pt x="1041" y="690"/>
                </a:lnTo>
                <a:lnTo>
                  <a:pt x="998" y="869"/>
                </a:lnTo>
                <a:lnTo>
                  <a:pt x="883" y="1151"/>
                </a:lnTo>
                <a:lnTo>
                  <a:pt x="766" y="1326"/>
                </a:lnTo>
                <a:lnTo>
                  <a:pt x="713" y="1373"/>
                </a:lnTo>
                <a:lnTo>
                  <a:pt x="742" y="1326"/>
                </a:lnTo>
                <a:lnTo>
                  <a:pt x="756" y="1261"/>
                </a:lnTo>
                <a:lnTo>
                  <a:pt x="727" y="1217"/>
                </a:lnTo>
                <a:lnTo>
                  <a:pt x="677" y="1208"/>
                </a:lnTo>
                <a:lnTo>
                  <a:pt x="624" y="1250"/>
                </a:lnTo>
                <a:lnTo>
                  <a:pt x="600" y="1301"/>
                </a:lnTo>
                <a:lnTo>
                  <a:pt x="626" y="1342"/>
                </a:lnTo>
                <a:lnTo>
                  <a:pt x="660" y="1366"/>
                </a:lnTo>
                <a:lnTo>
                  <a:pt x="694" y="1369"/>
                </a:lnTo>
                <a:lnTo>
                  <a:pt x="706" y="1368"/>
                </a:lnTo>
                <a:lnTo>
                  <a:pt x="708" y="1373"/>
                </a:lnTo>
                <a:lnTo>
                  <a:pt x="699" y="1384"/>
                </a:lnTo>
                <a:lnTo>
                  <a:pt x="680" y="1402"/>
                </a:lnTo>
                <a:lnTo>
                  <a:pt x="641" y="1432"/>
                </a:lnTo>
                <a:lnTo>
                  <a:pt x="614" y="1445"/>
                </a:lnTo>
                <a:lnTo>
                  <a:pt x="550" y="1391"/>
                </a:lnTo>
                <a:lnTo>
                  <a:pt x="493" y="1274"/>
                </a:lnTo>
                <a:lnTo>
                  <a:pt x="392" y="1006"/>
                </a:lnTo>
                <a:lnTo>
                  <a:pt x="236" y="808"/>
                </a:lnTo>
                <a:lnTo>
                  <a:pt x="120" y="681"/>
                </a:lnTo>
                <a:lnTo>
                  <a:pt x="45" y="594"/>
                </a:lnTo>
                <a:lnTo>
                  <a:pt x="13" y="557"/>
                </a:lnTo>
                <a:lnTo>
                  <a:pt x="0" y="551"/>
                </a:lnTo>
                <a:lnTo>
                  <a:pt x="95" y="691"/>
                </a:lnTo>
                <a:lnTo>
                  <a:pt x="250" y="851"/>
                </a:lnTo>
                <a:lnTo>
                  <a:pt x="361" y="982"/>
                </a:lnTo>
                <a:lnTo>
                  <a:pt x="462" y="1235"/>
                </a:lnTo>
                <a:lnTo>
                  <a:pt x="510" y="1361"/>
                </a:lnTo>
                <a:lnTo>
                  <a:pt x="557" y="1431"/>
                </a:lnTo>
                <a:lnTo>
                  <a:pt x="609" y="1455"/>
                </a:lnTo>
                <a:lnTo>
                  <a:pt x="674" y="1437"/>
                </a:lnTo>
                <a:lnTo>
                  <a:pt x="765" y="1364"/>
                </a:lnTo>
                <a:lnTo>
                  <a:pt x="855" y="1242"/>
                </a:lnTo>
                <a:lnTo>
                  <a:pt x="940" y="1077"/>
                </a:lnTo>
                <a:lnTo>
                  <a:pt x="1019" y="869"/>
                </a:lnTo>
                <a:lnTo>
                  <a:pt x="1065" y="689"/>
                </a:lnTo>
                <a:lnTo>
                  <a:pt x="1077" y="489"/>
                </a:lnTo>
                <a:lnTo>
                  <a:pt x="1049" y="188"/>
                </a:lnTo>
                <a:lnTo>
                  <a:pt x="988" y="0"/>
                </a:lnTo>
                <a:lnTo>
                  <a:pt x="987" y="29"/>
                </a:lnTo>
                <a:lnTo>
                  <a:pt x="1011" y="123"/>
                </a:lnTo>
                <a:close/>
                <a:moveTo>
                  <a:pt x="735" y="1264"/>
                </a:moveTo>
                <a:lnTo>
                  <a:pt x="729" y="1297"/>
                </a:lnTo>
                <a:lnTo>
                  <a:pt x="707" y="1332"/>
                </a:lnTo>
                <a:lnTo>
                  <a:pt x="673" y="1355"/>
                </a:lnTo>
                <a:lnTo>
                  <a:pt x="641" y="1334"/>
                </a:lnTo>
                <a:lnTo>
                  <a:pt x="620" y="1301"/>
                </a:lnTo>
                <a:lnTo>
                  <a:pt x="647" y="1260"/>
                </a:lnTo>
                <a:lnTo>
                  <a:pt x="702" y="1226"/>
                </a:lnTo>
                <a:lnTo>
                  <a:pt x="735" y="126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31" name="Freeform 53"/>
          <p:cNvSpPr>
            <a:spLocks/>
          </p:cNvSpPr>
          <p:nvPr/>
        </p:nvSpPr>
        <p:spPr bwMode="auto">
          <a:xfrm>
            <a:off x="7645400" y="1411288"/>
            <a:ext cx="95250" cy="100013"/>
          </a:xfrm>
          <a:custGeom>
            <a:avLst/>
            <a:gdLst>
              <a:gd name="T0" fmla="*/ 366 w 481"/>
              <a:gd name="T1" fmla="*/ 80 h 505"/>
              <a:gd name="T2" fmla="*/ 178 w 481"/>
              <a:gd name="T3" fmla="*/ 262 h 505"/>
              <a:gd name="T4" fmla="*/ 25 w 481"/>
              <a:gd name="T5" fmla="*/ 459 h 505"/>
              <a:gd name="T6" fmla="*/ 10 w 481"/>
              <a:gd name="T7" fmla="*/ 484 h 505"/>
              <a:gd name="T8" fmla="*/ 2 w 481"/>
              <a:gd name="T9" fmla="*/ 500 h 505"/>
              <a:gd name="T10" fmla="*/ 0 w 481"/>
              <a:gd name="T11" fmla="*/ 504 h 505"/>
              <a:gd name="T12" fmla="*/ 1 w 481"/>
              <a:gd name="T13" fmla="*/ 505 h 505"/>
              <a:gd name="T14" fmla="*/ 4 w 481"/>
              <a:gd name="T15" fmla="*/ 503 h 505"/>
              <a:gd name="T16" fmla="*/ 9 w 481"/>
              <a:gd name="T17" fmla="*/ 499 h 505"/>
              <a:gd name="T18" fmla="*/ 46 w 481"/>
              <a:gd name="T19" fmla="*/ 453 h 505"/>
              <a:gd name="T20" fmla="*/ 113 w 481"/>
              <a:gd name="T21" fmla="*/ 366 h 505"/>
              <a:gd name="T22" fmla="*/ 264 w 481"/>
              <a:gd name="T23" fmla="*/ 194 h 505"/>
              <a:gd name="T24" fmla="*/ 434 w 481"/>
              <a:gd name="T25" fmla="*/ 47 h 505"/>
              <a:gd name="T26" fmla="*/ 474 w 481"/>
              <a:gd name="T27" fmla="*/ 15 h 505"/>
              <a:gd name="T28" fmla="*/ 481 w 481"/>
              <a:gd name="T29" fmla="*/ 0 h 505"/>
              <a:gd name="T30" fmla="*/ 442 w 481"/>
              <a:gd name="T31" fmla="*/ 24 h 505"/>
              <a:gd name="T32" fmla="*/ 366 w 481"/>
              <a:gd name="T33" fmla="*/ 80 h 5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481" h="505">
                <a:moveTo>
                  <a:pt x="366" y="80"/>
                </a:moveTo>
                <a:lnTo>
                  <a:pt x="178" y="262"/>
                </a:lnTo>
                <a:lnTo>
                  <a:pt x="25" y="459"/>
                </a:lnTo>
                <a:lnTo>
                  <a:pt x="10" y="484"/>
                </a:lnTo>
                <a:lnTo>
                  <a:pt x="2" y="500"/>
                </a:lnTo>
                <a:lnTo>
                  <a:pt x="0" y="504"/>
                </a:lnTo>
                <a:lnTo>
                  <a:pt x="1" y="505"/>
                </a:lnTo>
                <a:lnTo>
                  <a:pt x="4" y="503"/>
                </a:lnTo>
                <a:lnTo>
                  <a:pt x="9" y="499"/>
                </a:lnTo>
                <a:lnTo>
                  <a:pt x="46" y="453"/>
                </a:lnTo>
                <a:lnTo>
                  <a:pt x="113" y="366"/>
                </a:lnTo>
                <a:lnTo>
                  <a:pt x="264" y="194"/>
                </a:lnTo>
                <a:lnTo>
                  <a:pt x="434" y="47"/>
                </a:lnTo>
                <a:lnTo>
                  <a:pt x="474" y="15"/>
                </a:lnTo>
                <a:lnTo>
                  <a:pt x="481" y="0"/>
                </a:lnTo>
                <a:lnTo>
                  <a:pt x="442" y="24"/>
                </a:lnTo>
                <a:lnTo>
                  <a:pt x="366" y="8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32" name="Freeform 54"/>
          <p:cNvSpPr>
            <a:spLocks/>
          </p:cNvSpPr>
          <p:nvPr/>
        </p:nvSpPr>
        <p:spPr bwMode="auto">
          <a:xfrm>
            <a:off x="7062788" y="1417638"/>
            <a:ext cx="404813" cy="282575"/>
          </a:xfrm>
          <a:custGeom>
            <a:avLst/>
            <a:gdLst>
              <a:gd name="T0" fmla="*/ 1994 w 2041"/>
              <a:gd name="T1" fmla="*/ 97 h 1420"/>
              <a:gd name="T2" fmla="*/ 1892 w 2041"/>
              <a:gd name="T3" fmla="*/ 306 h 1420"/>
              <a:gd name="T4" fmla="*/ 1728 w 2041"/>
              <a:gd name="T5" fmla="*/ 527 h 1420"/>
              <a:gd name="T6" fmla="*/ 1518 w 2041"/>
              <a:gd name="T7" fmla="*/ 740 h 1420"/>
              <a:gd name="T8" fmla="*/ 1279 w 2041"/>
              <a:gd name="T9" fmla="*/ 927 h 1420"/>
              <a:gd name="T10" fmla="*/ 1005 w 2041"/>
              <a:gd name="T11" fmla="*/ 1087 h 1420"/>
              <a:gd name="T12" fmla="*/ 699 w 2041"/>
              <a:gd name="T13" fmla="*/ 1229 h 1420"/>
              <a:gd name="T14" fmla="*/ 395 w 2041"/>
              <a:gd name="T15" fmla="*/ 1339 h 1420"/>
              <a:gd name="T16" fmla="*/ 128 w 2041"/>
              <a:gd name="T17" fmla="*/ 1402 h 1420"/>
              <a:gd name="T18" fmla="*/ 0 w 2041"/>
              <a:gd name="T19" fmla="*/ 1420 h 1420"/>
              <a:gd name="T20" fmla="*/ 134 w 2041"/>
              <a:gd name="T21" fmla="*/ 1412 h 1420"/>
              <a:gd name="T22" fmla="*/ 487 w 2041"/>
              <a:gd name="T23" fmla="*/ 1332 h 1420"/>
              <a:gd name="T24" fmla="*/ 905 w 2041"/>
              <a:gd name="T25" fmla="*/ 1166 h 1420"/>
              <a:gd name="T26" fmla="*/ 1284 w 2041"/>
              <a:gd name="T27" fmla="*/ 945 h 1420"/>
              <a:gd name="T28" fmla="*/ 1605 w 2041"/>
              <a:gd name="T29" fmla="*/ 690 h 1420"/>
              <a:gd name="T30" fmla="*/ 1849 w 2041"/>
              <a:gd name="T31" fmla="*/ 414 h 1420"/>
              <a:gd name="T32" fmla="*/ 2004 w 2041"/>
              <a:gd name="T33" fmla="*/ 134 h 1420"/>
              <a:gd name="T34" fmla="*/ 2032 w 2041"/>
              <a:gd name="T35" fmla="*/ 47 h 1420"/>
              <a:gd name="T36" fmla="*/ 2041 w 2041"/>
              <a:gd name="T37" fmla="*/ 0 h 1420"/>
              <a:gd name="T38" fmla="*/ 2025 w 2041"/>
              <a:gd name="T39" fmla="*/ 21 h 1420"/>
              <a:gd name="T40" fmla="*/ 1994 w 2041"/>
              <a:gd name="T41" fmla="*/ 97 h 14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041" h="1420">
                <a:moveTo>
                  <a:pt x="1994" y="97"/>
                </a:moveTo>
                <a:lnTo>
                  <a:pt x="1892" y="306"/>
                </a:lnTo>
                <a:lnTo>
                  <a:pt x="1728" y="527"/>
                </a:lnTo>
                <a:lnTo>
                  <a:pt x="1518" y="740"/>
                </a:lnTo>
                <a:lnTo>
                  <a:pt x="1279" y="927"/>
                </a:lnTo>
                <a:lnTo>
                  <a:pt x="1005" y="1087"/>
                </a:lnTo>
                <a:lnTo>
                  <a:pt x="699" y="1229"/>
                </a:lnTo>
                <a:lnTo>
                  <a:pt x="395" y="1339"/>
                </a:lnTo>
                <a:lnTo>
                  <a:pt x="128" y="1402"/>
                </a:lnTo>
                <a:lnTo>
                  <a:pt x="0" y="1420"/>
                </a:lnTo>
                <a:lnTo>
                  <a:pt x="134" y="1412"/>
                </a:lnTo>
                <a:lnTo>
                  <a:pt x="487" y="1332"/>
                </a:lnTo>
                <a:lnTo>
                  <a:pt x="905" y="1166"/>
                </a:lnTo>
                <a:lnTo>
                  <a:pt x="1284" y="945"/>
                </a:lnTo>
                <a:lnTo>
                  <a:pt x="1605" y="690"/>
                </a:lnTo>
                <a:lnTo>
                  <a:pt x="1849" y="414"/>
                </a:lnTo>
                <a:lnTo>
                  <a:pt x="2004" y="134"/>
                </a:lnTo>
                <a:lnTo>
                  <a:pt x="2032" y="47"/>
                </a:lnTo>
                <a:lnTo>
                  <a:pt x="2041" y="0"/>
                </a:lnTo>
                <a:lnTo>
                  <a:pt x="2025" y="21"/>
                </a:lnTo>
                <a:lnTo>
                  <a:pt x="1994" y="9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34" name="Freeform 55"/>
          <p:cNvSpPr>
            <a:spLocks noEditPoints="1"/>
          </p:cNvSpPr>
          <p:nvPr/>
        </p:nvSpPr>
        <p:spPr bwMode="auto">
          <a:xfrm>
            <a:off x="7810500" y="1431926"/>
            <a:ext cx="26988" cy="127000"/>
          </a:xfrm>
          <a:custGeom>
            <a:avLst/>
            <a:gdLst>
              <a:gd name="T0" fmla="*/ 11 w 136"/>
              <a:gd name="T1" fmla="*/ 14 h 641"/>
              <a:gd name="T2" fmla="*/ 0 w 136"/>
              <a:gd name="T3" fmla="*/ 66 h 641"/>
              <a:gd name="T4" fmla="*/ 15 w 136"/>
              <a:gd name="T5" fmla="*/ 175 h 641"/>
              <a:gd name="T6" fmla="*/ 34 w 136"/>
              <a:gd name="T7" fmla="*/ 319 h 641"/>
              <a:gd name="T8" fmla="*/ 44 w 136"/>
              <a:gd name="T9" fmla="*/ 471 h 641"/>
              <a:gd name="T10" fmla="*/ 47 w 136"/>
              <a:gd name="T11" fmla="*/ 571 h 641"/>
              <a:gd name="T12" fmla="*/ 58 w 136"/>
              <a:gd name="T13" fmla="*/ 627 h 641"/>
              <a:gd name="T14" fmla="*/ 78 w 136"/>
              <a:gd name="T15" fmla="*/ 641 h 641"/>
              <a:gd name="T16" fmla="*/ 108 w 136"/>
              <a:gd name="T17" fmla="*/ 617 h 641"/>
              <a:gd name="T18" fmla="*/ 136 w 136"/>
              <a:gd name="T19" fmla="*/ 363 h 641"/>
              <a:gd name="T20" fmla="*/ 101 w 136"/>
              <a:gd name="T21" fmla="*/ 70 h 641"/>
              <a:gd name="T22" fmla="*/ 55 w 136"/>
              <a:gd name="T23" fmla="*/ 0 h 641"/>
              <a:gd name="T24" fmla="*/ 11 w 136"/>
              <a:gd name="T25" fmla="*/ 14 h 641"/>
              <a:gd name="T26" fmla="*/ 89 w 136"/>
              <a:gd name="T27" fmla="*/ 101 h 641"/>
              <a:gd name="T28" fmla="*/ 114 w 136"/>
              <a:gd name="T29" fmla="*/ 385 h 641"/>
              <a:gd name="T30" fmla="*/ 93 w 136"/>
              <a:gd name="T31" fmla="*/ 610 h 641"/>
              <a:gd name="T32" fmla="*/ 73 w 136"/>
              <a:gd name="T33" fmla="*/ 576 h 641"/>
              <a:gd name="T34" fmla="*/ 56 w 136"/>
              <a:gd name="T35" fmla="*/ 401 h 641"/>
              <a:gd name="T36" fmla="*/ 44 w 136"/>
              <a:gd name="T37" fmla="*/ 214 h 641"/>
              <a:gd name="T38" fmla="*/ 32 w 136"/>
              <a:gd name="T39" fmla="*/ 91 h 641"/>
              <a:gd name="T40" fmla="*/ 28 w 136"/>
              <a:gd name="T41" fmla="*/ 32 h 641"/>
              <a:gd name="T42" fmla="*/ 41 w 136"/>
              <a:gd name="T43" fmla="*/ 14 h 641"/>
              <a:gd name="T44" fmla="*/ 63 w 136"/>
              <a:gd name="T45" fmla="*/ 38 h 641"/>
              <a:gd name="T46" fmla="*/ 89 w 136"/>
              <a:gd name="T47" fmla="*/ 101 h 6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36" h="641">
                <a:moveTo>
                  <a:pt x="11" y="14"/>
                </a:moveTo>
                <a:lnTo>
                  <a:pt x="0" y="66"/>
                </a:lnTo>
                <a:lnTo>
                  <a:pt x="15" y="175"/>
                </a:lnTo>
                <a:lnTo>
                  <a:pt x="34" y="319"/>
                </a:lnTo>
                <a:lnTo>
                  <a:pt x="44" y="471"/>
                </a:lnTo>
                <a:lnTo>
                  <a:pt x="47" y="571"/>
                </a:lnTo>
                <a:lnTo>
                  <a:pt x="58" y="627"/>
                </a:lnTo>
                <a:lnTo>
                  <a:pt x="78" y="641"/>
                </a:lnTo>
                <a:lnTo>
                  <a:pt x="108" y="617"/>
                </a:lnTo>
                <a:lnTo>
                  <a:pt x="136" y="363"/>
                </a:lnTo>
                <a:lnTo>
                  <a:pt x="101" y="70"/>
                </a:lnTo>
                <a:lnTo>
                  <a:pt x="55" y="0"/>
                </a:lnTo>
                <a:lnTo>
                  <a:pt x="11" y="14"/>
                </a:lnTo>
                <a:close/>
                <a:moveTo>
                  <a:pt x="89" y="101"/>
                </a:moveTo>
                <a:lnTo>
                  <a:pt x="114" y="385"/>
                </a:lnTo>
                <a:lnTo>
                  <a:pt x="93" y="610"/>
                </a:lnTo>
                <a:lnTo>
                  <a:pt x="73" y="576"/>
                </a:lnTo>
                <a:lnTo>
                  <a:pt x="56" y="401"/>
                </a:lnTo>
                <a:lnTo>
                  <a:pt x="44" y="214"/>
                </a:lnTo>
                <a:lnTo>
                  <a:pt x="32" y="91"/>
                </a:lnTo>
                <a:lnTo>
                  <a:pt x="28" y="32"/>
                </a:lnTo>
                <a:lnTo>
                  <a:pt x="41" y="14"/>
                </a:lnTo>
                <a:lnTo>
                  <a:pt x="63" y="38"/>
                </a:lnTo>
                <a:lnTo>
                  <a:pt x="89" y="10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35" name="Freeform 56"/>
          <p:cNvSpPr>
            <a:spLocks/>
          </p:cNvSpPr>
          <p:nvPr/>
        </p:nvSpPr>
        <p:spPr bwMode="auto">
          <a:xfrm>
            <a:off x="7642225" y="1447801"/>
            <a:ext cx="20638" cy="22225"/>
          </a:xfrm>
          <a:custGeom>
            <a:avLst/>
            <a:gdLst>
              <a:gd name="T0" fmla="*/ 49 w 108"/>
              <a:gd name="T1" fmla="*/ 56 h 113"/>
              <a:gd name="T2" fmla="*/ 0 w 108"/>
              <a:gd name="T3" fmla="*/ 113 h 113"/>
              <a:gd name="T4" fmla="*/ 57 w 108"/>
              <a:gd name="T5" fmla="*/ 64 h 113"/>
              <a:gd name="T6" fmla="*/ 108 w 108"/>
              <a:gd name="T7" fmla="*/ 14 h 113"/>
              <a:gd name="T8" fmla="*/ 107 w 108"/>
              <a:gd name="T9" fmla="*/ 0 h 113"/>
              <a:gd name="T10" fmla="*/ 87 w 108"/>
              <a:gd name="T11" fmla="*/ 16 h 113"/>
              <a:gd name="T12" fmla="*/ 49 w 108"/>
              <a:gd name="T13" fmla="*/ 56 h 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8" h="113">
                <a:moveTo>
                  <a:pt x="49" y="56"/>
                </a:moveTo>
                <a:lnTo>
                  <a:pt x="0" y="113"/>
                </a:lnTo>
                <a:lnTo>
                  <a:pt x="57" y="64"/>
                </a:lnTo>
                <a:lnTo>
                  <a:pt x="108" y="14"/>
                </a:lnTo>
                <a:lnTo>
                  <a:pt x="107" y="0"/>
                </a:lnTo>
                <a:lnTo>
                  <a:pt x="87" y="16"/>
                </a:lnTo>
                <a:lnTo>
                  <a:pt x="49" y="5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36" name="Freeform 57"/>
          <p:cNvSpPr>
            <a:spLocks/>
          </p:cNvSpPr>
          <p:nvPr/>
        </p:nvSpPr>
        <p:spPr bwMode="auto">
          <a:xfrm>
            <a:off x="6678613" y="1530351"/>
            <a:ext cx="3175" cy="9525"/>
          </a:xfrm>
          <a:custGeom>
            <a:avLst/>
            <a:gdLst>
              <a:gd name="T0" fmla="*/ 0 w 17"/>
              <a:gd name="T1" fmla="*/ 27 h 48"/>
              <a:gd name="T2" fmla="*/ 1 w 17"/>
              <a:gd name="T3" fmla="*/ 40 h 48"/>
              <a:gd name="T4" fmla="*/ 4 w 17"/>
              <a:gd name="T5" fmla="*/ 48 h 48"/>
              <a:gd name="T6" fmla="*/ 9 w 17"/>
              <a:gd name="T7" fmla="*/ 48 h 48"/>
              <a:gd name="T8" fmla="*/ 13 w 17"/>
              <a:gd name="T9" fmla="*/ 39 h 48"/>
              <a:gd name="T10" fmla="*/ 17 w 17"/>
              <a:gd name="T11" fmla="*/ 17 h 48"/>
              <a:gd name="T12" fmla="*/ 11 w 17"/>
              <a:gd name="T13" fmla="*/ 0 h 48"/>
              <a:gd name="T14" fmla="*/ 2 w 17"/>
              <a:gd name="T15" fmla="*/ 1 h 48"/>
              <a:gd name="T16" fmla="*/ 0 w 17"/>
              <a:gd name="T17" fmla="*/ 27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7" h="48">
                <a:moveTo>
                  <a:pt x="0" y="27"/>
                </a:moveTo>
                <a:lnTo>
                  <a:pt x="1" y="40"/>
                </a:lnTo>
                <a:lnTo>
                  <a:pt x="4" y="48"/>
                </a:lnTo>
                <a:lnTo>
                  <a:pt x="9" y="48"/>
                </a:lnTo>
                <a:lnTo>
                  <a:pt x="13" y="39"/>
                </a:lnTo>
                <a:lnTo>
                  <a:pt x="17" y="17"/>
                </a:lnTo>
                <a:lnTo>
                  <a:pt x="11" y="0"/>
                </a:lnTo>
                <a:lnTo>
                  <a:pt x="2" y="1"/>
                </a:lnTo>
                <a:lnTo>
                  <a:pt x="0" y="2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37" name="Freeform 58"/>
          <p:cNvSpPr>
            <a:spLocks/>
          </p:cNvSpPr>
          <p:nvPr/>
        </p:nvSpPr>
        <p:spPr bwMode="auto">
          <a:xfrm>
            <a:off x="6657975" y="1597026"/>
            <a:ext cx="3175" cy="14288"/>
          </a:xfrm>
          <a:custGeom>
            <a:avLst/>
            <a:gdLst>
              <a:gd name="T0" fmla="*/ 0 w 13"/>
              <a:gd name="T1" fmla="*/ 37 h 71"/>
              <a:gd name="T2" fmla="*/ 1 w 13"/>
              <a:gd name="T3" fmla="*/ 58 h 71"/>
              <a:gd name="T4" fmla="*/ 3 w 13"/>
              <a:gd name="T5" fmla="*/ 69 h 71"/>
              <a:gd name="T6" fmla="*/ 5 w 13"/>
              <a:gd name="T7" fmla="*/ 71 h 71"/>
              <a:gd name="T8" fmla="*/ 6 w 13"/>
              <a:gd name="T9" fmla="*/ 71 h 71"/>
              <a:gd name="T10" fmla="*/ 8 w 13"/>
              <a:gd name="T11" fmla="*/ 68 h 71"/>
              <a:gd name="T12" fmla="*/ 10 w 13"/>
              <a:gd name="T13" fmla="*/ 62 h 71"/>
              <a:gd name="T14" fmla="*/ 13 w 13"/>
              <a:gd name="T15" fmla="*/ 29 h 71"/>
              <a:gd name="T16" fmla="*/ 10 w 13"/>
              <a:gd name="T17" fmla="*/ 0 h 71"/>
              <a:gd name="T18" fmla="*/ 3 w 13"/>
              <a:gd name="T19" fmla="*/ 0 h 71"/>
              <a:gd name="T20" fmla="*/ 0 w 13"/>
              <a:gd name="T21" fmla="*/ 37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3" h="71">
                <a:moveTo>
                  <a:pt x="0" y="37"/>
                </a:moveTo>
                <a:lnTo>
                  <a:pt x="1" y="58"/>
                </a:lnTo>
                <a:lnTo>
                  <a:pt x="3" y="69"/>
                </a:lnTo>
                <a:lnTo>
                  <a:pt x="5" y="71"/>
                </a:lnTo>
                <a:lnTo>
                  <a:pt x="6" y="71"/>
                </a:lnTo>
                <a:lnTo>
                  <a:pt x="8" y="68"/>
                </a:lnTo>
                <a:lnTo>
                  <a:pt x="10" y="62"/>
                </a:lnTo>
                <a:lnTo>
                  <a:pt x="13" y="29"/>
                </a:lnTo>
                <a:lnTo>
                  <a:pt x="10" y="0"/>
                </a:lnTo>
                <a:lnTo>
                  <a:pt x="3" y="0"/>
                </a:lnTo>
                <a:lnTo>
                  <a:pt x="0" y="3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38" name="Freeform 59"/>
          <p:cNvSpPr>
            <a:spLocks/>
          </p:cNvSpPr>
          <p:nvPr/>
        </p:nvSpPr>
        <p:spPr bwMode="auto">
          <a:xfrm>
            <a:off x="6665913" y="1595438"/>
            <a:ext cx="3175" cy="12700"/>
          </a:xfrm>
          <a:custGeom>
            <a:avLst/>
            <a:gdLst>
              <a:gd name="T0" fmla="*/ 0 w 13"/>
              <a:gd name="T1" fmla="*/ 32 h 63"/>
              <a:gd name="T2" fmla="*/ 1 w 13"/>
              <a:gd name="T3" fmla="*/ 50 h 63"/>
              <a:gd name="T4" fmla="*/ 3 w 13"/>
              <a:gd name="T5" fmla="*/ 60 h 63"/>
              <a:gd name="T6" fmla="*/ 6 w 13"/>
              <a:gd name="T7" fmla="*/ 63 h 63"/>
              <a:gd name="T8" fmla="*/ 10 w 13"/>
              <a:gd name="T9" fmla="*/ 57 h 63"/>
              <a:gd name="T10" fmla="*/ 13 w 13"/>
              <a:gd name="T11" fmla="*/ 31 h 63"/>
              <a:gd name="T12" fmla="*/ 10 w 13"/>
              <a:gd name="T13" fmla="*/ 5 h 63"/>
              <a:gd name="T14" fmla="*/ 6 w 13"/>
              <a:gd name="T15" fmla="*/ 0 h 63"/>
              <a:gd name="T16" fmla="*/ 3 w 13"/>
              <a:gd name="T17" fmla="*/ 3 h 63"/>
              <a:gd name="T18" fmla="*/ 1 w 13"/>
              <a:gd name="T19" fmla="*/ 14 h 63"/>
              <a:gd name="T20" fmla="*/ 0 w 13"/>
              <a:gd name="T21" fmla="*/ 32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3" h="63">
                <a:moveTo>
                  <a:pt x="0" y="32"/>
                </a:moveTo>
                <a:lnTo>
                  <a:pt x="1" y="50"/>
                </a:lnTo>
                <a:lnTo>
                  <a:pt x="3" y="60"/>
                </a:lnTo>
                <a:lnTo>
                  <a:pt x="6" y="63"/>
                </a:lnTo>
                <a:lnTo>
                  <a:pt x="10" y="57"/>
                </a:lnTo>
                <a:lnTo>
                  <a:pt x="13" y="31"/>
                </a:lnTo>
                <a:lnTo>
                  <a:pt x="10" y="5"/>
                </a:lnTo>
                <a:lnTo>
                  <a:pt x="6" y="0"/>
                </a:lnTo>
                <a:lnTo>
                  <a:pt x="3" y="3"/>
                </a:lnTo>
                <a:lnTo>
                  <a:pt x="1" y="14"/>
                </a:lnTo>
                <a:lnTo>
                  <a:pt x="0" y="3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39" name="Freeform 60"/>
          <p:cNvSpPr>
            <a:spLocks/>
          </p:cNvSpPr>
          <p:nvPr/>
        </p:nvSpPr>
        <p:spPr bwMode="auto">
          <a:xfrm>
            <a:off x="7529513" y="1595438"/>
            <a:ext cx="12700" cy="11113"/>
          </a:xfrm>
          <a:custGeom>
            <a:avLst/>
            <a:gdLst>
              <a:gd name="T0" fmla="*/ 17 w 60"/>
              <a:gd name="T1" fmla="*/ 32 h 58"/>
              <a:gd name="T2" fmla="*/ 3 w 60"/>
              <a:gd name="T3" fmla="*/ 50 h 58"/>
              <a:gd name="T4" fmla="*/ 0 w 60"/>
              <a:gd name="T5" fmla="*/ 58 h 58"/>
              <a:gd name="T6" fmla="*/ 7 w 60"/>
              <a:gd name="T7" fmla="*/ 55 h 58"/>
              <a:gd name="T8" fmla="*/ 25 w 60"/>
              <a:gd name="T9" fmla="*/ 40 h 58"/>
              <a:gd name="T10" fmla="*/ 50 w 60"/>
              <a:gd name="T11" fmla="*/ 19 h 58"/>
              <a:gd name="T12" fmla="*/ 60 w 60"/>
              <a:gd name="T13" fmla="*/ 5 h 58"/>
              <a:gd name="T14" fmla="*/ 49 w 60"/>
              <a:gd name="T15" fmla="*/ 0 h 58"/>
              <a:gd name="T16" fmla="*/ 17 w 60"/>
              <a:gd name="T17" fmla="*/ 32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0" h="58">
                <a:moveTo>
                  <a:pt x="17" y="32"/>
                </a:moveTo>
                <a:lnTo>
                  <a:pt x="3" y="50"/>
                </a:lnTo>
                <a:lnTo>
                  <a:pt x="0" y="58"/>
                </a:lnTo>
                <a:lnTo>
                  <a:pt x="7" y="55"/>
                </a:lnTo>
                <a:lnTo>
                  <a:pt x="25" y="40"/>
                </a:lnTo>
                <a:lnTo>
                  <a:pt x="50" y="19"/>
                </a:lnTo>
                <a:lnTo>
                  <a:pt x="60" y="5"/>
                </a:lnTo>
                <a:lnTo>
                  <a:pt x="49" y="0"/>
                </a:lnTo>
                <a:lnTo>
                  <a:pt x="17" y="3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40" name="Freeform 61"/>
          <p:cNvSpPr>
            <a:spLocks/>
          </p:cNvSpPr>
          <p:nvPr/>
        </p:nvSpPr>
        <p:spPr bwMode="auto">
          <a:xfrm>
            <a:off x="6662738" y="1622426"/>
            <a:ext cx="1588" cy="17463"/>
          </a:xfrm>
          <a:custGeom>
            <a:avLst/>
            <a:gdLst>
              <a:gd name="T0" fmla="*/ 0 w 14"/>
              <a:gd name="T1" fmla="*/ 45 h 88"/>
              <a:gd name="T2" fmla="*/ 1 w 14"/>
              <a:gd name="T3" fmla="*/ 70 h 88"/>
              <a:gd name="T4" fmla="*/ 3 w 14"/>
              <a:gd name="T5" fmla="*/ 84 h 88"/>
              <a:gd name="T6" fmla="*/ 5 w 14"/>
              <a:gd name="T7" fmla="*/ 88 h 88"/>
              <a:gd name="T8" fmla="*/ 6 w 14"/>
              <a:gd name="T9" fmla="*/ 88 h 88"/>
              <a:gd name="T10" fmla="*/ 8 w 14"/>
              <a:gd name="T11" fmla="*/ 85 h 88"/>
              <a:gd name="T12" fmla="*/ 11 w 14"/>
              <a:gd name="T13" fmla="*/ 80 h 88"/>
              <a:gd name="T14" fmla="*/ 14 w 14"/>
              <a:gd name="T15" fmla="*/ 44 h 88"/>
              <a:gd name="T16" fmla="*/ 11 w 14"/>
              <a:gd name="T17" fmla="*/ 8 h 88"/>
              <a:gd name="T18" fmla="*/ 8 w 14"/>
              <a:gd name="T19" fmla="*/ 2 h 88"/>
              <a:gd name="T20" fmla="*/ 6 w 14"/>
              <a:gd name="T21" fmla="*/ 0 h 88"/>
              <a:gd name="T22" fmla="*/ 5 w 14"/>
              <a:gd name="T23" fmla="*/ 1 h 88"/>
              <a:gd name="T24" fmla="*/ 3 w 14"/>
              <a:gd name="T25" fmla="*/ 5 h 88"/>
              <a:gd name="T26" fmla="*/ 1 w 14"/>
              <a:gd name="T27" fmla="*/ 19 h 88"/>
              <a:gd name="T28" fmla="*/ 0 w 14"/>
              <a:gd name="T29" fmla="*/ 45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4" h="88">
                <a:moveTo>
                  <a:pt x="0" y="45"/>
                </a:moveTo>
                <a:lnTo>
                  <a:pt x="1" y="70"/>
                </a:lnTo>
                <a:lnTo>
                  <a:pt x="3" y="84"/>
                </a:lnTo>
                <a:lnTo>
                  <a:pt x="5" y="88"/>
                </a:lnTo>
                <a:lnTo>
                  <a:pt x="6" y="88"/>
                </a:lnTo>
                <a:lnTo>
                  <a:pt x="8" y="85"/>
                </a:lnTo>
                <a:lnTo>
                  <a:pt x="11" y="80"/>
                </a:lnTo>
                <a:lnTo>
                  <a:pt x="14" y="44"/>
                </a:lnTo>
                <a:lnTo>
                  <a:pt x="11" y="8"/>
                </a:lnTo>
                <a:lnTo>
                  <a:pt x="8" y="2"/>
                </a:lnTo>
                <a:lnTo>
                  <a:pt x="6" y="0"/>
                </a:lnTo>
                <a:lnTo>
                  <a:pt x="5" y="1"/>
                </a:lnTo>
                <a:lnTo>
                  <a:pt x="3" y="5"/>
                </a:lnTo>
                <a:lnTo>
                  <a:pt x="1" y="19"/>
                </a:lnTo>
                <a:lnTo>
                  <a:pt x="0" y="4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41" name="Freeform 62"/>
          <p:cNvSpPr>
            <a:spLocks/>
          </p:cNvSpPr>
          <p:nvPr/>
        </p:nvSpPr>
        <p:spPr bwMode="auto">
          <a:xfrm>
            <a:off x="6651625" y="1620838"/>
            <a:ext cx="9525" cy="273050"/>
          </a:xfrm>
          <a:custGeom>
            <a:avLst/>
            <a:gdLst>
              <a:gd name="T0" fmla="*/ 5 w 44"/>
              <a:gd name="T1" fmla="*/ 144 h 1377"/>
              <a:gd name="T2" fmla="*/ 0 w 44"/>
              <a:gd name="T3" fmla="*/ 405 h 1377"/>
              <a:gd name="T4" fmla="*/ 7 w 44"/>
              <a:gd name="T5" fmla="*/ 832 h 1377"/>
              <a:gd name="T6" fmla="*/ 23 w 44"/>
              <a:gd name="T7" fmla="*/ 1377 h 1377"/>
              <a:gd name="T8" fmla="*/ 19 w 44"/>
              <a:gd name="T9" fmla="*/ 781 h 1377"/>
              <a:gd name="T10" fmla="*/ 19 w 44"/>
              <a:gd name="T11" fmla="*/ 556 h 1377"/>
              <a:gd name="T12" fmla="*/ 21 w 44"/>
              <a:gd name="T13" fmla="*/ 386 h 1377"/>
              <a:gd name="T14" fmla="*/ 24 w 44"/>
              <a:gd name="T15" fmla="*/ 287 h 1377"/>
              <a:gd name="T16" fmla="*/ 30 w 44"/>
              <a:gd name="T17" fmla="*/ 277 h 1377"/>
              <a:gd name="T18" fmla="*/ 36 w 44"/>
              <a:gd name="T19" fmla="*/ 322 h 1377"/>
              <a:gd name="T20" fmla="*/ 40 w 44"/>
              <a:gd name="T21" fmla="*/ 340 h 1377"/>
              <a:gd name="T22" fmla="*/ 43 w 44"/>
              <a:gd name="T23" fmla="*/ 332 h 1377"/>
              <a:gd name="T24" fmla="*/ 44 w 44"/>
              <a:gd name="T25" fmla="*/ 298 h 1377"/>
              <a:gd name="T26" fmla="*/ 40 w 44"/>
              <a:gd name="T27" fmla="*/ 213 h 1377"/>
              <a:gd name="T28" fmla="*/ 30 w 44"/>
              <a:gd name="T29" fmla="*/ 113 h 1377"/>
              <a:gd name="T30" fmla="*/ 15 w 44"/>
              <a:gd name="T31" fmla="*/ 0 h 1377"/>
              <a:gd name="T32" fmla="*/ 5 w 44"/>
              <a:gd name="T33" fmla="*/ 144 h 13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44" h="1377">
                <a:moveTo>
                  <a:pt x="5" y="144"/>
                </a:moveTo>
                <a:lnTo>
                  <a:pt x="0" y="405"/>
                </a:lnTo>
                <a:lnTo>
                  <a:pt x="7" y="832"/>
                </a:lnTo>
                <a:lnTo>
                  <a:pt x="23" y="1377"/>
                </a:lnTo>
                <a:lnTo>
                  <a:pt x="19" y="781"/>
                </a:lnTo>
                <a:lnTo>
                  <a:pt x="19" y="556"/>
                </a:lnTo>
                <a:lnTo>
                  <a:pt x="21" y="386"/>
                </a:lnTo>
                <a:lnTo>
                  <a:pt x="24" y="287"/>
                </a:lnTo>
                <a:lnTo>
                  <a:pt x="30" y="277"/>
                </a:lnTo>
                <a:lnTo>
                  <a:pt x="36" y="322"/>
                </a:lnTo>
                <a:lnTo>
                  <a:pt x="40" y="340"/>
                </a:lnTo>
                <a:lnTo>
                  <a:pt x="43" y="332"/>
                </a:lnTo>
                <a:lnTo>
                  <a:pt x="44" y="298"/>
                </a:lnTo>
                <a:lnTo>
                  <a:pt x="40" y="213"/>
                </a:lnTo>
                <a:lnTo>
                  <a:pt x="30" y="113"/>
                </a:lnTo>
                <a:lnTo>
                  <a:pt x="15" y="0"/>
                </a:lnTo>
                <a:lnTo>
                  <a:pt x="5" y="14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42" name="Freeform 63"/>
          <p:cNvSpPr>
            <a:spLocks/>
          </p:cNvSpPr>
          <p:nvPr/>
        </p:nvSpPr>
        <p:spPr bwMode="auto">
          <a:xfrm>
            <a:off x="6959600" y="1676401"/>
            <a:ext cx="14288" cy="15875"/>
          </a:xfrm>
          <a:custGeom>
            <a:avLst/>
            <a:gdLst>
              <a:gd name="T0" fmla="*/ 26 w 74"/>
              <a:gd name="T1" fmla="*/ 41 h 82"/>
              <a:gd name="T2" fmla="*/ 56 w 74"/>
              <a:gd name="T3" fmla="*/ 70 h 82"/>
              <a:gd name="T4" fmla="*/ 74 w 74"/>
              <a:gd name="T5" fmla="*/ 82 h 82"/>
              <a:gd name="T6" fmla="*/ 70 w 74"/>
              <a:gd name="T7" fmla="*/ 70 h 82"/>
              <a:gd name="T8" fmla="*/ 47 w 74"/>
              <a:gd name="T9" fmla="*/ 41 h 82"/>
              <a:gd name="T10" fmla="*/ 18 w 74"/>
              <a:gd name="T11" fmla="*/ 11 h 82"/>
              <a:gd name="T12" fmla="*/ 0 w 74"/>
              <a:gd name="T13" fmla="*/ 0 h 82"/>
              <a:gd name="T14" fmla="*/ 4 w 74"/>
              <a:gd name="T15" fmla="*/ 11 h 82"/>
              <a:gd name="T16" fmla="*/ 26 w 74"/>
              <a:gd name="T17" fmla="*/ 41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4" h="82">
                <a:moveTo>
                  <a:pt x="26" y="41"/>
                </a:moveTo>
                <a:lnTo>
                  <a:pt x="56" y="70"/>
                </a:lnTo>
                <a:lnTo>
                  <a:pt x="74" y="82"/>
                </a:lnTo>
                <a:lnTo>
                  <a:pt x="70" y="70"/>
                </a:lnTo>
                <a:lnTo>
                  <a:pt x="47" y="41"/>
                </a:lnTo>
                <a:lnTo>
                  <a:pt x="18" y="11"/>
                </a:lnTo>
                <a:lnTo>
                  <a:pt x="0" y="0"/>
                </a:lnTo>
                <a:lnTo>
                  <a:pt x="4" y="11"/>
                </a:lnTo>
                <a:lnTo>
                  <a:pt x="26" y="4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43" name="Freeform 64"/>
          <p:cNvSpPr>
            <a:spLocks/>
          </p:cNvSpPr>
          <p:nvPr/>
        </p:nvSpPr>
        <p:spPr bwMode="auto">
          <a:xfrm>
            <a:off x="7165975" y="1704976"/>
            <a:ext cx="23813" cy="9525"/>
          </a:xfrm>
          <a:custGeom>
            <a:avLst/>
            <a:gdLst>
              <a:gd name="T0" fmla="*/ 40 w 123"/>
              <a:gd name="T1" fmla="*/ 29 h 51"/>
              <a:gd name="T2" fmla="*/ 12 w 123"/>
              <a:gd name="T3" fmla="*/ 43 h 51"/>
              <a:gd name="T4" fmla="*/ 0 w 123"/>
              <a:gd name="T5" fmla="*/ 50 h 51"/>
              <a:gd name="T6" fmla="*/ 6 w 123"/>
              <a:gd name="T7" fmla="*/ 51 h 51"/>
              <a:gd name="T8" fmla="*/ 30 w 123"/>
              <a:gd name="T9" fmla="*/ 47 h 51"/>
              <a:gd name="T10" fmla="*/ 110 w 123"/>
              <a:gd name="T11" fmla="*/ 17 h 51"/>
              <a:gd name="T12" fmla="*/ 123 w 123"/>
              <a:gd name="T13" fmla="*/ 0 h 51"/>
              <a:gd name="T14" fmla="*/ 91 w 123"/>
              <a:gd name="T15" fmla="*/ 8 h 51"/>
              <a:gd name="T16" fmla="*/ 40 w 123"/>
              <a:gd name="T17" fmla="*/ 29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3" h="51">
                <a:moveTo>
                  <a:pt x="40" y="29"/>
                </a:moveTo>
                <a:lnTo>
                  <a:pt x="12" y="43"/>
                </a:lnTo>
                <a:lnTo>
                  <a:pt x="0" y="50"/>
                </a:lnTo>
                <a:lnTo>
                  <a:pt x="6" y="51"/>
                </a:lnTo>
                <a:lnTo>
                  <a:pt x="30" y="47"/>
                </a:lnTo>
                <a:lnTo>
                  <a:pt x="110" y="17"/>
                </a:lnTo>
                <a:lnTo>
                  <a:pt x="123" y="0"/>
                </a:lnTo>
                <a:lnTo>
                  <a:pt x="91" y="8"/>
                </a:lnTo>
                <a:lnTo>
                  <a:pt x="40" y="2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44" name="Freeform 65"/>
          <p:cNvSpPr>
            <a:spLocks/>
          </p:cNvSpPr>
          <p:nvPr/>
        </p:nvSpPr>
        <p:spPr bwMode="auto">
          <a:xfrm>
            <a:off x="6646863" y="1747838"/>
            <a:ext cx="1588" cy="120650"/>
          </a:xfrm>
          <a:custGeom>
            <a:avLst/>
            <a:gdLst>
              <a:gd name="T0" fmla="*/ 0 w 9"/>
              <a:gd name="T1" fmla="*/ 307 h 607"/>
              <a:gd name="T2" fmla="*/ 1 w 9"/>
              <a:gd name="T3" fmla="*/ 479 h 607"/>
              <a:gd name="T4" fmla="*/ 3 w 9"/>
              <a:gd name="T5" fmla="*/ 581 h 607"/>
              <a:gd name="T6" fmla="*/ 4 w 9"/>
              <a:gd name="T7" fmla="*/ 604 h 607"/>
              <a:gd name="T8" fmla="*/ 5 w 9"/>
              <a:gd name="T9" fmla="*/ 607 h 607"/>
              <a:gd name="T10" fmla="*/ 6 w 9"/>
              <a:gd name="T11" fmla="*/ 588 h 607"/>
              <a:gd name="T12" fmla="*/ 6 w 9"/>
              <a:gd name="T13" fmla="*/ 548 h 607"/>
              <a:gd name="T14" fmla="*/ 9 w 9"/>
              <a:gd name="T15" fmla="*/ 298 h 607"/>
              <a:gd name="T16" fmla="*/ 6 w 9"/>
              <a:gd name="T17" fmla="*/ 54 h 607"/>
              <a:gd name="T18" fmla="*/ 6 w 9"/>
              <a:gd name="T19" fmla="*/ 16 h 607"/>
              <a:gd name="T20" fmla="*/ 5 w 9"/>
              <a:gd name="T21" fmla="*/ 0 h 607"/>
              <a:gd name="T22" fmla="*/ 4 w 9"/>
              <a:gd name="T23" fmla="*/ 5 h 607"/>
              <a:gd name="T24" fmla="*/ 3 w 9"/>
              <a:gd name="T25" fmla="*/ 30 h 607"/>
              <a:gd name="T26" fmla="*/ 1 w 9"/>
              <a:gd name="T27" fmla="*/ 134 h 607"/>
              <a:gd name="T28" fmla="*/ 0 w 9"/>
              <a:gd name="T29" fmla="*/ 307 h 6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9" h="607">
                <a:moveTo>
                  <a:pt x="0" y="307"/>
                </a:moveTo>
                <a:lnTo>
                  <a:pt x="1" y="479"/>
                </a:lnTo>
                <a:lnTo>
                  <a:pt x="3" y="581"/>
                </a:lnTo>
                <a:lnTo>
                  <a:pt x="4" y="604"/>
                </a:lnTo>
                <a:lnTo>
                  <a:pt x="5" y="607"/>
                </a:lnTo>
                <a:lnTo>
                  <a:pt x="6" y="588"/>
                </a:lnTo>
                <a:lnTo>
                  <a:pt x="6" y="548"/>
                </a:lnTo>
                <a:lnTo>
                  <a:pt x="9" y="298"/>
                </a:lnTo>
                <a:lnTo>
                  <a:pt x="6" y="54"/>
                </a:lnTo>
                <a:lnTo>
                  <a:pt x="6" y="16"/>
                </a:lnTo>
                <a:lnTo>
                  <a:pt x="5" y="0"/>
                </a:lnTo>
                <a:lnTo>
                  <a:pt x="4" y="5"/>
                </a:lnTo>
                <a:lnTo>
                  <a:pt x="3" y="30"/>
                </a:lnTo>
                <a:lnTo>
                  <a:pt x="1" y="134"/>
                </a:lnTo>
                <a:lnTo>
                  <a:pt x="0" y="30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45" name="Freeform 66"/>
          <p:cNvSpPr>
            <a:spLocks/>
          </p:cNvSpPr>
          <p:nvPr/>
        </p:nvSpPr>
        <p:spPr bwMode="auto">
          <a:xfrm>
            <a:off x="7110413" y="1717676"/>
            <a:ext cx="44450" cy="14288"/>
          </a:xfrm>
          <a:custGeom>
            <a:avLst/>
            <a:gdLst>
              <a:gd name="T0" fmla="*/ 72 w 224"/>
              <a:gd name="T1" fmla="*/ 36 h 73"/>
              <a:gd name="T2" fmla="*/ 0 w 224"/>
              <a:gd name="T3" fmla="*/ 61 h 73"/>
              <a:gd name="T4" fmla="*/ 0 w 224"/>
              <a:gd name="T5" fmla="*/ 73 h 73"/>
              <a:gd name="T6" fmla="*/ 68 w 224"/>
              <a:gd name="T7" fmla="*/ 61 h 73"/>
              <a:gd name="T8" fmla="*/ 154 w 224"/>
              <a:gd name="T9" fmla="*/ 36 h 73"/>
              <a:gd name="T10" fmla="*/ 220 w 224"/>
              <a:gd name="T11" fmla="*/ 9 h 73"/>
              <a:gd name="T12" fmla="*/ 224 w 224"/>
              <a:gd name="T13" fmla="*/ 0 h 73"/>
              <a:gd name="T14" fmla="*/ 172 w 224"/>
              <a:gd name="T15" fmla="*/ 9 h 73"/>
              <a:gd name="T16" fmla="*/ 72 w 224"/>
              <a:gd name="T17" fmla="*/ 36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24" h="73">
                <a:moveTo>
                  <a:pt x="72" y="36"/>
                </a:moveTo>
                <a:lnTo>
                  <a:pt x="0" y="61"/>
                </a:lnTo>
                <a:lnTo>
                  <a:pt x="0" y="73"/>
                </a:lnTo>
                <a:lnTo>
                  <a:pt x="68" y="61"/>
                </a:lnTo>
                <a:lnTo>
                  <a:pt x="154" y="36"/>
                </a:lnTo>
                <a:lnTo>
                  <a:pt x="220" y="9"/>
                </a:lnTo>
                <a:lnTo>
                  <a:pt x="224" y="0"/>
                </a:lnTo>
                <a:lnTo>
                  <a:pt x="172" y="9"/>
                </a:lnTo>
                <a:lnTo>
                  <a:pt x="72" y="3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46" name="Freeform 67"/>
          <p:cNvSpPr>
            <a:spLocks/>
          </p:cNvSpPr>
          <p:nvPr/>
        </p:nvSpPr>
        <p:spPr bwMode="auto">
          <a:xfrm>
            <a:off x="6985000" y="1728788"/>
            <a:ext cx="9525" cy="3175"/>
          </a:xfrm>
          <a:custGeom>
            <a:avLst/>
            <a:gdLst>
              <a:gd name="T0" fmla="*/ 8 w 47"/>
              <a:gd name="T1" fmla="*/ 13 h 16"/>
              <a:gd name="T2" fmla="*/ 31 w 47"/>
              <a:gd name="T3" fmla="*/ 16 h 16"/>
              <a:gd name="T4" fmla="*/ 47 w 47"/>
              <a:gd name="T5" fmla="*/ 11 h 16"/>
              <a:gd name="T6" fmla="*/ 46 w 47"/>
              <a:gd name="T7" fmla="*/ 2 h 16"/>
              <a:gd name="T8" fmla="*/ 21 w 47"/>
              <a:gd name="T9" fmla="*/ 0 h 16"/>
              <a:gd name="T10" fmla="*/ 7 w 47"/>
              <a:gd name="T11" fmla="*/ 1 h 16"/>
              <a:gd name="T12" fmla="*/ 0 w 47"/>
              <a:gd name="T13" fmla="*/ 3 h 16"/>
              <a:gd name="T14" fmla="*/ 0 w 47"/>
              <a:gd name="T15" fmla="*/ 8 h 16"/>
              <a:gd name="T16" fmla="*/ 8 w 47"/>
              <a:gd name="T17" fmla="*/ 13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7" h="16">
                <a:moveTo>
                  <a:pt x="8" y="13"/>
                </a:moveTo>
                <a:lnTo>
                  <a:pt x="31" y="16"/>
                </a:lnTo>
                <a:lnTo>
                  <a:pt x="47" y="11"/>
                </a:lnTo>
                <a:lnTo>
                  <a:pt x="46" y="2"/>
                </a:lnTo>
                <a:lnTo>
                  <a:pt x="21" y="0"/>
                </a:lnTo>
                <a:lnTo>
                  <a:pt x="7" y="1"/>
                </a:lnTo>
                <a:lnTo>
                  <a:pt x="0" y="3"/>
                </a:lnTo>
                <a:lnTo>
                  <a:pt x="0" y="8"/>
                </a:lnTo>
                <a:lnTo>
                  <a:pt x="8" y="1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47" name="Freeform 68"/>
          <p:cNvSpPr>
            <a:spLocks/>
          </p:cNvSpPr>
          <p:nvPr/>
        </p:nvSpPr>
        <p:spPr bwMode="auto">
          <a:xfrm>
            <a:off x="7005638" y="1733551"/>
            <a:ext cx="9525" cy="3175"/>
          </a:xfrm>
          <a:custGeom>
            <a:avLst/>
            <a:gdLst>
              <a:gd name="T0" fmla="*/ 8 w 47"/>
              <a:gd name="T1" fmla="*/ 12 h 15"/>
              <a:gd name="T2" fmla="*/ 31 w 47"/>
              <a:gd name="T3" fmla="*/ 15 h 15"/>
              <a:gd name="T4" fmla="*/ 47 w 47"/>
              <a:gd name="T5" fmla="*/ 10 h 15"/>
              <a:gd name="T6" fmla="*/ 46 w 47"/>
              <a:gd name="T7" fmla="*/ 2 h 15"/>
              <a:gd name="T8" fmla="*/ 20 w 47"/>
              <a:gd name="T9" fmla="*/ 0 h 15"/>
              <a:gd name="T10" fmla="*/ 7 w 47"/>
              <a:gd name="T11" fmla="*/ 1 h 15"/>
              <a:gd name="T12" fmla="*/ 0 w 47"/>
              <a:gd name="T13" fmla="*/ 3 h 15"/>
              <a:gd name="T14" fmla="*/ 0 w 47"/>
              <a:gd name="T15" fmla="*/ 7 h 15"/>
              <a:gd name="T16" fmla="*/ 8 w 47"/>
              <a:gd name="T17" fmla="*/ 12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7" h="15">
                <a:moveTo>
                  <a:pt x="8" y="12"/>
                </a:moveTo>
                <a:lnTo>
                  <a:pt x="31" y="15"/>
                </a:lnTo>
                <a:lnTo>
                  <a:pt x="47" y="10"/>
                </a:lnTo>
                <a:lnTo>
                  <a:pt x="46" y="2"/>
                </a:lnTo>
                <a:lnTo>
                  <a:pt x="20" y="0"/>
                </a:lnTo>
                <a:lnTo>
                  <a:pt x="7" y="1"/>
                </a:lnTo>
                <a:lnTo>
                  <a:pt x="0" y="3"/>
                </a:lnTo>
                <a:lnTo>
                  <a:pt x="0" y="7"/>
                </a:lnTo>
                <a:lnTo>
                  <a:pt x="8" y="1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85" name="Freeform 69"/>
          <p:cNvSpPr>
            <a:spLocks/>
          </p:cNvSpPr>
          <p:nvPr/>
        </p:nvSpPr>
        <p:spPr bwMode="auto">
          <a:xfrm>
            <a:off x="7080250" y="1733551"/>
            <a:ext cx="14288" cy="3175"/>
          </a:xfrm>
          <a:custGeom>
            <a:avLst/>
            <a:gdLst>
              <a:gd name="T0" fmla="*/ 9 w 71"/>
              <a:gd name="T1" fmla="*/ 10 h 13"/>
              <a:gd name="T2" fmla="*/ 42 w 71"/>
              <a:gd name="T3" fmla="*/ 13 h 13"/>
              <a:gd name="T4" fmla="*/ 71 w 71"/>
              <a:gd name="T5" fmla="*/ 10 h 13"/>
              <a:gd name="T6" fmla="*/ 71 w 71"/>
              <a:gd name="T7" fmla="*/ 2 h 13"/>
              <a:gd name="T8" fmla="*/ 34 w 71"/>
              <a:gd name="T9" fmla="*/ 0 h 13"/>
              <a:gd name="T10" fmla="*/ 13 w 71"/>
              <a:gd name="T11" fmla="*/ 0 h 13"/>
              <a:gd name="T12" fmla="*/ 2 w 71"/>
              <a:gd name="T13" fmla="*/ 2 h 13"/>
              <a:gd name="T14" fmla="*/ 0 w 71"/>
              <a:gd name="T15" fmla="*/ 4 h 13"/>
              <a:gd name="T16" fmla="*/ 0 w 71"/>
              <a:gd name="T17" fmla="*/ 6 h 13"/>
              <a:gd name="T18" fmla="*/ 3 w 71"/>
              <a:gd name="T19" fmla="*/ 7 h 13"/>
              <a:gd name="T20" fmla="*/ 9 w 71"/>
              <a:gd name="T21" fmla="*/ 1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1" h="13">
                <a:moveTo>
                  <a:pt x="9" y="10"/>
                </a:moveTo>
                <a:lnTo>
                  <a:pt x="42" y="13"/>
                </a:lnTo>
                <a:lnTo>
                  <a:pt x="71" y="10"/>
                </a:lnTo>
                <a:lnTo>
                  <a:pt x="71" y="2"/>
                </a:lnTo>
                <a:lnTo>
                  <a:pt x="34" y="0"/>
                </a:lnTo>
                <a:lnTo>
                  <a:pt x="13" y="0"/>
                </a:lnTo>
                <a:lnTo>
                  <a:pt x="2" y="2"/>
                </a:lnTo>
                <a:lnTo>
                  <a:pt x="0" y="4"/>
                </a:lnTo>
                <a:lnTo>
                  <a:pt x="0" y="6"/>
                </a:lnTo>
                <a:lnTo>
                  <a:pt x="3" y="7"/>
                </a:lnTo>
                <a:lnTo>
                  <a:pt x="9" y="1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657" name="Freeform 70"/>
          <p:cNvSpPr>
            <a:spLocks/>
          </p:cNvSpPr>
          <p:nvPr/>
        </p:nvSpPr>
        <p:spPr bwMode="auto">
          <a:xfrm>
            <a:off x="6657975" y="1911351"/>
            <a:ext cx="3175" cy="33338"/>
          </a:xfrm>
          <a:custGeom>
            <a:avLst/>
            <a:gdLst>
              <a:gd name="T0" fmla="*/ 0 w 11"/>
              <a:gd name="T1" fmla="*/ 83 h 165"/>
              <a:gd name="T2" fmla="*/ 1 w 11"/>
              <a:gd name="T3" fmla="*/ 130 h 165"/>
              <a:gd name="T4" fmla="*/ 3 w 11"/>
              <a:gd name="T5" fmla="*/ 157 h 165"/>
              <a:gd name="T6" fmla="*/ 4 w 11"/>
              <a:gd name="T7" fmla="*/ 163 h 165"/>
              <a:gd name="T8" fmla="*/ 5 w 11"/>
              <a:gd name="T9" fmla="*/ 165 h 165"/>
              <a:gd name="T10" fmla="*/ 7 w 11"/>
              <a:gd name="T11" fmla="*/ 159 h 165"/>
              <a:gd name="T12" fmla="*/ 8 w 11"/>
              <a:gd name="T13" fmla="*/ 149 h 165"/>
              <a:gd name="T14" fmla="*/ 11 w 11"/>
              <a:gd name="T15" fmla="*/ 82 h 165"/>
              <a:gd name="T16" fmla="*/ 8 w 11"/>
              <a:gd name="T17" fmla="*/ 16 h 165"/>
              <a:gd name="T18" fmla="*/ 7 w 11"/>
              <a:gd name="T19" fmla="*/ 5 h 165"/>
              <a:gd name="T20" fmla="*/ 5 w 11"/>
              <a:gd name="T21" fmla="*/ 0 h 165"/>
              <a:gd name="T22" fmla="*/ 4 w 11"/>
              <a:gd name="T23" fmla="*/ 2 h 165"/>
              <a:gd name="T24" fmla="*/ 3 w 11"/>
              <a:gd name="T25" fmla="*/ 8 h 165"/>
              <a:gd name="T26" fmla="*/ 1 w 11"/>
              <a:gd name="T27" fmla="*/ 36 h 165"/>
              <a:gd name="T28" fmla="*/ 0 w 11"/>
              <a:gd name="T29" fmla="*/ 83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1" h="165">
                <a:moveTo>
                  <a:pt x="0" y="83"/>
                </a:moveTo>
                <a:lnTo>
                  <a:pt x="1" y="130"/>
                </a:lnTo>
                <a:lnTo>
                  <a:pt x="3" y="157"/>
                </a:lnTo>
                <a:lnTo>
                  <a:pt x="4" y="163"/>
                </a:lnTo>
                <a:lnTo>
                  <a:pt x="5" y="165"/>
                </a:lnTo>
                <a:lnTo>
                  <a:pt x="7" y="159"/>
                </a:lnTo>
                <a:lnTo>
                  <a:pt x="8" y="149"/>
                </a:lnTo>
                <a:lnTo>
                  <a:pt x="11" y="82"/>
                </a:lnTo>
                <a:lnTo>
                  <a:pt x="8" y="16"/>
                </a:lnTo>
                <a:lnTo>
                  <a:pt x="7" y="5"/>
                </a:lnTo>
                <a:lnTo>
                  <a:pt x="5" y="0"/>
                </a:lnTo>
                <a:lnTo>
                  <a:pt x="4" y="2"/>
                </a:lnTo>
                <a:lnTo>
                  <a:pt x="3" y="8"/>
                </a:lnTo>
                <a:lnTo>
                  <a:pt x="1" y="36"/>
                </a:lnTo>
                <a:lnTo>
                  <a:pt x="0" y="8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658" name="Freeform 71"/>
          <p:cNvSpPr>
            <a:spLocks/>
          </p:cNvSpPr>
          <p:nvPr/>
        </p:nvSpPr>
        <p:spPr bwMode="auto">
          <a:xfrm>
            <a:off x="6650038" y="1909763"/>
            <a:ext cx="4763" cy="79375"/>
          </a:xfrm>
          <a:custGeom>
            <a:avLst/>
            <a:gdLst>
              <a:gd name="T0" fmla="*/ 0 w 27"/>
              <a:gd name="T1" fmla="*/ 116 h 396"/>
              <a:gd name="T2" fmla="*/ 7 w 27"/>
              <a:gd name="T3" fmla="*/ 241 h 396"/>
              <a:gd name="T4" fmla="*/ 18 w 27"/>
              <a:gd name="T5" fmla="*/ 361 h 396"/>
              <a:gd name="T6" fmla="*/ 22 w 27"/>
              <a:gd name="T7" fmla="*/ 383 h 396"/>
              <a:gd name="T8" fmla="*/ 24 w 27"/>
              <a:gd name="T9" fmla="*/ 394 h 396"/>
              <a:gd name="T10" fmla="*/ 25 w 27"/>
              <a:gd name="T11" fmla="*/ 396 h 396"/>
              <a:gd name="T12" fmla="*/ 25 w 27"/>
              <a:gd name="T13" fmla="*/ 396 h 396"/>
              <a:gd name="T14" fmla="*/ 26 w 27"/>
              <a:gd name="T15" fmla="*/ 396 h 396"/>
              <a:gd name="T16" fmla="*/ 26 w 27"/>
              <a:gd name="T17" fmla="*/ 395 h 396"/>
              <a:gd name="T18" fmla="*/ 27 w 27"/>
              <a:gd name="T19" fmla="*/ 392 h 396"/>
              <a:gd name="T20" fmla="*/ 27 w 27"/>
              <a:gd name="T21" fmla="*/ 385 h 396"/>
              <a:gd name="T22" fmla="*/ 27 w 27"/>
              <a:gd name="T23" fmla="*/ 333 h 396"/>
              <a:gd name="T24" fmla="*/ 24 w 27"/>
              <a:gd name="T25" fmla="*/ 237 h 396"/>
              <a:gd name="T26" fmla="*/ 15 w 27"/>
              <a:gd name="T27" fmla="*/ 79 h 396"/>
              <a:gd name="T28" fmla="*/ 6 w 27"/>
              <a:gd name="T29" fmla="*/ 0 h 396"/>
              <a:gd name="T30" fmla="*/ 1 w 27"/>
              <a:gd name="T31" fmla="*/ 8 h 396"/>
              <a:gd name="T32" fmla="*/ 0 w 27"/>
              <a:gd name="T33" fmla="*/ 116 h 3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7" h="396">
                <a:moveTo>
                  <a:pt x="0" y="116"/>
                </a:moveTo>
                <a:lnTo>
                  <a:pt x="7" y="241"/>
                </a:lnTo>
                <a:lnTo>
                  <a:pt x="18" y="361"/>
                </a:lnTo>
                <a:lnTo>
                  <a:pt x="22" y="383"/>
                </a:lnTo>
                <a:lnTo>
                  <a:pt x="24" y="394"/>
                </a:lnTo>
                <a:lnTo>
                  <a:pt x="25" y="396"/>
                </a:lnTo>
                <a:lnTo>
                  <a:pt x="25" y="396"/>
                </a:lnTo>
                <a:lnTo>
                  <a:pt x="26" y="396"/>
                </a:lnTo>
                <a:lnTo>
                  <a:pt x="26" y="395"/>
                </a:lnTo>
                <a:lnTo>
                  <a:pt x="27" y="392"/>
                </a:lnTo>
                <a:lnTo>
                  <a:pt x="27" y="385"/>
                </a:lnTo>
                <a:lnTo>
                  <a:pt x="27" y="333"/>
                </a:lnTo>
                <a:lnTo>
                  <a:pt x="24" y="237"/>
                </a:lnTo>
                <a:lnTo>
                  <a:pt x="15" y="79"/>
                </a:lnTo>
                <a:lnTo>
                  <a:pt x="6" y="0"/>
                </a:lnTo>
                <a:lnTo>
                  <a:pt x="1" y="8"/>
                </a:lnTo>
                <a:lnTo>
                  <a:pt x="0" y="11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659" name="Freeform 72"/>
          <p:cNvSpPr>
            <a:spLocks/>
          </p:cNvSpPr>
          <p:nvPr/>
        </p:nvSpPr>
        <p:spPr bwMode="auto">
          <a:xfrm>
            <a:off x="6662738" y="1966913"/>
            <a:ext cx="1588" cy="23813"/>
          </a:xfrm>
          <a:custGeom>
            <a:avLst/>
            <a:gdLst>
              <a:gd name="T0" fmla="*/ 0 w 12"/>
              <a:gd name="T1" fmla="*/ 59 h 119"/>
              <a:gd name="T2" fmla="*/ 1 w 12"/>
              <a:gd name="T3" fmla="*/ 94 h 119"/>
              <a:gd name="T4" fmla="*/ 3 w 12"/>
              <a:gd name="T5" fmla="*/ 115 h 119"/>
              <a:gd name="T6" fmla="*/ 4 w 12"/>
              <a:gd name="T7" fmla="*/ 119 h 119"/>
              <a:gd name="T8" fmla="*/ 5 w 12"/>
              <a:gd name="T9" fmla="*/ 119 h 119"/>
              <a:gd name="T10" fmla="*/ 7 w 12"/>
              <a:gd name="T11" fmla="*/ 114 h 119"/>
              <a:gd name="T12" fmla="*/ 9 w 12"/>
              <a:gd name="T13" fmla="*/ 104 h 119"/>
              <a:gd name="T14" fmla="*/ 12 w 12"/>
              <a:gd name="T15" fmla="*/ 51 h 119"/>
              <a:gd name="T16" fmla="*/ 9 w 12"/>
              <a:gd name="T17" fmla="*/ 2 h 119"/>
              <a:gd name="T18" fmla="*/ 3 w 12"/>
              <a:gd name="T19" fmla="*/ 0 h 119"/>
              <a:gd name="T20" fmla="*/ 0 w 12"/>
              <a:gd name="T21" fmla="*/ 59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2" h="119">
                <a:moveTo>
                  <a:pt x="0" y="59"/>
                </a:moveTo>
                <a:lnTo>
                  <a:pt x="1" y="94"/>
                </a:lnTo>
                <a:lnTo>
                  <a:pt x="3" y="115"/>
                </a:lnTo>
                <a:lnTo>
                  <a:pt x="4" y="119"/>
                </a:lnTo>
                <a:lnTo>
                  <a:pt x="5" y="119"/>
                </a:lnTo>
                <a:lnTo>
                  <a:pt x="7" y="114"/>
                </a:lnTo>
                <a:lnTo>
                  <a:pt x="9" y="104"/>
                </a:lnTo>
                <a:lnTo>
                  <a:pt x="12" y="51"/>
                </a:lnTo>
                <a:lnTo>
                  <a:pt x="9" y="2"/>
                </a:lnTo>
                <a:lnTo>
                  <a:pt x="3" y="0"/>
                </a:lnTo>
                <a:lnTo>
                  <a:pt x="0" y="5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660" name="Freeform 73"/>
          <p:cNvSpPr>
            <a:spLocks/>
          </p:cNvSpPr>
          <p:nvPr/>
        </p:nvSpPr>
        <p:spPr bwMode="auto">
          <a:xfrm>
            <a:off x="6665913" y="2006601"/>
            <a:ext cx="3175" cy="19050"/>
          </a:xfrm>
          <a:custGeom>
            <a:avLst/>
            <a:gdLst>
              <a:gd name="T0" fmla="*/ 0 w 11"/>
              <a:gd name="T1" fmla="*/ 48 h 95"/>
              <a:gd name="T2" fmla="*/ 1 w 11"/>
              <a:gd name="T3" fmla="*/ 76 h 95"/>
              <a:gd name="T4" fmla="*/ 3 w 11"/>
              <a:gd name="T5" fmla="*/ 92 h 95"/>
              <a:gd name="T6" fmla="*/ 4 w 11"/>
              <a:gd name="T7" fmla="*/ 95 h 95"/>
              <a:gd name="T8" fmla="*/ 5 w 11"/>
              <a:gd name="T9" fmla="*/ 94 h 95"/>
              <a:gd name="T10" fmla="*/ 7 w 11"/>
              <a:gd name="T11" fmla="*/ 90 h 95"/>
              <a:gd name="T12" fmla="*/ 8 w 11"/>
              <a:gd name="T13" fmla="*/ 83 h 95"/>
              <a:gd name="T14" fmla="*/ 11 w 11"/>
              <a:gd name="T15" fmla="*/ 40 h 95"/>
              <a:gd name="T16" fmla="*/ 8 w 11"/>
              <a:gd name="T17" fmla="*/ 1 h 95"/>
              <a:gd name="T18" fmla="*/ 1 w 11"/>
              <a:gd name="T19" fmla="*/ 0 h 95"/>
              <a:gd name="T20" fmla="*/ 0 w 11"/>
              <a:gd name="T21" fmla="*/ 48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1" h="95">
                <a:moveTo>
                  <a:pt x="0" y="48"/>
                </a:moveTo>
                <a:lnTo>
                  <a:pt x="1" y="76"/>
                </a:lnTo>
                <a:lnTo>
                  <a:pt x="3" y="92"/>
                </a:lnTo>
                <a:lnTo>
                  <a:pt x="4" y="95"/>
                </a:lnTo>
                <a:lnTo>
                  <a:pt x="5" y="94"/>
                </a:lnTo>
                <a:lnTo>
                  <a:pt x="7" y="90"/>
                </a:lnTo>
                <a:lnTo>
                  <a:pt x="8" y="83"/>
                </a:lnTo>
                <a:lnTo>
                  <a:pt x="11" y="40"/>
                </a:lnTo>
                <a:lnTo>
                  <a:pt x="8" y="1"/>
                </a:lnTo>
                <a:lnTo>
                  <a:pt x="1" y="0"/>
                </a:lnTo>
                <a:lnTo>
                  <a:pt x="0" y="4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661" name="Freeform 74"/>
          <p:cNvSpPr>
            <a:spLocks/>
          </p:cNvSpPr>
          <p:nvPr/>
        </p:nvSpPr>
        <p:spPr bwMode="auto">
          <a:xfrm>
            <a:off x="6670675" y="2039938"/>
            <a:ext cx="1588" cy="17463"/>
          </a:xfrm>
          <a:custGeom>
            <a:avLst/>
            <a:gdLst>
              <a:gd name="T0" fmla="*/ 0 w 12"/>
              <a:gd name="T1" fmla="*/ 49 h 96"/>
              <a:gd name="T2" fmla="*/ 1 w 12"/>
              <a:gd name="T3" fmla="*/ 76 h 96"/>
              <a:gd name="T4" fmla="*/ 3 w 12"/>
              <a:gd name="T5" fmla="*/ 93 h 96"/>
              <a:gd name="T6" fmla="*/ 4 w 12"/>
              <a:gd name="T7" fmla="*/ 96 h 96"/>
              <a:gd name="T8" fmla="*/ 6 w 12"/>
              <a:gd name="T9" fmla="*/ 95 h 96"/>
              <a:gd name="T10" fmla="*/ 8 w 12"/>
              <a:gd name="T11" fmla="*/ 91 h 96"/>
              <a:gd name="T12" fmla="*/ 9 w 12"/>
              <a:gd name="T13" fmla="*/ 84 h 96"/>
              <a:gd name="T14" fmla="*/ 12 w 12"/>
              <a:gd name="T15" fmla="*/ 40 h 96"/>
              <a:gd name="T16" fmla="*/ 9 w 12"/>
              <a:gd name="T17" fmla="*/ 1 h 96"/>
              <a:gd name="T18" fmla="*/ 1 w 12"/>
              <a:gd name="T19" fmla="*/ 0 h 96"/>
              <a:gd name="T20" fmla="*/ 0 w 12"/>
              <a:gd name="T21" fmla="*/ 49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2" h="96">
                <a:moveTo>
                  <a:pt x="0" y="49"/>
                </a:moveTo>
                <a:lnTo>
                  <a:pt x="1" y="76"/>
                </a:lnTo>
                <a:lnTo>
                  <a:pt x="3" y="93"/>
                </a:lnTo>
                <a:lnTo>
                  <a:pt x="4" y="96"/>
                </a:lnTo>
                <a:lnTo>
                  <a:pt x="6" y="95"/>
                </a:lnTo>
                <a:lnTo>
                  <a:pt x="8" y="91"/>
                </a:lnTo>
                <a:lnTo>
                  <a:pt x="9" y="84"/>
                </a:lnTo>
                <a:lnTo>
                  <a:pt x="12" y="40"/>
                </a:lnTo>
                <a:lnTo>
                  <a:pt x="9" y="1"/>
                </a:lnTo>
                <a:lnTo>
                  <a:pt x="1" y="0"/>
                </a:lnTo>
                <a:lnTo>
                  <a:pt x="0" y="4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662" name="Freeform 75"/>
          <p:cNvSpPr>
            <a:spLocks/>
          </p:cNvSpPr>
          <p:nvPr/>
        </p:nvSpPr>
        <p:spPr bwMode="auto">
          <a:xfrm>
            <a:off x="6673850" y="2070101"/>
            <a:ext cx="3175" cy="14288"/>
          </a:xfrm>
          <a:custGeom>
            <a:avLst/>
            <a:gdLst>
              <a:gd name="T0" fmla="*/ 0 w 13"/>
              <a:gd name="T1" fmla="*/ 37 h 71"/>
              <a:gd name="T2" fmla="*/ 1 w 13"/>
              <a:gd name="T3" fmla="*/ 58 h 71"/>
              <a:gd name="T4" fmla="*/ 3 w 13"/>
              <a:gd name="T5" fmla="*/ 69 h 71"/>
              <a:gd name="T6" fmla="*/ 5 w 13"/>
              <a:gd name="T7" fmla="*/ 71 h 71"/>
              <a:gd name="T8" fmla="*/ 6 w 13"/>
              <a:gd name="T9" fmla="*/ 71 h 71"/>
              <a:gd name="T10" fmla="*/ 8 w 13"/>
              <a:gd name="T11" fmla="*/ 68 h 71"/>
              <a:gd name="T12" fmla="*/ 10 w 13"/>
              <a:gd name="T13" fmla="*/ 62 h 71"/>
              <a:gd name="T14" fmla="*/ 13 w 13"/>
              <a:gd name="T15" fmla="*/ 29 h 71"/>
              <a:gd name="T16" fmla="*/ 10 w 13"/>
              <a:gd name="T17" fmla="*/ 0 h 71"/>
              <a:gd name="T18" fmla="*/ 3 w 13"/>
              <a:gd name="T19" fmla="*/ 0 h 71"/>
              <a:gd name="T20" fmla="*/ 0 w 13"/>
              <a:gd name="T21" fmla="*/ 37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3" h="71">
                <a:moveTo>
                  <a:pt x="0" y="37"/>
                </a:moveTo>
                <a:lnTo>
                  <a:pt x="1" y="58"/>
                </a:lnTo>
                <a:lnTo>
                  <a:pt x="3" y="69"/>
                </a:lnTo>
                <a:lnTo>
                  <a:pt x="5" y="71"/>
                </a:lnTo>
                <a:lnTo>
                  <a:pt x="6" y="71"/>
                </a:lnTo>
                <a:lnTo>
                  <a:pt x="8" y="68"/>
                </a:lnTo>
                <a:lnTo>
                  <a:pt x="10" y="62"/>
                </a:lnTo>
                <a:lnTo>
                  <a:pt x="13" y="29"/>
                </a:lnTo>
                <a:lnTo>
                  <a:pt x="10" y="0"/>
                </a:lnTo>
                <a:lnTo>
                  <a:pt x="3" y="0"/>
                </a:lnTo>
                <a:lnTo>
                  <a:pt x="0" y="3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663" name="Freeform 76"/>
          <p:cNvSpPr>
            <a:spLocks/>
          </p:cNvSpPr>
          <p:nvPr/>
        </p:nvSpPr>
        <p:spPr bwMode="auto">
          <a:xfrm>
            <a:off x="6678613" y="2093913"/>
            <a:ext cx="3175" cy="14288"/>
          </a:xfrm>
          <a:custGeom>
            <a:avLst/>
            <a:gdLst>
              <a:gd name="T0" fmla="*/ 0 w 14"/>
              <a:gd name="T1" fmla="*/ 37 h 71"/>
              <a:gd name="T2" fmla="*/ 1 w 14"/>
              <a:gd name="T3" fmla="*/ 57 h 71"/>
              <a:gd name="T4" fmla="*/ 4 w 14"/>
              <a:gd name="T5" fmla="*/ 69 h 71"/>
              <a:gd name="T6" fmla="*/ 6 w 14"/>
              <a:gd name="T7" fmla="*/ 71 h 71"/>
              <a:gd name="T8" fmla="*/ 7 w 14"/>
              <a:gd name="T9" fmla="*/ 71 h 71"/>
              <a:gd name="T10" fmla="*/ 9 w 14"/>
              <a:gd name="T11" fmla="*/ 68 h 71"/>
              <a:gd name="T12" fmla="*/ 11 w 14"/>
              <a:gd name="T13" fmla="*/ 61 h 71"/>
              <a:gd name="T14" fmla="*/ 14 w 14"/>
              <a:gd name="T15" fmla="*/ 29 h 71"/>
              <a:gd name="T16" fmla="*/ 11 w 14"/>
              <a:gd name="T17" fmla="*/ 0 h 71"/>
              <a:gd name="T18" fmla="*/ 4 w 14"/>
              <a:gd name="T19" fmla="*/ 0 h 71"/>
              <a:gd name="T20" fmla="*/ 0 w 14"/>
              <a:gd name="T21" fmla="*/ 37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4" h="71">
                <a:moveTo>
                  <a:pt x="0" y="37"/>
                </a:moveTo>
                <a:lnTo>
                  <a:pt x="1" y="57"/>
                </a:lnTo>
                <a:lnTo>
                  <a:pt x="4" y="69"/>
                </a:lnTo>
                <a:lnTo>
                  <a:pt x="6" y="71"/>
                </a:lnTo>
                <a:lnTo>
                  <a:pt x="7" y="71"/>
                </a:lnTo>
                <a:lnTo>
                  <a:pt x="9" y="68"/>
                </a:lnTo>
                <a:lnTo>
                  <a:pt x="11" y="61"/>
                </a:lnTo>
                <a:lnTo>
                  <a:pt x="14" y="29"/>
                </a:lnTo>
                <a:lnTo>
                  <a:pt x="11" y="0"/>
                </a:lnTo>
                <a:lnTo>
                  <a:pt x="4" y="0"/>
                </a:lnTo>
                <a:lnTo>
                  <a:pt x="0" y="3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664" name="Freeform 77"/>
          <p:cNvSpPr>
            <a:spLocks/>
          </p:cNvSpPr>
          <p:nvPr/>
        </p:nvSpPr>
        <p:spPr bwMode="auto">
          <a:xfrm>
            <a:off x="6681788" y="2125663"/>
            <a:ext cx="3175" cy="12700"/>
          </a:xfrm>
          <a:custGeom>
            <a:avLst/>
            <a:gdLst>
              <a:gd name="T0" fmla="*/ 0 w 13"/>
              <a:gd name="T1" fmla="*/ 32 h 63"/>
              <a:gd name="T2" fmla="*/ 1 w 13"/>
              <a:gd name="T3" fmla="*/ 49 h 63"/>
              <a:gd name="T4" fmla="*/ 3 w 13"/>
              <a:gd name="T5" fmla="*/ 60 h 63"/>
              <a:gd name="T6" fmla="*/ 6 w 13"/>
              <a:gd name="T7" fmla="*/ 63 h 63"/>
              <a:gd name="T8" fmla="*/ 10 w 13"/>
              <a:gd name="T9" fmla="*/ 57 h 63"/>
              <a:gd name="T10" fmla="*/ 13 w 13"/>
              <a:gd name="T11" fmla="*/ 31 h 63"/>
              <a:gd name="T12" fmla="*/ 10 w 13"/>
              <a:gd name="T13" fmla="*/ 5 h 63"/>
              <a:gd name="T14" fmla="*/ 6 w 13"/>
              <a:gd name="T15" fmla="*/ 0 h 63"/>
              <a:gd name="T16" fmla="*/ 3 w 13"/>
              <a:gd name="T17" fmla="*/ 3 h 63"/>
              <a:gd name="T18" fmla="*/ 1 w 13"/>
              <a:gd name="T19" fmla="*/ 13 h 63"/>
              <a:gd name="T20" fmla="*/ 0 w 13"/>
              <a:gd name="T21" fmla="*/ 32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3" h="63">
                <a:moveTo>
                  <a:pt x="0" y="32"/>
                </a:moveTo>
                <a:lnTo>
                  <a:pt x="1" y="49"/>
                </a:lnTo>
                <a:lnTo>
                  <a:pt x="3" y="60"/>
                </a:lnTo>
                <a:lnTo>
                  <a:pt x="6" y="63"/>
                </a:lnTo>
                <a:lnTo>
                  <a:pt x="10" y="57"/>
                </a:lnTo>
                <a:lnTo>
                  <a:pt x="13" y="31"/>
                </a:lnTo>
                <a:lnTo>
                  <a:pt x="10" y="5"/>
                </a:lnTo>
                <a:lnTo>
                  <a:pt x="6" y="0"/>
                </a:lnTo>
                <a:lnTo>
                  <a:pt x="3" y="3"/>
                </a:lnTo>
                <a:lnTo>
                  <a:pt x="1" y="13"/>
                </a:lnTo>
                <a:lnTo>
                  <a:pt x="0" y="3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665" name="Freeform 78"/>
          <p:cNvSpPr>
            <a:spLocks/>
          </p:cNvSpPr>
          <p:nvPr/>
        </p:nvSpPr>
        <p:spPr bwMode="auto">
          <a:xfrm>
            <a:off x="6694488" y="2139951"/>
            <a:ext cx="11113" cy="55563"/>
          </a:xfrm>
          <a:custGeom>
            <a:avLst/>
            <a:gdLst>
              <a:gd name="T0" fmla="*/ 0 w 53"/>
              <a:gd name="T1" fmla="*/ 0 h 278"/>
              <a:gd name="T2" fmla="*/ 6 w 53"/>
              <a:gd name="T3" fmla="*/ 75 h 278"/>
              <a:gd name="T4" fmla="*/ 24 w 53"/>
              <a:gd name="T5" fmla="*/ 185 h 278"/>
              <a:gd name="T6" fmla="*/ 45 w 53"/>
              <a:gd name="T7" fmla="*/ 267 h 278"/>
              <a:gd name="T8" fmla="*/ 53 w 53"/>
              <a:gd name="T9" fmla="*/ 278 h 278"/>
              <a:gd name="T10" fmla="*/ 47 w 53"/>
              <a:gd name="T11" fmla="*/ 206 h 278"/>
              <a:gd name="T12" fmla="*/ 28 w 53"/>
              <a:gd name="T13" fmla="*/ 93 h 278"/>
              <a:gd name="T14" fmla="*/ 8 w 53"/>
              <a:gd name="T15" fmla="*/ 5 h 278"/>
              <a:gd name="T16" fmla="*/ 0 w 53"/>
              <a:gd name="T17" fmla="*/ 0 h 2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3" h="278">
                <a:moveTo>
                  <a:pt x="0" y="0"/>
                </a:moveTo>
                <a:lnTo>
                  <a:pt x="6" y="75"/>
                </a:lnTo>
                <a:lnTo>
                  <a:pt x="24" y="185"/>
                </a:lnTo>
                <a:lnTo>
                  <a:pt x="45" y="267"/>
                </a:lnTo>
                <a:lnTo>
                  <a:pt x="53" y="278"/>
                </a:lnTo>
                <a:lnTo>
                  <a:pt x="47" y="206"/>
                </a:lnTo>
                <a:lnTo>
                  <a:pt x="28" y="93"/>
                </a:lnTo>
                <a:lnTo>
                  <a:pt x="8" y="5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666" name="Freeform 79"/>
          <p:cNvSpPr>
            <a:spLocks/>
          </p:cNvSpPr>
          <p:nvPr/>
        </p:nvSpPr>
        <p:spPr bwMode="auto">
          <a:xfrm>
            <a:off x="6686550" y="2151063"/>
            <a:ext cx="3175" cy="12700"/>
          </a:xfrm>
          <a:custGeom>
            <a:avLst/>
            <a:gdLst>
              <a:gd name="T0" fmla="*/ 0 w 13"/>
              <a:gd name="T1" fmla="*/ 32 h 63"/>
              <a:gd name="T2" fmla="*/ 1 w 13"/>
              <a:gd name="T3" fmla="*/ 50 h 63"/>
              <a:gd name="T4" fmla="*/ 3 w 13"/>
              <a:gd name="T5" fmla="*/ 60 h 63"/>
              <a:gd name="T6" fmla="*/ 6 w 13"/>
              <a:gd name="T7" fmla="*/ 63 h 63"/>
              <a:gd name="T8" fmla="*/ 10 w 13"/>
              <a:gd name="T9" fmla="*/ 57 h 63"/>
              <a:gd name="T10" fmla="*/ 13 w 13"/>
              <a:gd name="T11" fmla="*/ 31 h 63"/>
              <a:gd name="T12" fmla="*/ 10 w 13"/>
              <a:gd name="T13" fmla="*/ 6 h 63"/>
              <a:gd name="T14" fmla="*/ 6 w 13"/>
              <a:gd name="T15" fmla="*/ 0 h 63"/>
              <a:gd name="T16" fmla="*/ 3 w 13"/>
              <a:gd name="T17" fmla="*/ 3 h 63"/>
              <a:gd name="T18" fmla="*/ 1 w 13"/>
              <a:gd name="T19" fmla="*/ 14 h 63"/>
              <a:gd name="T20" fmla="*/ 0 w 13"/>
              <a:gd name="T21" fmla="*/ 32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3" h="63">
                <a:moveTo>
                  <a:pt x="0" y="32"/>
                </a:moveTo>
                <a:lnTo>
                  <a:pt x="1" y="50"/>
                </a:lnTo>
                <a:lnTo>
                  <a:pt x="3" y="60"/>
                </a:lnTo>
                <a:lnTo>
                  <a:pt x="6" y="63"/>
                </a:lnTo>
                <a:lnTo>
                  <a:pt x="10" y="57"/>
                </a:lnTo>
                <a:lnTo>
                  <a:pt x="13" y="31"/>
                </a:lnTo>
                <a:lnTo>
                  <a:pt x="10" y="6"/>
                </a:lnTo>
                <a:lnTo>
                  <a:pt x="6" y="0"/>
                </a:lnTo>
                <a:lnTo>
                  <a:pt x="3" y="3"/>
                </a:lnTo>
                <a:lnTo>
                  <a:pt x="1" y="14"/>
                </a:lnTo>
                <a:lnTo>
                  <a:pt x="0" y="3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667" name="Freeform 80"/>
          <p:cNvSpPr>
            <a:spLocks/>
          </p:cNvSpPr>
          <p:nvPr/>
        </p:nvSpPr>
        <p:spPr bwMode="auto">
          <a:xfrm>
            <a:off x="6691313" y="2171701"/>
            <a:ext cx="1588" cy="14288"/>
          </a:xfrm>
          <a:custGeom>
            <a:avLst/>
            <a:gdLst>
              <a:gd name="T0" fmla="*/ 0 w 13"/>
              <a:gd name="T1" fmla="*/ 37 h 71"/>
              <a:gd name="T2" fmla="*/ 1 w 13"/>
              <a:gd name="T3" fmla="*/ 58 h 71"/>
              <a:gd name="T4" fmla="*/ 3 w 13"/>
              <a:gd name="T5" fmla="*/ 69 h 71"/>
              <a:gd name="T6" fmla="*/ 5 w 13"/>
              <a:gd name="T7" fmla="*/ 71 h 71"/>
              <a:gd name="T8" fmla="*/ 6 w 13"/>
              <a:gd name="T9" fmla="*/ 71 h 71"/>
              <a:gd name="T10" fmla="*/ 8 w 13"/>
              <a:gd name="T11" fmla="*/ 68 h 71"/>
              <a:gd name="T12" fmla="*/ 10 w 13"/>
              <a:gd name="T13" fmla="*/ 62 h 71"/>
              <a:gd name="T14" fmla="*/ 13 w 13"/>
              <a:gd name="T15" fmla="*/ 29 h 71"/>
              <a:gd name="T16" fmla="*/ 10 w 13"/>
              <a:gd name="T17" fmla="*/ 0 h 71"/>
              <a:gd name="T18" fmla="*/ 3 w 13"/>
              <a:gd name="T19" fmla="*/ 0 h 71"/>
              <a:gd name="T20" fmla="*/ 0 w 13"/>
              <a:gd name="T21" fmla="*/ 37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3" h="71">
                <a:moveTo>
                  <a:pt x="0" y="37"/>
                </a:moveTo>
                <a:lnTo>
                  <a:pt x="1" y="58"/>
                </a:lnTo>
                <a:lnTo>
                  <a:pt x="3" y="69"/>
                </a:lnTo>
                <a:lnTo>
                  <a:pt x="5" y="71"/>
                </a:lnTo>
                <a:lnTo>
                  <a:pt x="6" y="71"/>
                </a:lnTo>
                <a:lnTo>
                  <a:pt x="8" y="68"/>
                </a:lnTo>
                <a:lnTo>
                  <a:pt x="10" y="62"/>
                </a:lnTo>
                <a:lnTo>
                  <a:pt x="13" y="29"/>
                </a:lnTo>
                <a:lnTo>
                  <a:pt x="10" y="0"/>
                </a:lnTo>
                <a:lnTo>
                  <a:pt x="3" y="0"/>
                </a:lnTo>
                <a:lnTo>
                  <a:pt x="0" y="3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668" name="Freeform 81"/>
          <p:cNvSpPr>
            <a:spLocks/>
          </p:cNvSpPr>
          <p:nvPr/>
        </p:nvSpPr>
        <p:spPr bwMode="auto">
          <a:xfrm>
            <a:off x="6707188" y="2206626"/>
            <a:ext cx="3175" cy="9525"/>
          </a:xfrm>
          <a:custGeom>
            <a:avLst/>
            <a:gdLst>
              <a:gd name="T0" fmla="*/ 0 w 17"/>
              <a:gd name="T1" fmla="*/ 27 h 47"/>
              <a:gd name="T2" fmla="*/ 1 w 17"/>
              <a:gd name="T3" fmla="*/ 40 h 47"/>
              <a:gd name="T4" fmla="*/ 4 w 17"/>
              <a:gd name="T5" fmla="*/ 47 h 47"/>
              <a:gd name="T6" fmla="*/ 8 w 17"/>
              <a:gd name="T7" fmla="*/ 47 h 47"/>
              <a:gd name="T8" fmla="*/ 13 w 17"/>
              <a:gd name="T9" fmla="*/ 39 h 47"/>
              <a:gd name="T10" fmla="*/ 17 w 17"/>
              <a:gd name="T11" fmla="*/ 16 h 47"/>
              <a:gd name="T12" fmla="*/ 11 w 17"/>
              <a:gd name="T13" fmla="*/ 0 h 47"/>
              <a:gd name="T14" fmla="*/ 2 w 17"/>
              <a:gd name="T15" fmla="*/ 1 h 47"/>
              <a:gd name="T16" fmla="*/ 0 w 17"/>
              <a:gd name="T17" fmla="*/ 27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7" h="47">
                <a:moveTo>
                  <a:pt x="0" y="27"/>
                </a:moveTo>
                <a:lnTo>
                  <a:pt x="1" y="40"/>
                </a:lnTo>
                <a:lnTo>
                  <a:pt x="4" y="47"/>
                </a:lnTo>
                <a:lnTo>
                  <a:pt x="8" y="47"/>
                </a:lnTo>
                <a:lnTo>
                  <a:pt x="13" y="39"/>
                </a:lnTo>
                <a:lnTo>
                  <a:pt x="17" y="16"/>
                </a:lnTo>
                <a:lnTo>
                  <a:pt x="11" y="0"/>
                </a:lnTo>
                <a:lnTo>
                  <a:pt x="2" y="1"/>
                </a:lnTo>
                <a:lnTo>
                  <a:pt x="0" y="2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96" name="Picture 2" descr="http://pluspng.com/img-png/png-yunus-png-yunus-resmi-dolphin-png-image-436.pn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5285" y="652420"/>
            <a:ext cx="1760568" cy="2422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505071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проиграл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проиграл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проиграл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проиграл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победа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2" presetID="22" presetClass="entr" presetSubtype="8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1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1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1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10"/>
                                        <p:tgtEl>
                                          <p:spTgt spid="204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2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10"/>
                                        <p:tgtEl>
                                          <p:spTgt spid="20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3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1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4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1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5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1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6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10"/>
                                        <p:tgtEl>
                                          <p:spTgt spid="20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70"/>
                            </p:stCondLst>
                            <p:childTnLst>
                              <p:par>
                                <p:cTn id="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10"/>
                                        <p:tgtEl>
                                          <p:spTgt spid="20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80"/>
                            </p:stCondLst>
                            <p:childTnLst>
                              <p:par>
                                <p:cTn id="6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10"/>
                                        <p:tgtEl>
                                          <p:spTgt spid="20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90"/>
                            </p:stCondLst>
                            <p:childTnLst>
                              <p:par>
                                <p:cTn id="7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10"/>
                                        <p:tgtEl>
                                          <p:spTgt spid="20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600"/>
                            </p:stCondLst>
                            <p:childTnLst>
                              <p:par>
                                <p:cTn id="7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10"/>
                                        <p:tgtEl>
                                          <p:spTgt spid="20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610"/>
                            </p:stCondLst>
                            <p:childTnLst>
                              <p:par>
                                <p:cTn id="8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10"/>
                                        <p:tgtEl>
                                          <p:spTgt spid="20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620"/>
                            </p:stCondLst>
                            <p:childTnLst>
                              <p:par>
                                <p:cTn id="8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10"/>
                                        <p:tgtEl>
                                          <p:spTgt spid="20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630"/>
                            </p:stCondLst>
                            <p:childTnLst>
                              <p:par>
                                <p:cTn id="8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10"/>
                                        <p:tgtEl>
                                          <p:spTgt spid="20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640"/>
                            </p:stCondLst>
                            <p:childTnLst>
                              <p:par>
                                <p:cTn id="9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10"/>
                                        <p:tgtEl>
                                          <p:spTgt spid="20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650"/>
                            </p:stCondLst>
                            <p:childTnLst>
                              <p:par>
                                <p:cTn id="9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10"/>
                                        <p:tgtEl>
                                          <p:spTgt spid="20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660"/>
                            </p:stCondLst>
                            <p:childTnLst>
                              <p:par>
                                <p:cTn id="10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10"/>
                                        <p:tgtEl>
                                          <p:spTgt spid="204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670"/>
                            </p:stCondLst>
                            <p:childTnLst>
                              <p:par>
                                <p:cTn id="10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10"/>
                                        <p:tgtEl>
                                          <p:spTgt spid="204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680"/>
                            </p:stCondLst>
                            <p:childTnLst>
                              <p:par>
                                <p:cTn id="10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10"/>
                                        <p:tgtEl>
                                          <p:spTgt spid="204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690"/>
                            </p:stCondLst>
                            <p:childTnLst>
                              <p:par>
                                <p:cTn id="1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10"/>
                                        <p:tgtEl>
                                          <p:spTgt spid="205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700"/>
                            </p:stCondLst>
                            <p:childTnLst>
                              <p:par>
                                <p:cTn id="1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" dur="10"/>
                                        <p:tgtEl>
                                          <p:spTgt spid="205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710"/>
                            </p:stCondLst>
                            <p:childTnLst>
                              <p:par>
                                <p:cTn id="1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10"/>
                                        <p:tgtEl>
                                          <p:spTgt spid="205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720"/>
                            </p:stCondLst>
                            <p:childTnLst>
                              <p:par>
                                <p:cTn id="1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6" dur="10"/>
                                        <p:tgtEl>
                                          <p:spTgt spid="205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730"/>
                            </p:stCondLst>
                            <p:childTnLst>
                              <p:par>
                                <p:cTn id="1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0" dur="10"/>
                                        <p:tgtEl>
                                          <p:spTgt spid="205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740"/>
                            </p:stCondLst>
                            <p:childTnLst>
                              <p:par>
                                <p:cTn id="1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4" dur="10"/>
                                        <p:tgtEl>
                                          <p:spTgt spid="205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750"/>
                            </p:stCondLst>
                            <p:childTnLst>
                              <p:par>
                                <p:cTn id="1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8" dur="10"/>
                                        <p:tgtEl>
                                          <p:spTgt spid="20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760"/>
                            </p:stCondLst>
                            <p:childTnLst>
                              <p:par>
                                <p:cTn id="1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2" dur="10"/>
                                        <p:tgtEl>
                                          <p:spTgt spid="20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770"/>
                            </p:stCondLst>
                            <p:childTnLst>
                              <p:par>
                                <p:cTn id="1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6" dur="10"/>
                                        <p:tgtEl>
                                          <p:spTgt spid="20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780"/>
                            </p:stCondLst>
                            <p:childTnLst>
                              <p:par>
                                <p:cTn id="1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0" dur="10"/>
                                        <p:tgtEl>
                                          <p:spTgt spid="20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790"/>
                            </p:stCondLst>
                            <p:childTnLst>
                              <p:par>
                                <p:cTn id="1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4" dur="10"/>
                                        <p:tgtEl>
                                          <p:spTgt spid="20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800"/>
                            </p:stCondLst>
                            <p:childTnLst>
                              <p:par>
                                <p:cTn id="1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8" dur="10"/>
                                        <p:tgtEl>
                                          <p:spTgt spid="20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810"/>
                            </p:stCondLst>
                            <p:childTnLst>
                              <p:par>
                                <p:cTn id="1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2" dur="10"/>
                                        <p:tgtEl>
                                          <p:spTgt spid="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820"/>
                            </p:stCondLst>
                            <p:childTnLst>
                              <p:par>
                                <p:cTn id="1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6" dur="10"/>
                                        <p:tgtEl>
                                          <p:spTgt spid="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7" fill="hold">
                            <p:stCondLst>
                              <p:cond delay="830"/>
                            </p:stCondLst>
                            <p:childTnLst>
                              <p:par>
                                <p:cTn id="16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0" dur="10"/>
                                        <p:tgtEl>
                                          <p:spTgt spid="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1" fill="hold">
                            <p:stCondLst>
                              <p:cond delay="840"/>
                            </p:stCondLst>
                            <p:childTnLst>
                              <p:par>
                                <p:cTn id="17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4" dur="10"/>
                                        <p:tgtEl>
                                          <p:spTgt spid="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5" fill="hold">
                            <p:stCondLst>
                              <p:cond delay="850"/>
                            </p:stCondLst>
                            <p:childTnLst>
                              <p:par>
                                <p:cTn id="17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8" dur="10"/>
                                        <p:tgtEl>
                                          <p:spTgt spid="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9" fill="hold">
                            <p:stCondLst>
                              <p:cond delay="860"/>
                            </p:stCondLst>
                            <p:childTnLst>
                              <p:par>
                                <p:cTn id="18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2" dur="10"/>
                                        <p:tgtEl>
                                          <p:spTgt spid="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3" fill="hold">
                            <p:stCondLst>
                              <p:cond delay="870"/>
                            </p:stCondLst>
                            <p:childTnLst>
                              <p:par>
                                <p:cTn id="18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6" dur="10"/>
                                        <p:tgtEl>
                                          <p:spTgt spid="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>
                            <p:stCondLst>
                              <p:cond delay="880"/>
                            </p:stCondLst>
                            <p:childTnLst>
                              <p:par>
                                <p:cTn id="18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0" dur="10"/>
                                        <p:tgtEl>
                                          <p:spTgt spid="4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1" fill="hold">
                            <p:stCondLst>
                              <p:cond delay="890"/>
                            </p:stCondLst>
                            <p:childTnLst>
                              <p:par>
                                <p:cTn id="19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4" dur="10"/>
                                        <p:tgtEl>
                                          <p:spTgt spid="4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5" fill="hold">
                            <p:stCondLst>
                              <p:cond delay="900"/>
                            </p:stCondLst>
                            <p:childTnLst>
                              <p:par>
                                <p:cTn id="19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8" dur="10"/>
                                        <p:tgtEl>
                                          <p:spTgt spid="4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9" fill="hold">
                            <p:stCondLst>
                              <p:cond delay="910"/>
                            </p:stCondLst>
                            <p:childTnLst>
                              <p:par>
                                <p:cTn id="20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2" dur="10"/>
                                        <p:tgtEl>
                                          <p:spTgt spid="4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3" fill="hold">
                            <p:stCondLst>
                              <p:cond delay="920"/>
                            </p:stCondLst>
                            <p:childTnLst>
                              <p:par>
                                <p:cTn id="20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6" dur="10"/>
                                        <p:tgtEl>
                                          <p:spTgt spid="4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7" fill="hold">
                            <p:stCondLst>
                              <p:cond delay="930"/>
                            </p:stCondLst>
                            <p:childTnLst>
                              <p:par>
                                <p:cTn id="20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0" dur="10"/>
                                        <p:tgtEl>
                                          <p:spTgt spid="4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1" fill="hold">
                            <p:stCondLst>
                              <p:cond delay="940"/>
                            </p:stCondLst>
                            <p:childTnLst>
                              <p:par>
                                <p:cTn id="2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4" dur="10"/>
                                        <p:tgtEl>
                                          <p:spTgt spid="4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5" fill="hold">
                            <p:stCondLst>
                              <p:cond delay="950"/>
                            </p:stCondLst>
                            <p:childTnLst>
                              <p:par>
                                <p:cTn id="2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8" dur="10"/>
                                        <p:tgtEl>
                                          <p:spTgt spid="4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9" fill="hold">
                            <p:stCondLst>
                              <p:cond delay="960"/>
                            </p:stCondLst>
                            <p:childTnLst>
                              <p:par>
                                <p:cTn id="2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2" dur="10"/>
                                        <p:tgtEl>
                                          <p:spTgt spid="4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3" fill="hold">
                            <p:stCondLst>
                              <p:cond delay="970"/>
                            </p:stCondLst>
                            <p:childTnLst>
                              <p:par>
                                <p:cTn id="2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6" dur="10"/>
                                        <p:tgtEl>
                                          <p:spTgt spid="4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7" fill="hold">
                            <p:stCondLst>
                              <p:cond delay="980"/>
                            </p:stCondLst>
                            <p:childTnLst>
                              <p:par>
                                <p:cTn id="2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0" dur="10"/>
                                        <p:tgtEl>
                                          <p:spTgt spid="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1" fill="hold">
                            <p:stCondLst>
                              <p:cond delay="990"/>
                            </p:stCondLst>
                            <p:childTnLst>
                              <p:par>
                                <p:cTn id="2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4" dur="10"/>
                                        <p:tgtEl>
                                          <p:spTgt spid="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5" fill="hold">
                            <p:stCondLst>
                              <p:cond delay="1000"/>
                            </p:stCondLst>
                            <p:childTnLst>
                              <p:par>
                                <p:cTn id="2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8" dur="10"/>
                                        <p:tgtEl>
                                          <p:spTgt spid="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9" fill="hold">
                            <p:stCondLst>
                              <p:cond delay="1010"/>
                            </p:stCondLst>
                            <p:childTnLst>
                              <p:par>
                                <p:cTn id="2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2" dur="10"/>
                                        <p:tgtEl>
                                          <p:spTgt spid="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3" fill="hold">
                            <p:stCondLst>
                              <p:cond delay="1020"/>
                            </p:stCondLst>
                            <p:childTnLst>
                              <p:par>
                                <p:cTn id="2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6" dur="10"/>
                                        <p:tgtEl>
                                          <p:spTgt spid="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7" fill="hold">
                            <p:stCondLst>
                              <p:cond delay="1030"/>
                            </p:stCondLst>
                            <p:childTnLst>
                              <p:par>
                                <p:cTn id="2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0" dur="10"/>
                                        <p:tgtEl>
                                          <p:spTgt spid="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1" fill="hold">
                            <p:stCondLst>
                              <p:cond delay="1040"/>
                            </p:stCondLst>
                            <p:childTnLst>
                              <p:par>
                                <p:cTn id="2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4" dur="10"/>
                                        <p:tgtEl>
                                          <p:spTgt spid="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5" fill="hold">
                            <p:stCondLst>
                              <p:cond delay="1050"/>
                            </p:stCondLst>
                            <p:childTnLst>
                              <p:par>
                                <p:cTn id="2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8" dur="10"/>
                                        <p:tgtEl>
                                          <p:spTgt spid="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9" fill="hold">
                            <p:stCondLst>
                              <p:cond delay="1060"/>
                            </p:stCondLst>
                            <p:childTnLst>
                              <p:par>
                                <p:cTn id="2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2" dur="10"/>
                                        <p:tgtEl>
                                          <p:spTgt spid="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3" fill="hold">
                            <p:stCondLst>
                              <p:cond delay="1070"/>
                            </p:stCondLst>
                            <p:childTnLst>
                              <p:par>
                                <p:cTn id="2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6" dur="10"/>
                                        <p:tgtEl>
                                          <p:spTgt spid="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7" fill="hold">
                            <p:stCondLst>
                              <p:cond delay="1080"/>
                            </p:stCondLst>
                            <p:childTnLst>
                              <p:par>
                                <p:cTn id="26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0" dur="10"/>
                                        <p:tgtEl>
                                          <p:spTgt spid="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1" fill="hold">
                            <p:stCondLst>
                              <p:cond delay="1090"/>
                            </p:stCondLst>
                            <p:childTnLst>
                              <p:par>
                                <p:cTn id="27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4" dur="10"/>
                                        <p:tgtEl>
                                          <p:spTgt spid="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5" fill="hold">
                            <p:stCondLst>
                              <p:cond delay="1100"/>
                            </p:stCondLst>
                            <p:childTnLst>
                              <p:par>
                                <p:cTn id="27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8" dur="10"/>
                                        <p:tgtEl>
                                          <p:spTgt spid="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9" fill="hold">
                            <p:stCondLst>
                              <p:cond delay="1110"/>
                            </p:stCondLst>
                            <p:childTnLst>
                              <p:par>
                                <p:cTn id="28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2" dur="10"/>
                                        <p:tgtEl>
                                          <p:spTgt spid="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3" fill="hold">
                            <p:stCondLst>
                              <p:cond delay="1120"/>
                            </p:stCondLst>
                            <p:childTnLst>
                              <p:par>
                                <p:cTn id="28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6" dur="10"/>
                                        <p:tgtEl>
                                          <p:spTgt spid="16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7" fill="hold">
                            <p:stCondLst>
                              <p:cond delay="1130"/>
                            </p:stCondLst>
                            <p:childTnLst>
                              <p:par>
                                <p:cTn id="28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0" dur="10"/>
                                        <p:tgtEl>
                                          <p:spTgt spid="166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1" fill="hold">
                            <p:stCondLst>
                              <p:cond delay="1140"/>
                            </p:stCondLst>
                            <p:childTnLst>
                              <p:par>
                                <p:cTn id="29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4" dur="10"/>
                                        <p:tgtEl>
                                          <p:spTgt spid="16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5" fill="hold">
                            <p:stCondLst>
                              <p:cond delay="1150"/>
                            </p:stCondLst>
                            <p:childTnLst>
                              <p:par>
                                <p:cTn id="29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8" dur="10"/>
                                        <p:tgtEl>
                                          <p:spTgt spid="166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9" fill="hold">
                            <p:stCondLst>
                              <p:cond delay="1160"/>
                            </p:stCondLst>
                            <p:childTnLst>
                              <p:par>
                                <p:cTn id="30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2" dur="10"/>
                                        <p:tgtEl>
                                          <p:spTgt spid="166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3" fill="hold">
                            <p:stCondLst>
                              <p:cond delay="1170"/>
                            </p:stCondLst>
                            <p:childTnLst>
                              <p:par>
                                <p:cTn id="30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6" dur="10"/>
                                        <p:tgtEl>
                                          <p:spTgt spid="166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7" fill="hold">
                            <p:stCondLst>
                              <p:cond delay="1180"/>
                            </p:stCondLst>
                            <p:childTnLst>
                              <p:par>
                                <p:cTn id="30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0" dur="10"/>
                                        <p:tgtEl>
                                          <p:spTgt spid="166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1" fill="hold">
                            <p:stCondLst>
                              <p:cond delay="1190"/>
                            </p:stCondLst>
                            <p:childTnLst>
                              <p:par>
                                <p:cTn id="3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4" dur="10"/>
                                        <p:tgtEl>
                                          <p:spTgt spid="166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5" fill="hold">
                            <p:stCondLst>
                              <p:cond delay="1200"/>
                            </p:stCondLst>
                            <p:childTnLst>
                              <p:par>
                                <p:cTn id="3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8" dur="10"/>
                                        <p:tgtEl>
                                          <p:spTgt spid="166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9" fill="hold">
                            <p:stCondLst>
                              <p:cond delay="1210"/>
                            </p:stCondLst>
                            <p:childTnLst>
                              <p:par>
                                <p:cTn id="3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2" dur="10"/>
                                        <p:tgtEl>
                                          <p:spTgt spid="166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3" fill="hold">
                            <p:stCondLst>
                              <p:cond delay="1220"/>
                            </p:stCondLst>
                            <p:childTnLst>
                              <p:par>
                                <p:cTn id="3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6" dur="10"/>
                                        <p:tgtEl>
                                          <p:spTgt spid="166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7" fill="hold">
                            <p:stCondLst>
                              <p:cond delay="1230"/>
                            </p:stCondLst>
                            <p:childTnLst>
                              <p:par>
                                <p:cTn id="3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0" dur="10"/>
                                        <p:tgtEl>
                                          <p:spTgt spid="166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1" fill="hold">
                            <p:stCondLst>
                              <p:cond delay="1240"/>
                            </p:stCondLst>
                            <p:childTnLst>
                              <p:par>
                                <p:cTn id="3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4" dur="10"/>
                                        <p:tgtEl>
                                          <p:spTgt spid="166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5" fill="hold">
                            <p:stCondLst>
                              <p:cond delay="1250"/>
                            </p:stCondLst>
                            <p:childTnLst>
                              <p:par>
                                <p:cTn id="3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8" dur="1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339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0" fill="hold">
                      <p:stCondLst>
                        <p:cond delay="0"/>
                      </p:stCondLst>
                      <p:childTnLst>
                        <p:par>
                          <p:cTn id="341" fill="hold">
                            <p:stCondLst>
                              <p:cond delay="0"/>
                            </p:stCondLst>
                            <p:childTnLst>
                              <p:par>
                                <p:cTn id="342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3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4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проиграл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5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9" grpId="0"/>
      <p:bldP spid="10" grpId="0" animBg="1"/>
      <p:bldP spid="20480" grpId="0" animBg="1"/>
      <p:bldP spid="20481" grpId="0" animBg="1"/>
      <p:bldP spid="20484" grpId="0" animBg="1"/>
      <p:bldP spid="20485" grpId="0" animBg="1"/>
      <p:bldP spid="20486" grpId="0" animBg="1"/>
      <p:bldP spid="20487" grpId="0" animBg="1"/>
      <p:bldP spid="20488" grpId="0" animBg="1"/>
      <p:bldP spid="20489" grpId="0" animBg="1"/>
      <p:bldP spid="20490" grpId="0" animBg="1"/>
      <p:bldP spid="20491" grpId="0" animBg="1"/>
      <p:bldP spid="20492" grpId="0" animBg="1"/>
      <p:bldP spid="20493" grpId="0" animBg="1"/>
      <p:bldP spid="20494" grpId="0" animBg="1"/>
      <p:bldP spid="20495" grpId="0" animBg="1"/>
      <p:bldP spid="20496" grpId="0" animBg="1"/>
      <p:bldP spid="20497" grpId="0" animBg="1"/>
      <p:bldP spid="20498" grpId="0" animBg="1"/>
      <p:bldP spid="20499" grpId="0" animBg="1"/>
      <p:bldP spid="20500" grpId="0" animBg="1"/>
      <p:bldP spid="20501" grpId="0" animBg="1"/>
      <p:bldP spid="20502" grpId="0" animBg="1"/>
      <p:bldP spid="20503" grpId="0" animBg="1"/>
      <p:bldP spid="20504" grpId="0" animBg="1"/>
      <p:bldP spid="20505" grpId="0" animBg="1"/>
      <p:bldP spid="20506" grpId="0" animBg="1"/>
      <p:bldP spid="20507" grpId="0" animBg="1"/>
      <p:bldP spid="20508" grpId="0" animBg="1"/>
      <p:bldP spid="20509" grpId="0" animBg="1"/>
      <p:bldP spid="20510" grpId="0" animBg="1"/>
      <p:bldP spid="20511" grpId="0" animBg="1"/>
      <p:bldP spid="416" grpId="0" animBg="1"/>
      <p:bldP spid="417" grpId="0" animBg="1"/>
      <p:bldP spid="418" grpId="0" animBg="1"/>
      <p:bldP spid="419" grpId="0" animBg="1"/>
      <p:bldP spid="420" grpId="0" animBg="1"/>
      <p:bldP spid="421" grpId="0" animBg="1"/>
      <p:bldP spid="422" grpId="0" animBg="1"/>
      <p:bldP spid="423" grpId="0" animBg="1"/>
      <p:bldP spid="424" grpId="0" animBg="1"/>
      <p:bldP spid="425" grpId="0" animBg="1"/>
      <p:bldP spid="426" grpId="0" animBg="1"/>
      <p:bldP spid="427" grpId="0" animBg="1"/>
      <p:bldP spid="428" grpId="0" animBg="1"/>
      <p:bldP spid="429" grpId="0" animBg="1"/>
      <p:bldP spid="430" grpId="0" animBg="1"/>
      <p:bldP spid="431" grpId="0" animBg="1"/>
      <p:bldP spid="432" grpId="0" animBg="1"/>
      <p:bldP spid="434" grpId="0" animBg="1"/>
      <p:bldP spid="435" grpId="0" animBg="1"/>
      <p:bldP spid="436" grpId="0" animBg="1"/>
      <p:bldP spid="437" grpId="0" animBg="1"/>
      <p:bldP spid="438" grpId="0" animBg="1"/>
      <p:bldP spid="439" grpId="0" animBg="1"/>
      <p:bldP spid="440" grpId="0" animBg="1"/>
      <p:bldP spid="441" grpId="0" animBg="1"/>
      <p:bldP spid="442" grpId="0" animBg="1"/>
      <p:bldP spid="443" grpId="0" animBg="1"/>
      <p:bldP spid="444" grpId="0" animBg="1"/>
      <p:bldP spid="445" grpId="0" animBg="1"/>
      <p:bldP spid="446" grpId="0" animBg="1"/>
      <p:bldP spid="447" grpId="0" animBg="1"/>
      <p:bldP spid="16385" grpId="0" animBg="1"/>
      <p:bldP spid="16657" grpId="0" animBg="1"/>
      <p:bldP spid="16658" grpId="0" animBg="1"/>
      <p:bldP spid="16659" grpId="0" animBg="1"/>
      <p:bldP spid="16660" grpId="0" animBg="1"/>
      <p:bldP spid="16661" grpId="0" animBg="1"/>
      <p:bldP spid="16662" grpId="0" animBg="1"/>
      <p:bldP spid="16663" grpId="0" animBg="1"/>
      <p:bldP spid="16664" grpId="0" animBg="1"/>
      <p:bldP spid="16665" grpId="0" animBg="1"/>
      <p:bldP spid="16666" grpId="0" animBg="1"/>
      <p:bldP spid="16667" grpId="0" animBg="1"/>
      <p:bldP spid="1666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792" b="17924"/>
          <a:stretch/>
        </p:blipFill>
        <p:spPr bwMode="auto">
          <a:xfrm rot="5400000">
            <a:off x="-2394805" y="2392200"/>
            <a:ext cx="5809830" cy="1025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0" y="-22820"/>
            <a:ext cx="6516216" cy="55399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101600">
                    <a:srgbClr val="FFFF00">
                      <a:alpha val="33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Это интересно</a:t>
            </a:r>
            <a:endParaRPr lang="ru-RU" sz="3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glow rad="101600">
                  <a:srgbClr val="FFFF00">
                    <a:alpha val="33000"/>
                  </a:srgb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11" name="Управляющая кнопка: далее 10">
            <a:hlinkClick r:id="" action="ppaction://hlinkshowjump?jump=nextslide" highlightClick="1"/>
          </p:cNvPr>
          <p:cNvSpPr/>
          <p:nvPr/>
        </p:nvSpPr>
        <p:spPr>
          <a:xfrm>
            <a:off x="8690499" y="5292841"/>
            <a:ext cx="418005" cy="377645"/>
          </a:xfrm>
          <a:prstGeom prst="actionButtonForwardNext">
            <a:avLst/>
          </a:prstGeom>
          <a:pattFill prst="trellis">
            <a:fgClr>
              <a:srgbClr val="7030A0"/>
            </a:fgClr>
            <a:bgClr>
              <a:schemeClr val="bg1"/>
            </a:bgClr>
          </a:patt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859835" y="409228"/>
            <a:ext cx="5512365" cy="452431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dirty="0">
                <a:ln w="11430"/>
                <a:solidFill>
                  <a:srgbClr val="0000CC"/>
                </a:solidFill>
                <a:effectLst>
                  <a:glow rad="228600">
                    <a:srgbClr val="FFFF00">
                      <a:alpha val="35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Есть у </a:t>
            </a:r>
            <a:r>
              <a:rPr lang="ru-RU" sz="2400" b="1" dirty="0" smtClean="0">
                <a:ln w="11430"/>
                <a:solidFill>
                  <a:srgbClr val="0000CC"/>
                </a:solidFill>
                <a:effectLst>
                  <a:glow rad="228600">
                    <a:srgbClr val="FFFF00">
                      <a:alpha val="35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дельфинов удивительная </a:t>
            </a:r>
            <a:r>
              <a:rPr lang="ru-RU" sz="2400" b="1" dirty="0">
                <a:ln w="11430"/>
                <a:solidFill>
                  <a:srgbClr val="0000CC"/>
                </a:solidFill>
                <a:effectLst>
                  <a:glow rad="228600">
                    <a:srgbClr val="FFFF00">
                      <a:alpha val="35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физиологическая особенность: они никогда не спят. Животные зависают в толще воды, периодически поднимаясь на поверхность для дыхания. Во время отдыха они способны отключать попеременно то левое, то правое полушарие мозга, то есть спит только одна половинка мозга дельфина, а вторая бодрствует</a:t>
            </a:r>
            <a:r>
              <a:rPr lang="ru-RU" sz="2400" b="1" dirty="0" smtClean="0">
                <a:ln w="11430"/>
                <a:solidFill>
                  <a:srgbClr val="0000CC"/>
                </a:solidFill>
                <a:effectLst>
                  <a:glow rad="228600">
                    <a:srgbClr val="FFFF00">
                      <a:alpha val="35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. </a:t>
            </a:r>
            <a:endParaRPr lang="ru-RU" sz="2400" b="1" cap="none" spc="0" dirty="0" smtClean="0">
              <a:ln w="11430"/>
              <a:solidFill>
                <a:srgbClr val="0000CC"/>
              </a:solidFill>
              <a:effectLst>
                <a:glow rad="228600">
                  <a:srgbClr val="FFFF00">
                    <a:alpha val="35000"/>
                  </a:srgb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22530" name="Picture 2" descr="http://d2pu2bk1b66iw6.cloudfront.net/photos/2015/06/12/6-106111-dolphin-1434139816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42" b="8803"/>
          <a:stretch/>
        </p:blipFill>
        <p:spPr bwMode="auto">
          <a:xfrm>
            <a:off x="6516216" y="283081"/>
            <a:ext cx="2511896" cy="2502411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532" name="Picture 4" descr="https://img1.postila.ru/storage/9696000/9681341/3435d5cc04f27e8661c5d74939904761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80" r="4304"/>
          <a:stretch/>
        </p:blipFill>
        <p:spPr bwMode="auto">
          <a:xfrm>
            <a:off x="6516216" y="3050365"/>
            <a:ext cx="2511895" cy="1823359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92898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www.lenagold.ru/fon/clipart/wall/37/golpol01_n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http://www.2fons.ru/pic/201406/1024x768/2fons.ru-14756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74883" r="2093"/>
          <a:stretch/>
        </p:blipFill>
        <p:spPr bwMode="auto">
          <a:xfrm>
            <a:off x="0" y="4009628"/>
            <a:ext cx="9147868" cy="17160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" name="Группа 3"/>
          <p:cNvGrpSpPr/>
          <p:nvPr/>
        </p:nvGrpSpPr>
        <p:grpSpPr>
          <a:xfrm>
            <a:off x="5292080" y="0"/>
            <a:ext cx="3816424" cy="5282952"/>
            <a:chOff x="4932040" y="88616"/>
            <a:chExt cx="3816424" cy="4936893"/>
          </a:xfrm>
        </p:grpSpPr>
        <p:sp>
          <p:nvSpPr>
            <p:cNvPr id="2" name="Прямоугольник 1"/>
            <p:cNvSpPr/>
            <p:nvPr/>
          </p:nvSpPr>
          <p:spPr>
            <a:xfrm>
              <a:off x="4974433" y="697260"/>
              <a:ext cx="3672408" cy="2301016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3074" name="Picture 2" descr="https://img-fotki.yandex.ru/get/6824/211272234.1ac4/0_1646d2_ce9044f7_orig"/>
            <p:cNvPicPr>
              <a:picLocks noChangeAspect="1" noChangeArrowheads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9442" b="1"/>
            <a:stretch/>
          </p:blipFill>
          <p:spPr bwMode="auto">
            <a:xfrm>
              <a:off x="4932040" y="88616"/>
              <a:ext cx="3816424" cy="493689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3078" name="Picture 6" descr="C:\Users\Светлана\Desktop\991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4066585"/>
            <a:ext cx="2346222" cy="19592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https://image.jimcdn.com/app/cms/image/transf/none/path/s3e95f95a534f3df4/image/ia8891baf6a6713c9/version/1389514586/image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2929508"/>
            <a:ext cx="1601207" cy="2602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-24714" y="-15044"/>
            <a:ext cx="5436096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dirty="0">
                <a:ln w="11430"/>
                <a:solidFill>
                  <a:srgbClr val="FFC000"/>
                </a:solidFill>
                <a:effectLst>
                  <a:glow rad="228600">
                    <a:srgbClr val="002060">
                      <a:alpha val="35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В древнем Египте этих существ приравнивали к </a:t>
            </a:r>
            <a:r>
              <a:rPr lang="ru-RU" sz="3600" b="1" dirty="0" smtClean="0">
                <a:ln w="11430"/>
                <a:solidFill>
                  <a:srgbClr val="FFC000"/>
                </a:solidFill>
                <a:effectLst>
                  <a:glow rad="228600">
                    <a:srgbClr val="002060">
                      <a:alpha val="35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богам</a:t>
            </a:r>
            <a:endParaRPr lang="ru-RU" sz="3600" b="1" cap="none" spc="0" dirty="0" smtClean="0">
              <a:ln w="11430"/>
              <a:solidFill>
                <a:srgbClr val="FFC000"/>
              </a:solidFill>
              <a:effectLst>
                <a:glow rad="228600">
                  <a:srgbClr val="002060">
                    <a:alpha val="35000"/>
                  </a:srgb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95536" y="1927702"/>
            <a:ext cx="2088232" cy="587862"/>
          </a:xfrm>
          <a:prstGeom prst="roundRect">
            <a:avLst/>
          </a:prstGeom>
          <a:solidFill>
            <a:srgbClr val="7030A0"/>
          </a:solidFill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Comic Sans MS" pitchFamily="66" charset="0"/>
              </a:rPr>
              <a:t>Кошек     </a:t>
            </a:r>
            <a:endParaRPr lang="ru-RU" sz="24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3000440" y="1849388"/>
            <a:ext cx="2088232" cy="582171"/>
          </a:xfrm>
          <a:prstGeom prst="roundRect">
            <a:avLst/>
          </a:prstGeom>
          <a:solidFill>
            <a:srgbClr val="7030A0"/>
          </a:solidFill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Comic Sans MS" pitchFamily="66" charset="0"/>
              </a:rPr>
              <a:t>Комаров    </a:t>
            </a:r>
            <a:endParaRPr lang="ru-RU" sz="2400" b="1" dirty="0">
              <a:latin typeface="Comic Sans MS" pitchFamily="66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164593" y="3906145"/>
            <a:ext cx="2090794" cy="607539"/>
          </a:xfrm>
          <a:prstGeom prst="roundRect">
            <a:avLst/>
          </a:prstGeom>
          <a:solidFill>
            <a:srgbClr val="7030A0"/>
          </a:solidFill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Comic Sans MS" pitchFamily="66" charset="0"/>
              </a:rPr>
              <a:t>Воробьёв    </a:t>
            </a:r>
            <a:endParaRPr lang="ru-RU" sz="2400" b="1" dirty="0">
              <a:latin typeface="Comic Sans MS" pitchFamily="66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58884" y="2881256"/>
            <a:ext cx="2106220" cy="552308"/>
          </a:xfrm>
          <a:prstGeom prst="roundRect">
            <a:avLst/>
          </a:prstGeom>
          <a:solidFill>
            <a:srgbClr val="7030A0"/>
          </a:solidFill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Comic Sans MS" pitchFamily="66" charset="0"/>
              </a:rPr>
              <a:t>Мышей      </a:t>
            </a:r>
            <a:endParaRPr lang="ru-RU" sz="2400" b="1" dirty="0">
              <a:latin typeface="Comic Sans MS" pitchFamily="66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2667236" y="3770955"/>
            <a:ext cx="2016000" cy="556375"/>
          </a:xfrm>
          <a:prstGeom prst="roundRect">
            <a:avLst/>
          </a:prstGeom>
          <a:solidFill>
            <a:srgbClr val="7030A0"/>
          </a:solidFill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Comic Sans MS" pitchFamily="66" charset="0"/>
              </a:rPr>
              <a:t>Водомерок     </a:t>
            </a:r>
            <a:endParaRPr lang="ru-RU" sz="2400" b="1" dirty="0">
              <a:latin typeface="Comic Sans MS" pitchFamily="66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2483768" y="2785018"/>
            <a:ext cx="2088232" cy="552308"/>
          </a:xfrm>
          <a:prstGeom prst="roundRect">
            <a:avLst/>
          </a:prstGeom>
          <a:solidFill>
            <a:srgbClr val="7030A0"/>
          </a:solidFill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Comic Sans MS" pitchFamily="66" charset="0"/>
              </a:rPr>
              <a:t>Раков      </a:t>
            </a:r>
            <a:endParaRPr lang="ru-RU" sz="2400" b="1" dirty="0">
              <a:latin typeface="Comic Sans MS" pitchFamily="66" charset="0"/>
            </a:endParaRPr>
          </a:p>
        </p:txBody>
      </p:sp>
      <p:pic>
        <p:nvPicPr>
          <p:cNvPr id="1029" name="Picture 5" descr="http://img0.liveinternet.ru/images/attach/b/4/103/984/103984580_large__1_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5104" y="4498377"/>
            <a:ext cx="822720" cy="12666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http://img1.liveinternet.ru/images/attach/c/11/115/458/115458753___3_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8532" y="5114509"/>
            <a:ext cx="829452" cy="356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99" name="Управляющая кнопка: далее 398">
            <a:hlinkClick r:id="" action="ppaction://hlinkshowjump?jump=nextslide" highlightClick="1"/>
          </p:cNvPr>
          <p:cNvSpPr/>
          <p:nvPr/>
        </p:nvSpPr>
        <p:spPr>
          <a:xfrm>
            <a:off x="8690499" y="5292841"/>
            <a:ext cx="418005" cy="377645"/>
          </a:xfrm>
          <a:prstGeom prst="actionButtonForwardNext">
            <a:avLst/>
          </a:prstGeom>
          <a:pattFill prst="trellis">
            <a:fgClr>
              <a:srgbClr val="7030A0"/>
            </a:fgClr>
            <a:bgClr>
              <a:schemeClr val="bg1"/>
            </a:bgClr>
          </a:patt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AutoShape 4"/>
          <p:cNvSpPr>
            <a:spLocks noChangeAspect="1" noChangeArrowheads="1" noTextEdit="1"/>
          </p:cNvSpPr>
          <p:nvPr/>
        </p:nvSpPr>
        <p:spPr bwMode="auto">
          <a:xfrm>
            <a:off x="6491288" y="747713"/>
            <a:ext cx="1417637" cy="227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900" name="Freeform 6"/>
          <p:cNvSpPr>
            <a:spLocks/>
          </p:cNvSpPr>
          <p:nvPr/>
        </p:nvSpPr>
        <p:spPr bwMode="auto">
          <a:xfrm>
            <a:off x="6765925" y="747713"/>
            <a:ext cx="25400" cy="1588"/>
          </a:xfrm>
          <a:custGeom>
            <a:avLst/>
            <a:gdLst>
              <a:gd name="T0" fmla="*/ 3 w 167"/>
              <a:gd name="T1" fmla="*/ 8 h 11"/>
              <a:gd name="T2" fmla="*/ 74 w 167"/>
              <a:gd name="T3" fmla="*/ 11 h 11"/>
              <a:gd name="T4" fmla="*/ 148 w 167"/>
              <a:gd name="T5" fmla="*/ 8 h 11"/>
              <a:gd name="T6" fmla="*/ 161 w 167"/>
              <a:gd name="T7" fmla="*/ 7 h 11"/>
              <a:gd name="T8" fmla="*/ 167 w 167"/>
              <a:gd name="T9" fmla="*/ 5 h 11"/>
              <a:gd name="T10" fmla="*/ 167 w 167"/>
              <a:gd name="T11" fmla="*/ 4 h 11"/>
              <a:gd name="T12" fmla="*/ 161 w 167"/>
              <a:gd name="T13" fmla="*/ 3 h 11"/>
              <a:gd name="T14" fmla="*/ 132 w 167"/>
              <a:gd name="T15" fmla="*/ 1 h 11"/>
              <a:gd name="T16" fmla="*/ 82 w 167"/>
              <a:gd name="T17" fmla="*/ 0 h 11"/>
              <a:gd name="T18" fmla="*/ 0 w 167"/>
              <a:gd name="T19" fmla="*/ 3 h 11"/>
              <a:gd name="T20" fmla="*/ 3 w 167"/>
              <a:gd name="T21" fmla="*/ 8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67" h="11">
                <a:moveTo>
                  <a:pt x="3" y="8"/>
                </a:moveTo>
                <a:lnTo>
                  <a:pt x="74" y="11"/>
                </a:lnTo>
                <a:lnTo>
                  <a:pt x="148" y="8"/>
                </a:lnTo>
                <a:lnTo>
                  <a:pt x="161" y="7"/>
                </a:lnTo>
                <a:lnTo>
                  <a:pt x="167" y="5"/>
                </a:lnTo>
                <a:lnTo>
                  <a:pt x="167" y="4"/>
                </a:lnTo>
                <a:lnTo>
                  <a:pt x="161" y="3"/>
                </a:lnTo>
                <a:lnTo>
                  <a:pt x="132" y="1"/>
                </a:lnTo>
                <a:lnTo>
                  <a:pt x="82" y="0"/>
                </a:lnTo>
                <a:lnTo>
                  <a:pt x="0" y="3"/>
                </a:lnTo>
                <a:lnTo>
                  <a:pt x="3" y="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901" name="Freeform 7"/>
          <p:cNvSpPr>
            <a:spLocks/>
          </p:cNvSpPr>
          <p:nvPr/>
        </p:nvSpPr>
        <p:spPr bwMode="auto">
          <a:xfrm>
            <a:off x="6491288" y="752476"/>
            <a:ext cx="573087" cy="744538"/>
          </a:xfrm>
          <a:custGeom>
            <a:avLst/>
            <a:gdLst>
              <a:gd name="T0" fmla="*/ 1719 w 3971"/>
              <a:gd name="T1" fmla="*/ 94 h 5151"/>
              <a:gd name="T2" fmla="*/ 1483 w 3971"/>
              <a:gd name="T3" fmla="*/ 686 h 5151"/>
              <a:gd name="T4" fmla="*/ 1371 w 3971"/>
              <a:gd name="T5" fmla="*/ 1798 h 5151"/>
              <a:gd name="T6" fmla="*/ 1452 w 3971"/>
              <a:gd name="T7" fmla="*/ 2550 h 5151"/>
              <a:gd name="T8" fmla="*/ 1409 w 3971"/>
              <a:gd name="T9" fmla="*/ 2761 h 5151"/>
              <a:gd name="T10" fmla="*/ 936 w 3971"/>
              <a:gd name="T11" fmla="*/ 3236 h 5151"/>
              <a:gd name="T12" fmla="*/ 652 w 3971"/>
              <a:gd name="T13" fmla="*/ 3516 h 5151"/>
              <a:gd name="T14" fmla="*/ 409 w 3971"/>
              <a:gd name="T15" fmla="*/ 3777 h 5151"/>
              <a:gd name="T16" fmla="*/ 165 w 3971"/>
              <a:gd name="T17" fmla="*/ 4175 h 5151"/>
              <a:gd name="T18" fmla="*/ 20 w 3971"/>
              <a:gd name="T19" fmla="*/ 4607 h 5151"/>
              <a:gd name="T20" fmla="*/ 0 w 3971"/>
              <a:gd name="T21" fmla="*/ 5151 h 5151"/>
              <a:gd name="T22" fmla="*/ 37 w 3971"/>
              <a:gd name="T23" fmla="*/ 4672 h 5151"/>
              <a:gd name="T24" fmla="*/ 136 w 3971"/>
              <a:gd name="T25" fmla="*/ 4293 h 5151"/>
              <a:gd name="T26" fmla="*/ 456 w 3971"/>
              <a:gd name="T27" fmla="*/ 3768 h 5151"/>
              <a:gd name="T28" fmla="*/ 1028 w 3971"/>
              <a:gd name="T29" fmla="*/ 3195 h 5151"/>
              <a:gd name="T30" fmla="*/ 1224 w 3971"/>
              <a:gd name="T31" fmla="*/ 2996 h 5151"/>
              <a:gd name="T32" fmla="*/ 1488 w 3971"/>
              <a:gd name="T33" fmla="*/ 2697 h 5151"/>
              <a:gd name="T34" fmla="*/ 1489 w 3971"/>
              <a:gd name="T35" fmla="*/ 2613 h 5151"/>
              <a:gd name="T36" fmla="*/ 1488 w 3971"/>
              <a:gd name="T37" fmla="*/ 2586 h 5151"/>
              <a:gd name="T38" fmla="*/ 1509 w 3971"/>
              <a:gd name="T39" fmla="*/ 2576 h 5151"/>
              <a:gd name="T40" fmla="*/ 1502 w 3971"/>
              <a:gd name="T41" fmla="*/ 2498 h 5151"/>
              <a:gd name="T42" fmla="*/ 1490 w 3971"/>
              <a:gd name="T43" fmla="*/ 2488 h 5151"/>
              <a:gd name="T44" fmla="*/ 1470 w 3971"/>
              <a:gd name="T45" fmla="*/ 2506 h 5151"/>
              <a:gd name="T46" fmla="*/ 1476 w 3971"/>
              <a:gd name="T47" fmla="*/ 2388 h 5151"/>
              <a:gd name="T48" fmla="*/ 1476 w 3971"/>
              <a:gd name="T49" fmla="*/ 2362 h 5151"/>
              <a:gd name="T50" fmla="*/ 1474 w 3971"/>
              <a:gd name="T51" fmla="*/ 2361 h 5151"/>
              <a:gd name="T52" fmla="*/ 1469 w 3971"/>
              <a:gd name="T53" fmla="*/ 2370 h 5151"/>
              <a:gd name="T54" fmla="*/ 1450 w 3971"/>
              <a:gd name="T55" fmla="*/ 2445 h 5151"/>
              <a:gd name="T56" fmla="*/ 1428 w 3971"/>
              <a:gd name="T57" fmla="*/ 2255 h 5151"/>
              <a:gd name="T58" fmla="*/ 1432 w 3971"/>
              <a:gd name="T59" fmla="*/ 2044 h 5151"/>
              <a:gd name="T60" fmla="*/ 1429 w 3971"/>
              <a:gd name="T61" fmla="*/ 2019 h 5151"/>
              <a:gd name="T62" fmla="*/ 1411 w 3971"/>
              <a:gd name="T63" fmla="*/ 2176 h 5151"/>
              <a:gd name="T64" fmla="*/ 1381 w 3971"/>
              <a:gd name="T65" fmla="*/ 1689 h 5151"/>
              <a:gd name="T66" fmla="*/ 1403 w 3971"/>
              <a:gd name="T67" fmla="*/ 1306 h 5151"/>
              <a:gd name="T68" fmla="*/ 1416 w 3971"/>
              <a:gd name="T69" fmla="*/ 1269 h 5151"/>
              <a:gd name="T70" fmla="*/ 1426 w 3971"/>
              <a:gd name="T71" fmla="*/ 1322 h 5151"/>
              <a:gd name="T72" fmla="*/ 1429 w 3971"/>
              <a:gd name="T73" fmla="*/ 1328 h 5151"/>
              <a:gd name="T74" fmla="*/ 1429 w 3971"/>
              <a:gd name="T75" fmla="*/ 1290 h 5151"/>
              <a:gd name="T76" fmla="*/ 1454 w 3971"/>
              <a:gd name="T77" fmla="*/ 914 h 5151"/>
              <a:gd name="T78" fmla="*/ 1674 w 3971"/>
              <a:gd name="T79" fmla="*/ 228 h 5151"/>
              <a:gd name="T80" fmla="*/ 2011 w 3971"/>
              <a:gd name="T81" fmla="*/ 31 h 5151"/>
              <a:gd name="T82" fmla="*/ 2602 w 3971"/>
              <a:gd name="T83" fmla="*/ 242 h 5151"/>
              <a:gd name="T84" fmla="*/ 3085 w 3971"/>
              <a:gd name="T85" fmla="*/ 597 h 5151"/>
              <a:gd name="T86" fmla="*/ 3484 w 3971"/>
              <a:gd name="T87" fmla="*/ 1072 h 5151"/>
              <a:gd name="T88" fmla="*/ 3733 w 3971"/>
              <a:gd name="T89" fmla="*/ 1458 h 5151"/>
              <a:gd name="T90" fmla="*/ 3808 w 3971"/>
              <a:gd name="T91" fmla="*/ 1513 h 5151"/>
              <a:gd name="T92" fmla="*/ 3971 w 3971"/>
              <a:gd name="T93" fmla="*/ 1488 h 5151"/>
              <a:gd name="T94" fmla="*/ 3785 w 3971"/>
              <a:gd name="T95" fmla="*/ 1495 h 5151"/>
              <a:gd name="T96" fmla="*/ 3344 w 3971"/>
              <a:gd name="T97" fmla="*/ 844 h 5151"/>
              <a:gd name="T98" fmla="*/ 2600 w 3971"/>
              <a:gd name="T99" fmla="*/ 214 h 5151"/>
              <a:gd name="T100" fmla="*/ 1973 w 3971"/>
              <a:gd name="T101" fmla="*/ 0 h 5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971" h="5151">
                <a:moveTo>
                  <a:pt x="1801" y="36"/>
                </a:moveTo>
                <a:lnTo>
                  <a:pt x="1719" y="94"/>
                </a:lnTo>
                <a:lnTo>
                  <a:pt x="1644" y="226"/>
                </a:lnTo>
                <a:lnTo>
                  <a:pt x="1483" y="686"/>
                </a:lnTo>
                <a:lnTo>
                  <a:pt x="1384" y="1205"/>
                </a:lnTo>
                <a:lnTo>
                  <a:pt x="1371" y="1798"/>
                </a:lnTo>
                <a:lnTo>
                  <a:pt x="1417" y="2362"/>
                </a:lnTo>
                <a:lnTo>
                  <a:pt x="1452" y="2550"/>
                </a:lnTo>
                <a:lnTo>
                  <a:pt x="1475" y="2653"/>
                </a:lnTo>
                <a:lnTo>
                  <a:pt x="1409" y="2761"/>
                </a:lnTo>
                <a:lnTo>
                  <a:pt x="1099" y="3077"/>
                </a:lnTo>
                <a:lnTo>
                  <a:pt x="936" y="3236"/>
                </a:lnTo>
                <a:lnTo>
                  <a:pt x="781" y="3388"/>
                </a:lnTo>
                <a:lnTo>
                  <a:pt x="652" y="3516"/>
                </a:lnTo>
                <a:lnTo>
                  <a:pt x="564" y="3601"/>
                </a:lnTo>
                <a:lnTo>
                  <a:pt x="409" y="3777"/>
                </a:lnTo>
                <a:lnTo>
                  <a:pt x="277" y="3967"/>
                </a:lnTo>
                <a:lnTo>
                  <a:pt x="165" y="4175"/>
                </a:lnTo>
                <a:lnTo>
                  <a:pt x="74" y="4405"/>
                </a:lnTo>
                <a:lnTo>
                  <a:pt x="20" y="4607"/>
                </a:lnTo>
                <a:lnTo>
                  <a:pt x="4" y="4872"/>
                </a:lnTo>
                <a:lnTo>
                  <a:pt x="0" y="5151"/>
                </a:lnTo>
                <a:lnTo>
                  <a:pt x="17" y="4882"/>
                </a:lnTo>
                <a:lnTo>
                  <a:pt x="37" y="4672"/>
                </a:lnTo>
                <a:lnTo>
                  <a:pt x="76" y="4477"/>
                </a:lnTo>
                <a:lnTo>
                  <a:pt x="136" y="4293"/>
                </a:lnTo>
                <a:lnTo>
                  <a:pt x="218" y="4116"/>
                </a:lnTo>
                <a:lnTo>
                  <a:pt x="456" y="3768"/>
                </a:lnTo>
                <a:lnTo>
                  <a:pt x="810" y="3401"/>
                </a:lnTo>
                <a:lnTo>
                  <a:pt x="1028" y="3195"/>
                </a:lnTo>
                <a:lnTo>
                  <a:pt x="1148" y="3077"/>
                </a:lnTo>
                <a:lnTo>
                  <a:pt x="1224" y="2996"/>
                </a:lnTo>
                <a:lnTo>
                  <a:pt x="1338" y="2876"/>
                </a:lnTo>
                <a:lnTo>
                  <a:pt x="1488" y="2697"/>
                </a:lnTo>
                <a:lnTo>
                  <a:pt x="1503" y="2620"/>
                </a:lnTo>
                <a:lnTo>
                  <a:pt x="1489" y="2613"/>
                </a:lnTo>
                <a:lnTo>
                  <a:pt x="1483" y="2598"/>
                </a:lnTo>
                <a:lnTo>
                  <a:pt x="1488" y="2586"/>
                </a:lnTo>
                <a:lnTo>
                  <a:pt x="1499" y="2587"/>
                </a:lnTo>
                <a:lnTo>
                  <a:pt x="1509" y="2576"/>
                </a:lnTo>
                <a:lnTo>
                  <a:pt x="1508" y="2532"/>
                </a:lnTo>
                <a:lnTo>
                  <a:pt x="1502" y="2498"/>
                </a:lnTo>
                <a:lnTo>
                  <a:pt x="1496" y="2484"/>
                </a:lnTo>
                <a:lnTo>
                  <a:pt x="1490" y="2488"/>
                </a:lnTo>
                <a:lnTo>
                  <a:pt x="1481" y="2507"/>
                </a:lnTo>
                <a:lnTo>
                  <a:pt x="1470" y="2506"/>
                </a:lnTo>
                <a:lnTo>
                  <a:pt x="1472" y="2434"/>
                </a:lnTo>
                <a:lnTo>
                  <a:pt x="1476" y="2388"/>
                </a:lnTo>
                <a:lnTo>
                  <a:pt x="1476" y="2364"/>
                </a:lnTo>
                <a:lnTo>
                  <a:pt x="1476" y="2362"/>
                </a:lnTo>
                <a:lnTo>
                  <a:pt x="1475" y="2361"/>
                </a:lnTo>
                <a:lnTo>
                  <a:pt x="1474" y="2361"/>
                </a:lnTo>
                <a:lnTo>
                  <a:pt x="1472" y="2363"/>
                </a:lnTo>
                <a:lnTo>
                  <a:pt x="1469" y="2370"/>
                </a:lnTo>
                <a:lnTo>
                  <a:pt x="1466" y="2383"/>
                </a:lnTo>
                <a:lnTo>
                  <a:pt x="1450" y="2445"/>
                </a:lnTo>
                <a:lnTo>
                  <a:pt x="1435" y="2362"/>
                </a:lnTo>
                <a:lnTo>
                  <a:pt x="1428" y="2255"/>
                </a:lnTo>
                <a:lnTo>
                  <a:pt x="1429" y="2114"/>
                </a:lnTo>
                <a:lnTo>
                  <a:pt x="1432" y="2044"/>
                </a:lnTo>
                <a:lnTo>
                  <a:pt x="1432" y="2012"/>
                </a:lnTo>
                <a:lnTo>
                  <a:pt x="1429" y="2019"/>
                </a:lnTo>
                <a:lnTo>
                  <a:pt x="1423" y="2063"/>
                </a:lnTo>
                <a:lnTo>
                  <a:pt x="1411" y="2176"/>
                </a:lnTo>
                <a:lnTo>
                  <a:pt x="1396" y="2001"/>
                </a:lnTo>
                <a:lnTo>
                  <a:pt x="1381" y="1689"/>
                </a:lnTo>
                <a:lnTo>
                  <a:pt x="1394" y="1389"/>
                </a:lnTo>
                <a:lnTo>
                  <a:pt x="1403" y="1306"/>
                </a:lnTo>
                <a:lnTo>
                  <a:pt x="1409" y="1266"/>
                </a:lnTo>
                <a:lnTo>
                  <a:pt x="1416" y="1269"/>
                </a:lnTo>
                <a:lnTo>
                  <a:pt x="1423" y="1309"/>
                </a:lnTo>
                <a:lnTo>
                  <a:pt x="1426" y="1322"/>
                </a:lnTo>
                <a:lnTo>
                  <a:pt x="1428" y="1328"/>
                </a:lnTo>
                <a:lnTo>
                  <a:pt x="1429" y="1328"/>
                </a:lnTo>
                <a:lnTo>
                  <a:pt x="1429" y="1321"/>
                </a:lnTo>
                <a:lnTo>
                  <a:pt x="1429" y="1290"/>
                </a:lnTo>
                <a:lnTo>
                  <a:pt x="1427" y="1236"/>
                </a:lnTo>
                <a:lnTo>
                  <a:pt x="1454" y="914"/>
                </a:lnTo>
                <a:lnTo>
                  <a:pt x="1546" y="546"/>
                </a:lnTo>
                <a:lnTo>
                  <a:pt x="1674" y="228"/>
                </a:lnTo>
                <a:lnTo>
                  <a:pt x="1805" y="57"/>
                </a:lnTo>
                <a:lnTo>
                  <a:pt x="2011" y="31"/>
                </a:lnTo>
                <a:lnTo>
                  <a:pt x="2278" y="88"/>
                </a:lnTo>
                <a:lnTo>
                  <a:pt x="2602" y="242"/>
                </a:lnTo>
                <a:lnTo>
                  <a:pt x="2887" y="421"/>
                </a:lnTo>
                <a:lnTo>
                  <a:pt x="3085" y="597"/>
                </a:lnTo>
                <a:lnTo>
                  <a:pt x="3288" y="819"/>
                </a:lnTo>
                <a:lnTo>
                  <a:pt x="3484" y="1072"/>
                </a:lnTo>
                <a:lnTo>
                  <a:pt x="3662" y="1344"/>
                </a:lnTo>
                <a:lnTo>
                  <a:pt x="3733" y="1458"/>
                </a:lnTo>
                <a:lnTo>
                  <a:pt x="3771" y="1511"/>
                </a:lnTo>
                <a:lnTo>
                  <a:pt x="3808" y="1513"/>
                </a:lnTo>
                <a:lnTo>
                  <a:pt x="3878" y="1505"/>
                </a:lnTo>
                <a:lnTo>
                  <a:pt x="3971" y="1488"/>
                </a:lnTo>
                <a:lnTo>
                  <a:pt x="3878" y="1490"/>
                </a:lnTo>
                <a:lnTo>
                  <a:pt x="3785" y="1495"/>
                </a:lnTo>
                <a:lnTo>
                  <a:pt x="3690" y="1340"/>
                </a:lnTo>
                <a:lnTo>
                  <a:pt x="3344" y="844"/>
                </a:lnTo>
                <a:lnTo>
                  <a:pt x="3001" y="476"/>
                </a:lnTo>
                <a:lnTo>
                  <a:pt x="2600" y="214"/>
                </a:lnTo>
                <a:lnTo>
                  <a:pt x="2164" y="22"/>
                </a:lnTo>
                <a:lnTo>
                  <a:pt x="1973" y="0"/>
                </a:lnTo>
                <a:lnTo>
                  <a:pt x="1801" y="3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902" name="Freeform 8"/>
          <p:cNvSpPr>
            <a:spLocks/>
          </p:cNvSpPr>
          <p:nvPr/>
        </p:nvSpPr>
        <p:spPr bwMode="auto">
          <a:xfrm>
            <a:off x="6778625" y="768351"/>
            <a:ext cx="20637" cy="1588"/>
          </a:xfrm>
          <a:custGeom>
            <a:avLst/>
            <a:gdLst>
              <a:gd name="T0" fmla="*/ 14 w 140"/>
              <a:gd name="T1" fmla="*/ 8 h 11"/>
              <a:gd name="T2" fmla="*/ 70 w 140"/>
              <a:gd name="T3" fmla="*/ 11 h 11"/>
              <a:gd name="T4" fmla="*/ 128 w 140"/>
              <a:gd name="T5" fmla="*/ 8 h 11"/>
              <a:gd name="T6" fmla="*/ 137 w 140"/>
              <a:gd name="T7" fmla="*/ 7 h 11"/>
              <a:gd name="T8" fmla="*/ 140 w 140"/>
              <a:gd name="T9" fmla="*/ 5 h 11"/>
              <a:gd name="T10" fmla="*/ 139 w 140"/>
              <a:gd name="T11" fmla="*/ 4 h 11"/>
              <a:gd name="T12" fmla="*/ 134 w 140"/>
              <a:gd name="T13" fmla="*/ 3 h 11"/>
              <a:gd name="T14" fmla="*/ 109 w 140"/>
              <a:gd name="T15" fmla="*/ 1 h 11"/>
              <a:gd name="T16" fmla="*/ 70 w 140"/>
              <a:gd name="T17" fmla="*/ 0 h 11"/>
              <a:gd name="T18" fmla="*/ 31 w 140"/>
              <a:gd name="T19" fmla="*/ 1 h 11"/>
              <a:gd name="T20" fmla="*/ 7 w 140"/>
              <a:gd name="T21" fmla="*/ 3 h 11"/>
              <a:gd name="T22" fmla="*/ 1 w 140"/>
              <a:gd name="T23" fmla="*/ 4 h 11"/>
              <a:gd name="T24" fmla="*/ 0 w 140"/>
              <a:gd name="T25" fmla="*/ 5 h 11"/>
              <a:gd name="T26" fmla="*/ 5 w 140"/>
              <a:gd name="T27" fmla="*/ 7 h 11"/>
              <a:gd name="T28" fmla="*/ 14 w 140"/>
              <a:gd name="T29" fmla="*/ 8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40" h="11">
                <a:moveTo>
                  <a:pt x="14" y="8"/>
                </a:moveTo>
                <a:lnTo>
                  <a:pt x="70" y="11"/>
                </a:lnTo>
                <a:lnTo>
                  <a:pt x="128" y="8"/>
                </a:lnTo>
                <a:lnTo>
                  <a:pt x="137" y="7"/>
                </a:lnTo>
                <a:lnTo>
                  <a:pt x="140" y="5"/>
                </a:lnTo>
                <a:lnTo>
                  <a:pt x="139" y="4"/>
                </a:lnTo>
                <a:lnTo>
                  <a:pt x="134" y="3"/>
                </a:lnTo>
                <a:lnTo>
                  <a:pt x="109" y="1"/>
                </a:lnTo>
                <a:lnTo>
                  <a:pt x="70" y="0"/>
                </a:lnTo>
                <a:lnTo>
                  <a:pt x="31" y="1"/>
                </a:lnTo>
                <a:lnTo>
                  <a:pt x="7" y="3"/>
                </a:lnTo>
                <a:lnTo>
                  <a:pt x="1" y="4"/>
                </a:lnTo>
                <a:lnTo>
                  <a:pt x="0" y="5"/>
                </a:lnTo>
                <a:lnTo>
                  <a:pt x="5" y="7"/>
                </a:lnTo>
                <a:lnTo>
                  <a:pt x="14" y="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903" name="Freeform 9"/>
          <p:cNvSpPr>
            <a:spLocks/>
          </p:cNvSpPr>
          <p:nvPr/>
        </p:nvSpPr>
        <p:spPr bwMode="auto">
          <a:xfrm>
            <a:off x="6738938" y="769938"/>
            <a:ext cx="28575" cy="23813"/>
          </a:xfrm>
          <a:custGeom>
            <a:avLst/>
            <a:gdLst>
              <a:gd name="T0" fmla="*/ 99 w 196"/>
              <a:gd name="T1" fmla="*/ 41 h 157"/>
              <a:gd name="T2" fmla="*/ 47 w 196"/>
              <a:gd name="T3" fmla="*/ 83 h 157"/>
              <a:gd name="T4" fmla="*/ 11 w 196"/>
              <a:gd name="T5" fmla="*/ 128 h 157"/>
              <a:gd name="T6" fmla="*/ 0 w 196"/>
              <a:gd name="T7" fmla="*/ 151 h 157"/>
              <a:gd name="T8" fmla="*/ 0 w 196"/>
              <a:gd name="T9" fmla="*/ 157 h 157"/>
              <a:gd name="T10" fmla="*/ 12 w 196"/>
              <a:gd name="T11" fmla="*/ 147 h 157"/>
              <a:gd name="T12" fmla="*/ 35 w 196"/>
              <a:gd name="T13" fmla="*/ 120 h 157"/>
              <a:gd name="T14" fmla="*/ 90 w 196"/>
              <a:gd name="T15" fmla="*/ 71 h 157"/>
              <a:gd name="T16" fmla="*/ 155 w 196"/>
              <a:gd name="T17" fmla="*/ 33 h 157"/>
              <a:gd name="T18" fmla="*/ 196 w 196"/>
              <a:gd name="T19" fmla="*/ 10 h 157"/>
              <a:gd name="T20" fmla="*/ 196 w 196"/>
              <a:gd name="T21" fmla="*/ 0 h 157"/>
              <a:gd name="T22" fmla="*/ 155 w 196"/>
              <a:gd name="T23" fmla="*/ 12 h 157"/>
              <a:gd name="T24" fmla="*/ 99 w 196"/>
              <a:gd name="T25" fmla="*/ 41 h 1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96" h="157">
                <a:moveTo>
                  <a:pt x="99" y="41"/>
                </a:moveTo>
                <a:lnTo>
                  <a:pt x="47" y="83"/>
                </a:lnTo>
                <a:lnTo>
                  <a:pt x="11" y="128"/>
                </a:lnTo>
                <a:lnTo>
                  <a:pt x="0" y="151"/>
                </a:lnTo>
                <a:lnTo>
                  <a:pt x="0" y="157"/>
                </a:lnTo>
                <a:lnTo>
                  <a:pt x="12" y="147"/>
                </a:lnTo>
                <a:lnTo>
                  <a:pt x="35" y="120"/>
                </a:lnTo>
                <a:lnTo>
                  <a:pt x="90" y="71"/>
                </a:lnTo>
                <a:lnTo>
                  <a:pt x="155" y="33"/>
                </a:lnTo>
                <a:lnTo>
                  <a:pt x="196" y="10"/>
                </a:lnTo>
                <a:lnTo>
                  <a:pt x="196" y="0"/>
                </a:lnTo>
                <a:lnTo>
                  <a:pt x="155" y="12"/>
                </a:lnTo>
                <a:lnTo>
                  <a:pt x="99" y="4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904" name="Freeform 10"/>
          <p:cNvSpPr>
            <a:spLocks/>
          </p:cNvSpPr>
          <p:nvPr/>
        </p:nvSpPr>
        <p:spPr bwMode="auto">
          <a:xfrm>
            <a:off x="6807200" y="769938"/>
            <a:ext cx="15875" cy="6350"/>
          </a:xfrm>
          <a:custGeom>
            <a:avLst/>
            <a:gdLst>
              <a:gd name="T0" fmla="*/ 0 w 113"/>
              <a:gd name="T1" fmla="*/ 8 h 35"/>
              <a:gd name="T2" fmla="*/ 25 w 113"/>
              <a:gd name="T3" fmla="*/ 17 h 35"/>
              <a:gd name="T4" fmla="*/ 70 w 113"/>
              <a:gd name="T5" fmla="*/ 29 h 35"/>
              <a:gd name="T6" fmla="*/ 97 w 113"/>
              <a:gd name="T7" fmla="*/ 34 h 35"/>
              <a:gd name="T8" fmla="*/ 112 w 113"/>
              <a:gd name="T9" fmla="*/ 35 h 35"/>
              <a:gd name="T10" fmla="*/ 113 w 113"/>
              <a:gd name="T11" fmla="*/ 30 h 35"/>
              <a:gd name="T12" fmla="*/ 101 w 113"/>
              <a:gd name="T13" fmla="*/ 21 h 35"/>
              <a:gd name="T14" fmla="*/ 32 w 113"/>
              <a:gd name="T15" fmla="*/ 0 h 35"/>
              <a:gd name="T16" fmla="*/ 0 w 113"/>
              <a:gd name="T17" fmla="*/ 8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3" h="35">
                <a:moveTo>
                  <a:pt x="0" y="8"/>
                </a:moveTo>
                <a:lnTo>
                  <a:pt x="25" y="17"/>
                </a:lnTo>
                <a:lnTo>
                  <a:pt x="70" y="29"/>
                </a:lnTo>
                <a:lnTo>
                  <a:pt x="97" y="34"/>
                </a:lnTo>
                <a:lnTo>
                  <a:pt x="112" y="35"/>
                </a:lnTo>
                <a:lnTo>
                  <a:pt x="113" y="30"/>
                </a:lnTo>
                <a:lnTo>
                  <a:pt x="101" y="21"/>
                </a:lnTo>
                <a:lnTo>
                  <a:pt x="32" y="0"/>
                </a:lnTo>
                <a:lnTo>
                  <a:pt x="0" y="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905" name="Freeform 11"/>
          <p:cNvSpPr>
            <a:spLocks/>
          </p:cNvSpPr>
          <p:nvPr/>
        </p:nvSpPr>
        <p:spPr bwMode="auto">
          <a:xfrm>
            <a:off x="6829425" y="776288"/>
            <a:ext cx="14287" cy="9525"/>
          </a:xfrm>
          <a:custGeom>
            <a:avLst/>
            <a:gdLst>
              <a:gd name="T0" fmla="*/ 31 w 103"/>
              <a:gd name="T1" fmla="*/ 29 h 58"/>
              <a:gd name="T2" fmla="*/ 74 w 103"/>
              <a:gd name="T3" fmla="*/ 50 h 58"/>
              <a:gd name="T4" fmla="*/ 103 w 103"/>
              <a:gd name="T5" fmla="*/ 58 h 58"/>
              <a:gd name="T6" fmla="*/ 103 w 103"/>
              <a:gd name="T7" fmla="*/ 50 h 58"/>
              <a:gd name="T8" fmla="*/ 72 w 103"/>
              <a:gd name="T9" fmla="*/ 29 h 58"/>
              <a:gd name="T10" fmla="*/ 30 w 103"/>
              <a:gd name="T11" fmla="*/ 9 h 58"/>
              <a:gd name="T12" fmla="*/ 0 w 103"/>
              <a:gd name="T13" fmla="*/ 0 h 58"/>
              <a:gd name="T14" fmla="*/ 1 w 103"/>
              <a:gd name="T15" fmla="*/ 9 h 58"/>
              <a:gd name="T16" fmla="*/ 31 w 103"/>
              <a:gd name="T17" fmla="*/ 29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3" h="58">
                <a:moveTo>
                  <a:pt x="31" y="29"/>
                </a:moveTo>
                <a:lnTo>
                  <a:pt x="74" y="50"/>
                </a:lnTo>
                <a:lnTo>
                  <a:pt x="103" y="58"/>
                </a:lnTo>
                <a:lnTo>
                  <a:pt x="103" y="50"/>
                </a:lnTo>
                <a:lnTo>
                  <a:pt x="72" y="29"/>
                </a:lnTo>
                <a:lnTo>
                  <a:pt x="30" y="9"/>
                </a:lnTo>
                <a:lnTo>
                  <a:pt x="0" y="0"/>
                </a:lnTo>
                <a:lnTo>
                  <a:pt x="1" y="9"/>
                </a:lnTo>
                <a:lnTo>
                  <a:pt x="31" y="2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906" name="Freeform 12"/>
          <p:cNvSpPr>
            <a:spLocks/>
          </p:cNvSpPr>
          <p:nvPr/>
        </p:nvSpPr>
        <p:spPr bwMode="auto">
          <a:xfrm>
            <a:off x="6848475" y="787401"/>
            <a:ext cx="49212" cy="34925"/>
          </a:xfrm>
          <a:custGeom>
            <a:avLst/>
            <a:gdLst>
              <a:gd name="T0" fmla="*/ 0 w 341"/>
              <a:gd name="T1" fmla="*/ 0 h 246"/>
              <a:gd name="T2" fmla="*/ 23 w 341"/>
              <a:gd name="T3" fmla="*/ 20 h 246"/>
              <a:gd name="T4" fmla="*/ 79 w 341"/>
              <a:gd name="T5" fmla="*/ 57 h 246"/>
              <a:gd name="T6" fmla="*/ 165 w 341"/>
              <a:gd name="T7" fmla="*/ 117 h 246"/>
              <a:gd name="T8" fmla="*/ 269 w 341"/>
              <a:gd name="T9" fmla="*/ 196 h 246"/>
              <a:gd name="T10" fmla="*/ 337 w 341"/>
              <a:gd name="T11" fmla="*/ 246 h 246"/>
              <a:gd name="T12" fmla="*/ 341 w 341"/>
              <a:gd name="T13" fmla="*/ 239 h 246"/>
              <a:gd name="T14" fmla="*/ 150 w 341"/>
              <a:gd name="T15" fmla="*/ 86 h 246"/>
              <a:gd name="T16" fmla="*/ 0 w 341"/>
              <a:gd name="T17" fmla="*/ 0 h 2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41" h="246">
                <a:moveTo>
                  <a:pt x="0" y="0"/>
                </a:moveTo>
                <a:lnTo>
                  <a:pt x="23" y="20"/>
                </a:lnTo>
                <a:lnTo>
                  <a:pt x="79" y="57"/>
                </a:lnTo>
                <a:lnTo>
                  <a:pt x="165" y="117"/>
                </a:lnTo>
                <a:lnTo>
                  <a:pt x="269" y="196"/>
                </a:lnTo>
                <a:lnTo>
                  <a:pt x="337" y="246"/>
                </a:lnTo>
                <a:lnTo>
                  <a:pt x="341" y="239"/>
                </a:lnTo>
                <a:lnTo>
                  <a:pt x="150" y="86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907" name="Freeform 13"/>
          <p:cNvSpPr>
            <a:spLocks/>
          </p:cNvSpPr>
          <p:nvPr/>
        </p:nvSpPr>
        <p:spPr bwMode="auto">
          <a:xfrm>
            <a:off x="6723063" y="811213"/>
            <a:ext cx="7937" cy="15875"/>
          </a:xfrm>
          <a:custGeom>
            <a:avLst/>
            <a:gdLst>
              <a:gd name="T0" fmla="*/ 22 w 53"/>
              <a:gd name="T1" fmla="*/ 43 h 109"/>
              <a:gd name="T2" fmla="*/ 4 w 53"/>
              <a:gd name="T3" fmla="*/ 89 h 109"/>
              <a:gd name="T4" fmla="*/ 0 w 53"/>
              <a:gd name="T5" fmla="*/ 109 h 109"/>
              <a:gd name="T6" fmla="*/ 9 w 53"/>
              <a:gd name="T7" fmla="*/ 104 h 109"/>
              <a:gd name="T8" fmla="*/ 31 w 53"/>
              <a:gd name="T9" fmla="*/ 68 h 109"/>
              <a:gd name="T10" fmla="*/ 51 w 53"/>
              <a:gd name="T11" fmla="*/ 24 h 109"/>
              <a:gd name="T12" fmla="*/ 53 w 53"/>
              <a:gd name="T13" fmla="*/ 0 h 109"/>
              <a:gd name="T14" fmla="*/ 41 w 53"/>
              <a:gd name="T15" fmla="*/ 9 h 109"/>
              <a:gd name="T16" fmla="*/ 22 w 53"/>
              <a:gd name="T17" fmla="*/ 43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3" h="109">
                <a:moveTo>
                  <a:pt x="22" y="43"/>
                </a:moveTo>
                <a:lnTo>
                  <a:pt x="4" y="89"/>
                </a:lnTo>
                <a:lnTo>
                  <a:pt x="0" y="109"/>
                </a:lnTo>
                <a:lnTo>
                  <a:pt x="9" y="104"/>
                </a:lnTo>
                <a:lnTo>
                  <a:pt x="31" y="68"/>
                </a:lnTo>
                <a:lnTo>
                  <a:pt x="51" y="24"/>
                </a:lnTo>
                <a:lnTo>
                  <a:pt x="53" y="0"/>
                </a:lnTo>
                <a:lnTo>
                  <a:pt x="41" y="9"/>
                </a:lnTo>
                <a:lnTo>
                  <a:pt x="22" y="4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908" name="Freeform 14"/>
          <p:cNvSpPr>
            <a:spLocks/>
          </p:cNvSpPr>
          <p:nvPr/>
        </p:nvSpPr>
        <p:spPr bwMode="auto">
          <a:xfrm>
            <a:off x="6742113" y="809626"/>
            <a:ext cx="9525" cy="4763"/>
          </a:xfrm>
          <a:custGeom>
            <a:avLst/>
            <a:gdLst>
              <a:gd name="T0" fmla="*/ 0 w 61"/>
              <a:gd name="T1" fmla="*/ 16 h 27"/>
              <a:gd name="T2" fmla="*/ 2 w 61"/>
              <a:gd name="T3" fmla="*/ 26 h 27"/>
              <a:gd name="T4" fmla="*/ 21 w 61"/>
              <a:gd name="T5" fmla="*/ 27 h 27"/>
              <a:gd name="T6" fmla="*/ 47 w 61"/>
              <a:gd name="T7" fmla="*/ 19 h 27"/>
              <a:gd name="T8" fmla="*/ 61 w 61"/>
              <a:gd name="T9" fmla="*/ 11 h 27"/>
              <a:gd name="T10" fmla="*/ 60 w 61"/>
              <a:gd name="T11" fmla="*/ 3 h 27"/>
              <a:gd name="T12" fmla="*/ 41 w 61"/>
              <a:gd name="T13" fmla="*/ 0 h 27"/>
              <a:gd name="T14" fmla="*/ 15 w 61"/>
              <a:gd name="T15" fmla="*/ 5 h 27"/>
              <a:gd name="T16" fmla="*/ 0 w 61"/>
              <a:gd name="T17" fmla="*/ 16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1" h="27">
                <a:moveTo>
                  <a:pt x="0" y="16"/>
                </a:moveTo>
                <a:lnTo>
                  <a:pt x="2" y="26"/>
                </a:lnTo>
                <a:lnTo>
                  <a:pt x="21" y="27"/>
                </a:lnTo>
                <a:lnTo>
                  <a:pt x="47" y="19"/>
                </a:lnTo>
                <a:lnTo>
                  <a:pt x="61" y="11"/>
                </a:lnTo>
                <a:lnTo>
                  <a:pt x="60" y="3"/>
                </a:lnTo>
                <a:lnTo>
                  <a:pt x="41" y="0"/>
                </a:lnTo>
                <a:lnTo>
                  <a:pt x="15" y="5"/>
                </a:lnTo>
                <a:lnTo>
                  <a:pt x="0" y="1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909" name="Freeform 15"/>
          <p:cNvSpPr>
            <a:spLocks/>
          </p:cNvSpPr>
          <p:nvPr/>
        </p:nvSpPr>
        <p:spPr bwMode="auto">
          <a:xfrm>
            <a:off x="6840538" y="812801"/>
            <a:ext cx="6350" cy="4763"/>
          </a:xfrm>
          <a:custGeom>
            <a:avLst/>
            <a:gdLst>
              <a:gd name="T0" fmla="*/ 0 w 37"/>
              <a:gd name="T1" fmla="*/ 17 h 35"/>
              <a:gd name="T2" fmla="*/ 1 w 37"/>
              <a:gd name="T3" fmla="*/ 30 h 35"/>
              <a:gd name="T4" fmla="*/ 18 w 37"/>
              <a:gd name="T5" fmla="*/ 35 h 35"/>
              <a:gd name="T6" fmla="*/ 36 w 37"/>
              <a:gd name="T7" fmla="*/ 30 h 35"/>
              <a:gd name="T8" fmla="*/ 37 w 37"/>
              <a:gd name="T9" fmla="*/ 17 h 35"/>
              <a:gd name="T10" fmla="*/ 26 w 37"/>
              <a:gd name="T11" fmla="*/ 5 h 35"/>
              <a:gd name="T12" fmla="*/ 18 w 37"/>
              <a:gd name="T13" fmla="*/ 0 h 35"/>
              <a:gd name="T14" fmla="*/ 10 w 37"/>
              <a:gd name="T15" fmla="*/ 5 h 35"/>
              <a:gd name="T16" fmla="*/ 0 w 37"/>
              <a:gd name="T17" fmla="*/ 17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7" h="35">
                <a:moveTo>
                  <a:pt x="0" y="17"/>
                </a:moveTo>
                <a:lnTo>
                  <a:pt x="1" y="30"/>
                </a:lnTo>
                <a:lnTo>
                  <a:pt x="18" y="35"/>
                </a:lnTo>
                <a:lnTo>
                  <a:pt x="36" y="30"/>
                </a:lnTo>
                <a:lnTo>
                  <a:pt x="37" y="17"/>
                </a:lnTo>
                <a:lnTo>
                  <a:pt x="26" y="5"/>
                </a:lnTo>
                <a:lnTo>
                  <a:pt x="18" y="0"/>
                </a:lnTo>
                <a:lnTo>
                  <a:pt x="10" y="5"/>
                </a:lnTo>
                <a:lnTo>
                  <a:pt x="0" y="1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910" name="Freeform 16"/>
          <p:cNvSpPr>
            <a:spLocks/>
          </p:cNvSpPr>
          <p:nvPr/>
        </p:nvSpPr>
        <p:spPr bwMode="auto">
          <a:xfrm>
            <a:off x="6740525" y="820738"/>
            <a:ext cx="30162" cy="252413"/>
          </a:xfrm>
          <a:custGeom>
            <a:avLst/>
            <a:gdLst>
              <a:gd name="T0" fmla="*/ 11 w 213"/>
              <a:gd name="T1" fmla="*/ 34 h 1745"/>
              <a:gd name="T2" fmla="*/ 32 w 213"/>
              <a:gd name="T3" fmla="*/ 88 h 1745"/>
              <a:gd name="T4" fmla="*/ 99 w 213"/>
              <a:gd name="T5" fmla="*/ 156 h 1745"/>
              <a:gd name="T6" fmla="*/ 190 w 213"/>
              <a:gd name="T7" fmla="*/ 231 h 1745"/>
              <a:gd name="T8" fmla="*/ 139 w 213"/>
              <a:gd name="T9" fmla="*/ 348 h 1745"/>
              <a:gd name="T10" fmla="*/ 73 w 213"/>
              <a:gd name="T11" fmla="*/ 521 h 1745"/>
              <a:gd name="T12" fmla="*/ 30 w 213"/>
              <a:gd name="T13" fmla="*/ 694 h 1745"/>
              <a:gd name="T14" fmla="*/ 8 w 213"/>
              <a:gd name="T15" fmla="*/ 890 h 1745"/>
              <a:gd name="T16" fmla="*/ 0 w 213"/>
              <a:gd name="T17" fmla="*/ 1135 h 1745"/>
              <a:gd name="T18" fmla="*/ 19 w 213"/>
              <a:gd name="T19" fmla="*/ 1550 h 1745"/>
              <a:gd name="T20" fmla="*/ 71 w 213"/>
              <a:gd name="T21" fmla="*/ 1745 h 1745"/>
              <a:gd name="T22" fmla="*/ 72 w 213"/>
              <a:gd name="T23" fmla="*/ 1713 h 1745"/>
              <a:gd name="T24" fmla="*/ 54 w 213"/>
              <a:gd name="T25" fmla="*/ 1625 h 1745"/>
              <a:gd name="T26" fmla="*/ 30 w 213"/>
              <a:gd name="T27" fmla="*/ 1447 h 1745"/>
              <a:gd name="T28" fmla="*/ 21 w 213"/>
              <a:gd name="T29" fmla="*/ 1166 h 1745"/>
              <a:gd name="T30" fmla="*/ 27 w 213"/>
              <a:gd name="T31" fmla="*/ 926 h 1745"/>
              <a:gd name="T32" fmla="*/ 47 w 213"/>
              <a:gd name="T33" fmla="*/ 735 h 1745"/>
              <a:gd name="T34" fmla="*/ 87 w 213"/>
              <a:gd name="T35" fmla="*/ 563 h 1745"/>
              <a:gd name="T36" fmla="*/ 151 w 213"/>
              <a:gd name="T37" fmla="*/ 385 h 1745"/>
              <a:gd name="T38" fmla="*/ 213 w 213"/>
              <a:gd name="T39" fmla="*/ 237 h 1745"/>
              <a:gd name="T40" fmla="*/ 133 w 213"/>
              <a:gd name="T41" fmla="*/ 162 h 1745"/>
              <a:gd name="T42" fmla="*/ 69 w 213"/>
              <a:gd name="T43" fmla="*/ 95 h 1745"/>
              <a:gd name="T44" fmla="*/ 31 w 213"/>
              <a:gd name="T45" fmla="*/ 38 h 1745"/>
              <a:gd name="T46" fmla="*/ 19 w 213"/>
              <a:gd name="T47" fmla="*/ 11 h 1745"/>
              <a:gd name="T48" fmla="*/ 14 w 213"/>
              <a:gd name="T49" fmla="*/ 0 h 1745"/>
              <a:gd name="T50" fmla="*/ 11 w 213"/>
              <a:gd name="T51" fmla="*/ 8 h 1745"/>
              <a:gd name="T52" fmla="*/ 11 w 213"/>
              <a:gd name="T53" fmla="*/ 34 h 17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213" h="1745">
                <a:moveTo>
                  <a:pt x="11" y="34"/>
                </a:moveTo>
                <a:lnTo>
                  <a:pt x="32" y="88"/>
                </a:lnTo>
                <a:lnTo>
                  <a:pt x="99" y="156"/>
                </a:lnTo>
                <a:lnTo>
                  <a:pt x="190" y="231"/>
                </a:lnTo>
                <a:lnTo>
                  <a:pt x="139" y="348"/>
                </a:lnTo>
                <a:lnTo>
                  <a:pt x="73" y="521"/>
                </a:lnTo>
                <a:lnTo>
                  <a:pt x="30" y="694"/>
                </a:lnTo>
                <a:lnTo>
                  <a:pt x="8" y="890"/>
                </a:lnTo>
                <a:lnTo>
                  <a:pt x="0" y="1135"/>
                </a:lnTo>
                <a:lnTo>
                  <a:pt x="19" y="1550"/>
                </a:lnTo>
                <a:lnTo>
                  <a:pt x="71" y="1745"/>
                </a:lnTo>
                <a:lnTo>
                  <a:pt x="72" y="1713"/>
                </a:lnTo>
                <a:lnTo>
                  <a:pt x="54" y="1625"/>
                </a:lnTo>
                <a:lnTo>
                  <a:pt x="30" y="1447"/>
                </a:lnTo>
                <a:lnTo>
                  <a:pt x="21" y="1166"/>
                </a:lnTo>
                <a:lnTo>
                  <a:pt x="27" y="926"/>
                </a:lnTo>
                <a:lnTo>
                  <a:pt x="47" y="735"/>
                </a:lnTo>
                <a:lnTo>
                  <a:pt x="87" y="563"/>
                </a:lnTo>
                <a:lnTo>
                  <a:pt x="151" y="385"/>
                </a:lnTo>
                <a:lnTo>
                  <a:pt x="213" y="237"/>
                </a:lnTo>
                <a:lnTo>
                  <a:pt x="133" y="162"/>
                </a:lnTo>
                <a:lnTo>
                  <a:pt x="69" y="95"/>
                </a:lnTo>
                <a:lnTo>
                  <a:pt x="31" y="38"/>
                </a:lnTo>
                <a:lnTo>
                  <a:pt x="19" y="11"/>
                </a:lnTo>
                <a:lnTo>
                  <a:pt x="14" y="0"/>
                </a:lnTo>
                <a:lnTo>
                  <a:pt x="11" y="8"/>
                </a:lnTo>
                <a:lnTo>
                  <a:pt x="11" y="3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911" name="Freeform 17"/>
          <p:cNvSpPr>
            <a:spLocks/>
          </p:cNvSpPr>
          <p:nvPr/>
        </p:nvSpPr>
        <p:spPr bwMode="auto">
          <a:xfrm>
            <a:off x="6750050" y="823913"/>
            <a:ext cx="123825" cy="142875"/>
          </a:xfrm>
          <a:custGeom>
            <a:avLst/>
            <a:gdLst>
              <a:gd name="T0" fmla="*/ 46 w 852"/>
              <a:gd name="T1" fmla="*/ 47 h 995"/>
              <a:gd name="T2" fmla="*/ 271 w 852"/>
              <a:gd name="T3" fmla="*/ 253 h 995"/>
              <a:gd name="T4" fmla="*/ 489 w 852"/>
              <a:gd name="T5" fmla="*/ 485 h 995"/>
              <a:gd name="T6" fmla="*/ 674 w 852"/>
              <a:gd name="T7" fmla="*/ 713 h 995"/>
              <a:gd name="T8" fmla="*/ 798 w 852"/>
              <a:gd name="T9" fmla="*/ 906 h 995"/>
              <a:gd name="T10" fmla="*/ 832 w 852"/>
              <a:gd name="T11" fmla="*/ 969 h 995"/>
              <a:gd name="T12" fmla="*/ 852 w 852"/>
              <a:gd name="T13" fmla="*/ 995 h 995"/>
              <a:gd name="T14" fmla="*/ 846 w 852"/>
              <a:gd name="T15" fmla="*/ 971 h 995"/>
              <a:gd name="T16" fmla="*/ 821 w 852"/>
              <a:gd name="T17" fmla="*/ 913 h 995"/>
              <a:gd name="T18" fmla="*/ 795 w 852"/>
              <a:gd name="T19" fmla="*/ 846 h 995"/>
              <a:gd name="T20" fmla="*/ 792 w 852"/>
              <a:gd name="T21" fmla="*/ 805 h 995"/>
              <a:gd name="T22" fmla="*/ 796 w 852"/>
              <a:gd name="T23" fmla="*/ 797 h 995"/>
              <a:gd name="T24" fmla="*/ 796 w 852"/>
              <a:gd name="T25" fmla="*/ 793 h 995"/>
              <a:gd name="T26" fmla="*/ 792 w 852"/>
              <a:gd name="T27" fmla="*/ 793 h 995"/>
              <a:gd name="T28" fmla="*/ 783 w 852"/>
              <a:gd name="T29" fmla="*/ 797 h 995"/>
              <a:gd name="T30" fmla="*/ 757 w 852"/>
              <a:gd name="T31" fmla="*/ 790 h 995"/>
              <a:gd name="T32" fmla="*/ 724 w 852"/>
              <a:gd name="T33" fmla="*/ 754 h 995"/>
              <a:gd name="T34" fmla="*/ 363 w 852"/>
              <a:gd name="T35" fmla="*/ 317 h 995"/>
              <a:gd name="T36" fmla="*/ 5 w 852"/>
              <a:gd name="T37" fmla="*/ 0 h 995"/>
              <a:gd name="T38" fmla="*/ 0 w 852"/>
              <a:gd name="T39" fmla="*/ 5 h 995"/>
              <a:gd name="T40" fmla="*/ 46 w 852"/>
              <a:gd name="T41" fmla="*/ 47 h 9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852" h="995">
                <a:moveTo>
                  <a:pt x="46" y="47"/>
                </a:moveTo>
                <a:lnTo>
                  <a:pt x="271" y="253"/>
                </a:lnTo>
                <a:lnTo>
                  <a:pt x="489" y="485"/>
                </a:lnTo>
                <a:lnTo>
                  <a:pt x="674" y="713"/>
                </a:lnTo>
                <a:lnTo>
                  <a:pt x="798" y="906"/>
                </a:lnTo>
                <a:lnTo>
                  <a:pt x="832" y="969"/>
                </a:lnTo>
                <a:lnTo>
                  <a:pt x="852" y="995"/>
                </a:lnTo>
                <a:lnTo>
                  <a:pt x="846" y="971"/>
                </a:lnTo>
                <a:lnTo>
                  <a:pt x="821" y="913"/>
                </a:lnTo>
                <a:lnTo>
                  <a:pt x="795" y="846"/>
                </a:lnTo>
                <a:lnTo>
                  <a:pt x="792" y="805"/>
                </a:lnTo>
                <a:lnTo>
                  <a:pt x="796" y="797"/>
                </a:lnTo>
                <a:lnTo>
                  <a:pt x="796" y="793"/>
                </a:lnTo>
                <a:lnTo>
                  <a:pt x="792" y="793"/>
                </a:lnTo>
                <a:lnTo>
                  <a:pt x="783" y="797"/>
                </a:lnTo>
                <a:lnTo>
                  <a:pt x="757" y="790"/>
                </a:lnTo>
                <a:lnTo>
                  <a:pt x="724" y="754"/>
                </a:lnTo>
                <a:lnTo>
                  <a:pt x="363" y="317"/>
                </a:lnTo>
                <a:lnTo>
                  <a:pt x="5" y="0"/>
                </a:lnTo>
                <a:lnTo>
                  <a:pt x="0" y="5"/>
                </a:lnTo>
                <a:lnTo>
                  <a:pt x="46" y="4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912" name="Freeform 18"/>
          <p:cNvSpPr>
            <a:spLocks/>
          </p:cNvSpPr>
          <p:nvPr/>
        </p:nvSpPr>
        <p:spPr bwMode="auto">
          <a:xfrm>
            <a:off x="6856413" y="820738"/>
            <a:ext cx="4762" cy="6350"/>
          </a:xfrm>
          <a:custGeom>
            <a:avLst/>
            <a:gdLst>
              <a:gd name="T0" fmla="*/ 0 w 37"/>
              <a:gd name="T1" fmla="*/ 17 h 35"/>
              <a:gd name="T2" fmla="*/ 1 w 37"/>
              <a:gd name="T3" fmla="*/ 30 h 35"/>
              <a:gd name="T4" fmla="*/ 18 w 37"/>
              <a:gd name="T5" fmla="*/ 35 h 35"/>
              <a:gd name="T6" fmla="*/ 36 w 37"/>
              <a:gd name="T7" fmla="*/ 30 h 35"/>
              <a:gd name="T8" fmla="*/ 37 w 37"/>
              <a:gd name="T9" fmla="*/ 17 h 35"/>
              <a:gd name="T10" fmla="*/ 27 w 37"/>
              <a:gd name="T11" fmla="*/ 5 h 35"/>
              <a:gd name="T12" fmla="*/ 18 w 37"/>
              <a:gd name="T13" fmla="*/ 0 h 35"/>
              <a:gd name="T14" fmla="*/ 10 w 37"/>
              <a:gd name="T15" fmla="*/ 5 h 35"/>
              <a:gd name="T16" fmla="*/ 0 w 37"/>
              <a:gd name="T17" fmla="*/ 17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7" h="35">
                <a:moveTo>
                  <a:pt x="0" y="17"/>
                </a:moveTo>
                <a:lnTo>
                  <a:pt x="1" y="30"/>
                </a:lnTo>
                <a:lnTo>
                  <a:pt x="18" y="35"/>
                </a:lnTo>
                <a:lnTo>
                  <a:pt x="36" y="30"/>
                </a:lnTo>
                <a:lnTo>
                  <a:pt x="37" y="17"/>
                </a:lnTo>
                <a:lnTo>
                  <a:pt x="27" y="5"/>
                </a:lnTo>
                <a:lnTo>
                  <a:pt x="18" y="0"/>
                </a:lnTo>
                <a:lnTo>
                  <a:pt x="10" y="5"/>
                </a:lnTo>
                <a:lnTo>
                  <a:pt x="0" y="1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913" name="Freeform 19"/>
          <p:cNvSpPr>
            <a:spLocks/>
          </p:cNvSpPr>
          <p:nvPr/>
        </p:nvSpPr>
        <p:spPr bwMode="auto">
          <a:xfrm>
            <a:off x="6873875" y="827088"/>
            <a:ext cx="3175" cy="7938"/>
          </a:xfrm>
          <a:custGeom>
            <a:avLst/>
            <a:gdLst>
              <a:gd name="T0" fmla="*/ 3 w 27"/>
              <a:gd name="T1" fmla="*/ 17 h 48"/>
              <a:gd name="T2" fmla="*/ 0 w 27"/>
              <a:gd name="T3" fmla="*/ 34 h 48"/>
              <a:gd name="T4" fmla="*/ 9 w 27"/>
              <a:gd name="T5" fmla="*/ 48 h 48"/>
              <a:gd name="T6" fmla="*/ 22 w 27"/>
              <a:gd name="T7" fmla="*/ 47 h 48"/>
              <a:gd name="T8" fmla="*/ 27 w 27"/>
              <a:gd name="T9" fmla="*/ 29 h 48"/>
              <a:gd name="T10" fmla="*/ 26 w 27"/>
              <a:gd name="T11" fmla="*/ 9 h 48"/>
              <a:gd name="T12" fmla="*/ 22 w 27"/>
              <a:gd name="T13" fmla="*/ 0 h 48"/>
              <a:gd name="T14" fmla="*/ 14 w 27"/>
              <a:gd name="T15" fmla="*/ 3 h 48"/>
              <a:gd name="T16" fmla="*/ 3 w 27"/>
              <a:gd name="T17" fmla="*/ 17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7" h="48">
                <a:moveTo>
                  <a:pt x="3" y="17"/>
                </a:moveTo>
                <a:lnTo>
                  <a:pt x="0" y="34"/>
                </a:lnTo>
                <a:lnTo>
                  <a:pt x="9" y="48"/>
                </a:lnTo>
                <a:lnTo>
                  <a:pt x="22" y="47"/>
                </a:lnTo>
                <a:lnTo>
                  <a:pt x="27" y="29"/>
                </a:lnTo>
                <a:lnTo>
                  <a:pt x="26" y="9"/>
                </a:lnTo>
                <a:lnTo>
                  <a:pt x="22" y="0"/>
                </a:lnTo>
                <a:lnTo>
                  <a:pt x="14" y="3"/>
                </a:lnTo>
                <a:lnTo>
                  <a:pt x="3" y="1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914" name="Freeform 20"/>
          <p:cNvSpPr>
            <a:spLocks/>
          </p:cNvSpPr>
          <p:nvPr/>
        </p:nvSpPr>
        <p:spPr bwMode="auto">
          <a:xfrm>
            <a:off x="6919913" y="841376"/>
            <a:ext cx="63500" cy="77788"/>
          </a:xfrm>
          <a:custGeom>
            <a:avLst/>
            <a:gdLst>
              <a:gd name="T0" fmla="*/ 53 w 442"/>
              <a:gd name="T1" fmla="*/ 61 h 530"/>
              <a:gd name="T2" fmla="*/ 307 w 442"/>
              <a:gd name="T3" fmla="*/ 348 h 530"/>
              <a:gd name="T4" fmla="*/ 402 w 442"/>
              <a:gd name="T5" fmla="*/ 488 h 530"/>
              <a:gd name="T6" fmla="*/ 417 w 442"/>
              <a:gd name="T7" fmla="*/ 515 h 530"/>
              <a:gd name="T8" fmla="*/ 442 w 442"/>
              <a:gd name="T9" fmla="*/ 530 h 530"/>
              <a:gd name="T10" fmla="*/ 377 w 442"/>
              <a:gd name="T11" fmla="*/ 407 h 530"/>
              <a:gd name="T12" fmla="*/ 101 w 442"/>
              <a:gd name="T13" fmla="*/ 100 h 530"/>
              <a:gd name="T14" fmla="*/ 32 w 442"/>
              <a:gd name="T15" fmla="*/ 30 h 530"/>
              <a:gd name="T16" fmla="*/ 0 w 442"/>
              <a:gd name="T17" fmla="*/ 0 h 530"/>
              <a:gd name="T18" fmla="*/ 7 w 442"/>
              <a:gd name="T19" fmla="*/ 10 h 530"/>
              <a:gd name="T20" fmla="*/ 53 w 442"/>
              <a:gd name="T21" fmla="*/ 61 h 5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42" h="530">
                <a:moveTo>
                  <a:pt x="53" y="61"/>
                </a:moveTo>
                <a:lnTo>
                  <a:pt x="307" y="348"/>
                </a:lnTo>
                <a:lnTo>
                  <a:pt x="402" y="488"/>
                </a:lnTo>
                <a:lnTo>
                  <a:pt x="417" y="515"/>
                </a:lnTo>
                <a:lnTo>
                  <a:pt x="442" y="530"/>
                </a:lnTo>
                <a:lnTo>
                  <a:pt x="377" y="407"/>
                </a:lnTo>
                <a:lnTo>
                  <a:pt x="101" y="100"/>
                </a:lnTo>
                <a:lnTo>
                  <a:pt x="32" y="30"/>
                </a:lnTo>
                <a:lnTo>
                  <a:pt x="0" y="0"/>
                </a:lnTo>
                <a:lnTo>
                  <a:pt x="7" y="10"/>
                </a:lnTo>
                <a:lnTo>
                  <a:pt x="53" y="6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915" name="Freeform 21"/>
          <p:cNvSpPr>
            <a:spLocks/>
          </p:cNvSpPr>
          <p:nvPr/>
        </p:nvSpPr>
        <p:spPr bwMode="auto">
          <a:xfrm>
            <a:off x="6731000" y="830263"/>
            <a:ext cx="4762" cy="4763"/>
          </a:xfrm>
          <a:custGeom>
            <a:avLst/>
            <a:gdLst>
              <a:gd name="T0" fmla="*/ 0 w 38"/>
              <a:gd name="T1" fmla="*/ 17 h 35"/>
              <a:gd name="T2" fmla="*/ 1 w 38"/>
              <a:gd name="T3" fmla="*/ 30 h 35"/>
              <a:gd name="T4" fmla="*/ 19 w 38"/>
              <a:gd name="T5" fmla="*/ 35 h 35"/>
              <a:gd name="T6" fmla="*/ 37 w 38"/>
              <a:gd name="T7" fmla="*/ 30 h 35"/>
              <a:gd name="T8" fmla="*/ 38 w 38"/>
              <a:gd name="T9" fmla="*/ 17 h 35"/>
              <a:gd name="T10" fmla="*/ 27 w 38"/>
              <a:gd name="T11" fmla="*/ 5 h 35"/>
              <a:gd name="T12" fmla="*/ 19 w 38"/>
              <a:gd name="T13" fmla="*/ 0 h 35"/>
              <a:gd name="T14" fmla="*/ 11 w 38"/>
              <a:gd name="T15" fmla="*/ 5 h 35"/>
              <a:gd name="T16" fmla="*/ 0 w 38"/>
              <a:gd name="T17" fmla="*/ 17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8" h="35">
                <a:moveTo>
                  <a:pt x="0" y="17"/>
                </a:moveTo>
                <a:lnTo>
                  <a:pt x="1" y="30"/>
                </a:lnTo>
                <a:lnTo>
                  <a:pt x="19" y="35"/>
                </a:lnTo>
                <a:lnTo>
                  <a:pt x="37" y="30"/>
                </a:lnTo>
                <a:lnTo>
                  <a:pt x="38" y="17"/>
                </a:lnTo>
                <a:lnTo>
                  <a:pt x="27" y="5"/>
                </a:lnTo>
                <a:lnTo>
                  <a:pt x="19" y="0"/>
                </a:lnTo>
                <a:lnTo>
                  <a:pt x="11" y="5"/>
                </a:lnTo>
                <a:lnTo>
                  <a:pt x="0" y="1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916" name="Freeform 22"/>
          <p:cNvSpPr>
            <a:spLocks/>
          </p:cNvSpPr>
          <p:nvPr/>
        </p:nvSpPr>
        <p:spPr bwMode="auto">
          <a:xfrm>
            <a:off x="6883400" y="833438"/>
            <a:ext cx="3175" cy="11113"/>
          </a:xfrm>
          <a:custGeom>
            <a:avLst/>
            <a:gdLst>
              <a:gd name="T0" fmla="*/ 8 w 22"/>
              <a:gd name="T1" fmla="*/ 4 h 74"/>
              <a:gd name="T2" fmla="*/ 0 w 22"/>
              <a:gd name="T3" fmla="*/ 56 h 74"/>
              <a:gd name="T4" fmla="*/ 6 w 22"/>
              <a:gd name="T5" fmla="*/ 74 h 74"/>
              <a:gd name="T6" fmla="*/ 22 w 22"/>
              <a:gd name="T7" fmla="*/ 31 h 74"/>
              <a:gd name="T8" fmla="*/ 18 w 22"/>
              <a:gd name="T9" fmla="*/ 0 h 74"/>
              <a:gd name="T10" fmla="*/ 12 w 22"/>
              <a:gd name="T11" fmla="*/ 1 h 74"/>
              <a:gd name="T12" fmla="*/ 8 w 22"/>
              <a:gd name="T13" fmla="*/ 4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2" h="74">
                <a:moveTo>
                  <a:pt x="8" y="4"/>
                </a:moveTo>
                <a:lnTo>
                  <a:pt x="0" y="56"/>
                </a:lnTo>
                <a:lnTo>
                  <a:pt x="6" y="74"/>
                </a:lnTo>
                <a:lnTo>
                  <a:pt x="22" y="31"/>
                </a:lnTo>
                <a:lnTo>
                  <a:pt x="18" y="0"/>
                </a:lnTo>
                <a:lnTo>
                  <a:pt x="12" y="1"/>
                </a:lnTo>
                <a:lnTo>
                  <a:pt x="8" y="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917" name="Freeform 23"/>
          <p:cNvSpPr>
            <a:spLocks/>
          </p:cNvSpPr>
          <p:nvPr/>
        </p:nvSpPr>
        <p:spPr bwMode="auto">
          <a:xfrm>
            <a:off x="6897688" y="844551"/>
            <a:ext cx="3175" cy="7938"/>
          </a:xfrm>
          <a:custGeom>
            <a:avLst/>
            <a:gdLst>
              <a:gd name="T0" fmla="*/ 3 w 28"/>
              <a:gd name="T1" fmla="*/ 18 h 49"/>
              <a:gd name="T2" fmla="*/ 0 w 28"/>
              <a:gd name="T3" fmla="*/ 35 h 49"/>
              <a:gd name="T4" fmla="*/ 9 w 28"/>
              <a:gd name="T5" fmla="*/ 49 h 49"/>
              <a:gd name="T6" fmla="*/ 22 w 28"/>
              <a:gd name="T7" fmla="*/ 48 h 49"/>
              <a:gd name="T8" fmla="*/ 28 w 28"/>
              <a:gd name="T9" fmla="*/ 30 h 49"/>
              <a:gd name="T10" fmla="*/ 27 w 28"/>
              <a:gd name="T11" fmla="*/ 10 h 49"/>
              <a:gd name="T12" fmla="*/ 22 w 28"/>
              <a:gd name="T13" fmla="*/ 0 h 49"/>
              <a:gd name="T14" fmla="*/ 14 w 28"/>
              <a:gd name="T15" fmla="*/ 4 h 49"/>
              <a:gd name="T16" fmla="*/ 3 w 28"/>
              <a:gd name="T17" fmla="*/ 18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8" h="49">
                <a:moveTo>
                  <a:pt x="3" y="18"/>
                </a:moveTo>
                <a:lnTo>
                  <a:pt x="0" y="35"/>
                </a:lnTo>
                <a:lnTo>
                  <a:pt x="9" y="49"/>
                </a:lnTo>
                <a:lnTo>
                  <a:pt x="22" y="48"/>
                </a:lnTo>
                <a:lnTo>
                  <a:pt x="28" y="30"/>
                </a:lnTo>
                <a:lnTo>
                  <a:pt x="27" y="10"/>
                </a:lnTo>
                <a:lnTo>
                  <a:pt x="22" y="0"/>
                </a:lnTo>
                <a:lnTo>
                  <a:pt x="14" y="4"/>
                </a:lnTo>
                <a:lnTo>
                  <a:pt x="3" y="1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918" name="Freeform 24"/>
          <p:cNvSpPr>
            <a:spLocks/>
          </p:cNvSpPr>
          <p:nvPr/>
        </p:nvSpPr>
        <p:spPr bwMode="auto">
          <a:xfrm>
            <a:off x="6905625" y="850901"/>
            <a:ext cx="6350" cy="11113"/>
          </a:xfrm>
          <a:custGeom>
            <a:avLst/>
            <a:gdLst>
              <a:gd name="T0" fmla="*/ 0 w 44"/>
              <a:gd name="T1" fmla="*/ 31 h 80"/>
              <a:gd name="T2" fmla="*/ 7 w 44"/>
              <a:gd name="T3" fmla="*/ 66 h 80"/>
              <a:gd name="T4" fmla="*/ 25 w 44"/>
              <a:gd name="T5" fmla="*/ 80 h 80"/>
              <a:gd name="T6" fmla="*/ 44 w 44"/>
              <a:gd name="T7" fmla="*/ 53 h 80"/>
              <a:gd name="T8" fmla="*/ 20 w 44"/>
              <a:gd name="T9" fmla="*/ 4 h 80"/>
              <a:gd name="T10" fmla="*/ 5 w 44"/>
              <a:gd name="T11" fmla="*/ 0 h 80"/>
              <a:gd name="T12" fmla="*/ 0 w 44"/>
              <a:gd name="T13" fmla="*/ 31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4" h="80">
                <a:moveTo>
                  <a:pt x="0" y="31"/>
                </a:moveTo>
                <a:lnTo>
                  <a:pt x="7" y="66"/>
                </a:lnTo>
                <a:lnTo>
                  <a:pt x="25" y="80"/>
                </a:lnTo>
                <a:lnTo>
                  <a:pt x="44" y="53"/>
                </a:lnTo>
                <a:lnTo>
                  <a:pt x="20" y="4"/>
                </a:lnTo>
                <a:lnTo>
                  <a:pt x="5" y="0"/>
                </a:lnTo>
                <a:lnTo>
                  <a:pt x="0" y="3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919" name="Freeform 25"/>
          <p:cNvSpPr>
            <a:spLocks/>
          </p:cNvSpPr>
          <p:nvPr/>
        </p:nvSpPr>
        <p:spPr bwMode="auto">
          <a:xfrm>
            <a:off x="6708775" y="858838"/>
            <a:ext cx="4762" cy="17463"/>
          </a:xfrm>
          <a:custGeom>
            <a:avLst/>
            <a:gdLst>
              <a:gd name="T0" fmla="*/ 7 w 32"/>
              <a:gd name="T1" fmla="*/ 55 h 129"/>
              <a:gd name="T2" fmla="*/ 0 w 32"/>
              <a:gd name="T3" fmla="*/ 104 h 129"/>
              <a:gd name="T4" fmla="*/ 3 w 32"/>
              <a:gd name="T5" fmla="*/ 129 h 129"/>
              <a:gd name="T6" fmla="*/ 12 w 32"/>
              <a:gd name="T7" fmla="*/ 117 h 129"/>
              <a:gd name="T8" fmla="*/ 25 w 32"/>
              <a:gd name="T9" fmla="*/ 74 h 129"/>
              <a:gd name="T10" fmla="*/ 32 w 32"/>
              <a:gd name="T11" fmla="*/ 22 h 129"/>
              <a:gd name="T12" fmla="*/ 29 w 32"/>
              <a:gd name="T13" fmla="*/ 0 h 129"/>
              <a:gd name="T14" fmla="*/ 20 w 32"/>
              <a:gd name="T15" fmla="*/ 10 h 129"/>
              <a:gd name="T16" fmla="*/ 7 w 32"/>
              <a:gd name="T17" fmla="*/ 55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2" h="129">
                <a:moveTo>
                  <a:pt x="7" y="55"/>
                </a:moveTo>
                <a:lnTo>
                  <a:pt x="0" y="104"/>
                </a:lnTo>
                <a:lnTo>
                  <a:pt x="3" y="129"/>
                </a:lnTo>
                <a:lnTo>
                  <a:pt x="12" y="117"/>
                </a:lnTo>
                <a:lnTo>
                  <a:pt x="25" y="74"/>
                </a:lnTo>
                <a:lnTo>
                  <a:pt x="32" y="22"/>
                </a:lnTo>
                <a:lnTo>
                  <a:pt x="29" y="0"/>
                </a:lnTo>
                <a:lnTo>
                  <a:pt x="20" y="10"/>
                </a:lnTo>
                <a:lnTo>
                  <a:pt x="7" y="5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920" name="Freeform 26"/>
          <p:cNvSpPr>
            <a:spLocks/>
          </p:cNvSpPr>
          <p:nvPr/>
        </p:nvSpPr>
        <p:spPr bwMode="auto">
          <a:xfrm>
            <a:off x="6769100" y="863601"/>
            <a:ext cx="9525" cy="12700"/>
          </a:xfrm>
          <a:custGeom>
            <a:avLst/>
            <a:gdLst>
              <a:gd name="T0" fmla="*/ 38 w 67"/>
              <a:gd name="T1" fmla="*/ 23 h 91"/>
              <a:gd name="T2" fmla="*/ 15 w 67"/>
              <a:gd name="T3" fmla="*/ 56 h 91"/>
              <a:gd name="T4" fmla="*/ 2 w 67"/>
              <a:gd name="T5" fmla="*/ 82 h 91"/>
              <a:gd name="T6" fmla="*/ 0 w 67"/>
              <a:gd name="T7" fmla="*/ 89 h 91"/>
              <a:gd name="T8" fmla="*/ 2 w 67"/>
              <a:gd name="T9" fmla="*/ 91 h 91"/>
              <a:gd name="T10" fmla="*/ 7 w 67"/>
              <a:gd name="T11" fmla="*/ 87 h 91"/>
              <a:gd name="T12" fmla="*/ 17 w 67"/>
              <a:gd name="T13" fmla="*/ 77 h 91"/>
              <a:gd name="T14" fmla="*/ 41 w 67"/>
              <a:gd name="T15" fmla="*/ 53 h 91"/>
              <a:gd name="T16" fmla="*/ 57 w 67"/>
              <a:gd name="T17" fmla="*/ 50 h 91"/>
              <a:gd name="T18" fmla="*/ 63 w 67"/>
              <a:gd name="T19" fmla="*/ 48 h 91"/>
              <a:gd name="T20" fmla="*/ 67 w 67"/>
              <a:gd name="T21" fmla="*/ 29 h 91"/>
              <a:gd name="T22" fmla="*/ 66 w 67"/>
              <a:gd name="T23" fmla="*/ 9 h 91"/>
              <a:gd name="T24" fmla="*/ 62 w 67"/>
              <a:gd name="T25" fmla="*/ 0 h 91"/>
              <a:gd name="T26" fmla="*/ 52 w 67"/>
              <a:gd name="T27" fmla="*/ 6 h 91"/>
              <a:gd name="T28" fmla="*/ 38 w 67"/>
              <a:gd name="T29" fmla="*/ 23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67" h="91">
                <a:moveTo>
                  <a:pt x="38" y="23"/>
                </a:moveTo>
                <a:lnTo>
                  <a:pt x="15" y="56"/>
                </a:lnTo>
                <a:lnTo>
                  <a:pt x="2" y="82"/>
                </a:lnTo>
                <a:lnTo>
                  <a:pt x="0" y="89"/>
                </a:lnTo>
                <a:lnTo>
                  <a:pt x="2" y="91"/>
                </a:lnTo>
                <a:lnTo>
                  <a:pt x="7" y="87"/>
                </a:lnTo>
                <a:lnTo>
                  <a:pt x="17" y="77"/>
                </a:lnTo>
                <a:lnTo>
                  <a:pt x="41" y="53"/>
                </a:lnTo>
                <a:lnTo>
                  <a:pt x="57" y="50"/>
                </a:lnTo>
                <a:lnTo>
                  <a:pt x="63" y="48"/>
                </a:lnTo>
                <a:lnTo>
                  <a:pt x="67" y="29"/>
                </a:lnTo>
                <a:lnTo>
                  <a:pt x="66" y="9"/>
                </a:lnTo>
                <a:lnTo>
                  <a:pt x="62" y="0"/>
                </a:lnTo>
                <a:lnTo>
                  <a:pt x="52" y="6"/>
                </a:lnTo>
                <a:lnTo>
                  <a:pt x="38" y="2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921" name="Freeform 27"/>
          <p:cNvSpPr>
            <a:spLocks/>
          </p:cNvSpPr>
          <p:nvPr/>
        </p:nvSpPr>
        <p:spPr bwMode="auto">
          <a:xfrm>
            <a:off x="6753225" y="876301"/>
            <a:ext cx="128587" cy="211138"/>
          </a:xfrm>
          <a:custGeom>
            <a:avLst/>
            <a:gdLst>
              <a:gd name="T0" fmla="*/ 292 w 888"/>
              <a:gd name="T1" fmla="*/ 21 h 1465"/>
              <a:gd name="T2" fmla="*/ 338 w 888"/>
              <a:gd name="T3" fmla="*/ 76 h 1465"/>
              <a:gd name="T4" fmla="*/ 363 w 888"/>
              <a:gd name="T5" fmla="*/ 113 h 1465"/>
              <a:gd name="T6" fmla="*/ 367 w 888"/>
              <a:gd name="T7" fmla="*/ 124 h 1465"/>
              <a:gd name="T8" fmla="*/ 366 w 888"/>
              <a:gd name="T9" fmla="*/ 130 h 1465"/>
              <a:gd name="T10" fmla="*/ 358 w 888"/>
              <a:gd name="T11" fmla="*/ 129 h 1465"/>
              <a:gd name="T12" fmla="*/ 343 w 888"/>
              <a:gd name="T13" fmla="*/ 122 h 1465"/>
              <a:gd name="T14" fmla="*/ 335 w 888"/>
              <a:gd name="T15" fmla="*/ 118 h 1465"/>
              <a:gd name="T16" fmla="*/ 331 w 888"/>
              <a:gd name="T17" fmla="*/ 118 h 1465"/>
              <a:gd name="T18" fmla="*/ 331 w 888"/>
              <a:gd name="T19" fmla="*/ 123 h 1465"/>
              <a:gd name="T20" fmla="*/ 335 w 888"/>
              <a:gd name="T21" fmla="*/ 133 h 1465"/>
              <a:gd name="T22" fmla="*/ 350 w 888"/>
              <a:gd name="T23" fmla="*/ 146 h 1465"/>
              <a:gd name="T24" fmla="*/ 368 w 888"/>
              <a:gd name="T25" fmla="*/ 145 h 1465"/>
              <a:gd name="T26" fmla="*/ 409 w 888"/>
              <a:gd name="T27" fmla="*/ 167 h 1465"/>
              <a:gd name="T28" fmla="*/ 440 w 888"/>
              <a:gd name="T29" fmla="*/ 215 h 1465"/>
              <a:gd name="T30" fmla="*/ 444 w 888"/>
              <a:gd name="T31" fmla="*/ 222 h 1465"/>
              <a:gd name="T32" fmla="*/ 453 w 888"/>
              <a:gd name="T33" fmla="*/ 223 h 1465"/>
              <a:gd name="T34" fmla="*/ 473 w 888"/>
              <a:gd name="T35" fmla="*/ 233 h 1465"/>
              <a:gd name="T36" fmla="*/ 502 w 888"/>
              <a:gd name="T37" fmla="*/ 258 h 1465"/>
              <a:gd name="T38" fmla="*/ 526 w 888"/>
              <a:gd name="T39" fmla="*/ 298 h 1465"/>
              <a:gd name="T40" fmla="*/ 515 w 888"/>
              <a:gd name="T41" fmla="*/ 329 h 1465"/>
              <a:gd name="T42" fmla="*/ 502 w 888"/>
              <a:gd name="T43" fmla="*/ 354 h 1465"/>
              <a:gd name="T44" fmla="*/ 510 w 888"/>
              <a:gd name="T45" fmla="*/ 370 h 1465"/>
              <a:gd name="T46" fmla="*/ 529 w 888"/>
              <a:gd name="T47" fmla="*/ 374 h 1465"/>
              <a:gd name="T48" fmla="*/ 543 w 888"/>
              <a:gd name="T49" fmla="*/ 362 h 1465"/>
              <a:gd name="T50" fmla="*/ 667 w 888"/>
              <a:gd name="T51" fmla="*/ 503 h 1465"/>
              <a:gd name="T52" fmla="*/ 849 w 888"/>
              <a:gd name="T53" fmla="*/ 862 h 1465"/>
              <a:gd name="T54" fmla="*/ 880 w 888"/>
              <a:gd name="T55" fmla="*/ 936 h 1465"/>
              <a:gd name="T56" fmla="*/ 700 w 888"/>
              <a:gd name="T57" fmla="*/ 1041 h 1465"/>
              <a:gd name="T58" fmla="*/ 507 w 888"/>
              <a:gd name="T59" fmla="*/ 1162 h 1465"/>
              <a:gd name="T60" fmla="*/ 298 w 888"/>
              <a:gd name="T61" fmla="*/ 1304 h 1465"/>
              <a:gd name="T62" fmla="*/ 139 w 888"/>
              <a:gd name="T63" fmla="*/ 1412 h 1465"/>
              <a:gd name="T64" fmla="*/ 69 w 888"/>
              <a:gd name="T65" fmla="*/ 1452 h 1465"/>
              <a:gd name="T66" fmla="*/ 56 w 888"/>
              <a:gd name="T67" fmla="*/ 1400 h 1465"/>
              <a:gd name="T68" fmla="*/ 31 w 888"/>
              <a:gd name="T69" fmla="*/ 1281 h 1465"/>
              <a:gd name="T70" fmla="*/ 10 w 888"/>
              <a:gd name="T71" fmla="*/ 1182 h 1465"/>
              <a:gd name="T72" fmla="*/ 0 w 888"/>
              <a:gd name="T73" fmla="*/ 1178 h 1465"/>
              <a:gd name="T74" fmla="*/ 27 w 888"/>
              <a:gd name="T75" fmla="*/ 1368 h 1465"/>
              <a:gd name="T76" fmla="*/ 79 w 888"/>
              <a:gd name="T77" fmla="*/ 1465 h 1465"/>
              <a:gd name="T78" fmla="*/ 144 w 888"/>
              <a:gd name="T79" fmla="*/ 1432 h 1465"/>
              <a:gd name="T80" fmla="*/ 254 w 888"/>
              <a:gd name="T81" fmla="*/ 1357 h 1465"/>
              <a:gd name="T82" fmla="*/ 430 w 888"/>
              <a:gd name="T83" fmla="*/ 1239 h 1465"/>
              <a:gd name="T84" fmla="*/ 647 w 888"/>
              <a:gd name="T85" fmla="*/ 1101 h 1465"/>
              <a:gd name="T86" fmla="*/ 843 w 888"/>
              <a:gd name="T87" fmla="*/ 971 h 1465"/>
              <a:gd name="T88" fmla="*/ 888 w 888"/>
              <a:gd name="T89" fmla="*/ 907 h 1465"/>
              <a:gd name="T90" fmla="*/ 784 w 888"/>
              <a:gd name="T91" fmla="*/ 675 h 1465"/>
              <a:gd name="T92" fmla="*/ 620 w 888"/>
              <a:gd name="T93" fmla="*/ 391 h 1465"/>
              <a:gd name="T94" fmla="*/ 515 w 888"/>
              <a:gd name="T95" fmla="*/ 256 h 1465"/>
              <a:gd name="T96" fmla="*/ 374 w 888"/>
              <a:gd name="T97" fmla="*/ 102 h 1465"/>
              <a:gd name="T98" fmla="*/ 317 w 888"/>
              <a:gd name="T99" fmla="*/ 44 h 1465"/>
              <a:gd name="T100" fmla="*/ 283 w 888"/>
              <a:gd name="T101" fmla="*/ 10 h 1465"/>
              <a:gd name="T102" fmla="*/ 275 w 888"/>
              <a:gd name="T103" fmla="*/ 1 h 1465"/>
              <a:gd name="T104" fmla="*/ 274 w 888"/>
              <a:gd name="T105" fmla="*/ 0 h 1465"/>
              <a:gd name="T106" fmla="*/ 279 w 888"/>
              <a:gd name="T107" fmla="*/ 8 h 1465"/>
              <a:gd name="T108" fmla="*/ 292 w 888"/>
              <a:gd name="T109" fmla="*/ 21 h 14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888" h="1465">
                <a:moveTo>
                  <a:pt x="292" y="21"/>
                </a:moveTo>
                <a:lnTo>
                  <a:pt x="338" y="76"/>
                </a:lnTo>
                <a:lnTo>
                  <a:pt x="363" y="113"/>
                </a:lnTo>
                <a:lnTo>
                  <a:pt x="367" y="124"/>
                </a:lnTo>
                <a:lnTo>
                  <a:pt x="366" y="130"/>
                </a:lnTo>
                <a:lnTo>
                  <a:pt x="358" y="129"/>
                </a:lnTo>
                <a:lnTo>
                  <a:pt x="343" y="122"/>
                </a:lnTo>
                <a:lnTo>
                  <a:pt x="335" y="118"/>
                </a:lnTo>
                <a:lnTo>
                  <a:pt x="331" y="118"/>
                </a:lnTo>
                <a:lnTo>
                  <a:pt x="331" y="123"/>
                </a:lnTo>
                <a:lnTo>
                  <a:pt x="335" y="133"/>
                </a:lnTo>
                <a:lnTo>
                  <a:pt x="350" y="146"/>
                </a:lnTo>
                <a:lnTo>
                  <a:pt x="368" y="145"/>
                </a:lnTo>
                <a:lnTo>
                  <a:pt x="409" y="167"/>
                </a:lnTo>
                <a:lnTo>
                  <a:pt x="440" y="215"/>
                </a:lnTo>
                <a:lnTo>
                  <a:pt x="444" y="222"/>
                </a:lnTo>
                <a:lnTo>
                  <a:pt x="453" y="223"/>
                </a:lnTo>
                <a:lnTo>
                  <a:pt x="473" y="233"/>
                </a:lnTo>
                <a:lnTo>
                  <a:pt x="502" y="258"/>
                </a:lnTo>
                <a:lnTo>
                  <a:pt x="526" y="298"/>
                </a:lnTo>
                <a:lnTo>
                  <a:pt x="515" y="329"/>
                </a:lnTo>
                <a:lnTo>
                  <a:pt x="502" y="354"/>
                </a:lnTo>
                <a:lnTo>
                  <a:pt x="510" y="370"/>
                </a:lnTo>
                <a:lnTo>
                  <a:pt x="529" y="374"/>
                </a:lnTo>
                <a:lnTo>
                  <a:pt x="543" y="362"/>
                </a:lnTo>
                <a:lnTo>
                  <a:pt x="667" y="503"/>
                </a:lnTo>
                <a:lnTo>
                  <a:pt x="849" y="862"/>
                </a:lnTo>
                <a:lnTo>
                  <a:pt x="880" y="936"/>
                </a:lnTo>
                <a:lnTo>
                  <a:pt x="700" y="1041"/>
                </a:lnTo>
                <a:lnTo>
                  <a:pt x="507" y="1162"/>
                </a:lnTo>
                <a:lnTo>
                  <a:pt x="298" y="1304"/>
                </a:lnTo>
                <a:lnTo>
                  <a:pt x="139" y="1412"/>
                </a:lnTo>
                <a:lnTo>
                  <a:pt x="69" y="1452"/>
                </a:lnTo>
                <a:lnTo>
                  <a:pt x="56" y="1400"/>
                </a:lnTo>
                <a:lnTo>
                  <a:pt x="31" y="1281"/>
                </a:lnTo>
                <a:lnTo>
                  <a:pt x="10" y="1182"/>
                </a:lnTo>
                <a:lnTo>
                  <a:pt x="0" y="1178"/>
                </a:lnTo>
                <a:lnTo>
                  <a:pt x="27" y="1368"/>
                </a:lnTo>
                <a:lnTo>
                  <a:pt x="79" y="1465"/>
                </a:lnTo>
                <a:lnTo>
                  <a:pt x="144" y="1432"/>
                </a:lnTo>
                <a:lnTo>
                  <a:pt x="254" y="1357"/>
                </a:lnTo>
                <a:lnTo>
                  <a:pt x="430" y="1239"/>
                </a:lnTo>
                <a:lnTo>
                  <a:pt x="647" y="1101"/>
                </a:lnTo>
                <a:lnTo>
                  <a:pt x="843" y="971"/>
                </a:lnTo>
                <a:lnTo>
                  <a:pt x="888" y="907"/>
                </a:lnTo>
                <a:lnTo>
                  <a:pt x="784" y="675"/>
                </a:lnTo>
                <a:lnTo>
                  <a:pt x="620" y="391"/>
                </a:lnTo>
                <a:lnTo>
                  <a:pt x="515" y="256"/>
                </a:lnTo>
                <a:lnTo>
                  <a:pt x="374" y="102"/>
                </a:lnTo>
                <a:lnTo>
                  <a:pt x="317" y="44"/>
                </a:lnTo>
                <a:lnTo>
                  <a:pt x="283" y="10"/>
                </a:lnTo>
                <a:lnTo>
                  <a:pt x="275" y="1"/>
                </a:lnTo>
                <a:lnTo>
                  <a:pt x="274" y="0"/>
                </a:lnTo>
                <a:lnTo>
                  <a:pt x="279" y="8"/>
                </a:lnTo>
                <a:lnTo>
                  <a:pt x="292" y="2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922" name="Freeform 28"/>
          <p:cNvSpPr>
            <a:spLocks noEditPoints="1"/>
          </p:cNvSpPr>
          <p:nvPr/>
        </p:nvSpPr>
        <p:spPr bwMode="auto">
          <a:xfrm>
            <a:off x="6927850" y="871538"/>
            <a:ext cx="25400" cy="26988"/>
          </a:xfrm>
          <a:custGeom>
            <a:avLst/>
            <a:gdLst>
              <a:gd name="T0" fmla="*/ 0 w 174"/>
              <a:gd name="T1" fmla="*/ 0 h 190"/>
              <a:gd name="T2" fmla="*/ 26 w 174"/>
              <a:gd name="T3" fmla="*/ 46 h 190"/>
              <a:gd name="T4" fmla="*/ 107 w 174"/>
              <a:gd name="T5" fmla="*/ 129 h 190"/>
              <a:gd name="T6" fmla="*/ 146 w 174"/>
              <a:gd name="T7" fmla="*/ 168 h 190"/>
              <a:gd name="T8" fmla="*/ 169 w 174"/>
              <a:gd name="T9" fmla="*/ 187 h 190"/>
              <a:gd name="T10" fmla="*/ 172 w 174"/>
              <a:gd name="T11" fmla="*/ 189 h 190"/>
              <a:gd name="T12" fmla="*/ 173 w 174"/>
              <a:gd name="T13" fmla="*/ 190 h 190"/>
              <a:gd name="T14" fmla="*/ 174 w 174"/>
              <a:gd name="T15" fmla="*/ 189 h 190"/>
              <a:gd name="T16" fmla="*/ 173 w 174"/>
              <a:gd name="T17" fmla="*/ 187 h 190"/>
              <a:gd name="T18" fmla="*/ 167 w 174"/>
              <a:gd name="T19" fmla="*/ 180 h 190"/>
              <a:gd name="T20" fmla="*/ 155 w 174"/>
              <a:gd name="T21" fmla="*/ 166 h 190"/>
              <a:gd name="T22" fmla="*/ 112 w 174"/>
              <a:gd name="T23" fmla="*/ 113 h 190"/>
              <a:gd name="T24" fmla="*/ 101 w 174"/>
              <a:gd name="T25" fmla="*/ 84 h 190"/>
              <a:gd name="T26" fmla="*/ 92 w 174"/>
              <a:gd name="T27" fmla="*/ 62 h 190"/>
              <a:gd name="T28" fmla="*/ 61 w 174"/>
              <a:gd name="T29" fmla="*/ 26 h 190"/>
              <a:gd name="T30" fmla="*/ 23 w 174"/>
              <a:gd name="T31" fmla="*/ 0 h 190"/>
              <a:gd name="T32" fmla="*/ 0 w 174"/>
              <a:gd name="T33" fmla="*/ 0 h 190"/>
              <a:gd name="T34" fmla="*/ 59 w 174"/>
              <a:gd name="T35" fmla="*/ 46 h 190"/>
              <a:gd name="T36" fmla="*/ 82 w 174"/>
              <a:gd name="T37" fmla="*/ 75 h 190"/>
              <a:gd name="T38" fmla="*/ 86 w 174"/>
              <a:gd name="T39" fmla="*/ 87 h 190"/>
              <a:gd name="T40" fmla="*/ 68 w 174"/>
              <a:gd name="T41" fmla="*/ 75 h 190"/>
              <a:gd name="T42" fmla="*/ 39 w 174"/>
              <a:gd name="T43" fmla="*/ 46 h 190"/>
              <a:gd name="T44" fmla="*/ 15 w 174"/>
              <a:gd name="T45" fmla="*/ 16 h 190"/>
              <a:gd name="T46" fmla="*/ 11 w 174"/>
              <a:gd name="T47" fmla="*/ 4 h 190"/>
              <a:gd name="T48" fmla="*/ 29 w 174"/>
              <a:gd name="T49" fmla="*/ 16 h 190"/>
              <a:gd name="T50" fmla="*/ 59 w 174"/>
              <a:gd name="T51" fmla="*/ 46 h 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74" h="190">
                <a:moveTo>
                  <a:pt x="0" y="0"/>
                </a:moveTo>
                <a:lnTo>
                  <a:pt x="26" y="46"/>
                </a:lnTo>
                <a:lnTo>
                  <a:pt x="107" y="129"/>
                </a:lnTo>
                <a:lnTo>
                  <a:pt x="146" y="168"/>
                </a:lnTo>
                <a:lnTo>
                  <a:pt x="169" y="187"/>
                </a:lnTo>
                <a:lnTo>
                  <a:pt x="172" y="189"/>
                </a:lnTo>
                <a:lnTo>
                  <a:pt x="173" y="190"/>
                </a:lnTo>
                <a:lnTo>
                  <a:pt x="174" y="189"/>
                </a:lnTo>
                <a:lnTo>
                  <a:pt x="173" y="187"/>
                </a:lnTo>
                <a:lnTo>
                  <a:pt x="167" y="180"/>
                </a:lnTo>
                <a:lnTo>
                  <a:pt x="155" y="166"/>
                </a:lnTo>
                <a:lnTo>
                  <a:pt x="112" y="113"/>
                </a:lnTo>
                <a:lnTo>
                  <a:pt x="101" y="84"/>
                </a:lnTo>
                <a:lnTo>
                  <a:pt x="92" y="62"/>
                </a:lnTo>
                <a:lnTo>
                  <a:pt x="61" y="26"/>
                </a:lnTo>
                <a:lnTo>
                  <a:pt x="23" y="0"/>
                </a:lnTo>
                <a:lnTo>
                  <a:pt x="0" y="0"/>
                </a:lnTo>
                <a:close/>
                <a:moveTo>
                  <a:pt x="59" y="46"/>
                </a:moveTo>
                <a:lnTo>
                  <a:pt x="82" y="75"/>
                </a:lnTo>
                <a:lnTo>
                  <a:pt x="86" y="87"/>
                </a:lnTo>
                <a:lnTo>
                  <a:pt x="68" y="75"/>
                </a:lnTo>
                <a:lnTo>
                  <a:pt x="39" y="46"/>
                </a:lnTo>
                <a:lnTo>
                  <a:pt x="15" y="16"/>
                </a:lnTo>
                <a:lnTo>
                  <a:pt x="11" y="4"/>
                </a:lnTo>
                <a:lnTo>
                  <a:pt x="29" y="16"/>
                </a:lnTo>
                <a:lnTo>
                  <a:pt x="59" y="4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923" name="Freeform 29"/>
          <p:cNvSpPr>
            <a:spLocks/>
          </p:cNvSpPr>
          <p:nvPr/>
        </p:nvSpPr>
        <p:spPr bwMode="auto">
          <a:xfrm>
            <a:off x="6919913" y="877888"/>
            <a:ext cx="9525" cy="9525"/>
          </a:xfrm>
          <a:custGeom>
            <a:avLst/>
            <a:gdLst>
              <a:gd name="T0" fmla="*/ 0 w 62"/>
              <a:gd name="T1" fmla="*/ 5 h 59"/>
              <a:gd name="T2" fmla="*/ 10 w 62"/>
              <a:gd name="T3" fmla="*/ 18 h 59"/>
              <a:gd name="T4" fmla="*/ 37 w 62"/>
              <a:gd name="T5" fmla="*/ 40 h 59"/>
              <a:gd name="T6" fmla="*/ 54 w 62"/>
              <a:gd name="T7" fmla="*/ 54 h 59"/>
              <a:gd name="T8" fmla="*/ 62 w 62"/>
              <a:gd name="T9" fmla="*/ 59 h 59"/>
              <a:gd name="T10" fmla="*/ 58 w 62"/>
              <a:gd name="T11" fmla="*/ 50 h 59"/>
              <a:gd name="T12" fmla="*/ 43 w 62"/>
              <a:gd name="T13" fmla="*/ 32 h 59"/>
              <a:gd name="T14" fmla="*/ 11 w 62"/>
              <a:gd name="T15" fmla="*/ 0 h 59"/>
              <a:gd name="T16" fmla="*/ 0 w 62"/>
              <a:gd name="T17" fmla="*/ 5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2" h="59">
                <a:moveTo>
                  <a:pt x="0" y="5"/>
                </a:moveTo>
                <a:lnTo>
                  <a:pt x="10" y="18"/>
                </a:lnTo>
                <a:lnTo>
                  <a:pt x="37" y="40"/>
                </a:lnTo>
                <a:lnTo>
                  <a:pt x="54" y="54"/>
                </a:lnTo>
                <a:lnTo>
                  <a:pt x="62" y="59"/>
                </a:lnTo>
                <a:lnTo>
                  <a:pt x="58" y="50"/>
                </a:lnTo>
                <a:lnTo>
                  <a:pt x="43" y="32"/>
                </a:lnTo>
                <a:lnTo>
                  <a:pt x="11" y="0"/>
                </a:lnTo>
                <a:lnTo>
                  <a:pt x="0" y="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924" name="Freeform 30"/>
          <p:cNvSpPr>
            <a:spLocks/>
          </p:cNvSpPr>
          <p:nvPr/>
        </p:nvSpPr>
        <p:spPr bwMode="auto">
          <a:xfrm>
            <a:off x="6700838" y="881063"/>
            <a:ext cx="6350" cy="26988"/>
          </a:xfrm>
          <a:custGeom>
            <a:avLst/>
            <a:gdLst>
              <a:gd name="T0" fmla="*/ 27 w 37"/>
              <a:gd name="T1" fmla="*/ 15 h 192"/>
              <a:gd name="T2" fmla="*/ 20 w 37"/>
              <a:gd name="T3" fmla="*/ 53 h 192"/>
              <a:gd name="T4" fmla="*/ 8 w 37"/>
              <a:gd name="T5" fmla="*/ 120 h 192"/>
              <a:gd name="T6" fmla="*/ 0 w 37"/>
              <a:gd name="T7" fmla="*/ 179 h 192"/>
              <a:gd name="T8" fmla="*/ 6 w 37"/>
              <a:gd name="T9" fmla="*/ 192 h 192"/>
              <a:gd name="T10" fmla="*/ 34 w 37"/>
              <a:gd name="T11" fmla="*/ 89 h 192"/>
              <a:gd name="T12" fmla="*/ 37 w 37"/>
              <a:gd name="T13" fmla="*/ 0 h 192"/>
              <a:gd name="T14" fmla="*/ 30 w 37"/>
              <a:gd name="T15" fmla="*/ 4 h 192"/>
              <a:gd name="T16" fmla="*/ 27 w 37"/>
              <a:gd name="T17" fmla="*/ 15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7" h="192">
                <a:moveTo>
                  <a:pt x="27" y="15"/>
                </a:moveTo>
                <a:lnTo>
                  <a:pt x="20" y="53"/>
                </a:lnTo>
                <a:lnTo>
                  <a:pt x="8" y="120"/>
                </a:lnTo>
                <a:lnTo>
                  <a:pt x="0" y="179"/>
                </a:lnTo>
                <a:lnTo>
                  <a:pt x="6" y="192"/>
                </a:lnTo>
                <a:lnTo>
                  <a:pt x="34" y="89"/>
                </a:lnTo>
                <a:lnTo>
                  <a:pt x="37" y="0"/>
                </a:lnTo>
                <a:lnTo>
                  <a:pt x="30" y="4"/>
                </a:lnTo>
                <a:lnTo>
                  <a:pt x="27" y="1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925" name="Freeform 31"/>
          <p:cNvSpPr>
            <a:spLocks/>
          </p:cNvSpPr>
          <p:nvPr/>
        </p:nvSpPr>
        <p:spPr bwMode="auto">
          <a:xfrm>
            <a:off x="6756400" y="896938"/>
            <a:ext cx="4762" cy="11113"/>
          </a:xfrm>
          <a:custGeom>
            <a:avLst/>
            <a:gdLst>
              <a:gd name="T0" fmla="*/ 11 w 35"/>
              <a:gd name="T1" fmla="*/ 23 h 71"/>
              <a:gd name="T2" fmla="*/ 2 w 35"/>
              <a:gd name="T3" fmla="*/ 55 h 71"/>
              <a:gd name="T4" fmla="*/ 0 w 35"/>
              <a:gd name="T5" fmla="*/ 71 h 71"/>
              <a:gd name="T6" fmla="*/ 7 w 35"/>
              <a:gd name="T7" fmla="*/ 68 h 71"/>
              <a:gd name="T8" fmla="*/ 22 w 35"/>
              <a:gd name="T9" fmla="*/ 47 h 71"/>
              <a:gd name="T10" fmla="*/ 35 w 35"/>
              <a:gd name="T11" fmla="*/ 17 h 71"/>
              <a:gd name="T12" fmla="*/ 34 w 35"/>
              <a:gd name="T13" fmla="*/ 0 h 71"/>
              <a:gd name="T14" fmla="*/ 25 w 35"/>
              <a:gd name="T15" fmla="*/ 2 h 71"/>
              <a:gd name="T16" fmla="*/ 11 w 35"/>
              <a:gd name="T17" fmla="*/ 23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5" h="71">
                <a:moveTo>
                  <a:pt x="11" y="23"/>
                </a:moveTo>
                <a:lnTo>
                  <a:pt x="2" y="55"/>
                </a:lnTo>
                <a:lnTo>
                  <a:pt x="0" y="71"/>
                </a:lnTo>
                <a:lnTo>
                  <a:pt x="7" y="68"/>
                </a:lnTo>
                <a:lnTo>
                  <a:pt x="22" y="47"/>
                </a:lnTo>
                <a:lnTo>
                  <a:pt x="35" y="17"/>
                </a:lnTo>
                <a:lnTo>
                  <a:pt x="34" y="0"/>
                </a:lnTo>
                <a:lnTo>
                  <a:pt x="25" y="2"/>
                </a:lnTo>
                <a:lnTo>
                  <a:pt x="11" y="2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926" name="Freeform 32"/>
          <p:cNvSpPr>
            <a:spLocks noEditPoints="1"/>
          </p:cNvSpPr>
          <p:nvPr/>
        </p:nvSpPr>
        <p:spPr bwMode="auto">
          <a:xfrm>
            <a:off x="6805613" y="906463"/>
            <a:ext cx="11112" cy="22225"/>
          </a:xfrm>
          <a:custGeom>
            <a:avLst/>
            <a:gdLst>
              <a:gd name="T0" fmla="*/ 8 w 84"/>
              <a:gd name="T1" fmla="*/ 10 h 151"/>
              <a:gd name="T2" fmla="*/ 20 w 84"/>
              <a:gd name="T3" fmla="*/ 38 h 151"/>
              <a:gd name="T4" fmla="*/ 18 w 84"/>
              <a:gd name="T5" fmla="*/ 58 h 151"/>
              <a:gd name="T6" fmla="*/ 6 w 84"/>
              <a:gd name="T7" fmla="*/ 77 h 151"/>
              <a:gd name="T8" fmla="*/ 0 w 84"/>
              <a:gd name="T9" fmla="*/ 103 h 151"/>
              <a:gd name="T10" fmla="*/ 0 w 84"/>
              <a:gd name="T11" fmla="*/ 124 h 151"/>
              <a:gd name="T12" fmla="*/ 6 w 84"/>
              <a:gd name="T13" fmla="*/ 124 h 151"/>
              <a:gd name="T14" fmla="*/ 23 w 84"/>
              <a:gd name="T15" fmla="*/ 123 h 151"/>
              <a:gd name="T16" fmla="*/ 47 w 84"/>
              <a:gd name="T17" fmla="*/ 134 h 151"/>
              <a:gd name="T18" fmla="*/ 66 w 84"/>
              <a:gd name="T19" fmla="*/ 149 h 151"/>
              <a:gd name="T20" fmla="*/ 76 w 84"/>
              <a:gd name="T21" fmla="*/ 151 h 151"/>
              <a:gd name="T22" fmla="*/ 78 w 84"/>
              <a:gd name="T23" fmla="*/ 135 h 151"/>
              <a:gd name="T24" fmla="*/ 84 w 84"/>
              <a:gd name="T25" fmla="*/ 108 h 151"/>
              <a:gd name="T26" fmla="*/ 72 w 84"/>
              <a:gd name="T27" fmla="*/ 69 h 151"/>
              <a:gd name="T28" fmla="*/ 36 w 84"/>
              <a:gd name="T29" fmla="*/ 26 h 151"/>
              <a:gd name="T30" fmla="*/ 17 w 84"/>
              <a:gd name="T31" fmla="*/ 9 h 151"/>
              <a:gd name="T32" fmla="*/ 5 w 84"/>
              <a:gd name="T33" fmla="*/ 1 h 151"/>
              <a:gd name="T34" fmla="*/ 2 w 84"/>
              <a:gd name="T35" fmla="*/ 0 h 151"/>
              <a:gd name="T36" fmla="*/ 2 w 84"/>
              <a:gd name="T37" fmla="*/ 1 h 151"/>
              <a:gd name="T38" fmla="*/ 3 w 84"/>
              <a:gd name="T39" fmla="*/ 5 h 151"/>
              <a:gd name="T40" fmla="*/ 8 w 84"/>
              <a:gd name="T41" fmla="*/ 10 h 151"/>
              <a:gd name="T42" fmla="*/ 66 w 84"/>
              <a:gd name="T43" fmla="*/ 103 h 151"/>
              <a:gd name="T44" fmla="*/ 67 w 84"/>
              <a:gd name="T45" fmla="*/ 118 h 151"/>
              <a:gd name="T46" fmla="*/ 63 w 84"/>
              <a:gd name="T47" fmla="*/ 124 h 151"/>
              <a:gd name="T48" fmla="*/ 54 w 84"/>
              <a:gd name="T49" fmla="*/ 121 h 151"/>
              <a:gd name="T50" fmla="*/ 41 w 84"/>
              <a:gd name="T51" fmla="*/ 109 h 151"/>
              <a:gd name="T52" fmla="*/ 24 w 84"/>
              <a:gd name="T53" fmla="*/ 88 h 151"/>
              <a:gd name="T54" fmla="*/ 24 w 84"/>
              <a:gd name="T55" fmla="*/ 67 h 151"/>
              <a:gd name="T56" fmla="*/ 48 w 84"/>
              <a:gd name="T57" fmla="*/ 61 h 151"/>
              <a:gd name="T58" fmla="*/ 66 w 84"/>
              <a:gd name="T59" fmla="*/ 103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84" h="151">
                <a:moveTo>
                  <a:pt x="8" y="10"/>
                </a:moveTo>
                <a:lnTo>
                  <a:pt x="20" y="38"/>
                </a:lnTo>
                <a:lnTo>
                  <a:pt x="18" y="58"/>
                </a:lnTo>
                <a:lnTo>
                  <a:pt x="6" y="77"/>
                </a:lnTo>
                <a:lnTo>
                  <a:pt x="0" y="103"/>
                </a:lnTo>
                <a:lnTo>
                  <a:pt x="0" y="124"/>
                </a:lnTo>
                <a:lnTo>
                  <a:pt x="6" y="124"/>
                </a:lnTo>
                <a:lnTo>
                  <a:pt x="23" y="123"/>
                </a:lnTo>
                <a:lnTo>
                  <a:pt x="47" y="134"/>
                </a:lnTo>
                <a:lnTo>
                  <a:pt x="66" y="149"/>
                </a:lnTo>
                <a:lnTo>
                  <a:pt x="76" y="151"/>
                </a:lnTo>
                <a:lnTo>
                  <a:pt x="78" y="135"/>
                </a:lnTo>
                <a:lnTo>
                  <a:pt x="84" y="108"/>
                </a:lnTo>
                <a:lnTo>
                  <a:pt x="72" y="69"/>
                </a:lnTo>
                <a:lnTo>
                  <a:pt x="36" y="26"/>
                </a:lnTo>
                <a:lnTo>
                  <a:pt x="17" y="9"/>
                </a:lnTo>
                <a:lnTo>
                  <a:pt x="5" y="1"/>
                </a:lnTo>
                <a:lnTo>
                  <a:pt x="2" y="0"/>
                </a:lnTo>
                <a:lnTo>
                  <a:pt x="2" y="1"/>
                </a:lnTo>
                <a:lnTo>
                  <a:pt x="3" y="5"/>
                </a:lnTo>
                <a:lnTo>
                  <a:pt x="8" y="10"/>
                </a:lnTo>
                <a:close/>
                <a:moveTo>
                  <a:pt x="66" y="103"/>
                </a:moveTo>
                <a:lnTo>
                  <a:pt x="67" y="118"/>
                </a:lnTo>
                <a:lnTo>
                  <a:pt x="63" y="124"/>
                </a:lnTo>
                <a:lnTo>
                  <a:pt x="54" y="121"/>
                </a:lnTo>
                <a:lnTo>
                  <a:pt x="41" y="109"/>
                </a:lnTo>
                <a:lnTo>
                  <a:pt x="24" y="88"/>
                </a:lnTo>
                <a:lnTo>
                  <a:pt x="24" y="67"/>
                </a:lnTo>
                <a:lnTo>
                  <a:pt x="48" y="61"/>
                </a:lnTo>
                <a:lnTo>
                  <a:pt x="66" y="10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927" name="Freeform 33"/>
          <p:cNvSpPr>
            <a:spLocks noEditPoints="1"/>
          </p:cNvSpPr>
          <p:nvPr/>
        </p:nvSpPr>
        <p:spPr bwMode="auto">
          <a:xfrm>
            <a:off x="6962775" y="912813"/>
            <a:ext cx="14287" cy="20638"/>
          </a:xfrm>
          <a:custGeom>
            <a:avLst/>
            <a:gdLst>
              <a:gd name="T0" fmla="*/ 31 w 99"/>
              <a:gd name="T1" fmla="*/ 9 h 142"/>
              <a:gd name="T2" fmla="*/ 49 w 99"/>
              <a:gd name="T3" fmla="*/ 39 h 142"/>
              <a:gd name="T4" fmla="*/ 55 w 99"/>
              <a:gd name="T5" fmla="*/ 58 h 142"/>
              <a:gd name="T6" fmla="*/ 48 w 99"/>
              <a:gd name="T7" fmla="*/ 64 h 142"/>
              <a:gd name="T8" fmla="*/ 28 w 99"/>
              <a:gd name="T9" fmla="*/ 52 h 142"/>
              <a:gd name="T10" fmla="*/ 6 w 99"/>
              <a:gd name="T11" fmla="*/ 42 h 142"/>
              <a:gd name="T12" fmla="*/ 0 w 99"/>
              <a:gd name="T13" fmla="*/ 61 h 142"/>
              <a:gd name="T14" fmla="*/ 6 w 99"/>
              <a:gd name="T15" fmla="*/ 80 h 142"/>
              <a:gd name="T16" fmla="*/ 23 w 99"/>
              <a:gd name="T17" fmla="*/ 86 h 142"/>
              <a:gd name="T18" fmla="*/ 37 w 99"/>
              <a:gd name="T19" fmla="*/ 90 h 142"/>
              <a:gd name="T20" fmla="*/ 45 w 99"/>
              <a:gd name="T21" fmla="*/ 107 h 142"/>
              <a:gd name="T22" fmla="*/ 60 w 99"/>
              <a:gd name="T23" fmla="*/ 142 h 142"/>
              <a:gd name="T24" fmla="*/ 93 w 99"/>
              <a:gd name="T25" fmla="*/ 127 h 142"/>
              <a:gd name="T26" fmla="*/ 99 w 99"/>
              <a:gd name="T27" fmla="*/ 92 h 142"/>
              <a:gd name="T28" fmla="*/ 60 w 99"/>
              <a:gd name="T29" fmla="*/ 38 h 142"/>
              <a:gd name="T30" fmla="*/ 40 w 99"/>
              <a:gd name="T31" fmla="*/ 16 h 142"/>
              <a:gd name="T32" fmla="*/ 28 w 99"/>
              <a:gd name="T33" fmla="*/ 3 h 142"/>
              <a:gd name="T34" fmla="*/ 25 w 99"/>
              <a:gd name="T35" fmla="*/ 0 h 142"/>
              <a:gd name="T36" fmla="*/ 25 w 99"/>
              <a:gd name="T37" fmla="*/ 1 h 142"/>
              <a:gd name="T38" fmla="*/ 26 w 99"/>
              <a:gd name="T39" fmla="*/ 3 h 142"/>
              <a:gd name="T40" fmla="*/ 31 w 99"/>
              <a:gd name="T41" fmla="*/ 9 h 142"/>
              <a:gd name="T42" fmla="*/ 87 w 99"/>
              <a:gd name="T43" fmla="*/ 90 h 142"/>
              <a:gd name="T44" fmla="*/ 89 w 99"/>
              <a:gd name="T45" fmla="*/ 107 h 142"/>
              <a:gd name="T46" fmla="*/ 80 w 99"/>
              <a:gd name="T47" fmla="*/ 121 h 142"/>
              <a:gd name="T48" fmla="*/ 67 w 99"/>
              <a:gd name="T49" fmla="*/ 120 h 142"/>
              <a:gd name="T50" fmla="*/ 62 w 99"/>
              <a:gd name="T51" fmla="*/ 102 h 142"/>
              <a:gd name="T52" fmla="*/ 63 w 99"/>
              <a:gd name="T53" fmla="*/ 82 h 142"/>
              <a:gd name="T54" fmla="*/ 67 w 99"/>
              <a:gd name="T55" fmla="*/ 72 h 142"/>
              <a:gd name="T56" fmla="*/ 74 w 99"/>
              <a:gd name="T57" fmla="*/ 76 h 142"/>
              <a:gd name="T58" fmla="*/ 87 w 99"/>
              <a:gd name="T59" fmla="*/ 90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99" h="142">
                <a:moveTo>
                  <a:pt x="31" y="9"/>
                </a:moveTo>
                <a:lnTo>
                  <a:pt x="49" y="39"/>
                </a:lnTo>
                <a:lnTo>
                  <a:pt x="55" y="58"/>
                </a:lnTo>
                <a:lnTo>
                  <a:pt x="48" y="64"/>
                </a:lnTo>
                <a:lnTo>
                  <a:pt x="28" y="52"/>
                </a:lnTo>
                <a:lnTo>
                  <a:pt x="6" y="42"/>
                </a:lnTo>
                <a:lnTo>
                  <a:pt x="0" y="61"/>
                </a:lnTo>
                <a:lnTo>
                  <a:pt x="6" y="80"/>
                </a:lnTo>
                <a:lnTo>
                  <a:pt x="23" y="86"/>
                </a:lnTo>
                <a:lnTo>
                  <a:pt x="37" y="90"/>
                </a:lnTo>
                <a:lnTo>
                  <a:pt x="45" y="107"/>
                </a:lnTo>
                <a:lnTo>
                  <a:pt x="60" y="142"/>
                </a:lnTo>
                <a:lnTo>
                  <a:pt x="93" y="127"/>
                </a:lnTo>
                <a:lnTo>
                  <a:pt x="99" y="92"/>
                </a:lnTo>
                <a:lnTo>
                  <a:pt x="60" y="38"/>
                </a:lnTo>
                <a:lnTo>
                  <a:pt x="40" y="16"/>
                </a:lnTo>
                <a:lnTo>
                  <a:pt x="28" y="3"/>
                </a:lnTo>
                <a:lnTo>
                  <a:pt x="25" y="0"/>
                </a:lnTo>
                <a:lnTo>
                  <a:pt x="25" y="1"/>
                </a:lnTo>
                <a:lnTo>
                  <a:pt x="26" y="3"/>
                </a:lnTo>
                <a:lnTo>
                  <a:pt x="31" y="9"/>
                </a:lnTo>
                <a:close/>
                <a:moveTo>
                  <a:pt x="87" y="90"/>
                </a:moveTo>
                <a:lnTo>
                  <a:pt x="89" y="107"/>
                </a:lnTo>
                <a:lnTo>
                  <a:pt x="80" y="121"/>
                </a:lnTo>
                <a:lnTo>
                  <a:pt x="67" y="120"/>
                </a:lnTo>
                <a:lnTo>
                  <a:pt x="62" y="102"/>
                </a:lnTo>
                <a:lnTo>
                  <a:pt x="63" y="82"/>
                </a:lnTo>
                <a:lnTo>
                  <a:pt x="67" y="72"/>
                </a:lnTo>
                <a:lnTo>
                  <a:pt x="74" y="76"/>
                </a:lnTo>
                <a:lnTo>
                  <a:pt x="87" y="9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928" name="Freeform 34"/>
          <p:cNvSpPr>
            <a:spLocks/>
          </p:cNvSpPr>
          <p:nvPr/>
        </p:nvSpPr>
        <p:spPr bwMode="auto">
          <a:xfrm>
            <a:off x="6753225" y="911226"/>
            <a:ext cx="4762" cy="12700"/>
          </a:xfrm>
          <a:custGeom>
            <a:avLst/>
            <a:gdLst>
              <a:gd name="T0" fmla="*/ 6 w 28"/>
              <a:gd name="T1" fmla="*/ 29 h 87"/>
              <a:gd name="T2" fmla="*/ 0 w 28"/>
              <a:gd name="T3" fmla="*/ 58 h 87"/>
              <a:gd name="T4" fmla="*/ 2 w 28"/>
              <a:gd name="T5" fmla="*/ 85 h 87"/>
              <a:gd name="T6" fmla="*/ 13 w 28"/>
              <a:gd name="T7" fmla="*/ 87 h 87"/>
              <a:gd name="T8" fmla="*/ 23 w 28"/>
              <a:gd name="T9" fmla="*/ 54 h 87"/>
              <a:gd name="T10" fmla="*/ 28 w 28"/>
              <a:gd name="T11" fmla="*/ 17 h 87"/>
              <a:gd name="T12" fmla="*/ 26 w 28"/>
              <a:gd name="T13" fmla="*/ 0 h 87"/>
              <a:gd name="T14" fmla="*/ 19 w 28"/>
              <a:gd name="T15" fmla="*/ 3 h 87"/>
              <a:gd name="T16" fmla="*/ 6 w 28"/>
              <a:gd name="T17" fmla="*/ 29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8" h="87">
                <a:moveTo>
                  <a:pt x="6" y="29"/>
                </a:moveTo>
                <a:lnTo>
                  <a:pt x="0" y="58"/>
                </a:lnTo>
                <a:lnTo>
                  <a:pt x="2" y="85"/>
                </a:lnTo>
                <a:lnTo>
                  <a:pt x="13" y="87"/>
                </a:lnTo>
                <a:lnTo>
                  <a:pt x="23" y="54"/>
                </a:lnTo>
                <a:lnTo>
                  <a:pt x="28" y="17"/>
                </a:lnTo>
                <a:lnTo>
                  <a:pt x="26" y="0"/>
                </a:lnTo>
                <a:lnTo>
                  <a:pt x="19" y="3"/>
                </a:lnTo>
                <a:lnTo>
                  <a:pt x="6" y="2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929" name="Freeform 35"/>
          <p:cNvSpPr>
            <a:spLocks/>
          </p:cNvSpPr>
          <p:nvPr/>
        </p:nvSpPr>
        <p:spPr bwMode="auto">
          <a:xfrm>
            <a:off x="6699250" y="914401"/>
            <a:ext cx="3175" cy="9525"/>
          </a:xfrm>
          <a:custGeom>
            <a:avLst/>
            <a:gdLst>
              <a:gd name="T0" fmla="*/ 0 w 13"/>
              <a:gd name="T1" fmla="*/ 32 h 63"/>
              <a:gd name="T2" fmla="*/ 1 w 13"/>
              <a:gd name="T3" fmla="*/ 50 h 63"/>
              <a:gd name="T4" fmla="*/ 3 w 13"/>
              <a:gd name="T5" fmla="*/ 61 h 63"/>
              <a:gd name="T6" fmla="*/ 6 w 13"/>
              <a:gd name="T7" fmla="*/ 63 h 63"/>
              <a:gd name="T8" fmla="*/ 10 w 13"/>
              <a:gd name="T9" fmla="*/ 57 h 63"/>
              <a:gd name="T10" fmla="*/ 13 w 13"/>
              <a:gd name="T11" fmla="*/ 32 h 63"/>
              <a:gd name="T12" fmla="*/ 10 w 13"/>
              <a:gd name="T13" fmla="*/ 5 h 63"/>
              <a:gd name="T14" fmla="*/ 6 w 13"/>
              <a:gd name="T15" fmla="*/ 0 h 63"/>
              <a:gd name="T16" fmla="*/ 3 w 13"/>
              <a:gd name="T17" fmla="*/ 3 h 63"/>
              <a:gd name="T18" fmla="*/ 1 w 13"/>
              <a:gd name="T19" fmla="*/ 13 h 63"/>
              <a:gd name="T20" fmla="*/ 0 w 13"/>
              <a:gd name="T21" fmla="*/ 32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3" h="63">
                <a:moveTo>
                  <a:pt x="0" y="32"/>
                </a:moveTo>
                <a:lnTo>
                  <a:pt x="1" y="50"/>
                </a:lnTo>
                <a:lnTo>
                  <a:pt x="3" y="61"/>
                </a:lnTo>
                <a:lnTo>
                  <a:pt x="6" y="63"/>
                </a:lnTo>
                <a:lnTo>
                  <a:pt x="10" y="57"/>
                </a:lnTo>
                <a:lnTo>
                  <a:pt x="13" y="32"/>
                </a:lnTo>
                <a:lnTo>
                  <a:pt x="10" y="5"/>
                </a:lnTo>
                <a:lnTo>
                  <a:pt x="6" y="0"/>
                </a:lnTo>
                <a:lnTo>
                  <a:pt x="3" y="3"/>
                </a:lnTo>
                <a:lnTo>
                  <a:pt x="1" y="13"/>
                </a:lnTo>
                <a:lnTo>
                  <a:pt x="0" y="3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930" name="Freeform 36"/>
          <p:cNvSpPr>
            <a:spLocks/>
          </p:cNvSpPr>
          <p:nvPr/>
        </p:nvSpPr>
        <p:spPr bwMode="auto">
          <a:xfrm>
            <a:off x="6867525" y="917576"/>
            <a:ext cx="15875" cy="17463"/>
          </a:xfrm>
          <a:custGeom>
            <a:avLst/>
            <a:gdLst>
              <a:gd name="T0" fmla="*/ 1 w 107"/>
              <a:gd name="T1" fmla="*/ 25 h 113"/>
              <a:gd name="T2" fmla="*/ 15 w 107"/>
              <a:gd name="T3" fmla="*/ 51 h 113"/>
              <a:gd name="T4" fmla="*/ 36 w 107"/>
              <a:gd name="T5" fmla="*/ 62 h 113"/>
              <a:gd name="T6" fmla="*/ 56 w 107"/>
              <a:gd name="T7" fmla="*/ 73 h 113"/>
              <a:gd name="T8" fmla="*/ 59 w 107"/>
              <a:gd name="T9" fmla="*/ 93 h 113"/>
              <a:gd name="T10" fmla="*/ 56 w 107"/>
              <a:gd name="T11" fmla="*/ 108 h 113"/>
              <a:gd name="T12" fmla="*/ 58 w 107"/>
              <a:gd name="T13" fmla="*/ 113 h 113"/>
              <a:gd name="T14" fmla="*/ 65 w 107"/>
              <a:gd name="T15" fmla="*/ 110 h 113"/>
              <a:gd name="T16" fmla="*/ 78 w 107"/>
              <a:gd name="T17" fmla="*/ 100 h 113"/>
              <a:gd name="T18" fmla="*/ 107 w 107"/>
              <a:gd name="T19" fmla="*/ 43 h 113"/>
              <a:gd name="T20" fmla="*/ 78 w 107"/>
              <a:gd name="T21" fmla="*/ 21 h 113"/>
              <a:gd name="T22" fmla="*/ 48 w 107"/>
              <a:gd name="T23" fmla="*/ 19 h 113"/>
              <a:gd name="T24" fmla="*/ 20 w 107"/>
              <a:gd name="T25" fmla="*/ 7 h 113"/>
              <a:gd name="T26" fmla="*/ 10 w 107"/>
              <a:gd name="T27" fmla="*/ 0 h 113"/>
              <a:gd name="T28" fmla="*/ 3 w 107"/>
              <a:gd name="T29" fmla="*/ 2 h 113"/>
              <a:gd name="T30" fmla="*/ 0 w 107"/>
              <a:gd name="T31" fmla="*/ 10 h 113"/>
              <a:gd name="T32" fmla="*/ 1 w 107"/>
              <a:gd name="T33" fmla="*/ 25 h 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07" h="113">
                <a:moveTo>
                  <a:pt x="1" y="25"/>
                </a:moveTo>
                <a:lnTo>
                  <a:pt x="15" y="51"/>
                </a:lnTo>
                <a:lnTo>
                  <a:pt x="36" y="62"/>
                </a:lnTo>
                <a:lnTo>
                  <a:pt x="56" y="73"/>
                </a:lnTo>
                <a:lnTo>
                  <a:pt x="59" y="93"/>
                </a:lnTo>
                <a:lnTo>
                  <a:pt x="56" y="108"/>
                </a:lnTo>
                <a:lnTo>
                  <a:pt x="58" y="113"/>
                </a:lnTo>
                <a:lnTo>
                  <a:pt x="65" y="110"/>
                </a:lnTo>
                <a:lnTo>
                  <a:pt x="78" y="100"/>
                </a:lnTo>
                <a:lnTo>
                  <a:pt x="107" y="43"/>
                </a:lnTo>
                <a:lnTo>
                  <a:pt x="78" y="21"/>
                </a:lnTo>
                <a:lnTo>
                  <a:pt x="48" y="19"/>
                </a:lnTo>
                <a:lnTo>
                  <a:pt x="20" y="7"/>
                </a:lnTo>
                <a:lnTo>
                  <a:pt x="10" y="0"/>
                </a:lnTo>
                <a:lnTo>
                  <a:pt x="3" y="2"/>
                </a:lnTo>
                <a:lnTo>
                  <a:pt x="0" y="10"/>
                </a:lnTo>
                <a:lnTo>
                  <a:pt x="1" y="2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931" name="Freeform 37"/>
          <p:cNvSpPr>
            <a:spLocks/>
          </p:cNvSpPr>
          <p:nvPr/>
        </p:nvSpPr>
        <p:spPr bwMode="auto">
          <a:xfrm>
            <a:off x="6983413" y="923926"/>
            <a:ext cx="12700" cy="6350"/>
          </a:xfrm>
          <a:custGeom>
            <a:avLst/>
            <a:gdLst>
              <a:gd name="T0" fmla="*/ 11 w 88"/>
              <a:gd name="T1" fmla="*/ 19 h 47"/>
              <a:gd name="T2" fmla="*/ 37 w 88"/>
              <a:gd name="T3" fmla="*/ 37 h 47"/>
              <a:gd name="T4" fmla="*/ 67 w 88"/>
              <a:gd name="T5" fmla="*/ 46 h 47"/>
              <a:gd name="T6" fmla="*/ 81 w 88"/>
              <a:gd name="T7" fmla="*/ 47 h 47"/>
              <a:gd name="T8" fmla="*/ 88 w 88"/>
              <a:gd name="T9" fmla="*/ 45 h 47"/>
              <a:gd name="T10" fmla="*/ 86 w 88"/>
              <a:gd name="T11" fmla="*/ 39 h 47"/>
              <a:gd name="T12" fmla="*/ 77 w 88"/>
              <a:gd name="T13" fmla="*/ 28 h 47"/>
              <a:gd name="T14" fmla="*/ 51 w 88"/>
              <a:gd name="T15" fmla="*/ 10 h 47"/>
              <a:gd name="T16" fmla="*/ 21 w 88"/>
              <a:gd name="T17" fmla="*/ 1 h 47"/>
              <a:gd name="T18" fmla="*/ 7 w 88"/>
              <a:gd name="T19" fmla="*/ 0 h 47"/>
              <a:gd name="T20" fmla="*/ 0 w 88"/>
              <a:gd name="T21" fmla="*/ 2 h 47"/>
              <a:gd name="T22" fmla="*/ 2 w 88"/>
              <a:gd name="T23" fmla="*/ 8 h 47"/>
              <a:gd name="T24" fmla="*/ 11 w 88"/>
              <a:gd name="T25" fmla="*/ 19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8" h="47">
                <a:moveTo>
                  <a:pt x="11" y="19"/>
                </a:moveTo>
                <a:lnTo>
                  <a:pt x="37" y="37"/>
                </a:lnTo>
                <a:lnTo>
                  <a:pt x="67" y="46"/>
                </a:lnTo>
                <a:lnTo>
                  <a:pt x="81" y="47"/>
                </a:lnTo>
                <a:lnTo>
                  <a:pt x="88" y="45"/>
                </a:lnTo>
                <a:lnTo>
                  <a:pt x="86" y="39"/>
                </a:lnTo>
                <a:lnTo>
                  <a:pt x="77" y="28"/>
                </a:lnTo>
                <a:lnTo>
                  <a:pt x="51" y="10"/>
                </a:lnTo>
                <a:lnTo>
                  <a:pt x="21" y="1"/>
                </a:lnTo>
                <a:lnTo>
                  <a:pt x="7" y="0"/>
                </a:lnTo>
                <a:lnTo>
                  <a:pt x="0" y="2"/>
                </a:lnTo>
                <a:lnTo>
                  <a:pt x="2" y="8"/>
                </a:lnTo>
                <a:lnTo>
                  <a:pt x="11" y="1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932" name="Freeform 38"/>
          <p:cNvSpPr>
            <a:spLocks/>
          </p:cNvSpPr>
          <p:nvPr/>
        </p:nvSpPr>
        <p:spPr bwMode="auto">
          <a:xfrm>
            <a:off x="6750050" y="933451"/>
            <a:ext cx="3175" cy="11113"/>
          </a:xfrm>
          <a:custGeom>
            <a:avLst/>
            <a:gdLst>
              <a:gd name="T0" fmla="*/ 0 w 13"/>
              <a:gd name="T1" fmla="*/ 37 h 72"/>
              <a:gd name="T2" fmla="*/ 1 w 13"/>
              <a:gd name="T3" fmla="*/ 58 h 72"/>
              <a:gd name="T4" fmla="*/ 3 w 13"/>
              <a:gd name="T5" fmla="*/ 70 h 72"/>
              <a:gd name="T6" fmla="*/ 4 w 13"/>
              <a:gd name="T7" fmla="*/ 72 h 72"/>
              <a:gd name="T8" fmla="*/ 6 w 13"/>
              <a:gd name="T9" fmla="*/ 71 h 72"/>
              <a:gd name="T10" fmla="*/ 8 w 13"/>
              <a:gd name="T11" fmla="*/ 68 h 72"/>
              <a:gd name="T12" fmla="*/ 10 w 13"/>
              <a:gd name="T13" fmla="*/ 62 h 72"/>
              <a:gd name="T14" fmla="*/ 13 w 13"/>
              <a:gd name="T15" fmla="*/ 30 h 72"/>
              <a:gd name="T16" fmla="*/ 10 w 13"/>
              <a:gd name="T17" fmla="*/ 0 h 72"/>
              <a:gd name="T18" fmla="*/ 3 w 13"/>
              <a:gd name="T19" fmla="*/ 1 h 72"/>
              <a:gd name="T20" fmla="*/ 0 w 13"/>
              <a:gd name="T21" fmla="*/ 37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3" h="72">
                <a:moveTo>
                  <a:pt x="0" y="37"/>
                </a:moveTo>
                <a:lnTo>
                  <a:pt x="1" y="58"/>
                </a:lnTo>
                <a:lnTo>
                  <a:pt x="3" y="70"/>
                </a:lnTo>
                <a:lnTo>
                  <a:pt x="4" y="72"/>
                </a:lnTo>
                <a:lnTo>
                  <a:pt x="6" y="71"/>
                </a:lnTo>
                <a:lnTo>
                  <a:pt x="8" y="68"/>
                </a:lnTo>
                <a:lnTo>
                  <a:pt x="10" y="62"/>
                </a:lnTo>
                <a:lnTo>
                  <a:pt x="13" y="30"/>
                </a:lnTo>
                <a:lnTo>
                  <a:pt x="10" y="0"/>
                </a:lnTo>
                <a:lnTo>
                  <a:pt x="3" y="1"/>
                </a:lnTo>
                <a:lnTo>
                  <a:pt x="0" y="3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933" name="Freeform 39"/>
          <p:cNvSpPr>
            <a:spLocks/>
          </p:cNvSpPr>
          <p:nvPr/>
        </p:nvSpPr>
        <p:spPr bwMode="auto">
          <a:xfrm>
            <a:off x="6977063" y="936626"/>
            <a:ext cx="38100" cy="19050"/>
          </a:xfrm>
          <a:custGeom>
            <a:avLst/>
            <a:gdLst>
              <a:gd name="T0" fmla="*/ 0 w 261"/>
              <a:gd name="T1" fmla="*/ 35 h 130"/>
              <a:gd name="T2" fmla="*/ 17 w 261"/>
              <a:gd name="T3" fmla="*/ 77 h 130"/>
              <a:gd name="T4" fmla="*/ 85 w 261"/>
              <a:gd name="T5" fmla="*/ 55 h 130"/>
              <a:gd name="T6" fmla="*/ 159 w 261"/>
              <a:gd name="T7" fmla="*/ 38 h 130"/>
              <a:gd name="T8" fmla="*/ 186 w 261"/>
              <a:gd name="T9" fmla="*/ 74 h 130"/>
              <a:gd name="T10" fmla="*/ 187 w 261"/>
              <a:gd name="T11" fmla="*/ 98 h 130"/>
              <a:gd name="T12" fmla="*/ 194 w 261"/>
              <a:gd name="T13" fmla="*/ 101 h 130"/>
              <a:gd name="T14" fmla="*/ 212 w 261"/>
              <a:gd name="T15" fmla="*/ 100 h 130"/>
              <a:gd name="T16" fmla="*/ 238 w 261"/>
              <a:gd name="T17" fmla="*/ 115 h 130"/>
              <a:gd name="T18" fmla="*/ 254 w 261"/>
              <a:gd name="T19" fmla="*/ 128 h 130"/>
              <a:gd name="T20" fmla="*/ 261 w 261"/>
              <a:gd name="T21" fmla="*/ 130 h 130"/>
              <a:gd name="T22" fmla="*/ 255 w 261"/>
              <a:gd name="T23" fmla="*/ 120 h 130"/>
              <a:gd name="T24" fmla="*/ 240 w 261"/>
              <a:gd name="T25" fmla="*/ 99 h 130"/>
              <a:gd name="T26" fmla="*/ 161 w 261"/>
              <a:gd name="T27" fmla="*/ 4 h 130"/>
              <a:gd name="T28" fmla="*/ 110 w 261"/>
              <a:gd name="T29" fmla="*/ 16 h 130"/>
              <a:gd name="T30" fmla="*/ 69 w 261"/>
              <a:gd name="T31" fmla="*/ 36 h 130"/>
              <a:gd name="T32" fmla="*/ 33 w 261"/>
              <a:gd name="T33" fmla="*/ 16 h 130"/>
              <a:gd name="T34" fmla="*/ 16 w 261"/>
              <a:gd name="T35" fmla="*/ 2 h 130"/>
              <a:gd name="T36" fmla="*/ 7 w 261"/>
              <a:gd name="T37" fmla="*/ 0 h 130"/>
              <a:gd name="T38" fmla="*/ 1 w 261"/>
              <a:gd name="T39" fmla="*/ 10 h 130"/>
              <a:gd name="T40" fmla="*/ 0 w 261"/>
              <a:gd name="T41" fmla="*/ 35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61" h="130">
                <a:moveTo>
                  <a:pt x="0" y="35"/>
                </a:moveTo>
                <a:lnTo>
                  <a:pt x="17" y="77"/>
                </a:lnTo>
                <a:lnTo>
                  <a:pt x="85" y="55"/>
                </a:lnTo>
                <a:lnTo>
                  <a:pt x="159" y="38"/>
                </a:lnTo>
                <a:lnTo>
                  <a:pt x="186" y="74"/>
                </a:lnTo>
                <a:lnTo>
                  <a:pt x="187" y="98"/>
                </a:lnTo>
                <a:lnTo>
                  <a:pt x="194" y="101"/>
                </a:lnTo>
                <a:lnTo>
                  <a:pt x="212" y="100"/>
                </a:lnTo>
                <a:lnTo>
                  <a:pt x="238" y="115"/>
                </a:lnTo>
                <a:lnTo>
                  <a:pt x="254" y="128"/>
                </a:lnTo>
                <a:lnTo>
                  <a:pt x="261" y="130"/>
                </a:lnTo>
                <a:lnTo>
                  <a:pt x="255" y="120"/>
                </a:lnTo>
                <a:lnTo>
                  <a:pt x="240" y="99"/>
                </a:lnTo>
                <a:lnTo>
                  <a:pt x="161" y="4"/>
                </a:lnTo>
                <a:lnTo>
                  <a:pt x="110" y="16"/>
                </a:lnTo>
                <a:lnTo>
                  <a:pt x="69" y="36"/>
                </a:lnTo>
                <a:lnTo>
                  <a:pt x="33" y="16"/>
                </a:lnTo>
                <a:lnTo>
                  <a:pt x="16" y="2"/>
                </a:lnTo>
                <a:lnTo>
                  <a:pt x="7" y="0"/>
                </a:lnTo>
                <a:lnTo>
                  <a:pt x="1" y="10"/>
                </a:lnTo>
                <a:lnTo>
                  <a:pt x="0" y="3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934" name="Freeform 40"/>
          <p:cNvSpPr>
            <a:spLocks/>
          </p:cNvSpPr>
          <p:nvPr/>
        </p:nvSpPr>
        <p:spPr bwMode="auto">
          <a:xfrm>
            <a:off x="6881813" y="938213"/>
            <a:ext cx="4762" cy="6350"/>
          </a:xfrm>
          <a:custGeom>
            <a:avLst/>
            <a:gdLst>
              <a:gd name="T0" fmla="*/ 0 w 28"/>
              <a:gd name="T1" fmla="*/ 29 h 47"/>
              <a:gd name="T2" fmla="*/ 6 w 28"/>
              <a:gd name="T3" fmla="*/ 46 h 47"/>
              <a:gd name="T4" fmla="*/ 19 w 28"/>
              <a:gd name="T5" fmla="*/ 47 h 47"/>
              <a:gd name="T6" fmla="*/ 28 w 28"/>
              <a:gd name="T7" fmla="*/ 33 h 47"/>
              <a:gd name="T8" fmla="*/ 25 w 28"/>
              <a:gd name="T9" fmla="*/ 16 h 47"/>
              <a:gd name="T10" fmla="*/ 14 w 28"/>
              <a:gd name="T11" fmla="*/ 2 h 47"/>
              <a:gd name="T12" fmla="*/ 6 w 28"/>
              <a:gd name="T13" fmla="*/ 0 h 47"/>
              <a:gd name="T14" fmla="*/ 1 w 28"/>
              <a:gd name="T15" fmla="*/ 8 h 47"/>
              <a:gd name="T16" fmla="*/ 0 w 28"/>
              <a:gd name="T17" fmla="*/ 29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8" h="47">
                <a:moveTo>
                  <a:pt x="0" y="29"/>
                </a:moveTo>
                <a:lnTo>
                  <a:pt x="6" y="46"/>
                </a:lnTo>
                <a:lnTo>
                  <a:pt x="19" y="47"/>
                </a:lnTo>
                <a:lnTo>
                  <a:pt x="28" y="33"/>
                </a:lnTo>
                <a:lnTo>
                  <a:pt x="25" y="16"/>
                </a:lnTo>
                <a:lnTo>
                  <a:pt x="14" y="2"/>
                </a:lnTo>
                <a:lnTo>
                  <a:pt x="6" y="0"/>
                </a:lnTo>
                <a:lnTo>
                  <a:pt x="1" y="8"/>
                </a:lnTo>
                <a:lnTo>
                  <a:pt x="0" y="2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935" name="Freeform 41"/>
          <p:cNvSpPr>
            <a:spLocks/>
          </p:cNvSpPr>
          <p:nvPr/>
        </p:nvSpPr>
        <p:spPr bwMode="auto">
          <a:xfrm>
            <a:off x="6835775" y="946151"/>
            <a:ext cx="9525" cy="12700"/>
          </a:xfrm>
          <a:custGeom>
            <a:avLst/>
            <a:gdLst>
              <a:gd name="T0" fmla="*/ 0 w 63"/>
              <a:gd name="T1" fmla="*/ 12 h 80"/>
              <a:gd name="T2" fmla="*/ 11 w 63"/>
              <a:gd name="T3" fmla="*/ 36 h 80"/>
              <a:gd name="T4" fmla="*/ 38 w 63"/>
              <a:gd name="T5" fmla="*/ 62 h 80"/>
              <a:gd name="T6" fmla="*/ 56 w 63"/>
              <a:gd name="T7" fmla="*/ 76 h 80"/>
              <a:gd name="T8" fmla="*/ 63 w 63"/>
              <a:gd name="T9" fmla="*/ 80 h 80"/>
              <a:gd name="T10" fmla="*/ 58 w 63"/>
              <a:gd name="T11" fmla="*/ 72 h 80"/>
              <a:gd name="T12" fmla="*/ 42 w 63"/>
              <a:gd name="T13" fmla="*/ 49 h 80"/>
              <a:gd name="T14" fmla="*/ 19 w 63"/>
              <a:gd name="T15" fmla="*/ 17 h 80"/>
              <a:gd name="T16" fmla="*/ 7 w 63"/>
              <a:gd name="T17" fmla="*/ 0 h 80"/>
              <a:gd name="T18" fmla="*/ 2 w 63"/>
              <a:gd name="T19" fmla="*/ 0 h 80"/>
              <a:gd name="T20" fmla="*/ 0 w 63"/>
              <a:gd name="T21" fmla="*/ 12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3" h="80">
                <a:moveTo>
                  <a:pt x="0" y="12"/>
                </a:moveTo>
                <a:lnTo>
                  <a:pt x="11" y="36"/>
                </a:lnTo>
                <a:lnTo>
                  <a:pt x="38" y="62"/>
                </a:lnTo>
                <a:lnTo>
                  <a:pt x="56" y="76"/>
                </a:lnTo>
                <a:lnTo>
                  <a:pt x="63" y="80"/>
                </a:lnTo>
                <a:lnTo>
                  <a:pt x="58" y="72"/>
                </a:lnTo>
                <a:lnTo>
                  <a:pt x="42" y="49"/>
                </a:lnTo>
                <a:lnTo>
                  <a:pt x="19" y="17"/>
                </a:lnTo>
                <a:lnTo>
                  <a:pt x="7" y="0"/>
                </a:lnTo>
                <a:lnTo>
                  <a:pt x="2" y="0"/>
                </a:lnTo>
                <a:lnTo>
                  <a:pt x="0" y="1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936" name="Freeform 42"/>
          <p:cNvSpPr>
            <a:spLocks/>
          </p:cNvSpPr>
          <p:nvPr/>
        </p:nvSpPr>
        <p:spPr bwMode="auto">
          <a:xfrm>
            <a:off x="6986588" y="946151"/>
            <a:ext cx="15875" cy="14288"/>
          </a:xfrm>
          <a:custGeom>
            <a:avLst/>
            <a:gdLst>
              <a:gd name="T0" fmla="*/ 55 w 114"/>
              <a:gd name="T1" fmla="*/ 14 h 93"/>
              <a:gd name="T2" fmla="*/ 49 w 114"/>
              <a:gd name="T3" fmla="*/ 31 h 93"/>
              <a:gd name="T4" fmla="*/ 32 w 114"/>
              <a:gd name="T5" fmla="*/ 33 h 93"/>
              <a:gd name="T6" fmla="*/ 14 w 114"/>
              <a:gd name="T7" fmla="*/ 41 h 93"/>
              <a:gd name="T8" fmla="*/ 3 w 114"/>
              <a:gd name="T9" fmla="*/ 66 h 93"/>
              <a:gd name="T10" fmla="*/ 0 w 114"/>
              <a:gd name="T11" fmla="*/ 85 h 93"/>
              <a:gd name="T12" fmla="*/ 3 w 114"/>
              <a:gd name="T13" fmla="*/ 93 h 93"/>
              <a:gd name="T14" fmla="*/ 13 w 114"/>
              <a:gd name="T15" fmla="*/ 89 h 93"/>
              <a:gd name="T16" fmla="*/ 32 w 114"/>
              <a:gd name="T17" fmla="*/ 72 h 93"/>
              <a:gd name="T18" fmla="*/ 66 w 114"/>
              <a:gd name="T19" fmla="*/ 51 h 93"/>
              <a:gd name="T20" fmla="*/ 96 w 114"/>
              <a:gd name="T21" fmla="*/ 66 h 93"/>
              <a:gd name="T22" fmla="*/ 109 w 114"/>
              <a:gd name="T23" fmla="*/ 76 h 93"/>
              <a:gd name="T24" fmla="*/ 114 w 114"/>
              <a:gd name="T25" fmla="*/ 78 h 93"/>
              <a:gd name="T26" fmla="*/ 109 w 114"/>
              <a:gd name="T27" fmla="*/ 69 h 93"/>
              <a:gd name="T28" fmla="*/ 96 w 114"/>
              <a:gd name="T29" fmla="*/ 49 h 93"/>
              <a:gd name="T30" fmla="*/ 74 w 114"/>
              <a:gd name="T31" fmla="*/ 17 h 93"/>
              <a:gd name="T32" fmla="*/ 61 w 114"/>
              <a:gd name="T33" fmla="*/ 0 h 93"/>
              <a:gd name="T34" fmla="*/ 56 w 114"/>
              <a:gd name="T35" fmla="*/ 1 h 93"/>
              <a:gd name="T36" fmla="*/ 55 w 114"/>
              <a:gd name="T37" fmla="*/ 14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14" h="93">
                <a:moveTo>
                  <a:pt x="55" y="14"/>
                </a:moveTo>
                <a:lnTo>
                  <a:pt x="49" y="31"/>
                </a:lnTo>
                <a:lnTo>
                  <a:pt x="32" y="33"/>
                </a:lnTo>
                <a:lnTo>
                  <a:pt x="14" y="41"/>
                </a:lnTo>
                <a:lnTo>
                  <a:pt x="3" y="66"/>
                </a:lnTo>
                <a:lnTo>
                  <a:pt x="0" y="85"/>
                </a:lnTo>
                <a:lnTo>
                  <a:pt x="3" y="93"/>
                </a:lnTo>
                <a:lnTo>
                  <a:pt x="13" y="89"/>
                </a:lnTo>
                <a:lnTo>
                  <a:pt x="32" y="72"/>
                </a:lnTo>
                <a:lnTo>
                  <a:pt x="66" y="51"/>
                </a:lnTo>
                <a:lnTo>
                  <a:pt x="96" y="66"/>
                </a:lnTo>
                <a:lnTo>
                  <a:pt x="109" y="76"/>
                </a:lnTo>
                <a:lnTo>
                  <a:pt x="114" y="78"/>
                </a:lnTo>
                <a:lnTo>
                  <a:pt x="109" y="69"/>
                </a:lnTo>
                <a:lnTo>
                  <a:pt x="96" y="49"/>
                </a:lnTo>
                <a:lnTo>
                  <a:pt x="74" y="17"/>
                </a:lnTo>
                <a:lnTo>
                  <a:pt x="61" y="0"/>
                </a:lnTo>
                <a:lnTo>
                  <a:pt x="56" y="1"/>
                </a:lnTo>
                <a:lnTo>
                  <a:pt x="55" y="1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937" name="Freeform 43"/>
          <p:cNvSpPr>
            <a:spLocks/>
          </p:cNvSpPr>
          <p:nvPr/>
        </p:nvSpPr>
        <p:spPr bwMode="auto">
          <a:xfrm>
            <a:off x="6748463" y="958851"/>
            <a:ext cx="1587" cy="28575"/>
          </a:xfrm>
          <a:custGeom>
            <a:avLst/>
            <a:gdLst>
              <a:gd name="T0" fmla="*/ 0 w 11"/>
              <a:gd name="T1" fmla="*/ 96 h 191"/>
              <a:gd name="T2" fmla="*/ 1 w 11"/>
              <a:gd name="T3" fmla="*/ 149 h 191"/>
              <a:gd name="T4" fmla="*/ 3 w 11"/>
              <a:gd name="T5" fmla="*/ 182 h 191"/>
              <a:gd name="T6" fmla="*/ 4 w 11"/>
              <a:gd name="T7" fmla="*/ 190 h 191"/>
              <a:gd name="T8" fmla="*/ 5 w 11"/>
              <a:gd name="T9" fmla="*/ 191 h 191"/>
              <a:gd name="T10" fmla="*/ 7 w 11"/>
              <a:gd name="T11" fmla="*/ 184 h 191"/>
              <a:gd name="T12" fmla="*/ 8 w 11"/>
              <a:gd name="T13" fmla="*/ 172 h 191"/>
              <a:gd name="T14" fmla="*/ 11 w 11"/>
              <a:gd name="T15" fmla="*/ 96 h 191"/>
              <a:gd name="T16" fmla="*/ 8 w 11"/>
              <a:gd name="T17" fmla="*/ 17 h 191"/>
              <a:gd name="T18" fmla="*/ 7 w 11"/>
              <a:gd name="T19" fmla="*/ 5 h 191"/>
              <a:gd name="T20" fmla="*/ 5 w 11"/>
              <a:gd name="T21" fmla="*/ 0 h 191"/>
              <a:gd name="T22" fmla="*/ 4 w 11"/>
              <a:gd name="T23" fmla="*/ 2 h 191"/>
              <a:gd name="T24" fmla="*/ 3 w 11"/>
              <a:gd name="T25" fmla="*/ 9 h 191"/>
              <a:gd name="T26" fmla="*/ 1 w 11"/>
              <a:gd name="T27" fmla="*/ 42 h 191"/>
              <a:gd name="T28" fmla="*/ 0 w 11"/>
              <a:gd name="T29" fmla="*/ 96 h 1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1" h="191">
                <a:moveTo>
                  <a:pt x="0" y="96"/>
                </a:moveTo>
                <a:lnTo>
                  <a:pt x="1" y="149"/>
                </a:lnTo>
                <a:lnTo>
                  <a:pt x="3" y="182"/>
                </a:lnTo>
                <a:lnTo>
                  <a:pt x="4" y="190"/>
                </a:lnTo>
                <a:lnTo>
                  <a:pt x="5" y="191"/>
                </a:lnTo>
                <a:lnTo>
                  <a:pt x="7" y="184"/>
                </a:lnTo>
                <a:lnTo>
                  <a:pt x="8" y="172"/>
                </a:lnTo>
                <a:lnTo>
                  <a:pt x="11" y="96"/>
                </a:lnTo>
                <a:lnTo>
                  <a:pt x="8" y="17"/>
                </a:lnTo>
                <a:lnTo>
                  <a:pt x="7" y="5"/>
                </a:lnTo>
                <a:lnTo>
                  <a:pt x="5" y="0"/>
                </a:lnTo>
                <a:lnTo>
                  <a:pt x="4" y="2"/>
                </a:lnTo>
                <a:lnTo>
                  <a:pt x="3" y="9"/>
                </a:lnTo>
                <a:lnTo>
                  <a:pt x="1" y="42"/>
                </a:lnTo>
                <a:lnTo>
                  <a:pt x="0" y="9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938" name="Freeform 44"/>
          <p:cNvSpPr>
            <a:spLocks noEditPoints="1"/>
          </p:cNvSpPr>
          <p:nvPr/>
        </p:nvSpPr>
        <p:spPr bwMode="auto">
          <a:xfrm>
            <a:off x="7016750" y="958851"/>
            <a:ext cx="766762" cy="742950"/>
          </a:xfrm>
          <a:custGeom>
            <a:avLst/>
            <a:gdLst>
              <a:gd name="T0" fmla="*/ 66 w 5314"/>
              <a:gd name="T1" fmla="*/ 136 h 5144"/>
              <a:gd name="T2" fmla="*/ 34 w 5314"/>
              <a:gd name="T3" fmla="*/ 129 h 5144"/>
              <a:gd name="T4" fmla="*/ 132 w 5314"/>
              <a:gd name="T5" fmla="*/ 205 h 5144"/>
              <a:gd name="T6" fmla="*/ 159 w 5314"/>
              <a:gd name="T7" fmla="*/ 305 h 5144"/>
              <a:gd name="T8" fmla="*/ 247 w 5314"/>
              <a:gd name="T9" fmla="*/ 305 h 5144"/>
              <a:gd name="T10" fmla="*/ 461 w 5314"/>
              <a:gd name="T11" fmla="*/ 125 h 5144"/>
              <a:gd name="T12" fmla="*/ 1020 w 5314"/>
              <a:gd name="T13" fmla="*/ 91 h 5144"/>
              <a:gd name="T14" fmla="*/ 1653 w 5314"/>
              <a:gd name="T15" fmla="*/ 185 h 5144"/>
              <a:gd name="T16" fmla="*/ 1818 w 5314"/>
              <a:gd name="T17" fmla="*/ 272 h 5144"/>
              <a:gd name="T18" fmla="*/ 2030 w 5314"/>
              <a:gd name="T19" fmla="*/ 312 h 5144"/>
              <a:gd name="T20" fmla="*/ 2252 w 5314"/>
              <a:gd name="T21" fmla="*/ 413 h 5144"/>
              <a:gd name="T22" fmla="*/ 2291 w 5314"/>
              <a:gd name="T23" fmla="*/ 465 h 5144"/>
              <a:gd name="T24" fmla="*/ 2761 w 5314"/>
              <a:gd name="T25" fmla="*/ 844 h 5144"/>
              <a:gd name="T26" fmla="*/ 2718 w 5314"/>
              <a:gd name="T27" fmla="*/ 893 h 5144"/>
              <a:gd name="T28" fmla="*/ 2748 w 5314"/>
              <a:gd name="T29" fmla="*/ 752 h 5144"/>
              <a:gd name="T30" fmla="*/ 2838 w 5314"/>
              <a:gd name="T31" fmla="*/ 796 h 5144"/>
              <a:gd name="T32" fmla="*/ 3620 w 5314"/>
              <a:gd name="T33" fmla="*/ 524 h 5144"/>
              <a:gd name="T34" fmla="*/ 4888 w 5314"/>
              <a:gd name="T35" fmla="*/ 376 h 5144"/>
              <a:gd name="T36" fmla="*/ 5292 w 5314"/>
              <a:gd name="T37" fmla="*/ 927 h 5144"/>
              <a:gd name="T38" fmla="*/ 4560 w 5314"/>
              <a:gd name="T39" fmla="*/ 2689 h 5144"/>
              <a:gd name="T40" fmla="*/ 4339 w 5314"/>
              <a:gd name="T41" fmla="*/ 3409 h 5144"/>
              <a:gd name="T42" fmla="*/ 4134 w 5314"/>
              <a:gd name="T43" fmla="*/ 2848 h 5144"/>
              <a:gd name="T44" fmla="*/ 4061 w 5314"/>
              <a:gd name="T45" fmla="*/ 2687 h 5144"/>
              <a:gd name="T46" fmla="*/ 4344 w 5314"/>
              <a:gd name="T47" fmla="*/ 3577 h 5144"/>
              <a:gd name="T48" fmla="*/ 4597 w 5314"/>
              <a:gd name="T49" fmla="*/ 5023 h 5144"/>
              <a:gd name="T50" fmla="*/ 4529 w 5314"/>
              <a:gd name="T51" fmla="*/ 4294 h 5144"/>
              <a:gd name="T52" fmla="*/ 4354 w 5314"/>
              <a:gd name="T53" fmla="*/ 3515 h 5144"/>
              <a:gd name="T54" fmla="*/ 4631 w 5314"/>
              <a:gd name="T55" fmla="*/ 4641 h 5144"/>
              <a:gd name="T56" fmla="*/ 4651 w 5314"/>
              <a:gd name="T57" fmla="*/ 5137 h 5144"/>
              <a:gd name="T58" fmla="*/ 4571 w 5314"/>
              <a:gd name="T59" fmla="*/ 4136 h 5144"/>
              <a:gd name="T60" fmla="*/ 4302 w 5314"/>
              <a:gd name="T61" fmla="*/ 3088 h 5144"/>
              <a:gd name="T62" fmla="*/ 5183 w 5314"/>
              <a:gd name="T63" fmla="*/ 1470 h 5144"/>
              <a:gd name="T64" fmla="*/ 5297 w 5314"/>
              <a:gd name="T65" fmla="*/ 674 h 5144"/>
              <a:gd name="T66" fmla="*/ 4596 w 5314"/>
              <a:gd name="T67" fmla="*/ 348 h 5144"/>
              <a:gd name="T68" fmla="*/ 2948 w 5314"/>
              <a:gd name="T69" fmla="*/ 756 h 5144"/>
              <a:gd name="T70" fmla="*/ 2614 w 5314"/>
              <a:gd name="T71" fmla="*/ 597 h 5144"/>
              <a:gd name="T72" fmla="*/ 1282 w 5314"/>
              <a:gd name="T73" fmla="*/ 86 h 5144"/>
              <a:gd name="T74" fmla="*/ 398 w 5314"/>
              <a:gd name="T75" fmla="*/ 108 h 5144"/>
              <a:gd name="T76" fmla="*/ 225 w 5314"/>
              <a:gd name="T77" fmla="*/ 269 h 5144"/>
              <a:gd name="T78" fmla="*/ 42 w 5314"/>
              <a:gd name="T79" fmla="*/ 50 h 5144"/>
              <a:gd name="T80" fmla="*/ 1296 w 5314"/>
              <a:gd name="T81" fmla="*/ 114 h 5144"/>
              <a:gd name="T82" fmla="*/ 1241 w 5314"/>
              <a:gd name="T83" fmla="*/ 106 h 5144"/>
              <a:gd name="T84" fmla="*/ 1299 w 5314"/>
              <a:gd name="T85" fmla="*/ 106 h 5144"/>
              <a:gd name="T86" fmla="*/ 1392 w 5314"/>
              <a:gd name="T87" fmla="*/ 138 h 5144"/>
              <a:gd name="T88" fmla="*/ 1367 w 5314"/>
              <a:gd name="T89" fmla="*/ 123 h 5144"/>
              <a:gd name="T90" fmla="*/ 1511 w 5314"/>
              <a:gd name="T91" fmla="*/ 153 h 5144"/>
              <a:gd name="T92" fmla="*/ 1463 w 5314"/>
              <a:gd name="T93" fmla="*/ 146 h 5144"/>
              <a:gd name="T94" fmla="*/ 1511 w 5314"/>
              <a:gd name="T95" fmla="*/ 153 h 5144"/>
              <a:gd name="T96" fmla="*/ 2623 w 5314"/>
              <a:gd name="T97" fmla="*/ 660 h 5144"/>
              <a:gd name="T98" fmla="*/ 2513 w 5314"/>
              <a:gd name="T99" fmla="*/ 563 h 5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5314" h="5144">
                <a:moveTo>
                  <a:pt x="27" y="52"/>
                </a:moveTo>
                <a:lnTo>
                  <a:pt x="56" y="97"/>
                </a:lnTo>
                <a:lnTo>
                  <a:pt x="69" y="124"/>
                </a:lnTo>
                <a:lnTo>
                  <a:pt x="66" y="136"/>
                </a:lnTo>
                <a:lnTo>
                  <a:pt x="47" y="129"/>
                </a:lnTo>
                <a:lnTo>
                  <a:pt x="38" y="123"/>
                </a:lnTo>
                <a:lnTo>
                  <a:pt x="34" y="124"/>
                </a:lnTo>
                <a:lnTo>
                  <a:pt x="34" y="129"/>
                </a:lnTo>
                <a:lnTo>
                  <a:pt x="39" y="139"/>
                </a:lnTo>
                <a:lnTo>
                  <a:pt x="55" y="152"/>
                </a:lnTo>
                <a:lnTo>
                  <a:pt x="70" y="153"/>
                </a:lnTo>
                <a:lnTo>
                  <a:pt x="132" y="205"/>
                </a:lnTo>
                <a:lnTo>
                  <a:pt x="163" y="292"/>
                </a:lnTo>
                <a:lnTo>
                  <a:pt x="158" y="299"/>
                </a:lnTo>
                <a:lnTo>
                  <a:pt x="157" y="304"/>
                </a:lnTo>
                <a:lnTo>
                  <a:pt x="159" y="305"/>
                </a:lnTo>
                <a:lnTo>
                  <a:pt x="165" y="302"/>
                </a:lnTo>
                <a:lnTo>
                  <a:pt x="184" y="297"/>
                </a:lnTo>
                <a:lnTo>
                  <a:pt x="208" y="308"/>
                </a:lnTo>
                <a:lnTo>
                  <a:pt x="247" y="305"/>
                </a:lnTo>
                <a:lnTo>
                  <a:pt x="229" y="226"/>
                </a:lnTo>
                <a:lnTo>
                  <a:pt x="208" y="172"/>
                </a:lnTo>
                <a:lnTo>
                  <a:pt x="244" y="153"/>
                </a:lnTo>
                <a:lnTo>
                  <a:pt x="461" y="125"/>
                </a:lnTo>
                <a:lnTo>
                  <a:pt x="789" y="112"/>
                </a:lnTo>
                <a:lnTo>
                  <a:pt x="948" y="106"/>
                </a:lnTo>
                <a:lnTo>
                  <a:pt x="1010" y="95"/>
                </a:lnTo>
                <a:lnTo>
                  <a:pt x="1020" y="91"/>
                </a:lnTo>
                <a:lnTo>
                  <a:pt x="1057" y="100"/>
                </a:lnTo>
                <a:lnTo>
                  <a:pt x="1386" y="163"/>
                </a:lnTo>
                <a:lnTo>
                  <a:pt x="1646" y="190"/>
                </a:lnTo>
                <a:lnTo>
                  <a:pt x="1653" y="185"/>
                </a:lnTo>
                <a:lnTo>
                  <a:pt x="1657" y="185"/>
                </a:lnTo>
                <a:lnTo>
                  <a:pt x="1658" y="188"/>
                </a:lnTo>
                <a:lnTo>
                  <a:pt x="1656" y="197"/>
                </a:lnTo>
                <a:lnTo>
                  <a:pt x="1818" y="272"/>
                </a:lnTo>
                <a:lnTo>
                  <a:pt x="2018" y="314"/>
                </a:lnTo>
                <a:lnTo>
                  <a:pt x="2025" y="309"/>
                </a:lnTo>
                <a:lnTo>
                  <a:pt x="2029" y="309"/>
                </a:lnTo>
                <a:lnTo>
                  <a:pt x="2030" y="312"/>
                </a:lnTo>
                <a:lnTo>
                  <a:pt x="2028" y="321"/>
                </a:lnTo>
                <a:lnTo>
                  <a:pt x="2118" y="386"/>
                </a:lnTo>
                <a:lnTo>
                  <a:pt x="2245" y="418"/>
                </a:lnTo>
                <a:lnTo>
                  <a:pt x="2252" y="413"/>
                </a:lnTo>
                <a:lnTo>
                  <a:pt x="2256" y="413"/>
                </a:lnTo>
                <a:lnTo>
                  <a:pt x="2257" y="416"/>
                </a:lnTo>
                <a:lnTo>
                  <a:pt x="2255" y="424"/>
                </a:lnTo>
                <a:lnTo>
                  <a:pt x="2291" y="465"/>
                </a:lnTo>
                <a:lnTo>
                  <a:pt x="2402" y="537"/>
                </a:lnTo>
                <a:lnTo>
                  <a:pt x="2655" y="707"/>
                </a:lnTo>
                <a:lnTo>
                  <a:pt x="2778" y="823"/>
                </a:lnTo>
                <a:lnTo>
                  <a:pt x="2761" y="844"/>
                </a:lnTo>
                <a:lnTo>
                  <a:pt x="2722" y="872"/>
                </a:lnTo>
                <a:lnTo>
                  <a:pt x="2687" y="894"/>
                </a:lnTo>
                <a:lnTo>
                  <a:pt x="2687" y="905"/>
                </a:lnTo>
                <a:lnTo>
                  <a:pt x="2718" y="893"/>
                </a:lnTo>
                <a:lnTo>
                  <a:pt x="2759" y="866"/>
                </a:lnTo>
                <a:lnTo>
                  <a:pt x="2796" y="826"/>
                </a:lnTo>
                <a:lnTo>
                  <a:pt x="2769" y="783"/>
                </a:lnTo>
                <a:lnTo>
                  <a:pt x="2748" y="752"/>
                </a:lnTo>
                <a:lnTo>
                  <a:pt x="2751" y="740"/>
                </a:lnTo>
                <a:lnTo>
                  <a:pt x="2773" y="749"/>
                </a:lnTo>
                <a:lnTo>
                  <a:pt x="2800" y="773"/>
                </a:lnTo>
                <a:lnTo>
                  <a:pt x="2838" y="796"/>
                </a:lnTo>
                <a:lnTo>
                  <a:pt x="2911" y="789"/>
                </a:lnTo>
                <a:lnTo>
                  <a:pt x="3035" y="749"/>
                </a:lnTo>
                <a:lnTo>
                  <a:pt x="3232" y="672"/>
                </a:lnTo>
                <a:lnTo>
                  <a:pt x="3620" y="524"/>
                </a:lnTo>
                <a:lnTo>
                  <a:pt x="3959" y="431"/>
                </a:lnTo>
                <a:lnTo>
                  <a:pt x="4287" y="382"/>
                </a:lnTo>
                <a:lnTo>
                  <a:pt x="4651" y="368"/>
                </a:lnTo>
                <a:lnTo>
                  <a:pt x="4888" y="376"/>
                </a:lnTo>
                <a:lnTo>
                  <a:pt x="5018" y="418"/>
                </a:lnTo>
                <a:lnTo>
                  <a:pt x="5181" y="533"/>
                </a:lnTo>
                <a:lnTo>
                  <a:pt x="5276" y="686"/>
                </a:lnTo>
                <a:lnTo>
                  <a:pt x="5292" y="927"/>
                </a:lnTo>
                <a:lnTo>
                  <a:pt x="5222" y="1268"/>
                </a:lnTo>
                <a:lnTo>
                  <a:pt x="5067" y="1697"/>
                </a:lnTo>
                <a:lnTo>
                  <a:pt x="4832" y="2204"/>
                </a:lnTo>
                <a:lnTo>
                  <a:pt x="4560" y="2689"/>
                </a:lnTo>
                <a:lnTo>
                  <a:pt x="4322" y="3024"/>
                </a:lnTo>
                <a:lnTo>
                  <a:pt x="4262" y="3088"/>
                </a:lnTo>
                <a:lnTo>
                  <a:pt x="4306" y="3262"/>
                </a:lnTo>
                <a:lnTo>
                  <a:pt x="4339" y="3409"/>
                </a:lnTo>
                <a:lnTo>
                  <a:pt x="4338" y="3436"/>
                </a:lnTo>
                <a:lnTo>
                  <a:pt x="4301" y="3340"/>
                </a:lnTo>
                <a:lnTo>
                  <a:pt x="4225" y="3115"/>
                </a:lnTo>
                <a:lnTo>
                  <a:pt x="4134" y="2848"/>
                </a:lnTo>
                <a:lnTo>
                  <a:pt x="4081" y="2712"/>
                </a:lnTo>
                <a:lnTo>
                  <a:pt x="4069" y="2695"/>
                </a:lnTo>
                <a:lnTo>
                  <a:pt x="4063" y="2685"/>
                </a:lnTo>
                <a:lnTo>
                  <a:pt x="4061" y="2687"/>
                </a:lnTo>
                <a:lnTo>
                  <a:pt x="4067" y="2707"/>
                </a:lnTo>
                <a:lnTo>
                  <a:pt x="4105" y="2825"/>
                </a:lnTo>
                <a:lnTo>
                  <a:pt x="4192" y="3084"/>
                </a:lnTo>
                <a:lnTo>
                  <a:pt x="4344" y="3577"/>
                </a:lnTo>
                <a:lnTo>
                  <a:pt x="4461" y="4043"/>
                </a:lnTo>
                <a:lnTo>
                  <a:pt x="4541" y="4481"/>
                </a:lnTo>
                <a:lnTo>
                  <a:pt x="4587" y="4894"/>
                </a:lnTo>
                <a:lnTo>
                  <a:pt x="4597" y="5023"/>
                </a:lnTo>
                <a:lnTo>
                  <a:pt x="4606" y="5088"/>
                </a:lnTo>
                <a:lnTo>
                  <a:pt x="4612" y="5083"/>
                </a:lnTo>
                <a:lnTo>
                  <a:pt x="4616" y="5003"/>
                </a:lnTo>
                <a:lnTo>
                  <a:pt x="4529" y="4294"/>
                </a:lnTo>
                <a:lnTo>
                  <a:pt x="4357" y="3539"/>
                </a:lnTo>
                <a:lnTo>
                  <a:pt x="4351" y="3519"/>
                </a:lnTo>
                <a:lnTo>
                  <a:pt x="4350" y="3512"/>
                </a:lnTo>
                <a:lnTo>
                  <a:pt x="4354" y="3515"/>
                </a:lnTo>
                <a:lnTo>
                  <a:pt x="4366" y="3530"/>
                </a:lnTo>
                <a:lnTo>
                  <a:pt x="4481" y="3885"/>
                </a:lnTo>
                <a:lnTo>
                  <a:pt x="4597" y="4375"/>
                </a:lnTo>
                <a:lnTo>
                  <a:pt x="4631" y="4641"/>
                </a:lnTo>
                <a:lnTo>
                  <a:pt x="4642" y="4923"/>
                </a:lnTo>
                <a:lnTo>
                  <a:pt x="4643" y="5074"/>
                </a:lnTo>
                <a:lnTo>
                  <a:pt x="4646" y="5144"/>
                </a:lnTo>
                <a:lnTo>
                  <a:pt x="4651" y="5137"/>
                </a:lnTo>
                <a:lnTo>
                  <a:pt x="4661" y="5067"/>
                </a:lnTo>
                <a:lnTo>
                  <a:pt x="4666" y="4809"/>
                </a:lnTo>
                <a:lnTo>
                  <a:pt x="4635" y="4488"/>
                </a:lnTo>
                <a:lnTo>
                  <a:pt x="4571" y="4136"/>
                </a:lnTo>
                <a:lnTo>
                  <a:pt x="4479" y="3787"/>
                </a:lnTo>
                <a:lnTo>
                  <a:pt x="4380" y="3453"/>
                </a:lnTo>
                <a:lnTo>
                  <a:pt x="4321" y="3220"/>
                </a:lnTo>
                <a:lnTo>
                  <a:pt x="4302" y="3088"/>
                </a:lnTo>
                <a:lnTo>
                  <a:pt x="4322" y="3062"/>
                </a:lnTo>
                <a:lnTo>
                  <a:pt x="4650" y="2575"/>
                </a:lnTo>
                <a:lnTo>
                  <a:pt x="5058" y="1793"/>
                </a:lnTo>
                <a:lnTo>
                  <a:pt x="5183" y="1470"/>
                </a:lnTo>
                <a:lnTo>
                  <a:pt x="5264" y="1216"/>
                </a:lnTo>
                <a:lnTo>
                  <a:pt x="5305" y="1009"/>
                </a:lnTo>
                <a:lnTo>
                  <a:pt x="5314" y="829"/>
                </a:lnTo>
                <a:lnTo>
                  <a:pt x="5297" y="674"/>
                </a:lnTo>
                <a:lnTo>
                  <a:pt x="5243" y="571"/>
                </a:lnTo>
                <a:lnTo>
                  <a:pt x="5117" y="440"/>
                </a:lnTo>
                <a:lnTo>
                  <a:pt x="4969" y="368"/>
                </a:lnTo>
                <a:lnTo>
                  <a:pt x="4596" y="348"/>
                </a:lnTo>
                <a:lnTo>
                  <a:pt x="4112" y="378"/>
                </a:lnTo>
                <a:lnTo>
                  <a:pt x="3629" y="496"/>
                </a:lnTo>
                <a:lnTo>
                  <a:pt x="3089" y="699"/>
                </a:lnTo>
                <a:lnTo>
                  <a:pt x="2948" y="756"/>
                </a:lnTo>
                <a:lnTo>
                  <a:pt x="2866" y="781"/>
                </a:lnTo>
                <a:lnTo>
                  <a:pt x="2823" y="765"/>
                </a:lnTo>
                <a:lnTo>
                  <a:pt x="2775" y="728"/>
                </a:lnTo>
                <a:lnTo>
                  <a:pt x="2614" y="597"/>
                </a:lnTo>
                <a:lnTo>
                  <a:pt x="2373" y="453"/>
                </a:lnTo>
                <a:lnTo>
                  <a:pt x="2093" y="316"/>
                </a:lnTo>
                <a:lnTo>
                  <a:pt x="1819" y="213"/>
                </a:lnTo>
                <a:lnTo>
                  <a:pt x="1282" y="86"/>
                </a:lnTo>
                <a:lnTo>
                  <a:pt x="981" y="70"/>
                </a:lnTo>
                <a:lnTo>
                  <a:pt x="918" y="84"/>
                </a:lnTo>
                <a:lnTo>
                  <a:pt x="768" y="90"/>
                </a:lnTo>
                <a:lnTo>
                  <a:pt x="398" y="108"/>
                </a:lnTo>
                <a:lnTo>
                  <a:pt x="206" y="148"/>
                </a:lnTo>
                <a:lnTo>
                  <a:pt x="180" y="179"/>
                </a:lnTo>
                <a:lnTo>
                  <a:pt x="206" y="230"/>
                </a:lnTo>
                <a:lnTo>
                  <a:pt x="225" y="269"/>
                </a:lnTo>
                <a:lnTo>
                  <a:pt x="225" y="285"/>
                </a:lnTo>
                <a:lnTo>
                  <a:pt x="185" y="245"/>
                </a:lnTo>
                <a:lnTo>
                  <a:pt x="113" y="149"/>
                </a:lnTo>
                <a:lnTo>
                  <a:pt x="42" y="50"/>
                </a:lnTo>
                <a:lnTo>
                  <a:pt x="2" y="0"/>
                </a:lnTo>
                <a:lnTo>
                  <a:pt x="0" y="11"/>
                </a:lnTo>
                <a:lnTo>
                  <a:pt x="27" y="52"/>
                </a:lnTo>
                <a:close/>
                <a:moveTo>
                  <a:pt x="1296" y="114"/>
                </a:moveTo>
                <a:lnTo>
                  <a:pt x="1270" y="117"/>
                </a:lnTo>
                <a:lnTo>
                  <a:pt x="1244" y="114"/>
                </a:lnTo>
                <a:lnTo>
                  <a:pt x="1238" y="109"/>
                </a:lnTo>
                <a:lnTo>
                  <a:pt x="1241" y="106"/>
                </a:lnTo>
                <a:lnTo>
                  <a:pt x="1251" y="104"/>
                </a:lnTo>
                <a:lnTo>
                  <a:pt x="1270" y="104"/>
                </a:lnTo>
                <a:lnTo>
                  <a:pt x="1288" y="104"/>
                </a:lnTo>
                <a:lnTo>
                  <a:pt x="1299" y="106"/>
                </a:lnTo>
                <a:lnTo>
                  <a:pt x="1301" y="109"/>
                </a:lnTo>
                <a:lnTo>
                  <a:pt x="1296" y="114"/>
                </a:lnTo>
                <a:close/>
                <a:moveTo>
                  <a:pt x="1407" y="133"/>
                </a:moveTo>
                <a:lnTo>
                  <a:pt x="1392" y="138"/>
                </a:lnTo>
                <a:lnTo>
                  <a:pt x="1368" y="135"/>
                </a:lnTo>
                <a:lnTo>
                  <a:pt x="1361" y="130"/>
                </a:lnTo>
                <a:lnTo>
                  <a:pt x="1360" y="125"/>
                </a:lnTo>
                <a:lnTo>
                  <a:pt x="1367" y="123"/>
                </a:lnTo>
                <a:lnTo>
                  <a:pt x="1382" y="122"/>
                </a:lnTo>
                <a:lnTo>
                  <a:pt x="1406" y="124"/>
                </a:lnTo>
                <a:lnTo>
                  <a:pt x="1407" y="133"/>
                </a:lnTo>
                <a:close/>
                <a:moveTo>
                  <a:pt x="1511" y="153"/>
                </a:moveTo>
                <a:lnTo>
                  <a:pt x="1495" y="158"/>
                </a:lnTo>
                <a:lnTo>
                  <a:pt x="1471" y="155"/>
                </a:lnTo>
                <a:lnTo>
                  <a:pt x="1464" y="150"/>
                </a:lnTo>
                <a:lnTo>
                  <a:pt x="1463" y="146"/>
                </a:lnTo>
                <a:lnTo>
                  <a:pt x="1470" y="144"/>
                </a:lnTo>
                <a:lnTo>
                  <a:pt x="1485" y="143"/>
                </a:lnTo>
                <a:lnTo>
                  <a:pt x="1510" y="145"/>
                </a:lnTo>
                <a:lnTo>
                  <a:pt x="1511" y="153"/>
                </a:lnTo>
                <a:close/>
                <a:moveTo>
                  <a:pt x="2626" y="641"/>
                </a:moveTo>
                <a:lnTo>
                  <a:pt x="2703" y="700"/>
                </a:lnTo>
                <a:lnTo>
                  <a:pt x="2735" y="730"/>
                </a:lnTo>
                <a:lnTo>
                  <a:pt x="2623" y="660"/>
                </a:lnTo>
                <a:lnTo>
                  <a:pt x="2310" y="455"/>
                </a:lnTo>
                <a:lnTo>
                  <a:pt x="2319" y="455"/>
                </a:lnTo>
                <a:lnTo>
                  <a:pt x="2394" y="494"/>
                </a:lnTo>
                <a:lnTo>
                  <a:pt x="2513" y="563"/>
                </a:lnTo>
                <a:lnTo>
                  <a:pt x="2626" y="64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939" name="Freeform 45"/>
          <p:cNvSpPr>
            <a:spLocks/>
          </p:cNvSpPr>
          <p:nvPr/>
        </p:nvSpPr>
        <p:spPr bwMode="auto">
          <a:xfrm>
            <a:off x="7067550" y="965201"/>
            <a:ext cx="77787" cy="3175"/>
          </a:xfrm>
          <a:custGeom>
            <a:avLst/>
            <a:gdLst>
              <a:gd name="T0" fmla="*/ 0 w 537"/>
              <a:gd name="T1" fmla="*/ 10 h 20"/>
              <a:gd name="T2" fmla="*/ 63 w 537"/>
              <a:gd name="T3" fmla="*/ 20 h 20"/>
              <a:gd name="T4" fmla="*/ 229 w 537"/>
              <a:gd name="T5" fmla="*/ 20 h 20"/>
              <a:gd name="T6" fmla="*/ 449 w 537"/>
              <a:gd name="T7" fmla="*/ 14 h 20"/>
              <a:gd name="T8" fmla="*/ 537 w 537"/>
              <a:gd name="T9" fmla="*/ 9 h 20"/>
              <a:gd name="T10" fmla="*/ 492 w 537"/>
              <a:gd name="T11" fmla="*/ 4 h 20"/>
              <a:gd name="T12" fmla="*/ 312 w 537"/>
              <a:gd name="T13" fmla="*/ 0 h 20"/>
              <a:gd name="T14" fmla="*/ 95 w 537"/>
              <a:gd name="T15" fmla="*/ 1 h 20"/>
              <a:gd name="T16" fmla="*/ 0 w 537"/>
              <a:gd name="T17" fmla="*/ 1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37" h="20">
                <a:moveTo>
                  <a:pt x="0" y="10"/>
                </a:moveTo>
                <a:lnTo>
                  <a:pt x="63" y="20"/>
                </a:lnTo>
                <a:lnTo>
                  <a:pt x="229" y="20"/>
                </a:lnTo>
                <a:lnTo>
                  <a:pt x="449" y="14"/>
                </a:lnTo>
                <a:lnTo>
                  <a:pt x="537" y="9"/>
                </a:lnTo>
                <a:lnTo>
                  <a:pt x="492" y="4"/>
                </a:lnTo>
                <a:lnTo>
                  <a:pt x="312" y="0"/>
                </a:lnTo>
                <a:lnTo>
                  <a:pt x="95" y="1"/>
                </a:lnTo>
                <a:lnTo>
                  <a:pt x="0" y="1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940" name="Freeform 46"/>
          <p:cNvSpPr>
            <a:spLocks/>
          </p:cNvSpPr>
          <p:nvPr/>
        </p:nvSpPr>
        <p:spPr bwMode="auto">
          <a:xfrm>
            <a:off x="6694488" y="979488"/>
            <a:ext cx="1587" cy="34925"/>
          </a:xfrm>
          <a:custGeom>
            <a:avLst/>
            <a:gdLst>
              <a:gd name="T0" fmla="*/ 0 w 10"/>
              <a:gd name="T1" fmla="*/ 122 h 243"/>
              <a:gd name="T2" fmla="*/ 0 w 10"/>
              <a:gd name="T3" fmla="*/ 190 h 243"/>
              <a:gd name="T4" fmla="*/ 3 w 10"/>
              <a:gd name="T5" fmla="*/ 231 h 243"/>
              <a:gd name="T6" fmla="*/ 3 w 10"/>
              <a:gd name="T7" fmla="*/ 241 h 243"/>
              <a:gd name="T8" fmla="*/ 4 w 10"/>
              <a:gd name="T9" fmla="*/ 243 h 243"/>
              <a:gd name="T10" fmla="*/ 6 w 10"/>
              <a:gd name="T11" fmla="*/ 235 h 243"/>
              <a:gd name="T12" fmla="*/ 7 w 10"/>
              <a:gd name="T13" fmla="*/ 219 h 243"/>
              <a:gd name="T14" fmla="*/ 10 w 10"/>
              <a:gd name="T15" fmla="*/ 122 h 243"/>
              <a:gd name="T16" fmla="*/ 7 w 10"/>
              <a:gd name="T17" fmla="*/ 23 h 243"/>
              <a:gd name="T18" fmla="*/ 6 w 10"/>
              <a:gd name="T19" fmla="*/ 7 h 243"/>
              <a:gd name="T20" fmla="*/ 4 w 10"/>
              <a:gd name="T21" fmla="*/ 0 h 243"/>
              <a:gd name="T22" fmla="*/ 3 w 10"/>
              <a:gd name="T23" fmla="*/ 2 h 243"/>
              <a:gd name="T24" fmla="*/ 3 w 10"/>
              <a:gd name="T25" fmla="*/ 12 h 243"/>
              <a:gd name="T26" fmla="*/ 0 w 10"/>
              <a:gd name="T27" fmla="*/ 54 h 243"/>
              <a:gd name="T28" fmla="*/ 0 w 10"/>
              <a:gd name="T29" fmla="*/ 122 h 2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0" h="243">
                <a:moveTo>
                  <a:pt x="0" y="122"/>
                </a:moveTo>
                <a:lnTo>
                  <a:pt x="0" y="190"/>
                </a:lnTo>
                <a:lnTo>
                  <a:pt x="3" y="231"/>
                </a:lnTo>
                <a:lnTo>
                  <a:pt x="3" y="241"/>
                </a:lnTo>
                <a:lnTo>
                  <a:pt x="4" y="243"/>
                </a:lnTo>
                <a:lnTo>
                  <a:pt x="6" y="235"/>
                </a:lnTo>
                <a:lnTo>
                  <a:pt x="7" y="219"/>
                </a:lnTo>
                <a:lnTo>
                  <a:pt x="10" y="122"/>
                </a:lnTo>
                <a:lnTo>
                  <a:pt x="7" y="23"/>
                </a:lnTo>
                <a:lnTo>
                  <a:pt x="6" y="7"/>
                </a:lnTo>
                <a:lnTo>
                  <a:pt x="4" y="0"/>
                </a:lnTo>
                <a:lnTo>
                  <a:pt x="3" y="2"/>
                </a:lnTo>
                <a:lnTo>
                  <a:pt x="3" y="12"/>
                </a:lnTo>
                <a:lnTo>
                  <a:pt x="0" y="54"/>
                </a:lnTo>
                <a:lnTo>
                  <a:pt x="0" y="12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941" name="Freeform 47"/>
          <p:cNvSpPr>
            <a:spLocks/>
          </p:cNvSpPr>
          <p:nvPr/>
        </p:nvSpPr>
        <p:spPr bwMode="auto">
          <a:xfrm>
            <a:off x="6875463" y="971551"/>
            <a:ext cx="7937" cy="15875"/>
          </a:xfrm>
          <a:custGeom>
            <a:avLst/>
            <a:gdLst>
              <a:gd name="T0" fmla="*/ 0 w 58"/>
              <a:gd name="T1" fmla="*/ 0 h 104"/>
              <a:gd name="T2" fmla="*/ 8 w 58"/>
              <a:gd name="T3" fmla="*/ 29 h 104"/>
              <a:gd name="T4" fmla="*/ 29 w 58"/>
              <a:gd name="T5" fmla="*/ 73 h 104"/>
              <a:gd name="T6" fmla="*/ 50 w 58"/>
              <a:gd name="T7" fmla="*/ 103 h 104"/>
              <a:gd name="T8" fmla="*/ 58 w 58"/>
              <a:gd name="T9" fmla="*/ 104 h 104"/>
              <a:gd name="T10" fmla="*/ 50 w 58"/>
              <a:gd name="T11" fmla="*/ 74 h 104"/>
              <a:gd name="T12" fmla="*/ 29 w 58"/>
              <a:gd name="T13" fmla="*/ 31 h 104"/>
              <a:gd name="T14" fmla="*/ 8 w 58"/>
              <a:gd name="T15" fmla="*/ 0 h 104"/>
              <a:gd name="T16" fmla="*/ 0 w 58"/>
              <a:gd name="T17" fmla="*/ 0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8" h="104">
                <a:moveTo>
                  <a:pt x="0" y="0"/>
                </a:moveTo>
                <a:lnTo>
                  <a:pt x="8" y="29"/>
                </a:lnTo>
                <a:lnTo>
                  <a:pt x="29" y="73"/>
                </a:lnTo>
                <a:lnTo>
                  <a:pt x="50" y="103"/>
                </a:lnTo>
                <a:lnTo>
                  <a:pt x="58" y="104"/>
                </a:lnTo>
                <a:lnTo>
                  <a:pt x="50" y="74"/>
                </a:lnTo>
                <a:lnTo>
                  <a:pt x="29" y="31"/>
                </a:lnTo>
                <a:lnTo>
                  <a:pt x="8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942" name="Freeform 48"/>
          <p:cNvSpPr>
            <a:spLocks/>
          </p:cNvSpPr>
          <p:nvPr/>
        </p:nvSpPr>
        <p:spPr bwMode="auto">
          <a:xfrm>
            <a:off x="6899275" y="969963"/>
            <a:ext cx="4762" cy="7938"/>
          </a:xfrm>
          <a:custGeom>
            <a:avLst/>
            <a:gdLst>
              <a:gd name="T0" fmla="*/ 3 w 28"/>
              <a:gd name="T1" fmla="*/ 18 h 49"/>
              <a:gd name="T2" fmla="*/ 0 w 28"/>
              <a:gd name="T3" fmla="*/ 34 h 49"/>
              <a:gd name="T4" fmla="*/ 10 w 28"/>
              <a:gd name="T5" fmla="*/ 49 h 49"/>
              <a:gd name="T6" fmla="*/ 23 w 28"/>
              <a:gd name="T7" fmla="*/ 47 h 49"/>
              <a:gd name="T8" fmla="*/ 28 w 28"/>
              <a:gd name="T9" fmla="*/ 30 h 49"/>
              <a:gd name="T10" fmla="*/ 27 w 28"/>
              <a:gd name="T11" fmla="*/ 9 h 49"/>
              <a:gd name="T12" fmla="*/ 23 w 28"/>
              <a:gd name="T13" fmla="*/ 0 h 49"/>
              <a:gd name="T14" fmla="*/ 15 w 28"/>
              <a:gd name="T15" fmla="*/ 3 h 49"/>
              <a:gd name="T16" fmla="*/ 3 w 28"/>
              <a:gd name="T17" fmla="*/ 18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8" h="49">
                <a:moveTo>
                  <a:pt x="3" y="18"/>
                </a:moveTo>
                <a:lnTo>
                  <a:pt x="0" y="34"/>
                </a:lnTo>
                <a:lnTo>
                  <a:pt x="10" y="49"/>
                </a:lnTo>
                <a:lnTo>
                  <a:pt x="23" y="47"/>
                </a:lnTo>
                <a:lnTo>
                  <a:pt x="28" y="30"/>
                </a:lnTo>
                <a:lnTo>
                  <a:pt x="27" y="9"/>
                </a:lnTo>
                <a:lnTo>
                  <a:pt x="23" y="0"/>
                </a:lnTo>
                <a:lnTo>
                  <a:pt x="15" y="3"/>
                </a:lnTo>
                <a:lnTo>
                  <a:pt x="3" y="1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943" name="Freeform 49"/>
          <p:cNvSpPr>
            <a:spLocks/>
          </p:cNvSpPr>
          <p:nvPr/>
        </p:nvSpPr>
        <p:spPr bwMode="auto">
          <a:xfrm>
            <a:off x="6891338" y="976313"/>
            <a:ext cx="3175" cy="7938"/>
          </a:xfrm>
          <a:custGeom>
            <a:avLst/>
            <a:gdLst>
              <a:gd name="T0" fmla="*/ 4 w 28"/>
              <a:gd name="T1" fmla="*/ 18 h 49"/>
              <a:gd name="T2" fmla="*/ 0 w 28"/>
              <a:gd name="T3" fmla="*/ 34 h 49"/>
              <a:gd name="T4" fmla="*/ 10 w 28"/>
              <a:gd name="T5" fmla="*/ 49 h 49"/>
              <a:gd name="T6" fmla="*/ 23 w 28"/>
              <a:gd name="T7" fmla="*/ 48 h 49"/>
              <a:gd name="T8" fmla="*/ 28 w 28"/>
              <a:gd name="T9" fmla="*/ 30 h 49"/>
              <a:gd name="T10" fmla="*/ 27 w 28"/>
              <a:gd name="T11" fmla="*/ 10 h 49"/>
              <a:gd name="T12" fmla="*/ 23 w 28"/>
              <a:gd name="T13" fmla="*/ 0 h 49"/>
              <a:gd name="T14" fmla="*/ 15 w 28"/>
              <a:gd name="T15" fmla="*/ 3 h 49"/>
              <a:gd name="T16" fmla="*/ 4 w 28"/>
              <a:gd name="T17" fmla="*/ 18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8" h="49">
                <a:moveTo>
                  <a:pt x="4" y="18"/>
                </a:moveTo>
                <a:lnTo>
                  <a:pt x="0" y="34"/>
                </a:lnTo>
                <a:lnTo>
                  <a:pt x="10" y="49"/>
                </a:lnTo>
                <a:lnTo>
                  <a:pt x="23" y="48"/>
                </a:lnTo>
                <a:lnTo>
                  <a:pt x="28" y="30"/>
                </a:lnTo>
                <a:lnTo>
                  <a:pt x="27" y="10"/>
                </a:lnTo>
                <a:lnTo>
                  <a:pt x="23" y="0"/>
                </a:lnTo>
                <a:lnTo>
                  <a:pt x="15" y="3"/>
                </a:lnTo>
                <a:lnTo>
                  <a:pt x="4" y="1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944" name="Freeform 50"/>
          <p:cNvSpPr>
            <a:spLocks/>
          </p:cNvSpPr>
          <p:nvPr/>
        </p:nvSpPr>
        <p:spPr bwMode="auto">
          <a:xfrm>
            <a:off x="6753225" y="981076"/>
            <a:ext cx="1587" cy="7938"/>
          </a:xfrm>
          <a:custGeom>
            <a:avLst/>
            <a:gdLst>
              <a:gd name="T0" fmla="*/ 0 w 14"/>
              <a:gd name="T1" fmla="*/ 32 h 63"/>
              <a:gd name="T2" fmla="*/ 1 w 14"/>
              <a:gd name="T3" fmla="*/ 51 h 63"/>
              <a:gd name="T4" fmla="*/ 3 w 14"/>
              <a:gd name="T5" fmla="*/ 61 h 63"/>
              <a:gd name="T6" fmla="*/ 7 w 14"/>
              <a:gd name="T7" fmla="*/ 63 h 63"/>
              <a:gd name="T8" fmla="*/ 11 w 14"/>
              <a:gd name="T9" fmla="*/ 57 h 63"/>
              <a:gd name="T10" fmla="*/ 14 w 14"/>
              <a:gd name="T11" fmla="*/ 32 h 63"/>
              <a:gd name="T12" fmla="*/ 11 w 14"/>
              <a:gd name="T13" fmla="*/ 5 h 63"/>
              <a:gd name="T14" fmla="*/ 7 w 14"/>
              <a:gd name="T15" fmla="*/ 0 h 63"/>
              <a:gd name="T16" fmla="*/ 3 w 14"/>
              <a:gd name="T17" fmla="*/ 3 h 63"/>
              <a:gd name="T18" fmla="*/ 1 w 14"/>
              <a:gd name="T19" fmla="*/ 14 h 63"/>
              <a:gd name="T20" fmla="*/ 0 w 14"/>
              <a:gd name="T21" fmla="*/ 32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4" h="63">
                <a:moveTo>
                  <a:pt x="0" y="32"/>
                </a:moveTo>
                <a:lnTo>
                  <a:pt x="1" y="51"/>
                </a:lnTo>
                <a:lnTo>
                  <a:pt x="3" y="61"/>
                </a:lnTo>
                <a:lnTo>
                  <a:pt x="7" y="63"/>
                </a:lnTo>
                <a:lnTo>
                  <a:pt x="11" y="57"/>
                </a:lnTo>
                <a:lnTo>
                  <a:pt x="14" y="32"/>
                </a:lnTo>
                <a:lnTo>
                  <a:pt x="11" y="5"/>
                </a:lnTo>
                <a:lnTo>
                  <a:pt x="7" y="0"/>
                </a:lnTo>
                <a:lnTo>
                  <a:pt x="3" y="3"/>
                </a:lnTo>
                <a:lnTo>
                  <a:pt x="1" y="14"/>
                </a:lnTo>
                <a:lnTo>
                  <a:pt x="0" y="3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945" name="Freeform 51"/>
          <p:cNvSpPr>
            <a:spLocks/>
          </p:cNvSpPr>
          <p:nvPr/>
        </p:nvSpPr>
        <p:spPr bwMode="auto">
          <a:xfrm>
            <a:off x="7016750" y="989013"/>
            <a:ext cx="7937" cy="4763"/>
          </a:xfrm>
          <a:custGeom>
            <a:avLst/>
            <a:gdLst>
              <a:gd name="T0" fmla="*/ 0 w 48"/>
              <a:gd name="T1" fmla="*/ 19 h 28"/>
              <a:gd name="T2" fmla="*/ 13 w 48"/>
              <a:gd name="T3" fmla="*/ 28 h 28"/>
              <a:gd name="T4" fmla="*/ 31 w 48"/>
              <a:gd name="T5" fmla="*/ 25 h 28"/>
              <a:gd name="T6" fmla="*/ 45 w 48"/>
              <a:gd name="T7" fmla="*/ 14 h 28"/>
              <a:gd name="T8" fmla="*/ 48 w 48"/>
              <a:gd name="T9" fmla="*/ 5 h 28"/>
              <a:gd name="T10" fmla="*/ 39 w 48"/>
              <a:gd name="T11" fmla="*/ 1 h 28"/>
              <a:gd name="T12" fmla="*/ 19 w 48"/>
              <a:gd name="T13" fmla="*/ 0 h 28"/>
              <a:gd name="T14" fmla="*/ 1 w 48"/>
              <a:gd name="T15" fmla="*/ 5 h 28"/>
              <a:gd name="T16" fmla="*/ 0 w 48"/>
              <a:gd name="T17" fmla="*/ 19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8" h="28">
                <a:moveTo>
                  <a:pt x="0" y="19"/>
                </a:moveTo>
                <a:lnTo>
                  <a:pt x="13" y="28"/>
                </a:lnTo>
                <a:lnTo>
                  <a:pt x="31" y="25"/>
                </a:lnTo>
                <a:lnTo>
                  <a:pt x="45" y="14"/>
                </a:lnTo>
                <a:lnTo>
                  <a:pt x="48" y="5"/>
                </a:lnTo>
                <a:lnTo>
                  <a:pt x="39" y="1"/>
                </a:lnTo>
                <a:lnTo>
                  <a:pt x="19" y="0"/>
                </a:lnTo>
                <a:lnTo>
                  <a:pt x="1" y="5"/>
                </a:lnTo>
                <a:lnTo>
                  <a:pt x="0" y="1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946" name="Freeform 52"/>
          <p:cNvSpPr>
            <a:spLocks/>
          </p:cNvSpPr>
          <p:nvPr/>
        </p:nvSpPr>
        <p:spPr bwMode="auto">
          <a:xfrm>
            <a:off x="6699250" y="992188"/>
            <a:ext cx="3175" cy="9525"/>
          </a:xfrm>
          <a:custGeom>
            <a:avLst/>
            <a:gdLst>
              <a:gd name="T0" fmla="*/ 0 w 13"/>
              <a:gd name="T1" fmla="*/ 32 h 63"/>
              <a:gd name="T2" fmla="*/ 1 w 13"/>
              <a:gd name="T3" fmla="*/ 50 h 63"/>
              <a:gd name="T4" fmla="*/ 3 w 13"/>
              <a:gd name="T5" fmla="*/ 61 h 63"/>
              <a:gd name="T6" fmla="*/ 6 w 13"/>
              <a:gd name="T7" fmla="*/ 63 h 63"/>
              <a:gd name="T8" fmla="*/ 10 w 13"/>
              <a:gd name="T9" fmla="*/ 57 h 63"/>
              <a:gd name="T10" fmla="*/ 13 w 13"/>
              <a:gd name="T11" fmla="*/ 32 h 63"/>
              <a:gd name="T12" fmla="*/ 10 w 13"/>
              <a:gd name="T13" fmla="*/ 5 h 63"/>
              <a:gd name="T14" fmla="*/ 6 w 13"/>
              <a:gd name="T15" fmla="*/ 0 h 63"/>
              <a:gd name="T16" fmla="*/ 3 w 13"/>
              <a:gd name="T17" fmla="*/ 3 h 63"/>
              <a:gd name="T18" fmla="*/ 1 w 13"/>
              <a:gd name="T19" fmla="*/ 13 h 63"/>
              <a:gd name="T20" fmla="*/ 0 w 13"/>
              <a:gd name="T21" fmla="*/ 32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3" h="63">
                <a:moveTo>
                  <a:pt x="0" y="32"/>
                </a:moveTo>
                <a:lnTo>
                  <a:pt x="1" y="50"/>
                </a:lnTo>
                <a:lnTo>
                  <a:pt x="3" y="61"/>
                </a:lnTo>
                <a:lnTo>
                  <a:pt x="6" y="63"/>
                </a:lnTo>
                <a:lnTo>
                  <a:pt x="10" y="57"/>
                </a:lnTo>
                <a:lnTo>
                  <a:pt x="13" y="32"/>
                </a:lnTo>
                <a:lnTo>
                  <a:pt x="10" y="5"/>
                </a:lnTo>
                <a:lnTo>
                  <a:pt x="6" y="0"/>
                </a:lnTo>
                <a:lnTo>
                  <a:pt x="3" y="3"/>
                </a:lnTo>
                <a:lnTo>
                  <a:pt x="1" y="13"/>
                </a:lnTo>
                <a:lnTo>
                  <a:pt x="0" y="3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947" name="Freeform 53"/>
          <p:cNvSpPr>
            <a:spLocks/>
          </p:cNvSpPr>
          <p:nvPr/>
        </p:nvSpPr>
        <p:spPr bwMode="auto">
          <a:xfrm>
            <a:off x="6751638" y="1009651"/>
            <a:ext cx="1587" cy="20638"/>
          </a:xfrm>
          <a:custGeom>
            <a:avLst/>
            <a:gdLst>
              <a:gd name="T0" fmla="*/ 0 w 11"/>
              <a:gd name="T1" fmla="*/ 72 h 144"/>
              <a:gd name="T2" fmla="*/ 1 w 11"/>
              <a:gd name="T3" fmla="*/ 114 h 144"/>
              <a:gd name="T4" fmla="*/ 3 w 11"/>
              <a:gd name="T5" fmla="*/ 139 h 144"/>
              <a:gd name="T6" fmla="*/ 4 w 11"/>
              <a:gd name="T7" fmla="*/ 144 h 144"/>
              <a:gd name="T8" fmla="*/ 5 w 11"/>
              <a:gd name="T9" fmla="*/ 144 h 144"/>
              <a:gd name="T10" fmla="*/ 7 w 11"/>
              <a:gd name="T11" fmla="*/ 139 h 144"/>
              <a:gd name="T12" fmla="*/ 8 w 11"/>
              <a:gd name="T13" fmla="*/ 128 h 144"/>
              <a:gd name="T14" fmla="*/ 11 w 11"/>
              <a:gd name="T15" fmla="*/ 63 h 144"/>
              <a:gd name="T16" fmla="*/ 8 w 11"/>
              <a:gd name="T17" fmla="*/ 4 h 144"/>
              <a:gd name="T18" fmla="*/ 3 w 11"/>
              <a:gd name="T19" fmla="*/ 0 h 144"/>
              <a:gd name="T20" fmla="*/ 0 w 11"/>
              <a:gd name="T21" fmla="*/ 72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1" h="144">
                <a:moveTo>
                  <a:pt x="0" y="72"/>
                </a:moveTo>
                <a:lnTo>
                  <a:pt x="1" y="114"/>
                </a:lnTo>
                <a:lnTo>
                  <a:pt x="3" y="139"/>
                </a:lnTo>
                <a:lnTo>
                  <a:pt x="4" y="144"/>
                </a:lnTo>
                <a:lnTo>
                  <a:pt x="5" y="144"/>
                </a:lnTo>
                <a:lnTo>
                  <a:pt x="7" y="139"/>
                </a:lnTo>
                <a:lnTo>
                  <a:pt x="8" y="128"/>
                </a:lnTo>
                <a:lnTo>
                  <a:pt x="11" y="63"/>
                </a:lnTo>
                <a:lnTo>
                  <a:pt x="8" y="4"/>
                </a:lnTo>
                <a:lnTo>
                  <a:pt x="3" y="0"/>
                </a:lnTo>
                <a:lnTo>
                  <a:pt x="0" y="7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948" name="Freeform 54"/>
          <p:cNvSpPr>
            <a:spLocks/>
          </p:cNvSpPr>
          <p:nvPr/>
        </p:nvSpPr>
        <p:spPr bwMode="auto">
          <a:xfrm>
            <a:off x="6756400" y="1004888"/>
            <a:ext cx="1587" cy="11113"/>
          </a:xfrm>
          <a:custGeom>
            <a:avLst/>
            <a:gdLst>
              <a:gd name="T0" fmla="*/ 0 w 13"/>
              <a:gd name="T1" fmla="*/ 37 h 72"/>
              <a:gd name="T2" fmla="*/ 1 w 13"/>
              <a:gd name="T3" fmla="*/ 57 h 72"/>
              <a:gd name="T4" fmla="*/ 3 w 13"/>
              <a:gd name="T5" fmla="*/ 70 h 72"/>
              <a:gd name="T6" fmla="*/ 4 w 13"/>
              <a:gd name="T7" fmla="*/ 72 h 72"/>
              <a:gd name="T8" fmla="*/ 6 w 13"/>
              <a:gd name="T9" fmla="*/ 71 h 72"/>
              <a:gd name="T10" fmla="*/ 8 w 13"/>
              <a:gd name="T11" fmla="*/ 68 h 72"/>
              <a:gd name="T12" fmla="*/ 10 w 13"/>
              <a:gd name="T13" fmla="*/ 62 h 72"/>
              <a:gd name="T14" fmla="*/ 13 w 13"/>
              <a:gd name="T15" fmla="*/ 30 h 72"/>
              <a:gd name="T16" fmla="*/ 10 w 13"/>
              <a:gd name="T17" fmla="*/ 0 h 72"/>
              <a:gd name="T18" fmla="*/ 3 w 13"/>
              <a:gd name="T19" fmla="*/ 1 h 72"/>
              <a:gd name="T20" fmla="*/ 0 w 13"/>
              <a:gd name="T21" fmla="*/ 37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3" h="72">
                <a:moveTo>
                  <a:pt x="0" y="37"/>
                </a:moveTo>
                <a:lnTo>
                  <a:pt x="1" y="57"/>
                </a:lnTo>
                <a:lnTo>
                  <a:pt x="3" y="70"/>
                </a:lnTo>
                <a:lnTo>
                  <a:pt x="4" y="72"/>
                </a:lnTo>
                <a:lnTo>
                  <a:pt x="6" y="71"/>
                </a:lnTo>
                <a:lnTo>
                  <a:pt x="8" y="68"/>
                </a:lnTo>
                <a:lnTo>
                  <a:pt x="10" y="62"/>
                </a:lnTo>
                <a:lnTo>
                  <a:pt x="13" y="30"/>
                </a:lnTo>
                <a:lnTo>
                  <a:pt x="10" y="0"/>
                </a:lnTo>
                <a:lnTo>
                  <a:pt x="3" y="1"/>
                </a:lnTo>
                <a:lnTo>
                  <a:pt x="0" y="3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949" name="Freeform 55"/>
          <p:cNvSpPr>
            <a:spLocks/>
          </p:cNvSpPr>
          <p:nvPr/>
        </p:nvSpPr>
        <p:spPr bwMode="auto">
          <a:xfrm>
            <a:off x="7100888" y="1003301"/>
            <a:ext cx="11112" cy="9525"/>
          </a:xfrm>
          <a:custGeom>
            <a:avLst/>
            <a:gdLst>
              <a:gd name="T0" fmla="*/ 2 w 83"/>
              <a:gd name="T1" fmla="*/ 30 h 61"/>
              <a:gd name="T2" fmla="*/ 0 w 83"/>
              <a:gd name="T3" fmla="*/ 52 h 61"/>
              <a:gd name="T4" fmla="*/ 10 w 83"/>
              <a:gd name="T5" fmla="*/ 61 h 61"/>
              <a:gd name="T6" fmla="*/ 25 w 83"/>
              <a:gd name="T7" fmla="*/ 55 h 61"/>
              <a:gd name="T8" fmla="*/ 31 w 83"/>
              <a:gd name="T9" fmla="*/ 38 h 61"/>
              <a:gd name="T10" fmla="*/ 40 w 83"/>
              <a:gd name="T11" fmla="*/ 26 h 61"/>
              <a:gd name="T12" fmla="*/ 64 w 83"/>
              <a:gd name="T13" fmla="*/ 28 h 61"/>
              <a:gd name="T14" fmla="*/ 82 w 83"/>
              <a:gd name="T15" fmla="*/ 31 h 61"/>
              <a:gd name="T16" fmla="*/ 83 w 83"/>
              <a:gd name="T17" fmla="*/ 20 h 61"/>
              <a:gd name="T18" fmla="*/ 41 w 83"/>
              <a:gd name="T19" fmla="*/ 0 h 61"/>
              <a:gd name="T20" fmla="*/ 2 w 83"/>
              <a:gd name="T21" fmla="*/ 30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83" h="61">
                <a:moveTo>
                  <a:pt x="2" y="30"/>
                </a:moveTo>
                <a:lnTo>
                  <a:pt x="0" y="52"/>
                </a:lnTo>
                <a:lnTo>
                  <a:pt x="10" y="61"/>
                </a:lnTo>
                <a:lnTo>
                  <a:pt x="25" y="55"/>
                </a:lnTo>
                <a:lnTo>
                  <a:pt x="31" y="38"/>
                </a:lnTo>
                <a:lnTo>
                  <a:pt x="40" y="26"/>
                </a:lnTo>
                <a:lnTo>
                  <a:pt x="64" y="28"/>
                </a:lnTo>
                <a:lnTo>
                  <a:pt x="82" y="31"/>
                </a:lnTo>
                <a:lnTo>
                  <a:pt x="83" y="20"/>
                </a:lnTo>
                <a:lnTo>
                  <a:pt x="41" y="0"/>
                </a:lnTo>
                <a:lnTo>
                  <a:pt x="2" y="3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950" name="Freeform 56"/>
          <p:cNvSpPr>
            <a:spLocks/>
          </p:cNvSpPr>
          <p:nvPr/>
        </p:nvSpPr>
        <p:spPr bwMode="auto">
          <a:xfrm>
            <a:off x="6886575" y="1011238"/>
            <a:ext cx="11112" cy="23813"/>
          </a:xfrm>
          <a:custGeom>
            <a:avLst/>
            <a:gdLst>
              <a:gd name="T0" fmla="*/ 33 w 72"/>
              <a:gd name="T1" fmla="*/ 17 h 168"/>
              <a:gd name="T2" fmla="*/ 44 w 72"/>
              <a:gd name="T3" fmla="*/ 73 h 168"/>
              <a:gd name="T4" fmla="*/ 55 w 72"/>
              <a:gd name="T5" fmla="*/ 121 h 168"/>
              <a:gd name="T6" fmla="*/ 60 w 72"/>
              <a:gd name="T7" fmla="*/ 142 h 168"/>
              <a:gd name="T8" fmla="*/ 59 w 72"/>
              <a:gd name="T9" fmla="*/ 151 h 168"/>
              <a:gd name="T10" fmla="*/ 49 w 72"/>
              <a:gd name="T11" fmla="*/ 147 h 168"/>
              <a:gd name="T12" fmla="*/ 28 w 72"/>
              <a:gd name="T13" fmla="*/ 131 h 168"/>
              <a:gd name="T14" fmla="*/ 8 w 72"/>
              <a:gd name="T15" fmla="*/ 117 h 168"/>
              <a:gd name="T16" fmla="*/ 0 w 72"/>
              <a:gd name="T17" fmla="*/ 112 h 168"/>
              <a:gd name="T18" fmla="*/ 6 w 72"/>
              <a:gd name="T19" fmla="*/ 121 h 168"/>
              <a:gd name="T20" fmla="*/ 24 w 72"/>
              <a:gd name="T21" fmla="*/ 141 h 168"/>
              <a:gd name="T22" fmla="*/ 56 w 72"/>
              <a:gd name="T23" fmla="*/ 168 h 168"/>
              <a:gd name="T24" fmla="*/ 72 w 72"/>
              <a:gd name="T25" fmla="*/ 161 h 168"/>
              <a:gd name="T26" fmla="*/ 71 w 72"/>
              <a:gd name="T27" fmla="*/ 124 h 168"/>
              <a:gd name="T28" fmla="*/ 53 w 72"/>
              <a:gd name="T29" fmla="*/ 55 h 168"/>
              <a:gd name="T30" fmla="*/ 41 w 72"/>
              <a:gd name="T31" fmla="*/ 22 h 168"/>
              <a:gd name="T32" fmla="*/ 34 w 72"/>
              <a:gd name="T33" fmla="*/ 3 h 168"/>
              <a:gd name="T34" fmla="*/ 33 w 72"/>
              <a:gd name="T35" fmla="*/ 1 h 168"/>
              <a:gd name="T36" fmla="*/ 32 w 72"/>
              <a:gd name="T37" fmla="*/ 0 h 168"/>
              <a:gd name="T38" fmla="*/ 31 w 72"/>
              <a:gd name="T39" fmla="*/ 0 h 168"/>
              <a:gd name="T40" fmla="*/ 31 w 72"/>
              <a:gd name="T41" fmla="*/ 1 h 168"/>
              <a:gd name="T42" fmla="*/ 31 w 72"/>
              <a:gd name="T43" fmla="*/ 7 h 168"/>
              <a:gd name="T44" fmla="*/ 33 w 72"/>
              <a:gd name="T45" fmla="*/ 17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72" h="168">
                <a:moveTo>
                  <a:pt x="33" y="17"/>
                </a:moveTo>
                <a:lnTo>
                  <a:pt x="44" y="73"/>
                </a:lnTo>
                <a:lnTo>
                  <a:pt x="55" y="121"/>
                </a:lnTo>
                <a:lnTo>
                  <a:pt x="60" y="142"/>
                </a:lnTo>
                <a:lnTo>
                  <a:pt x="59" y="151"/>
                </a:lnTo>
                <a:lnTo>
                  <a:pt x="49" y="147"/>
                </a:lnTo>
                <a:lnTo>
                  <a:pt x="28" y="131"/>
                </a:lnTo>
                <a:lnTo>
                  <a:pt x="8" y="117"/>
                </a:lnTo>
                <a:lnTo>
                  <a:pt x="0" y="112"/>
                </a:lnTo>
                <a:lnTo>
                  <a:pt x="6" y="121"/>
                </a:lnTo>
                <a:lnTo>
                  <a:pt x="24" y="141"/>
                </a:lnTo>
                <a:lnTo>
                  <a:pt x="56" y="168"/>
                </a:lnTo>
                <a:lnTo>
                  <a:pt x="72" y="161"/>
                </a:lnTo>
                <a:lnTo>
                  <a:pt x="71" y="124"/>
                </a:lnTo>
                <a:lnTo>
                  <a:pt x="53" y="55"/>
                </a:lnTo>
                <a:lnTo>
                  <a:pt x="41" y="22"/>
                </a:lnTo>
                <a:lnTo>
                  <a:pt x="34" y="3"/>
                </a:lnTo>
                <a:lnTo>
                  <a:pt x="33" y="1"/>
                </a:lnTo>
                <a:lnTo>
                  <a:pt x="32" y="0"/>
                </a:lnTo>
                <a:lnTo>
                  <a:pt x="31" y="0"/>
                </a:lnTo>
                <a:lnTo>
                  <a:pt x="31" y="1"/>
                </a:lnTo>
                <a:lnTo>
                  <a:pt x="31" y="7"/>
                </a:lnTo>
                <a:lnTo>
                  <a:pt x="33" y="1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951" name="Freeform 57"/>
          <p:cNvSpPr>
            <a:spLocks/>
          </p:cNvSpPr>
          <p:nvPr/>
        </p:nvSpPr>
        <p:spPr bwMode="auto">
          <a:xfrm>
            <a:off x="7048500" y="1009651"/>
            <a:ext cx="1587" cy="7938"/>
          </a:xfrm>
          <a:custGeom>
            <a:avLst/>
            <a:gdLst>
              <a:gd name="T0" fmla="*/ 0 w 16"/>
              <a:gd name="T1" fmla="*/ 27 h 47"/>
              <a:gd name="T2" fmla="*/ 1 w 16"/>
              <a:gd name="T3" fmla="*/ 40 h 47"/>
              <a:gd name="T4" fmla="*/ 4 w 16"/>
              <a:gd name="T5" fmla="*/ 47 h 47"/>
              <a:gd name="T6" fmla="*/ 8 w 16"/>
              <a:gd name="T7" fmla="*/ 47 h 47"/>
              <a:gd name="T8" fmla="*/ 12 w 16"/>
              <a:gd name="T9" fmla="*/ 39 h 47"/>
              <a:gd name="T10" fmla="*/ 16 w 16"/>
              <a:gd name="T11" fmla="*/ 16 h 47"/>
              <a:gd name="T12" fmla="*/ 10 w 16"/>
              <a:gd name="T13" fmla="*/ 0 h 47"/>
              <a:gd name="T14" fmla="*/ 2 w 16"/>
              <a:gd name="T15" fmla="*/ 2 h 47"/>
              <a:gd name="T16" fmla="*/ 0 w 16"/>
              <a:gd name="T17" fmla="*/ 27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6" h="47">
                <a:moveTo>
                  <a:pt x="0" y="27"/>
                </a:moveTo>
                <a:lnTo>
                  <a:pt x="1" y="40"/>
                </a:lnTo>
                <a:lnTo>
                  <a:pt x="4" y="47"/>
                </a:lnTo>
                <a:lnTo>
                  <a:pt x="8" y="47"/>
                </a:lnTo>
                <a:lnTo>
                  <a:pt x="12" y="39"/>
                </a:lnTo>
                <a:lnTo>
                  <a:pt x="16" y="16"/>
                </a:lnTo>
                <a:lnTo>
                  <a:pt x="10" y="0"/>
                </a:lnTo>
                <a:lnTo>
                  <a:pt x="2" y="2"/>
                </a:lnTo>
                <a:lnTo>
                  <a:pt x="0" y="2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952" name="Freeform 58"/>
          <p:cNvSpPr>
            <a:spLocks/>
          </p:cNvSpPr>
          <p:nvPr/>
        </p:nvSpPr>
        <p:spPr bwMode="auto">
          <a:xfrm>
            <a:off x="7662863" y="1022351"/>
            <a:ext cx="38100" cy="1588"/>
          </a:xfrm>
          <a:custGeom>
            <a:avLst/>
            <a:gdLst>
              <a:gd name="T0" fmla="*/ 26 w 254"/>
              <a:gd name="T1" fmla="*/ 7 h 10"/>
              <a:gd name="T2" fmla="*/ 132 w 254"/>
              <a:gd name="T3" fmla="*/ 10 h 10"/>
              <a:gd name="T4" fmla="*/ 233 w 254"/>
              <a:gd name="T5" fmla="*/ 7 h 10"/>
              <a:gd name="T6" fmla="*/ 248 w 254"/>
              <a:gd name="T7" fmla="*/ 6 h 10"/>
              <a:gd name="T8" fmla="*/ 254 w 254"/>
              <a:gd name="T9" fmla="*/ 3 h 10"/>
              <a:gd name="T10" fmla="*/ 251 w 254"/>
              <a:gd name="T11" fmla="*/ 2 h 10"/>
              <a:gd name="T12" fmla="*/ 241 w 254"/>
              <a:gd name="T13" fmla="*/ 2 h 10"/>
              <a:gd name="T14" fmla="*/ 196 w 254"/>
              <a:gd name="T15" fmla="*/ 0 h 10"/>
              <a:gd name="T16" fmla="*/ 123 w 254"/>
              <a:gd name="T17" fmla="*/ 0 h 10"/>
              <a:gd name="T18" fmla="*/ 52 w 254"/>
              <a:gd name="T19" fmla="*/ 0 h 10"/>
              <a:gd name="T20" fmla="*/ 10 w 254"/>
              <a:gd name="T21" fmla="*/ 2 h 10"/>
              <a:gd name="T22" fmla="*/ 0 w 254"/>
              <a:gd name="T23" fmla="*/ 2 h 10"/>
              <a:gd name="T24" fmla="*/ 0 w 254"/>
              <a:gd name="T25" fmla="*/ 3 h 10"/>
              <a:gd name="T26" fmla="*/ 9 w 254"/>
              <a:gd name="T27" fmla="*/ 6 h 10"/>
              <a:gd name="T28" fmla="*/ 26 w 254"/>
              <a:gd name="T29" fmla="*/ 7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54" h="10">
                <a:moveTo>
                  <a:pt x="26" y="7"/>
                </a:moveTo>
                <a:lnTo>
                  <a:pt x="132" y="10"/>
                </a:lnTo>
                <a:lnTo>
                  <a:pt x="233" y="7"/>
                </a:lnTo>
                <a:lnTo>
                  <a:pt x="248" y="6"/>
                </a:lnTo>
                <a:lnTo>
                  <a:pt x="254" y="3"/>
                </a:lnTo>
                <a:lnTo>
                  <a:pt x="251" y="2"/>
                </a:lnTo>
                <a:lnTo>
                  <a:pt x="241" y="2"/>
                </a:lnTo>
                <a:lnTo>
                  <a:pt x="196" y="0"/>
                </a:lnTo>
                <a:lnTo>
                  <a:pt x="123" y="0"/>
                </a:lnTo>
                <a:lnTo>
                  <a:pt x="52" y="0"/>
                </a:lnTo>
                <a:lnTo>
                  <a:pt x="10" y="2"/>
                </a:lnTo>
                <a:lnTo>
                  <a:pt x="0" y="2"/>
                </a:lnTo>
                <a:lnTo>
                  <a:pt x="0" y="3"/>
                </a:lnTo>
                <a:lnTo>
                  <a:pt x="9" y="6"/>
                </a:lnTo>
                <a:lnTo>
                  <a:pt x="26" y="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953" name="Freeform 59"/>
          <p:cNvSpPr>
            <a:spLocks/>
          </p:cNvSpPr>
          <p:nvPr/>
        </p:nvSpPr>
        <p:spPr bwMode="auto">
          <a:xfrm>
            <a:off x="7637463" y="1023938"/>
            <a:ext cx="11112" cy="3175"/>
          </a:xfrm>
          <a:custGeom>
            <a:avLst/>
            <a:gdLst>
              <a:gd name="T0" fmla="*/ 10 w 72"/>
              <a:gd name="T1" fmla="*/ 10 h 13"/>
              <a:gd name="T2" fmla="*/ 43 w 72"/>
              <a:gd name="T3" fmla="*/ 13 h 13"/>
              <a:gd name="T4" fmla="*/ 72 w 72"/>
              <a:gd name="T5" fmla="*/ 10 h 13"/>
              <a:gd name="T6" fmla="*/ 71 w 72"/>
              <a:gd name="T7" fmla="*/ 3 h 13"/>
              <a:gd name="T8" fmla="*/ 35 w 72"/>
              <a:gd name="T9" fmla="*/ 0 h 13"/>
              <a:gd name="T10" fmla="*/ 14 w 72"/>
              <a:gd name="T11" fmla="*/ 1 h 13"/>
              <a:gd name="T12" fmla="*/ 3 w 72"/>
              <a:gd name="T13" fmla="*/ 3 h 13"/>
              <a:gd name="T14" fmla="*/ 0 w 72"/>
              <a:gd name="T15" fmla="*/ 4 h 13"/>
              <a:gd name="T16" fmla="*/ 1 w 72"/>
              <a:gd name="T17" fmla="*/ 6 h 13"/>
              <a:gd name="T18" fmla="*/ 4 w 72"/>
              <a:gd name="T19" fmla="*/ 8 h 13"/>
              <a:gd name="T20" fmla="*/ 10 w 72"/>
              <a:gd name="T21" fmla="*/ 1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2" h="13">
                <a:moveTo>
                  <a:pt x="10" y="10"/>
                </a:moveTo>
                <a:lnTo>
                  <a:pt x="43" y="13"/>
                </a:lnTo>
                <a:lnTo>
                  <a:pt x="72" y="10"/>
                </a:lnTo>
                <a:lnTo>
                  <a:pt x="71" y="3"/>
                </a:lnTo>
                <a:lnTo>
                  <a:pt x="35" y="0"/>
                </a:lnTo>
                <a:lnTo>
                  <a:pt x="14" y="1"/>
                </a:lnTo>
                <a:lnTo>
                  <a:pt x="3" y="3"/>
                </a:lnTo>
                <a:lnTo>
                  <a:pt x="0" y="4"/>
                </a:lnTo>
                <a:lnTo>
                  <a:pt x="1" y="6"/>
                </a:lnTo>
                <a:lnTo>
                  <a:pt x="4" y="8"/>
                </a:lnTo>
                <a:lnTo>
                  <a:pt x="10" y="1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954" name="Freeform 60"/>
          <p:cNvSpPr>
            <a:spLocks/>
          </p:cNvSpPr>
          <p:nvPr/>
        </p:nvSpPr>
        <p:spPr bwMode="auto">
          <a:xfrm>
            <a:off x="7713663" y="1023938"/>
            <a:ext cx="9525" cy="3175"/>
          </a:xfrm>
          <a:custGeom>
            <a:avLst/>
            <a:gdLst>
              <a:gd name="T0" fmla="*/ 7 w 63"/>
              <a:gd name="T1" fmla="*/ 10 h 13"/>
              <a:gd name="T2" fmla="*/ 31 w 63"/>
              <a:gd name="T3" fmla="*/ 13 h 13"/>
              <a:gd name="T4" fmla="*/ 58 w 63"/>
              <a:gd name="T5" fmla="*/ 10 h 13"/>
              <a:gd name="T6" fmla="*/ 63 w 63"/>
              <a:gd name="T7" fmla="*/ 6 h 13"/>
              <a:gd name="T8" fmla="*/ 60 w 63"/>
              <a:gd name="T9" fmla="*/ 3 h 13"/>
              <a:gd name="T10" fmla="*/ 50 w 63"/>
              <a:gd name="T11" fmla="*/ 1 h 13"/>
              <a:gd name="T12" fmla="*/ 31 w 63"/>
              <a:gd name="T13" fmla="*/ 0 h 13"/>
              <a:gd name="T14" fmla="*/ 13 w 63"/>
              <a:gd name="T15" fmla="*/ 1 h 13"/>
              <a:gd name="T16" fmla="*/ 2 w 63"/>
              <a:gd name="T17" fmla="*/ 3 h 13"/>
              <a:gd name="T18" fmla="*/ 0 w 63"/>
              <a:gd name="T19" fmla="*/ 6 h 13"/>
              <a:gd name="T20" fmla="*/ 7 w 63"/>
              <a:gd name="T21" fmla="*/ 1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3" h="13">
                <a:moveTo>
                  <a:pt x="7" y="10"/>
                </a:moveTo>
                <a:lnTo>
                  <a:pt x="31" y="13"/>
                </a:lnTo>
                <a:lnTo>
                  <a:pt x="58" y="10"/>
                </a:lnTo>
                <a:lnTo>
                  <a:pt x="63" y="6"/>
                </a:lnTo>
                <a:lnTo>
                  <a:pt x="60" y="3"/>
                </a:lnTo>
                <a:lnTo>
                  <a:pt x="50" y="1"/>
                </a:lnTo>
                <a:lnTo>
                  <a:pt x="31" y="0"/>
                </a:lnTo>
                <a:lnTo>
                  <a:pt x="13" y="1"/>
                </a:lnTo>
                <a:lnTo>
                  <a:pt x="2" y="3"/>
                </a:lnTo>
                <a:lnTo>
                  <a:pt x="0" y="6"/>
                </a:lnTo>
                <a:lnTo>
                  <a:pt x="7" y="1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955" name="Freeform 61"/>
          <p:cNvSpPr>
            <a:spLocks/>
          </p:cNvSpPr>
          <p:nvPr/>
        </p:nvSpPr>
        <p:spPr bwMode="auto">
          <a:xfrm>
            <a:off x="6854825" y="1027113"/>
            <a:ext cx="20637" cy="14288"/>
          </a:xfrm>
          <a:custGeom>
            <a:avLst/>
            <a:gdLst>
              <a:gd name="T0" fmla="*/ 64 w 138"/>
              <a:gd name="T1" fmla="*/ 41 h 92"/>
              <a:gd name="T2" fmla="*/ 18 w 138"/>
              <a:gd name="T3" fmla="*/ 71 h 92"/>
              <a:gd name="T4" fmla="*/ 0 w 138"/>
              <a:gd name="T5" fmla="*/ 86 h 92"/>
              <a:gd name="T6" fmla="*/ 6 w 138"/>
              <a:gd name="T7" fmla="*/ 91 h 92"/>
              <a:gd name="T8" fmla="*/ 35 w 138"/>
              <a:gd name="T9" fmla="*/ 92 h 92"/>
              <a:gd name="T10" fmla="*/ 63 w 138"/>
              <a:gd name="T11" fmla="*/ 87 h 92"/>
              <a:gd name="T12" fmla="*/ 72 w 138"/>
              <a:gd name="T13" fmla="*/ 78 h 92"/>
              <a:gd name="T14" fmla="*/ 81 w 138"/>
              <a:gd name="T15" fmla="*/ 57 h 92"/>
              <a:gd name="T16" fmla="*/ 109 w 138"/>
              <a:gd name="T17" fmla="*/ 30 h 92"/>
              <a:gd name="T18" fmla="*/ 138 w 138"/>
              <a:gd name="T19" fmla="*/ 6 h 92"/>
              <a:gd name="T20" fmla="*/ 138 w 138"/>
              <a:gd name="T21" fmla="*/ 0 h 92"/>
              <a:gd name="T22" fmla="*/ 111 w 138"/>
              <a:gd name="T23" fmla="*/ 12 h 92"/>
              <a:gd name="T24" fmla="*/ 64 w 138"/>
              <a:gd name="T25" fmla="*/ 41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8" h="92">
                <a:moveTo>
                  <a:pt x="64" y="41"/>
                </a:moveTo>
                <a:lnTo>
                  <a:pt x="18" y="71"/>
                </a:lnTo>
                <a:lnTo>
                  <a:pt x="0" y="86"/>
                </a:lnTo>
                <a:lnTo>
                  <a:pt x="6" y="91"/>
                </a:lnTo>
                <a:lnTo>
                  <a:pt x="35" y="92"/>
                </a:lnTo>
                <a:lnTo>
                  <a:pt x="63" y="87"/>
                </a:lnTo>
                <a:lnTo>
                  <a:pt x="72" y="78"/>
                </a:lnTo>
                <a:lnTo>
                  <a:pt x="81" y="57"/>
                </a:lnTo>
                <a:lnTo>
                  <a:pt x="109" y="30"/>
                </a:lnTo>
                <a:lnTo>
                  <a:pt x="138" y="6"/>
                </a:lnTo>
                <a:lnTo>
                  <a:pt x="138" y="0"/>
                </a:lnTo>
                <a:lnTo>
                  <a:pt x="111" y="12"/>
                </a:lnTo>
                <a:lnTo>
                  <a:pt x="64" y="4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956" name="Freeform 62"/>
          <p:cNvSpPr>
            <a:spLocks/>
          </p:cNvSpPr>
          <p:nvPr/>
        </p:nvSpPr>
        <p:spPr bwMode="auto">
          <a:xfrm>
            <a:off x="7618413" y="1027113"/>
            <a:ext cx="9525" cy="3175"/>
          </a:xfrm>
          <a:custGeom>
            <a:avLst/>
            <a:gdLst>
              <a:gd name="T0" fmla="*/ 6 w 63"/>
              <a:gd name="T1" fmla="*/ 10 h 13"/>
              <a:gd name="T2" fmla="*/ 31 w 63"/>
              <a:gd name="T3" fmla="*/ 13 h 13"/>
              <a:gd name="T4" fmla="*/ 57 w 63"/>
              <a:gd name="T5" fmla="*/ 10 h 13"/>
              <a:gd name="T6" fmla="*/ 63 w 63"/>
              <a:gd name="T7" fmla="*/ 6 h 13"/>
              <a:gd name="T8" fmla="*/ 59 w 63"/>
              <a:gd name="T9" fmla="*/ 3 h 13"/>
              <a:gd name="T10" fmla="*/ 49 w 63"/>
              <a:gd name="T11" fmla="*/ 1 h 13"/>
              <a:gd name="T12" fmla="*/ 31 w 63"/>
              <a:gd name="T13" fmla="*/ 0 h 13"/>
              <a:gd name="T14" fmla="*/ 12 w 63"/>
              <a:gd name="T15" fmla="*/ 1 h 13"/>
              <a:gd name="T16" fmla="*/ 2 w 63"/>
              <a:gd name="T17" fmla="*/ 3 h 13"/>
              <a:gd name="T18" fmla="*/ 0 w 63"/>
              <a:gd name="T19" fmla="*/ 6 h 13"/>
              <a:gd name="T20" fmla="*/ 6 w 63"/>
              <a:gd name="T21" fmla="*/ 1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3" h="13">
                <a:moveTo>
                  <a:pt x="6" y="10"/>
                </a:moveTo>
                <a:lnTo>
                  <a:pt x="31" y="13"/>
                </a:lnTo>
                <a:lnTo>
                  <a:pt x="57" y="10"/>
                </a:lnTo>
                <a:lnTo>
                  <a:pt x="63" y="6"/>
                </a:lnTo>
                <a:lnTo>
                  <a:pt x="59" y="3"/>
                </a:lnTo>
                <a:lnTo>
                  <a:pt x="49" y="1"/>
                </a:lnTo>
                <a:lnTo>
                  <a:pt x="31" y="0"/>
                </a:lnTo>
                <a:lnTo>
                  <a:pt x="12" y="1"/>
                </a:lnTo>
                <a:lnTo>
                  <a:pt x="2" y="3"/>
                </a:lnTo>
                <a:lnTo>
                  <a:pt x="0" y="6"/>
                </a:lnTo>
                <a:lnTo>
                  <a:pt x="6" y="1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957" name="Freeform 63"/>
          <p:cNvSpPr>
            <a:spLocks/>
          </p:cNvSpPr>
          <p:nvPr/>
        </p:nvSpPr>
        <p:spPr bwMode="auto">
          <a:xfrm>
            <a:off x="6904038" y="1030288"/>
            <a:ext cx="6350" cy="4763"/>
          </a:xfrm>
          <a:custGeom>
            <a:avLst/>
            <a:gdLst>
              <a:gd name="T0" fmla="*/ 0 w 49"/>
              <a:gd name="T1" fmla="*/ 19 h 28"/>
              <a:gd name="T2" fmla="*/ 14 w 49"/>
              <a:gd name="T3" fmla="*/ 28 h 28"/>
              <a:gd name="T4" fmla="*/ 31 w 49"/>
              <a:gd name="T5" fmla="*/ 25 h 28"/>
              <a:gd name="T6" fmla="*/ 46 w 49"/>
              <a:gd name="T7" fmla="*/ 14 h 28"/>
              <a:gd name="T8" fmla="*/ 49 w 49"/>
              <a:gd name="T9" fmla="*/ 5 h 28"/>
              <a:gd name="T10" fmla="*/ 39 w 49"/>
              <a:gd name="T11" fmla="*/ 1 h 28"/>
              <a:gd name="T12" fmla="*/ 19 w 49"/>
              <a:gd name="T13" fmla="*/ 0 h 28"/>
              <a:gd name="T14" fmla="*/ 1 w 49"/>
              <a:gd name="T15" fmla="*/ 5 h 28"/>
              <a:gd name="T16" fmla="*/ 0 w 49"/>
              <a:gd name="T17" fmla="*/ 19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9" h="28">
                <a:moveTo>
                  <a:pt x="0" y="19"/>
                </a:moveTo>
                <a:lnTo>
                  <a:pt x="14" y="28"/>
                </a:lnTo>
                <a:lnTo>
                  <a:pt x="31" y="25"/>
                </a:lnTo>
                <a:lnTo>
                  <a:pt x="46" y="14"/>
                </a:lnTo>
                <a:lnTo>
                  <a:pt x="49" y="5"/>
                </a:lnTo>
                <a:lnTo>
                  <a:pt x="39" y="1"/>
                </a:lnTo>
                <a:lnTo>
                  <a:pt x="19" y="0"/>
                </a:lnTo>
                <a:lnTo>
                  <a:pt x="1" y="5"/>
                </a:lnTo>
                <a:lnTo>
                  <a:pt x="0" y="1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958" name="Freeform 64"/>
          <p:cNvSpPr>
            <a:spLocks/>
          </p:cNvSpPr>
          <p:nvPr/>
        </p:nvSpPr>
        <p:spPr bwMode="auto">
          <a:xfrm>
            <a:off x="7604125" y="1030288"/>
            <a:ext cx="9525" cy="1588"/>
          </a:xfrm>
          <a:custGeom>
            <a:avLst/>
            <a:gdLst>
              <a:gd name="T0" fmla="*/ 6 w 63"/>
              <a:gd name="T1" fmla="*/ 11 h 14"/>
              <a:gd name="T2" fmla="*/ 31 w 63"/>
              <a:gd name="T3" fmla="*/ 14 h 14"/>
              <a:gd name="T4" fmla="*/ 58 w 63"/>
              <a:gd name="T5" fmla="*/ 11 h 14"/>
              <a:gd name="T6" fmla="*/ 63 w 63"/>
              <a:gd name="T7" fmla="*/ 6 h 14"/>
              <a:gd name="T8" fmla="*/ 60 w 63"/>
              <a:gd name="T9" fmla="*/ 3 h 14"/>
              <a:gd name="T10" fmla="*/ 50 w 63"/>
              <a:gd name="T11" fmla="*/ 1 h 14"/>
              <a:gd name="T12" fmla="*/ 31 w 63"/>
              <a:gd name="T13" fmla="*/ 0 h 14"/>
              <a:gd name="T14" fmla="*/ 13 w 63"/>
              <a:gd name="T15" fmla="*/ 1 h 14"/>
              <a:gd name="T16" fmla="*/ 2 w 63"/>
              <a:gd name="T17" fmla="*/ 3 h 14"/>
              <a:gd name="T18" fmla="*/ 0 w 63"/>
              <a:gd name="T19" fmla="*/ 6 h 14"/>
              <a:gd name="T20" fmla="*/ 6 w 63"/>
              <a:gd name="T21" fmla="*/ 11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3" h="14">
                <a:moveTo>
                  <a:pt x="6" y="11"/>
                </a:moveTo>
                <a:lnTo>
                  <a:pt x="31" y="14"/>
                </a:lnTo>
                <a:lnTo>
                  <a:pt x="58" y="11"/>
                </a:lnTo>
                <a:lnTo>
                  <a:pt x="63" y="6"/>
                </a:lnTo>
                <a:lnTo>
                  <a:pt x="60" y="3"/>
                </a:lnTo>
                <a:lnTo>
                  <a:pt x="50" y="1"/>
                </a:lnTo>
                <a:lnTo>
                  <a:pt x="31" y="0"/>
                </a:lnTo>
                <a:lnTo>
                  <a:pt x="13" y="1"/>
                </a:lnTo>
                <a:lnTo>
                  <a:pt x="2" y="3"/>
                </a:lnTo>
                <a:lnTo>
                  <a:pt x="0" y="6"/>
                </a:lnTo>
                <a:lnTo>
                  <a:pt x="6" y="1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959" name="Freeform 65"/>
          <p:cNvSpPr>
            <a:spLocks/>
          </p:cNvSpPr>
          <p:nvPr/>
        </p:nvSpPr>
        <p:spPr bwMode="auto">
          <a:xfrm>
            <a:off x="7737475" y="1030288"/>
            <a:ext cx="38100" cy="36513"/>
          </a:xfrm>
          <a:custGeom>
            <a:avLst/>
            <a:gdLst>
              <a:gd name="T0" fmla="*/ 46 w 263"/>
              <a:gd name="T1" fmla="*/ 35 h 253"/>
              <a:gd name="T2" fmla="*/ 163 w 263"/>
              <a:gd name="T3" fmla="*/ 118 h 253"/>
              <a:gd name="T4" fmla="*/ 234 w 263"/>
              <a:gd name="T5" fmla="*/ 217 h 253"/>
              <a:gd name="T6" fmla="*/ 245 w 263"/>
              <a:gd name="T7" fmla="*/ 240 h 253"/>
              <a:gd name="T8" fmla="*/ 253 w 263"/>
              <a:gd name="T9" fmla="*/ 252 h 253"/>
              <a:gd name="T10" fmla="*/ 260 w 263"/>
              <a:gd name="T11" fmla="*/ 253 h 253"/>
              <a:gd name="T12" fmla="*/ 263 w 263"/>
              <a:gd name="T13" fmla="*/ 244 h 253"/>
              <a:gd name="T14" fmla="*/ 158 w 263"/>
              <a:gd name="T15" fmla="*/ 96 h 253"/>
              <a:gd name="T16" fmla="*/ 0 w 263"/>
              <a:gd name="T17" fmla="*/ 0 h 253"/>
              <a:gd name="T18" fmla="*/ 8 w 263"/>
              <a:gd name="T19" fmla="*/ 11 h 253"/>
              <a:gd name="T20" fmla="*/ 46 w 263"/>
              <a:gd name="T21" fmla="*/ 35 h 2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63" h="253">
                <a:moveTo>
                  <a:pt x="46" y="35"/>
                </a:moveTo>
                <a:lnTo>
                  <a:pt x="163" y="118"/>
                </a:lnTo>
                <a:lnTo>
                  <a:pt x="234" y="217"/>
                </a:lnTo>
                <a:lnTo>
                  <a:pt x="245" y="240"/>
                </a:lnTo>
                <a:lnTo>
                  <a:pt x="253" y="252"/>
                </a:lnTo>
                <a:lnTo>
                  <a:pt x="260" y="253"/>
                </a:lnTo>
                <a:lnTo>
                  <a:pt x="263" y="244"/>
                </a:lnTo>
                <a:lnTo>
                  <a:pt x="158" y="96"/>
                </a:lnTo>
                <a:lnTo>
                  <a:pt x="0" y="0"/>
                </a:lnTo>
                <a:lnTo>
                  <a:pt x="8" y="11"/>
                </a:lnTo>
                <a:lnTo>
                  <a:pt x="46" y="3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960" name="Freeform 66"/>
          <p:cNvSpPr>
            <a:spLocks/>
          </p:cNvSpPr>
          <p:nvPr/>
        </p:nvSpPr>
        <p:spPr bwMode="auto">
          <a:xfrm>
            <a:off x="7058025" y="1033463"/>
            <a:ext cx="1587" cy="7938"/>
          </a:xfrm>
          <a:custGeom>
            <a:avLst/>
            <a:gdLst>
              <a:gd name="T0" fmla="*/ 0 w 16"/>
              <a:gd name="T1" fmla="*/ 27 h 47"/>
              <a:gd name="T2" fmla="*/ 1 w 16"/>
              <a:gd name="T3" fmla="*/ 40 h 47"/>
              <a:gd name="T4" fmla="*/ 4 w 16"/>
              <a:gd name="T5" fmla="*/ 47 h 47"/>
              <a:gd name="T6" fmla="*/ 8 w 16"/>
              <a:gd name="T7" fmla="*/ 47 h 47"/>
              <a:gd name="T8" fmla="*/ 12 w 16"/>
              <a:gd name="T9" fmla="*/ 39 h 47"/>
              <a:gd name="T10" fmla="*/ 16 w 16"/>
              <a:gd name="T11" fmla="*/ 16 h 47"/>
              <a:gd name="T12" fmla="*/ 10 w 16"/>
              <a:gd name="T13" fmla="*/ 0 h 47"/>
              <a:gd name="T14" fmla="*/ 2 w 16"/>
              <a:gd name="T15" fmla="*/ 2 h 47"/>
              <a:gd name="T16" fmla="*/ 0 w 16"/>
              <a:gd name="T17" fmla="*/ 27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6" h="47">
                <a:moveTo>
                  <a:pt x="0" y="27"/>
                </a:moveTo>
                <a:lnTo>
                  <a:pt x="1" y="40"/>
                </a:lnTo>
                <a:lnTo>
                  <a:pt x="4" y="47"/>
                </a:lnTo>
                <a:lnTo>
                  <a:pt x="8" y="47"/>
                </a:lnTo>
                <a:lnTo>
                  <a:pt x="12" y="39"/>
                </a:lnTo>
                <a:lnTo>
                  <a:pt x="16" y="16"/>
                </a:lnTo>
                <a:lnTo>
                  <a:pt x="10" y="0"/>
                </a:lnTo>
                <a:lnTo>
                  <a:pt x="2" y="2"/>
                </a:lnTo>
                <a:lnTo>
                  <a:pt x="0" y="2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961" name="Freeform 67"/>
          <p:cNvSpPr>
            <a:spLocks/>
          </p:cNvSpPr>
          <p:nvPr/>
        </p:nvSpPr>
        <p:spPr bwMode="auto">
          <a:xfrm>
            <a:off x="7091363" y="1033463"/>
            <a:ext cx="4762" cy="20638"/>
          </a:xfrm>
          <a:custGeom>
            <a:avLst/>
            <a:gdLst>
              <a:gd name="T0" fmla="*/ 0 w 25"/>
              <a:gd name="T1" fmla="*/ 72 h 144"/>
              <a:gd name="T2" fmla="*/ 9 w 25"/>
              <a:gd name="T3" fmla="*/ 123 h 144"/>
              <a:gd name="T4" fmla="*/ 17 w 25"/>
              <a:gd name="T5" fmla="*/ 144 h 144"/>
              <a:gd name="T6" fmla="*/ 23 w 25"/>
              <a:gd name="T7" fmla="*/ 123 h 144"/>
              <a:gd name="T8" fmla="*/ 25 w 25"/>
              <a:gd name="T9" fmla="*/ 72 h 144"/>
              <a:gd name="T10" fmla="*/ 20 w 25"/>
              <a:gd name="T11" fmla="*/ 21 h 144"/>
              <a:gd name="T12" fmla="*/ 9 w 25"/>
              <a:gd name="T13" fmla="*/ 0 h 144"/>
              <a:gd name="T14" fmla="*/ 0 w 25"/>
              <a:gd name="T15" fmla="*/ 21 h 144"/>
              <a:gd name="T16" fmla="*/ 0 w 25"/>
              <a:gd name="T17" fmla="*/ 72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" h="144">
                <a:moveTo>
                  <a:pt x="0" y="72"/>
                </a:moveTo>
                <a:lnTo>
                  <a:pt x="9" y="123"/>
                </a:lnTo>
                <a:lnTo>
                  <a:pt x="17" y="144"/>
                </a:lnTo>
                <a:lnTo>
                  <a:pt x="23" y="123"/>
                </a:lnTo>
                <a:lnTo>
                  <a:pt x="25" y="72"/>
                </a:lnTo>
                <a:lnTo>
                  <a:pt x="20" y="21"/>
                </a:lnTo>
                <a:lnTo>
                  <a:pt x="9" y="0"/>
                </a:lnTo>
                <a:lnTo>
                  <a:pt x="0" y="21"/>
                </a:lnTo>
                <a:lnTo>
                  <a:pt x="0" y="7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962" name="Freeform 68"/>
          <p:cNvSpPr>
            <a:spLocks/>
          </p:cNvSpPr>
          <p:nvPr/>
        </p:nvSpPr>
        <p:spPr bwMode="auto">
          <a:xfrm>
            <a:off x="7569200" y="1033463"/>
            <a:ext cx="25400" cy="7938"/>
          </a:xfrm>
          <a:custGeom>
            <a:avLst/>
            <a:gdLst>
              <a:gd name="T0" fmla="*/ 59 w 183"/>
              <a:gd name="T1" fmla="*/ 27 h 54"/>
              <a:gd name="T2" fmla="*/ 4 w 183"/>
              <a:gd name="T3" fmla="*/ 46 h 54"/>
              <a:gd name="T4" fmla="*/ 0 w 183"/>
              <a:gd name="T5" fmla="*/ 54 h 54"/>
              <a:gd name="T6" fmla="*/ 41 w 183"/>
              <a:gd name="T7" fmla="*/ 48 h 54"/>
              <a:gd name="T8" fmla="*/ 121 w 183"/>
              <a:gd name="T9" fmla="*/ 29 h 54"/>
              <a:gd name="T10" fmla="*/ 182 w 183"/>
              <a:gd name="T11" fmla="*/ 8 h 54"/>
              <a:gd name="T12" fmla="*/ 183 w 183"/>
              <a:gd name="T13" fmla="*/ 0 h 54"/>
              <a:gd name="T14" fmla="*/ 130 w 183"/>
              <a:gd name="T15" fmla="*/ 7 h 54"/>
              <a:gd name="T16" fmla="*/ 59 w 183"/>
              <a:gd name="T17" fmla="*/ 27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3" h="54">
                <a:moveTo>
                  <a:pt x="59" y="27"/>
                </a:moveTo>
                <a:lnTo>
                  <a:pt x="4" y="46"/>
                </a:lnTo>
                <a:lnTo>
                  <a:pt x="0" y="54"/>
                </a:lnTo>
                <a:lnTo>
                  <a:pt x="41" y="48"/>
                </a:lnTo>
                <a:lnTo>
                  <a:pt x="121" y="29"/>
                </a:lnTo>
                <a:lnTo>
                  <a:pt x="182" y="8"/>
                </a:lnTo>
                <a:lnTo>
                  <a:pt x="183" y="0"/>
                </a:lnTo>
                <a:lnTo>
                  <a:pt x="130" y="7"/>
                </a:lnTo>
                <a:lnTo>
                  <a:pt x="59" y="2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963" name="Freeform 69"/>
          <p:cNvSpPr>
            <a:spLocks/>
          </p:cNvSpPr>
          <p:nvPr/>
        </p:nvSpPr>
        <p:spPr bwMode="auto">
          <a:xfrm>
            <a:off x="6842125" y="1041401"/>
            <a:ext cx="9525" cy="9525"/>
          </a:xfrm>
          <a:custGeom>
            <a:avLst/>
            <a:gdLst>
              <a:gd name="T0" fmla="*/ 18 w 59"/>
              <a:gd name="T1" fmla="*/ 35 h 62"/>
              <a:gd name="T2" fmla="*/ 4 w 59"/>
              <a:gd name="T3" fmla="*/ 53 h 62"/>
              <a:gd name="T4" fmla="*/ 0 w 59"/>
              <a:gd name="T5" fmla="*/ 62 h 62"/>
              <a:gd name="T6" fmla="*/ 8 w 59"/>
              <a:gd name="T7" fmla="*/ 58 h 62"/>
              <a:gd name="T8" fmla="*/ 27 w 59"/>
              <a:gd name="T9" fmla="*/ 43 h 62"/>
              <a:gd name="T10" fmla="*/ 59 w 59"/>
              <a:gd name="T11" fmla="*/ 11 h 62"/>
              <a:gd name="T12" fmla="*/ 53 w 59"/>
              <a:gd name="T13" fmla="*/ 0 h 62"/>
              <a:gd name="T14" fmla="*/ 40 w 59"/>
              <a:gd name="T15" fmla="*/ 10 h 62"/>
              <a:gd name="T16" fmla="*/ 18 w 59"/>
              <a:gd name="T17" fmla="*/ 35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9" h="62">
                <a:moveTo>
                  <a:pt x="18" y="35"/>
                </a:moveTo>
                <a:lnTo>
                  <a:pt x="4" y="53"/>
                </a:lnTo>
                <a:lnTo>
                  <a:pt x="0" y="62"/>
                </a:lnTo>
                <a:lnTo>
                  <a:pt x="8" y="58"/>
                </a:lnTo>
                <a:lnTo>
                  <a:pt x="27" y="43"/>
                </a:lnTo>
                <a:lnTo>
                  <a:pt x="59" y="11"/>
                </a:lnTo>
                <a:lnTo>
                  <a:pt x="53" y="0"/>
                </a:lnTo>
                <a:lnTo>
                  <a:pt x="40" y="10"/>
                </a:lnTo>
                <a:lnTo>
                  <a:pt x="18" y="3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964" name="Freeform 70"/>
          <p:cNvSpPr>
            <a:spLocks/>
          </p:cNvSpPr>
          <p:nvPr/>
        </p:nvSpPr>
        <p:spPr bwMode="auto">
          <a:xfrm>
            <a:off x="7556500" y="1042988"/>
            <a:ext cx="6350" cy="1588"/>
          </a:xfrm>
          <a:custGeom>
            <a:avLst/>
            <a:gdLst>
              <a:gd name="T0" fmla="*/ 8 w 47"/>
              <a:gd name="T1" fmla="*/ 12 h 16"/>
              <a:gd name="T2" fmla="*/ 31 w 47"/>
              <a:gd name="T3" fmla="*/ 16 h 16"/>
              <a:gd name="T4" fmla="*/ 47 w 47"/>
              <a:gd name="T5" fmla="*/ 10 h 16"/>
              <a:gd name="T6" fmla="*/ 45 w 47"/>
              <a:gd name="T7" fmla="*/ 2 h 16"/>
              <a:gd name="T8" fmla="*/ 20 w 47"/>
              <a:gd name="T9" fmla="*/ 0 h 16"/>
              <a:gd name="T10" fmla="*/ 7 w 47"/>
              <a:gd name="T11" fmla="*/ 1 h 16"/>
              <a:gd name="T12" fmla="*/ 0 w 47"/>
              <a:gd name="T13" fmla="*/ 4 h 16"/>
              <a:gd name="T14" fmla="*/ 0 w 47"/>
              <a:gd name="T15" fmla="*/ 8 h 16"/>
              <a:gd name="T16" fmla="*/ 8 w 47"/>
              <a:gd name="T17" fmla="*/ 12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7" h="16">
                <a:moveTo>
                  <a:pt x="8" y="12"/>
                </a:moveTo>
                <a:lnTo>
                  <a:pt x="31" y="16"/>
                </a:lnTo>
                <a:lnTo>
                  <a:pt x="47" y="10"/>
                </a:lnTo>
                <a:lnTo>
                  <a:pt x="45" y="2"/>
                </a:lnTo>
                <a:lnTo>
                  <a:pt x="20" y="0"/>
                </a:lnTo>
                <a:lnTo>
                  <a:pt x="7" y="1"/>
                </a:lnTo>
                <a:lnTo>
                  <a:pt x="0" y="4"/>
                </a:lnTo>
                <a:lnTo>
                  <a:pt x="0" y="8"/>
                </a:lnTo>
                <a:lnTo>
                  <a:pt x="8" y="1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965" name="Freeform 71"/>
          <p:cNvSpPr>
            <a:spLocks/>
          </p:cNvSpPr>
          <p:nvPr/>
        </p:nvSpPr>
        <p:spPr bwMode="auto">
          <a:xfrm>
            <a:off x="7502525" y="1050926"/>
            <a:ext cx="28575" cy="11113"/>
          </a:xfrm>
          <a:custGeom>
            <a:avLst/>
            <a:gdLst>
              <a:gd name="T0" fmla="*/ 81 w 200"/>
              <a:gd name="T1" fmla="*/ 31 h 70"/>
              <a:gd name="T2" fmla="*/ 21 w 200"/>
              <a:gd name="T3" fmla="*/ 56 h 70"/>
              <a:gd name="T4" fmla="*/ 0 w 200"/>
              <a:gd name="T5" fmla="*/ 70 h 70"/>
              <a:gd name="T6" fmla="*/ 38 w 200"/>
              <a:gd name="T7" fmla="*/ 64 h 70"/>
              <a:gd name="T8" fmla="*/ 120 w 200"/>
              <a:gd name="T9" fmla="*/ 39 h 70"/>
              <a:gd name="T10" fmla="*/ 190 w 200"/>
              <a:gd name="T11" fmla="*/ 10 h 70"/>
              <a:gd name="T12" fmla="*/ 200 w 200"/>
              <a:gd name="T13" fmla="*/ 0 h 70"/>
              <a:gd name="T14" fmla="*/ 153 w 200"/>
              <a:gd name="T15" fmla="*/ 8 h 70"/>
              <a:gd name="T16" fmla="*/ 81 w 200"/>
              <a:gd name="T17" fmla="*/ 31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00" h="70">
                <a:moveTo>
                  <a:pt x="81" y="31"/>
                </a:moveTo>
                <a:lnTo>
                  <a:pt x="21" y="56"/>
                </a:lnTo>
                <a:lnTo>
                  <a:pt x="0" y="70"/>
                </a:lnTo>
                <a:lnTo>
                  <a:pt x="38" y="64"/>
                </a:lnTo>
                <a:lnTo>
                  <a:pt x="120" y="39"/>
                </a:lnTo>
                <a:lnTo>
                  <a:pt x="190" y="10"/>
                </a:lnTo>
                <a:lnTo>
                  <a:pt x="200" y="0"/>
                </a:lnTo>
                <a:lnTo>
                  <a:pt x="153" y="8"/>
                </a:lnTo>
                <a:lnTo>
                  <a:pt x="81" y="3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966" name="Freeform 72"/>
          <p:cNvSpPr>
            <a:spLocks/>
          </p:cNvSpPr>
          <p:nvPr/>
        </p:nvSpPr>
        <p:spPr bwMode="auto">
          <a:xfrm>
            <a:off x="6711950" y="1057276"/>
            <a:ext cx="6350" cy="11113"/>
          </a:xfrm>
          <a:custGeom>
            <a:avLst/>
            <a:gdLst>
              <a:gd name="T0" fmla="*/ 13 w 46"/>
              <a:gd name="T1" fmla="*/ 41 h 83"/>
              <a:gd name="T2" fmla="*/ 0 w 46"/>
              <a:gd name="T3" fmla="*/ 70 h 83"/>
              <a:gd name="T4" fmla="*/ 0 w 46"/>
              <a:gd name="T5" fmla="*/ 83 h 83"/>
              <a:gd name="T6" fmla="*/ 15 w 46"/>
              <a:gd name="T7" fmla="*/ 70 h 83"/>
              <a:gd name="T8" fmla="*/ 33 w 46"/>
              <a:gd name="T9" fmla="*/ 41 h 83"/>
              <a:gd name="T10" fmla="*/ 46 w 46"/>
              <a:gd name="T11" fmla="*/ 12 h 83"/>
              <a:gd name="T12" fmla="*/ 46 w 46"/>
              <a:gd name="T13" fmla="*/ 0 h 83"/>
              <a:gd name="T14" fmla="*/ 31 w 46"/>
              <a:gd name="T15" fmla="*/ 12 h 83"/>
              <a:gd name="T16" fmla="*/ 13 w 46"/>
              <a:gd name="T17" fmla="*/ 41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6" h="83">
                <a:moveTo>
                  <a:pt x="13" y="41"/>
                </a:moveTo>
                <a:lnTo>
                  <a:pt x="0" y="70"/>
                </a:lnTo>
                <a:lnTo>
                  <a:pt x="0" y="83"/>
                </a:lnTo>
                <a:lnTo>
                  <a:pt x="15" y="70"/>
                </a:lnTo>
                <a:lnTo>
                  <a:pt x="33" y="41"/>
                </a:lnTo>
                <a:lnTo>
                  <a:pt x="46" y="12"/>
                </a:lnTo>
                <a:lnTo>
                  <a:pt x="46" y="0"/>
                </a:lnTo>
                <a:lnTo>
                  <a:pt x="31" y="12"/>
                </a:lnTo>
                <a:lnTo>
                  <a:pt x="13" y="4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967" name="Freeform 73"/>
          <p:cNvSpPr>
            <a:spLocks/>
          </p:cNvSpPr>
          <p:nvPr/>
        </p:nvSpPr>
        <p:spPr bwMode="auto">
          <a:xfrm>
            <a:off x="6797675" y="1057276"/>
            <a:ext cx="31750" cy="25400"/>
          </a:xfrm>
          <a:custGeom>
            <a:avLst/>
            <a:gdLst>
              <a:gd name="T0" fmla="*/ 102 w 216"/>
              <a:gd name="T1" fmla="*/ 85 h 176"/>
              <a:gd name="T2" fmla="*/ 24 w 216"/>
              <a:gd name="T3" fmla="*/ 150 h 176"/>
              <a:gd name="T4" fmla="*/ 0 w 216"/>
              <a:gd name="T5" fmla="*/ 176 h 176"/>
              <a:gd name="T6" fmla="*/ 29 w 216"/>
              <a:gd name="T7" fmla="*/ 160 h 176"/>
              <a:gd name="T8" fmla="*/ 111 w 216"/>
              <a:gd name="T9" fmla="*/ 101 h 176"/>
              <a:gd name="T10" fmla="*/ 211 w 216"/>
              <a:gd name="T11" fmla="*/ 21 h 176"/>
              <a:gd name="T12" fmla="*/ 216 w 216"/>
              <a:gd name="T13" fmla="*/ 0 h 176"/>
              <a:gd name="T14" fmla="*/ 180 w 216"/>
              <a:gd name="T15" fmla="*/ 25 h 176"/>
              <a:gd name="T16" fmla="*/ 102 w 216"/>
              <a:gd name="T17" fmla="*/ 85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16" h="176">
                <a:moveTo>
                  <a:pt x="102" y="85"/>
                </a:moveTo>
                <a:lnTo>
                  <a:pt x="24" y="150"/>
                </a:lnTo>
                <a:lnTo>
                  <a:pt x="0" y="176"/>
                </a:lnTo>
                <a:lnTo>
                  <a:pt x="29" y="160"/>
                </a:lnTo>
                <a:lnTo>
                  <a:pt x="111" y="101"/>
                </a:lnTo>
                <a:lnTo>
                  <a:pt x="211" y="21"/>
                </a:lnTo>
                <a:lnTo>
                  <a:pt x="216" y="0"/>
                </a:lnTo>
                <a:lnTo>
                  <a:pt x="180" y="25"/>
                </a:lnTo>
                <a:lnTo>
                  <a:pt x="102" y="8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968" name="Freeform 74"/>
          <p:cNvSpPr>
            <a:spLocks/>
          </p:cNvSpPr>
          <p:nvPr/>
        </p:nvSpPr>
        <p:spPr bwMode="auto">
          <a:xfrm>
            <a:off x="6718300" y="1063626"/>
            <a:ext cx="15875" cy="19050"/>
          </a:xfrm>
          <a:custGeom>
            <a:avLst/>
            <a:gdLst>
              <a:gd name="T0" fmla="*/ 11 w 110"/>
              <a:gd name="T1" fmla="*/ 25 h 135"/>
              <a:gd name="T2" fmla="*/ 0 w 110"/>
              <a:gd name="T3" fmla="*/ 48 h 135"/>
              <a:gd name="T4" fmla="*/ 9 w 110"/>
              <a:gd name="T5" fmla="*/ 64 h 135"/>
              <a:gd name="T6" fmla="*/ 27 w 110"/>
              <a:gd name="T7" fmla="*/ 69 h 135"/>
              <a:gd name="T8" fmla="*/ 42 w 110"/>
              <a:gd name="T9" fmla="*/ 56 h 135"/>
              <a:gd name="T10" fmla="*/ 58 w 110"/>
              <a:gd name="T11" fmla="*/ 45 h 135"/>
              <a:gd name="T12" fmla="*/ 75 w 110"/>
              <a:gd name="T13" fmla="*/ 48 h 135"/>
              <a:gd name="T14" fmla="*/ 84 w 110"/>
              <a:gd name="T15" fmla="*/ 64 h 135"/>
              <a:gd name="T16" fmla="*/ 73 w 110"/>
              <a:gd name="T17" fmla="*/ 87 h 135"/>
              <a:gd name="T18" fmla="*/ 61 w 110"/>
              <a:gd name="T19" fmla="*/ 112 h 135"/>
              <a:gd name="T20" fmla="*/ 73 w 110"/>
              <a:gd name="T21" fmla="*/ 129 h 135"/>
              <a:gd name="T22" fmla="*/ 93 w 110"/>
              <a:gd name="T23" fmla="*/ 135 h 135"/>
              <a:gd name="T24" fmla="*/ 108 w 110"/>
              <a:gd name="T25" fmla="*/ 131 h 135"/>
              <a:gd name="T26" fmla="*/ 110 w 110"/>
              <a:gd name="T27" fmla="*/ 122 h 135"/>
              <a:gd name="T28" fmla="*/ 94 w 110"/>
              <a:gd name="T29" fmla="*/ 118 h 135"/>
              <a:gd name="T30" fmla="*/ 79 w 110"/>
              <a:gd name="T31" fmla="*/ 112 h 135"/>
              <a:gd name="T32" fmla="*/ 87 w 110"/>
              <a:gd name="T33" fmla="*/ 91 h 135"/>
              <a:gd name="T34" fmla="*/ 103 w 110"/>
              <a:gd name="T35" fmla="*/ 45 h 135"/>
              <a:gd name="T36" fmla="*/ 86 w 110"/>
              <a:gd name="T37" fmla="*/ 11 h 135"/>
              <a:gd name="T38" fmla="*/ 51 w 110"/>
              <a:gd name="T39" fmla="*/ 0 h 135"/>
              <a:gd name="T40" fmla="*/ 11 w 110"/>
              <a:gd name="T41" fmla="*/ 25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10" h="135">
                <a:moveTo>
                  <a:pt x="11" y="25"/>
                </a:moveTo>
                <a:lnTo>
                  <a:pt x="0" y="48"/>
                </a:lnTo>
                <a:lnTo>
                  <a:pt x="9" y="64"/>
                </a:lnTo>
                <a:lnTo>
                  <a:pt x="27" y="69"/>
                </a:lnTo>
                <a:lnTo>
                  <a:pt x="42" y="56"/>
                </a:lnTo>
                <a:lnTo>
                  <a:pt x="58" y="45"/>
                </a:lnTo>
                <a:lnTo>
                  <a:pt x="75" y="48"/>
                </a:lnTo>
                <a:lnTo>
                  <a:pt x="84" y="64"/>
                </a:lnTo>
                <a:lnTo>
                  <a:pt x="73" y="87"/>
                </a:lnTo>
                <a:lnTo>
                  <a:pt x="61" y="112"/>
                </a:lnTo>
                <a:lnTo>
                  <a:pt x="73" y="129"/>
                </a:lnTo>
                <a:lnTo>
                  <a:pt x="93" y="135"/>
                </a:lnTo>
                <a:lnTo>
                  <a:pt x="108" y="131"/>
                </a:lnTo>
                <a:lnTo>
                  <a:pt x="110" y="122"/>
                </a:lnTo>
                <a:lnTo>
                  <a:pt x="94" y="118"/>
                </a:lnTo>
                <a:lnTo>
                  <a:pt x="79" y="112"/>
                </a:lnTo>
                <a:lnTo>
                  <a:pt x="87" y="91"/>
                </a:lnTo>
                <a:lnTo>
                  <a:pt x="103" y="45"/>
                </a:lnTo>
                <a:lnTo>
                  <a:pt x="86" y="11"/>
                </a:lnTo>
                <a:lnTo>
                  <a:pt x="51" y="0"/>
                </a:lnTo>
                <a:lnTo>
                  <a:pt x="11" y="2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969" name="Freeform 75"/>
          <p:cNvSpPr>
            <a:spLocks/>
          </p:cNvSpPr>
          <p:nvPr/>
        </p:nvSpPr>
        <p:spPr bwMode="auto">
          <a:xfrm>
            <a:off x="7486650" y="1062038"/>
            <a:ext cx="11112" cy="6350"/>
          </a:xfrm>
          <a:custGeom>
            <a:avLst/>
            <a:gdLst>
              <a:gd name="T0" fmla="*/ 15 w 73"/>
              <a:gd name="T1" fmla="*/ 21 h 42"/>
              <a:gd name="T2" fmla="*/ 0 w 73"/>
              <a:gd name="T3" fmla="*/ 35 h 42"/>
              <a:gd name="T4" fmla="*/ 5 w 73"/>
              <a:gd name="T5" fmla="*/ 42 h 42"/>
              <a:gd name="T6" fmla="*/ 29 w 73"/>
              <a:gd name="T7" fmla="*/ 35 h 42"/>
              <a:gd name="T8" fmla="*/ 57 w 73"/>
              <a:gd name="T9" fmla="*/ 21 h 42"/>
              <a:gd name="T10" fmla="*/ 73 w 73"/>
              <a:gd name="T11" fmla="*/ 6 h 42"/>
              <a:gd name="T12" fmla="*/ 67 w 73"/>
              <a:gd name="T13" fmla="*/ 0 h 42"/>
              <a:gd name="T14" fmla="*/ 43 w 73"/>
              <a:gd name="T15" fmla="*/ 6 h 42"/>
              <a:gd name="T16" fmla="*/ 15 w 73"/>
              <a:gd name="T17" fmla="*/ 21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3" h="42">
                <a:moveTo>
                  <a:pt x="15" y="21"/>
                </a:moveTo>
                <a:lnTo>
                  <a:pt x="0" y="35"/>
                </a:lnTo>
                <a:lnTo>
                  <a:pt x="5" y="42"/>
                </a:lnTo>
                <a:lnTo>
                  <a:pt x="29" y="35"/>
                </a:lnTo>
                <a:lnTo>
                  <a:pt x="57" y="21"/>
                </a:lnTo>
                <a:lnTo>
                  <a:pt x="73" y="6"/>
                </a:lnTo>
                <a:lnTo>
                  <a:pt x="67" y="0"/>
                </a:lnTo>
                <a:lnTo>
                  <a:pt x="43" y="6"/>
                </a:lnTo>
                <a:lnTo>
                  <a:pt x="15" y="2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970" name="Freeform 76"/>
          <p:cNvSpPr>
            <a:spLocks/>
          </p:cNvSpPr>
          <p:nvPr/>
        </p:nvSpPr>
        <p:spPr bwMode="auto">
          <a:xfrm>
            <a:off x="6738938" y="1066801"/>
            <a:ext cx="4762" cy="6350"/>
          </a:xfrm>
          <a:custGeom>
            <a:avLst/>
            <a:gdLst>
              <a:gd name="T0" fmla="*/ 0 w 28"/>
              <a:gd name="T1" fmla="*/ 29 h 47"/>
              <a:gd name="T2" fmla="*/ 5 w 28"/>
              <a:gd name="T3" fmla="*/ 46 h 47"/>
              <a:gd name="T4" fmla="*/ 19 w 28"/>
              <a:gd name="T5" fmla="*/ 47 h 47"/>
              <a:gd name="T6" fmla="*/ 28 w 28"/>
              <a:gd name="T7" fmla="*/ 33 h 47"/>
              <a:gd name="T8" fmla="*/ 25 w 28"/>
              <a:gd name="T9" fmla="*/ 17 h 47"/>
              <a:gd name="T10" fmla="*/ 14 w 28"/>
              <a:gd name="T11" fmla="*/ 2 h 47"/>
              <a:gd name="T12" fmla="*/ 5 w 28"/>
              <a:gd name="T13" fmla="*/ 0 h 47"/>
              <a:gd name="T14" fmla="*/ 1 w 28"/>
              <a:gd name="T15" fmla="*/ 8 h 47"/>
              <a:gd name="T16" fmla="*/ 0 w 28"/>
              <a:gd name="T17" fmla="*/ 29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8" h="47">
                <a:moveTo>
                  <a:pt x="0" y="29"/>
                </a:moveTo>
                <a:lnTo>
                  <a:pt x="5" y="46"/>
                </a:lnTo>
                <a:lnTo>
                  <a:pt x="19" y="47"/>
                </a:lnTo>
                <a:lnTo>
                  <a:pt x="28" y="33"/>
                </a:lnTo>
                <a:lnTo>
                  <a:pt x="25" y="17"/>
                </a:lnTo>
                <a:lnTo>
                  <a:pt x="14" y="2"/>
                </a:lnTo>
                <a:lnTo>
                  <a:pt x="5" y="0"/>
                </a:lnTo>
                <a:lnTo>
                  <a:pt x="1" y="8"/>
                </a:lnTo>
                <a:lnTo>
                  <a:pt x="0" y="2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971" name="Freeform 77"/>
          <p:cNvSpPr>
            <a:spLocks/>
          </p:cNvSpPr>
          <p:nvPr/>
        </p:nvSpPr>
        <p:spPr bwMode="auto">
          <a:xfrm>
            <a:off x="7062788" y="1069976"/>
            <a:ext cx="3175" cy="9525"/>
          </a:xfrm>
          <a:custGeom>
            <a:avLst/>
            <a:gdLst>
              <a:gd name="T0" fmla="*/ 0 w 14"/>
              <a:gd name="T1" fmla="*/ 32 h 63"/>
              <a:gd name="T2" fmla="*/ 1 w 14"/>
              <a:gd name="T3" fmla="*/ 50 h 63"/>
              <a:gd name="T4" fmla="*/ 3 w 14"/>
              <a:gd name="T5" fmla="*/ 61 h 63"/>
              <a:gd name="T6" fmla="*/ 6 w 14"/>
              <a:gd name="T7" fmla="*/ 63 h 63"/>
              <a:gd name="T8" fmla="*/ 10 w 14"/>
              <a:gd name="T9" fmla="*/ 57 h 63"/>
              <a:gd name="T10" fmla="*/ 14 w 14"/>
              <a:gd name="T11" fmla="*/ 32 h 63"/>
              <a:gd name="T12" fmla="*/ 10 w 14"/>
              <a:gd name="T13" fmla="*/ 5 h 63"/>
              <a:gd name="T14" fmla="*/ 6 w 14"/>
              <a:gd name="T15" fmla="*/ 0 h 63"/>
              <a:gd name="T16" fmla="*/ 3 w 14"/>
              <a:gd name="T17" fmla="*/ 3 h 63"/>
              <a:gd name="T18" fmla="*/ 1 w 14"/>
              <a:gd name="T19" fmla="*/ 13 h 63"/>
              <a:gd name="T20" fmla="*/ 0 w 14"/>
              <a:gd name="T21" fmla="*/ 32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4" h="63">
                <a:moveTo>
                  <a:pt x="0" y="32"/>
                </a:moveTo>
                <a:lnTo>
                  <a:pt x="1" y="50"/>
                </a:lnTo>
                <a:lnTo>
                  <a:pt x="3" y="61"/>
                </a:lnTo>
                <a:lnTo>
                  <a:pt x="6" y="63"/>
                </a:lnTo>
                <a:lnTo>
                  <a:pt x="10" y="57"/>
                </a:lnTo>
                <a:lnTo>
                  <a:pt x="14" y="32"/>
                </a:lnTo>
                <a:lnTo>
                  <a:pt x="10" y="5"/>
                </a:lnTo>
                <a:lnTo>
                  <a:pt x="6" y="0"/>
                </a:lnTo>
                <a:lnTo>
                  <a:pt x="3" y="3"/>
                </a:lnTo>
                <a:lnTo>
                  <a:pt x="1" y="13"/>
                </a:lnTo>
                <a:lnTo>
                  <a:pt x="0" y="3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972" name="Freeform 78"/>
          <p:cNvSpPr>
            <a:spLocks/>
          </p:cNvSpPr>
          <p:nvPr/>
        </p:nvSpPr>
        <p:spPr bwMode="auto">
          <a:xfrm>
            <a:off x="7432675" y="1069976"/>
            <a:ext cx="50800" cy="23813"/>
          </a:xfrm>
          <a:custGeom>
            <a:avLst/>
            <a:gdLst>
              <a:gd name="T0" fmla="*/ 161 w 349"/>
              <a:gd name="T1" fmla="*/ 76 h 167"/>
              <a:gd name="T2" fmla="*/ 47 w 349"/>
              <a:gd name="T3" fmla="*/ 135 h 167"/>
              <a:gd name="T4" fmla="*/ 0 w 349"/>
              <a:gd name="T5" fmla="*/ 167 h 167"/>
              <a:gd name="T6" fmla="*/ 167 w 349"/>
              <a:gd name="T7" fmla="*/ 94 h 167"/>
              <a:gd name="T8" fmla="*/ 349 w 349"/>
              <a:gd name="T9" fmla="*/ 0 h 167"/>
              <a:gd name="T10" fmla="*/ 317 w 349"/>
              <a:gd name="T11" fmla="*/ 1 h 167"/>
              <a:gd name="T12" fmla="*/ 161 w 349"/>
              <a:gd name="T13" fmla="*/ 76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49" h="167">
                <a:moveTo>
                  <a:pt x="161" y="76"/>
                </a:moveTo>
                <a:lnTo>
                  <a:pt x="47" y="135"/>
                </a:lnTo>
                <a:lnTo>
                  <a:pt x="0" y="167"/>
                </a:lnTo>
                <a:lnTo>
                  <a:pt x="167" y="94"/>
                </a:lnTo>
                <a:lnTo>
                  <a:pt x="349" y="0"/>
                </a:lnTo>
                <a:lnTo>
                  <a:pt x="317" y="1"/>
                </a:lnTo>
                <a:lnTo>
                  <a:pt x="161" y="7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973" name="Freeform 79"/>
          <p:cNvSpPr>
            <a:spLocks/>
          </p:cNvSpPr>
          <p:nvPr/>
        </p:nvSpPr>
        <p:spPr bwMode="auto">
          <a:xfrm>
            <a:off x="6699250" y="1073151"/>
            <a:ext cx="3175" cy="11113"/>
          </a:xfrm>
          <a:custGeom>
            <a:avLst/>
            <a:gdLst>
              <a:gd name="T0" fmla="*/ 0 w 13"/>
              <a:gd name="T1" fmla="*/ 37 h 72"/>
              <a:gd name="T2" fmla="*/ 1 w 13"/>
              <a:gd name="T3" fmla="*/ 58 h 72"/>
              <a:gd name="T4" fmla="*/ 3 w 13"/>
              <a:gd name="T5" fmla="*/ 70 h 72"/>
              <a:gd name="T6" fmla="*/ 4 w 13"/>
              <a:gd name="T7" fmla="*/ 72 h 72"/>
              <a:gd name="T8" fmla="*/ 6 w 13"/>
              <a:gd name="T9" fmla="*/ 71 h 72"/>
              <a:gd name="T10" fmla="*/ 8 w 13"/>
              <a:gd name="T11" fmla="*/ 68 h 72"/>
              <a:gd name="T12" fmla="*/ 10 w 13"/>
              <a:gd name="T13" fmla="*/ 62 h 72"/>
              <a:gd name="T14" fmla="*/ 13 w 13"/>
              <a:gd name="T15" fmla="*/ 30 h 72"/>
              <a:gd name="T16" fmla="*/ 10 w 13"/>
              <a:gd name="T17" fmla="*/ 0 h 72"/>
              <a:gd name="T18" fmla="*/ 3 w 13"/>
              <a:gd name="T19" fmla="*/ 1 h 72"/>
              <a:gd name="T20" fmla="*/ 0 w 13"/>
              <a:gd name="T21" fmla="*/ 37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3" h="72">
                <a:moveTo>
                  <a:pt x="0" y="37"/>
                </a:moveTo>
                <a:lnTo>
                  <a:pt x="1" y="58"/>
                </a:lnTo>
                <a:lnTo>
                  <a:pt x="3" y="70"/>
                </a:lnTo>
                <a:lnTo>
                  <a:pt x="4" y="72"/>
                </a:lnTo>
                <a:lnTo>
                  <a:pt x="6" y="71"/>
                </a:lnTo>
                <a:lnTo>
                  <a:pt x="8" y="68"/>
                </a:lnTo>
                <a:lnTo>
                  <a:pt x="10" y="62"/>
                </a:lnTo>
                <a:lnTo>
                  <a:pt x="13" y="30"/>
                </a:lnTo>
                <a:lnTo>
                  <a:pt x="10" y="0"/>
                </a:lnTo>
                <a:lnTo>
                  <a:pt x="3" y="1"/>
                </a:lnTo>
                <a:lnTo>
                  <a:pt x="0" y="3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974" name="Freeform 80"/>
          <p:cNvSpPr>
            <a:spLocks/>
          </p:cNvSpPr>
          <p:nvPr/>
        </p:nvSpPr>
        <p:spPr bwMode="auto">
          <a:xfrm>
            <a:off x="7096125" y="1085851"/>
            <a:ext cx="1587" cy="50800"/>
          </a:xfrm>
          <a:custGeom>
            <a:avLst/>
            <a:gdLst>
              <a:gd name="T0" fmla="*/ 0 w 10"/>
              <a:gd name="T1" fmla="*/ 182 h 356"/>
              <a:gd name="T2" fmla="*/ 1 w 10"/>
              <a:gd name="T3" fmla="*/ 282 h 356"/>
              <a:gd name="T4" fmla="*/ 2 w 10"/>
              <a:gd name="T5" fmla="*/ 342 h 356"/>
              <a:gd name="T6" fmla="*/ 4 w 10"/>
              <a:gd name="T7" fmla="*/ 355 h 356"/>
              <a:gd name="T8" fmla="*/ 5 w 10"/>
              <a:gd name="T9" fmla="*/ 356 h 356"/>
              <a:gd name="T10" fmla="*/ 6 w 10"/>
              <a:gd name="T11" fmla="*/ 345 h 356"/>
              <a:gd name="T12" fmla="*/ 7 w 10"/>
              <a:gd name="T13" fmla="*/ 320 h 356"/>
              <a:gd name="T14" fmla="*/ 10 w 10"/>
              <a:gd name="T15" fmla="*/ 174 h 356"/>
              <a:gd name="T16" fmla="*/ 7 w 10"/>
              <a:gd name="T17" fmla="*/ 31 h 356"/>
              <a:gd name="T18" fmla="*/ 6 w 10"/>
              <a:gd name="T19" fmla="*/ 10 h 356"/>
              <a:gd name="T20" fmla="*/ 4 w 10"/>
              <a:gd name="T21" fmla="*/ 0 h 356"/>
              <a:gd name="T22" fmla="*/ 2 w 10"/>
              <a:gd name="T23" fmla="*/ 3 h 356"/>
              <a:gd name="T24" fmla="*/ 1 w 10"/>
              <a:gd name="T25" fmla="*/ 19 h 356"/>
              <a:gd name="T26" fmla="*/ 0 w 10"/>
              <a:gd name="T27" fmla="*/ 81 h 356"/>
              <a:gd name="T28" fmla="*/ 0 w 10"/>
              <a:gd name="T29" fmla="*/ 182 h 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0" h="356">
                <a:moveTo>
                  <a:pt x="0" y="182"/>
                </a:moveTo>
                <a:lnTo>
                  <a:pt x="1" y="282"/>
                </a:lnTo>
                <a:lnTo>
                  <a:pt x="2" y="342"/>
                </a:lnTo>
                <a:lnTo>
                  <a:pt x="4" y="355"/>
                </a:lnTo>
                <a:lnTo>
                  <a:pt x="5" y="356"/>
                </a:lnTo>
                <a:lnTo>
                  <a:pt x="6" y="345"/>
                </a:lnTo>
                <a:lnTo>
                  <a:pt x="7" y="320"/>
                </a:lnTo>
                <a:lnTo>
                  <a:pt x="10" y="174"/>
                </a:lnTo>
                <a:lnTo>
                  <a:pt x="7" y="31"/>
                </a:lnTo>
                <a:lnTo>
                  <a:pt x="6" y="10"/>
                </a:lnTo>
                <a:lnTo>
                  <a:pt x="4" y="0"/>
                </a:lnTo>
                <a:lnTo>
                  <a:pt x="2" y="3"/>
                </a:lnTo>
                <a:lnTo>
                  <a:pt x="1" y="19"/>
                </a:lnTo>
                <a:lnTo>
                  <a:pt x="0" y="81"/>
                </a:lnTo>
                <a:lnTo>
                  <a:pt x="0" y="18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975" name="Freeform 81"/>
          <p:cNvSpPr>
            <a:spLocks noEditPoints="1"/>
          </p:cNvSpPr>
          <p:nvPr/>
        </p:nvSpPr>
        <p:spPr bwMode="auto">
          <a:xfrm>
            <a:off x="7234238" y="1071563"/>
            <a:ext cx="39687" cy="41275"/>
          </a:xfrm>
          <a:custGeom>
            <a:avLst/>
            <a:gdLst>
              <a:gd name="T0" fmla="*/ 73 w 273"/>
              <a:gd name="T1" fmla="*/ 114 h 282"/>
              <a:gd name="T2" fmla="*/ 5 w 273"/>
              <a:gd name="T3" fmla="*/ 188 h 282"/>
              <a:gd name="T4" fmla="*/ 0 w 273"/>
              <a:gd name="T5" fmla="*/ 201 h 282"/>
              <a:gd name="T6" fmla="*/ 47 w 273"/>
              <a:gd name="T7" fmla="*/ 175 h 282"/>
              <a:gd name="T8" fmla="*/ 108 w 273"/>
              <a:gd name="T9" fmla="*/ 180 h 282"/>
              <a:gd name="T10" fmla="*/ 105 w 273"/>
              <a:gd name="T11" fmla="*/ 192 h 282"/>
              <a:gd name="T12" fmla="*/ 85 w 273"/>
              <a:gd name="T13" fmla="*/ 221 h 282"/>
              <a:gd name="T14" fmla="*/ 61 w 273"/>
              <a:gd name="T15" fmla="*/ 255 h 282"/>
              <a:gd name="T16" fmla="*/ 77 w 273"/>
              <a:gd name="T17" fmla="*/ 277 h 282"/>
              <a:gd name="T18" fmla="*/ 85 w 273"/>
              <a:gd name="T19" fmla="*/ 281 h 282"/>
              <a:gd name="T20" fmla="*/ 91 w 273"/>
              <a:gd name="T21" fmla="*/ 282 h 282"/>
              <a:gd name="T22" fmla="*/ 91 w 273"/>
              <a:gd name="T23" fmla="*/ 279 h 282"/>
              <a:gd name="T24" fmla="*/ 87 w 273"/>
              <a:gd name="T25" fmla="*/ 275 h 282"/>
              <a:gd name="T26" fmla="*/ 91 w 273"/>
              <a:gd name="T27" fmla="*/ 245 h 282"/>
              <a:gd name="T28" fmla="*/ 126 w 273"/>
              <a:gd name="T29" fmla="*/ 201 h 282"/>
              <a:gd name="T30" fmla="*/ 164 w 273"/>
              <a:gd name="T31" fmla="*/ 155 h 282"/>
              <a:gd name="T32" fmla="*/ 178 w 273"/>
              <a:gd name="T33" fmla="*/ 126 h 282"/>
              <a:gd name="T34" fmla="*/ 188 w 273"/>
              <a:gd name="T35" fmla="*/ 114 h 282"/>
              <a:gd name="T36" fmla="*/ 217 w 273"/>
              <a:gd name="T37" fmla="*/ 108 h 282"/>
              <a:gd name="T38" fmla="*/ 250 w 273"/>
              <a:gd name="T39" fmla="*/ 105 h 282"/>
              <a:gd name="T40" fmla="*/ 273 w 273"/>
              <a:gd name="T41" fmla="*/ 102 h 282"/>
              <a:gd name="T42" fmla="*/ 261 w 273"/>
              <a:gd name="T43" fmla="*/ 73 h 282"/>
              <a:gd name="T44" fmla="*/ 211 w 273"/>
              <a:gd name="T45" fmla="*/ 48 h 282"/>
              <a:gd name="T46" fmla="*/ 195 w 273"/>
              <a:gd name="T47" fmla="*/ 39 h 282"/>
              <a:gd name="T48" fmla="*/ 193 w 273"/>
              <a:gd name="T49" fmla="*/ 21 h 282"/>
              <a:gd name="T50" fmla="*/ 194 w 273"/>
              <a:gd name="T51" fmla="*/ 9 h 282"/>
              <a:gd name="T52" fmla="*/ 193 w 273"/>
              <a:gd name="T53" fmla="*/ 1 h 282"/>
              <a:gd name="T54" fmla="*/ 188 w 273"/>
              <a:gd name="T55" fmla="*/ 0 h 282"/>
              <a:gd name="T56" fmla="*/ 179 w 273"/>
              <a:gd name="T57" fmla="*/ 6 h 282"/>
              <a:gd name="T58" fmla="*/ 142 w 273"/>
              <a:gd name="T59" fmla="*/ 41 h 282"/>
              <a:gd name="T60" fmla="*/ 73 w 273"/>
              <a:gd name="T61" fmla="*/ 114 h 282"/>
              <a:gd name="T62" fmla="*/ 221 w 273"/>
              <a:gd name="T63" fmla="*/ 69 h 282"/>
              <a:gd name="T64" fmla="*/ 235 w 273"/>
              <a:gd name="T65" fmla="*/ 73 h 282"/>
              <a:gd name="T66" fmla="*/ 250 w 273"/>
              <a:gd name="T67" fmla="*/ 83 h 282"/>
              <a:gd name="T68" fmla="*/ 246 w 273"/>
              <a:gd name="T69" fmla="*/ 91 h 282"/>
              <a:gd name="T70" fmla="*/ 221 w 273"/>
              <a:gd name="T71" fmla="*/ 89 h 282"/>
              <a:gd name="T72" fmla="*/ 184 w 273"/>
              <a:gd name="T73" fmla="*/ 92 h 282"/>
              <a:gd name="T74" fmla="*/ 153 w 273"/>
              <a:gd name="T75" fmla="*/ 111 h 282"/>
              <a:gd name="T76" fmla="*/ 141 w 273"/>
              <a:gd name="T77" fmla="*/ 132 h 282"/>
              <a:gd name="T78" fmla="*/ 143 w 273"/>
              <a:gd name="T79" fmla="*/ 141 h 282"/>
              <a:gd name="T80" fmla="*/ 149 w 273"/>
              <a:gd name="T81" fmla="*/ 147 h 282"/>
              <a:gd name="T82" fmla="*/ 145 w 273"/>
              <a:gd name="T83" fmla="*/ 161 h 282"/>
              <a:gd name="T84" fmla="*/ 127 w 273"/>
              <a:gd name="T85" fmla="*/ 174 h 282"/>
              <a:gd name="T86" fmla="*/ 106 w 273"/>
              <a:gd name="T87" fmla="*/ 162 h 282"/>
              <a:gd name="T88" fmla="*/ 81 w 273"/>
              <a:gd name="T89" fmla="*/ 151 h 282"/>
              <a:gd name="T90" fmla="*/ 60 w 273"/>
              <a:gd name="T91" fmla="*/ 157 h 282"/>
              <a:gd name="T92" fmla="*/ 64 w 273"/>
              <a:gd name="T93" fmla="*/ 147 h 282"/>
              <a:gd name="T94" fmla="*/ 102 w 273"/>
              <a:gd name="T95" fmla="*/ 106 h 282"/>
              <a:gd name="T96" fmla="*/ 150 w 273"/>
              <a:gd name="T97" fmla="*/ 62 h 282"/>
              <a:gd name="T98" fmla="*/ 184 w 273"/>
              <a:gd name="T99" fmla="*/ 54 h 282"/>
              <a:gd name="T100" fmla="*/ 204 w 273"/>
              <a:gd name="T101" fmla="*/ 64 h 282"/>
              <a:gd name="T102" fmla="*/ 221 w 273"/>
              <a:gd name="T103" fmla="*/ 69 h 2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73" h="282">
                <a:moveTo>
                  <a:pt x="73" y="114"/>
                </a:moveTo>
                <a:lnTo>
                  <a:pt x="5" y="188"/>
                </a:lnTo>
                <a:lnTo>
                  <a:pt x="0" y="201"/>
                </a:lnTo>
                <a:lnTo>
                  <a:pt x="47" y="175"/>
                </a:lnTo>
                <a:lnTo>
                  <a:pt x="108" y="180"/>
                </a:lnTo>
                <a:lnTo>
                  <a:pt x="105" y="192"/>
                </a:lnTo>
                <a:lnTo>
                  <a:pt x="85" y="221"/>
                </a:lnTo>
                <a:lnTo>
                  <a:pt x="61" y="255"/>
                </a:lnTo>
                <a:lnTo>
                  <a:pt x="77" y="277"/>
                </a:lnTo>
                <a:lnTo>
                  <a:pt x="85" y="281"/>
                </a:lnTo>
                <a:lnTo>
                  <a:pt x="91" y="282"/>
                </a:lnTo>
                <a:lnTo>
                  <a:pt x="91" y="279"/>
                </a:lnTo>
                <a:lnTo>
                  <a:pt x="87" y="275"/>
                </a:lnTo>
                <a:lnTo>
                  <a:pt x="91" y="245"/>
                </a:lnTo>
                <a:lnTo>
                  <a:pt x="126" y="201"/>
                </a:lnTo>
                <a:lnTo>
                  <a:pt x="164" y="155"/>
                </a:lnTo>
                <a:lnTo>
                  <a:pt x="178" y="126"/>
                </a:lnTo>
                <a:lnTo>
                  <a:pt x="188" y="114"/>
                </a:lnTo>
                <a:lnTo>
                  <a:pt x="217" y="108"/>
                </a:lnTo>
                <a:lnTo>
                  <a:pt x="250" y="105"/>
                </a:lnTo>
                <a:lnTo>
                  <a:pt x="273" y="102"/>
                </a:lnTo>
                <a:lnTo>
                  <a:pt x="261" y="73"/>
                </a:lnTo>
                <a:lnTo>
                  <a:pt x="211" y="48"/>
                </a:lnTo>
                <a:lnTo>
                  <a:pt x="195" y="39"/>
                </a:lnTo>
                <a:lnTo>
                  <a:pt x="193" y="21"/>
                </a:lnTo>
                <a:lnTo>
                  <a:pt x="194" y="9"/>
                </a:lnTo>
                <a:lnTo>
                  <a:pt x="193" y="1"/>
                </a:lnTo>
                <a:lnTo>
                  <a:pt x="188" y="0"/>
                </a:lnTo>
                <a:lnTo>
                  <a:pt x="179" y="6"/>
                </a:lnTo>
                <a:lnTo>
                  <a:pt x="142" y="41"/>
                </a:lnTo>
                <a:lnTo>
                  <a:pt x="73" y="114"/>
                </a:lnTo>
                <a:close/>
                <a:moveTo>
                  <a:pt x="221" y="69"/>
                </a:moveTo>
                <a:lnTo>
                  <a:pt x="235" y="73"/>
                </a:lnTo>
                <a:lnTo>
                  <a:pt x="250" y="83"/>
                </a:lnTo>
                <a:lnTo>
                  <a:pt x="246" y="91"/>
                </a:lnTo>
                <a:lnTo>
                  <a:pt x="221" y="89"/>
                </a:lnTo>
                <a:lnTo>
                  <a:pt x="184" y="92"/>
                </a:lnTo>
                <a:lnTo>
                  <a:pt x="153" y="111"/>
                </a:lnTo>
                <a:lnTo>
                  <a:pt x="141" y="132"/>
                </a:lnTo>
                <a:lnTo>
                  <a:pt x="143" y="141"/>
                </a:lnTo>
                <a:lnTo>
                  <a:pt x="149" y="147"/>
                </a:lnTo>
                <a:lnTo>
                  <a:pt x="145" y="161"/>
                </a:lnTo>
                <a:lnTo>
                  <a:pt x="127" y="174"/>
                </a:lnTo>
                <a:lnTo>
                  <a:pt x="106" y="162"/>
                </a:lnTo>
                <a:lnTo>
                  <a:pt x="81" y="151"/>
                </a:lnTo>
                <a:lnTo>
                  <a:pt x="60" y="157"/>
                </a:lnTo>
                <a:lnTo>
                  <a:pt x="64" y="147"/>
                </a:lnTo>
                <a:lnTo>
                  <a:pt x="102" y="106"/>
                </a:lnTo>
                <a:lnTo>
                  <a:pt x="150" y="62"/>
                </a:lnTo>
                <a:lnTo>
                  <a:pt x="184" y="54"/>
                </a:lnTo>
                <a:lnTo>
                  <a:pt x="204" y="64"/>
                </a:lnTo>
                <a:lnTo>
                  <a:pt x="221" y="6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976" name="Freeform 82"/>
          <p:cNvSpPr>
            <a:spLocks/>
          </p:cNvSpPr>
          <p:nvPr/>
        </p:nvSpPr>
        <p:spPr bwMode="auto">
          <a:xfrm>
            <a:off x="7248525" y="1081088"/>
            <a:ext cx="11112" cy="14288"/>
          </a:xfrm>
          <a:custGeom>
            <a:avLst/>
            <a:gdLst>
              <a:gd name="T0" fmla="*/ 23 w 69"/>
              <a:gd name="T1" fmla="*/ 39 h 100"/>
              <a:gd name="T2" fmla="*/ 0 w 69"/>
              <a:gd name="T3" fmla="*/ 75 h 100"/>
              <a:gd name="T4" fmla="*/ 15 w 69"/>
              <a:gd name="T5" fmla="*/ 95 h 100"/>
              <a:gd name="T6" fmla="*/ 24 w 69"/>
              <a:gd name="T7" fmla="*/ 99 h 100"/>
              <a:gd name="T8" fmla="*/ 30 w 69"/>
              <a:gd name="T9" fmla="*/ 100 h 100"/>
              <a:gd name="T10" fmla="*/ 31 w 69"/>
              <a:gd name="T11" fmla="*/ 98 h 100"/>
              <a:gd name="T12" fmla="*/ 26 w 69"/>
              <a:gd name="T13" fmla="*/ 93 h 100"/>
              <a:gd name="T14" fmla="*/ 24 w 69"/>
              <a:gd name="T15" fmla="*/ 69 h 100"/>
              <a:gd name="T16" fmla="*/ 46 w 69"/>
              <a:gd name="T17" fmla="*/ 37 h 100"/>
              <a:gd name="T18" fmla="*/ 67 w 69"/>
              <a:gd name="T19" fmla="*/ 12 h 100"/>
              <a:gd name="T20" fmla="*/ 69 w 69"/>
              <a:gd name="T21" fmla="*/ 0 h 100"/>
              <a:gd name="T22" fmla="*/ 51 w 69"/>
              <a:gd name="T23" fmla="*/ 12 h 100"/>
              <a:gd name="T24" fmla="*/ 23 w 69"/>
              <a:gd name="T25" fmla="*/ 39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9" h="100">
                <a:moveTo>
                  <a:pt x="23" y="39"/>
                </a:moveTo>
                <a:lnTo>
                  <a:pt x="0" y="75"/>
                </a:lnTo>
                <a:lnTo>
                  <a:pt x="15" y="95"/>
                </a:lnTo>
                <a:lnTo>
                  <a:pt x="24" y="99"/>
                </a:lnTo>
                <a:lnTo>
                  <a:pt x="30" y="100"/>
                </a:lnTo>
                <a:lnTo>
                  <a:pt x="31" y="98"/>
                </a:lnTo>
                <a:lnTo>
                  <a:pt x="26" y="93"/>
                </a:lnTo>
                <a:lnTo>
                  <a:pt x="24" y="69"/>
                </a:lnTo>
                <a:lnTo>
                  <a:pt x="46" y="37"/>
                </a:lnTo>
                <a:lnTo>
                  <a:pt x="67" y="12"/>
                </a:lnTo>
                <a:lnTo>
                  <a:pt x="69" y="0"/>
                </a:lnTo>
                <a:lnTo>
                  <a:pt x="51" y="12"/>
                </a:lnTo>
                <a:lnTo>
                  <a:pt x="23" y="3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977" name="Freeform 83"/>
          <p:cNvSpPr>
            <a:spLocks/>
          </p:cNvSpPr>
          <p:nvPr/>
        </p:nvSpPr>
        <p:spPr bwMode="auto">
          <a:xfrm>
            <a:off x="7281863" y="1071563"/>
            <a:ext cx="14287" cy="11113"/>
          </a:xfrm>
          <a:custGeom>
            <a:avLst/>
            <a:gdLst>
              <a:gd name="T0" fmla="*/ 45 w 101"/>
              <a:gd name="T1" fmla="*/ 50 h 87"/>
              <a:gd name="T2" fmla="*/ 80 w 101"/>
              <a:gd name="T3" fmla="*/ 80 h 87"/>
              <a:gd name="T4" fmla="*/ 101 w 101"/>
              <a:gd name="T5" fmla="*/ 87 h 87"/>
              <a:gd name="T6" fmla="*/ 91 w 101"/>
              <a:gd name="T7" fmla="*/ 69 h 87"/>
              <a:gd name="T8" fmla="*/ 56 w 101"/>
              <a:gd name="T9" fmla="*/ 39 h 87"/>
              <a:gd name="T10" fmla="*/ 0 w 101"/>
              <a:gd name="T11" fmla="*/ 0 h 87"/>
              <a:gd name="T12" fmla="*/ 45 w 101"/>
              <a:gd name="T13" fmla="*/ 50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1" h="87">
                <a:moveTo>
                  <a:pt x="45" y="50"/>
                </a:moveTo>
                <a:lnTo>
                  <a:pt x="80" y="80"/>
                </a:lnTo>
                <a:lnTo>
                  <a:pt x="101" y="87"/>
                </a:lnTo>
                <a:lnTo>
                  <a:pt x="91" y="69"/>
                </a:lnTo>
                <a:lnTo>
                  <a:pt x="56" y="39"/>
                </a:lnTo>
                <a:lnTo>
                  <a:pt x="0" y="0"/>
                </a:lnTo>
                <a:lnTo>
                  <a:pt x="45" y="5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978" name="Freeform 84"/>
          <p:cNvSpPr>
            <a:spLocks/>
          </p:cNvSpPr>
          <p:nvPr/>
        </p:nvSpPr>
        <p:spPr bwMode="auto">
          <a:xfrm>
            <a:off x="7610475" y="1071563"/>
            <a:ext cx="166687" cy="323850"/>
          </a:xfrm>
          <a:custGeom>
            <a:avLst/>
            <a:gdLst>
              <a:gd name="T0" fmla="*/ 1132 w 1150"/>
              <a:gd name="T1" fmla="*/ 43 h 2238"/>
              <a:gd name="T2" fmla="*/ 1073 w 1150"/>
              <a:gd name="T3" fmla="*/ 348 h 2238"/>
              <a:gd name="T4" fmla="*/ 1010 w 1150"/>
              <a:gd name="T5" fmla="*/ 590 h 2238"/>
              <a:gd name="T6" fmla="*/ 929 w 1150"/>
              <a:gd name="T7" fmla="*/ 819 h 2238"/>
              <a:gd name="T8" fmla="*/ 816 w 1150"/>
              <a:gd name="T9" fmla="*/ 1084 h 2238"/>
              <a:gd name="T10" fmla="*/ 544 w 1150"/>
              <a:gd name="T11" fmla="*/ 1615 h 2238"/>
              <a:gd name="T12" fmla="*/ 248 w 1150"/>
              <a:gd name="T13" fmla="*/ 2110 h 2238"/>
              <a:gd name="T14" fmla="*/ 161 w 1150"/>
              <a:gd name="T15" fmla="*/ 2236 h 2238"/>
              <a:gd name="T16" fmla="*/ 91 w 1150"/>
              <a:gd name="T17" fmla="*/ 2026 h 2238"/>
              <a:gd name="T18" fmla="*/ 36 w 1150"/>
              <a:gd name="T19" fmla="*/ 1838 h 2238"/>
              <a:gd name="T20" fmla="*/ 56 w 1150"/>
              <a:gd name="T21" fmla="*/ 1774 h 2238"/>
              <a:gd name="T22" fmla="*/ 85 w 1150"/>
              <a:gd name="T23" fmla="*/ 1748 h 2238"/>
              <a:gd name="T24" fmla="*/ 107 w 1150"/>
              <a:gd name="T25" fmla="*/ 1743 h 2238"/>
              <a:gd name="T26" fmla="*/ 118 w 1150"/>
              <a:gd name="T27" fmla="*/ 1789 h 2238"/>
              <a:gd name="T28" fmla="*/ 93 w 1150"/>
              <a:gd name="T29" fmla="*/ 1821 h 2238"/>
              <a:gd name="T30" fmla="*/ 78 w 1150"/>
              <a:gd name="T31" fmla="*/ 1827 h 2238"/>
              <a:gd name="T32" fmla="*/ 72 w 1150"/>
              <a:gd name="T33" fmla="*/ 1848 h 2238"/>
              <a:gd name="T34" fmla="*/ 90 w 1150"/>
              <a:gd name="T35" fmla="*/ 1852 h 2238"/>
              <a:gd name="T36" fmla="*/ 142 w 1150"/>
              <a:gd name="T37" fmla="*/ 1811 h 2238"/>
              <a:gd name="T38" fmla="*/ 190 w 1150"/>
              <a:gd name="T39" fmla="*/ 1762 h 2238"/>
              <a:gd name="T40" fmla="*/ 210 w 1150"/>
              <a:gd name="T41" fmla="*/ 1734 h 2238"/>
              <a:gd name="T42" fmla="*/ 203 w 1150"/>
              <a:gd name="T43" fmla="*/ 1733 h 2238"/>
              <a:gd name="T44" fmla="*/ 186 w 1150"/>
              <a:gd name="T45" fmla="*/ 1749 h 2238"/>
              <a:gd name="T46" fmla="*/ 161 w 1150"/>
              <a:gd name="T47" fmla="*/ 1762 h 2238"/>
              <a:gd name="T48" fmla="*/ 134 w 1150"/>
              <a:gd name="T49" fmla="*/ 1749 h 2238"/>
              <a:gd name="T50" fmla="*/ 126 w 1150"/>
              <a:gd name="T51" fmla="*/ 1714 h 2238"/>
              <a:gd name="T52" fmla="*/ 184 w 1150"/>
              <a:gd name="T53" fmla="*/ 1641 h 2238"/>
              <a:gd name="T54" fmla="*/ 197 w 1150"/>
              <a:gd name="T55" fmla="*/ 1627 h 2238"/>
              <a:gd name="T56" fmla="*/ 203 w 1150"/>
              <a:gd name="T57" fmla="*/ 1619 h 2238"/>
              <a:gd name="T58" fmla="*/ 205 w 1150"/>
              <a:gd name="T59" fmla="*/ 1617 h 2238"/>
              <a:gd name="T60" fmla="*/ 204 w 1150"/>
              <a:gd name="T61" fmla="*/ 1616 h 2238"/>
              <a:gd name="T62" fmla="*/ 203 w 1150"/>
              <a:gd name="T63" fmla="*/ 1617 h 2238"/>
              <a:gd name="T64" fmla="*/ 200 w 1150"/>
              <a:gd name="T65" fmla="*/ 1619 h 2238"/>
              <a:gd name="T66" fmla="*/ 175 w 1150"/>
              <a:gd name="T67" fmla="*/ 1640 h 2238"/>
              <a:gd name="T68" fmla="*/ 130 w 1150"/>
              <a:gd name="T69" fmla="*/ 1683 h 2238"/>
              <a:gd name="T70" fmla="*/ 0 w 1150"/>
              <a:gd name="T71" fmla="*/ 1809 h 2238"/>
              <a:gd name="T72" fmla="*/ 66 w 1150"/>
              <a:gd name="T73" fmla="*/ 2017 h 2238"/>
              <a:gd name="T74" fmla="*/ 116 w 1150"/>
              <a:gd name="T75" fmla="*/ 2169 h 2238"/>
              <a:gd name="T76" fmla="*/ 148 w 1150"/>
              <a:gd name="T77" fmla="*/ 2238 h 2238"/>
              <a:gd name="T78" fmla="*/ 270 w 1150"/>
              <a:gd name="T79" fmla="*/ 2113 h 2238"/>
              <a:gd name="T80" fmla="*/ 490 w 1150"/>
              <a:gd name="T81" fmla="*/ 1757 h 2238"/>
              <a:gd name="T82" fmla="*/ 738 w 1150"/>
              <a:gd name="T83" fmla="*/ 1293 h 2238"/>
              <a:gd name="T84" fmla="*/ 944 w 1150"/>
              <a:gd name="T85" fmla="*/ 844 h 2238"/>
              <a:gd name="T86" fmla="*/ 1070 w 1150"/>
              <a:gd name="T87" fmla="*/ 450 h 2238"/>
              <a:gd name="T88" fmla="*/ 1146 w 1150"/>
              <a:gd name="T89" fmla="*/ 84 h 2238"/>
              <a:gd name="T90" fmla="*/ 1150 w 1150"/>
              <a:gd name="T91" fmla="*/ 28 h 2238"/>
              <a:gd name="T92" fmla="*/ 1148 w 1150"/>
              <a:gd name="T93" fmla="*/ 0 h 2238"/>
              <a:gd name="T94" fmla="*/ 1142 w 1150"/>
              <a:gd name="T95" fmla="*/ 3 h 2238"/>
              <a:gd name="T96" fmla="*/ 1132 w 1150"/>
              <a:gd name="T97" fmla="*/ 43 h 2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150" h="2238">
                <a:moveTo>
                  <a:pt x="1132" y="43"/>
                </a:moveTo>
                <a:lnTo>
                  <a:pt x="1073" y="348"/>
                </a:lnTo>
                <a:lnTo>
                  <a:pt x="1010" y="590"/>
                </a:lnTo>
                <a:lnTo>
                  <a:pt x="929" y="819"/>
                </a:lnTo>
                <a:lnTo>
                  <a:pt x="816" y="1084"/>
                </a:lnTo>
                <a:lnTo>
                  <a:pt x="544" y="1615"/>
                </a:lnTo>
                <a:lnTo>
                  <a:pt x="248" y="2110"/>
                </a:lnTo>
                <a:lnTo>
                  <a:pt x="161" y="2236"/>
                </a:lnTo>
                <a:lnTo>
                  <a:pt x="91" y="2026"/>
                </a:lnTo>
                <a:lnTo>
                  <a:pt x="36" y="1838"/>
                </a:lnTo>
                <a:lnTo>
                  <a:pt x="56" y="1774"/>
                </a:lnTo>
                <a:lnTo>
                  <a:pt x="85" y="1748"/>
                </a:lnTo>
                <a:lnTo>
                  <a:pt x="107" y="1743"/>
                </a:lnTo>
                <a:lnTo>
                  <a:pt x="118" y="1789"/>
                </a:lnTo>
                <a:lnTo>
                  <a:pt x="93" y="1821"/>
                </a:lnTo>
                <a:lnTo>
                  <a:pt x="78" y="1827"/>
                </a:lnTo>
                <a:lnTo>
                  <a:pt x="72" y="1848"/>
                </a:lnTo>
                <a:lnTo>
                  <a:pt x="90" y="1852"/>
                </a:lnTo>
                <a:lnTo>
                  <a:pt x="142" y="1811"/>
                </a:lnTo>
                <a:lnTo>
                  <a:pt x="190" y="1762"/>
                </a:lnTo>
                <a:lnTo>
                  <a:pt x="210" y="1734"/>
                </a:lnTo>
                <a:lnTo>
                  <a:pt x="203" y="1733"/>
                </a:lnTo>
                <a:lnTo>
                  <a:pt x="186" y="1749"/>
                </a:lnTo>
                <a:lnTo>
                  <a:pt x="161" y="1762"/>
                </a:lnTo>
                <a:lnTo>
                  <a:pt x="134" y="1749"/>
                </a:lnTo>
                <a:lnTo>
                  <a:pt x="126" y="1714"/>
                </a:lnTo>
                <a:lnTo>
                  <a:pt x="184" y="1641"/>
                </a:lnTo>
                <a:lnTo>
                  <a:pt x="197" y="1627"/>
                </a:lnTo>
                <a:lnTo>
                  <a:pt x="203" y="1619"/>
                </a:lnTo>
                <a:lnTo>
                  <a:pt x="205" y="1617"/>
                </a:lnTo>
                <a:lnTo>
                  <a:pt x="204" y="1616"/>
                </a:lnTo>
                <a:lnTo>
                  <a:pt x="203" y="1617"/>
                </a:lnTo>
                <a:lnTo>
                  <a:pt x="200" y="1619"/>
                </a:lnTo>
                <a:lnTo>
                  <a:pt x="175" y="1640"/>
                </a:lnTo>
                <a:lnTo>
                  <a:pt x="130" y="1683"/>
                </a:lnTo>
                <a:lnTo>
                  <a:pt x="0" y="1809"/>
                </a:lnTo>
                <a:lnTo>
                  <a:pt x="66" y="2017"/>
                </a:lnTo>
                <a:lnTo>
                  <a:pt x="116" y="2169"/>
                </a:lnTo>
                <a:lnTo>
                  <a:pt x="148" y="2238"/>
                </a:lnTo>
                <a:lnTo>
                  <a:pt x="270" y="2113"/>
                </a:lnTo>
                <a:lnTo>
                  <a:pt x="490" y="1757"/>
                </a:lnTo>
                <a:lnTo>
                  <a:pt x="738" y="1293"/>
                </a:lnTo>
                <a:lnTo>
                  <a:pt x="944" y="844"/>
                </a:lnTo>
                <a:lnTo>
                  <a:pt x="1070" y="450"/>
                </a:lnTo>
                <a:lnTo>
                  <a:pt x="1146" y="84"/>
                </a:lnTo>
                <a:lnTo>
                  <a:pt x="1150" y="28"/>
                </a:lnTo>
                <a:lnTo>
                  <a:pt x="1148" y="0"/>
                </a:lnTo>
                <a:lnTo>
                  <a:pt x="1142" y="3"/>
                </a:lnTo>
                <a:lnTo>
                  <a:pt x="1132" y="4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979" name="Freeform 85"/>
          <p:cNvSpPr>
            <a:spLocks/>
          </p:cNvSpPr>
          <p:nvPr/>
        </p:nvSpPr>
        <p:spPr bwMode="auto">
          <a:xfrm>
            <a:off x="6711950" y="1079501"/>
            <a:ext cx="42862" cy="55563"/>
          </a:xfrm>
          <a:custGeom>
            <a:avLst/>
            <a:gdLst>
              <a:gd name="T0" fmla="*/ 271 w 294"/>
              <a:gd name="T1" fmla="*/ 45 h 382"/>
              <a:gd name="T2" fmla="*/ 261 w 294"/>
              <a:gd name="T3" fmla="*/ 125 h 382"/>
              <a:gd name="T4" fmla="*/ 143 w 294"/>
              <a:gd name="T5" fmla="*/ 248 h 382"/>
              <a:gd name="T6" fmla="*/ 0 w 294"/>
              <a:gd name="T7" fmla="*/ 382 h 382"/>
              <a:gd name="T8" fmla="*/ 151 w 294"/>
              <a:gd name="T9" fmla="*/ 254 h 382"/>
              <a:gd name="T10" fmla="*/ 238 w 294"/>
              <a:gd name="T11" fmla="*/ 176 h 382"/>
              <a:gd name="T12" fmla="*/ 283 w 294"/>
              <a:gd name="T13" fmla="*/ 118 h 382"/>
              <a:gd name="T14" fmla="*/ 294 w 294"/>
              <a:gd name="T15" fmla="*/ 70 h 382"/>
              <a:gd name="T16" fmla="*/ 277 w 294"/>
              <a:gd name="T17" fmla="*/ 17 h 382"/>
              <a:gd name="T18" fmla="*/ 269 w 294"/>
              <a:gd name="T19" fmla="*/ 1 h 382"/>
              <a:gd name="T20" fmla="*/ 266 w 294"/>
              <a:gd name="T21" fmla="*/ 0 h 382"/>
              <a:gd name="T22" fmla="*/ 267 w 294"/>
              <a:gd name="T23" fmla="*/ 14 h 382"/>
              <a:gd name="T24" fmla="*/ 271 w 294"/>
              <a:gd name="T25" fmla="*/ 45 h 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94" h="382">
                <a:moveTo>
                  <a:pt x="271" y="45"/>
                </a:moveTo>
                <a:lnTo>
                  <a:pt x="261" y="125"/>
                </a:lnTo>
                <a:lnTo>
                  <a:pt x="143" y="248"/>
                </a:lnTo>
                <a:lnTo>
                  <a:pt x="0" y="382"/>
                </a:lnTo>
                <a:lnTo>
                  <a:pt x="151" y="254"/>
                </a:lnTo>
                <a:lnTo>
                  <a:pt x="238" y="176"/>
                </a:lnTo>
                <a:lnTo>
                  <a:pt x="283" y="118"/>
                </a:lnTo>
                <a:lnTo>
                  <a:pt x="294" y="70"/>
                </a:lnTo>
                <a:lnTo>
                  <a:pt x="277" y="17"/>
                </a:lnTo>
                <a:lnTo>
                  <a:pt x="269" y="1"/>
                </a:lnTo>
                <a:lnTo>
                  <a:pt x="266" y="0"/>
                </a:lnTo>
                <a:lnTo>
                  <a:pt x="267" y="14"/>
                </a:lnTo>
                <a:lnTo>
                  <a:pt x="271" y="4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980" name="Freeform 86"/>
          <p:cNvSpPr>
            <a:spLocks/>
          </p:cNvSpPr>
          <p:nvPr/>
        </p:nvSpPr>
        <p:spPr bwMode="auto">
          <a:xfrm>
            <a:off x="7181850" y="1077913"/>
            <a:ext cx="177800" cy="209550"/>
          </a:xfrm>
          <a:custGeom>
            <a:avLst/>
            <a:gdLst>
              <a:gd name="T0" fmla="*/ 1123 w 1233"/>
              <a:gd name="T1" fmla="*/ 41 h 1453"/>
              <a:gd name="T2" fmla="*/ 1054 w 1233"/>
              <a:gd name="T3" fmla="*/ 66 h 1453"/>
              <a:gd name="T4" fmla="*/ 1012 w 1233"/>
              <a:gd name="T5" fmla="*/ 68 h 1453"/>
              <a:gd name="T6" fmla="*/ 1005 w 1233"/>
              <a:gd name="T7" fmla="*/ 64 h 1453"/>
              <a:gd name="T8" fmla="*/ 999 w 1233"/>
              <a:gd name="T9" fmla="*/ 63 h 1453"/>
              <a:gd name="T10" fmla="*/ 998 w 1233"/>
              <a:gd name="T11" fmla="*/ 67 h 1453"/>
              <a:gd name="T12" fmla="*/ 1002 w 1233"/>
              <a:gd name="T13" fmla="*/ 74 h 1453"/>
              <a:gd name="T14" fmla="*/ 997 w 1233"/>
              <a:gd name="T15" fmla="*/ 100 h 1453"/>
              <a:gd name="T16" fmla="*/ 964 w 1233"/>
              <a:gd name="T17" fmla="*/ 130 h 1453"/>
              <a:gd name="T18" fmla="*/ 928 w 1233"/>
              <a:gd name="T19" fmla="*/ 150 h 1453"/>
              <a:gd name="T20" fmla="*/ 913 w 1233"/>
              <a:gd name="T21" fmla="*/ 155 h 1453"/>
              <a:gd name="T22" fmla="*/ 862 w 1233"/>
              <a:gd name="T23" fmla="*/ 201 h 1453"/>
              <a:gd name="T24" fmla="*/ 741 w 1233"/>
              <a:gd name="T25" fmla="*/ 326 h 1453"/>
              <a:gd name="T26" fmla="*/ 455 w 1233"/>
              <a:gd name="T27" fmla="*/ 675 h 1453"/>
              <a:gd name="T28" fmla="*/ 200 w 1233"/>
              <a:gd name="T29" fmla="*/ 1078 h 1453"/>
              <a:gd name="T30" fmla="*/ 120 w 1233"/>
              <a:gd name="T31" fmla="*/ 1209 h 1453"/>
              <a:gd name="T32" fmla="*/ 80 w 1233"/>
              <a:gd name="T33" fmla="*/ 1233 h 1453"/>
              <a:gd name="T34" fmla="*/ 73 w 1233"/>
              <a:gd name="T35" fmla="*/ 1221 h 1453"/>
              <a:gd name="T36" fmla="*/ 69 w 1233"/>
              <a:gd name="T37" fmla="*/ 1218 h 1453"/>
              <a:gd name="T38" fmla="*/ 68 w 1233"/>
              <a:gd name="T39" fmla="*/ 1223 h 1453"/>
              <a:gd name="T40" fmla="*/ 72 w 1233"/>
              <a:gd name="T41" fmla="*/ 1237 h 1453"/>
              <a:gd name="T42" fmla="*/ 68 w 1233"/>
              <a:gd name="T43" fmla="*/ 1283 h 1453"/>
              <a:gd name="T44" fmla="*/ 43 w 1233"/>
              <a:gd name="T45" fmla="*/ 1350 h 1453"/>
              <a:gd name="T46" fmla="*/ 15 w 1233"/>
              <a:gd name="T47" fmla="*/ 1409 h 1453"/>
              <a:gd name="T48" fmla="*/ 2 w 1233"/>
              <a:gd name="T49" fmla="*/ 1442 h 1453"/>
              <a:gd name="T50" fmla="*/ 0 w 1233"/>
              <a:gd name="T51" fmla="*/ 1451 h 1453"/>
              <a:gd name="T52" fmla="*/ 1 w 1233"/>
              <a:gd name="T53" fmla="*/ 1453 h 1453"/>
              <a:gd name="T54" fmla="*/ 6 w 1233"/>
              <a:gd name="T55" fmla="*/ 1449 h 1453"/>
              <a:gd name="T56" fmla="*/ 13 w 1233"/>
              <a:gd name="T57" fmla="*/ 1439 h 1453"/>
              <a:gd name="T58" fmla="*/ 71 w 1233"/>
              <a:gd name="T59" fmla="*/ 1349 h 1453"/>
              <a:gd name="T60" fmla="*/ 165 w 1233"/>
              <a:gd name="T61" fmla="*/ 1185 h 1453"/>
              <a:gd name="T62" fmla="*/ 421 w 1233"/>
              <a:gd name="T63" fmla="*/ 759 h 1453"/>
              <a:gd name="T64" fmla="*/ 661 w 1233"/>
              <a:gd name="T65" fmla="*/ 437 h 1453"/>
              <a:gd name="T66" fmla="*/ 895 w 1233"/>
              <a:gd name="T67" fmla="*/ 208 h 1453"/>
              <a:gd name="T68" fmla="*/ 1138 w 1233"/>
              <a:gd name="T69" fmla="*/ 55 h 1453"/>
              <a:gd name="T70" fmla="*/ 1214 w 1233"/>
              <a:gd name="T71" fmla="*/ 17 h 1453"/>
              <a:gd name="T72" fmla="*/ 1233 w 1233"/>
              <a:gd name="T73" fmla="*/ 0 h 1453"/>
              <a:gd name="T74" fmla="*/ 1193 w 1233"/>
              <a:gd name="T75" fmla="*/ 12 h 1453"/>
              <a:gd name="T76" fmla="*/ 1123 w 1233"/>
              <a:gd name="T77" fmla="*/ 41 h 14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233" h="1453">
                <a:moveTo>
                  <a:pt x="1123" y="41"/>
                </a:moveTo>
                <a:lnTo>
                  <a:pt x="1054" y="66"/>
                </a:lnTo>
                <a:lnTo>
                  <a:pt x="1012" y="68"/>
                </a:lnTo>
                <a:lnTo>
                  <a:pt x="1005" y="64"/>
                </a:lnTo>
                <a:lnTo>
                  <a:pt x="999" y="63"/>
                </a:lnTo>
                <a:lnTo>
                  <a:pt x="998" y="67"/>
                </a:lnTo>
                <a:lnTo>
                  <a:pt x="1002" y="74"/>
                </a:lnTo>
                <a:lnTo>
                  <a:pt x="997" y="100"/>
                </a:lnTo>
                <a:lnTo>
                  <a:pt x="964" y="130"/>
                </a:lnTo>
                <a:lnTo>
                  <a:pt x="928" y="150"/>
                </a:lnTo>
                <a:lnTo>
                  <a:pt x="913" y="155"/>
                </a:lnTo>
                <a:lnTo>
                  <a:pt x="862" y="201"/>
                </a:lnTo>
                <a:lnTo>
                  <a:pt x="741" y="326"/>
                </a:lnTo>
                <a:lnTo>
                  <a:pt x="455" y="675"/>
                </a:lnTo>
                <a:lnTo>
                  <a:pt x="200" y="1078"/>
                </a:lnTo>
                <a:lnTo>
                  <a:pt x="120" y="1209"/>
                </a:lnTo>
                <a:lnTo>
                  <a:pt x="80" y="1233"/>
                </a:lnTo>
                <a:lnTo>
                  <a:pt x="73" y="1221"/>
                </a:lnTo>
                <a:lnTo>
                  <a:pt x="69" y="1218"/>
                </a:lnTo>
                <a:lnTo>
                  <a:pt x="68" y="1223"/>
                </a:lnTo>
                <a:lnTo>
                  <a:pt x="72" y="1237"/>
                </a:lnTo>
                <a:lnTo>
                  <a:pt x="68" y="1283"/>
                </a:lnTo>
                <a:lnTo>
                  <a:pt x="43" y="1350"/>
                </a:lnTo>
                <a:lnTo>
                  <a:pt x="15" y="1409"/>
                </a:lnTo>
                <a:lnTo>
                  <a:pt x="2" y="1442"/>
                </a:lnTo>
                <a:lnTo>
                  <a:pt x="0" y="1451"/>
                </a:lnTo>
                <a:lnTo>
                  <a:pt x="1" y="1453"/>
                </a:lnTo>
                <a:lnTo>
                  <a:pt x="6" y="1449"/>
                </a:lnTo>
                <a:lnTo>
                  <a:pt x="13" y="1439"/>
                </a:lnTo>
                <a:lnTo>
                  <a:pt x="71" y="1349"/>
                </a:lnTo>
                <a:lnTo>
                  <a:pt x="165" y="1185"/>
                </a:lnTo>
                <a:lnTo>
                  <a:pt x="421" y="759"/>
                </a:lnTo>
                <a:lnTo>
                  <a:pt x="661" y="437"/>
                </a:lnTo>
                <a:lnTo>
                  <a:pt x="895" y="208"/>
                </a:lnTo>
                <a:lnTo>
                  <a:pt x="1138" y="55"/>
                </a:lnTo>
                <a:lnTo>
                  <a:pt x="1214" y="17"/>
                </a:lnTo>
                <a:lnTo>
                  <a:pt x="1233" y="0"/>
                </a:lnTo>
                <a:lnTo>
                  <a:pt x="1193" y="12"/>
                </a:lnTo>
                <a:lnTo>
                  <a:pt x="1123" y="4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981" name="Freeform 87"/>
          <p:cNvSpPr>
            <a:spLocks/>
          </p:cNvSpPr>
          <p:nvPr/>
        </p:nvSpPr>
        <p:spPr bwMode="auto">
          <a:xfrm>
            <a:off x="7316788" y="1081088"/>
            <a:ext cx="11112" cy="6350"/>
          </a:xfrm>
          <a:custGeom>
            <a:avLst/>
            <a:gdLst>
              <a:gd name="T0" fmla="*/ 15 w 73"/>
              <a:gd name="T1" fmla="*/ 21 h 42"/>
              <a:gd name="T2" fmla="*/ 0 w 73"/>
              <a:gd name="T3" fmla="*/ 35 h 42"/>
              <a:gd name="T4" fmla="*/ 5 w 73"/>
              <a:gd name="T5" fmla="*/ 42 h 42"/>
              <a:gd name="T6" fmla="*/ 28 w 73"/>
              <a:gd name="T7" fmla="*/ 35 h 42"/>
              <a:gd name="T8" fmla="*/ 56 w 73"/>
              <a:gd name="T9" fmla="*/ 21 h 42"/>
              <a:gd name="T10" fmla="*/ 73 w 73"/>
              <a:gd name="T11" fmla="*/ 6 h 42"/>
              <a:gd name="T12" fmla="*/ 67 w 73"/>
              <a:gd name="T13" fmla="*/ 0 h 42"/>
              <a:gd name="T14" fmla="*/ 43 w 73"/>
              <a:gd name="T15" fmla="*/ 6 h 42"/>
              <a:gd name="T16" fmla="*/ 15 w 73"/>
              <a:gd name="T17" fmla="*/ 21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3" h="42">
                <a:moveTo>
                  <a:pt x="15" y="21"/>
                </a:moveTo>
                <a:lnTo>
                  <a:pt x="0" y="35"/>
                </a:lnTo>
                <a:lnTo>
                  <a:pt x="5" y="42"/>
                </a:lnTo>
                <a:lnTo>
                  <a:pt x="28" y="35"/>
                </a:lnTo>
                <a:lnTo>
                  <a:pt x="56" y="21"/>
                </a:lnTo>
                <a:lnTo>
                  <a:pt x="73" y="6"/>
                </a:lnTo>
                <a:lnTo>
                  <a:pt x="67" y="0"/>
                </a:lnTo>
                <a:lnTo>
                  <a:pt x="43" y="6"/>
                </a:lnTo>
                <a:lnTo>
                  <a:pt x="15" y="2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982" name="Freeform 88"/>
          <p:cNvSpPr>
            <a:spLocks/>
          </p:cNvSpPr>
          <p:nvPr/>
        </p:nvSpPr>
        <p:spPr bwMode="auto">
          <a:xfrm>
            <a:off x="6721475" y="1084263"/>
            <a:ext cx="73025" cy="63500"/>
          </a:xfrm>
          <a:custGeom>
            <a:avLst/>
            <a:gdLst>
              <a:gd name="T0" fmla="*/ 280 w 506"/>
              <a:gd name="T1" fmla="*/ 179 h 438"/>
              <a:gd name="T2" fmla="*/ 112 w 506"/>
              <a:gd name="T3" fmla="*/ 325 h 438"/>
              <a:gd name="T4" fmla="*/ 12 w 506"/>
              <a:gd name="T5" fmla="*/ 420 h 438"/>
              <a:gd name="T6" fmla="*/ 3 w 506"/>
              <a:gd name="T7" fmla="*/ 431 h 438"/>
              <a:gd name="T8" fmla="*/ 0 w 506"/>
              <a:gd name="T9" fmla="*/ 437 h 438"/>
              <a:gd name="T10" fmla="*/ 1 w 506"/>
              <a:gd name="T11" fmla="*/ 438 h 438"/>
              <a:gd name="T12" fmla="*/ 7 w 506"/>
              <a:gd name="T13" fmla="*/ 436 h 438"/>
              <a:gd name="T14" fmla="*/ 28 w 506"/>
              <a:gd name="T15" fmla="*/ 419 h 438"/>
              <a:gd name="T16" fmla="*/ 63 w 506"/>
              <a:gd name="T17" fmla="*/ 387 h 438"/>
              <a:gd name="T18" fmla="*/ 335 w 506"/>
              <a:gd name="T19" fmla="*/ 153 h 438"/>
              <a:gd name="T20" fmla="*/ 450 w 506"/>
              <a:gd name="T21" fmla="*/ 90 h 438"/>
              <a:gd name="T22" fmla="*/ 459 w 506"/>
              <a:gd name="T23" fmla="*/ 94 h 438"/>
              <a:gd name="T24" fmla="*/ 464 w 506"/>
              <a:gd name="T25" fmla="*/ 95 h 438"/>
              <a:gd name="T26" fmla="*/ 465 w 506"/>
              <a:gd name="T27" fmla="*/ 93 h 438"/>
              <a:gd name="T28" fmla="*/ 460 w 506"/>
              <a:gd name="T29" fmla="*/ 88 h 438"/>
              <a:gd name="T30" fmla="*/ 460 w 506"/>
              <a:gd name="T31" fmla="*/ 64 h 438"/>
              <a:gd name="T32" fmla="*/ 480 w 506"/>
              <a:gd name="T33" fmla="*/ 32 h 438"/>
              <a:gd name="T34" fmla="*/ 499 w 506"/>
              <a:gd name="T35" fmla="*/ 10 h 438"/>
              <a:gd name="T36" fmla="*/ 506 w 506"/>
              <a:gd name="T37" fmla="*/ 0 h 438"/>
              <a:gd name="T38" fmla="*/ 502 w 506"/>
              <a:gd name="T39" fmla="*/ 0 h 438"/>
              <a:gd name="T40" fmla="*/ 486 w 506"/>
              <a:gd name="T41" fmla="*/ 11 h 438"/>
              <a:gd name="T42" fmla="*/ 412 w 506"/>
              <a:gd name="T43" fmla="*/ 69 h 438"/>
              <a:gd name="T44" fmla="*/ 280 w 506"/>
              <a:gd name="T45" fmla="*/ 179 h 4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506" h="438">
                <a:moveTo>
                  <a:pt x="280" y="179"/>
                </a:moveTo>
                <a:lnTo>
                  <a:pt x="112" y="325"/>
                </a:lnTo>
                <a:lnTo>
                  <a:pt x="12" y="420"/>
                </a:lnTo>
                <a:lnTo>
                  <a:pt x="3" y="431"/>
                </a:lnTo>
                <a:lnTo>
                  <a:pt x="0" y="437"/>
                </a:lnTo>
                <a:lnTo>
                  <a:pt x="1" y="438"/>
                </a:lnTo>
                <a:lnTo>
                  <a:pt x="7" y="436"/>
                </a:lnTo>
                <a:lnTo>
                  <a:pt x="28" y="419"/>
                </a:lnTo>
                <a:lnTo>
                  <a:pt x="63" y="387"/>
                </a:lnTo>
                <a:lnTo>
                  <a:pt x="335" y="153"/>
                </a:lnTo>
                <a:lnTo>
                  <a:pt x="450" y="90"/>
                </a:lnTo>
                <a:lnTo>
                  <a:pt x="459" y="94"/>
                </a:lnTo>
                <a:lnTo>
                  <a:pt x="464" y="95"/>
                </a:lnTo>
                <a:lnTo>
                  <a:pt x="465" y="93"/>
                </a:lnTo>
                <a:lnTo>
                  <a:pt x="460" y="88"/>
                </a:lnTo>
                <a:lnTo>
                  <a:pt x="460" y="64"/>
                </a:lnTo>
                <a:lnTo>
                  <a:pt x="480" y="32"/>
                </a:lnTo>
                <a:lnTo>
                  <a:pt x="499" y="10"/>
                </a:lnTo>
                <a:lnTo>
                  <a:pt x="506" y="0"/>
                </a:lnTo>
                <a:lnTo>
                  <a:pt x="502" y="0"/>
                </a:lnTo>
                <a:lnTo>
                  <a:pt x="486" y="11"/>
                </a:lnTo>
                <a:lnTo>
                  <a:pt x="412" y="69"/>
                </a:lnTo>
                <a:lnTo>
                  <a:pt x="280" y="17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983" name="Freeform 89"/>
          <p:cNvSpPr>
            <a:spLocks noEditPoints="1"/>
          </p:cNvSpPr>
          <p:nvPr/>
        </p:nvSpPr>
        <p:spPr bwMode="auto">
          <a:xfrm>
            <a:off x="7227888" y="1084263"/>
            <a:ext cx="55562" cy="63500"/>
          </a:xfrm>
          <a:custGeom>
            <a:avLst/>
            <a:gdLst>
              <a:gd name="T0" fmla="*/ 342 w 386"/>
              <a:gd name="T1" fmla="*/ 123 h 435"/>
              <a:gd name="T2" fmla="*/ 292 w 386"/>
              <a:gd name="T3" fmla="*/ 144 h 435"/>
              <a:gd name="T4" fmla="*/ 289 w 386"/>
              <a:gd name="T5" fmla="*/ 88 h 435"/>
              <a:gd name="T6" fmla="*/ 242 w 386"/>
              <a:gd name="T7" fmla="*/ 94 h 435"/>
              <a:gd name="T8" fmla="*/ 222 w 386"/>
              <a:gd name="T9" fmla="*/ 135 h 435"/>
              <a:gd name="T10" fmla="*/ 187 w 386"/>
              <a:gd name="T11" fmla="*/ 141 h 435"/>
              <a:gd name="T12" fmla="*/ 182 w 386"/>
              <a:gd name="T13" fmla="*/ 164 h 435"/>
              <a:gd name="T14" fmla="*/ 175 w 386"/>
              <a:gd name="T15" fmla="*/ 194 h 435"/>
              <a:gd name="T16" fmla="*/ 166 w 386"/>
              <a:gd name="T17" fmla="*/ 242 h 435"/>
              <a:gd name="T18" fmla="*/ 177 w 386"/>
              <a:gd name="T19" fmla="*/ 247 h 435"/>
              <a:gd name="T20" fmla="*/ 214 w 386"/>
              <a:gd name="T21" fmla="*/ 223 h 435"/>
              <a:gd name="T22" fmla="*/ 211 w 386"/>
              <a:gd name="T23" fmla="*/ 251 h 435"/>
              <a:gd name="T24" fmla="*/ 151 w 386"/>
              <a:gd name="T25" fmla="*/ 310 h 435"/>
              <a:gd name="T26" fmla="*/ 86 w 386"/>
              <a:gd name="T27" fmla="*/ 267 h 435"/>
              <a:gd name="T28" fmla="*/ 87 w 386"/>
              <a:gd name="T29" fmla="*/ 294 h 435"/>
              <a:gd name="T30" fmla="*/ 64 w 386"/>
              <a:gd name="T31" fmla="*/ 328 h 435"/>
              <a:gd name="T32" fmla="*/ 92 w 386"/>
              <a:gd name="T33" fmla="*/ 383 h 435"/>
              <a:gd name="T34" fmla="*/ 65 w 386"/>
              <a:gd name="T35" fmla="*/ 410 h 435"/>
              <a:gd name="T36" fmla="*/ 15 w 386"/>
              <a:gd name="T37" fmla="*/ 375 h 435"/>
              <a:gd name="T38" fmla="*/ 0 w 386"/>
              <a:gd name="T39" fmla="*/ 375 h 435"/>
              <a:gd name="T40" fmla="*/ 39 w 386"/>
              <a:gd name="T41" fmla="*/ 435 h 435"/>
              <a:gd name="T42" fmla="*/ 101 w 386"/>
              <a:gd name="T43" fmla="*/ 411 h 435"/>
              <a:gd name="T44" fmla="*/ 134 w 386"/>
              <a:gd name="T45" fmla="*/ 414 h 435"/>
              <a:gd name="T46" fmla="*/ 155 w 386"/>
              <a:gd name="T47" fmla="*/ 392 h 435"/>
              <a:gd name="T48" fmla="*/ 151 w 386"/>
              <a:gd name="T49" fmla="*/ 386 h 435"/>
              <a:gd name="T50" fmla="*/ 119 w 386"/>
              <a:gd name="T51" fmla="*/ 384 h 435"/>
              <a:gd name="T52" fmla="*/ 206 w 386"/>
              <a:gd name="T53" fmla="*/ 291 h 435"/>
              <a:gd name="T54" fmla="*/ 235 w 386"/>
              <a:gd name="T55" fmla="*/ 288 h 435"/>
              <a:gd name="T56" fmla="*/ 307 w 386"/>
              <a:gd name="T57" fmla="*/ 222 h 435"/>
              <a:gd name="T58" fmla="*/ 326 w 386"/>
              <a:gd name="T59" fmla="*/ 164 h 435"/>
              <a:gd name="T60" fmla="*/ 379 w 386"/>
              <a:gd name="T61" fmla="*/ 193 h 435"/>
              <a:gd name="T62" fmla="*/ 383 w 386"/>
              <a:gd name="T63" fmla="*/ 190 h 435"/>
              <a:gd name="T64" fmla="*/ 356 w 386"/>
              <a:gd name="T65" fmla="*/ 145 h 435"/>
              <a:gd name="T66" fmla="*/ 377 w 386"/>
              <a:gd name="T67" fmla="*/ 66 h 435"/>
              <a:gd name="T68" fmla="*/ 355 w 386"/>
              <a:gd name="T69" fmla="*/ 9 h 435"/>
              <a:gd name="T70" fmla="*/ 260 w 386"/>
              <a:gd name="T71" fmla="*/ 119 h 435"/>
              <a:gd name="T72" fmla="*/ 278 w 386"/>
              <a:gd name="T73" fmla="*/ 168 h 435"/>
              <a:gd name="T74" fmla="*/ 255 w 386"/>
              <a:gd name="T75" fmla="*/ 251 h 435"/>
              <a:gd name="T76" fmla="*/ 225 w 386"/>
              <a:gd name="T77" fmla="*/ 276 h 435"/>
              <a:gd name="T78" fmla="*/ 240 w 386"/>
              <a:gd name="T79" fmla="*/ 253 h 435"/>
              <a:gd name="T80" fmla="*/ 240 w 386"/>
              <a:gd name="T81" fmla="*/ 216 h 435"/>
              <a:gd name="T82" fmla="*/ 190 w 386"/>
              <a:gd name="T83" fmla="*/ 218 h 435"/>
              <a:gd name="T84" fmla="*/ 216 w 386"/>
              <a:gd name="T85" fmla="*/ 173 h 435"/>
              <a:gd name="T86" fmla="*/ 252 w 386"/>
              <a:gd name="T87" fmla="*/ 109 h 435"/>
              <a:gd name="T88" fmla="*/ 248 w 386"/>
              <a:gd name="T89" fmla="*/ 100 h 435"/>
              <a:gd name="T90" fmla="*/ 254 w 386"/>
              <a:gd name="T91" fmla="*/ 102 h 435"/>
              <a:gd name="T92" fmla="*/ 260 w 386"/>
              <a:gd name="T93" fmla="*/ 119 h 435"/>
              <a:gd name="T94" fmla="*/ 112 w 386"/>
              <a:gd name="T95" fmla="*/ 353 h 435"/>
              <a:gd name="T96" fmla="*/ 85 w 386"/>
              <a:gd name="T97" fmla="*/ 336 h 435"/>
              <a:gd name="T98" fmla="*/ 102 w 386"/>
              <a:gd name="T99" fmla="*/ 309 h 435"/>
              <a:gd name="T100" fmla="*/ 129 w 386"/>
              <a:gd name="T101" fmla="*/ 326 h 4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86" h="435">
                <a:moveTo>
                  <a:pt x="355" y="47"/>
                </a:moveTo>
                <a:lnTo>
                  <a:pt x="342" y="123"/>
                </a:lnTo>
                <a:lnTo>
                  <a:pt x="302" y="156"/>
                </a:lnTo>
                <a:lnTo>
                  <a:pt x="292" y="144"/>
                </a:lnTo>
                <a:lnTo>
                  <a:pt x="293" y="116"/>
                </a:lnTo>
                <a:lnTo>
                  <a:pt x="289" y="88"/>
                </a:lnTo>
                <a:lnTo>
                  <a:pt x="266" y="81"/>
                </a:lnTo>
                <a:lnTo>
                  <a:pt x="242" y="94"/>
                </a:lnTo>
                <a:lnTo>
                  <a:pt x="231" y="116"/>
                </a:lnTo>
                <a:lnTo>
                  <a:pt x="222" y="135"/>
                </a:lnTo>
                <a:lnTo>
                  <a:pt x="204" y="139"/>
                </a:lnTo>
                <a:lnTo>
                  <a:pt x="187" y="141"/>
                </a:lnTo>
                <a:lnTo>
                  <a:pt x="182" y="149"/>
                </a:lnTo>
                <a:lnTo>
                  <a:pt x="182" y="164"/>
                </a:lnTo>
                <a:lnTo>
                  <a:pt x="180" y="176"/>
                </a:lnTo>
                <a:lnTo>
                  <a:pt x="175" y="194"/>
                </a:lnTo>
                <a:lnTo>
                  <a:pt x="169" y="223"/>
                </a:lnTo>
                <a:lnTo>
                  <a:pt x="166" y="242"/>
                </a:lnTo>
                <a:lnTo>
                  <a:pt x="168" y="249"/>
                </a:lnTo>
                <a:lnTo>
                  <a:pt x="177" y="247"/>
                </a:lnTo>
                <a:lnTo>
                  <a:pt x="192" y="236"/>
                </a:lnTo>
                <a:lnTo>
                  <a:pt x="214" y="223"/>
                </a:lnTo>
                <a:lnTo>
                  <a:pt x="220" y="229"/>
                </a:lnTo>
                <a:lnTo>
                  <a:pt x="211" y="251"/>
                </a:lnTo>
                <a:lnTo>
                  <a:pt x="186" y="283"/>
                </a:lnTo>
                <a:lnTo>
                  <a:pt x="151" y="310"/>
                </a:lnTo>
                <a:lnTo>
                  <a:pt x="112" y="285"/>
                </a:lnTo>
                <a:lnTo>
                  <a:pt x="86" y="267"/>
                </a:lnTo>
                <a:lnTo>
                  <a:pt x="83" y="273"/>
                </a:lnTo>
                <a:lnTo>
                  <a:pt x="87" y="294"/>
                </a:lnTo>
                <a:lnTo>
                  <a:pt x="76" y="310"/>
                </a:lnTo>
                <a:lnTo>
                  <a:pt x="64" y="328"/>
                </a:lnTo>
                <a:lnTo>
                  <a:pt x="76" y="351"/>
                </a:lnTo>
                <a:lnTo>
                  <a:pt x="92" y="383"/>
                </a:lnTo>
                <a:lnTo>
                  <a:pt x="87" y="405"/>
                </a:lnTo>
                <a:lnTo>
                  <a:pt x="65" y="410"/>
                </a:lnTo>
                <a:lnTo>
                  <a:pt x="35" y="393"/>
                </a:lnTo>
                <a:lnTo>
                  <a:pt x="15" y="375"/>
                </a:lnTo>
                <a:lnTo>
                  <a:pt x="3" y="369"/>
                </a:lnTo>
                <a:lnTo>
                  <a:pt x="0" y="375"/>
                </a:lnTo>
                <a:lnTo>
                  <a:pt x="2" y="395"/>
                </a:lnTo>
                <a:lnTo>
                  <a:pt x="39" y="435"/>
                </a:lnTo>
                <a:lnTo>
                  <a:pt x="89" y="422"/>
                </a:lnTo>
                <a:lnTo>
                  <a:pt x="101" y="411"/>
                </a:lnTo>
                <a:lnTo>
                  <a:pt x="118" y="413"/>
                </a:lnTo>
                <a:lnTo>
                  <a:pt x="134" y="414"/>
                </a:lnTo>
                <a:lnTo>
                  <a:pt x="151" y="401"/>
                </a:lnTo>
                <a:lnTo>
                  <a:pt x="155" y="392"/>
                </a:lnTo>
                <a:lnTo>
                  <a:pt x="155" y="386"/>
                </a:lnTo>
                <a:lnTo>
                  <a:pt x="151" y="386"/>
                </a:lnTo>
                <a:lnTo>
                  <a:pt x="143" y="391"/>
                </a:lnTo>
                <a:lnTo>
                  <a:pt x="119" y="384"/>
                </a:lnTo>
                <a:lnTo>
                  <a:pt x="169" y="320"/>
                </a:lnTo>
                <a:lnTo>
                  <a:pt x="206" y="291"/>
                </a:lnTo>
                <a:lnTo>
                  <a:pt x="221" y="289"/>
                </a:lnTo>
                <a:lnTo>
                  <a:pt x="235" y="288"/>
                </a:lnTo>
                <a:lnTo>
                  <a:pt x="273" y="258"/>
                </a:lnTo>
                <a:lnTo>
                  <a:pt x="307" y="222"/>
                </a:lnTo>
                <a:lnTo>
                  <a:pt x="320" y="198"/>
                </a:lnTo>
                <a:lnTo>
                  <a:pt x="326" y="164"/>
                </a:lnTo>
                <a:lnTo>
                  <a:pt x="361" y="178"/>
                </a:lnTo>
                <a:lnTo>
                  <a:pt x="379" y="193"/>
                </a:lnTo>
                <a:lnTo>
                  <a:pt x="386" y="196"/>
                </a:lnTo>
                <a:lnTo>
                  <a:pt x="383" y="190"/>
                </a:lnTo>
                <a:lnTo>
                  <a:pt x="370" y="172"/>
                </a:lnTo>
                <a:lnTo>
                  <a:pt x="356" y="145"/>
                </a:lnTo>
                <a:lnTo>
                  <a:pt x="361" y="126"/>
                </a:lnTo>
                <a:lnTo>
                  <a:pt x="377" y="66"/>
                </a:lnTo>
                <a:lnTo>
                  <a:pt x="364" y="0"/>
                </a:lnTo>
                <a:lnTo>
                  <a:pt x="355" y="9"/>
                </a:lnTo>
                <a:lnTo>
                  <a:pt x="355" y="47"/>
                </a:lnTo>
                <a:close/>
                <a:moveTo>
                  <a:pt x="260" y="119"/>
                </a:moveTo>
                <a:lnTo>
                  <a:pt x="263" y="135"/>
                </a:lnTo>
                <a:lnTo>
                  <a:pt x="278" y="168"/>
                </a:lnTo>
                <a:lnTo>
                  <a:pt x="289" y="212"/>
                </a:lnTo>
                <a:lnTo>
                  <a:pt x="255" y="251"/>
                </a:lnTo>
                <a:lnTo>
                  <a:pt x="234" y="270"/>
                </a:lnTo>
                <a:lnTo>
                  <a:pt x="225" y="276"/>
                </a:lnTo>
                <a:lnTo>
                  <a:pt x="227" y="270"/>
                </a:lnTo>
                <a:lnTo>
                  <a:pt x="240" y="253"/>
                </a:lnTo>
                <a:lnTo>
                  <a:pt x="256" y="224"/>
                </a:lnTo>
                <a:lnTo>
                  <a:pt x="240" y="216"/>
                </a:lnTo>
                <a:lnTo>
                  <a:pt x="213" y="215"/>
                </a:lnTo>
                <a:lnTo>
                  <a:pt x="190" y="218"/>
                </a:lnTo>
                <a:lnTo>
                  <a:pt x="189" y="206"/>
                </a:lnTo>
                <a:lnTo>
                  <a:pt x="216" y="173"/>
                </a:lnTo>
                <a:lnTo>
                  <a:pt x="246" y="131"/>
                </a:lnTo>
                <a:lnTo>
                  <a:pt x="252" y="109"/>
                </a:lnTo>
                <a:lnTo>
                  <a:pt x="248" y="103"/>
                </a:lnTo>
                <a:lnTo>
                  <a:pt x="248" y="100"/>
                </a:lnTo>
                <a:lnTo>
                  <a:pt x="250" y="100"/>
                </a:lnTo>
                <a:lnTo>
                  <a:pt x="254" y="102"/>
                </a:lnTo>
                <a:lnTo>
                  <a:pt x="260" y="111"/>
                </a:lnTo>
                <a:lnTo>
                  <a:pt x="260" y="119"/>
                </a:lnTo>
                <a:close/>
                <a:moveTo>
                  <a:pt x="126" y="344"/>
                </a:moveTo>
                <a:lnTo>
                  <a:pt x="112" y="353"/>
                </a:lnTo>
                <a:lnTo>
                  <a:pt x="95" y="350"/>
                </a:lnTo>
                <a:lnTo>
                  <a:pt x="85" y="336"/>
                </a:lnTo>
                <a:lnTo>
                  <a:pt x="89" y="319"/>
                </a:lnTo>
                <a:lnTo>
                  <a:pt x="102" y="309"/>
                </a:lnTo>
                <a:lnTo>
                  <a:pt x="120" y="313"/>
                </a:lnTo>
                <a:lnTo>
                  <a:pt x="129" y="326"/>
                </a:lnTo>
                <a:lnTo>
                  <a:pt x="126" y="34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984" name="Freeform 90"/>
          <p:cNvSpPr>
            <a:spLocks/>
          </p:cNvSpPr>
          <p:nvPr/>
        </p:nvSpPr>
        <p:spPr bwMode="auto">
          <a:xfrm>
            <a:off x="7339013" y="1089026"/>
            <a:ext cx="20637" cy="46038"/>
          </a:xfrm>
          <a:custGeom>
            <a:avLst/>
            <a:gdLst>
              <a:gd name="T0" fmla="*/ 62 w 143"/>
              <a:gd name="T1" fmla="*/ 149 h 311"/>
              <a:gd name="T2" fmla="*/ 14 w 143"/>
              <a:gd name="T3" fmla="*/ 256 h 311"/>
              <a:gd name="T4" fmla="*/ 0 w 143"/>
              <a:gd name="T5" fmla="*/ 306 h 311"/>
              <a:gd name="T6" fmla="*/ 10 w 143"/>
              <a:gd name="T7" fmla="*/ 311 h 311"/>
              <a:gd name="T8" fmla="*/ 17 w 143"/>
              <a:gd name="T9" fmla="*/ 308 h 311"/>
              <a:gd name="T10" fmla="*/ 90 w 143"/>
              <a:gd name="T11" fmla="*/ 145 h 311"/>
              <a:gd name="T12" fmla="*/ 143 w 143"/>
              <a:gd name="T13" fmla="*/ 0 h 311"/>
              <a:gd name="T14" fmla="*/ 116 w 143"/>
              <a:gd name="T15" fmla="*/ 44 h 311"/>
              <a:gd name="T16" fmla="*/ 62 w 143"/>
              <a:gd name="T17" fmla="*/ 149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43" h="311">
                <a:moveTo>
                  <a:pt x="62" y="149"/>
                </a:moveTo>
                <a:lnTo>
                  <a:pt x="14" y="256"/>
                </a:lnTo>
                <a:lnTo>
                  <a:pt x="0" y="306"/>
                </a:lnTo>
                <a:lnTo>
                  <a:pt x="10" y="311"/>
                </a:lnTo>
                <a:lnTo>
                  <a:pt x="17" y="308"/>
                </a:lnTo>
                <a:lnTo>
                  <a:pt x="90" y="145"/>
                </a:lnTo>
                <a:lnTo>
                  <a:pt x="143" y="0"/>
                </a:lnTo>
                <a:lnTo>
                  <a:pt x="116" y="44"/>
                </a:lnTo>
                <a:lnTo>
                  <a:pt x="62" y="14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985" name="Freeform 91"/>
          <p:cNvSpPr>
            <a:spLocks/>
          </p:cNvSpPr>
          <p:nvPr/>
        </p:nvSpPr>
        <p:spPr bwMode="auto">
          <a:xfrm>
            <a:off x="7394575" y="1089026"/>
            <a:ext cx="34925" cy="20638"/>
          </a:xfrm>
          <a:custGeom>
            <a:avLst/>
            <a:gdLst>
              <a:gd name="T0" fmla="*/ 0 w 232"/>
              <a:gd name="T1" fmla="*/ 21 h 141"/>
              <a:gd name="T2" fmla="*/ 48 w 232"/>
              <a:gd name="T3" fmla="*/ 70 h 141"/>
              <a:gd name="T4" fmla="*/ 144 w 232"/>
              <a:gd name="T5" fmla="*/ 103 h 141"/>
              <a:gd name="T6" fmla="*/ 165 w 232"/>
              <a:gd name="T7" fmla="*/ 111 h 141"/>
              <a:gd name="T8" fmla="*/ 163 w 232"/>
              <a:gd name="T9" fmla="*/ 128 h 141"/>
              <a:gd name="T10" fmla="*/ 159 w 232"/>
              <a:gd name="T11" fmla="*/ 136 h 141"/>
              <a:gd name="T12" fmla="*/ 159 w 232"/>
              <a:gd name="T13" fmla="*/ 141 h 141"/>
              <a:gd name="T14" fmla="*/ 164 w 232"/>
              <a:gd name="T15" fmla="*/ 141 h 141"/>
              <a:gd name="T16" fmla="*/ 173 w 232"/>
              <a:gd name="T17" fmla="*/ 136 h 141"/>
              <a:gd name="T18" fmla="*/ 187 w 232"/>
              <a:gd name="T19" fmla="*/ 121 h 141"/>
              <a:gd name="T20" fmla="*/ 186 w 232"/>
              <a:gd name="T21" fmla="*/ 103 h 141"/>
              <a:gd name="T22" fmla="*/ 189 w 232"/>
              <a:gd name="T23" fmla="*/ 85 h 141"/>
              <a:gd name="T24" fmla="*/ 210 w 232"/>
              <a:gd name="T25" fmla="*/ 64 h 141"/>
              <a:gd name="T26" fmla="*/ 232 w 232"/>
              <a:gd name="T27" fmla="*/ 49 h 141"/>
              <a:gd name="T28" fmla="*/ 231 w 232"/>
              <a:gd name="T29" fmla="*/ 41 h 141"/>
              <a:gd name="T30" fmla="*/ 209 w 232"/>
              <a:gd name="T31" fmla="*/ 49 h 141"/>
              <a:gd name="T32" fmla="*/ 177 w 232"/>
              <a:gd name="T33" fmla="*/ 66 h 141"/>
              <a:gd name="T34" fmla="*/ 134 w 232"/>
              <a:gd name="T35" fmla="*/ 80 h 141"/>
              <a:gd name="T36" fmla="*/ 74 w 232"/>
              <a:gd name="T37" fmla="*/ 64 h 141"/>
              <a:gd name="T38" fmla="*/ 33 w 232"/>
              <a:gd name="T39" fmla="*/ 39 h 141"/>
              <a:gd name="T40" fmla="*/ 22 w 232"/>
              <a:gd name="T41" fmla="*/ 19 h 141"/>
              <a:gd name="T42" fmla="*/ 28 w 232"/>
              <a:gd name="T43" fmla="*/ 5 h 141"/>
              <a:gd name="T44" fmla="*/ 22 w 232"/>
              <a:gd name="T45" fmla="*/ 0 h 141"/>
              <a:gd name="T46" fmla="*/ 12 w 232"/>
              <a:gd name="T47" fmla="*/ 6 h 141"/>
              <a:gd name="T48" fmla="*/ 0 w 232"/>
              <a:gd name="T49" fmla="*/ 21 h 1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32" h="141">
                <a:moveTo>
                  <a:pt x="0" y="21"/>
                </a:moveTo>
                <a:lnTo>
                  <a:pt x="48" y="70"/>
                </a:lnTo>
                <a:lnTo>
                  <a:pt x="144" y="103"/>
                </a:lnTo>
                <a:lnTo>
                  <a:pt x="165" y="111"/>
                </a:lnTo>
                <a:lnTo>
                  <a:pt x="163" y="128"/>
                </a:lnTo>
                <a:lnTo>
                  <a:pt x="159" y="136"/>
                </a:lnTo>
                <a:lnTo>
                  <a:pt x="159" y="141"/>
                </a:lnTo>
                <a:lnTo>
                  <a:pt x="164" y="141"/>
                </a:lnTo>
                <a:lnTo>
                  <a:pt x="173" y="136"/>
                </a:lnTo>
                <a:lnTo>
                  <a:pt x="187" y="121"/>
                </a:lnTo>
                <a:lnTo>
                  <a:pt x="186" y="103"/>
                </a:lnTo>
                <a:lnTo>
                  <a:pt x="189" y="85"/>
                </a:lnTo>
                <a:lnTo>
                  <a:pt x="210" y="64"/>
                </a:lnTo>
                <a:lnTo>
                  <a:pt x="232" y="49"/>
                </a:lnTo>
                <a:lnTo>
                  <a:pt x="231" y="41"/>
                </a:lnTo>
                <a:lnTo>
                  <a:pt x="209" y="49"/>
                </a:lnTo>
                <a:lnTo>
                  <a:pt x="177" y="66"/>
                </a:lnTo>
                <a:lnTo>
                  <a:pt x="134" y="80"/>
                </a:lnTo>
                <a:lnTo>
                  <a:pt x="74" y="64"/>
                </a:lnTo>
                <a:lnTo>
                  <a:pt x="33" y="39"/>
                </a:lnTo>
                <a:lnTo>
                  <a:pt x="22" y="19"/>
                </a:lnTo>
                <a:lnTo>
                  <a:pt x="28" y="5"/>
                </a:lnTo>
                <a:lnTo>
                  <a:pt x="22" y="0"/>
                </a:lnTo>
                <a:lnTo>
                  <a:pt x="12" y="6"/>
                </a:lnTo>
                <a:lnTo>
                  <a:pt x="0" y="2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986" name="Freeform 92"/>
          <p:cNvSpPr>
            <a:spLocks noEditPoints="1"/>
          </p:cNvSpPr>
          <p:nvPr/>
        </p:nvSpPr>
        <p:spPr bwMode="auto">
          <a:xfrm>
            <a:off x="6792913" y="1096963"/>
            <a:ext cx="180975" cy="98425"/>
          </a:xfrm>
          <a:custGeom>
            <a:avLst/>
            <a:gdLst>
              <a:gd name="T0" fmla="*/ 788 w 1253"/>
              <a:gd name="T1" fmla="*/ 23 h 683"/>
              <a:gd name="T2" fmla="*/ 407 w 1253"/>
              <a:gd name="T3" fmla="*/ 299 h 683"/>
              <a:gd name="T4" fmla="*/ 36 w 1253"/>
              <a:gd name="T5" fmla="*/ 618 h 683"/>
              <a:gd name="T6" fmla="*/ 0 w 1253"/>
              <a:gd name="T7" fmla="*/ 665 h 683"/>
              <a:gd name="T8" fmla="*/ 2 w 1253"/>
              <a:gd name="T9" fmla="*/ 683 h 683"/>
              <a:gd name="T10" fmla="*/ 40 w 1253"/>
              <a:gd name="T11" fmla="*/ 674 h 683"/>
              <a:gd name="T12" fmla="*/ 110 w 1253"/>
              <a:gd name="T13" fmla="*/ 635 h 683"/>
              <a:gd name="T14" fmla="*/ 471 w 1253"/>
              <a:gd name="T15" fmla="*/ 421 h 683"/>
              <a:gd name="T16" fmla="*/ 751 w 1253"/>
              <a:gd name="T17" fmla="*/ 288 h 683"/>
              <a:gd name="T18" fmla="*/ 897 w 1253"/>
              <a:gd name="T19" fmla="*/ 235 h 683"/>
              <a:gd name="T20" fmla="*/ 996 w 1253"/>
              <a:gd name="T21" fmla="*/ 281 h 683"/>
              <a:gd name="T22" fmla="*/ 1167 w 1253"/>
              <a:gd name="T23" fmla="*/ 345 h 683"/>
              <a:gd name="T24" fmla="*/ 1240 w 1253"/>
              <a:gd name="T25" fmla="*/ 332 h 683"/>
              <a:gd name="T26" fmla="*/ 1253 w 1253"/>
              <a:gd name="T27" fmla="*/ 225 h 683"/>
              <a:gd name="T28" fmla="*/ 1199 w 1253"/>
              <a:gd name="T29" fmla="*/ 74 h 683"/>
              <a:gd name="T30" fmla="*/ 1143 w 1253"/>
              <a:gd name="T31" fmla="*/ 15 h 683"/>
              <a:gd name="T32" fmla="*/ 1005 w 1253"/>
              <a:gd name="T33" fmla="*/ 0 h 683"/>
              <a:gd name="T34" fmla="*/ 870 w 1253"/>
              <a:gd name="T35" fmla="*/ 0 h 683"/>
              <a:gd name="T36" fmla="*/ 788 w 1253"/>
              <a:gd name="T37" fmla="*/ 23 h 683"/>
              <a:gd name="T38" fmla="*/ 1186 w 1253"/>
              <a:gd name="T39" fmla="*/ 105 h 683"/>
              <a:gd name="T40" fmla="*/ 1230 w 1253"/>
              <a:gd name="T41" fmla="*/ 198 h 683"/>
              <a:gd name="T42" fmla="*/ 1207 w 1253"/>
              <a:gd name="T43" fmla="*/ 279 h 683"/>
              <a:gd name="T44" fmla="*/ 1194 w 1253"/>
              <a:gd name="T45" fmla="*/ 291 h 683"/>
              <a:gd name="T46" fmla="*/ 1190 w 1253"/>
              <a:gd name="T47" fmla="*/ 297 h 683"/>
              <a:gd name="T48" fmla="*/ 1197 w 1253"/>
              <a:gd name="T49" fmla="*/ 297 h 683"/>
              <a:gd name="T50" fmla="*/ 1211 w 1253"/>
              <a:gd name="T51" fmla="*/ 291 h 683"/>
              <a:gd name="T52" fmla="*/ 1225 w 1253"/>
              <a:gd name="T53" fmla="*/ 284 h 683"/>
              <a:gd name="T54" fmla="*/ 1231 w 1253"/>
              <a:gd name="T55" fmla="*/ 284 h 683"/>
              <a:gd name="T56" fmla="*/ 1228 w 1253"/>
              <a:gd name="T57" fmla="*/ 289 h 683"/>
              <a:gd name="T58" fmla="*/ 1217 w 1253"/>
              <a:gd name="T59" fmla="*/ 301 h 683"/>
              <a:gd name="T60" fmla="*/ 1180 w 1253"/>
              <a:gd name="T61" fmla="*/ 318 h 683"/>
              <a:gd name="T62" fmla="*/ 1111 w 1253"/>
              <a:gd name="T63" fmla="*/ 305 h 683"/>
              <a:gd name="T64" fmla="*/ 1046 w 1253"/>
              <a:gd name="T65" fmla="*/ 278 h 683"/>
              <a:gd name="T66" fmla="*/ 1005 w 1253"/>
              <a:gd name="T67" fmla="*/ 250 h 683"/>
              <a:gd name="T68" fmla="*/ 968 w 1253"/>
              <a:gd name="T69" fmla="*/ 227 h 683"/>
              <a:gd name="T70" fmla="*/ 919 w 1253"/>
              <a:gd name="T71" fmla="*/ 219 h 683"/>
              <a:gd name="T72" fmla="*/ 767 w 1253"/>
              <a:gd name="T73" fmla="*/ 253 h 683"/>
              <a:gd name="T74" fmla="*/ 555 w 1253"/>
              <a:gd name="T75" fmla="*/ 341 h 683"/>
              <a:gd name="T76" fmla="*/ 327 w 1253"/>
              <a:gd name="T77" fmla="*/ 463 h 683"/>
              <a:gd name="T78" fmla="*/ 127 w 1253"/>
              <a:gd name="T79" fmla="*/ 599 h 683"/>
              <a:gd name="T80" fmla="*/ 75 w 1253"/>
              <a:gd name="T81" fmla="*/ 634 h 683"/>
              <a:gd name="T82" fmla="*/ 65 w 1253"/>
              <a:gd name="T83" fmla="*/ 632 h 683"/>
              <a:gd name="T84" fmla="*/ 161 w 1253"/>
              <a:gd name="T85" fmla="*/ 536 h 683"/>
              <a:gd name="T86" fmla="*/ 609 w 1253"/>
              <a:gd name="T87" fmla="*/ 192 h 683"/>
              <a:gd name="T88" fmla="*/ 826 w 1253"/>
              <a:gd name="T89" fmla="*/ 27 h 683"/>
              <a:gd name="T90" fmla="*/ 981 w 1253"/>
              <a:gd name="T91" fmla="*/ 39 h 683"/>
              <a:gd name="T92" fmla="*/ 1119 w 1253"/>
              <a:gd name="T93" fmla="*/ 58 h 683"/>
              <a:gd name="T94" fmla="*/ 1186 w 1253"/>
              <a:gd name="T95" fmla="*/ 105 h 6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253" h="683">
                <a:moveTo>
                  <a:pt x="788" y="23"/>
                </a:moveTo>
                <a:lnTo>
                  <a:pt x="407" y="299"/>
                </a:lnTo>
                <a:lnTo>
                  <a:pt x="36" y="618"/>
                </a:lnTo>
                <a:lnTo>
                  <a:pt x="0" y="665"/>
                </a:lnTo>
                <a:lnTo>
                  <a:pt x="2" y="683"/>
                </a:lnTo>
                <a:lnTo>
                  <a:pt x="40" y="674"/>
                </a:lnTo>
                <a:lnTo>
                  <a:pt x="110" y="635"/>
                </a:lnTo>
                <a:lnTo>
                  <a:pt x="471" y="421"/>
                </a:lnTo>
                <a:lnTo>
                  <a:pt x="751" y="288"/>
                </a:lnTo>
                <a:lnTo>
                  <a:pt x="897" y="235"/>
                </a:lnTo>
                <a:lnTo>
                  <a:pt x="996" y="281"/>
                </a:lnTo>
                <a:lnTo>
                  <a:pt x="1167" y="345"/>
                </a:lnTo>
                <a:lnTo>
                  <a:pt x="1240" y="332"/>
                </a:lnTo>
                <a:lnTo>
                  <a:pt x="1253" y="225"/>
                </a:lnTo>
                <a:lnTo>
                  <a:pt x="1199" y="74"/>
                </a:lnTo>
                <a:lnTo>
                  <a:pt x="1143" y="15"/>
                </a:lnTo>
                <a:lnTo>
                  <a:pt x="1005" y="0"/>
                </a:lnTo>
                <a:lnTo>
                  <a:pt x="870" y="0"/>
                </a:lnTo>
                <a:lnTo>
                  <a:pt x="788" y="23"/>
                </a:lnTo>
                <a:close/>
                <a:moveTo>
                  <a:pt x="1186" y="105"/>
                </a:moveTo>
                <a:lnTo>
                  <a:pt x="1230" y="198"/>
                </a:lnTo>
                <a:lnTo>
                  <a:pt x="1207" y="279"/>
                </a:lnTo>
                <a:lnTo>
                  <a:pt x="1194" y="291"/>
                </a:lnTo>
                <a:lnTo>
                  <a:pt x="1190" y="297"/>
                </a:lnTo>
                <a:lnTo>
                  <a:pt x="1197" y="297"/>
                </a:lnTo>
                <a:lnTo>
                  <a:pt x="1211" y="291"/>
                </a:lnTo>
                <a:lnTo>
                  <a:pt x="1225" y="284"/>
                </a:lnTo>
                <a:lnTo>
                  <a:pt x="1231" y="284"/>
                </a:lnTo>
                <a:lnTo>
                  <a:pt x="1228" y="289"/>
                </a:lnTo>
                <a:lnTo>
                  <a:pt x="1217" y="301"/>
                </a:lnTo>
                <a:lnTo>
                  <a:pt x="1180" y="318"/>
                </a:lnTo>
                <a:lnTo>
                  <a:pt x="1111" y="305"/>
                </a:lnTo>
                <a:lnTo>
                  <a:pt x="1046" y="278"/>
                </a:lnTo>
                <a:lnTo>
                  <a:pt x="1005" y="250"/>
                </a:lnTo>
                <a:lnTo>
                  <a:pt x="968" y="227"/>
                </a:lnTo>
                <a:lnTo>
                  <a:pt x="919" y="219"/>
                </a:lnTo>
                <a:lnTo>
                  <a:pt x="767" y="253"/>
                </a:lnTo>
                <a:lnTo>
                  <a:pt x="555" y="341"/>
                </a:lnTo>
                <a:lnTo>
                  <a:pt x="327" y="463"/>
                </a:lnTo>
                <a:lnTo>
                  <a:pt x="127" y="599"/>
                </a:lnTo>
                <a:lnTo>
                  <a:pt x="75" y="634"/>
                </a:lnTo>
                <a:lnTo>
                  <a:pt x="65" y="632"/>
                </a:lnTo>
                <a:lnTo>
                  <a:pt x="161" y="536"/>
                </a:lnTo>
                <a:lnTo>
                  <a:pt x="609" y="192"/>
                </a:lnTo>
                <a:lnTo>
                  <a:pt x="826" y="27"/>
                </a:lnTo>
                <a:lnTo>
                  <a:pt x="981" y="39"/>
                </a:lnTo>
                <a:lnTo>
                  <a:pt x="1119" y="58"/>
                </a:lnTo>
                <a:lnTo>
                  <a:pt x="1186" y="10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987" name="Freeform 93"/>
          <p:cNvSpPr>
            <a:spLocks/>
          </p:cNvSpPr>
          <p:nvPr/>
        </p:nvSpPr>
        <p:spPr bwMode="auto">
          <a:xfrm>
            <a:off x="6891338" y="1122363"/>
            <a:ext cx="47625" cy="11113"/>
          </a:xfrm>
          <a:custGeom>
            <a:avLst/>
            <a:gdLst>
              <a:gd name="T0" fmla="*/ 71 w 333"/>
              <a:gd name="T1" fmla="*/ 25 h 72"/>
              <a:gd name="T2" fmla="*/ 69 w 333"/>
              <a:gd name="T3" fmla="*/ 36 h 72"/>
              <a:gd name="T4" fmla="*/ 48 w 333"/>
              <a:gd name="T5" fmla="*/ 31 h 72"/>
              <a:gd name="T6" fmla="*/ 20 w 333"/>
              <a:gd name="T7" fmla="*/ 28 h 72"/>
              <a:gd name="T8" fmla="*/ 0 w 333"/>
              <a:gd name="T9" fmla="*/ 40 h 72"/>
              <a:gd name="T10" fmla="*/ 1 w 333"/>
              <a:gd name="T11" fmla="*/ 72 h 72"/>
              <a:gd name="T12" fmla="*/ 56 w 333"/>
              <a:gd name="T13" fmla="*/ 56 h 72"/>
              <a:gd name="T14" fmla="*/ 124 w 333"/>
              <a:gd name="T15" fmla="*/ 34 h 72"/>
              <a:gd name="T16" fmla="*/ 219 w 333"/>
              <a:gd name="T17" fmla="*/ 15 h 72"/>
              <a:gd name="T18" fmla="*/ 333 w 333"/>
              <a:gd name="T19" fmla="*/ 0 h 72"/>
              <a:gd name="T20" fmla="*/ 195 w 333"/>
              <a:gd name="T21" fmla="*/ 3 h 72"/>
              <a:gd name="T22" fmla="*/ 101 w 333"/>
              <a:gd name="T23" fmla="*/ 11 h 72"/>
              <a:gd name="T24" fmla="*/ 71 w 333"/>
              <a:gd name="T25" fmla="*/ 25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33" h="72">
                <a:moveTo>
                  <a:pt x="71" y="25"/>
                </a:moveTo>
                <a:lnTo>
                  <a:pt x="69" y="36"/>
                </a:lnTo>
                <a:lnTo>
                  <a:pt x="48" y="31"/>
                </a:lnTo>
                <a:lnTo>
                  <a:pt x="20" y="28"/>
                </a:lnTo>
                <a:lnTo>
                  <a:pt x="0" y="40"/>
                </a:lnTo>
                <a:lnTo>
                  <a:pt x="1" y="72"/>
                </a:lnTo>
                <a:lnTo>
                  <a:pt x="56" y="56"/>
                </a:lnTo>
                <a:lnTo>
                  <a:pt x="124" y="34"/>
                </a:lnTo>
                <a:lnTo>
                  <a:pt x="219" y="15"/>
                </a:lnTo>
                <a:lnTo>
                  <a:pt x="333" y="0"/>
                </a:lnTo>
                <a:lnTo>
                  <a:pt x="195" y="3"/>
                </a:lnTo>
                <a:lnTo>
                  <a:pt x="101" y="11"/>
                </a:lnTo>
                <a:lnTo>
                  <a:pt x="71" y="2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988" name="Freeform 94"/>
          <p:cNvSpPr>
            <a:spLocks noEditPoints="1"/>
          </p:cNvSpPr>
          <p:nvPr/>
        </p:nvSpPr>
        <p:spPr bwMode="auto">
          <a:xfrm>
            <a:off x="7518400" y="1098551"/>
            <a:ext cx="233362" cy="142875"/>
          </a:xfrm>
          <a:custGeom>
            <a:avLst/>
            <a:gdLst>
              <a:gd name="T0" fmla="*/ 1344 w 1620"/>
              <a:gd name="T1" fmla="*/ 71 h 984"/>
              <a:gd name="T2" fmla="*/ 1041 w 1620"/>
              <a:gd name="T3" fmla="*/ 131 h 984"/>
              <a:gd name="T4" fmla="*/ 602 w 1620"/>
              <a:gd name="T5" fmla="*/ 312 h 984"/>
              <a:gd name="T6" fmla="*/ 128 w 1620"/>
              <a:gd name="T7" fmla="*/ 654 h 984"/>
              <a:gd name="T8" fmla="*/ 37 w 1620"/>
              <a:gd name="T9" fmla="*/ 819 h 984"/>
              <a:gd name="T10" fmla="*/ 148 w 1620"/>
              <a:gd name="T11" fmla="*/ 714 h 984"/>
              <a:gd name="T12" fmla="*/ 274 w 1620"/>
              <a:gd name="T13" fmla="*/ 952 h 984"/>
              <a:gd name="T14" fmla="*/ 227 w 1620"/>
              <a:gd name="T15" fmla="*/ 826 h 984"/>
              <a:gd name="T16" fmla="*/ 138 w 1620"/>
              <a:gd name="T17" fmla="*/ 662 h 984"/>
              <a:gd name="T18" fmla="*/ 496 w 1620"/>
              <a:gd name="T19" fmla="*/ 402 h 984"/>
              <a:gd name="T20" fmla="*/ 932 w 1620"/>
              <a:gd name="T21" fmla="*/ 191 h 984"/>
              <a:gd name="T22" fmla="*/ 1083 w 1620"/>
              <a:gd name="T23" fmla="*/ 176 h 984"/>
              <a:gd name="T24" fmla="*/ 1095 w 1620"/>
              <a:gd name="T25" fmla="*/ 172 h 984"/>
              <a:gd name="T26" fmla="*/ 1071 w 1620"/>
              <a:gd name="T27" fmla="*/ 151 h 984"/>
              <a:gd name="T28" fmla="*/ 1090 w 1620"/>
              <a:gd name="T29" fmla="*/ 146 h 984"/>
              <a:gd name="T30" fmla="*/ 1156 w 1620"/>
              <a:gd name="T31" fmla="*/ 157 h 984"/>
              <a:gd name="T32" fmla="*/ 1176 w 1620"/>
              <a:gd name="T33" fmla="*/ 153 h 984"/>
              <a:gd name="T34" fmla="*/ 1153 w 1620"/>
              <a:gd name="T35" fmla="*/ 132 h 984"/>
              <a:gd name="T36" fmla="*/ 1172 w 1620"/>
              <a:gd name="T37" fmla="*/ 122 h 984"/>
              <a:gd name="T38" fmla="*/ 1239 w 1620"/>
              <a:gd name="T39" fmla="*/ 122 h 984"/>
              <a:gd name="T40" fmla="*/ 1258 w 1620"/>
              <a:gd name="T41" fmla="*/ 131 h 984"/>
              <a:gd name="T42" fmla="*/ 1231 w 1620"/>
              <a:gd name="T43" fmla="*/ 155 h 984"/>
              <a:gd name="T44" fmla="*/ 1258 w 1620"/>
              <a:gd name="T45" fmla="*/ 154 h 984"/>
              <a:gd name="T46" fmla="*/ 1461 w 1620"/>
              <a:gd name="T47" fmla="*/ 63 h 984"/>
              <a:gd name="T48" fmla="*/ 1545 w 1620"/>
              <a:gd name="T49" fmla="*/ 64 h 984"/>
              <a:gd name="T50" fmla="*/ 1436 w 1620"/>
              <a:gd name="T51" fmla="*/ 111 h 984"/>
              <a:gd name="T52" fmla="*/ 1549 w 1620"/>
              <a:gd name="T53" fmla="*/ 84 h 984"/>
              <a:gd name="T54" fmla="*/ 1588 w 1620"/>
              <a:gd name="T55" fmla="*/ 0 h 984"/>
              <a:gd name="T56" fmla="*/ 81 w 1620"/>
              <a:gd name="T57" fmla="*/ 761 h 984"/>
              <a:gd name="T58" fmla="*/ 34 w 1620"/>
              <a:gd name="T59" fmla="*/ 792 h 984"/>
              <a:gd name="T60" fmla="*/ 60 w 1620"/>
              <a:gd name="T61" fmla="*/ 741 h 984"/>
              <a:gd name="T62" fmla="*/ 107 w 1620"/>
              <a:gd name="T63" fmla="*/ 710 h 984"/>
              <a:gd name="T64" fmla="*/ 81 w 1620"/>
              <a:gd name="T65" fmla="*/ 761 h 9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620" h="984">
                <a:moveTo>
                  <a:pt x="1454" y="39"/>
                </a:moveTo>
                <a:lnTo>
                  <a:pt x="1344" y="71"/>
                </a:lnTo>
                <a:lnTo>
                  <a:pt x="1237" y="91"/>
                </a:lnTo>
                <a:lnTo>
                  <a:pt x="1041" y="131"/>
                </a:lnTo>
                <a:lnTo>
                  <a:pt x="824" y="208"/>
                </a:lnTo>
                <a:lnTo>
                  <a:pt x="602" y="312"/>
                </a:lnTo>
                <a:lnTo>
                  <a:pt x="389" y="441"/>
                </a:lnTo>
                <a:lnTo>
                  <a:pt x="128" y="654"/>
                </a:lnTo>
                <a:lnTo>
                  <a:pt x="0" y="807"/>
                </a:lnTo>
                <a:lnTo>
                  <a:pt x="37" y="819"/>
                </a:lnTo>
                <a:lnTo>
                  <a:pt x="100" y="770"/>
                </a:lnTo>
                <a:lnTo>
                  <a:pt x="148" y="714"/>
                </a:lnTo>
                <a:lnTo>
                  <a:pt x="223" y="856"/>
                </a:lnTo>
                <a:lnTo>
                  <a:pt x="274" y="952"/>
                </a:lnTo>
                <a:lnTo>
                  <a:pt x="298" y="984"/>
                </a:lnTo>
                <a:lnTo>
                  <a:pt x="227" y="826"/>
                </a:lnTo>
                <a:lnTo>
                  <a:pt x="137" y="699"/>
                </a:lnTo>
                <a:lnTo>
                  <a:pt x="138" y="662"/>
                </a:lnTo>
                <a:lnTo>
                  <a:pt x="269" y="553"/>
                </a:lnTo>
                <a:lnTo>
                  <a:pt x="496" y="402"/>
                </a:lnTo>
                <a:lnTo>
                  <a:pt x="732" y="275"/>
                </a:lnTo>
                <a:lnTo>
                  <a:pt x="932" y="191"/>
                </a:lnTo>
                <a:lnTo>
                  <a:pt x="1058" y="171"/>
                </a:lnTo>
                <a:lnTo>
                  <a:pt x="1083" y="176"/>
                </a:lnTo>
                <a:lnTo>
                  <a:pt x="1095" y="176"/>
                </a:lnTo>
                <a:lnTo>
                  <a:pt x="1095" y="172"/>
                </a:lnTo>
                <a:lnTo>
                  <a:pt x="1083" y="162"/>
                </a:lnTo>
                <a:lnTo>
                  <a:pt x="1071" y="151"/>
                </a:lnTo>
                <a:lnTo>
                  <a:pt x="1073" y="146"/>
                </a:lnTo>
                <a:lnTo>
                  <a:pt x="1090" y="146"/>
                </a:lnTo>
                <a:lnTo>
                  <a:pt x="1124" y="152"/>
                </a:lnTo>
                <a:lnTo>
                  <a:pt x="1156" y="157"/>
                </a:lnTo>
                <a:lnTo>
                  <a:pt x="1172" y="157"/>
                </a:lnTo>
                <a:lnTo>
                  <a:pt x="1176" y="153"/>
                </a:lnTo>
                <a:lnTo>
                  <a:pt x="1165" y="144"/>
                </a:lnTo>
                <a:lnTo>
                  <a:pt x="1153" y="132"/>
                </a:lnTo>
                <a:lnTo>
                  <a:pt x="1155" y="126"/>
                </a:lnTo>
                <a:lnTo>
                  <a:pt x="1172" y="122"/>
                </a:lnTo>
                <a:lnTo>
                  <a:pt x="1207" y="121"/>
                </a:lnTo>
                <a:lnTo>
                  <a:pt x="1239" y="122"/>
                </a:lnTo>
                <a:lnTo>
                  <a:pt x="1255" y="125"/>
                </a:lnTo>
                <a:lnTo>
                  <a:pt x="1258" y="131"/>
                </a:lnTo>
                <a:lnTo>
                  <a:pt x="1248" y="142"/>
                </a:lnTo>
                <a:lnTo>
                  <a:pt x="1231" y="155"/>
                </a:lnTo>
                <a:lnTo>
                  <a:pt x="1235" y="162"/>
                </a:lnTo>
                <a:lnTo>
                  <a:pt x="1258" y="154"/>
                </a:lnTo>
                <a:lnTo>
                  <a:pt x="1287" y="133"/>
                </a:lnTo>
                <a:lnTo>
                  <a:pt x="1461" y="63"/>
                </a:lnTo>
                <a:lnTo>
                  <a:pt x="1582" y="43"/>
                </a:lnTo>
                <a:lnTo>
                  <a:pt x="1545" y="64"/>
                </a:lnTo>
                <a:lnTo>
                  <a:pt x="1483" y="90"/>
                </a:lnTo>
                <a:lnTo>
                  <a:pt x="1436" y="111"/>
                </a:lnTo>
                <a:lnTo>
                  <a:pt x="1438" y="121"/>
                </a:lnTo>
                <a:lnTo>
                  <a:pt x="1549" y="84"/>
                </a:lnTo>
                <a:lnTo>
                  <a:pt x="1620" y="24"/>
                </a:lnTo>
                <a:lnTo>
                  <a:pt x="1588" y="0"/>
                </a:lnTo>
                <a:lnTo>
                  <a:pt x="1454" y="39"/>
                </a:lnTo>
                <a:close/>
                <a:moveTo>
                  <a:pt x="81" y="761"/>
                </a:moveTo>
                <a:lnTo>
                  <a:pt x="51" y="787"/>
                </a:lnTo>
                <a:lnTo>
                  <a:pt x="34" y="792"/>
                </a:lnTo>
                <a:lnTo>
                  <a:pt x="37" y="773"/>
                </a:lnTo>
                <a:lnTo>
                  <a:pt x="60" y="741"/>
                </a:lnTo>
                <a:lnTo>
                  <a:pt x="89" y="714"/>
                </a:lnTo>
                <a:lnTo>
                  <a:pt x="107" y="710"/>
                </a:lnTo>
                <a:lnTo>
                  <a:pt x="104" y="729"/>
                </a:lnTo>
                <a:lnTo>
                  <a:pt x="81" y="76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989" name="Freeform 95"/>
          <p:cNvSpPr>
            <a:spLocks/>
          </p:cNvSpPr>
          <p:nvPr/>
        </p:nvSpPr>
        <p:spPr bwMode="auto">
          <a:xfrm>
            <a:off x="7327900" y="1101726"/>
            <a:ext cx="66675" cy="85725"/>
          </a:xfrm>
          <a:custGeom>
            <a:avLst/>
            <a:gdLst>
              <a:gd name="T0" fmla="*/ 298 w 460"/>
              <a:gd name="T1" fmla="*/ 153 h 599"/>
              <a:gd name="T2" fmla="*/ 182 w 460"/>
              <a:gd name="T3" fmla="*/ 290 h 599"/>
              <a:gd name="T4" fmla="*/ 102 w 460"/>
              <a:gd name="T5" fmla="*/ 405 h 599"/>
              <a:gd name="T6" fmla="*/ 59 w 460"/>
              <a:gd name="T7" fmla="*/ 484 h 599"/>
              <a:gd name="T8" fmla="*/ 26 w 460"/>
              <a:gd name="T9" fmla="*/ 533 h 599"/>
              <a:gd name="T10" fmla="*/ 0 w 460"/>
              <a:gd name="T11" fmla="*/ 576 h 599"/>
              <a:gd name="T12" fmla="*/ 7 w 460"/>
              <a:gd name="T13" fmla="*/ 599 h 599"/>
              <a:gd name="T14" fmla="*/ 43 w 460"/>
              <a:gd name="T15" fmla="*/ 549 h 599"/>
              <a:gd name="T16" fmla="*/ 117 w 460"/>
              <a:gd name="T17" fmla="*/ 431 h 599"/>
              <a:gd name="T18" fmla="*/ 224 w 460"/>
              <a:gd name="T19" fmla="*/ 274 h 599"/>
              <a:gd name="T20" fmla="*/ 346 w 460"/>
              <a:gd name="T21" fmla="*/ 132 h 599"/>
              <a:gd name="T22" fmla="*/ 434 w 460"/>
              <a:gd name="T23" fmla="*/ 39 h 599"/>
              <a:gd name="T24" fmla="*/ 460 w 460"/>
              <a:gd name="T25" fmla="*/ 0 h 599"/>
              <a:gd name="T26" fmla="*/ 406 w 460"/>
              <a:gd name="T27" fmla="*/ 44 h 599"/>
              <a:gd name="T28" fmla="*/ 298 w 460"/>
              <a:gd name="T29" fmla="*/ 153 h 5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460" h="599">
                <a:moveTo>
                  <a:pt x="298" y="153"/>
                </a:moveTo>
                <a:lnTo>
                  <a:pt x="182" y="290"/>
                </a:lnTo>
                <a:lnTo>
                  <a:pt x="102" y="405"/>
                </a:lnTo>
                <a:lnTo>
                  <a:pt x="59" y="484"/>
                </a:lnTo>
                <a:lnTo>
                  <a:pt x="26" y="533"/>
                </a:lnTo>
                <a:lnTo>
                  <a:pt x="0" y="576"/>
                </a:lnTo>
                <a:lnTo>
                  <a:pt x="7" y="599"/>
                </a:lnTo>
                <a:lnTo>
                  <a:pt x="43" y="549"/>
                </a:lnTo>
                <a:lnTo>
                  <a:pt x="117" y="431"/>
                </a:lnTo>
                <a:lnTo>
                  <a:pt x="224" y="274"/>
                </a:lnTo>
                <a:lnTo>
                  <a:pt x="346" y="132"/>
                </a:lnTo>
                <a:lnTo>
                  <a:pt x="434" y="39"/>
                </a:lnTo>
                <a:lnTo>
                  <a:pt x="460" y="0"/>
                </a:lnTo>
                <a:lnTo>
                  <a:pt x="406" y="44"/>
                </a:lnTo>
                <a:lnTo>
                  <a:pt x="298" y="15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990" name="Freeform 96"/>
          <p:cNvSpPr>
            <a:spLocks/>
          </p:cNvSpPr>
          <p:nvPr/>
        </p:nvSpPr>
        <p:spPr bwMode="auto">
          <a:xfrm>
            <a:off x="7137400" y="1106488"/>
            <a:ext cx="3175" cy="7938"/>
          </a:xfrm>
          <a:custGeom>
            <a:avLst/>
            <a:gdLst>
              <a:gd name="T0" fmla="*/ 0 w 14"/>
              <a:gd name="T1" fmla="*/ 32 h 63"/>
              <a:gd name="T2" fmla="*/ 1 w 14"/>
              <a:gd name="T3" fmla="*/ 50 h 63"/>
              <a:gd name="T4" fmla="*/ 4 w 14"/>
              <a:gd name="T5" fmla="*/ 61 h 63"/>
              <a:gd name="T6" fmla="*/ 7 w 14"/>
              <a:gd name="T7" fmla="*/ 63 h 63"/>
              <a:gd name="T8" fmla="*/ 11 w 14"/>
              <a:gd name="T9" fmla="*/ 57 h 63"/>
              <a:gd name="T10" fmla="*/ 14 w 14"/>
              <a:gd name="T11" fmla="*/ 32 h 63"/>
              <a:gd name="T12" fmla="*/ 11 w 14"/>
              <a:gd name="T13" fmla="*/ 5 h 63"/>
              <a:gd name="T14" fmla="*/ 7 w 14"/>
              <a:gd name="T15" fmla="*/ 0 h 63"/>
              <a:gd name="T16" fmla="*/ 4 w 14"/>
              <a:gd name="T17" fmla="*/ 3 h 63"/>
              <a:gd name="T18" fmla="*/ 1 w 14"/>
              <a:gd name="T19" fmla="*/ 13 h 63"/>
              <a:gd name="T20" fmla="*/ 0 w 14"/>
              <a:gd name="T21" fmla="*/ 32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4" h="63">
                <a:moveTo>
                  <a:pt x="0" y="32"/>
                </a:moveTo>
                <a:lnTo>
                  <a:pt x="1" y="50"/>
                </a:lnTo>
                <a:lnTo>
                  <a:pt x="4" y="61"/>
                </a:lnTo>
                <a:lnTo>
                  <a:pt x="7" y="63"/>
                </a:lnTo>
                <a:lnTo>
                  <a:pt x="11" y="57"/>
                </a:lnTo>
                <a:lnTo>
                  <a:pt x="14" y="32"/>
                </a:lnTo>
                <a:lnTo>
                  <a:pt x="11" y="5"/>
                </a:lnTo>
                <a:lnTo>
                  <a:pt x="7" y="0"/>
                </a:lnTo>
                <a:lnTo>
                  <a:pt x="4" y="3"/>
                </a:lnTo>
                <a:lnTo>
                  <a:pt x="1" y="13"/>
                </a:lnTo>
                <a:lnTo>
                  <a:pt x="0" y="3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991" name="Freeform 97"/>
          <p:cNvSpPr>
            <a:spLocks/>
          </p:cNvSpPr>
          <p:nvPr/>
        </p:nvSpPr>
        <p:spPr bwMode="auto">
          <a:xfrm>
            <a:off x="7218363" y="1111251"/>
            <a:ext cx="19050" cy="9525"/>
          </a:xfrm>
          <a:custGeom>
            <a:avLst/>
            <a:gdLst>
              <a:gd name="T0" fmla="*/ 65 w 127"/>
              <a:gd name="T1" fmla="*/ 19 h 67"/>
              <a:gd name="T2" fmla="*/ 53 w 127"/>
              <a:gd name="T3" fmla="*/ 28 h 67"/>
              <a:gd name="T4" fmla="*/ 36 w 127"/>
              <a:gd name="T5" fmla="*/ 25 h 67"/>
              <a:gd name="T6" fmla="*/ 19 w 127"/>
              <a:gd name="T7" fmla="*/ 23 h 67"/>
              <a:gd name="T8" fmla="*/ 5 w 127"/>
              <a:gd name="T9" fmla="*/ 35 h 67"/>
              <a:gd name="T10" fmla="*/ 0 w 127"/>
              <a:gd name="T11" fmla="*/ 50 h 67"/>
              <a:gd name="T12" fmla="*/ 9 w 127"/>
              <a:gd name="T13" fmla="*/ 54 h 67"/>
              <a:gd name="T14" fmla="*/ 24 w 127"/>
              <a:gd name="T15" fmla="*/ 54 h 67"/>
              <a:gd name="T16" fmla="*/ 36 w 127"/>
              <a:gd name="T17" fmla="*/ 56 h 67"/>
              <a:gd name="T18" fmla="*/ 89 w 127"/>
              <a:gd name="T19" fmla="*/ 67 h 67"/>
              <a:gd name="T20" fmla="*/ 111 w 127"/>
              <a:gd name="T21" fmla="*/ 62 h 67"/>
              <a:gd name="T22" fmla="*/ 108 w 127"/>
              <a:gd name="T23" fmla="*/ 45 h 67"/>
              <a:gd name="T24" fmla="*/ 119 w 127"/>
              <a:gd name="T25" fmla="*/ 25 h 67"/>
              <a:gd name="T26" fmla="*/ 127 w 127"/>
              <a:gd name="T27" fmla="*/ 6 h 67"/>
              <a:gd name="T28" fmla="*/ 106 w 127"/>
              <a:gd name="T29" fmla="*/ 0 h 67"/>
              <a:gd name="T30" fmla="*/ 82 w 127"/>
              <a:gd name="T31" fmla="*/ 5 h 67"/>
              <a:gd name="T32" fmla="*/ 65 w 127"/>
              <a:gd name="T33" fmla="*/ 19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27" h="67">
                <a:moveTo>
                  <a:pt x="65" y="19"/>
                </a:moveTo>
                <a:lnTo>
                  <a:pt x="53" y="28"/>
                </a:lnTo>
                <a:lnTo>
                  <a:pt x="36" y="25"/>
                </a:lnTo>
                <a:lnTo>
                  <a:pt x="19" y="23"/>
                </a:lnTo>
                <a:lnTo>
                  <a:pt x="5" y="35"/>
                </a:lnTo>
                <a:lnTo>
                  <a:pt x="0" y="50"/>
                </a:lnTo>
                <a:lnTo>
                  <a:pt x="9" y="54"/>
                </a:lnTo>
                <a:lnTo>
                  <a:pt x="24" y="54"/>
                </a:lnTo>
                <a:lnTo>
                  <a:pt x="36" y="56"/>
                </a:lnTo>
                <a:lnTo>
                  <a:pt x="89" y="67"/>
                </a:lnTo>
                <a:lnTo>
                  <a:pt x="111" y="62"/>
                </a:lnTo>
                <a:lnTo>
                  <a:pt x="108" y="45"/>
                </a:lnTo>
                <a:lnTo>
                  <a:pt x="119" y="25"/>
                </a:lnTo>
                <a:lnTo>
                  <a:pt x="127" y="6"/>
                </a:lnTo>
                <a:lnTo>
                  <a:pt x="106" y="0"/>
                </a:lnTo>
                <a:lnTo>
                  <a:pt x="82" y="5"/>
                </a:lnTo>
                <a:lnTo>
                  <a:pt x="65" y="1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992" name="Freeform 98"/>
          <p:cNvSpPr>
            <a:spLocks/>
          </p:cNvSpPr>
          <p:nvPr/>
        </p:nvSpPr>
        <p:spPr bwMode="auto">
          <a:xfrm>
            <a:off x="7716838" y="1120776"/>
            <a:ext cx="1587" cy="17463"/>
          </a:xfrm>
          <a:custGeom>
            <a:avLst/>
            <a:gdLst>
              <a:gd name="T0" fmla="*/ 0 w 11"/>
              <a:gd name="T1" fmla="*/ 60 h 120"/>
              <a:gd name="T2" fmla="*/ 1 w 11"/>
              <a:gd name="T3" fmla="*/ 95 h 120"/>
              <a:gd name="T4" fmla="*/ 3 w 11"/>
              <a:gd name="T5" fmla="*/ 116 h 120"/>
              <a:gd name="T6" fmla="*/ 4 w 11"/>
              <a:gd name="T7" fmla="*/ 120 h 120"/>
              <a:gd name="T8" fmla="*/ 5 w 11"/>
              <a:gd name="T9" fmla="*/ 120 h 120"/>
              <a:gd name="T10" fmla="*/ 7 w 11"/>
              <a:gd name="T11" fmla="*/ 116 h 120"/>
              <a:gd name="T12" fmla="*/ 8 w 11"/>
              <a:gd name="T13" fmla="*/ 105 h 120"/>
              <a:gd name="T14" fmla="*/ 11 w 11"/>
              <a:gd name="T15" fmla="*/ 53 h 120"/>
              <a:gd name="T16" fmla="*/ 8 w 11"/>
              <a:gd name="T17" fmla="*/ 2 h 120"/>
              <a:gd name="T18" fmla="*/ 3 w 11"/>
              <a:gd name="T19" fmla="*/ 0 h 120"/>
              <a:gd name="T20" fmla="*/ 0 w 11"/>
              <a:gd name="T21" fmla="*/ 60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1" h="120">
                <a:moveTo>
                  <a:pt x="0" y="60"/>
                </a:moveTo>
                <a:lnTo>
                  <a:pt x="1" y="95"/>
                </a:lnTo>
                <a:lnTo>
                  <a:pt x="3" y="116"/>
                </a:lnTo>
                <a:lnTo>
                  <a:pt x="4" y="120"/>
                </a:lnTo>
                <a:lnTo>
                  <a:pt x="5" y="120"/>
                </a:lnTo>
                <a:lnTo>
                  <a:pt x="7" y="116"/>
                </a:lnTo>
                <a:lnTo>
                  <a:pt x="8" y="105"/>
                </a:lnTo>
                <a:lnTo>
                  <a:pt x="11" y="53"/>
                </a:lnTo>
                <a:lnTo>
                  <a:pt x="8" y="2"/>
                </a:lnTo>
                <a:lnTo>
                  <a:pt x="3" y="0"/>
                </a:lnTo>
                <a:lnTo>
                  <a:pt x="0" y="6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993" name="Freeform 99"/>
          <p:cNvSpPr>
            <a:spLocks/>
          </p:cNvSpPr>
          <p:nvPr/>
        </p:nvSpPr>
        <p:spPr bwMode="auto">
          <a:xfrm>
            <a:off x="7069138" y="1120776"/>
            <a:ext cx="3175" cy="6350"/>
          </a:xfrm>
          <a:custGeom>
            <a:avLst/>
            <a:gdLst>
              <a:gd name="T0" fmla="*/ 0 w 17"/>
              <a:gd name="T1" fmla="*/ 27 h 47"/>
              <a:gd name="T2" fmla="*/ 1 w 17"/>
              <a:gd name="T3" fmla="*/ 40 h 47"/>
              <a:gd name="T4" fmla="*/ 5 w 17"/>
              <a:gd name="T5" fmla="*/ 47 h 47"/>
              <a:gd name="T6" fmla="*/ 9 w 17"/>
              <a:gd name="T7" fmla="*/ 47 h 47"/>
              <a:gd name="T8" fmla="*/ 13 w 17"/>
              <a:gd name="T9" fmla="*/ 39 h 47"/>
              <a:gd name="T10" fmla="*/ 17 w 17"/>
              <a:gd name="T11" fmla="*/ 16 h 47"/>
              <a:gd name="T12" fmla="*/ 11 w 17"/>
              <a:gd name="T13" fmla="*/ 0 h 47"/>
              <a:gd name="T14" fmla="*/ 2 w 17"/>
              <a:gd name="T15" fmla="*/ 2 h 47"/>
              <a:gd name="T16" fmla="*/ 0 w 17"/>
              <a:gd name="T17" fmla="*/ 27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7" h="47">
                <a:moveTo>
                  <a:pt x="0" y="27"/>
                </a:moveTo>
                <a:lnTo>
                  <a:pt x="1" y="40"/>
                </a:lnTo>
                <a:lnTo>
                  <a:pt x="5" y="47"/>
                </a:lnTo>
                <a:lnTo>
                  <a:pt x="9" y="47"/>
                </a:lnTo>
                <a:lnTo>
                  <a:pt x="13" y="39"/>
                </a:lnTo>
                <a:lnTo>
                  <a:pt x="17" y="16"/>
                </a:lnTo>
                <a:lnTo>
                  <a:pt x="11" y="0"/>
                </a:lnTo>
                <a:lnTo>
                  <a:pt x="2" y="2"/>
                </a:lnTo>
                <a:lnTo>
                  <a:pt x="0" y="2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994" name="Freeform 100"/>
          <p:cNvSpPr>
            <a:spLocks/>
          </p:cNvSpPr>
          <p:nvPr/>
        </p:nvSpPr>
        <p:spPr bwMode="auto">
          <a:xfrm>
            <a:off x="7553325" y="1119188"/>
            <a:ext cx="158750" cy="198438"/>
          </a:xfrm>
          <a:custGeom>
            <a:avLst/>
            <a:gdLst>
              <a:gd name="T0" fmla="*/ 1070 w 1096"/>
              <a:gd name="T1" fmla="*/ 13 h 1372"/>
              <a:gd name="T2" fmla="*/ 1037 w 1096"/>
              <a:gd name="T3" fmla="*/ 233 h 1372"/>
              <a:gd name="T4" fmla="*/ 923 w 1096"/>
              <a:gd name="T5" fmla="*/ 585 h 1372"/>
              <a:gd name="T6" fmla="*/ 751 w 1096"/>
              <a:gd name="T7" fmla="*/ 939 h 1372"/>
              <a:gd name="T8" fmla="*/ 531 w 1096"/>
              <a:gd name="T9" fmla="*/ 1215 h 1372"/>
              <a:gd name="T10" fmla="*/ 376 w 1096"/>
              <a:gd name="T11" fmla="*/ 1372 h 1372"/>
              <a:gd name="T12" fmla="*/ 329 w 1096"/>
              <a:gd name="T13" fmla="*/ 1259 h 1372"/>
              <a:gd name="T14" fmla="*/ 260 w 1096"/>
              <a:gd name="T15" fmla="*/ 1106 h 1372"/>
              <a:gd name="T16" fmla="*/ 161 w 1096"/>
              <a:gd name="T17" fmla="*/ 897 h 1372"/>
              <a:gd name="T18" fmla="*/ 50 w 1096"/>
              <a:gd name="T19" fmla="*/ 653 h 1372"/>
              <a:gd name="T20" fmla="*/ 66 w 1096"/>
              <a:gd name="T21" fmla="*/ 614 h 1372"/>
              <a:gd name="T22" fmla="*/ 83 w 1096"/>
              <a:gd name="T23" fmla="*/ 611 h 1372"/>
              <a:gd name="T24" fmla="*/ 81 w 1096"/>
              <a:gd name="T25" fmla="*/ 598 h 1372"/>
              <a:gd name="T26" fmla="*/ 63 w 1096"/>
              <a:gd name="T27" fmla="*/ 585 h 1372"/>
              <a:gd name="T28" fmla="*/ 42 w 1096"/>
              <a:gd name="T29" fmla="*/ 596 h 1372"/>
              <a:gd name="T30" fmla="*/ 19 w 1096"/>
              <a:gd name="T31" fmla="*/ 607 h 1372"/>
              <a:gd name="T32" fmla="*/ 0 w 1096"/>
              <a:gd name="T33" fmla="*/ 602 h 1372"/>
              <a:gd name="T34" fmla="*/ 30 w 1096"/>
              <a:gd name="T35" fmla="*/ 676 h 1372"/>
              <a:gd name="T36" fmla="*/ 128 w 1096"/>
              <a:gd name="T37" fmla="*/ 877 h 1372"/>
              <a:gd name="T38" fmla="*/ 240 w 1096"/>
              <a:gd name="T39" fmla="*/ 1110 h 1372"/>
              <a:gd name="T40" fmla="*/ 308 w 1096"/>
              <a:gd name="T41" fmla="*/ 1265 h 1372"/>
              <a:gd name="T42" fmla="*/ 339 w 1096"/>
              <a:gd name="T43" fmla="*/ 1337 h 1372"/>
              <a:gd name="T44" fmla="*/ 362 w 1096"/>
              <a:gd name="T45" fmla="*/ 1372 h 1372"/>
              <a:gd name="T46" fmla="*/ 482 w 1096"/>
              <a:gd name="T47" fmla="*/ 1299 h 1372"/>
              <a:gd name="T48" fmla="*/ 663 w 1096"/>
              <a:gd name="T49" fmla="*/ 1104 h 1372"/>
              <a:gd name="T50" fmla="*/ 796 w 1096"/>
              <a:gd name="T51" fmla="*/ 905 h 1372"/>
              <a:gd name="T52" fmla="*/ 909 w 1096"/>
              <a:gd name="T53" fmla="*/ 685 h 1372"/>
              <a:gd name="T54" fmla="*/ 1001 w 1096"/>
              <a:gd name="T55" fmla="*/ 447 h 1372"/>
              <a:gd name="T56" fmla="*/ 1072 w 1096"/>
              <a:gd name="T57" fmla="*/ 189 h 1372"/>
              <a:gd name="T58" fmla="*/ 1096 w 1096"/>
              <a:gd name="T59" fmla="*/ 63 h 1372"/>
              <a:gd name="T60" fmla="*/ 1082 w 1096"/>
              <a:gd name="T61" fmla="*/ 13 h 1372"/>
              <a:gd name="T62" fmla="*/ 1070 w 1096"/>
              <a:gd name="T63" fmla="*/ 3 h 1372"/>
              <a:gd name="T64" fmla="*/ 1065 w 1096"/>
              <a:gd name="T65" fmla="*/ 0 h 1372"/>
              <a:gd name="T66" fmla="*/ 1065 w 1096"/>
              <a:gd name="T67" fmla="*/ 3 h 1372"/>
              <a:gd name="T68" fmla="*/ 1070 w 1096"/>
              <a:gd name="T69" fmla="*/ 13 h 13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096" h="1372">
                <a:moveTo>
                  <a:pt x="1070" y="13"/>
                </a:moveTo>
                <a:lnTo>
                  <a:pt x="1037" y="233"/>
                </a:lnTo>
                <a:lnTo>
                  <a:pt x="923" y="585"/>
                </a:lnTo>
                <a:lnTo>
                  <a:pt x="751" y="939"/>
                </a:lnTo>
                <a:lnTo>
                  <a:pt x="531" y="1215"/>
                </a:lnTo>
                <a:lnTo>
                  <a:pt x="376" y="1372"/>
                </a:lnTo>
                <a:lnTo>
                  <a:pt x="329" y="1259"/>
                </a:lnTo>
                <a:lnTo>
                  <a:pt x="260" y="1106"/>
                </a:lnTo>
                <a:lnTo>
                  <a:pt x="161" y="897"/>
                </a:lnTo>
                <a:lnTo>
                  <a:pt x="50" y="653"/>
                </a:lnTo>
                <a:lnTo>
                  <a:pt x="66" y="614"/>
                </a:lnTo>
                <a:lnTo>
                  <a:pt x="83" y="611"/>
                </a:lnTo>
                <a:lnTo>
                  <a:pt x="81" y="598"/>
                </a:lnTo>
                <a:lnTo>
                  <a:pt x="63" y="585"/>
                </a:lnTo>
                <a:lnTo>
                  <a:pt x="42" y="596"/>
                </a:lnTo>
                <a:lnTo>
                  <a:pt x="19" y="607"/>
                </a:lnTo>
                <a:lnTo>
                  <a:pt x="0" y="602"/>
                </a:lnTo>
                <a:lnTo>
                  <a:pt x="30" y="676"/>
                </a:lnTo>
                <a:lnTo>
                  <a:pt x="128" y="877"/>
                </a:lnTo>
                <a:lnTo>
                  <a:pt x="240" y="1110"/>
                </a:lnTo>
                <a:lnTo>
                  <a:pt x="308" y="1265"/>
                </a:lnTo>
                <a:lnTo>
                  <a:pt x="339" y="1337"/>
                </a:lnTo>
                <a:lnTo>
                  <a:pt x="362" y="1372"/>
                </a:lnTo>
                <a:lnTo>
                  <a:pt x="482" y="1299"/>
                </a:lnTo>
                <a:lnTo>
                  <a:pt x="663" y="1104"/>
                </a:lnTo>
                <a:lnTo>
                  <a:pt x="796" y="905"/>
                </a:lnTo>
                <a:lnTo>
                  <a:pt x="909" y="685"/>
                </a:lnTo>
                <a:lnTo>
                  <a:pt x="1001" y="447"/>
                </a:lnTo>
                <a:lnTo>
                  <a:pt x="1072" y="189"/>
                </a:lnTo>
                <a:lnTo>
                  <a:pt x="1096" y="63"/>
                </a:lnTo>
                <a:lnTo>
                  <a:pt x="1082" y="13"/>
                </a:lnTo>
                <a:lnTo>
                  <a:pt x="1070" y="3"/>
                </a:lnTo>
                <a:lnTo>
                  <a:pt x="1065" y="0"/>
                </a:lnTo>
                <a:lnTo>
                  <a:pt x="1065" y="3"/>
                </a:lnTo>
                <a:lnTo>
                  <a:pt x="1070" y="1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995" name="Freeform 101"/>
          <p:cNvSpPr>
            <a:spLocks/>
          </p:cNvSpPr>
          <p:nvPr/>
        </p:nvSpPr>
        <p:spPr bwMode="auto">
          <a:xfrm>
            <a:off x="7210425" y="1123951"/>
            <a:ext cx="15875" cy="12700"/>
          </a:xfrm>
          <a:custGeom>
            <a:avLst/>
            <a:gdLst>
              <a:gd name="T0" fmla="*/ 0 w 103"/>
              <a:gd name="T1" fmla="*/ 16 h 92"/>
              <a:gd name="T2" fmla="*/ 14 w 103"/>
              <a:gd name="T3" fmla="*/ 26 h 92"/>
              <a:gd name="T4" fmla="*/ 25 w 103"/>
              <a:gd name="T5" fmla="*/ 24 h 92"/>
              <a:gd name="T6" fmla="*/ 63 w 103"/>
              <a:gd name="T7" fmla="*/ 36 h 92"/>
              <a:gd name="T8" fmla="*/ 77 w 103"/>
              <a:gd name="T9" fmla="*/ 80 h 92"/>
              <a:gd name="T10" fmla="*/ 74 w 103"/>
              <a:gd name="T11" fmla="*/ 87 h 92"/>
              <a:gd name="T12" fmla="*/ 75 w 103"/>
              <a:gd name="T13" fmla="*/ 92 h 92"/>
              <a:gd name="T14" fmla="*/ 80 w 103"/>
              <a:gd name="T15" fmla="*/ 91 h 92"/>
              <a:gd name="T16" fmla="*/ 89 w 103"/>
              <a:gd name="T17" fmla="*/ 86 h 92"/>
              <a:gd name="T18" fmla="*/ 103 w 103"/>
              <a:gd name="T19" fmla="*/ 66 h 92"/>
              <a:gd name="T20" fmla="*/ 83 w 103"/>
              <a:gd name="T21" fmla="*/ 35 h 92"/>
              <a:gd name="T22" fmla="*/ 22 w 103"/>
              <a:gd name="T23" fmla="*/ 0 h 92"/>
              <a:gd name="T24" fmla="*/ 0 w 103"/>
              <a:gd name="T25" fmla="*/ 16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3" h="92">
                <a:moveTo>
                  <a:pt x="0" y="16"/>
                </a:moveTo>
                <a:lnTo>
                  <a:pt x="14" y="26"/>
                </a:lnTo>
                <a:lnTo>
                  <a:pt x="25" y="24"/>
                </a:lnTo>
                <a:lnTo>
                  <a:pt x="63" y="36"/>
                </a:lnTo>
                <a:lnTo>
                  <a:pt x="77" y="80"/>
                </a:lnTo>
                <a:lnTo>
                  <a:pt x="74" y="87"/>
                </a:lnTo>
                <a:lnTo>
                  <a:pt x="75" y="92"/>
                </a:lnTo>
                <a:lnTo>
                  <a:pt x="80" y="91"/>
                </a:lnTo>
                <a:lnTo>
                  <a:pt x="89" y="86"/>
                </a:lnTo>
                <a:lnTo>
                  <a:pt x="103" y="66"/>
                </a:lnTo>
                <a:lnTo>
                  <a:pt x="83" y="35"/>
                </a:lnTo>
                <a:lnTo>
                  <a:pt x="22" y="0"/>
                </a:lnTo>
                <a:lnTo>
                  <a:pt x="0" y="1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996" name="Freeform 102"/>
          <p:cNvSpPr>
            <a:spLocks/>
          </p:cNvSpPr>
          <p:nvPr/>
        </p:nvSpPr>
        <p:spPr bwMode="auto">
          <a:xfrm>
            <a:off x="7656513" y="1125538"/>
            <a:ext cx="11112" cy="6350"/>
          </a:xfrm>
          <a:custGeom>
            <a:avLst/>
            <a:gdLst>
              <a:gd name="T0" fmla="*/ 15 w 73"/>
              <a:gd name="T1" fmla="*/ 21 h 41"/>
              <a:gd name="T2" fmla="*/ 0 w 73"/>
              <a:gd name="T3" fmla="*/ 35 h 41"/>
              <a:gd name="T4" fmla="*/ 5 w 73"/>
              <a:gd name="T5" fmla="*/ 41 h 41"/>
              <a:gd name="T6" fmla="*/ 29 w 73"/>
              <a:gd name="T7" fmla="*/ 35 h 41"/>
              <a:gd name="T8" fmla="*/ 57 w 73"/>
              <a:gd name="T9" fmla="*/ 21 h 41"/>
              <a:gd name="T10" fmla="*/ 73 w 73"/>
              <a:gd name="T11" fmla="*/ 6 h 41"/>
              <a:gd name="T12" fmla="*/ 67 w 73"/>
              <a:gd name="T13" fmla="*/ 0 h 41"/>
              <a:gd name="T14" fmla="*/ 43 w 73"/>
              <a:gd name="T15" fmla="*/ 6 h 41"/>
              <a:gd name="T16" fmla="*/ 15 w 73"/>
              <a:gd name="T17" fmla="*/ 21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3" h="41">
                <a:moveTo>
                  <a:pt x="15" y="21"/>
                </a:moveTo>
                <a:lnTo>
                  <a:pt x="0" y="35"/>
                </a:lnTo>
                <a:lnTo>
                  <a:pt x="5" y="41"/>
                </a:lnTo>
                <a:lnTo>
                  <a:pt x="29" y="35"/>
                </a:lnTo>
                <a:lnTo>
                  <a:pt x="57" y="21"/>
                </a:lnTo>
                <a:lnTo>
                  <a:pt x="73" y="6"/>
                </a:lnTo>
                <a:lnTo>
                  <a:pt x="67" y="0"/>
                </a:lnTo>
                <a:lnTo>
                  <a:pt x="43" y="6"/>
                </a:lnTo>
                <a:lnTo>
                  <a:pt x="15" y="2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997" name="Freeform 103"/>
          <p:cNvSpPr>
            <a:spLocks/>
          </p:cNvSpPr>
          <p:nvPr/>
        </p:nvSpPr>
        <p:spPr bwMode="auto">
          <a:xfrm>
            <a:off x="7680325" y="1128713"/>
            <a:ext cx="7937" cy="7938"/>
          </a:xfrm>
          <a:custGeom>
            <a:avLst/>
            <a:gdLst>
              <a:gd name="T0" fmla="*/ 19 w 62"/>
              <a:gd name="T1" fmla="*/ 32 h 59"/>
              <a:gd name="T2" fmla="*/ 4 w 62"/>
              <a:gd name="T3" fmla="*/ 50 h 59"/>
              <a:gd name="T4" fmla="*/ 0 w 62"/>
              <a:gd name="T5" fmla="*/ 59 h 59"/>
              <a:gd name="T6" fmla="*/ 8 w 62"/>
              <a:gd name="T7" fmla="*/ 55 h 59"/>
              <a:gd name="T8" fmla="*/ 27 w 62"/>
              <a:gd name="T9" fmla="*/ 40 h 59"/>
              <a:gd name="T10" fmla="*/ 52 w 62"/>
              <a:gd name="T11" fmla="*/ 18 h 59"/>
              <a:gd name="T12" fmla="*/ 62 w 62"/>
              <a:gd name="T13" fmla="*/ 5 h 59"/>
              <a:gd name="T14" fmla="*/ 51 w 62"/>
              <a:gd name="T15" fmla="*/ 0 h 59"/>
              <a:gd name="T16" fmla="*/ 19 w 62"/>
              <a:gd name="T17" fmla="*/ 32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2" h="59">
                <a:moveTo>
                  <a:pt x="19" y="32"/>
                </a:moveTo>
                <a:lnTo>
                  <a:pt x="4" y="50"/>
                </a:lnTo>
                <a:lnTo>
                  <a:pt x="0" y="59"/>
                </a:lnTo>
                <a:lnTo>
                  <a:pt x="8" y="55"/>
                </a:lnTo>
                <a:lnTo>
                  <a:pt x="27" y="40"/>
                </a:lnTo>
                <a:lnTo>
                  <a:pt x="52" y="18"/>
                </a:lnTo>
                <a:lnTo>
                  <a:pt x="62" y="5"/>
                </a:lnTo>
                <a:lnTo>
                  <a:pt x="51" y="0"/>
                </a:lnTo>
                <a:lnTo>
                  <a:pt x="19" y="3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998" name="Freeform 104"/>
          <p:cNvSpPr>
            <a:spLocks/>
          </p:cNvSpPr>
          <p:nvPr/>
        </p:nvSpPr>
        <p:spPr bwMode="auto">
          <a:xfrm>
            <a:off x="7213600" y="1131888"/>
            <a:ext cx="3175" cy="6350"/>
          </a:xfrm>
          <a:custGeom>
            <a:avLst/>
            <a:gdLst>
              <a:gd name="T0" fmla="*/ 3 w 28"/>
              <a:gd name="T1" fmla="*/ 18 h 49"/>
              <a:gd name="T2" fmla="*/ 0 w 28"/>
              <a:gd name="T3" fmla="*/ 34 h 49"/>
              <a:gd name="T4" fmla="*/ 9 w 28"/>
              <a:gd name="T5" fmla="*/ 49 h 49"/>
              <a:gd name="T6" fmla="*/ 23 w 28"/>
              <a:gd name="T7" fmla="*/ 48 h 49"/>
              <a:gd name="T8" fmla="*/ 28 w 28"/>
              <a:gd name="T9" fmla="*/ 30 h 49"/>
              <a:gd name="T10" fmla="*/ 27 w 28"/>
              <a:gd name="T11" fmla="*/ 10 h 49"/>
              <a:gd name="T12" fmla="*/ 23 w 28"/>
              <a:gd name="T13" fmla="*/ 0 h 49"/>
              <a:gd name="T14" fmla="*/ 14 w 28"/>
              <a:gd name="T15" fmla="*/ 3 h 49"/>
              <a:gd name="T16" fmla="*/ 3 w 28"/>
              <a:gd name="T17" fmla="*/ 18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8" h="49">
                <a:moveTo>
                  <a:pt x="3" y="18"/>
                </a:moveTo>
                <a:lnTo>
                  <a:pt x="0" y="34"/>
                </a:lnTo>
                <a:lnTo>
                  <a:pt x="9" y="49"/>
                </a:lnTo>
                <a:lnTo>
                  <a:pt x="23" y="48"/>
                </a:lnTo>
                <a:lnTo>
                  <a:pt x="28" y="30"/>
                </a:lnTo>
                <a:lnTo>
                  <a:pt x="27" y="10"/>
                </a:lnTo>
                <a:lnTo>
                  <a:pt x="23" y="0"/>
                </a:lnTo>
                <a:lnTo>
                  <a:pt x="14" y="3"/>
                </a:lnTo>
                <a:lnTo>
                  <a:pt x="3" y="1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999" name="Freeform 105"/>
          <p:cNvSpPr>
            <a:spLocks/>
          </p:cNvSpPr>
          <p:nvPr/>
        </p:nvSpPr>
        <p:spPr bwMode="auto">
          <a:xfrm>
            <a:off x="7632700" y="1131888"/>
            <a:ext cx="20637" cy="9525"/>
          </a:xfrm>
          <a:custGeom>
            <a:avLst/>
            <a:gdLst>
              <a:gd name="T0" fmla="*/ 55 w 142"/>
              <a:gd name="T1" fmla="*/ 33 h 74"/>
              <a:gd name="T2" fmla="*/ 11 w 142"/>
              <a:gd name="T3" fmla="*/ 60 h 74"/>
              <a:gd name="T4" fmla="*/ 0 w 142"/>
              <a:gd name="T5" fmla="*/ 74 h 74"/>
              <a:gd name="T6" fmla="*/ 18 w 142"/>
              <a:gd name="T7" fmla="*/ 71 h 74"/>
              <a:gd name="T8" fmla="*/ 66 w 142"/>
              <a:gd name="T9" fmla="*/ 50 h 74"/>
              <a:gd name="T10" fmla="*/ 112 w 142"/>
              <a:gd name="T11" fmla="*/ 25 h 74"/>
              <a:gd name="T12" fmla="*/ 137 w 142"/>
              <a:gd name="T13" fmla="*/ 11 h 74"/>
              <a:gd name="T14" fmla="*/ 141 w 142"/>
              <a:gd name="T15" fmla="*/ 5 h 74"/>
              <a:gd name="T16" fmla="*/ 142 w 142"/>
              <a:gd name="T17" fmla="*/ 2 h 74"/>
              <a:gd name="T18" fmla="*/ 138 w 142"/>
              <a:gd name="T19" fmla="*/ 1 h 74"/>
              <a:gd name="T20" fmla="*/ 130 w 142"/>
              <a:gd name="T21" fmla="*/ 0 h 74"/>
              <a:gd name="T22" fmla="*/ 101 w 142"/>
              <a:gd name="T23" fmla="*/ 12 h 74"/>
              <a:gd name="T24" fmla="*/ 55 w 142"/>
              <a:gd name="T25" fmla="*/ 33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42" h="74">
                <a:moveTo>
                  <a:pt x="55" y="33"/>
                </a:moveTo>
                <a:lnTo>
                  <a:pt x="11" y="60"/>
                </a:lnTo>
                <a:lnTo>
                  <a:pt x="0" y="74"/>
                </a:lnTo>
                <a:lnTo>
                  <a:pt x="18" y="71"/>
                </a:lnTo>
                <a:lnTo>
                  <a:pt x="66" y="50"/>
                </a:lnTo>
                <a:lnTo>
                  <a:pt x="112" y="25"/>
                </a:lnTo>
                <a:lnTo>
                  <a:pt x="137" y="11"/>
                </a:lnTo>
                <a:lnTo>
                  <a:pt x="141" y="5"/>
                </a:lnTo>
                <a:lnTo>
                  <a:pt x="142" y="2"/>
                </a:lnTo>
                <a:lnTo>
                  <a:pt x="138" y="1"/>
                </a:lnTo>
                <a:lnTo>
                  <a:pt x="130" y="0"/>
                </a:lnTo>
                <a:lnTo>
                  <a:pt x="101" y="12"/>
                </a:lnTo>
                <a:lnTo>
                  <a:pt x="55" y="3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000" name="Freeform 106"/>
          <p:cNvSpPr>
            <a:spLocks/>
          </p:cNvSpPr>
          <p:nvPr/>
        </p:nvSpPr>
        <p:spPr bwMode="auto">
          <a:xfrm>
            <a:off x="7313613" y="1138238"/>
            <a:ext cx="22225" cy="49213"/>
          </a:xfrm>
          <a:custGeom>
            <a:avLst/>
            <a:gdLst>
              <a:gd name="T0" fmla="*/ 68 w 153"/>
              <a:gd name="T1" fmla="*/ 161 h 337"/>
              <a:gd name="T2" fmla="*/ 17 w 153"/>
              <a:gd name="T3" fmla="*/ 282 h 337"/>
              <a:gd name="T4" fmla="*/ 0 w 153"/>
              <a:gd name="T5" fmla="*/ 337 h 337"/>
              <a:gd name="T6" fmla="*/ 28 w 153"/>
              <a:gd name="T7" fmla="*/ 292 h 337"/>
              <a:gd name="T8" fmla="*/ 83 w 153"/>
              <a:gd name="T9" fmla="*/ 175 h 337"/>
              <a:gd name="T10" fmla="*/ 135 w 153"/>
              <a:gd name="T11" fmla="*/ 55 h 337"/>
              <a:gd name="T12" fmla="*/ 153 w 153"/>
              <a:gd name="T13" fmla="*/ 0 h 337"/>
              <a:gd name="T14" fmla="*/ 125 w 153"/>
              <a:gd name="T15" fmla="*/ 44 h 337"/>
              <a:gd name="T16" fmla="*/ 68 w 153"/>
              <a:gd name="T17" fmla="*/ 161 h 3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3" h="337">
                <a:moveTo>
                  <a:pt x="68" y="161"/>
                </a:moveTo>
                <a:lnTo>
                  <a:pt x="17" y="282"/>
                </a:lnTo>
                <a:lnTo>
                  <a:pt x="0" y="337"/>
                </a:lnTo>
                <a:lnTo>
                  <a:pt x="28" y="292"/>
                </a:lnTo>
                <a:lnTo>
                  <a:pt x="83" y="175"/>
                </a:lnTo>
                <a:lnTo>
                  <a:pt x="135" y="55"/>
                </a:lnTo>
                <a:lnTo>
                  <a:pt x="153" y="0"/>
                </a:lnTo>
                <a:lnTo>
                  <a:pt x="125" y="44"/>
                </a:lnTo>
                <a:lnTo>
                  <a:pt x="68" y="16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001" name="Freeform 107"/>
          <p:cNvSpPr>
            <a:spLocks/>
          </p:cNvSpPr>
          <p:nvPr/>
        </p:nvSpPr>
        <p:spPr bwMode="auto">
          <a:xfrm>
            <a:off x="7072313" y="1143001"/>
            <a:ext cx="1587" cy="12700"/>
          </a:xfrm>
          <a:custGeom>
            <a:avLst/>
            <a:gdLst>
              <a:gd name="T0" fmla="*/ 0 w 14"/>
              <a:gd name="T1" fmla="*/ 44 h 88"/>
              <a:gd name="T2" fmla="*/ 1 w 14"/>
              <a:gd name="T3" fmla="*/ 69 h 88"/>
              <a:gd name="T4" fmla="*/ 3 w 14"/>
              <a:gd name="T5" fmla="*/ 85 h 88"/>
              <a:gd name="T6" fmla="*/ 4 w 14"/>
              <a:gd name="T7" fmla="*/ 88 h 88"/>
              <a:gd name="T8" fmla="*/ 6 w 14"/>
              <a:gd name="T9" fmla="*/ 88 h 88"/>
              <a:gd name="T10" fmla="*/ 8 w 14"/>
              <a:gd name="T11" fmla="*/ 86 h 88"/>
              <a:gd name="T12" fmla="*/ 10 w 14"/>
              <a:gd name="T13" fmla="*/ 79 h 88"/>
              <a:gd name="T14" fmla="*/ 14 w 14"/>
              <a:gd name="T15" fmla="*/ 44 h 88"/>
              <a:gd name="T16" fmla="*/ 10 w 14"/>
              <a:gd name="T17" fmla="*/ 7 h 88"/>
              <a:gd name="T18" fmla="*/ 8 w 14"/>
              <a:gd name="T19" fmla="*/ 2 h 88"/>
              <a:gd name="T20" fmla="*/ 6 w 14"/>
              <a:gd name="T21" fmla="*/ 0 h 88"/>
              <a:gd name="T22" fmla="*/ 4 w 14"/>
              <a:gd name="T23" fmla="*/ 0 h 88"/>
              <a:gd name="T24" fmla="*/ 3 w 14"/>
              <a:gd name="T25" fmla="*/ 4 h 88"/>
              <a:gd name="T26" fmla="*/ 1 w 14"/>
              <a:gd name="T27" fmla="*/ 19 h 88"/>
              <a:gd name="T28" fmla="*/ 0 w 14"/>
              <a:gd name="T29" fmla="*/ 44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4" h="88">
                <a:moveTo>
                  <a:pt x="0" y="44"/>
                </a:moveTo>
                <a:lnTo>
                  <a:pt x="1" y="69"/>
                </a:lnTo>
                <a:lnTo>
                  <a:pt x="3" y="85"/>
                </a:lnTo>
                <a:lnTo>
                  <a:pt x="4" y="88"/>
                </a:lnTo>
                <a:lnTo>
                  <a:pt x="6" y="88"/>
                </a:lnTo>
                <a:lnTo>
                  <a:pt x="8" y="86"/>
                </a:lnTo>
                <a:lnTo>
                  <a:pt x="10" y="79"/>
                </a:lnTo>
                <a:lnTo>
                  <a:pt x="14" y="44"/>
                </a:lnTo>
                <a:lnTo>
                  <a:pt x="10" y="7"/>
                </a:lnTo>
                <a:lnTo>
                  <a:pt x="8" y="2"/>
                </a:lnTo>
                <a:lnTo>
                  <a:pt x="6" y="0"/>
                </a:lnTo>
                <a:lnTo>
                  <a:pt x="4" y="0"/>
                </a:lnTo>
                <a:lnTo>
                  <a:pt x="3" y="4"/>
                </a:lnTo>
                <a:lnTo>
                  <a:pt x="1" y="19"/>
                </a:lnTo>
                <a:lnTo>
                  <a:pt x="0" y="4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002" name="Freeform 108"/>
          <p:cNvSpPr>
            <a:spLocks/>
          </p:cNvSpPr>
          <p:nvPr/>
        </p:nvSpPr>
        <p:spPr bwMode="auto">
          <a:xfrm>
            <a:off x="7143750" y="1144588"/>
            <a:ext cx="1587" cy="6350"/>
          </a:xfrm>
          <a:custGeom>
            <a:avLst/>
            <a:gdLst>
              <a:gd name="T0" fmla="*/ 0 w 16"/>
              <a:gd name="T1" fmla="*/ 27 h 48"/>
              <a:gd name="T2" fmla="*/ 1 w 16"/>
              <a:gd name="T3" fmla="*/ 40 h 48"/>
              <a:gd name="T4" fmla="*/ 4 w 16"/>
              <a:gd name="T5" fmla="*/ 48 h 48"/>
              <a:gd name="T6" fmla="*/ 8 w 16"/>
              <a:gd name="T7" fmla="*/ 48 h 48"/>
              <a:gd name="T8" fmla="*/ 12 w 16"/>
              <a:gd name="T9" fmla="*/ 39 h 48"/>
              <a:gd name="T10" fmla="*/ 16 w 16"/>
              <a:gd name="T11" fmla="*/ 17 h 48"/>
              <a:gd name="T12" fmla="*/ 10 w 16"/>
              <a:gd name="T13" fmla="*/ 0 h 48"/>
              <a:gd name="T14" fmla="*/ 2 w 16"/>
              <a:gd name="T15" fmla="*/ 2 h 48"/>
              <a:gd name="T16" fmla="*/ 0 w 16"/>
              <a:gd name="T17" fmla="*/ 27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6" h="48">
                <a:moveTo>
                  <a:pt x="0" y="27"/>
                </a:moveTo>
                <a:lnTo>
                  <a:pt x="1" y="40"/>
                </a:lnTo>
                <a:lnTo>
                  <a:pt x="4" y="48"/>
                </a:lnTo>
                <a:lnTo>
                  <a:pt x="8" y="48"/>
                </a:lnTo>
                <a:lnTo>
                  <a:pt x="12" y="39"/>
                </a:lnTo>
                <a:lnTo>
                  <a:pt x="16" y="17"/>
                </a:lnTo>
                <a:lnTo>
                  <a:pt x="10" y="0"/>
                </a:lnTo>
                <a:lnTo>
                  <a:pt x="2" y="2"/>
                </a:lnTo>
                <a:lnTo>
                  <a:pt x="0" y="2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003" name="Freeform 109"/>
          <p:cNvSpPr>
            <a:spLocks/>
          </p:cNvSpPr>
          <p:nvPr/>
        </p:nvSpPr>
        <p:spPr bwMode="auto">
          <a:xfrm>
            <a:off x="7621588" y="1143001"/>
            <a:ext cx="7937" cy="4763"/>
          </a:xfrm>
          <a:custGeom>
            <a:avLst/>
            <a:gdLst>
              <a:gd name="T0" fmla="*/ 0 w 51"/>
              <a:gd name="T1" fmla="*/ 21 h 32"/>
              <a:gd name="T2" fmla="*/ 1 w 51"/>
              <a:gd name="T3" fmla="*/ 32 h 32"/>
              <a:gd name="T4" fmla="*/ 19 w 51"/>
              <a:gd name="T5" fmla="*/ 29 h 32"/>
              <a:gd name="T6" fmla="*/ 40 w 51"/>
              <a:gd name="T7" fmla="*/ 19 h 32"/>
              <a:gd name="T8" fmla="*/ 51 w 51"/>
              <a:gd name="T9" fmla="*/ 9 h 32"/>
              <a:gd name="T10" fmla="*/ 49 w 51"/>
              <a:gd name="T11" fmla="*/ 2 h 32"/>
              <a:gd name="T12" fmla="*/ 33 w 51"/>
              <a:gd name="T13" fmla="*/ 0 h 32"/>
              <a:gd name="T14" fmla="*/ 15 w 51"/>
              <a:gd name="T15" fmla="*/ 6 h 32"/>
              <a:gd name="T16" fmla="*/ 0 w 51"/>
              <a:gd name="T17" fmla="*/ 21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1" h="32">
                <a:moveTo>
                  <a:pt x="0" y="21"/>
                </a:moveTo>
                <a:lnTo>
                  <a:pt x="1" y="32"/>
                </a:lnTo>
                <a:lnTo>
                  <a:pt x="19" y="29"/>
                </a:lnTo>
                <a:lnTo>
                  <a:pt x="40" y="19"/>
                </a:lnTo>
                <a:lnTo>
                  <a:pt x="51" y="9"/>
                </a:lnTo>
                <a:lnTo>
                  <a:pt x="49" y="2"/>
                </a:lnTo>
                <a:lnTo>
                  <a:pt x="33" y="0"/>
                </a:lnTo>
                <a:lnTo>
                  <a:pt x="15" y="6"/>
                </a:lnTo>
                <a:lnTo>
                  <a:pt x="0" y="2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004" name="Freeform 110"/>
          <p:cNvSpPr>
            <a:spLocks/>
          </p:cNvSpPr>
          <p:nvPr/>
        </p:nvSpPr>
        <p:spPr bwMode="auto">
          <a:xfrm>
            <a:off x="7221538" y="1147763"/>
            <a:ext cx="14287" cy="9525"/>
          </a:xfrm>
          <a:custGeom>
            <a:avLst/>
            <a:gdLst>
              <a:gd name="T0" fmla="*/ 2 w 94"/>
              <a:gd name="T1" fmla="*/ 26 h 66"/>
              <a:gd name="T2" fmla="*/ 41 w 94"/>
              <a:gd name="T3" fmla="*/ 66 h 66"/>
              <a:gd name="T4" fmla="*/ 91 w 94"/>
              <a:gd name="T5" fmla="*/ 48 h 66"/>
              <a:gd name="T6" fmla="*/ 94 w 94"/>
              <a:gd name="T7" fmla="*/ 39 h 66"/>
              <a:gd name="T8" fmla="*/ 94 w 94"/>
              <a:gd name="T9" fmla="*/ 35 h 66"/>
              <a:gd name="T10" fmla="*/ 92 w 94"/>
              <a:gd name="T11" fmla="*/ 35 h 66"/>
              <a:gd name="T12" fmla="*/ 86 w 94"/>
              <a:gd name="T13" fmla="*/ 40 h 66"/>
              <a:gd name="T14" fmla="*/ 64 w 94"/>
              <a:gd name="T15" fmla="*/ 41 h 66"/>
              <a:gd name="T16" fmla="*/ 33 w 94"/>
              <a:gd name="T17" fmla="*/ 22 h 66"/>
              <a:gd name="T18" fmla="*/ 13 w 94"/>
              <a:gd name="T19" fmla="*/ 5 h 66"/>
              <a:gd name="T20" fmla="*/ 3 w 94"/>
              <a:gd name="T21" fmla="*/ 0 h 66"/>
              <a:gd name="T22" fmla="*/ 0 w 94"/>
              <a:gd name="T23" fmla="*/ 7 h 66"/>
              <a:gd name="T24" fmla="*/ 2 w 94"/>
              <a:gd name="T25" fmla="*/ 26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94" h="66">
                <a:moveTo>
                  <a:pt x="2" y="26"/>
                </a:moveTo>
                <a:lnTo>
                  <a:pt x="41" y="66"/>
                </a:lnTo>
                <a:lnTo>
                  <a:pt x="91" y="48"/>
                </a:lnTo>
                <a:lnTo>
                  <a:pt x="94" y="39"/>
                </a:lnTo>
                <a:lnTo>
                  <a:pt x="94" y="35"/>
                </a:lnTo>
                <a:lnTo>
                  <a:pt x="92" y="35"/>
                </a:lnTo>
                <a:lnTo>
                  <a:pt x="86" y="40"/>
                </a:lnTo>
                <a:lnTo>
                  <a:pt x="64" y="41"/>
                </a:lnTo>
                <a:lnTo>
                  <a:pt x="33" y="22"/>
                </a:lnTo>
                <a:lnTo>
                  <a:pt x="13" y="5"/>
                </a:lnTo>
                <a:lnTo>
                  <a:pt x="3" y="0"/>
                </a:lnTo>
                <a:lnTo>
                  <a:pt x="0" y="7"/>
                </a:lnTo>
                <a:lnTo>
                  <a:pt x="2" y="2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005" name="Freeform 111"/>
          <p:cNvSpPr>
            <a:spLocks/>
          </p:cNvSpPr>
          <p:nvPr/>
        </p:nvSpPr>
        <p:spPr bwMode="auto">
          <a:xfrm>
            <a:off x="7650163" y="1146176"/>
            <a:ext cx="7937" cy="6350"/>
          </a:xfrm>
          <a:custGeom>
            <a:avLst/>
            <a:gdLst>
              <a:gd name="T0" fmla="*/ 15 w 53"/>
              <a:gd name="T1" fmla="*/ 18 h 39"/>
              <a:gd name="T2" fmla="*/ 4 w 53"/>
              <a:gd name="T3" fmla="*/ 27 h 39"/>
              <a:gd name="T4" fmla="*/ 0 w 53"/>
              <a:gd name="T5" fmla="*/ 33 h 39"/>
              <a:gd name="T6" fmla="*/ 2 w 53"/>
              <a:gd name="T7" fmla="*/ 38 h 39"/>
              <a:gd name="T8" fmla="*/ 9 w 53"/>
              <a:gd name="T9" fmla="*/ 39 h 39"/>
              <a:gd name="T10" fmla="*/ 30 w 53"/>
              <a:gd name="T11" fmla="*/ 33 h 39"/>
              <a:gd name="T12" fmla="*/ 46 w 53"/>
              <a:gd name="T13" fmla="*/ 18 h 39"/>
              <a:gd name="T14" fmla="*/ 53 w 53"/>
              <a:gd name="T15" fmla="*/ 4 h 39"/>
              <a:gd name="T16" fmla="*/ 51 w 53"/>
              <a:gd name="T17" fmla="*/ 0 h 39"/>
              <a:gd name="T18" fmla="*/ 39 w 53"/>
              <a:gd name="T19" fmla="*/ 4 h 39"/>
              <a:gd name="T20" fmla="*/ 15 w 53"/>
              <a:gd name="T21" fmla="*/ 18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3" h="39">
                <a:moveTo>
                  <a:pt x="15" y="18"/>
                </a:moveTo>
                <a:lnTo>
                  <a:pt x="4" y="27"/>
                </a:lnTo>
                <a:lnTo>
                  <a:pt x="0" y="33"/>
                </a:lnTo>
                <a:lnTo>
                  <a:pt x="2" y="38"/>
                </a:lnTo>
                <a:lnTo>
                  <a:pt x="9" y="39"/>
                </a:lnTo>
                <a:lnTo>
                  <a:pt x="30" y="33"/>
                </a:lnTo>
                <a:lnTo>
                  <a:pt x="46" y="18"/>
                </a:lnTo>
                <a:lnTo>
                  <a:pt x="53" y="4"/>
                </a:lnTo>
                <a:lnTo>
                  <a:pt x="51" y="0"/>
                </a:lnTo>
                <a:lnTo>
                  <a:pt x="39" y="4"/>
                </a:lnTo>
                <a:lnTo>
                  <a:pt x="15" y="1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006" name="Freeform 112"/>
          <p:cNvSpPr>
            <a:spLocks/>
          </p:cNvSpPr>
          <p:nvPr/>
        </p:nvSpPr>
        <p:spPr bwMode="auto">
          <a:xfrm>
            <a:off x="7710488" y="1147763"/>
            <a:ext cx="4762" cy="23813"/>
          </a:xfrm>
          <a:custGeom>
            <a:avLst/>
            <a:gdLst>
              <a:gd name="T0" fmla="*/ 7 w 33"/>
              <a:gd name="T1" fmla="*/ 76 h 171"/>
              <a:gd name="T2" fmla="*/ 0 w 33"/>
              <a:gd name="T3" fmla="*/ 140 h 171"/>
              <a:gd name="T4" fmla="*/ 3 w 33"/>
              <a:gd name="T5" fmla="*/ 171 h 171"/>
              <a:gd name="T6" fmla="*/ 13 w 33"/>
              <a:gd name="T7" fmla="*/ 153 h 171"/>
              <a:gd name="T8" fmla="*/ 25 w 33"/>
              <a:gd name="T9" fmla="*/ 95 h 171"/>
              <a:gd name="T10" fmla="*/ 33 w 33"/>
              <a:gd name="T11" fmla="*/ 32 h 171"/>
              <a:gd name="T12" fmla="*/ 30 w 33"/>
              <a:gd name="T13" fmla="*/ 0 h 171"/>
              <a:gd name="T14" fmla="*/ 19 w 33"/>
              <a:gd name="T15" fmla="*/ 17 h 171"/>
              <a:gd name="T16" fmla="*/ 7 w 33"/>
              <a:gd name="T17" fmla="*/ 76 h 1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3" h="171">
                <a:moveTo>
                  <a:pt x="7" y="76"/>
                </a:moveTo>
                <a:lnTo>
                  <a:pt x="0" y="140"/>
                </a:lnTo>
                <a:lnTo>
                  <a:pt x="3" y="171"/>
                </a:lnTo>
                <a:lnTo>
                  <a:pt x="13" y="153"/>
                </a:lnTo>
                <a:lnTo>
                  <a:pt x="25" y="95"/>
                </a:lnTo>
                <a:lnTo>
                  <a:pt x="33" y="32"/>
                </a:lnTo>
                <a:lnTo>
                  <a:pt x="30" y="0"/>
                </a:lnTo>
                <a:lnTo>
                  <a:pt x="19" y="17"/>
                </a:lnTo>
                <a:lnTo>
                  <a:pt x="7" y="7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007" name="Freeform 113"/>
          <p:cNvSpPr>
            <a:spLocks/>
          </p:cNvSpPr>
          <p:nvPr/>
        </p:nvSpPr>
        <p:spPr bwMode="auto">
          <a:xfrm>
            <a:off x="7599363" y="1149351"/>
            <a:ext cx="17462" cy="11113"/>
          </a:xfrm>
          <a:custGeom>
            <a:avLst/>
            <a:gdLst>
              <a:gd name="T0" fmla="*/ 57 w 123"/>
              <a:gd name="T1" fmla="*/ 30 h 70"/>
              <a:gd name="T2" fmla="*/ 14 w 123"/>
              <a:gd name="T3" fmla="*/ 56 h 70"/>
              <a:gd name="T4" fmla="*/ 0 w 123"/>
              <a:gd name="T5" fmla="*/ 70 h 70"/>
              <a:gd name="T6" fmla="*/ 17 w 123"/>
              <a:gd name="T7" fmla="*/ 69 h 70"/>
              <a:gd name="T8" fmla="*/ 61 w 123"/>
              <a:gd name="T9" fmla="*/ 49 h 70"/>
              <a:gd name="T10" fmla="*/ 106 w 123"/>
              <a:gd name="T11" fmla="*/ 23 h 70"/>
              <a:gd name="T12" fmla="*/ 123 w 123"/>
              <a:gd name="T13" fmla="*/ 8 h 70"/>
              <a:gd name="T14" fmla="*/ 122 w 123"/>
              <a:gd name="T15" fmla="*/ 0 h 70"/>
              <a:gd name="T16" fmla="*/ 114 w 123"/>
              <a:gd name="T17" fmla="*/ 0 h 70"/>
              <a:gd name="T18" fmla="*/ 94 w 123"/>
              <a:gd name="T19" fmla="*/ 10 h 70"/>
              <a:gd name="T20" fmla="*/ 57 w 123"/>
              <a:gd name="T21" fmla="*/ 30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23" h="70">
                <a:moveTo>
                  <a:pt x="57" y="30"/>
                </a:moveTo>
                <a:lnTo>
                  <a:pt x="14" y="56"/>
                </a:lnTo>
                <a:lnTo>
                  <a:pt x="0" y="70"/>
                </a:lnTo>
                <a:lnTo>
                  <a:pt x="17" y="69"/>
                </a:lnTo>
                <a:lnTo>
                  <a:pt x="61" y="49"/>
                </a:lnTo>
                <a:lnTo>
                  <a:pt x="106" y="23"/>
                </a:lnTo>
                <a:lnTo>
                  <a:pt x="123" y="8"/>
                </a:lnTo>
                <a:lnTo>
                  <a:pt x="122" y="0"/>
                </a:lnTo>
                <a:lnTo>
                  <a:pt x="114" y="0"/>
                </a:lnTo>
                <a:lnTo>
                  <a:pt x="94" y="10"/>
                </a:lnTo>
                <a:lnTo>
                  <a:pt x="57" y="3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008" name="Freeform 114"/>
          <p:cNvSpPr>
            <a:spLocks/>
          </p:cNvSpPr>
          <p:nvPr/>
        </p:nvSpPr>
        <p:spPr bwMode="auto">
          <a:xfrm>
            <a:off x="6503988" y="1152526"/>
            <a:ext cx="209550" cy="334963"/>
          </a:xfrm>
          <a:custGeom>
            <a:avLst/>
            <a:gdLst>
              <a:gd name="T0" fmla="*/ 1067 w 1460"/>
              <a:gd name="T1" fmla="*/ 386 h 2324"/>
              <a:gd name="T2" fmla="*/ 478 w 1460"/>
              <a:gd name="T3" fmla="*/ 1014 h 2324"/>
              <a:gd name="T4" fmla="*/ 190 w 1460"/>
              <a:gd name="T5" fmla="*/ 1388 h 2324"/>
              <a:gd name="T6" fmla="*/ 104 w 1460"/>
              <a:gd name="T7" fmla="*/ 1588 h 2324"/>
              <a:gd name="T8" fmla="*/ 41 w 1460"/>
              <a:gd name="T9" fmla="*/ 1802 h 2324"/>
              <a:gd name="T10" fmla="*/ 5 w 1460"/>
              <a:gd name="T11" fmla="*/ 2011 h 2324"/>
              <a:gd name="T12" fmla="*/ 0 w 1460"/>
              <a:gd name="T13" fmla="*/ 2200 h 2324"/>
              <a:gd name="T14" fmla="*/ 8 w 1460"/>
              <a:gd name="T15" fmla="*/ 2324 h 2324"/>
              <a:gd name="T16" fmla="*/ 12 w 1460"/>
              <a:gd name="T17" fmla="*/ 2175 h 2324"/>
              <a:gd name="T18" fmla="*/ 33 w 1460"/>
              <a:gd name="T19" fmla="*/ 1964 h 2324"/>
              <a:gd name="T20" fmla="*/ 81 w 1460"/>
              <a:gd name="T21" fmla="*/ 1739 h 2324"/>
              <a:gd name="T22" fmla="*/ 151 w 1460"/>
              <a:gd name="T23" fmla="*/ 1525 h 2324"/>
              <a:gd name="T24" fmla="*/ 235 w 1460"/>
              <a:gd name="T25" fmla="*/ 1347 h 2324"/>
              <a:gd name="T26" fmla="*/ 350 w 1460"/>
              <a:gd name="T27" fmla="*/ 1189 h 2324"/>
              <a:gd name="T28" fmla="*/ 429 w 1460"/>
              <a:gd name="T29" fmla="*/ 1126 h 2324"/>
              <a:gd name="T30" fmla="*/ 447 w 1460"/>
              <a:gd name="T31" fmla="*/ 1127 h 2324"/>
              <a:gd name="T32" fmla="*/ 462 w 1460"/>
              <a:gd name="T33" fmla="*/ 1113 h 2324"/>
              <a:gd name="T34" fmla="*/ 466 w 1460"/>
              <a:gd name="T35" fmla="*/ 1104 h 2324"/>
              <a:gd name="T36" fmla="*/ 466 w 1460"/>
              <a:gd name="T37" fmla="*/ 1099 h 2324"/>
              <a:gd name="T38" fmla="*/ 462 w 1460"/>
              <a:gd name="T39" fmla="*/ 1099 h 2324"/>
              <a:gd name="T40" fmla="*/ 454 w 1460"/>
              <a:gd name="T41" fmla="*/ 1103 h 2324"/>
              <a:gd name="T42" fmla="*/ 437 w 1460"/>
              <a:gd name="T43" fmla="*/ 1111 h 2324"/>
              <a:gd name="T44" fmla="*/ 430 w 1460"/>
              <a:gd name="T45" fmla="*/ 1111 h 2324"/>
              <a:gd name="T46" fmla="*/ 430 w 1460"/>
              <a:gd name="T47" fmla="*/ 1104 h 2324"/>
              <a:gd name="T48" fmla="*/ 438 w 1460"/>
              <a:gd name="T49" fmla="*/ 1088 h 2324"/>
              <a:gd name="T50" fmla="*/ 478 w 1460"/>
              <a:gd name="T51" fmla="*/ 1037 h 2324"/>
              <a:gd name="T52" fmla="*/ 547 w 1460"/>
              <a:gd name="T53" fmla="*/ 956 h 2324"/>
              <a:gd name="T54" fmla="*/ 767 w 1460"/>
              <a:gd name="T55" fmla="*/ 718 h 2324"/>
              <a:gd name="T56" fmla="*/ 1088 w 1460"/>
              <a:gd name="T57" fmla="*/ 386 h 2324"/>
              <a:gd name="T58" fmla="*/ 1355 w 1460"/>
              <a:gd name="T59" fmla="*/ 114 h 2324"/>
              <a:gd name="T60" fmla="*/ 1460 w 1460"/>
              <a:gd name="T61" fmla="*/ 0 h 2324"/>
              <a:gd name="T62" fmla="*/ 1340 w 1460"/>
              <a:gd name="T63" fmla="*/ 114 h 2324"/>
              <a:gd name="T64" fmla="*/ 1067 w 1460"/>
              <a:gd name="T65" fmla="*/ 386 h 23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460" h="2324">
                <a:moveTo>
                  <a:pt x="1067" y="386"/>
                </a:moveTo>
                <a:lnTo>
                  <a:pt x="478" y="1014"/>
                </a:lnTo>
                <a:lnTo>
                  <a:pt x="190" y="1388"/>
                </a:lnTo>
                <a:lnTo>
                  <a:pt x="104" y="1588"/>
                </a:lnTo>
                <a:lnTo>
                  <a:pt x="41" y="1802"/>
                </a:lnTo>
                <a:lnTo>
                  <a:pt x="5" y="2011"/>
                </a:lnTo>
                <a:lnTo>
                  <a:pt x="0" y="2200"/>
                </a:lnTo>
                <a:lnTo>
                  <a:pt x="8" y="2324"/>
                </a:lnTo>
                <a:lnTo>
                  <a:pt x="12" y="2175"/>
                </a:lnTo>
                <a:lnTo>
                  <a:pt x="33" y="1964"/>
                </a:lnTo>
                <a:lnTo>
                  <a:pt x="81" y="1739"/>
                </a:lnTo>
                <a:lnTo>
                  <a:pt x="151" y="1525"/>
                </a:lnTo>
                <a:lnTo>
                  <a:pt x="235" y="1347"/>
                </a:lnTo>
                <a:lnTo>
                  <a:pt x="350" y="1189"/>
                </a:lnTo>
                <a:lnTo>
                  <a:pt x="429" y="1126"/>
                </a:lnTo>
                <a:lnTo>
                  <a:pt x="447" y="1127"/>
                </a:lnTo>
                <a:lnTo>
                  <a:pt x="462" y="1113"/>
                </a:lnTo>
                <a:lnTo>
                  <a:pt x="466" y="1104"/>
                </a:lnTo>
                <a:lnTo>
                  <a:pt x="466" y="1099"/>
                </a:lnTo>
                <a:lnTo>
                  <a:pt x="462" y="1099"/>
                </a:lnTo>
                <a:lnTo>
                  <a:pt x="454" y="1103"/>
                </a:lnTo>
                <a:lnTo>
                  <a:pt x="437" y="1111"/>
                </a:lnTo>
                <a:lnTo>
                  <a:pt x="430" y="1111"/>
                </a:lnTo>
                <a:lnTo>
                  <a:pt x="430" y="1104"/>
                </a:lnTo>
                <a:lnTo>
                  <a:pt x="438" y="1088"/>
                </a:lnTo>
                <a:lnTo>
                  <a:pt x="478" y="1037"/>
                </a:lnTo>
                <a:lnTo>
                  <a:pt x="547" y="956"/>
                </a:lnTo>
                <a:lnTo>
                  <a:pt x="767" y="718"/>
                </a:lnTo>
                <a:lnTo>
                  <a:pt x="1088" y="386"/>
                </a:lnTo>
                <a:lnTo>
                  <a:pt x="1355" y="114"/>
                </a:lnTo>
                <a:lnTo>
                  <a:pt x="1460" y="0"/>
                </a:lnTo>
                <a:lnTo>
                  <a:pt x="1340" y="114"/>
                </a:lnTo>
                <a:lnTo>
                  <a:pt x="1067" y="38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009" name="Freeform 115"/>
          <p:cNvSpPr>
            <a:spLocks/>
          </p:cNvSpPr>
          <p:nvPr/>
        </p:nvSpPr>
        <p:spPr bwMode="auto">
          <a:xfrm>
            <a:off x="7213600" y="1158876"/>
            <a:ext cx="15875" cy="25400"/>
          </a:xfrm>
          <a:custGeom>
            <a:avLst/>
            <a:gdLst>
              <a:gd name="T0" fmla="*/ 43 w 113"/>
              <a:gd name="T1" fmla="*/ 19 h 177"/>
              <a:gd name="T2" fmla="*/ 49 w 113"/>
              <a:gd name="T3" fmla="*/ 32 h 177"/>
              <a:gd name="T4" fmla="*/ 48 w 113"/>
              <a:gd name="T5" fmla="*/ 39 h 177"/>
              <a:gd name="T6" fmla="*/ 40 w 113"/>
              <a:gd name="T7" fmla="*/ 41 h 177"/>
              <a:gd name="T8" fmla="*/ 25 w 113"/>
              <a:gd name="T9" fmla="*/ 35 h 177"/>
              <a:gd name="T10" fmla="*/ 9 w 113"/>
              <a:gd name="T11" fmla="*/ 30 h 177"/>
              <a:gd name="T12" fmla="*/ 2 w 113"/>
              <a:gd name="T13" fmla="*/ 30 h 177"/>
              <a:gd name="T14" fmla="*/ 0 w 113"/>
              <a:gd name="T15" fmla="*/ 36 h 177"/>
              <a:gd name="T16" fmla="*/ 6 w 113"/>
              <a:gd name="T17" fmla="*/ 48 h 177"/>
              <a:gd name="T18" fmla="*/ 27 w 113"/>
              <a:gd name="T19" fmla="*/ 112 h 177"/>
              <a:gd name="T20" fmla="*/ 12 w 113"/>
              <a:gd name="T21" fmla="*/ 134 h 177"/>
              <a:gd name="T22" fmla="*/ 1 w 113"/>
              <a:gd name="T23" fmla="*/ 134 h 177"/>
              <a:gd name="T24" fmla="*/ 6 w 113"/>
              <a:gd name="T25" fmla="*/ 157 h 177"/>
              <a:gd name="T26" fmla="*/ 18 w 113"/>
              <a:gd name="T27" fmla="*/ 177 h 177"/>
              <a:gd name="T28" fmla="*/ 29 w 113"/>
              <a:gd name="T29" fmla="*/ 170 h 177"/>
              <a:gd name="T30" fmla="*/ 39 w 113"/>
              <a:gd name="T31" fmla="*/ 154 h 177"/>
              <a:gd name="T32" fmla="*/ 54 w 113"/>
              <a:gd name="T33" fmla="*/ 155 h 177"/>
              <a:gd name="T34" fmla="*/ 63 w 113"/>
              <a:gd name="T35" fmla="*/ 143 h 177"/>
              <a:gd name="T36" fmla="*/ 62 w 113"/>
              <a:gd name="T37" fmla="*/ 101 h 177"/>
              <a:gd name="T38" fmla="*/ 62 w 113"/>
              <a:gd name="T39" fmla="*/ 62 h 177"/>
              <a:gd name="T40" fmla="*/ 72 w 113"/>
              <a:gd name="T41" fmla="*/ 52 h 177"/>
              <a:gd name="T42" fmla="*/ 91 w 113"/>
              <a:gd name="T43" fmla="*/ 52 h 177"/>
              <a:gd name="T44" fmla="*/ 107 w 113"/>
              <a:gd name="T45" fmla="*/ 37 h 177"/>
              <a:gd name="T46" fmla="*/ 111 w 113"/>
              <a:gd name="T47" fmla="*/ 28 h 177"/>
              <a:gd name="T48" fmla="*/ 113 w 113"/>
              <a:gd name="T49" fmla="*/ 23 h 177"/>
              <a:gd name="T50" fmla="*/ 111 w 113"/>
              <a:gd name="T51" fmla="*/ 22 h 177"/>
              <a:gd name="T52" fmla="*/ 105 w 113"/>
              <a:gd name="T53" fmla="*/ 25 h 177"/>
              <a:gd name="T54" fmla="*/ 85 w 113"/>
              <a:gd name="T55" fmla="*/ 28 h 177"/>
              <a:gd name="T56" fmla="*/ 58 w 113"/>
              <a:gd name="T57" fmla="*/ 15 h 177"/>
              <a:gd name="T58" fmla="*/ 42 w 113"/>
              <a:gd name="T59" fmla="*/ 3 h 177"/>
              <a:gd name="T60" fmla="*/ 35 w 113"/>
              <a:gd name="T61" fmla="*/ 0 h 177"/>
              <a:gd name="T62" fmla="*/ 36 w 113"/>
              <a:gd name="T63" fmla="*/ 5 h 177"/>
              <a:gd name="T64" fmla="*/ 43 w 113"/>
              <a:gd name="T65" fmla="*/ 19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13" h="177">
                <a:moveTo>
                  <a:pt x="43" y="19"/>
                </a:moveTo>
                <a:lnTo>
                  <a:pt x="49" y="32"/>
                </a:lnTo>
                <a:lnTo>
                  <a:pt x="48" y="39"/>
                </a:lnTo>
                <a:lnTo>
                  <a:pt x="40" y="41"/>
                </a:lnTo>
                <a:lnTo>
                  <a:pt x="25" y="35"/>
                </a:lnTo>
                <a:lnTo>
                  <a:pt x="9" y="30"/>
                </a:lnTo>
                <a:lnTo>
                  <a:pt x="2" y="30"/>
                </a:lnTo>
                <a:lnTo>
                  <a:pt x="0" y="36"/>
                </a:lnTo>
                <a:lnTo>
                  <a:pt x="6" y="48"/>
                </a:lnTo>
                <a:lnTo>
                  <a:pt x="27" y="112"/>
                </a:lnTo>
                <a:lnTo>
                  <a:pt x="12" y="134"/>
                </a:lnTo>
                <a:lnTo>
                  <a:pt x="1" y="134"/>
                </a:lnTo>
                <a:lnTo>
                  <a:pt x="6" y="157"/>
                </a:lnTo>
                <a:lnTo>
                  <a:pt x="18" y="177"/>
                </a:lnTo>
                <a:lnTo>
                  <a:pt x="29" y="170"/>
                </a:lnTo>
                <a:lnTo>
                  <a:pt x="39" y="154"/>
                </a:lnTo>
                <a:lnTo>
                  <a:pt x="54" y="155"/>
                </a:lnTo>
                <a:lnTo>
                  <a:pt x="63" y="143"/>
                </a:lnTo>
                <a:lnTo>
                  <a:pt x="62" y="101"/>
                </a:lnTo>
                <a:lnTo>
                  <a:pt x="62" y="62"/>
                </a:lnTo>
                <a:lnTo>
                  <a:pt x="72" y="52"/>
                </a:lnTo>
                <a:lnTo>
                  <a:pt x="91" y="52"/>
                </a:lnTo>
                <a:lnTo>
                  <a:pt x="107" y="37"/>
                </a:lnTo>
                <a:lnTo>
                  <a:pt x="111" y="28"/>
                </a:lnTo>
                <a:lnTo>
                  <a:pt x="113" y="23"/>
                </a:lnTo>
                <a:lnTo>
                  <a:pt x="111" y="22"/>
                </a:lnTo>
                <a:lnTo>
                  <a:pt x="105" y="25"/>
                </a:lnTo>
                <a:lnTo>
                  <a:pt x="85" y="28"/>
                </a:lnTo>
                <a:lnTo>
                  <a:pt x="58" y="15"/>
                </a:lnTo>
                <a:lnTo>
                  <a:pt x="42" y="3"/>
                </a:lnTo>
                <a:lnTo>
                  <a:pt x="35" y="0"/>
                </a:lnTo>
                <a:lnTo>
                  <a:pt x="36" y="5"/>
                </a:lnTo>
                <a:lnTo>
                  <a:pt x="43" y="1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010" name="Freeform 116"/>
          <p:cNvSpPr>
            <a:spLocks/>
          </p:cNvSpPr>
          <p:nvPr/>
        </p:nvSpPr>
        <p:spPr bwMode="auto">
          <a:xfrm>
            <a:off x="7092950" y="1169988"/>
            <a:ext cx="1587" cy="9525"/>
          </a:xfrm>
          <a:custGeom>
            <a:avLst/>
            <a:gdLst>
              <a:gd name="T0" fmla="*/ 0 w 13"/>
              <a:gd name="T1" fmla="*/ 37 h 72"/>
              <a:gd name="T2" fmla="*/ 1 w 13"/>
              <a:gd name="T3" fmla="*/ 57 h 72"/>
              <a:gd name="T4" fmla="*/ 3 w 13"/>
              <a:gd name="T5" fmla="*/ 70 h 72"/>
              <a:gd name="T6" fmla="*/ 4 w 13"/>
              <a:gd name="T7" fmla="*/ 72 h 72"/>
              <a:gd name="T8" fmla="*/ 6 w 13"/>
              <a:gd name="T9" fmla="*/ 71 h 72"/>
              <a:gd name="T10" fmla="*/ 8 w 13"/>
              <a:gd name="T11" fmla="*/ 68 h 72"/>
              <a:gd name="T12" fmla="*/ 10 w 13"/>
              <a:gd name="T13" fmla="*/ 62 h 72"/>
              <a:gd name="T14" fmla="*/ 13 w 13"/>
              <a:gd name="T15" fmla="*/ 30 h 72"/>
              <a:gd name="T16" fmla="*/ 10 w 13"/>
              <a:gd name="T17" fmla="*/ 0 h 72"/>
              <a:gd name="T18" fmla="*/ 3 w 13"/>
              <a:gd name="T19" fmla="*/ 1 h 72"/>
              <a:gd name="T20" fmla="*/ 0 w 13"/>
              <a:gd name="T21" fmla="*/ 37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3" h="72">
                <a:moveTo>
                  <a:pt x="0" y="37"/>
                </a:moveTo>
                <a:lnTo>
                  <a:pt x="1" y="57"/>
                </a:lnTo>
                <a:lnTo>
                  <a:pt x="3" y="70"/>
                </a:lnTo>
                <a:lnTo>
                  <a:pt x="4" y="72"/>
                </a:lnTo>
                <a:lnTo>
                  <a:pt x="6" y="71"/>
                </a:lnTo>
                <a:lnTo>
                  <a:pt x="8" y="68"/>
                </a:lnTo>
                <a:lnTo>
                  <a:pt x="10" y="62"/>
                </a:lnTo>
                <a:lnTo>
                  <a:pt x="13" y="30"/>
                </a:lnTo>
                <a:lnTo>
                  <a:pt x="10" y="0"/>
                </a:lnTo>
                <a:lnTo>
                  <a:pt x="3" y="1"/>
                </a:lnTo>
                <a:lnTo>
                  <a:pt x="0" y="3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011" name="Freeform 117"/>
          <p:cNvSpPr>
            <a:spLocks/>
          </p:cNvSpPr>
          <p:nvPr/>
        </p:nvSpPr>
        <p:spPr bwMode="auto">
          <a:xfrm>
            <a:off x="7559675" y="1173163"/>
            <a:ext cx="19050" cy="17463"/>
          </a:xfrm>
          <a:custGeom>
            <a:avLst/>
            <a:gdLst>
              <a:gd name="T0" fmla="*/ 53 w 128"/>
              <a:gd name="T1" fmla="*/ 40 h 120"/>
              <a:gd name="T2" fmla="*/ 0 w 128"/>
              <a:gd name="T3" fmla="*/ 94 h 120"/>
              <a:gd name="T4" fmla="*/ 18 w 128"/>
              <a:gd name="T5" fmla="*/ 120 h 120"/>
              <a:gd name="T6" fmla="*/ 21 w 128"/>
              <a:gd name="T7" fmla="*/ 113 h 120"/>
              <a:gd name="T8" fmla="*/ 14 w 128"/>
              <a:gd name="T9" fmla="*/ 96 h 120"/>
              <a:gd name="T10" fmla="*/ 9 w 128"/>
              <a:gd name="T11" fmla="*/ 86 h 120"/>
              <a:gd name="T12" fmla="*/ 11 w 128"/>
              <a:gd name="T13" fmla="*/ 81 h 120"/>
              <a:gd name="T14" fmla="*/ 19 w 128"/>
              <a:gd name="T15" fmla="*/ 81 h 120"/>
              <a:gd name="T16" fmla="*/ 33 w 128"/>
              <a:gd name="T17" fmla="*/ 85 h 120"/>
              <a:gd name="T18" fmla="*/ 55 w 128"/>
              <a:gd name="T19" fmla="*/ 88 h 120"/>
              <a:gd name="T20" fmla="*/ 62 w 128"/>
              <a:gd name="T21" fmla="*/ 79 h 120"/>
              <a:gd name="T22" fmla="*/ 71 w 128"/>
              <a:gd name="T23" fmla="*/ 56 h 120"/>
              <a:gd name="T24" fmla="*/ 99 w 128"/>
              <a:gd name="T25" fmla="*/ 30 h 120"/>
              <a:gd name="T26" fmla="*/ 128 w 128"/>
              <a:gd name="T27" fmla="*/ 5 h 120"/>
              <a:gd name="T28" fmla="*/ 128 w 128"/>
              <a:gd name="T29" fmla="*/ 0 h 120"/>
              <a:gd name="T30" fmla="*/ 101 w 128"/>
              <a:gd name="T31" fmla="*/ 11 h 120"/>
              <a:gd name="T32" fmla="*/ 53 w 128"/>
              <a:gd name="T33" fmla="*/ 40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28" h="120">
                <a:moveTo>
                  <a:pt x="53" y="40"/>
                </a:moveTo>
                <a:lnTo>
                  <a:pt x="0" y="94"/>
                </a:lnTo>
                <a:lnTo>
                  <a:pt x="18" y="120"/>
                </a:lnTo>
                <a:lnTo>
                  <a:pt x="21" y="113"/>
                </a:lnTo>
                <a:lnTo>
                  <a:pt x="14" y="96"/>
                </a:lnTo>
                <a:lnTo>
                  <a:pt x="9" y="86"/>
                </a:lnTo>
                <a:lnTo>
                  <a:pt x="11" y="81"/>
                </a:lnTo>
                <a:lnTo>
                  <a:pt x="19" y="81"/>
                </a:lnTo>
                <a:lnTo>
                  <a:pt x="33" y="85"/>
                </a:lnTo>
                <a:lnTo>
                  <a:pt x="55" y="88"/>
                </a:lnTo>
                <a:lnTo>
                  <a:pt x="62" y="79"/>
                </a:lnTo>
                <a:lnTo>
                  <a:pt x="71" y="56"/>
                </a:lnTo>
                <a:lnTo>
                  <a:pt x="99" y="30"/>
                </a:lnTo>
                <a:lnTo>
                  <a:pt x="128" y="5"/>
                </a:lnTo>
                <a:lnTo>
                  <a:pt x="128" y="0"/>
                </a:lnTo>
                <a:lnTo>
                  <a:pt x="101" y="11"/>
                </a:lnTo>
                <a:lnTo>
                  <a:pt x="53" y="4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012" name="Freeform 118"/>
          <p:cNvSpPr>
            <a:spLocks/>
          </p:cNvSpPr>
          <p:nvPr/>
        </p:nvSpPr>
        <p:spPr bwMode="auto">
          <a:xfrm>
            <a:off x="7704138" y="1176338"/>
            <a:ext cx="4762" cy="17463"/>
          </a:xfrm>
          <a:custGeom>
            <a:avLst/>
            <a:gdLst>
              <a:gd name="T0" fmla="*/ 8 w 32"/>
              <a:gd name="T1" fmla="*/ 48 h 112"/>
              <a:gd name="T2" fmla="*/ 0 w 32"/>
              <a:gd name="T3" fmla="*/ 88 h 112"/>
              <a:gd name="T4" fmla="*/ 1 w 32"/>
              <a:gd name="T5" fmla="*/ 112 h 112"/>
              <a:gd name="T6" fmla="*/ 13 w 32"/>
              <a:gd name="T7" fmla="*/ 102 h 112"/>
              <a:gd name="T8" fmla="*/ 24 w 32"/>
              <a:gd name="T9" fmla="*/ 64 h 112"/>
              <a:gd name="T10" fmla="*/ 32 w 32"/>
              <a:gd name="T11" fmla="*/ 24 h 112"/>
              <a:gd name="T12" fmla="*/ 30 w 32"/>
              <a:gd name="T13" fmla="*/ 0 h 112"/>
              <a:gd name="T14" fmla="*/ 19 w 32"/>
              <a:gd name="T15" fmla="*/ 11 h 112"/>
              <a:gd name="T16" fmla="*/ 8 w 32"/>
              <a:gd name="T17" fmla="*/ 48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2" h="112">
                <a:moveTo>
                  <a:pt x="8" y="48"/>
                </a:moveTo>
                <a:lnTo>
                  <a:pt x="0" y="88"/>
                </a:lnTo>
                <a:lnTo>
                  <a:pt x="1" y="112"/>
                </a:lnTo>
                <a:lnTo>
                  <a:pt x="13" y="102"/>
                </a:lnTo>
                <a:lnTo>
                  <a:pt x="24" y="64"/>
                </a:lnTo>
                <a:lnTo>
                  <a:pt x="32" y="24"/>
                </a:lnTo>
                <a:lnTo>
                  <a:pt x="30" y="0"/>
                </a:lnTo>
                <a:lnTo>
                  <a:pt x="19" y="11"/>
                </a:lnTo>
                <a:lnTo>
                  <a:pt x="8" y="4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013" name="Freeform 119"/>
          <p:cNvSpPr>
            <a:spLocks/>
          </p:cNvSpPr>
          <p:nvPr/>
        </p:nvSpPr>
        <p:spPr bwMode="auto">
          <a:xfrm>
            <a:off x="7208838" y="1182688"/>
            <a:ext cx="4762" cy="6350"/>
          </a:xfrm>
          <a:custGeom>
            <a:avLst/>
            <a:gdLst>
              <a:gd name="T0" fmla="*/ 0 w 32"/>
              <a:gd name="T1" fmla="*/ 17 h 50"/>
              <a:gd name="T2" fmla="*/ 6 w 32"/>
              <a:gd name="T3" fmla="*/ 36 h 50"/>
              <a:gd name="T4" fmla="*/ 21 w 32"/>
              <a:gd name="T5" fmla="*/ 50 h 50"/>
              <a:gd name="T6" fmla="*/ 32 w 32"/>
              <a:gd name="T7" fmla="*/ 49 h 50"/>
              <a:gd name="T8" fmla="*/ 29 w 32"/>
              <a:gd name="T9" fmla="*/ 32 h 50"/>
              <a:gd name="T10" fmla="*/ 19 w 32"/>
              <a:gd name="T11" fmla="*/ 10 h 50"/>
              <a:gd name="T12" fmla="*/ 9 w 32"/>
              <a:gd name="T13" fmla="*/ 0 h 50"/>
              <a:gd name="T14" fmla="*/ 2 w 32"/>
              <a:gd name="T15" fmla="*/ 2 h 50"/>
              <a:gd name="T16" fmla="*/ 0 w 32"/>
              <a:gd name="T17" fmla="*/ 17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2" h="50">
                <a:moveTo>
                  <a:pt x="0" y="17"/>
                </a:moveTo>
                <a:lnTo>
                  <a:pt x="6" y="36"/>
                </a:lnTo>
                <a:lnTo>
                  <a:pt x="21" y="50"/>
                </a:lnTo>
                <a:lnTo>
                  <a:pt x="32" y="49"/>
                </a:lnTo>
                <a:lnTo>
                  <a:pt x="29" y="32"/>
                </a:lnTo>
                <a:lnTo>
                  <a:pt x="19" y="10"/>
                </a:lnTo>
                <a:lnTo>
                  <a:pt x="9" y="0"/>
                </a:lnTo>
                <a:lnTo>
                  <a:pt x="2" y="2"/>
                </a:lnTo>
                <a:lnTo>
                  <a:pt x="0" y="1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014" name="Freeform 120"/>
          <p:cNvSpPr>
            <a:spLocks noEditPoints="1"/>
          </p:cNvSpPr>
          <p:nvPr/>
        </p:nvSpPr>
        <p:spPr bwMode="auto">
          <a:xfrm>
            <a:off x="6683375" y="1184276"/>
            <a:ext cx="41275" cy="38100"/>
          </a:xfrm>
          <a:custGeom>
            <a:avLst/>
            <a:gdLst>
              <a:gd name="T0" fmla="*/ 264 w 289"/>
              <a:gd name="T1" fmla="*/ 21 h 259"/>
              <a:gd name="T2" fmla="*/ 251 w 289"/>
              <a:gd name="T3" fmla="*/ 32 h 259"/>
              <a:gd name="T4" fmla="*/ 236 w 289"/>
              <a:gd name="T5" fmla="*/ 31 h 259"/>
              <a:gd name="T6" fmla="*/ 213 w 289"/>
              <a:gd name="T7" fmla="*/ 36 h 259"/>
              <a:gd name="T8" fmla="*/ 182 w 289"/>
              <a:gd name="T9" fmla="*/ 62 h 259"/>
              <a:gd name="T10" fmla="*/ 160 w 289"/>
              <a:gd name="T11" fmla="*/ 91 h 259"/>
              <a:gd name="T12" fmla="*/ 161 w 289"/>
              <a:gd name="T13" fmla="*/ 103 h 259"/>
              <a:gd name="T14" fmla="*/ 165 w 289"/>
              <a:gd name="T15" fmla="*/ 112 h 259"/>
              <a:gd name="T16" fmla="*/ 151 w 289"/>
              <a:gd name="T17" fmla="*/ 134 h 259"/>
              <a:gd name="T18" fmla="*/ 128 w 289"/>
              <a:gd name="T19" fmla="*/ 153 h 259"/>
              <a:gd name="T20" fmla="*/ 109 w 289"/>
              <a:gd name="T21" fmla="*/ 155 h 259"/>
              <a:gd name="T22" fmla="*/ 84 w 289"/>
              <a:gd name="T23" fmla="*/ 166 h 259"/>
              <a:gd name="T24" fmla="*/ 37 w 289"/>
              <a:gd name="T25" fmla="*/ 207 h 259"/>
              <a:gd name="T26" fmla="*/ 11 w 289"/>
              <a:gd name="T27" fmla="*/ 236 h 259"/>
              <a:gd name="T28" fmla="*/ 0 w 289"/>
              <a:gd name="T29" fmla="*/ 252 h 259"/>
              <a:gd name="T30" fmla="*/ 2 w 289"/>
              <a:gd name="T31" fmla="*/ 259 h 259"/>
              <a:gd name="T32" fmla="*/ 20 w 289"/>
              <a:gd name="T33" fmla="*/ 258 h 259"/>
              <a:gd name="T34" fmla="*/ 51 w 289"/>
              <a:gd name="T35" fmla="*/ 252 h 259"/>
              <a:gd name="T36" fmla="*/ 68 w 289"/>
              <a:gd name="T37" fmla="*/ 248 h 259"/>
              <a:gd name="T38" fmla="*/ 83 w 289"/>
              <a:gd name="T39" fmla="*/ 246 h 259"/>
              <a:gd name="T40" fmla="*/ 99 w 289"/>
              <a:gd name="T41" fmla="*/ 248 h 259"/>
              <a:gd name="T42" fmla="*/ 106 w 289"/>
              <a:gd name="T43" fmla="*/ 248 h 259"/>
              <a:gd name="T44" fmla="*/ 109 w 289"/>
              <a:gd name="T45" fmla="*/ 245 h 259"/>
              <a:gd name="T46" fmla="*/ 108 w 289"/>
              <a:gd name="T47" fmla="*/ 241 h 259"/>
              <a:gd name="T48" fmla="*/ 103 w 289"/>
              <a:gd name="T49" fmla="*/ 236 h 259"/>
              <a:gd name="T50" fmla="*/ 108 w 289"/>
              <a:gd name="T51" fmla="*/ 208 h 259"/>
              <a:gd name="T52" fmla="*/ 143 w 289"/>
              <a:gd name="T53" fmla="*/ 163 h 259"/>
              <a:gd name="T54" fmla="*/ 182 w 289"/>
              <a:gd name="T55" fmla="*/ 118 h 259"/>
              <a:gd name="T56" fmla="*/ 198 w 289"/>
              <a:gd name="T57" fmla="*/ 89 h 259"/>
              <a:gd name="T58" fmla="*/ 205 w 289"/>
              <a:gd name="T59" fmla="*/ 79 h 259"/>
              <a:gd name="T60" fmla="*/ 215 w 289"/>
              <a:gd name="T61" fmla="*/ 77 h 259"/>
              <a:gd name="T62" fmla="*/ 236 w 289"/>
              <a:gd name="T63" fmla="*/ 67 h 259"/>
              <a:gd name="T64" fmla="*/ 264 w 289"/>
              <a:gd name="T65" fmla="*/ 41 h 259"/>
              <a:gd name="T66" fmla="*/ 287 w 289"/>
              <a:gd name="T67" fmla="*/ 11 h 259"/>
              <a:gd name="T68" fmla="*/ 289 w 289"/>
              <a:gd name="T69" fmla="*/ 0 h 259"/>
              <a:gd name="T70" fmla="*/ 277 w 289"/>
              <a:gd name="T71" fmla="*/ 6 h 259"/>
              <a:gd name="T72" fmla="*/ 264 w 289"/>
              <a:gd name="T73" fmla="*/ 21 h 259"/>
              <a:gd name="T74" fmla="*/ 109 w 289"/>
              <a:gd name="T75" fmla="*/ 172 h 259"/>
              <a:gd name="T76" fmla="*/ 97 w 289"/>
              <a:gd name="T77" fmla="*/ 188 h 259"/>
              <a:gd name="T78" fmla="*/ 65 w 289"/>
              <a:gd name="T79" fmla="*/ 218 h 259"/>
              <a:gd name="T80" fmla="*/ 17 w 289"/>
              <a:gd name="T81" fmla="*/ 258 h 259"/>
              <a:gd name="T82" fmla="*/ 56 w 289"/>
              <a:gd name="T83" fmla="*/ 211 h 259"/>
              <a:gd name="T84" fmla="*/ 97 w 289"/>
              <a:gd name="T85" fmla="*/ 168 h 259"/>
              <a:gd name="T86" fmla="*/ 109 w 289"/>
              <a:gd name="T87" fmla="*/ 172 h 2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89" h="259">
                <a:moveTo>
                  <a:pt x="264" y="21"/>
                </a:moveTo>
                <a:lnTo>
                  <a:pt x="251" y="32"/>
                </a:lnTo>
                <a:lnTo>
                  <a:pt x="236" y="31"/>
                </a:lnTo>
                <a:lnTo>
                  <a:pt x="213" y="36"/>
                </a:lnTo>
                <a:lnTo>
                  <a:pt x="182" y="62"/>
                </a:lnTo>
                <a:lnTo>
                  <a:pt x="160" y="91"/>
                </a:lnTo>
                <a:lnTo>
                  <a:pt x="161" y="103"/>
                </a:lnTo>
                <a:lnTo>
                  <a:pt x="165" y="112"/>
                </a:lnTo>
                <a:lnTo>
                  <a:pt x="151" y="134"/>
                </a:lnTo>
                <a:lnTo>
                  <a:pt x="128" y="153"/>
                </a:lnTo>
                <a:lnTo>
                  <a:pt x="109" y="155"/>
                </a:lnTo>
                <a:lnTo>
                  <a:pt x="84" y="166"/>
                </a:lnTo>
                <a:lnTo>
                  <a:pt x="37" y="207"/>
                </a:lnTo>
                <a:lnTo>
                  <a:pt x="11" y="236"/>
                </a:lnTo>
                <a:lnTo>
                  <a:pt x="0" y="252"/>
                </a:lnTo>
                <a:lnTo>
                  <a:pt x="2" y="259"/>
                </a:lnTo>
                <a:lnTo>
                  <a:pt x="20" y="258"/>
                </a:lnTo>
                <a:lnTo>
                  <a:pt x="51" y="252"/>
                </a:lnTo>
                <a:lnTo>
                  <a:pt x="68" y="248"/>
                </a:lnTo>
                <a:lnTo>
                  <a:pt x="83" y="246"/>
                </a:lnTo>
                <a:lnTo>
                  <a:pt x="99" y="248"/>
                </a:lnTo>
                <a:lnTo>
                  <a:pt x="106" y="248"/>
                </a:lnTo>
                <a:lnTo>
                  <a:pt x="109" y="245"/>
                </a:lnTo>
                <a:lnTo>
                  <a:pt x="108" y="241"/>
                </a:lnTo>
                <a:lnTo>
                  <a:pt x="103" y="236"/>
                </a:lnTo>
                <a:lnTo>
                  <a:pt x="108" y="208"/>
                </a:lnTo>
                <a:lnTo>
                  <a:pt x="143" y="163"/>
                </a:lnTo>
                <a:lnTo>
                  <a:pt x="182" y="118"/>
                </a:lnTo>
                <a:lnTo>
                  <a:pt x="198" y="89"/>
                </a:lnTo>
                <a:lnTo>
                  <a:pt x="205" y="79"/>
                </a:lnTo>
                <a:lnTo>
                  <a:pt x="215" y="77"/>
                </a:lnTo>
                <a:lnTo>
                  <a:pt x="236" y="67"/>
                </a:lnTo>
                <a:lnTo>
                  <a:pt x="264" y="41"/>
                </a:lnTo>
                <a:lnTo>
                  <a:pt x="287" y="11"/>
                </a:lnTo>
                <a:lnTo>
                  <a:pt x="289" y="0"/>
                </a:lnTo>
                <a:lnTo>
                  <a:pt x="277" y="6"/>
                </a:lnTo>
                <a:lnTo>
                  <a:pt x="264" y="21"/>
                </a:lnTo>
                <a:close/>
                <a:moveTo>
                  <a:pt x="109" y="172"/>
                </a:moveTo>
                <a:lnTo>
                  <a:pt x="97" y="188"/>
                </a:lnTo>
                <a:lnTo>
                  <a:pt x="65" y="218"/>
                </a:lnTo>
                <a:lnTo>
                  <a:pt x="17" y="258"/>
                </a:lnTo>
                <a:lnTo>
                  <a:pt x="56" y="211"/>
                </a:lnTo>
                <a:lnTo>
                  <a:pt x="97" y="168"/>
                </a:lnTo>
                <a:lnTo>
                  <a:pt x="109" y="17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015" name="Freeform 121"/>
          <p:cNvSpPr>
            <a:spLocks/>
          </p:cNvSpPr>
          <p:nvPr/>
        </p:nvSpPr>
        <p:spPr bwMode="auto">
          <a:xfrm>
            <a:off x="7586663" y="1184276"/>
            <a:ext cx="4762" cy="6350"/>
          </a:xfrm>
          <a:custGeom>
            <a:avLst/>
            <a:gdLst>
              <a:gd name="T0" fmla="*/ 0 w 38"/>
              <a:gd name="T1" fmla="*/ 17 h 35"/>
              <a:gd name="T2" fmla="*/ 1 w 38"/>
              <a:gd name="T3" fmla="*/ 30 h 35"/>
              <a:gd name="T4" fmla="*/ 19 w 38"/>
              <a:gd name="T5" fmla="*/ 35 h 35"/>
              <a:gd name="T6" fmla="*/ 37 w 38"/>
              <a:gd name="T7" fmla="*/ 30 h 35"/>
              <a:gd name="T8" fmla="*/ 38 w 38"/>
              <a:gd name="T9" fmla="*/ 17 h 35"/>
              <a:gd name="T10" fmla="*/ 27 w 38"/>
              <a:gd name="T11" fmla="*/ 5 h 35"/>
              <a:gd name="T12" fmla="*/ 19 w 38"/>
              <a:gd name="T13" fmla="*/ 0 h 35"/>
              <a:gd name="T14" fmla="*/ 11 w 38"/>
              <a:gd name="T15" fmla="*/ 5 h 35"/>
              <a:gd name="T16" fmla="*/ 0 w 38"/>
              <a:gd name="T17" fmla="*/ 17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8" h="35">
                <a:moveTo>
                  <a:pt x="0" y="17"/>
                </a:moveTo>
                <a:lnTo>
                  <a:pt x="1" y="30"/>
                </a:lnTo>
                <a:lnTo>
                  <a:pt x="19" y="35"/>
                </a:lnTo>
                <a:lnTo>
                  <a:pt x="37" y="30"/>
                </a:lnTo>
                <a:lnTo>
                  <a:pt x="38" y="17"/>
                </a:lnTo>
                <a:lnTo>
                  <a:pt x="27" y="5"/>
                </a:lnTo>
                <a:lnTo>
                  <a:pt x="19" y="0"/>
                </a:lnTo>
                <a:lnTo>
                  <a:pt x="11" y="5"/>
                </a:lnTo>
                <a:lnTo>
                  <a:pt x="0" y="1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016" name="Freeform 122"/>
          <p:cNvSpPr>
            <a:spLocks/>
          </p:cNvSpPr>
          <p:nvPr/>
        </p:nvSpPr>
        <p:spPr bwMode="auto">
          <a:xfrm>
            <a:off x="7546975" y="1187451"/>
            <a:ext cx="6350" cy="15875"/>
          </a:xfrm>
          <a:custGeom>
            <a:avLst/>
            <a:gdLst>
              <a:gd name="T0" fmla="*/ 17 w 53"/>
              <a:gd name="T1" fmla="*/ 31 h 102"/>
              <a:gd name="T2" fmla="*/ 0 w 53"/>
              <a:gd name="T3" fmla="*/ 62 h 102"/>
              <a:gd name="T4" fmla="*/ 17 w 53"/>
              <a:gd name="T5" fmla="*/ 89 h 102"/>
              <a:gd name="T6" fmla="*/ 30 w 53"/>
              <a:gd name="T7" fmla="*/ 99 h 102"/>
              <a:gd name="T8" fmla="*/ 35 w 53"/>
              <a:gd name="T9" fmla="*/ 102 h 102"/>
              <a:gd name="T10" fmla="*/ 35 w 53"/>
              <a:gd name="T11" fmla="*/ 98 h 102"/>
              <a:gd name="T12" fmla="*/ 30 w 53"/>
              <a:gd name="T13" fmla="*/ 87 h 102"/>
              <a:gd name="T14" fmla="*/ 25 w 53"/>
              <a:gd name="T15" fmla="*/ 60 h 102"/>
              <a:gd name="T16" fmla="*/ 38 w 53"/>
              <a:gd name="T17" fmla="*/ 31 h 102"/>
              <a:gd name="T18" fmla="*/ 53 w 53"/>
              <a:gd name="T19" fmla="*/ 9 h 102"/>
              <a:gd name="T20" fmla="*/ 52 w 53"/>
              <a:gd name="T21" fmla="*/ 0 h 102"/>
              <a:gd name="T22" fmla="*/ 39 w 53"/>
              <a:gd name="T23" fmla="*/ 9 h 102"/>
              <a:gd name="T24" fmla="*/ 17 w 53"/>
              <a:gd name="T25" fmla="*/ 31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3" h="102">
                <a:moveTo>
                  <a:pt x="17" y="31"/>
                </a:moveTo>
                <a:lnTo>
                  <a:pt x="0" y="62"/>
                </a:lnTo>
                <a:lnTo>
                  <a:pt x="17" y="89"/>
                </a:lnTo>
                <a:lnTo>
                  <a:pt x="30" y="99"/>
                </a:lnTo>
                <a:lnTo>
                  <a:pt x="35" y="102"/>
                </a:lnTo>
                <a:lnTo>
                  <a:pt x="35" y="98"/>
                </a:lnTo>
                <a:lnTo>
                  <a:pt x="30" y="87"/>
                </a:lnTo>
                <a:lnTo>
                  <a:pt x="25" y="60"/>
                </a:lnTo>
                <a:lnTo>
                  <a:pt x="38" y="31"/>
                </a:lnTo>
                <a:lnTo>
                  <a:pt x="53" y="9"/>
                </a:lnTo>
                <a:lnTo>
                  <a:pt x="52" y="0"/>
                </a:lnTo>
                <a:lnTo>
                  <a:pt x="39" y="9"/>
                </a:lnTo>
                <a:lnTo>
                  <a:pt x="17" y="3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017" name="Freeform 123"/>
          <p:cNvSpPr>
            <a:spLocks/>
          </p:cNvSpPr>
          <p:nvPr/>
        </p:nvSpPr>
        <p:spPr bwMode="auto">
          <a:xfrm>
            <a:off x="7089775" y="1192213"/>
            <a:ext cx="3175" cy="9525"/>
          </a:xfrm>
          <a:custGeom>
            <a:avLst/>
            <a:gdLst>
              <a:gd name="T0" fmla="*/ 0 w 13"/>
              <a:gd name="T1" fmla="*/ 32 h 63"/>
              <a:gd name="T2" fmla="*/ 1 w 13"/>
              <a:gd name="T3" fmla="*/ 50 h 63"/>
              <a:gd name="T4" fmla="*/ 3 w 13"/>
              <a:gd name="T5" fmla="*/ 61 h 63"/>
              <a:gd name="T6" fmla="*/ 6 w 13"/>
              <a:gd name="T7" fmla="*/ 63 h 63"/>
              <a:gd name="T8" fmla="*/ 10 w 13"/>
              <a:gd name="T9" fmla="*/ 57 h 63"/>
              <a:gd name="T10" fmla="*/ 13 w 13"/>
              <a:gd name="T11" fmla="*/ 32 h 63"/>
              <a:gd name="T12" fmla="*/ 10 w 13"/>
              <a:gd name="T13" fmla="*/ 5 h 63"/>
              <a:gd name="T14" fmla="*/ 6 w 13"/>
              <a:gd name="T15" fmla="*/ 0 h 63"/>
              <a:gd name="T16" fmla="*/ 3 w 13"/>
              <a:gd name="T17" fmla="*/ 3 h 63"/>
              <a:gd name="T18" fmla="*/ 1 w 13"/>
              <a:gd name="T19" fmla="*/ 13 h 63"/>
              <a:gd name="T20" fmla="*/ 0 w 13"/>
              <a:gd name="T21" fmla="*/ 32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3" h="63">
                <a:moveTo>
                  <a:pt x="0" y="32"/>
                </a:moveTo>
                <a:lnTo>
                  <a:pt x="1" y="50"/>
                </a:lnTo>
                <a:lnTo>
                  <a:pt x="3" y="61"/>
                </a:lnTo>
                <a:lnTo>
                  <a:pt x="6" y="63"/>
                </a:lnTo>
                <a:lnTo>
                  <a:pt x="10" y="57"/>
                </a:lnTo>
                <a:lnTo>
                  <a:pt x="13" y="32"/>
                </a:lnTo>
                <a:lnTo>
                  <a:pt x="10" y="5"/>
                </a:lnTo>
                <a:lnTo>
                  <a:pt x="6" y="0"/>
                </a:lnTo>
                <a:lnTo>
                  <a:pt x="3" y="3"/>
                </a:lnTo>
                <a:lnTo>
                  <a:pt x="1" y="13"/>
                </a:lnTo>
                <a:lnTo>
                  <a:pt x="0" y="3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018" name="Freeform 124"/>
          <p:cNvSpPr>
            <a:spLocks/>
          </p:cNvSpPr>
          <p:nvPr/>
        </p:nvSpPr>
        <p:spPr bwMode="auto">
          <a:xfrm>
            <a:off x="7207250" y="1192213"/>
            <a:ext cx="4762" cy="6350"/>
          </a:xfrm>
          <a:custGeom>
            <a:avLst/>
            <a:gdLst>
              <a:gd name="T0" fmla="*/ 8 w 33"/>
              <a:gd name="T1" fmla="*/ 23 h 48"/>
              <a:gd name="T2" fmla="*/ 20 w 33"/>
              <a:gd name="T3" fmla="*/ 46 h 48"/>
              <a:gd name="T4" fmla="*/ 32 w 33"/>
              <a:gd name="T5" fmla="*/ 48 h 48"/>
              <a:gd name="T6" fmla="*/ 33 w 33"/>
              <a:gd name="T7" fmla="*/ 33 h 48"/>
              <a:gd name="T8" fmla="*/ 18 w 33"/>
              <a:gd name="T9" fmla="*/ 11 h 48"/>
              <a:gd name="T10" fmla="*/ 6 w 33"/>
              <a:gd name="T11" fmla="*/ 1 h 48"/>
              <a:gd name="T12" fmla="*/ 0 w 33"/>
              <a:gd name="T13" fmla="*/ 0 h 48"/>
              <a:gd name="T14" fmla="*/ 1 w 33"/>
              <a:gd name="T15" fmla="*/ 7 h 48"/>
              <a:gd name="T16" fmla="*/ 8 w 33"/>
              <a:gd name="T17" fmla="*/ 23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3" h="48">
                <a:moveTo>
                  <a:pt x="8" y="23"/>
                </a:moveTo>
                <a:lnTo>
                  <a:pt x="20" y="46"/>
                </a:lnTo>
                <a:lnTo>
                  <a:pt x="32" y="48"/>
                </a:lnTo>
                <a:lnTo>
                  <a:pt x="33" y="33"/>
                </a:lnTo>
                <a:lnTo>
                  <a:pt x="18" y="11"/>
                </a:lnTo>
                <a:lnTo>
                  <a:pt x="6" y="1"/>
                </a:lnTo>
                <a:lnTo>
                  <a:pt x="0" y="0"/>
                </a:lnTo>
                <a:lnTo>
                  <a:pt x="1" y="7"/>
                </a:lnTo>
                <a:lnTo>
                  <a:pt x="8" y="2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019" name="Freeform 125"/>
          <p:cNvSpPr>
            <a:spLocks/>
          </p:cNvSpPr>
          <p:nvPr/>
        </p:nvSpPr>
        <p:spPr bwMode="auto">
          <a:xfrm>
            <a:off x="7578725" y="1192213"/>
            <a:ext cx="9525" cy="7938"/>
          </a:xfrm>
          <a:custGeom>
            <a:avLst/>
            <a:gdLst>
              <a:gd name="T0" fmla="*/ 0 w 62"/>
              <a:gd name="T1" fmla="*/ 5 h 58"/>
              <a:gd name="T2" fmla="*/ 11 w 62"/>
              <a:gd name="T3" fmla="*/ 18 h 58"/>
              <a:gd name="T4" fmla="*/ 37 w 62"/>
              <a:gd name="T5" fmla="*/ 40 h 58"/>
              <a:gd name="T6" fmla="*/ 54 w 62"/>
              <a:gd name="T7" fmla="*/ 54 h 58"/>
              <a:gd name="T8" fmla="*/ 62 w 62"/>
              <a:gd name="T9" fmla="*/ 58 h 58"/>
              <a:gd name="T10" fmla="*/ 58 w 62"/>
              <a:gd name="T11" fmla="*/ 50 h 58"/>
              <a:gd name="T12" fmla="*/ 43 w 62"/>
              <a:gd name="T13" fmla="*/ 32 h 58"/>
              <a:gd name="T14" fmla="*/ 11 w 62"/>
              <a:gd name="T15" fmla="*/ 0 h 58"/>
              <a:gd name="T16" fmla="*/ 0 w 62"/>
              <a:gd name="T17" fmla="*/ 5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2" h="58">
                <a:moveTo>
                  <a:pt x="0" y="5"/>
                </a:moveTo>
                <a:lnTo>
                  <a:pt x="11" y="18"/>
                </a:lnTo>
                <a:lnTo>
                  <a:pt x="37" y="40"/>
                </a:lnTo>
                <a:lnTo>
                  <a:pt x="54" y="54"/>
                </a:lnTo>
                <a:lnTo>
                  <a:pt x="62" y="58"/>
                </a:lnTo>
                <a:lnTo>
                  <a:pt x="58" y="50"/>
                </a:lnTo>
                <a:lnTo>
                  <a:pt x="43" y="32"/>
                </a:lnTo>
                <a:lnTo>
                  <a:pt x="11" y="0"/>
                </a:lnTo>
                <a:lnTo>
                  <a:pt x="0" y="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020" name="Freeform 126"/>
          <p:cNvSpPr>
            <a:spLocks/>
          </p:cNvSpPr>
          <p:nvPr/>
        </p:nvSpPr>
        <p:spPr bwMode="auto">
          <a:xfrm>
            <a:off x="7291388" y="1196976"/>
            <a:ext cx="17462" cy="46038"/>
          </a:xfrm>
          <a:custGeom>
            <a:avLst/>
            <a:gdLst>
              <a:gd name="T0" fmla="*/ 103 w 126"/>
              <a:gd name="T1" fmla="*/ 29 h 320"/>
              <a:gd name="T2" fmla="*/ 78 w 126"/>
              <a:gd name="T3" fmla="*/ 93 h 320"/>
              <a:gd name="T4" fmla="*/ 41 w 126"/>
              <a:gd name="T5" fmla="*/ 190 h 320"/>
              <a:gd name="T6" fmla="*/ 9 w 126"/>
              <a:gd name="T7" fmla="*/ 279 h 320"/>
              <a:gd name="T8" fmla="*/ 0 w 126"/>
              <a:gd name="T9" fmla="*/ 320 h 320"/>
              <a:gd name="T10" fmla="*/ 24 w 126"/>
              <a:gd name="T11" fmla="*/ 279 h 320"/>
              <a:gd name="T12" fmla="*/ 72 w 126"/>
              <a:gd name="T13" fmla="*/ 169 h 320"/>
              <a:gd name="T14" fmla="*/ 114 w 126"/>
              <a:gd name="T15" fmla="*/ 54 h 320"/>
              <a:gd name="T16" fmla="*/ 126 w 126"/>
              <a:gd name="T17" fmla="*/ 0 h 320"/>
              <a:gd name="T18" fmla="*/ 115 w 126"/>
              <a:gd name="T19" fmla="*/ 4 h 320"/>
              <a:gd name="T20" fmla="*/ 103 w 126"/>
              <a:gd name="T21" fmla="*/ 29 h 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26" h="320">
                <a:moveTo>
                  <a:pt x="103" y="29"/>
                </a:moveTo>
                <a:lnTo>
                  <a:pt x="78" y="93"/>
                </a:lnTo>
                <a:lnTo>
                  <a:pt x="41" y="190"/>
                </a:lnTo>
                <a:lnTo>
                  <a:pt x="9" y="279"/>
                </a:lnTo>
                <a:lnTo>
                  <a:pt x="0" y="320"/>
                </a:lnTo>
                <a:lnTo>
                  <a:pt x="24" y="279"/>
                </a:lnTo>
                <a:lnTo>
                  <a:pt x="72" y="169"/>
                </a:lnTo>
                <a:lnTo>
                  <a:pt x="114" y="54"/>
                </a:lnTo>
                <a:lnTo>
                  <a:pt x="126" y="0"/>
                </a:lnTo>
                <a:lnTo>
                  <a:pt x="115" y="4"/>
                </a:lnTo>
                <a:lnTo>
                  <a:pt x="103" y="2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021" name="Freeform 127"/>
          <p:cNvSpPr>
            <a:spLocks/>
          </p:cNvSpPr>
          <p:nvPr/>
        </p:nvSpPr>
        <p:spPr bwMode="auto">
          <a:xfrm>
            <a:off x="7315200" y="1196976"/>
            <a:ext cx="7937" cy="23813"/>
          </a:xfrm>
          <a:custGeom>
            <a:avLst/>
            <a:gdLst>
              <a:gd name="T0" fmla="*/ 21 w 62"/>
              <a:gd name="T1" fmla="*/ 76 h 165"/>
              <a:gd name="T2" fmla="*/ 2 w 62"/>
              <a:gd name="T3" fmla="*/ 132 h 165"/>
              <a:gd name="T4" fmla="*/ 0 w 62"/>
              <a:gd name="T5" fmla="*/ 161 h 165"/>
              <a:gd name="T6" fmla="*/ 7 w 62"/>
              <a:gd name="T7" fmla="*/ 165 h 165"/>
              <a:gd name="T8" fmla="*/ 10 w 62"/>
              <a:gd name="T9" fmla="*/ 161 h 165"/>
              <a:gd name="T10" fmla="*/ 20 w 62"/>
              <a:gd name="T11" fmla="*/ 131 h 165"/>
              <a:gd name="T12" fmla="*/ 41 w 62"/>
              <a:gd name="T13" fmla="*/ 74 h 165"/>
              <a:gd name="T14" fmla="*/ 60 w 62"/>
              <a:gd name="T15" fmla="*/ 21 h 165"/>
              <a:gd name="T16" fmla="*/ 62 w 62"/>
              <a:gd name="T17" fmla="*/ 0 h 165"/>
              <a:gd name="T18" fmla="*/ 46 w 62"/>
              <a:gd name="T19" fmla="*/ 21 h 165"/>
              <a:gd name="T20" fmla="*/ 21 w 62"/>
              <a:gd name="T21" fmla="*/ 76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2" h="165">
                <a:moveTo>
                  <a:pt x="21" y="76"/>
                </a:moveTo>
                <a:lnTo>
                  <a:pt x="2" y="132"/>
                </a:lnTo>
                <a:lnTo>
                  <a:pt x="0" y="161"/>
                </a:lnTo>
                <a:lnTo>
                  <a:pt x="7" y="165"/>
                </a:lnTo>
                <a:lnTo>
                  <a:pt x="10" y="161"/>
                </a:lnTo>
                <a:lnTo>
                  <a:pt x="20" y="131"/>
                </a:lnTo>
                <a:lnTo>
                  <a:pt x="41" y="74"/>
                </a:lnTo>
                <a:lnTo>
                  <a:pt x="60" y="21"/>
                </a:lnTo>
                <a:lnTo>
                  <a:pt x="62" y="0"/>
                </a:lnTo>
                <a:lnTo>
                  <a:pt x="46" y="21"/>
                </a:lnTo>
                <a:lnTo>
                  <a:pt x="21" y="7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022" name="Freeform 128"/>
          <p:cNvSpPr>
            <a:spLocks/>
          </p:cNvSpPr>
          <p:nvPr/>
        </p:nvSpPr>
        <p:spPr bwMode="auto">
          <a:xfrm>
            <a:off x="7696200" y="1198563"/>
            <a:ext cx="6350" cy="19050"/>
          </a:xfrm>
          <a:custGeom>
            <a:avLst/>
            <a:gdLst>
              <a:gd name="T0" fmla="*/ 15 w 46"/>
              <a:gd name="T1" fmla="*/ 58 h 132"/>
              <a:gd name="T2" fmla="*/ 1 w 46"/>
              <a:gd name="T3" fmla="*/ 107 h 132"/>
              <a:gd name="T4" fmla="*/ 0 w 46"/>
              <a:gd name="T5" fmla="*/ 132 h 132"/>
              <a:gd name="T6" fmla="*/ 13 w 46"/>
              <a:gd name="T7" fmla="*/ 119 h 132"/>
              <a:gd name="T8" fmla="*/ 31 w 46"/>
              <a:gd name="T9" fmla="*/ 74 h 132"/>
              <a:gd name="T10" fmla="*/ 45 w 46"/>
              <a:gd name="T11" fmla="*/ 25 h 132"/>
              <a:gd name="T12" fmla="*/ 46 w 46"/>
              <a:gd name="T13" fmla="*/ 0 h 132"/>
              <a:gd name="T14" fmla="*/ 33 w 46"/>
              <a:gd name="T15" fmla="*/ 13 h 132"/>
              <a:gd name="T16" fmla="*/ 15 w 46"/>
              <a:gd name="T17" fmla="*/ 58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6" h="132">
                <a:moveTo>
                  <a:pt x="15" y="58"/>
                </a:moveTo>
                <a:lnTo>
                  <a:pt x="1" y="107"/>
                </a:lnTo>
                <a:lnTo>
                  <a:pt x="0" y="132"/>
                </a:lnTo>
                <a:lnTo>
                  <a:pt x="13" y="119"/>
                </a:lnTo>
                <a:lnTo>
                  <a:pt x="31" y="74"/>
                </a:lnTo>
                <a:lnTo>
                  <a:pt x="45" y="25"/>
                </a:lnTo>
                <a:lnTo>
                  <a:pt x="46" y="0"/>
                </a:lnTo>
                <a:lnTo>
                  <a:pt x="33" y="13"/>
                </a:lnTo>
                <a:lnTo>
                  <a:pt x="15" y="5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023" name="Freeform 129"/>
          <p:cNvSpPr>
            <a:spLocks/>
          </p:cNvSpPr>
          <p:nvPr/>
        </p:nvSpPr>
        <p:spPr bwMode="auto">
          <a:xfrm>
            <a:off x="7204075" y="1200151"/>
            <a:ext cx="6350" cy="11113"/>
          </a:xfrm>
          <a:custGeom>
            <a:avLst/>
            <a:gdLst>
              <a:gd name="T0" fmla="*/ 12 w 45"/>
              <a:gd name="T1" fmla="*/ 42 h 83"/>
              <a:gd name="T2" fmla="*/ 31 w 45"/>
              <a:gd name="T3" fmla="*/ 71 h 83"/>
              <a:gd name="T4" fmla="*/ 45 w 45"/>
              <a:gd name="T5" fmla="*/ 83 h 83"/>
              <a:gd name="T6" fmla="*/ 45 w 45"/>
              <a:gd name="T7" fmla="*/ 71 h 83"/>
              <a:gd name="T8" fmla="*/ 33 w 45"/>
              <a:gd name="T9" fmla="*/ 42 h 83"/>
              <a:gd name="T10" fmla="*/ 14 w 45"/>
              <a:gd name="T11" fmla="*/ 13 h 83"/>
              <a:gd name="T12" fmla="*/ 0 w 45"/>
              <a:gd name="T13" fmla="*/ 0 h 83"/>
              <a:gd name="T14" fmla="*/ 0 w 45"/>
              <a:gd name="T15" fmla="*/ 13 h 83"/>
              <a:gd name="T16" fmla="*/ 12 w 45"/>
              <a:gd name="T17" fmla="*/ 42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5" h="83">
                <a:moveTo>
                  <a:pt x="12" y="42"/>
                </a:moveTo>
                <a:lnTo>
                  <a:pt x="31" y="71"/>
                </a:lnTo>
                <a:lnTo>
                  <a:pt x="45" y="83"/>
                </a:lnTo>
                <a:lnTo>
                  <a:pt x="45" y="71"/>
                </a:lnTo>
                <a:lnTo>
                  <a:pt x="33" y="42"/>
                </a:lnTo>
                <a:lnTo>
                  <a:pt x="14" y="13"/>
                </a:lnTo>
                <a:lnTo>
                  <a:pt x="0" y="0"/>
                </a:lnTo>
                <a:lnTo>
                  <a:pt x="0" y="13"/>
                </a:lnTo>
                <a:lnTo>
                  <a:pt x="12" y="4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024" name="Freeform 130"/>
          <p:cNvSpPr>
            <a:spLocks/>
          </p:cNvSpPr>
          <p:nvPr/>
        </p:nvSpPr>
        <p:spPr bwMode="auto">
          <a:xfrm>
            <a:off x="7086600" y="1209676"/>
            <a:ext cx="3175" cy="6350"/>
          </a:xfrm>
          <a:custGeom>
            <a:avLst/>
            <a:gdLst>
              <a:gd name="T0" fmla="*/ 0 w 17"/>
              <a:gd name="T1" fmla="*/ 26 h 47"/>
              <a:gd name="T2" fmla="*/ 1 w 17"/>
              <a:gd name="T3" fmla="*/ 40 h 47"/>
              <a:gd name="T4" fmla="*/ 4 w 17"/>
              <a:gd name="T5" fmla="*/ 47 h 47"/>
              <a:gd name="T6" fmla="*/ 9 w 17"/>
              <a:gd name="T7" fmla="*/ 47 h 47"/>
              <a:gd name="T8" fmla="*/ 13 w 17"/>
              <a:gd name="T9" fmla="*/ 39 h 47"/>
              <a:gd name="T10" fmla="*/ 17 w 17"/>
              <a:gd name="T11" fmla="*/ 16 h 47"/>
              <a:gd name="T12" fmla="*/ 11 w 17"/>
              <a:gd name="T13" fmla="*/ 0 h 47"/>
              <a:gd name="T14" fmla="*/ 2 w 17"/>
              <a:gd name="T15" fmla="*/ 2 h 47"/>
              <a:gd name="T16" fmla="*/ 0 w 17"/>
              <a:gd name="T17" fmla="*/ 26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7" h="47">
                <a:moveTo>
                  <a:pt x="0" y="26"/>
                </a:moveTo>
                <a:lnTo>
                  <a:pt x="1" y="40"/>
                </a:lnTo>
                <a:lnTo>
                  <a:pt x="4" y="47"/>
                </a:lnTo>
                <a:lnTo>
                  <a:pt x="9" y="47"/>
                </a:lnTo>
                <a:lnTo>
                  <a:pt x="13" y="39"/>
                </a:lnTo>
                <a:lnTo>
                  <a:pt x="17" y="16"/>
                </a:lnTo>
                <a:lnTo>
                  <a:pt x="11" y="0"/>
                </a:lnTo>
                <a:lnTo>
                  <a:pt x="2" y="2"/>
                </a:lnTo>
                <a:lnTo>
                  <a:pt x="0" y="2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025" name="Freeform 131"/>
          <p:cNvSpPr>
            <a:spLocks/>
          </p:cNvSpPr>
          <p:nvPr/>
        </p:nvSpPr>
        <p:spPr bwMode="auto">
          <a:xfrm>
            <a:off x="6623050" y="1217613"/>
            <a:ext cx="320675" cy="342900"/>
          </a:xfrm>
          <a:custGeom>
            <a:avLst/>
            <a:gdLst>
              <a:gd name="T0" fmla="*/ 627 w 2221"/>
              <a:gd name="T1" fmla="*/ 154 h 2376"/>
              <a:gd name="T2" fmla="*/ 645 w 2221"/>
              <a:gd name="T3" fmla="*/ 210 h 2376"/>
              <a:gd name="T4" fmla="*/ 663 w 2221"/>
              <a:gd name="T5" fmla="*/ 115 h 2376"/>
              <a:gd name="T6" fmla="*/ 722 w 2221"/>
              <a:gd name="T7" fmla="*/ 50 h 2376"/>
              <a:gd name="T8" fmla="*/ 731 w 2221"/>
              <a:gd name="T9" fmla="*/ 99 h 2376"/>
              <a:gd name="T10" fmla="*/ 768 w 2221"/>
              <a:gd name="T11" fmla="*/ 285 h 2376"/>
              <a:gd name="T12" fmla="*/ 903 w 2221"/>
              <a:gd name="T13" fmla="*/ 445 h 2376"/>
              <a:gd name="T14" fmla="*/ 1056 w 2221"/>
              <a:gd name="T15" fmla="*/ 497 h 2376"/>
              <a:gd name="T16" fmla="*/ 1373 w 2221"/>
              <a:gd name="T17" fmla="*/ 482 h 2376"/>
              <a:gd name="T18" fmla="*/ 1754 w 2221"/>
              <a:gd name="T19" fmla="*/ 612 h 2376"/>
              <a:gd name="T20" fmla="*/ 2040 w 2221"/>
              <a:gd name="T21" fmla="*/ 893 h 2376"/>
              <a:gd name="T22" fmla="*/ 2187 w 2221"/>
              <a:gd name="T23" fmla="*/ 1279 h 2376"/>
              <a:gd name="T24" fmla="*/ 2159 w 2221"/>
              <a:gd name="T25" fmla="*/ 1685 h 2376"/>
              <a:gd name="T26" fmla="*/ 2000 w 2221"/>
              <a:gd name="T27" fmla="*/ 2004 h 2376"/>
              <a:gd name="T28" fmla="*/ 1741 w 2221"/>
              <a:gd name="T29" fmla="*/ 2231 h 2376"/>
              <a:gd name="T30" fmla="*/ 1407 w 2221"/>
              <a:gd name="T31" fmla="*/ 2343 h 2376"/>
              <a:gd name="T32" fmla="*/ 962 w 2221"/>
              <a:gd name="T33" fmla="*/ 2289 h 2376"/>
              <a:gd name="T34" fmla="*/ 547 w 2221"/>
              <a:gd name="T35" fmla="*/ 1956 h 2376"/>
              <a:gd name="T36" fmla="*/ 398 w 2221"/>
              <a:gd name="T37" fmla="*/ 1485 h 2376"/>
              <a:gd name="T38" fmla="*/ 394 w 2221"/>
              <a:gd name="T39" fmla="*/ 1067 h 2376"/>
              <a:gd name="T40" fmla="*/ 112 w 2221"/>
              <a:gd name="T41" fmla="*/ 869 h 2376"/>
              <a:gd name="T42" fmla="*/ 17 w 2221"/>
              <a:gd name="T43" fmla="*/ 647 h 2376"/>
              <a:gd name="T44" fmla="*/ 36 w 2221"/>
              <a:gd name="T45" fmla="*/ 592 h 2376"/>
              <a:gd name="T46" fmla="*/ 176 w 2221"/>
              <a:gd name="T47" fmla="*/ 781 h 2376"/>
              <a:gd name="T48" fmla="*/ 325 w 2221"/>
              <a:gd name="T49" fmla="*/ 844 h 2376"/>
              <a:gd name="T50" fmla="*/ 318 w 2221"/>
              <a:gd name="T51" fmla="*/ 833 h 2376"/>
              <a:gd name="T52" fmla="*/ 208 w 2221"/>
              <a:gd name="T53" fmla="*/ 780 h 2376"/>
              <a:gd name="T54" fmla="*/ 86 w 2221"/>
              <a:gd name="T55" fmla="*/ 628 h 2376"/>
              <a:gd name="T56" fmla="*/ 37 w 2221"/>
              <a:gd name="T57" fmla="*/ 465 h 2376"/>
              <a:gd name="T58" fmla="*/ 0 w 2221"/>
              <a:gd name="T59" fmla="*/ 637 h 2376"/>
              <a:gd name="T60" fmla="*/ 100 w 2221"/>
              <a:gd name="T61" fmla="*/ 878 h 2376"/>
              <a:gd name="T62" fmla="*/ 386 w 2221"/>
              <a:gd name="T63" fmla="*/ 1080 h 2376"/>
              <a:gd name="T64" fmla="*/ 367 w 2221"/>
              <a:gd name="T65" fmla="*/ 1329 h 2376"/>
              <a:gd name="T66" fmla="*/ 407 w 2221"/>
              <a:gd name="T67" fmla="*/ 1706 h 2376"/>
              <a:gd name="T68" fmla="*/ 571 w 2221"/>
              <a:gd name="T69" fmla="*/ 2026 h 2376"/>
              <a:gd name="T70" fmla="*/ 836 w 2221"/>
              <a:gd name="T71" fmla="*/ 2253 h 2376"/>
              <a:gd name="T72" fmla="*/ 1162 w 2221"/>
              <a:gd name="T73" fmla="*/ 2366 h 2376"/>
              <a:gd name="T74" fmla="*/ 1507 w 2221"/>
              <a:gd name="T75" fmla="*/ 2351 h 2376"/>
              <a:gd name="T76" fmla="*/ 1855 w 2221"/>
              <a:gd name="T77" fmla="*/ 2175 h 2376"/>
              <a:gd name="T78" fmla="*/ 2131 w 2221"/>
              <a:gd name="T79" fmla="*/ 1833 h 2376"/>
              <a:gd name="T80" fmla="*/ 2221 w 2221"/>
              <a:gd name="T81" fmla="*/ 1391 h 2376"/>
              <a:gd name="T82" fmla="*/ 2087 w 2221"/>
              <a:gd name="T83" fmla="*/ 926 h 2376"/>
              <a:gd name="T84" fmla="*/ 1780 w 2221"/>
              <a:gd name="T85" fmla="*/ 597 h 2376"/>
              <a:gd name="T86" fmla="*/ 1415 w 2221"/>
              <a:gd name="T87" fmla="*/ 466 h 2376"/>
              <a:gd name="T88" fmla="*/ 1054 w 2221"/>
              <a:gd name="T89" fmla="*/ 467 h 2376"/>
              <a:gd name="T90" fmla="*/ 889 w 2221"/>
              <a:gd name="T91" fmla="*/ 412 h 2376"/>
              <a:gd name="T92" fmla="*/ 778 w 2221"/>
              <a:gd name="T93" fmla="*/ 255 h 2376"/>
              <a:gd name="T94" fmla="*/ 746 w 2221"/>
              <a:gd name="T95" fmla="*/ 40 h 2376"/>
              <a:gd name="T96" fmla="*/ 711 w 2221"/>
              <a:gd name="T97" fmla="*/ 14 h 23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221" h="2376">
                <a:moveTo>
                  <a:pt x="677" y="46"/>
                </a:moveTo>
                <a:lnTo>
                  <a:pt x="627" y="154"/>
                </a:lnTo>
                <a:lnTo>
                  <a:pt x="634" y="228"/>
                </a:lnTo>
                <a:lnTo>
                  <a:pt x="645" y="210"/>
                </a:lnTo>
                <a:lnTo>
                  <a:pt x="650" y="170"/>
                </a:lnTo>
                <a:lnTo>
                  <a:pt x="663" y="115"/>
                </a:lnTo>
                <a:lnTo>
                  <a:pt x="694" y="71"/>
                </a:lnTo>
                <a:lnTo>
                  <a:pt x="722" y="50"/>
                </a:lnTo>
                <a:lnTo>
                  <a:pt x="731" y="52"/>
                </a:lnTo>
                <a:lnTo>
                  <a:pt x="731" y="99"/>
                </a:lnTo>
                <a:lnTo>
                  <a:pt x="739" y="182"/>
                </a:lnTo>
                <a:lnTo>
                  <a:pt x="768" y="285"/>
                </a:lnTo>
                <a:lnTo>
                  <a:pt x="830" y="374"/>
                </a:lnTo>
                <a:lnTo>
                  <a:pt x="903" y="445"/>
                </a:lnTo>
                <a:lnTo>
                  <a:pt x="974" y="485"/>
                </a:lnTo>
                <a:lnTo>
                  <a:pt x="1056" y="497"/>
                </a:lnTo>
                <a:lnTo>
                  <a:pt x="1163" y="488"/>
                </a:lnTo>
                <a:lnTo>
                  <a:pt x="1373" y="482"/>
                </a:lnTo>
                <a:lnTo>
                  <a:pt x="1573" y="525"/>
                </a:lnTo>
                <a:lnTo>
                  <a:pt x="1754" y="612"/>
                </a:lnTo>
                <a:lnTo>
                  <a:pt x="1912" y="736"/>
                </a:lnTo>
                <a:lnTo>
                  <a:pt x="2040" y="893"/>
                </a:lnTo>
                <a:lnTo>
                  <a:pt x="2134" y="1075"/>
                </a:lnTo>
                <a:lnTo>
                  <a:pt x="2187" y="1279"/>
                </a:lnTo>
                <a:lnTo>
                  <a:pt x="2193" y="1498"/>
                </a:lnTo>
                <a:lnTo>
                  <a:pt x="2159" y="1685"/>
                </a:lnTo>
                <a:lnTo>
                  <a:pt x="2094" y="1854"/>
                </a:lnTo>
                <a:lnTo>
                  <a:pt x="2000" y="2004"/>
                </a:lnTo>
                <a:lnTo>
                  <a:pt x="1881" y="2130"/>
                </a:lnTo>
                <a:lnTo>
                  <a:pt x="1741" y="2231"/>
                </a:lnTo>
                <a:lnTo>
                  <a:pt x="1581" y="2302"/>
                </a:lnTo>
                <a:lnTo>
                  <a:pt x="1407" y="2343"/>
                </a:lnTo>
                <a:lnTo>
                  <a:pt x="1220" y="2349"/>
                </a:lnTo>
                <a:lnTo>
                  <a:pt x="962" y="2289"/>
                </a:lnTo>
                <a:lnTo>
                  <a:pt x="731" y="2153"/>
                </a:lnTo>
                <a:lnTo>
                  <a:pt x="547" y="1956"/>
                </a:lnTo>
                <a:lnTo>
                  <a:pt x="429" y="1717"/>
                </a:lnTo>
                <a:lnTo>
                  <a:pt x="398" y="1485"/>
                </a:lnTo>
                <a:lnTo>
                  <a:pt x="407" y="1138"/>
                </a:lnTo>
                <a:lnTo>
                  <a:pt x="394" y="1067"/>
                </a:lnTo>
                <a:lnTo>
                  <a:pt x="289" y="998"/>
                </a:lnTo>
                <a:lnTo>
                  <a:pt x="112" y="869"/>
                </a:lnTo>
                <a:lnTo>
                  <a:pt x="31" y="721"/>
                </a:lnTo>
                <a:lnTo>
                  <a:pt x="17" y="647"/>
                </a:lnTo>
                <a:lnTo>
                  <a:pt x="21" y="600"/>
                </a:lnTo>
                <a:lnTo>
                  <a:pt x="36" y="592"/>
                </a:lnTo>
                <a:lnTo>
                  <a:pt x="62" y="630"/>
                </a:lnTo>
                <a:lnTo>
                  <a:pt x="176" y="781"/>
                </a:lnTo>
                <a:lnTo>
                  <a:pt x="308" y="845"/>
                </a:lnTo>
                <a:lnTo>
                  <a:pt x="325" y="844"/>
                </a:lnTo>
                <a:lnTo>
                  <a:pt x="329" y="840"/>
                </a:lnTo>
                <a:lnTo>
                  <a:pt x="318" y="833"/>
                </a:lnTo>
                <a:lnTo>
                  <a:pt x="289" y="822"/>
                </a:lnTo>
                <a:lnTo>
                  <a:pt x="208" y="780"/>
                </a:lnTo>
                <a:lnTo>
                  <a:pt x="139" y="714"/>
                </a:lnTo>
                <a:lnTo>
                  <a:pt x="86" y="628"/>
                </a:lnTo>
                <a:lnTo>
                  <a:pt x="52" y="527"/>
                </a:lnTo>
                <a:lnTo>
                  <a:pt x="37" y="465"/>
                </a:lnTo>
                <a:lnTo>
                  <a:pt x="12" y="554"/>
                </a:lnTo>
                <a:lnTo>
                  <a:pt x="0" y="637"/>
                </a:lnTo>
                <a:lnTo>
                  <a:pt x="2" y="713"/>
                </a:lnTo>
                <a:lnTo>
                  <a:pt x="100" y="878"/>
                </a:lnTo>
                <a:lnTo>
                  <a:pt x="289" y="1021"/>
                </a:lnTo>
                <a:lnTo>
                  <a:pt x="386" y="1080"/>
                </a:lnTo>
                <a:lnTo>
                  <a:pt x="394" y="1134"/>
                </a:lnTo>
                <a:lnTo>
                  <a:pt x="367" y="1329"/>
                </a:lnTo>
                <a:lnTo>
                  <a:pt x="372" y="1523"/>
                </a:lnTo>
                <a:lnTo>
                  <a:pt x="407" y="1706"/>
                </a:lnTo>
                <a:lnTo>
                  <a:pt x="473" y="1874"/>
                </a:lnTo>
                <a:lnTo>
                  <a:pt x="571" y="2026"/>
                </a:lnTo>
                <a:lnTo>
                  <a:pt x="694" y="2153"/>
                </a:lnTo>
                <a:lnTo>
                  <a:pt x="836" y="2253"/>
                </a:lnTo>
                <a:lnTo>
                  <a:pt x="994" y="2325"/>
                </a:lnTo>
                <a:lnTo>
                  <a:pt x="1162" y="2366"/>
                </a:lnTo>
                <a:lnTo>
                  <a:pt x="1334" y="2376"/>
                </a:lnTo>
                <a:lnTo>
                  <a:pt x="1507" y="2351"/>
                </a:lnTo>
                <a:lnTo>
                  <a:pt x="1675" y="2291"/>
                </a:lnTo>
                <a:lnTo>
                  <a:pt x="1855" y="2175"/>
                </a:lnTo>
                <a:lnTo>
                  <a:pt x="2011" y="2018"/>
                </a:lnTo>
                <a:lnTo>
                  <a:pt x="2131" y="1833"/>
                </a:lnTo>
                <a:lnTo>
                  <a:pt x="2201" y="1636"/>
                </a:lnTo>
                <a:lnTo>
                  <a:pt x="2221" y="1391"/>
                </a:lnTo>
                <a:lnTo>
                  <a:pt x="2182" y="1150"/>
                </a:lnTo>
                <a:lnTo>
                  <a:pt x="2087" y="926"/>
                </a:lnTo>
                <a:lnTo>
                  <a:pt x="1941" y="732"/>
                </a:lnTo>
                <a:lnTo>
                  <a:pt x="1780" y="597"/>
                </a:lnTo>
                <a:lnTo>
                  <a:pt x="1608" y="509"/>
                </a:lnTo>
                <a:lnTo>
                  <a:pt x="1415" y="466"/>
                </a:lnTo>
                <a:lnTo>
                  <a:pt x="1191" y="463"/>
                </a:lnTo>
                <a:lnTo>
                  <a:pt x="1054" y="467"/>
                </a:lnTo>
                <a:lnTo>
                  <a:pt x="959" y="452"/>
                </a:lnTo>
                <a:lnTo>
                  <a:pt x="889" y="412"/>
                </a:lnTo>
                <a:lnTo>
                  <a:pt x="824" y="341"/>
                </a:lnTo>
                <a:lnTo>
                  <a:pt x="778" y="255"/>
                </a:lnTo>
                <a:lnTo>
                  <a:pt x="758" y="135"/>
                </a:lnTo>
                <a:lnTo>
                  <a:pt x="746" y="40"/>
                </a:lnTo>
                <a:lnTo>
                  <a:pt x="733" y="0"/>
                </a:lnTo>
                <a:lnTo>
                  <a:pt x="711" y="14"/>
                </a:lnTo>
                <a:lnTo>
                  <a:pt x="677" y="4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026" name="Freeform 132"/>
          <p:cNvSpPr>
            <a:spLocks/>
          </p:cNvSpPr>
          <p:nvPr/>
        </p:nvSpPr>
        <p:spPr bwMode="auto">
          <a:xfrm>
            <a:off x="7186613" y="1219201"/>
            <a:ext cx="12700" cy="14288"/>
          </a:xfrm>
          <a:custGeom>
            <a:avLst/>
            <a:gdLst>
              <a:gd name="T0" fmla="*/ 39 w 87"/>
              <a:gd name="T1" fmla="*/ 55 h 101"/>
              <a:gd name="T2" fmla="*/ 69 w 87"/>
              <a:gd name="T3" fmla="*/ 91 h 101"/>
              <a:gd name="T4" fmla="*/ 87 w 87"/>
              <a:gd name="T5" fmla="*/ 101 h 101"/>
              <a:gd name="T6" fmla="*/ 80 w 87"/>
              <a:gd name="T7" fmla="*/ 80 h 101"/>
              <a:gd name="T8" fmla="*/ 50 w 87"/>
              <a:gd name="T9" fmla="*/ 45 h 101"/>
              <a:gd name="T10" fmla="*/ 0 w 87"/>
              <a:gd name="T11" fmla="*/ 0 h 101"/>
              <a:gd name="T12" fmla="*/ 39 w 87"/>
              <a:gd name="T13" fmla="*/ 55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7" h="101">
                <a:moveTo>
                  <a:pt x="39" y="55"/>
                </a:moveTo>
                <a:lnTo>
                  <a:pt x="69" y="91"/>
                </a:lnTo>
                <a:lnTo>
                  <a:pt x="87" y="101"/>
                </a:lnTo>
                <a:lnTo>
                  <a:pt x="80" y="80"/>
                </a:lnTo>
                <a:lnTo>
                  <a:pt x="50" y="45"/>
                </a:lnTo>
                <a:lnTo>
                  <a:pt x="0" y="0"/>
                </a:lnTo>
                <a:lnTo>
                  <a:pt x="39" y="5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027" name="Freeform 133"/>
          <p:cNvSpPr>
            <a:spLocks/>
          </p:cNvSpPr>
          <p:nvPr/>
        </p:nvSpPr>
        <p:spPr bwMode="auto">
          <a:xfrm>
            <a:off x="7650163" y="1222376"/>
            <a:ext cx="44450" cy="71438"/>
          </a:xfrm>
          <a:custGeom>
            <a:avLst/>
            <a:gdLst>
              <a:gd name="T0" fmla="*/ 241 w 299"/>
              <a:gd name="T1" fmla="*/ 99 h 497"/>
              <a:gd name="T2" fmla="*/ 174 w 299"/>
              <a:gd name="T3" fmla="*/ 221 h 497"/>
              <a:gd name="T4" fmla="*/ 80 w 299"/>
              <a:gd name="T5" fmla="*/ 362 h 497"/>
              <a:gd name="T6" fmla="*/ 11 w 299"/>
              <a:gd name="T7" fmla="*/ 465 h 497"/>
              <a:gd name="T8" fmla="*/ 0 w 299"/>
              <a:gd name="T9" fmla="*/ 492 h 497"/>
              <a:gd name="T10" fmla="*/ 27 w 299"/>
              <a:gd name="T11" fmla="*/ 479 h 497"/>
              <a:gd name="T12" fmla="*/ 51 w 299"/>
              <a:gd name="T13" fmla="*/ 490 h 497"/>
              <a:gd name="T14" fmla="*/ 74 w 299"/>
              <a:gd name="T15" fmla="*/ 497 h 497"/>
              <a:gd name="T16" fmla="*/ 99 w 299"/>
              <a:gd name="T17" fmla="*/ 465 h 497"/>
              <a:gd name="T18" fmla="*/ 110 w 299"/>
              <a:gd name="T19" fmla="*/ 439 h 497"/>
              <a:gd name="T20" fmla="*/ 113 w 299"/>
              <a:gd name="T21" fmla="*/ 430 h 497"/>
              <a:gd name="T22" fmla="*/ 108 w 299"/>
              <a:gd name="T23" fmla="*/ 434 h 497"/>
              <a:gd name="T24" fmla="*/ 92 w 299"/>
              <a:gd name="T25" fmla="*/ 453 h 497"/>
              <a:gd name="T26" fmla="*/ 67 w 299"/>
              <a:gd name="T27" fmla="*/ 473 h 497"/>
              <a:gd name="T28" fmla="*/ 49 w 299"/>
              <a:gd name="T29" fmla="*/ 471 h 497"/>
              <a:gd name="T30" fmla="*/ 112 w 299"/>
              <a:gd name="T31" fmla="*/ 352 h 497"/>
              <a:gd name="T32" fmla="*/ 206 w 299"/>
              <a:gd name="T33" fmla="*/ 256 h 497"/>
              <a:gd name="T34" fmla="*/ 216 w 299"/>
              <a:gd name="T35" fmla="*/ 254 h 497"/>
              <a:gd name="T36" fmla="*/ 214 w 299"/>
              <a:gd name="T37" fmla="*/ 242 h 497"/>
              <a:gd name="T38" fmla="*/ 215 w 299"/>
              <a:gd name="T39" fmla="*/ 190 h 497"/>
              <a:gd name="T40" fmla="*/ 249 w 299"/>
              <a:gd name="T41" fmla="*/ 172 h 497"/>
              <a:gd name="T42" fmla="*/ 257 w 299"/>
              <a:gd name="T43" fmla="*/ 175 h 497"/>
              <a:gd name="T44" fmla="*/ 261 w 299"/>
              <a:gd name="T45" fmla="*/ 174 h 497"/>
              <a:gd name="T46" fmla="*/ 260 w 299"/>
              <a:gd name="T47" fmla="*/ 169 h 497"/>
              <a:gd name="T48" fmla="*/ 256 w 299"/>
              <a:gd name="T49" fmla="*/ 161 h 497"/>
              <a:gd name="T50" fmla="*/ 255 w 299"/>
              <a:gd name="T51" fmla="*/ 126 h 497"/>
              <a:gd name="T52" fmla="*/ 274 w 299"/>
              <a:gd name="T53" fmla="*/ 73 h 497"/>
              <a:gd name="T54" fmla="*/ 296 w 299"/>
              <a:gd name="T55" fmla="*/ 25 h 497"/>
              <a:gd name="T56" fmla="*/ 299 w 299"/>
              <a:gd name="T57" fmla="*/ 0 h 497"/>
              <a:gd name="T58" fmla="*/ 279 w 299"/>
              <a:gd name="T59" fmla="*/ 27 h 497"/>
              <a:gd name="T60" fmla="*/ 241 w 299"/>
              <a:gd name="T61" fmla="*/ 99 h 4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299" h="497">
                <a:moveTo>
                  <a:pt x="241" y="99"/>
                </a:moveTo>
                <a:lnTo>
                  <a:pt x="174" y="221"/>
                </a:lnTo>
                <a:lnTo>
                  <a:pt x="80" y="362"/>
                </a:lnTo>
                <a:lnTo>
                  <a:pt x="11" y="465"/>
                </a:lnTo>
                <a:lnTo>
                  <a:pt x="0" y="492"/>
                </a:lnTo>
                <a:lnTo>
                  <a:pt x="27" y="479"/>
                </a:lnTo>
                <a:lnTo>
                  <a:pt x="51" y="490"/>
                </a:lnTo>
                <a:lnTo>
                  <a:pt x="74" y="497"/>
                </a:lnTo>
                <a:lnTo>
                  <a:pt x="99" y="465"/>
                </a:lnTo>
                <a:lnTo>
                  <a:pt x="110" y="439"/>
                </a:lnTo>
                <a:lnTo>
                  <a:pt x="113" y="430"/>
                </a:lnTo>
                <a:lnTo>
                  <a:pt x="108" y="434"/>
                </a:lnTo>
                <a:lnTo>
                  <a:pt x="92" y="453"/>
                </a:lnTo>
                <a:lnTo>
                  <a:pt x="67" y="473"/>
                </a:lnTo>
                <a:lnTo>
                  <a:pt x="49" y="471"/>
                </a:lnTo>
                <a:lnTo>
                  <a:pt x="112" y="352"/>
                </a:lnTo>
                <a:lnTo>
                  <a:pt x="206" y="256"/>
                </a:lnTo>
                <a:lnTo>
                  <a:pt x="216" y="254"/>
                </a:lnTo>
                <a:lnTo>
                  <a:pt x="214" y="242"/>
                </a:lnTo>
                <a:lnTo>
                  <a:pt x="215" y="190"/>
                </a:lnTo>
                <a:lnTo>
                  <a:pt x="249" y="172"/>
                </a:lnTo>
                <a:lnTo>
                  <a:pt x="257" y="175"/>
                </a:lnTo>
                <a:lnTo>
                  <a:pt x="261" y="174"/>
                </a:lnTo>
                <a:lnTo>
                  <a:pt x="260" y="169"/>
                </a:lnTo>
                <a:lnTo>
                  <a:pt x="256" y="161"/>
                </a:lnTo>
                <a:lnTo>
                  <a:pt x="255" y="126"/>
                </a:lnTo>
                <a:lnTo>
                  <a:pt x="274" y="73"/>
                </a:lnTo>
                <a:lnTo>
                  <a:pt x="296" y="25"/>
                </a:lnTo>
                <a:lnTo>
                  <a:pt x="299" y="0"/>
                </a:lnTo>
                <a:lnTo>
                  <a:pt x="279" y="27"/>
                </a:lnTo>
                <a:lnTo>
                  <a:pt x="241" y="9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028" name="Freeform 134"/>
          <p:cNvSpPr>
            <a:spLocks/>
          </p:cNvSpPr>
          <p:nvPr/>
        </p:nvSpPr>
        <p:spPr bwMode="auto">
          <a:xfrm>
            <a:off x="7072313" y="1225551"/>
            <a:ext cx="1587" cy="12700"/>
          </a:xfrm>
          <a:custGeom>
            <a:avLst/>
            <a:gdLst>
              <a:gd name="T0" fmla="*/ 0 w 14"/>
              <a:gd name="T1" fmla="*/ 45 h 88"/>
              <a:gd name="T2" fmla="*/ 1 w 14"/>
              <a:gd name="T3" fmla="*/ 69 h 88"/>
              <a:gd name="T4" fmla="*/ 3 w 14"/>
              <a:gd name="T5" fmla="*/ 85 h 88"/>
              <a:gd name="T6" fmla="*/ 4 w 14"/>
              <a:gd name="T7" fmla="*/ 88 h 88"/>
              <a:gd name="T8" fmla="*/ 6 w 14"/>
              <a:gd name="T9" fmla="*/ 88 h 88"/>
              <a:gd name="T10" fmla="*/ 8 w 14"/>
              <a:gd name="T11" fmla="*/ 86 h 88"/>
              <a:gd name="T12" fmla="*/ 10 w 14"/>
              <a:gd name="T13" fmla="*/ 80 h 88"/>
              <a:gd name="T14" fmla="*/ 14 w 14"/>
              <a:gd name="T15" fmla="*/ 45 h 88"/>
              <a:gd name="T16" fmla="*/ 10 w 14"/>
              <a:gd name="T17" fmla="*/ 7 h 88"/>
              <a:gd name="T18" fmla="*/ 8 w 14"/>
              <a:gd name="T19" fmla="*/ 2 h 88"/>
              <a:gd name="T20" fmla="*/ 6 w 14"/>
              <a:gd name="T21" fmla="*/ 0 h 88"/>
              <a:gd name="T22" fmla="*/ 4 w 14"/>
              <a:gd name="T23" fmla="*/ 0 h 88"/>
              <a:gd name="T24" fmla="*/ 3 w 14"/>
              <a:gd name="T25" fmla="*/ 4 h 88"/>
              <a:gd name="T26" fmla="*/ 1 w 14"/>
              <a:gd name="T27" fmla="*/ 20 h 88"/>
              <a:gd name="T28" fmla="*/ 0 w 14"/>
              <a:gd name="T29" fmla="*/ 45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4" h="88">
                <a:moveTo>
                  <a:pt x="0" y="45"/>
                </a:moveTo>
                <a:lnTo>
                  <a:pt x="1" y="69"/>
                </a:lnTo>
                <a:lnTo>
                  <a:pt x="3" y="85"/>
                </a:lnTo>
                <a:lnTo>
                  <a:pt x="4" y="88"/>
                </a:lnTo>
                <a:lnTo>
                  <a:pt x="6" y="88"/>
                </a:lnTo>
                <a:lnTo>
                  <a:pt x="8" y="86"/>
                </a:lnTo>
                <a:lnTo>
                  <a:pt x="10" y="80"/>
                </a:lnTo>
                <a:lnTo>
                  <a:pt x="14" y="45"/>
                </a:lnTo>
                <a:lnTo>
                  <a:pt x="10" y="7"/>
                </a:lnTo>
                <a:lnTo>
                  <a:pt x="8" y="2"/>
                </a:lnTo>
                <a:lnTo>
                  <a:pt x="6" y="0"/>
                </a:lnTo>
                <a:lnTo>
                  <a:pt x="4" y="0"/>
                </a:lnTo>
                <a:lnTo>
                  <a:pt x="3" y="4"/>
                </a:lnTo>
                <a:lnTo>
                  <a:pt x="1" y="20"/>
                </a:lnTo>
                <a:lnTo>
                  <a:pt x="0" y="4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029" name="Freeform 135"/>
          <p:cNvSpPr>
            <a:spLocks/>
          </p:cNvSpPr>
          <p:nvPr/>
        </p:nvSpPr>
        <p:spPr bwMode="auto">
          <a:xfrm>
            <a:off x="7083425" y="1223963"/>
            <a:ext cx="3175" cy="7938"/>
          </a:xfrm>
          <a:custGeom>
            <a:avLst/>
            <a:gdLst>
              <a:gd name="T0" fmla="*/ 0 w 16"/>
              <a:gd name="T1" fmla="*/ 27 h 47"/>
              <a:gd name="T2" fmla="*/ 1 w 16"/>
              <a:gd name="T3" fmla="*/ 40 h 47"/>
              <a:gd name="T4" fmla="*/ 4 w 16"/>
              <a:gd name="T5" fmla="*/ 47 h 47"/>
              <a:gd name="T6" fmla="*/ 8 w 16"/>
              <a:gd name="T7" fmla="*/ 47 h 47"/>
              <a:gd name="T8" fmla="*/ 12 w 16"/>
              <a:gd name="T9" fmla="*/ 39 h 47"/>
              <a:gd name="T10" fmla="*/ 16 w 16"/>
              <a:gd name="T11" fmla="*/ 16 h 47"/>
              <a:gd name="T12" fmla="*/ 10 w 16"/>
              <a:gd name="T13" fmla="*/ 0 h 47"/>
              <a:gd name="T14" fmla="*/ 2 w 16"/>
              <a:gd name="T15" fmla="*/ 2 h 47"/>
              <a:gd name="T16" fmla="*/ 0 w 16"/>
              <a:gd name="T17" fmla="*/ 27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6" h="47">
                <a:moveTo>
                  <a:pt x="0" y="27"/>
                </a:moveTo>
                <a:lnTo>
                  <a:pt x="1" y="40"/>
                </a:lnTo>
                <a:lnTo>
                  <a:pt x="4" y="47"/>
                </a:lnTo>
                <a:lnTo>
                  <a:pt x="8" y="47"/>
                </a:lnTo>
                <a:lnTo>
                  <a:pt x="12" y="39"/>
                </a:lnTo>
                <a:lnTo>
                  <a:pt x="16" y="16"/>
                </a:lnTo>
                <a:lnTo>
                  <a:pt x="10" y="0"/>
                </a:lnTo>
                <a:lnTo>
                  <a:pt x="2" y="2"/>
                </a:lnTo>
                <a:lnTo>
                  <a:pt x="0" y="2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030" name="Freeform 136"/>
          <p:cNvSpPr>
            <a:spLocks/>
          </p:cNvSpPr>
          <p:nvPr/>
        </p:nvSpPr>
        <p:spPr bwMode="auto">
          <a:xfrm>
            <a:off x="7299325" y="1223963"/>
            <a:ext cx="12700" cy="25400"/>
          </a:xfrm>
          <a:custGeom>
            <a:avLst/>
            <a:gdLst>
              <a:gd name="T0" fmla="*/ 31 w 90"/>
              <a:gd name="T1" fmla="*/ 95 h 181"/>
              <a:gd name="T2" fmla="*/ 0 w 90"/>
              <a:gd name="T3" fmla="*/ 159 h 181"/>
              <a:gd name="T4" fmla="*/ 0 w 90"/>
              <a:gd name="T5" fmla="*/ 181 h 181"/>
              <a:gd name="T6" fmla="*/ 58 w 90"/>
              <a:gd name="T7" fmla="*/ 88 h 181"/>
              <a:gd name="T8" fmla="*/ 90 w 90"/>
              <a:gd name="T9" fmla="*/ 0 h 181"/>
              <a:gd name="T10" fmla="*/ 70 w 90"/>
              <a:gd name="T11" fmla="*/ 28 h 181"/>
              <a:gd name="T12" fmla="*/ 31 w 90"/>
              <a:gd name="T13" fmla="*/ 95 h 1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0" h="181">
                <a:moveTo>
                  <a:pt x="31" y="95"/>
                </a:moveTo>
                <a:lnTo>
                  <a:pt x="0" y="159"/>
                </a:lnTo>
                <a:lnTo>
                  <a:pt x="0" y="181"/>
                </a:lnTo>
                <a:lnTo>
                  <a:pt x="58" y="88"/>
                </a:lnTo>
                <a:lnTo>
                  <a:pt x="90" y="0"/>
                </a:lnTo>
                <a:lnTo>
                  <a:pt x="70" y="28"/>
                </a:lnTo>
                <a:lnTo>
                  <a:pt x="31" y="9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031" name="Freeform 137"/>
          <p:cNvSpPr>
            <a:spLocks noEditPoints="1"/>
          </p:cNvSpPr>
          <p:nvPr/>
        </p:nvSpPr>
        <p:spPr bwMode="auto">
          <a:xfrm>
            <a:off x="7396163" y="1225551"/>
            <a:ext cx="138112" cy="179388"/>
          </a:xfrm>
          <a:custGeom>
            <a:avLst/>
            <a:gdLst>
              <a:gd name="T0" fmla="*/ 80 w 957"/>
              <a:gd name="T1" fmla="*/ 172 h 1250"/>
              <a:gd name="T2" fmla="*/ 42 w 957"/>
              <a:gd name="T3" fmla="*/ 208 h 1250"/>
              <a:gd name="T4" fmla="*/ 52 w 957"/>
              <a:gd name="T5" fmla="*/ 361 h 1250"/>
              <a:gd name="T6" fmla="*/ 357 w 957"/>
              <a:gd name="T7" fmla="*/ 424 h 1250"/>
              <a:gd name="T8" fmla="*/ 525 w 957"/>
              <a:gd name="T9" fmla="*/ 552 h 1250"/>
              <a:gd name="T10" fmla="*/ 543 w 957"/>
              <a:gd name="T11" fmla="*/ 607 h 1250"/>
              <a:gd name="T12" fmla="*/ 576 w 957"/>
              <a:gd name="T13" fmla="*/ 627 h 1250"/>
              <a:gd name="T14" fmla="*/ 681 w 957"/>
              <a:gd name="T15" fmla="*/ 848 h 1250"/>
              <a:gd name="T16" fmla="*/ 890 w 957"/>
              <a:gd name="T17" fmla="*/ 1250 h 1250"/>
              <a:gd name="T18" fmla="*/ 957 w 957"/>
              <a:gd name="T19" fmla="*/ 1124 h 1250"/>
              <a:gd name="T20" fmla="*/ 789 w 957"/>
              <a:gd name="T21" fmla="*/ 578 h 1250"/>
              <a:gd name="T22" fmla="*/ 335 w 957"/>
              <a:gd name="T23" fmla="*/ 0 h 1250"/>
              <a:gd name="T24" fmla="*/ 122 w 957"/>
              <a:gd name="T25" fmla="*/ 133 h 1250"/>
              <a:gd name="T26" fmla="*/ 456 w 957"/>
              <a:gd name="T27" fmla="*/ 77 h 1250"/>
              <a:gd name="T28" fmla="*/ 603 w 957"/>
              <a:gd name="T29" fmla="*/ 309 h 1250"/>
              <a:gd name="T30" fmla="*/ 462 w 957"/>
              <a:gd name="T31" fmla="*/ 121 h 1250"/>
              <a:gd name="T32" fmla="*/ 590 w 957"/>
              <a:gd name="T33" fmla="*/ 331 h 1250"/>
              <a:gd name="T34" fmla="*/ 646 w 957"/>
              <a:gd name="T35" fmla="*/ 405 h 1250"/>
              <a:gd name="T36" fmla="*/ 632 w 957"/>
              <a:gd name="T37" fmla="*/ 371 h 1250"/>
              <a:gd name="T38" fmla="*/ 646 w 957"/>
              <a:gd name="T39" fmla="*/ 369 h 1250"/>
              <a:gd name="T40" fmla="*/ 679 w 957"/>
              <a:gd name="T41" fmla="*/ 484 h 1250"/>
              <a:gd name="T42" fmla="*/ 736 w 957"/>
              <a:gd name="T43" fmla="*/ 559 h 1250"/>
              <a:gd name="T44" fmla="*/ 737 w 957"/>
              <a:gd name="T45" fmla="*/ 585 h 1250"/>
              <a:gd name="T46" fmla="*/ 762 w 957"/>
              <a:gd name="T47" fmla="*/ 577 h 1250"/>
              <a:gd name="T48" fmla="*/ 752 w 957"/>
              <a:gd name="T49" fmla="*/ 617 h 1250"/>
              <a:gd name="T50" fmla="*/ 772 w 957"/>
              <a:gd name="T51" fmla="*/ 619 h 1250"/>
              <a:gd name="T52" fmla="*/ 789 w 957"/>
              <a:gd name="T53" fmla="*/ 618 h 1250"/>
              <a:gd name="T54" fmla="*/ 793 w 957"/>
              <a:gd name="T55" fmla="*/ 681 h 1250"/>
              <a:gd name="T56" fmla="*/ 801 w 957"/>
              <a:gd name="T57" fmla="*/ 757 h 1250"/>
              <a:gd name="T58" fmla="*/ 818 w 957"/>
              <a:gd name="T59" fmla="*/ 761 h 1250"/>
              <a:gd name="T60" fmla="*/ 831 w 957"/>
              <a:gd name="T61" fmla="*/ 766 h 1250"/>
              <a:gd name="T62" fmla="*/ 846 w 957"/>
              <a:gd name="T63" fmla="*/ 801 h 1250"/>
              <a:gd name="T64" fmla="*/ 877 w 957"/>
              <a:gd name="T65" fmla="*/ 855 h 1250"/>
              <a:gd name="T66" fmla="*/ 902 w 957"/>
              <a:gd name="T67" fmla="*/ 1201 h 1250"/>
              <a:gd name="T68" fmla="*/ 705 w 957"/>
              <a:gd name="T69" fmla="*/ 826 h 1250"/>
              <a:gd name="T70" fmla="*/ 473 w 957"/>
              <a:gd name="T71" fmla="*/ 460 h 1250"/>
              <a:gd name="T72" fmla="*/ 425 w 957"/>
              <a:gd name="T73" fmla="*/ 431 h 1250"/>
              <a:gd name="T74" fmla="*/ 248 w 957"/>
              <a:gd name="T75" fmla="*/ 381 h 1250"/>
              <a:gd name="T76" fmla="*/ 106 w 957"/>
              <a:gd name="T77" fmla="*/ 334 h 1250"/>
              <a:gd name="T78" fmla="*/ 97 w 957"/>
              <a:gd name="T79" fmla="*/ 327 h 1250"/>
              <a:gd name="T80" fmla="*/ 104 w 957"/>
              <a:gd name="T81" fmla="*/ 353 h 1250"/>
              <a:gd name="T82" fmla="*/ 29 w 957"/>
              <a:gd name="T83" fmla="*/ 278 h 1250"/>
              <a:gd name="T84" fmla="*/ 38 w 957"/>
              <a:gd name="T85" fmla="*/ 263 h 1250"/>
              <a:gd name="T86" fmla="*/ 66 w 957"/>
              <a:gd name="T87" fmla="*/ 294 h 1250"/>
              <a:gd name="T88" fmla="*/ 79 w 957"/>
              <a:gd name="T89" fmla="*/ 227 h 1250"/>
              <a:gd name="T90" fmla="*/ 124 w 957"/>
              <a:gd name="T91" fmla="*/ 141 h 1250"/>
              <a:gd name="T92" fmla="*/ 211 w 957"/>
              <a:gd name="T93" fmla="*/ 39 h 1250"/>
              <a:gd name="T94" fmla="*/ 184 w 957"/>
              <a:gd name="T95" fmla="*/ 82 h 1250"/>
              <a:gd name="T96" fmla="*/ 723 w 957"/>
              <a:gd name="T97" fmla="*/ 505 h 1250"/>
              <a:gd name="T98" fmla="*/ 677 w 957"/>
              <a:gd name="T99" fmla="*/ 435 h 1250"/>
              <a:gd name="T100" fmla="*/ 710 w 957"/>
              <a:gd name="T101" fmla="*/ 464 h 12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957" h="1250">
                <a:moveTo>
                  <a:pt x="225" y="7"/>
                </a:moveTo>
                <a:lnTo>
                  <a:pt x="123" y="91"/>
                </a:lnTo>
                <a:lnTo>
                  <a:pt x="80" y="172"/>
                </a:lnTo>
                <a:lnTo>
                  <a:pt x="81" y="189"/>
                </a:lnTo>
                <a:lnTo>
                  <a:pt x="68" y="192"/>
                </a:lnTo>
                <a:lnTo>
                  <a:pt x="42" y="208"/>
                </a:lnTo>
                <a:lnTo>
                  <a:pt x="16" y="254"/>
                </a:lnTo>
                <a:lnTo>
                  <a:pt x="0" y="316"/>
                </a:lnTo>
                <a:lnTo>
                  <a:pt x="52" y="361"/>
                </a:lnTo>
                <a:lnTo>
                  <a:pt x="120" y="390"/>
                </a:lnTo>
                <a:lnTo>
                  <a:pt x="183" y="404"/>
                </a:lnTo>
                <a:lnTo>
                  <a:pt x="357" y="424"/>
                </a:lnTo>
                <a:lnTo>
                  <a:pt x="451" y="488"/>
                </a:lnTo>
                <a:lnTo>
                  <a:pt x="497" y="536"/>
                </a:lnTo>
                <a:lnTo>
                  <a:pt x="525" y="552"/>
                </a:lnTo>
                <a:lnTo>
                  <a:pt x="535" y="560"/>
                </a:lnTo>
                <a:lnTo>
                  <a:pt x="536" y="583"/>
                </a:lnTo>
                <a:lnTo>
                  <a:pt x="543" y="607"/>
                </a:lnTo>
                <a:lnTo>
                  <a:pt x="560" y="612"/>
                </a:lnTo>
                <a:lnTo>
                  <a:pt x="577" y="615"/>
                </a:lnTo>
                <a:lnTo>
                  <a:pt x="576" y="627"/>
                </a:lnTo>
                <a:lnTo>
                  <a:pt x="582" y="666"/>
                </a:lnTo>
                <a:lnTo>
                  <a:pt x="615" y="729"/>
                </a:lnTo>
                <a:lnTo>
                  <a:pt x="681" y="848"/>
                </a:lnTo>
                <a:lnTo>
                  <a:pt x="772" y="1024"/>
                </a:lnTo>
                <a:lnTo>
                  <a:pt x="851" y="1178"/>
                </a:lnTo>
                <a:lnTo>
                  <a:pt x="890" y="1250"/>
                </a:lnTo>
                <a:lnTo>
                  <a:pt x="905" y="1244"/>
                </a:lnTo>
                <a:lnTo>
                  <a:pt x="929" y="1221"/>
                </a:lnTo>
                <a:lnTo>
                  <a:pt x="957" y="1124"/>
                </a:lnTo>
                <a:lnTo>
                  <a:pt x="942" y="980"/>
                </a:lnTo>
                <a:lnTo>
                  <a:pt x="886" y="796"/>
                </a:lnTo>
                <a:lnTo>
                  <a:pt x="789" y="578"/>
                </a:lnTo>
                <a:lnTo>
                  <a:pt x="593" y="230"/>
                </a:lnTo>
                <a:lnTo>
                  <a:pt x="450" y="37"/>
                </a:lnTo>
                <a:lnTo>
                  <a:pt x="335" y="0"/>
                </a:lnTo>
                <a:lnTo>
                  <a:pt x="225" y="7"/>
                </a:lnTo>
                <a:close/>
                <a:moveTo>
                  <a:pt x="184" y="82"/>
                </a:moveTo>
                <a:lnTo>
                  <a:pt x="122" y="133"/>
                </a:lnTo>
                <a:lnTo>
                  <a:pt x="194" y="94"/>
                </a:lnTo>
                <a:lnTo>
                  <a:pt x="351" y="43"/>
                </a:lnTo>
                <a:lnTo>
                  <a:pt x="456" y="77"/>
                </a:lnTo>
                <a:lnTo>
                  <a:pt x="562" y="221"/>
                </a:lnTo>
                <a:lnTo>
                  <a:pt x="628" y="334"/>
                </a:lnTo>
                <a:lnTo>
                  <a:pt x="603" y="309"/>
                </a:lnTo>
                <a:lnTo>
                  <a:pt x="545" y="226"/>
                </a:lnTo>
                <a:lnTo>
                  <a:pt x="486" y="145"/>
                </a:lnTo>
                <a:lnTo>
                  <a:pt x="462" y="121"/>
                </a:lnTo>
                <a:lnTo>
                  <a:pt x="485" y="169"/>
                </a:lnTo>
                <a:lnTo>
                  <a:pt x="539" y="255"/>
                </a:lnTo>
                <a:lnTo>
                  <a:pt x="590" y="331"/>
                </a:lnTo>
                <a:lnTo>
                  <a:pt x="629" y="384"/>
                </a:lnTo>
                <a:lnTo>
                  <a:pt x="641" y="400"/>
                </a:lnTo>
                <a:lnTo>
                  <a:pt x="646" y="405"/>
                </a:lnTo>
                <a:lnTo>
                  <a:pt x="646" y="400"/>
                </a:lnTo>
                <a:lnTo>
                  <a:pt x="638" y="383"/>
                </a:lnTo>
                <a:lnTo>
                  <a:pt x="632" y="371"/>
                </a:lnTo>
                <a:lnTo>
                  <a:pt x="632" y="365"/>
                </a:lnTo>
                <a:lnTo>
                  <a:pt x="636" y="365"/>
                </a:lnTo>
                <a:lnTo>
                  <a:pt x="646" y="369"/>
                </a:lnTo>
                <a:lnTo>
                  <a:pt x="659" y="385"/>
                </a:lnTo>
                <a:lnTo>
                  <a:pt x="659" y="402"/>
                </a:lnTo>
                <a:lnTo>
                  <a:pt x="679" y="484"/>
                </a:lnTo>
                <a:lnTo>
                  <a:pt x="731" y="536"/>
                </a:lnTo>
                <a:lnTo>
                  <a:pt x="741" y="537"/>
                </a:lnTo>
                <a:lnTo>
                  <a:pt x="736" y="559"/>
                </a:lnTo>
                <a:lnTo>
                  <a:pt x="732" y="574"/>
                </a:lnTo>
                <a:lnTo>
                  <a:pt x="732" y="582"/>
                </a:lnTo>
                <a:lnTo>
                  <a:pt x="737" y="585"/>
                </a:lnTo>
                <a:lnTo>
                  <a:pt x="746" y="579"/>
                </a:lnTo>
                <a:lnTo>
                  <a:pt x="757" y="575"/>
                </a:lnTo>
                <a:lnTo>
                  <a:pt x="762" y="577"/>
                </a:lnTo>
                <a:lnTo>
                  <a:pt x="762" y="587"/>
                </a:lnTo>
                <a:lnTo>
                  <a:pt x="757" y="600"/>
                </a:lnTo>
                <a:lnTo>
                  <a:pt x="752" y="617"/>
                </a:lnTo>
                <a:lnTo>
                  <a:pt x="752" y="625"/>
                </a:lnTo>
                <a:lnTo>
                  <a:pt x="759" y="625"/>
                </a:lnTo>
                <a:lnTo>
                  <a:pt x="772" y="619"/>
                </a:lnTo>
                <a:lnTo>
                  <a:pt x="782" y="613"/>
                </a:lnTo>
                <a:lnTo>
                  <a:pt x="789" y="613"/>
                </a:lnTo>
                <a:lnTo>
                  <a:pt x="789" y="618"/>
                </a:lnTo>
                <a:lnTo>
                  <a:pt x="785" y="627"/>
                </a:lnTo>
                <a:lnTo>
                  <a:pt x="780" y="653"/>
                </a:lnTo>
                <a:lnTo>
                  <a:pt x="793" y="681"/>
                </a:lnTo>
                <a:lnTo>
                  <a:pt x="807" y="712"/>
                </a:lnTo>
                <a:lnTo>
                  <a:pt x="805" y="743"/>
                </a:lnTo>
                <a:lnTo>
                  <a:pt x="801" y="757"/>
                </a:lnTo>
                <a:lnTo>
                  <a:pt x="802" y="764"/>
                </a:lnTo>
                <a:lnTo>
                  <a:pt x="807" y="766"/>
                </a:lnTo>
                <a:lnTo>
                  <a:pt x="818" y="761"/>
                </a:lnTo>
                <a:lnTo>
                  <a:pt x="826" y="757"/>
                </a:lnTo>
                <a:lnTo>
                  <a:pt x="831" y="759"/>
                </a:lnTo>
                <a:lnTo>
                  <a:pt x="831" y="766"/>
                </a:lnTo>
                <a:lnTo>
                  <a:pt x="828" y="781"/>
                </a:lnTo>
                <a:lnTo>
                  <a:pt x="825" y="802"/>
                </a:lnTo>
                <a:lnTo>
                  <a:pt x="846" y="801"/>
                </a:lnTo>
                <a:lnTo>
                  <a:pt x="866" y="797"/>
                </a:lnTo>
                <a:lnTo>
                  <a:pt x="871" y="807"/>
                </a:lnTo>
                <a:lnTo>
                  <a:pt x="877" y="855"/>
                </a:lnTo>
                <a:lnTo>
                  <a:pt x="902" y="943"/>
                </a:lnTo>
                <a:lnTo>
                  <a:pt x="933" y="1114"/>
                </a:lnTo>
                <a:lnTo>
                  <a:pt x="902" y="1201"/>
                </a:lnTo>
                <a:lnTo>
                  <a:pt x="881" y="1194"/>
                </a:lnTo>
                <a:lnTo>
                  <a:pt x="863" y="1162"/>
                </a:lnTo>
                <a:lnTo>
                  <a:pt x="705" y="826"/>
                </a:lnTo>
                <a:lnTo>
                  <a:pt x="535" y="540"/>
                </a:lnTo>
                <a:lnTo>
                  <a:pt x="491" y="491"/>
                </a:lnTo>
                <a:lnTo>
                  <a:pt x="473" y="460"/>
                </a:lnTo>
                <a:lnTo>
                  <a:pt x="466" y="447"/>
                </a:lnTo>
                <a:lnTo>
                  <a:pt x="452" y="441"/>
                </a:lnTo>
                <a:lnTo>
                  <a:pt x="425" y="431"/>
                </a:lnTo>
                <a:lnTo>
                  <a:pt x="390" y="410"/>
                </a:lnTo>
                <a:lnTo>
                  <a:pt x="331" y="389"/>
                </a:lnTo>
                <a:lnTo>
                  <a:pt x="248" y="381"/>
                </a:lnTo>
                <a:lnTo>
                  <a:pt x="164" y="373"/>
                </a:lnTo>
                <a:lnTo>
                  <a:pt x="117" y="344"/>
                </a:lnTo>
                <a:lnTo>
                  <a:pt x="106" y="334"/>
                </a:lnTo>
                <a:lnTo>
                  <a:pt x="100" y="327"/>
                </a:lnTo>
                <a:lnTo>
                  <a:pt x="98" y="327"/>
                </a:lnTo>
                <a:lnTo>
                  <a:pt x="97" y="327"/>
                </a:lnTo>
                <a:lnTo>
                  <a:pt x="98" y="330"/>
                </a:lnTo>
                <a:lnTo>
                  <a:pt x="101" y="334"/>
                </a:lnTo>
                <a:lnTo>
                  <a:pt x="104" y="353"/>
                </a:lnTo>
                <a:lnTo>
                  <a:pt x="97" y="360"/>
                </a:lnTo>
                <a:lnTo>
                  <a:pt x="51" y="333"/>
                </a:lnTo>
                <a:lnTo>
                  <a:pt x="29" y="278"/>
                </a:lnTo>
                <a:lnTo>
                  <a:pt x="29" y="263"/>
                </a:lnTo>
                <a:lnTo>
                  <a:pt x="32" y="258"/>
                </a:lnTo>
                <a:lnTo>
                  <a:pt x="38" y="263"/>
                </a:lnTo>
                <a:lnTo>
                  <a:pt x="49" y="278"/>
                </a:lnTo>
                <a:lnTo>
                  <a:pt x="59" y="292"/>
                </a:lnTo>
                <a:lnTo>
                  <a:pt x="66" y="294"/>
                </a:lnTo>
                <a:lnTo>
                  <a:pt x="69" y="286"/>
                </a:lnTo>
                <a:lnTo>
                  <a:pt x="70" y="265"/>
                </a:lnTo>
                <a:lnTo>
                  <a:pt x="79" y="227"/>
                </a:lnTo>
                <a:lnTo>
                  <a:pt x="101" y="195"/>
                </a:lnTo>
                <a:lnTo>
                  <a:pt x="122" y="168"/>
                </a:lnTo>
                <a:lnTo>
                  <a:pt x="124" y="141"/>
                </a:lnTo>
                <a:lnTo>
                  <a:pt x="132" y="110"/>
                </a:lnTo>
                <a:lnTo>
                  <a:pt x="167" y="71"/>
                </a:lnTo>
                <a:lnTo>
                  <a:pt x="211" y="39"/>
                </a:lnTo>
                <a:lnTo>
                  <a:pt x="231" y="31"/>
                </a:lnTo>
                <a:lnTo>
                  <a:pt x="223" y="45"/>
                </a:lnTo>
                <a:lnTo>
                  <a:pt x="184" y="82"/>
                </a:lnTo>
                <a:close/>
                <a:moveTo>
                  <a:pt x="710" y="464"/>
                </a:moveTo>
                <a:lnTo>
                  <a:pt x="723" y="494"/>
                </a:lnTo>
                <a:lnTo>
                  <a:pt x="723" y="505"/>
                </a:lnTo>
                <a:lnTo>
                  <a:pt x="708" y="494"/>
                </a:lnTo>
                <a:lnTo>
                  <a:pt x="690" y="464"/>
                </a:lnTo>
                <a:lnTo>
                  <a:pt x="677" y="435"/>
                </a:lnTo>
                <a:lnTo>
                  <a:pt x="677" y="422"/>
                </a:lnTo>
                <a:lnTo>
                  <a:pt x="691" y="435"/>
                </a:lnTo>
                <a:lnTo>
                  <a:pt x="710" y="46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032" name="Freeform 138"/>
          <p:cNvSpPr>
            <a:spLocks/>
          </p:cNvSpPr>
          <p:nvPr/>
        </p:nvSpPr>
        <p:spPr bwMode="auto">
          <a:xfrm>
            <a:off x="7450138" y="1233488"/>
            <a:ext cx="12700" cy="6350"/>
          </a:xfrm>
          <a:custGeom>
            <a:avLst/>
            <a:gdLst>
              <a:gd name="T0" fmla="*/ 0 w 82"/>
              <a:gd name="T1" fmla="*/ 0 h 45"/>
              <a:gd name="T2" fmla="*/ 12 w 82"/>
              <a:gd name="T3" fmla="*/ 14 h 45"/>
              <a:gd name="T4" fmla="*/ 41 w 82"/>
              <a:gd name="T5" fmla="*/ 33 h 45"/>
              <a:gd name="T6" fmla="*/ 70 w 82"/>
              <a:gd name="T7" fmla="*/ 45 h 45"/>
              <a:gd name="T8" fmla="*/ 82 w 82"/>
              <a:gd name="T9" fmla="*/ 45 h 45"/>
              <a:gd name="T10" fmla="*/ 70 w 82"/>
              <a:gd name="T11" fmla="*/ 31 h 45"/>
              <a:gd name="T12" fmla="*/ 41 w 82"/>
              <a:gd name="T13" fmla="*/ 12 h 45"/>
              <a:gd name="T14" fmla="*/ 12 w 82"/>
              <a:gd name="T15" fmla="*/ 0 h 45"/>
              <a:gd name="T16" fmla="*/ 0 w 82"/>
              <a:gd name="T17" fmla="*/ 0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2" h="45">
                <a:moveTo>
                  <a:pt x="0" y="0"/>
                </a:moveTo>
                <a:lnTo>
                  <a:pt x="12" y="14"/>
                </a:lnTo>
                <a:lnTo>
                  <a:pt x="41" y="33"/>
                </a:lnTo>
                <a:lnTo>
                  <a:pt x="70" y="45"/>
                </a:lnTo>
                <a:lnTo>
                  <a:pt x="82" y="45"/>
                </a:lnTo>
                <a:lnTo>
                  <a:pt x="70" y="31"/>
                </a:lnTo>
                <a:lnTo>
                  <a:pt x="41" y="12"/>
                </a:lnTo>
                <a:lnTo>
                  <a:pt x="12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033" name="Freeform 139"/>
          <p:cNvSpPr>
            <a:spLocks/>
          </p:cNvSpPr>
          <p:nvPr/>
        </p:nvSpPr>
        <p:spPr bwMode="auto">
          <a:xfrm>
            <a:off x="7410450" y="1266826"/>
            <a:ext cx="14287" cy="3175"/>
          </a:xfrm>
          <a:custGeom>
            <a:avLst/>
            <a:gdLst>
              <a:gd name="T0" fmla="*/ 13 w 91"/>
              <a:gd name="T1" fmla="*/ 19 h 27"/>
              <a:gd name="T2" fmla="*/ 46 w 91"/>
              <a:gd name="T3" fmla="*/ 27 h 27"/>
              <a:gd name="T4" fmla="*/ 79 w 91"/>
              <a:gd name="T5" fmla="*/ 19 h 27"/>
              <a:gd name="T6" fmla="*/ 91 w 91"/>
              <a:gd name="T7" fmla="*/ 10 h 27"/>
              <a:gd name="T8" fmla="*/ 89 w 91"/>
              <a:gd name="T9" fmla="*/ 5 h 27"/>
              <a:gd name="T10" fmla="*/ 74 w 91"/>
              <a:gd name="T11" fmla="*/ 1 h 27"/>
              <a:gd name="T12" fmla="*/ 46 w 91"/>
              <a:gd name="T13" fmla="*/ 0 h 27"/>
              <a:gd name="T14" fmla="*/ 17 w 91"/>
              <a:gd name="T15" fmla="*/ 1 h 27"/>
              <a:gd name="T16" fmla="*/ 2 w 91"/>
              <a:gd name="T17" fmla="*/ 5 h 27"/>
              <a:gd name="T18" fmla="*/ 0 w 91"/>
              <a:gd name="T19" fmla="*/ 10 h 27"/>
              <a:gd name="T20" fmla="*/ 13 w 91"/>
              <a:gd name="T21" fmla="*/ 19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91" h="27">
                <a:moveTo>
                  <a:pt x="13" y="19"/>
                </a:moveTo>
                <a:lnTo>
                  <a:pt x="46" y="27"/>
                </a:lnTo>
                <a:lnTo>
                  <a:pt x="79" y="19"/>
                </a:lnTo>
                <a:lnTo>
                  <a:pt x="91" y="10"/>
                </a:lnTo>
                <a:lnTo>
                  <a:pt x="89" y="5"/>
                </a:lnTo>
                <a:lnTo>
                  <a:pt x="74" y="1"/>
                </a:lnTo>
                <a:lnTo>
                  <a:pt x="46" y="0"/>
                </a:lnTo>
                <a:lnTo>
                  <a:pt x="17" y="1"/>
                </a:lnTo>
                <a:lnTo>
                  <a:pt x="2" y="5"/>
                </a:lnTo>
                <a:lnTo>
                  <a:pt x="0" y="10"/>
                </a:lnTo>
                <a:lnTo>
                  <a:pt x="13" y="1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034" name="Freeform 140"/>
          <p:cNvSpPr>
            <a:spLocks/>
          </p:cNvSpPr>
          <p:nvPr/>
        </p:nvSpPr>
        <p:spPr bwMode="auto">
          <a:xfrm>
            <a:off x="7454900" y="1271588"/>
            <a:ext cx="9525" cy="14288"/>
          </a:xfrm>
          <a:custGeom>
            <a:avLst/>
            <a:gdLst>
              <a:gd name="T0" fmla="*/ 41 w 66"/>
              <a:gd name="T1" fmla="*/ 19 h 99"/>
              <a:gd name="T2" fmla="*/ 27 w 66"/>
              <a:gd name="T3" fmla="*/ 31 h 99"/>
              <a:gd name="T4" fmla="*/ 10 w 66"/>
              <a:gd name="T5" fmla="*/ 29 h 99"/>
              <a:gd name="T6" fmla="*/ 1 w 66"/>
              <a:gd name="T7" fmla="*/ 32 h 99"/>
              <a:gd name="T8" fmla="*/ 0 w 66"/>
              <a:gd name="T9" fmla="*/ 54 h 99"/>
              <a:gd name="T10" fmla="*/ 6 w 66"/>
              <a:gd name="T11" fmla="*/ 83 h 99"/>
              <a:gd name="T12" fmla="*/ 8 w 66"/>
              <a:gd name="T13" fmla="*/ 99 h 99"/>
              <a:gd name="T14" fmla="*/ 36 w 66"/>
              <a:gd name="T15" fmla="*/ 83 h 99"/>
              <a:gd name="T16" fmla="*/ 64 w 66"/>
              <a:gd name="T17" fmla="*/ 29 h 99"/>
              <a:gd name="T18" fmla="*/ 66 w 66"/>
              <a:gd name="T19" fmla="*/ 8 h 99"/>
              <a:gd name="T20" fmla="*/ 62 w 66"/>
              <a:gd name="T21" fmla="*/ 0 h 99"/>
              <a:gd name="T22" fmla="*/ 53 w 66"/>
              <a:gd name="T23" fmla="*/ 3 h 99"/>
              <a:gd name="T24" fmla="*/ 41 w 66"/>
              <a:gd name="T25" fmla="*/ 19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6" h="99">
                <a:moveTo>
                  <a:pt x="41" y="19"/>
                </a:moveTo>
                <a:lnTo>
                  <a:pt x="27" y="31"/>
                </a:lnTo>
                <a:lnTo>
                  <a:pt x="10" y="29"/>
                </a:lnTo>
                <a:lnTo>
                  <a:pt x="1" y="32"/>
                </a:lnTo>
                <a:lnTo>
                  <a:pt x="0" y="54"/>
                </a:lnTo>
                <a:lnTo>
                  <a:pt x="6" y="83"/>
                </a:lnTo>
                <a:lnTo>
                  <a:pt x="8" y="99"/>
                </a:lnTo>
                <a:lnTo>
                  <a:pt x="36" y="83"/>
                </a:lnTo>
                <a:lnTo>
                  <a:pt x="64" y="29"/>
                </a:lnTo>
                <a:lnTo>
                  <a:pt x="66" y="8"/>
                </a:lnTo>
                <a:lnTo>
                  <a:pt x="62" y="0"/>
                </a:lnTo>
                <a:lnTo>
                  <a:pt x="53" y="3"/>
                </a:lnTo>
                <a:lnTo>
                  <a:pt x="41" y="1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035" name="Freeform 141"/>
          <p:cNvSpPr>
            <a:spLocks/>
          </p:cNvSpPr>
          <p:nvPr/>
        </p:nvSpPr>
        <p:spPr bwMode="auto">
          <a:xfrm>
            <a:off x="7435850" y="1274763"/>
            <a:ext cx="12700" cy="3175"/>
          </a:xfrm>
          <a:custGeom>
            <a:avLst/>
            <a:gdLst>
              <a:gd name="T0" fmla="*/ 0 w 91"/>
              <a:gd name="T1" fmla="*/ 8 h 27"/>
              <a:gd name="T2" fmla="*/ 15 w 91"/>
              <a:gd name="T3" fmla="*/ 16 h 27"/>
              <a:gd name="T4" fmla="*/ 52 w 91"/>
              <a:gd name="T5" fmla="*/ 25 h 27"/>
              <a:gd name="T6" fmla="*/ 84 w 91"/>
              <a:gd name="T7" fmla="*/ 27 h 27"/>
              <a:gd name="T8" fmla="*/ 91 w 91"/>
              <a:gd name="T9" fmla="*/ 18 h 27"/>
              <a:gd name="T10" fmla="*/ 42 w 91"/>
              <a:gd name="T11" fmla="*/ 0 h 27"/>
              <a:gd name="T12" fmla="*/ 0 w 91"/>
              <a:gd name="T13" fmla="*/ 8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1" h="27">
                <a:moveTo>
                  <a:pt x="0" y="8"/>
                </a:moveTo>
                <a:lnTo>
                  <a:pt x="15" y="16"/>
                </a:lnTo>
                <a:lnTo>
                  <a:pt x="52" y="25"/>
                </a:lnTo>
                <a:lnTo>
                  <a:pt x="84" y="27"/>
                </a:lnTo>
                <a:lnTo>
                  <a:pt x="91" y="18"/>
                </a:lnTo>
                <a:lnTo>
                  <a:pt x="42" y="0"/>
                </a:lnTo>
                <a:lnTo>
                  <a:pt x="0" y="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036" name="Freeform 142"/>
          <p:cNvSpPr>
            <a:spLocks/>
          </p:cNvSpPr>
          <p:nvPr/>
        </p:nvSpPr>
        <p:spPr bwMode="auto">
          <a:xfrm>
            <a:off x="7466013" y="1285876"/>
            <a:ext cx="7937" cy="12700"/>
          </a:xfrm>
          <a:custGeom>
            <a:avLst/>
            <a:gdLst>
              <a:gd name="T0" fmla="*/ 14 w 48"/>
              <a:gd name="T1" fmla="*/ 29 h 81"/>
              <a:gd name="T2" fmla="*/ 0 w 48"/>
              <a:gd name="T3" fmla="*/ 56 h 81"/>
              <a:gd name="T4" fmla="*/ 16 w 48"/>
              <a:gd name="T5" fmla="*/ 75 h 81"/>
              <a:gd name="T6" fmla="*/ 25 w 48"/>
              <a:gd name="T7" fmla="*/ 79 h 81"/>
              <a:gd name="T8" fmla="*/ 30 w 48"/>
              <a:gd name="T9" fmla="*/ 81 h 81"/>
              <a:gd name="T10" fmla="*/ 31 w 48"/>
              <a:gd name="T11" fmla="*/ 79 h 81"/>
              <a:gd name="T12" fmla="*/ 28 w 48"/>
              <a:gd name="T13" fmla="*/ 73 h 81"/>
              <a:gd name="T14" fmla="*/ 24 w 48"/>
              <a:gd name="T15" fmla="*/ 53 h 81"/>
              <a:gd name="T16" fmla="*/ 34 w 48"/>
              <a:gd name="T17" fmla="*/ 27 h 81"/>
              <a:gd name="T18" fmla="*/ 48 w 48"/>
              <a:gd name="T19" fmla="*/ 9 h 81"/>
              <a:gd name="T20" fmla="*/ 47 w 48"/>
              <a:gd name="T21" fmla="*/ 0 h 81"/>
              <a:gd name="T22" fmla="*/ 33 w 48"/>
              <a:gd name="T23" fmla="*/ 9 h 81"/>
              <a:gd name="T24" fmla="*/ 14 w 48"/>
              <a:gd name="T25" fmla="*/ 29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8" h="81">
                <a:moveTo>
                  <a:pt x="14" y="29"/>
                </a:moveTo>
                <a:lnTo>
                  <a:pt x="0" y="56"/>
                </a:lnTo>
                <a:lnTo>
                  <a:pt x="16" y="75"/>
                </a:lnTo>
                <a:lnTo>
                  <a:pt x="25" y="79"/>
                </a:lnTo>
                <a:lnTo>
                  <a:pt x="30" y="81"/>
                </a:lnTo>
                <a:lnTo>
                  <a:pt x="31" y="79"/>
                </a:lnTo>
                <a:lnTo>
                  <a:pt x="28" y="73"/>
                </a:lnTo>
                <a:lnTo>
                  <a:pt x="24" y="53"/>
                </a:lnTo>
                <a:lnTo>
                  <a:pt x="34" y="27"/>
                </a:lnTo>
                <a:lnTo>
                  <a:pt x="48" y="9"/>
                </a:lnTo>
                <a:lnTo>
                  <a:pt x="47" y="0"/>
                </a:lnTo>
                <a:lnTo>
                  <a:pt x="33" y="9"/>
                </a:lnTo>
                <a:lnTo>
                  <a:pt x="14" y="2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037" name="Freeform 143"/>
          <p:cNvSpPr>
            <a:spLocks/>
          </p:cNvSpPr>
          <p:nvPr/>
        </p:nvSpPr>
        <p:spPr bwMode="auto">
          <a:xfrm>
            <a:off x="7523163" y="1373188"/>
            <a:ext cx="4762" cy="6350"/>
          </a:xfrm>
          <a:custGeom>
            <a:avLst/>
            <a:gdLst>
              <a:gd name="T0" fmla="*/ 7 w 33"/>
              <a:gd name="T1" fmla="*/ 23 h 48"/>
              <a:gd name="T2" fmla="*/ 19 w 33"/>
              <a:gd name="T3" fmla="*/ 46 h 48"/>
              <a:gd name="T4" fmla="*/ 32 w 33"/>
              <a:gd name="T5" fmla="*/ 48 h 48"/>
              <a:gd name="T6" fmla="*/ 33 w 33"/>
              <a:gd name="T7" fmla="*/ 33 h 48"/>
              <a:gd name="T8" fmla="*/ 17 w 33"/>
              <a:gd name="T9" fmla="*/ 11 h 48"/>
              <a:gd name="T10" fmla="*/ 5 w 33"/>
              <a:gd name="T11" fmla="*/ 1 h 48"/>
              <a:gd name="T12" fmla="*/ 0 w 33"/>
              <a:gd name="T13" fmla="*/ 0 h 48"/>
              <a:gd name="T14" fmla="*/ 1 w 33"/>
              <a:gd name="T15" fmla="*/ 7 h 48"/>
              <a:gd name="T16" fmla="*/ 7 w 33"/>
              <a:gd name="T17" fmla="*/ 23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3" h="48">
                <a:moveTo>
                  <a:pt x="7" y="23"/>
                </a:moveTo>
                <a:lnTo>
                  <a:pt x="19" y="46"/>
                </a:lnTo>
                <a:lnTo>
                  <a:pt x="32" y="48"/>
                </a:lnTo>
                <a:lnTo>
                  <a:pt x="33" y="33"/>
                </a:lnTo>
                <a:lnTo>
                  <a:pt x="17" y="11"/>
                </a:lnTo>
                <a:lnTo>
                  <a:pt x="5" y="1"/>
                </a:lnTo>
                <a:lnTo>
                  <a:pt x="0" y="0"/>
                </a:lnTo>
                <a:lnTo>
                  <a:pt x="1" y="7"/>
                </a:lnTo>
                <a:lnTo>
                  <a:pt x="7" y="2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038" name="Freeform 144"/>
          <p:cNvSpPr>
            <a:spLocks/>
          </p:cNvSpPr>
          <p:nvPr/>
        </p:nvSpPr>
        <p:spPr bwMode="auto">
          <a:xfrm>
            <a:off x="6661150" y="1230313"/>
            <a:ext cx="17462" cy="22225"/>
          </a:xfrm>
          <a:custGeom>
            <a:avLst/>
            <a:gdLst>
              <a:gd name="T0" fmla="*/ 71 w 125"/>
              <a:gd name="T1" fmla="*/ 19 h 153"/>
              <a:gd name="T2" fmla="*/ 68 w 125"/>
              <a:gd name="T3" fmla="*/ 30 h 153"/>
              <a:gd name="T4" fmla="*/ 75 w 125"/>
              <a:gd name="T5" fmla="*/ 35 h 153"/>
              <a:gd name="T6" fmla="*/ 70 w 125"/>
              <a:gd name="T7" fmla="*/ 53 h 153"/>
              <a:gd name="T8" fmla="*/ 36 w 125"/>
              <a:gd name="T9" fmla="*/ 93 h 153"/>
              <a:gd name="T10" fmla="*/ 0 w 125"/>
              <a:gd name="T11" fmla="*/ 140 h 153"/>
              <a:gd name="T12" fmla="*/ 11 w 125"/>
              <a:gd name="T13" fmla="*/ 153 h 153"/>
              <a:gd name="T14" fmla="*/ 30 w 125"/>
              <a:gd name="T15" fmla="*/ 149 h 153"/>
              <a:gd name="T16" fmla="*/ 32 w 125"/>
              <a:gd name="T17" fmla="*/ 141 h 153"/>
              <a:gd name="T18" fmla="*/ 42 w 125"/>
              <a:gd name="T19" fmla="*/ 115 h 153"/>
              <a:gd name="T20" fmla="*/ 84 w 125"/>
              <a:gd name="T21" fmla="*/ 66 h 153"/>
              <a:gd name="T22" fmla="*/ 125 w 125"/>
              <a:gd name="T23" fmla="*/ 16 h 153"/>
              <a:gd name="T24" fmla="*/ 115 w 125"/>
              <a:gd name="T25" fmla="*/ 0 h 153"/>
              <a:gd name="T26" fmla="*/ 89 w 125"/>
              <a:gd name="T27" fmla="*/ 5 h 153"/>
              <a:gd name="T28" fmla="*/ 71 w 125"/>
              <a:gd name="T29" fmla="*/ 19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25" h="153">
                <a:moveTo>
                  <a:pt x="71" y="19"/>
                </a:moveTo>
                <a:lnTo>
                  <a:pt x="68" y="30"/>
                </a:lnTo>
                <a:lnTo>
                  <a:pt x="75" y="35"/>
                </a:lnTo>
                <a:lnTo>
                  <a:pt x="70" y="53"/>
                </a:lnTo>
                <a:lnTo>
                  <a:pt x="36" y="93"/>
                </a:lnTo>
                <a:lnTo>
                  <a:pt x="0" y="140"/>
                </a:lnTo>
                <a:lnTo>
                  <a:pt x="11" y="153"/>
                </a:lnTo>
                <a:lnTo>
                  <a:pt x="30" y="149"/>
                </a:lnTo>
                <a:lnTo>
                  <a:pt x="32" y="141"/>
                </a:lnTo>
                <a:lnTo>
                  <a:pt x="42" y="115"/>
                </a:lnTo>
                <a:lnTo>
                  <a:pt x="84" y="66"/>
                </a:lnTo>
                <a:lnTo>
                  <a:pt x="125" y="16"/>
                </a:lnTo>
                <a:lnTo>
                  <a:pt x="115" y="0"/>
                </a:lnTo>
                <a:lnTo>
                  <a:pt x="89" y="5"/>
                </a:lnTo>
                <a:lnTo>
                  <a:pt x="71" y="1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039" name="Freeform 145"/>
          <p:cNvSpPr>
            <a:spLocks/>
          </p:cNvSpPr>
          <p:nvPr/>
        </p:nvSpPr>
        <p:spPr bwMode="auto">
          <a:xfrm>
            <a:off x="7191375" y="1233488"/>
            <a:ext cx="4762" cy="11113"/>
          </a:xfrm>
          <a:custGeom>
            <a:avLst/>
            <a:gdLst>
              <a:gd name="T0" fmla="*/ 0 w 37"/>
              <a:gd name="T1" fmla="*/ 6 h 78"/>
              <a:gd name="T2" fmla="*/ 20 w 37"/>
              <a:gd name="T3" fmla="*/ 69 h 78"/>
              <a:gd name="T4" fmla="*/ 37 w 37"/>
              <a:gd name="T5" fmla="*/ 78 h 78"/>
              <a:gd name="T6" fmla="*/ 32 w 37"/>
              <a:gd name="T7" fmla="*/ 47 h 78"/>
              <a:gd name="T8" fmla="*/ 19 w 37"/>
              <a:gd name="T9" fmla="*/ 16 h 78"/>
              <a:gd name="T10" fmla="*/ 5 w 37"/>
              <a:gd name="T11" fmla="*/ 0 h 78"/>
              <a:gd name="T12" fmla="*/ 0 w 37"/>
              <a:gd name="T13" fmla="*/ 6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" h="78">
                <a:moveTo>
                  <a:pt x="0" y="6"/>
                </a:moveTo>
                <a:lnTo>
                  <a:pt x="20" y="69"/>
                </a:lnTo>
                <a:lnTo>
                  <a:pt x="37" y="78"/>
                </a:lnTo>
                <a:lnTo>
                  <a:pt x="32" y="47"/>
                </a:lnTo>
                <a:lnTo>
                  <a:pt x="19" y="16"/>
                </a:lnTo>
                <a:lnTo>
                  <a:pt x="5" y="0"/>
                </a:lnTo>
                <a:lnTo>
                  <a:pt x="0" y="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040" name="Freeform 146"/>
          <p:cNvSpPr>
            <a:spLocks/>
          </p:cNvSpPr>
          <p:nvPr/>
        </p:nvSpPr>
        <p:spPr bwMode="auto">
          <a:xfrm>
            <a:off x="7081838" y="1236663"/>
            <a:ext cx="1587" cy="6350"/>
          </a:xfrm>
          <a:custGeom>
            <a:avLst/>
            <a:gdLst>
              <a:gd name="T0" fmla="*/ 0 w 17"/>
              <a:gd name="T1" fmla="*/ 27 h 48"/>
              <a:gd name="T2" fmla="*/ 1 w 17"/>
              <a:gd name="T3" fmla="*/ 41 h 48"/>
              <a:gd name="T4" fmla="*/ 4 w 17"/>
              <a:gd name="T5" fmla="*/ 48 h 48"/>
              <a:gd name="T6" fmla="*/ 8 w 17"/>
              <a:gd name="T7" fmla="*/ 48 h 48"/>
              <a:gd name="T8" fmla="*/ 12 w 17"/>
              <a:gd name="T9" fmla="*/ 40 h 48"/>
              <a:gd name="T10" fmla="*/ 17 w 17"/>
              <a:gd name="T11" fmla="*/ 17 h 48"/>
              <a:gd name="T12" fmla="*/ 10 w 17"/>
              <a:gd name="T13" fmla="*/ 0 h 48"/>
              <a:gd name="T14" fmla="*/ 2 w 17"/>
              <a:gd name="T15" fmla="*/ 3 h 48"/>
              <a:gd name="T16" fmla="*/ 0 w 17"/>
              <a:gd name="T17" fmla="*/ 27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7" h="48">
                <a:moveTo>
                  <a:pt x="0" y="27"/>
                </a:moveTo>
                <a:lnTo>
                  <a:pt x="1" y="41"/>
                </a:lnTo>
                <a:lnTo>
                  <a:pt x="4" y="48"/>
                </a:lnTo>
                <a:lnTo>
                  <a:pt x="8" y="48"/>
                </a:lnTo>
                <a:lnTo>
                  <a:pt x="12" y="40"/>
                </a:lnTo>
                <a:lnTo>
                  <a:pt x="17" y="17"/>
                </a:lnTo>
                <a:lnTo>
                  <a:pt x="10" y="0"/>
                </a:lnTo>
                <a:lnTo>
                  <a:pt x="2" y="3"/>
                </a:lnTo>
                <a:lnTo>
                  <a:pt x="0" y="2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041" name="Freeform 147"/>
          <p:cNvSpPr>
            <a:spLocks/>
          </p:cNvSpPr>
          <p:nvPr/>
        </p:nvSpPr>
        <p:spPr bwMode="auto">
          <a:xfrm>
            <a:off x="7186613" y="1241426"/>
            <a:ext cx="4762" cy="7938"/>
          </a:xfrm>
          <a:custGeom>
            <a:avLst/>
            <a:gdLst>
              <a:gd name="T0" fmla="*/ 7 w 33"/>
              <a:gd name="T1" fmla="*/ 23 h 48"/>
              <a:gd name="T2" fmla="*/ 20 w 33"/>
              <a:gd name="T3" fmla="*/ 46 h 48"/>
              <a:gd name="T4" fmla="*/ 32 w 33"/>
              <a:gd name="T5" fmla="*/ 48 h 48"/>
              <a:gd name="T6" fmla="*/ 33 w 33"/>
              <a:gd name="T7" fmla="*/ 33 h 48"/>
              <a:gd name="T8" fmla="*/ 17 w 33"/>
              <a:gd name="T9" fmla="*/ 11 h 48"/>
              <a:gd name="T10" fmla="*/ 5 w 33"/>
              <a:gd name="T11" fmla="*/ 1 h 48"/>
              <a:gd name="T12" fmla="*/ 0 w 33"/>
              <a:gd name="T13" fmla="*/ 0 h 48"/>
              <a:gd name="T14" fmla="*/ 1 w 33"/>
              <a:gd name="T15" fmla="*/ 7 h 48"/>
              <a:gd name="T16" fmla="*/ 7 w 33"/>
              <a:gd name="T17" fmla="*/ 23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3" h="48">
                <a:moveTo>
                  <a:pt x="7" y="23"/>
                </a:moveTo>
                <a:lnTo>
                  <a:pt x="20" y="46"/>
                </a:lnTo>
                <a:lnTo>
                  <a:pt x="32" y="48"/>
                </a:lnTo>
                <a:lnTo>
                  <a:pt x="33" y="33"/>
                </a:lnTo>
                <a:lnTo>
                  <a:pt x="17" y="11"/>
                </a:lnTo>
                <a:lnTo>
                  <a:pt x="5" y="1"/>
                </a:lnTo>
                <a:lnTo>
                  <a:pt x="0" y="0"/>
                </a:lnTo>
                <a:lnTo>
                  <a:pt x="1" y="7"/>
                </a:lnTo>
                <a:lnTo>
                  <a:pt x="7" y="2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042" name="Freeform 148"/>
          <p:cNvSpPr>
            <a:spLocks/>
          </p:cNvSpPr>
          <p:nvPr/>
        </p:nvSpPr>
        <p:spPr bwMode="auto">
          <a:xfrm>
            <a:off x="7562850" y="1244601"/>
            <a:ext cx="23812" cy="55563"/>
          </a:xfrm>
          <a:custGeom>
            <a:avLst/>
            <a:gdLst>
              <a:gd name="T0" fmla="*/ 27 w 165"/>
              <a:gd name="T1" fmla="*/ 89 h 378"/>
              <a:gd name="T2" fmla="*/ 75 w 165"/>
              <a:gd name="T3" fmla="*/ 203 h 378"/>
              <a:gd name="T4" fmla="*/ 123 w 165"/>
              <a:gd name="T5" fmla="*/ 307 h 378"/>
              <a:gd name="T6" fmla="*/ 157 w 165"/>
              <a:gd name="T7" fmla="*/ 374 h 378"/>
              <a:gd name="T8" fmla="*/ 165 w 165"/>
              <a:gd name="T9" fmla="*/ 378 h 378"/>
              <a:gd name="T10" fmla="*/ 85 w 165"/>
              <a:gd name="T11" fmla="*/ 176 h 378"/>
              <a:gd name="T12" fmla="*/ 0 w 165"/>
              <a:gd name="T13" fmla="*/ 0 h 378"/>
              <a:gd name="T14" fmla="*/ 2 w 165"/>
              <a:gd name="T15" fmla="*/ 20 h 378"/>
              <a:gd name="T16" fmla="*/ 27 w 165"/>
              <a:gd name="T17" fmla="*/ 89 h 3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65" h="378">
                <a:moveTo>
                  <a:pt x="27" y="89"/>
                </a:moveTo>
                <a:lnTo>
                  <a:pt x="75" y="203"/>
                </a:lnTo>
                <a:lnTo>
                  <a:pt x="123" y="307"/>
                </a:lnTo>
                <a:lnTo>
                  <a:pt x="157" y="374"/>
                </a:lnTo>
                <a:lnTo>
                  <a:pt x="165" y="378"/>
                </a:lnTo>
                <a:lnTo>
                  <a:pt x="85" y="176"/>
                </a:lnTo>
                <a:lnTo>
                  <a:pt x="0" y="0"/>
                </a:lnTo>
                <a:lnTo>
                  <a:pt x="2" y="20"/>
                </a:lnTo>
                <a:lnTo>
                  <a:pt x="27" y="8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043" name="Freeform 149"/>
          <p:cNvSpPr>
            <a:spLocks/>
          </p:cNvSpPr>
          <p:nvPr/>
        </p:nvSpPr>
        <p:spPr bwMode="auto">
          <a:xfrm>
            <a:off x="6667500" y="1246188"/>
            <a:ext cx="79375" cy="93663"/>
          </a:xfrm>
          <a:custGeom>
            <a:avLst/>
            <a:gdLst>
              <a:gd name="T0" fmla="*/ 0 w 551"/>
              <a:gd name="T1" fmla="*/ 99 h 648"/>
              <a:gd name="T2" fmla="*/ 9 w 551"/>
              <a:gd name="T3" fmla="*/ 276 h 648"/>
              <a:gd name="T4" fmla="*/ 97 w 551"/>
              <a:gd name="T5" fmla="*/ 454 h 648"/>
              <a:gd name="T6" fmla="*/ 135 w 551"/>
              <a:gd name="T7" fmla="*/ 518 h 648"/>
              <a:gd name="T8" fmla="*/ 146 w 551"/>
              <a:gd name="T9" fmla="*/ 567 h 648"/>
              <a:gd name="T10" fmla="*/ 131 w 551"/>
              <a:gd name="T11" fmla="*/ 603 h 648"/>
              <a:gd name="T12" fmla="*/ 88 w 551"/>
              <a:gd name="T13" fmla="*/ 630 h 648"/>
              <a:gd name="T14" fmla="*/ 69 w 551"/>
              <a:gd name="T15" fmla="*/ 638 h 648"/>
              <a:gd name="T16" fmla="*/ 61 w 551"/>
              <a:gd name="T17" fmla="*/ 644 h 648"/>
              <a:gd name="T18" fmla="*/ 63 w 551"/>
              <a:gd name="T19" fmla="*/ 647 h 648"/>
              <a:gd name="T20" fmla="*/ 76 w 551"/>
              <a:gd name="T21" fmla="*/ 648 h 648"/>
              <a:gd name="T22" fmla="*/ 140 w 551"/>
              <a:gd name="T23" fmla="*/ 618 h 648"/>
              <a:gd name="T24" fmla="*/ 175 w 551"/>
              <a:gd name="T25" fmla="*/ 559 h 648"/>
              <a:gd name="T26" fmla="*/ 157 w 551"/>
              <a:gd name="T27" fmla="*/ 512 h 648"/>
              <a:gd name="T28" fmla="*/ 111 w 551"/>
              <a:gd name="T29" fmla="*/ 435 h 648"/>
              <a:gd name="T30" fmla="*/ 38 w 551"/>
              <a:gd name="T31" fmla="*/ 290 h 648"/>
              <a:gd name="T32" fmla="*/ 10 w 551"/>
              <a:gd name="T33" fmla="*/ 146 h 648"/>
              <a:gd name="T34" fmla="*/ 26 w 551"/>
              <a:gd name="T35" fmla="*/ 134 h 648"/>
              <a:gd name="T36" fmla="*/ 86 w 551"/>
              <a:gd name="T37" fmla="*/ 196 h 648"/>
              <a:gd name="T38" fmla="*/ 269 w 551"/>
              <a:gd name="T39" fmla="*/ 362 h 648"/>
              <a:gd name="T40" fmla="*/ 423 w 551"/>
              <a:gd name="T41" fmla="*/ 464 h 648"/>
              <a:gd name="T42" fmla="*/ 450 w 551"/>
              <a:gd name="T43" fmla="*/ 451 h 648"/>
              <a:gd name="T44" fmla="*/ 493 w 551"/>
              <a:gd name="T45" fmla="*/ 421 h 648"/>
              <a:gd name="T46" fmla="*/ 551 w 551"/>
              <a:gd name="T47" fmla="*/ 375 h 648"/>
              <a:gd name="T48" fmla="*/ 456 w 551"/>
              <a:gd name="T49" fmla="*/ 280 h 648"/>
              <a:gd name="T50" fmla="*/ 385 w 551"/>
              <a:gd name="T51" fmla="*/ 194 h 648"/>
              <a:gd name="T52" fmla="*/ 349 w 551"/>
              <a:gd name="T53" fmla="*/ 117 h 648"/>
              <a:gd name="T54" fmla="*/ 333 w 551"/>
              <a:gd name="T55" fmla="*/ 71 h 648"/>
              <a:gd name="T56" fmla="*/ 316 w 551"/>
              <a:gd name="T57" fmla="*/ 51 h 648"/>
              <a:gd name="T58" fmla="*/ 337 w 551"/>
              <a:gd name="T59" fmla="*/ 162 h 648"/>
              <a:gd name="T60" fmla="*/ 466 w 551"/>
              <a:gd name="T61" fmla="*/ 326 h 648"/>
              <a:gd name="T62" fmla="*/ 530 w 551"/>
              <a:gd name="T63" fmla="*/ 375 h 648"/>
              <a:gd name="T64" fmla="*/ 475 w 551"/>
              <a:gd name="T65" fmla="*/ 411 h 648"/>
              <a:gd name="T66" fmla="*/ 415 w 551"/>
              <a:gd name="T67" fmla="*/ 434 h 648"/>
              <a:gd name="T68" fmla="*/ 334 w 551"/>
              <a:gd name="T69" fmla="*/ 388 h 648"/>
              <a:gd name="T70" fmla="*/ 141 w 551"/>
              <a:gd name="T71" fmla="*/ 220 h 648"/>
              <a:gd name="T72" fmla="*/ 35 w 551"/>
              <a:gd name="T73" fmla="*/ 66 h 648"/>
              <a:gd name="T74" fmla="*/ 16 w 551"/>
              <a:gd name="T75" fmla="*/ 0 h 648"/>
              <a:gd name="T76" fmla="*/ 0 w 551"/>
              <a:gd name="T77" fmla="*/ 99 h 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551" h="648">
                <a:moveTo>
                  <a:pt x="0" y="99"/>
                </a:moveTo>
                <a:lnTo>
                  <a:pt x="9" y="276"/>
                </a:lnTo>
                <a:lnTo>
                  <a:pt x="97" y="454"/>
                </a:lnTo>
                <a:lnTo>
                  <a:pt x="135" y="518"/>
                </a:lnTo>
                <a:lnTo>
                  <a:pt x="146" y="567"/>
                </a:lnTo>
                <a:lnTo>
                  <a:pt x="131" y="603"/>
                </a:lnTo>
                <a:lnTo>
                  <a:pt x="88" y="630"/>
                </a:lnTo>
                <a:lnTo>
                  <a:pt x="69" y="638"/>
                </a:lnTo>
                <a:lnTo>
                  <a:pt x="61" y="644"/>
                </a:lnTo>
                <a:lnTo>
                  <a:pt x="63" y="647"/>
                </a:lnTo>
                <a:lnTo>
                  <a:pt x="76" y="648"/>
                </a:lnTo>
                <a:lnTo>
                  <a:pt x="140" y="618"/>
                </a:lnTo>
                <a:lnTo>
                  <a:pt x="175" y="559"/>
                </a:lnTo>
                <a:lnTo>
                  <a:pt x="157" y="512"/>
                </a:lnTo>
                <a:lnTo>
                  <a:pt x="111" y="435"/>
                </a:lnTo>
                <a:lnTo>
                  <a:pt x="38" y="290"/>
                </a:lnTo>
                <a:lnTo>
                  <a:pt x="10" y="146"/>
                </a:lnTo>
                <a:lnTo>
                  <a:pt x="26" y="134"/>
                </a:lnTo>
                <a:lnTo>
                  <a:pt x="86" y="196"/>
                </a:lnTo>
                <a:lnTo>
                  <a:pt x="269" y="362"/>
                </a:lnTo>
                <a:lnTo>
                  <a:pt x="423" y="464"/>
                </a:lnTo>
                <a:lnTo>
                  <a:pt x="450" y="451"/>
                </a:lnTo>
                <a:lnTo>
                  <a:pt x="493" y="421"/>
                </a:lnTo>
                <a:lnTo>
                  <a:pt x="551" y="375"/>
                </a:lnTo>
                <a:lnTo>
                  <a:pt x="456" y="280"/>
                </a:lnTo>
                <a:lnTo>
                  <a:pt x="385" y="194"/>
                </a:lnTo>
                <a:lnTo>
                  <a:pt x="349" y="117"/>
                </a:lnTo>
                <a:lnTo>
                  <a:pt x="333" y="71"/>
                </a:lnTo>
                <a:lnTo>
                  <a:pt x="316" y="51"/>
                </a:lnTo>
                <a:lnTo>
                  <a:pt x="337" y="162"/>
                </a:lnTo>
                <a:lnTo>
                  <a:pt x="466" y="326"/>
                </a:lnTo>
                <a:lnTo>
                  <a:pt x="530" y="375"/>
                </a:lnTo>
                <a:lnTo>
                  <a:pt x="475" y="411"/>
                </a:lnTo>
                <a:lnTo>
                  <a:pt x="415" y="434"/>
                </a:lnTo>
                <a:lnTo>
                  <a:pt x="334" y="388"/>
                </a:lnTo>
                <a:lnTo>
                  <a:pt x="141" y="220"/>
                </a:lnTo>
                <a:lnTo>
                  <a:pt x="35" y="66"/>
                </a:lnTo>
                <a:lnTo>
                  <a:pt x="16" y="0"/>
                </a:lnTo>
                <a:lnTo>
                  <a:pt x="0" y="9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044" name="Freeform 150"/>
          <p:cNvSpPr>
            <a:spLocks/>
          </p:cNvSpPr>
          <p:nvPr/>
        </p:nvSpPr>
        <p:spPr bwMode="auto">
          <a:xfrm>
            <a:off x="7069138" y="1249363"/>
            <a:ext cx="1587" cy="11113"/>
          </a:xfrm>
          <a:custGeom>
            <a:avLst/>
            <a:gdLst>
              <a:gd name="T0" fmla="*/ 0 w 14"/>
              <a:gd name="T1" fmla="*/ 38 h 73"/>
              <a:gd name="T2" fmla="*/ 1 w 14"/>
              <a:gd name="T3" fmla="*/ 58 h 73"/>
              <a:gd name="T4" fmla="*/ 4 w 14"/>
              <a:gd name="T5" fmla="*/ 71 h 73"/>
              <a:gd name="T6" fmla="*/ 5 w 14"/>
              <a:gd name="T7" fmla="*/ 73 h 73"/>
              <a:gd name="T8" fmla="*/ 7 w 14"/>
              <a:gd name="T9" fmla="*/ 72 h 73"/>
              <a:gd name="T10" fmla="*/ 9 w 14"/>
              <a:gd name="T11" fmla="*/ 69 h 73"/>
              <a:gd name="T12" fmla="*/ 11 w 14"/>
              <a:gd name="T13" fmla="*/ 62 h 73"/>
              <a:gd name="T14" fmla="*/ 14 w 14"/>
              <a:gd name="T15" fmla="*/ 30 h 73"/>
              <a:gd name="T16" fmla="*/ 11 w 14"/>
              <a:gd name="T17" fmla="*/ 0 h 73"/>
              <a:gd name="T18" fmla="*/ 4 w 14"/>
              <a:gd name="T19" fmla="*/ 1 h 73"/>
              <a:gd name="T20" fmla="*/ 0 w 14"/>
              <a:gd name="T21" fmla="*/ 38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4" h="73">
                <a:moveTo>
                  <a:pt x="0" y="38"/>
                </a:moveTo>
                <a:lnTo>
                  <a:pt x="1" y="58"/>
                </a:lnTo>
                <a:lnTo>
                  <a:pt x="4" y="71"/>
                </a:lnTo>
                <a:lnTo>
                  <a:pt x="5" y="73"/>
                </a:lnTo>
                <a:lnTo>
                  <a:pt x="7" y="72"/>
                </a:lnTo>
                <a:lnTo>
                  <a:pt x="9" y="69"/>
                </a:lnTo>
                <a:lnTo>
                  <a:pt x="11" y="62"/>
                </a:lnTo>
                <a:lnTo>
                  <a:pt x="14" y="30"/>
                </a:lnTo>
                <a:lnTo>
                  <a:pt x="11" y="0"/>
                </a:lnTo>
                <a:lnTo>
                  <a:pt x="4" y="1"/>
                </a:lnTo>
                <a:lnTo>
                  <a:pt x="0" y="3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045" name="Freeform 151"/>
          <p:cNvSpPr>
            <a:spLocks/>
          </p:cNvSpPr>
          <p:nvPr/>
        </p:nvSpPr>
        <p:spPr bwMode="auto">
          <a:xfrm>
            <a:off x="7075488" y="1247776"/>
            <a:ext cx="4762" cy="14288"/>
          </a:xfrm>
          <a:custGeom>
            <a:avLst/>
            <a:gdLst>
              <a:gd name="T0" fmla="*/ 20 w 32"/>
              <a:gd name="T1" fmla="*/ 13 h 102"/>
              <a:gd name="T2" fmla="*/ 15 w 32"/>
              <a:gd name="T3" fmla="*/ 41 h 102"/>
              <a:gd name="T4" fmla="*/ 6 w 32"/>
              <a:gd name="T5" fmla="*/ 75 h 102"/>
              <a:gd name="T6" fmla="*/ 1 w 32"/>
              <a:gd name="T7" fmla="*/ 95 h 102"/>
              <a:gd name="T8" fmla="*/ 0 w 32"/>
              <a:gd name="T9" fmla="*/ 102 h 102"/>
              <a:gd name="T10" fmla="*/ 5 w 32"/>
              <a:gd name="T11" fmla="*/ 95 h 102"/>
              <a:gd name="T12" fmla="*/ 18 w 32"/>
              <a:gd name="T13" fmla="*/ 75 h 102"/>
              <a:gd name="T14" fmla="*/ 32 w 32"/>
              <a:gd name="T15" fmla="*/ 42 h 102"/>
              <a:gd name="T16" fmla="*/ 31 w 32"/>
              <a:gd name="T17" fmla="*/ 13 h 102"/>
              <a:gd name="T18" fmla="*/ 27 w 32"/>
              <a:gd name="T19" fmla="*/ 3 h 102"/>
              <a:gd name="T20" fmla="*/ 23 w 32"/>
              <a:gd name="T21" fmla="*/ 0 h 102"/>
              <a:gd name="T22" fmla="*/ 21 w 32"/>
              <a:gd name="T23" fmla="*/ 3 h 102"/>
              <a:gd name="T24" fmla="*/ 20 w 32"/>
              <a:gd name="T25" fmla="*/ 13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2" h="102">
                <a:moveTo>
                  <a:pt x="20" y="13"/>
                </a:moveTo>
                <a:lnTo>
                  <a:pt x="15" y="41"/>
                </a:lnTo>
                <a:lnTo>
                  <a:pt x="6" y="75"/>
                </a:lnTo>
                <a:lnTo>
                  <a:pt x="1" y="95"/>
                </a:lnTo>
                <a:lnTo>
                  <a:pt x="0" y="102"/>
                </a:lnTo>
                <a:lnTo>
                  <a:pt x="5" y="95"/>
                </a:lnTo>
                <a:lnTo>
                  <a:pt x="18" y="75"/>
                </a:lnTo>
                <a:lnTo>
                  <a:pt x="32" y="42"/>
                </a:lnTo>
                <a:lnTo>
                  <a:pt x="31" y="13"/>
                </a:lnTo>
                <a:lnTo>
                  <a:pt x="27" y="3"/>
                </a:lnTo>
                <a:lnTo>
                  <a:pt x="23" y="0"/>
                </a:lnTo>
                <a:lnTo>
                  <a:pt x="21" y="3"/>
                </a:lnTo>
                <a:lnTo>
                  <a:pt x="20" y="1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046" name="Freeform 152"/>
          <p:cNvSpPr>
            <a:spLocks/>
          </p:cNvSpPr>
          <p:nvPr/>
        </p:nvSpPr>
        <p:spPr bwMode="auto">
          <a:xfrm>
            <a:off x="7281863" y="1254126"/>
            <a:ext cx="15875" cy="39688"/>
          </a:xfrm>
          <a:custGeom>
            <a:avLst/>
            <a:gdLst>
              <a:gd name="T0" fmla="*/ 47 w 109"/>
              <a:gd name="T1" fmla="*/ 131 h 275"/>
              <a:gd name="T2" fmla="*/ 10 w 109"/>
              <a:gd name="T3" fmla="*/ 230 h 275"/>
              <a:gd name="T4" fmla="*/ 0 w 109"/>
              <a:gd name="T5" fmla="*/ 275 h 275"/>
              <a:gd name="T6" fmla="*/ 21 w 109"/>
              <a:gd name="T7" fmla="*/ 240 h 275"/>
              <a:gd name="T8" fmla="*/ 62 w 109"/>
              <a:gd name="T9" fmla="*/ 145 h 275"/>
              <a:gd name="T10" fmla="*/ 99 w 109"/>
              <a:gd name="T11" fmla="*/ 46 h 275"/>
              <a:gd name="T12" fmla="*/ 109 w 109"/>
              <a:gd name="T13" fmla="*/ 0 h 275"/>
              <a:gd name="T14" fmla="*/ 88 w 109"/>
              <a:gd name="T15" fmla="*/ 36 h 275"/>
              <a:gd name="T16" fmla="*/ 47 w 109"/>
              <a:gd name="T17" fmla="*/ 131 h 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9" h="275">
                <a:moveTo>
                  <a:pt x="47" y="131"/>
                </a:moveTo>
                <a:lnTo>
                  <a:pt x="10" y="230"/>
                </a:lnTo>
                <a:lnTo>
                  <a:pt x="0" y="275"/>
                </a:lnTo>
                <a:lnTo>
                  <a:pt x="21" y="240"/>
                </a:lnTo>
                <a:lnTo>
                  <a:pt x="62" y="145"/>
                </a:lnTo>
                <a:lnTo>
                  <a:pt x="99" y="46"/>
                </a:lnTo>
                <a:lnTo>
                  <a:pt x="109" y="0"/>
                </a:lnTo>
                <a:lnTo>
                  <a:pt x="88" y="36"/>
                </a:lnTo>
                <a:lnTo>
                  <a:pt x="47" y="13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047" name="Freeform 153"/>
          <p:cNvSpPr>
            <a:spLocks/>
          </p:cNvSpPr>
          <p:nvPr/>
        </p:nvSpPr>
        <p:spPr bwMode="auto">
          <a:xfrm>
            <a:off x="7153275" y="1258888"/>
            <a:ext cx="1587" cy="9525"/>
          </a:xfrm>
          <a:custGeom>
            <a:avLst/>
            <a:gdLst>
              <a:gd name="T0" fmla="*/ 0 w 13"/>
              <a:gd name="T1" fmla="*/ 37 h 73"/>
              <a:gd name="T2" fmla="*/ 1 w 13"/>
              <a:gd name="T3" fmla="*/ 58 h 73"/>
              <a:gd name="T4" fmla="*/ 3 w 13"/>
              <a:gd name="T5" fmla="*/ 71 h 73"/>
              <a:gd name="T6" fmla="*/ 4 w 13"/>
              <a:gd name="T7" fmla="*/ 73 h 73"/>
              <a:gd name="T8" fmla="*/ 6 w 13"/>
              <a:gd name="T9" fmla="*/ 72 h 73"/>
              <a:gd name="T10" fmla="*/ 8 w 13"/>
              <a:gd name="T11" fmla="*/ 68 h 73"/>
              <a:gd name="T12" fmla="*/ 10 w 13"/>
              <a:gd name="T13" fmla="*/ 62 h 73"/>
              <a:gd name="T14" fmla="*/ 13 w 13"/>
              <a:gd name="T15" fmla="*/ 30 h 73"/>
              <a:gd name="T16" fmla="*/ 10 w 13"/>
              <a:gd name="T17" fmla="*/ 0 h 73"/>
              <a:gd name="T18" fmla="*/ 3 w 13"/>
              <a:gd name="T19" fmla="*/ 1 h 73"/>
              <a:gd name="T20" fmla="*/ 0 w 13"/>
              <a:gd name="T21" fmla="*/ 37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3" h="73">
                <a:moveTo>
                  <a:pt x="0" y="37"/>
                </a:moveTo>
                <a:lnTo>
                  <a:pt x="1" y="58"/>
                </a:lnTo>
                <a:lnTo>
                  <a:pt x="3" y="71"/>
                </a:lnTo>
                <a:lnTo>
                  <a:pt x="4" y="73"/>
                </a:lnTo>
                <a:lnTo>
                  <a:pt x="6" y="72"/>
                </a:lnTo>
                <a:lnTo>
                  <a:pt x="8" y="68"/>
                </a:lnTo>
                <a:lnTo>
                  <a:pt x="10" y="62"/>
                </a:lnTo>
                <a:lnTo>
                  <a:pt x="13" y="30"/>
                </a:lnTo>
                <a:lnTo>
                  <a:pt x="10" y="0"/>
                </a:lnTo>
                <a:lnTo>
                  <a:pt x="3" y="1"/>
                </a:lnTo>
                <a:lnTo>
                  <a:pt x="0" y="3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048" name="Freeform 154"/>
          <p:cNvSpPr>
            <a:spLocks/>
          </p:cNvSpPr>
          <p:nvPr/>
        </p:nvSpPr>
        <p:spPr bwMode="auto">
          <a:xfrm>
            <a:off x="7280275" y="1257301"/>
            <a:ext cx="4762" cy="11113"/>
          </a:xfrm>
          <a:custGeom>
            <a:avLst/>
            <a:gdLst>
              <a:gd name="T0" fmla="*/ 11 w 35"/>
              <a:gd name="T1" fmla="*/ 23 h 71"/>
              <a:gd name="T2" fmla="*/ 2 w 35"/>
              <a:gd name="T3" fmla="*/ 55 h 71"/>
              <a:gd name="T4" fmla="*/ 0 w 35"/>
              <a:gd name="T5" fmla="*/ 71 h 71"/>
              <a:gd name="T6" fmla="*/ 7 w 35"/>
              <a:gd name="T7" fmla="*/ 68 h 71"/>
              <a:gd name="T8" fmla="*/ 21 w 35"/>
              <a:gd name="T9" fmla="*/ 48 h 71"/>
              <a:gd name="T10" fmla="*/ 35 w 35"/>
              <a:gd name="T11" fmla="*/ 18 h 71"/>
              <a:gd name="T12" fmla="*/ 34 w 35"/>
              <a:gd name="T13" fmla="*/ 0 h 71"/>
              <a:gd name="T14" fmla="*/ 23 w 35"/>
              <a:gd name="T15" fmla="*/ 2 h 71"/>
              <a:gd name="T16" fmla="*/ 11 w 35"/>
              <a:gd name="T17" fmla="*/ 23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5" h="71">
                <a:moveTo>
                  <a:pt x="11" y="23"/>
                </a:moveTo>
                <a:lnTo>
                  <a:pt x="2" y="55"/>
                </a:lnTo>
                <a:lnTo>
                  <a:pt x="0" y="71"/>
                </a:lnTo>
                <a:lnTo>
                  <a:pt x="7" y="68"/>
                </a:lnTo>
                <a:lnTo>
                  <a:pt x="21" y="48"/>
                </a:lnTo>
                <a:lnTo>
                  <a:pt x="35" y="18"/>
                </a:lnTo>
                <a:lnTo>
                  <a:pt x="34" y="0"/>
                </a:lnTo>
                <a:lnTo>
                  <a:pt x="23" y="2"/>
                </a:lnTo>
                <a:lnTo>
                  <a:pt x="11" y="2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049" name="Freeform 155"/>
          <p:cNvSpPr>
            <a:spLocks noEditPoints="1"/>
          </p:cNvSpPr>
          <p:nvPr/>
        </p:nvSpPr>
        <p:spPr bwMode="auto">
          <a:xfrm>
            <a:off x="6596063" y="1268413"/>
            <a:ext cx="44450" cy="49213"/>
          </a:xfrm>
          <a:custGeom>
            <a:avLst/>
            <a:gdLst>
              <a:gd name="T0" fmla="*/ 209 w 309"/>
              <a:gd name="T1" fmla="*/ 42 h 342"/>
              <a:gd name="T2" fmla="*/ 168 w 309"/>
              <a:gd name="T3" fmla="*/ 90 h 342"/>
              <a:gd name="T4" fmla="*/ 151 w 309"/>
              <a:gd name="T5" fmla="*/ 120 h 342"/>
              <a:gd name="T6" fmla="*/ 146 w 309"/>
              <a:gd name="T7" fmla="*/ 131 h 342"/>
              <a:gd name="T8" fmla="*/ 130 w 309"/>
              <a:gd name="T9" fmla="*/ 131 h 342"/>
              <a:gd name="T10" fmla="*/ 121 w 309"/>
              <a:gd name="T11" fmla="*/ 134 h 342"/>
              <a:gd name="T12" fmla="*/ 122 w 309"/>
              <a:gd name="T13" fmla="*/ 145 h 342"/>
              <a:gd name="T14" fmla="*/ 122 w 309"/>
              <a:gd name="T15" fmla="*/ 166 h 342"/>
              <a:gd name="T16" fmla="*/ 103 w 309"/>
              <a:gd name="T17" fmla="*/ 188 h 342"/>
              <a:gd name="T18" fmla="*/ 82 w 309"/>
              <a:gd name="T19" fmla="*/ 203 h 342"/>
              <a:gd name="T20" fmla="*/ 72 w 309"/>
              <a:gd name="T21" fmla="*/ 199 h 342"/>
              <a:gd name="T22" fmla="*/ 61 w 309"/>
              <a:gd name="T23" fmla="*/ 198 h 342"/>
              <a:gd name="T24" fmla="*/ 31 w 309"/>
              <a:gd name="T25" fmla="*/ 219 h 342"/>
              <a:gd name="T26" fmla="*/ 5 w 309"/>
              <a:gd name="T27" fmla="*/ 253 h 342"/>
              <a:gd name="T28" fmla="*/ 10 w 309"/>
              <a:gd name="T29" fmla="*/ 281 h 342"/>
              <a:gd name="T30" fmla="*/ 19 w 309"/>
              <a:gd name="T31" fmla="*/ 306 h 342"/>
              <a:gd name="T32" fmla="*/ 4 w 309"/>
              <a:gd name="T33" fmla="*/ 335 h 342"/>
              <a:gd name="T34" fmla="*/ 1 w 309"/>
              <a:gd name="T35" fmla="*/ 340 h 342"/>
              <a:gd name="T36" fmla="*/ 0 w 309"/>
              <a:gd name="T37" fmla="*/ 342 h 342"/>
              <a:gd name="T38" fmla="*/ 1 w 309"/>
              <a:gd name="T39" fmla="*/ 342 h 342"/>
              <a:gd name="T40" fmla="*/ 4 w 309"/>
              <a:gd name="T41" fmla="*/ 340 h 342"/>
              <a:gd name="T42" fmla="*/ 15 w 309"/>
              <a:gd name="T43" fmla="*/ 332 h 342"/>
              <a:gd name="T44" fmla="*/ 35 w 309"/>
              <a:gd name="T45" fmla="*/ 314 h 342"/>
              <a:gd name="T46" fmla="*/ 74 w 309"/>
              <a:gd name="T47" fmla="*/ 275 h 342"/>
              <a:gd name="T48" fmla="*/ 83 w 309"/>
              <a:gd name="T49" fmla="*/ 252 h 342"/>
              <a:gd name="T50" fmla="*/ 96 w 309"/>
              <a:gd name="T51" fmla="*/ 224 h 342"/>
              <a:gd name="T52" fmla="*/ 142 w 309"/>
              <a:gd name="T53" fmla="*/ 170 h 342"/>
              <a:gd name="T54" fmla="*/ 195 w 309"/>
              <a:gd name="T55" fmla="*/ 111 h 342"/>
              <a:gd name="T56" fmla="*/ 217 w 309"/>
              <a:gd name="T57" fmla="*/ 75 h 342"/>
              <a:gd name="T58" fmla="*/ 229 w 309"/>
              <a:gd name="T59" fmla="*/ 60 h 342"/>
              <a:gd name="T60" fmla="*/ 256 w 309"/>
              <a:gd name="T61" fmla="*/ 54 h 342"/>
              <a:gd name="T62" fmla="*/ 309 w 309"/>
              <a:gd name="T63" fmla="*/ 41 h 342"/>
              <a:gd name="T64" fmla="*/ 293 w 309"/>
              <a:gd name="T65" fmla="*/ 7 h 342"/>
              <a:gd name="T66" fmla="*/ 259 w 309"/>
              <a:gd name="T67" fmla="*/ 0 h 342"/>
              <a:gd name="T68" fmla="*/ 209 w 309"/>
              <a:gd name="T69" fmla="*/ 42 h 342"/>
              <a:gd name="T70" fmla="*/ 287 w 309"/>
              <a:gd name="T71" fmla="*/ 20 h 342"/>
              <a:gd name="T72" fmla="*/ 287 w 309"/>
              <a:gd name="T73" fmla="*/ 32 h 342"/>
              <a:gd name="T74" fmla="*/ 268 w 309"/>
              <a:gd name="T75" fmla="*/ 39 h 342"/>
              <a:gd name="T76" fmla="*/ 251 w 309"/>
              <a:gd name="T77" fmla="*/ 32 h 342"/>
              <a:gd name="T78" fmla="*/ 250 w 309"/>
              <a:gd name="T79" fmla="*/ 20 h 342"/>
              <a:gd name="T80" fmla="*/ 260 w 309"/>
              <a:gd name="T81" fmla="*/ 9 h 342"/>
              <a:gd name="T82" fmla="*/ 268 w 309"/>
              <a:gd name="T83" fmla="*/ 3 h 342"/>
              <a:gd name="T84" fmla="*/ 278 w 309"/>
              <a:gd name="T85" fmla="*/ 9 h 342"/>
              <a:gd name="T86" fmla="*/ 287 w 309"/>
              <a:gd name="T87" fmla="*/ 20 h 342"/>
              <a:gd name="T88" fmla="*/ 62 w 309"/>
              <a:gd name="T89" fmla="*/ 245 h 342"/>
              <a:gd name="T90" fmla="*/ 57 w 309"/>
              <a:gd name="T91" fmla="*/ 273 h 342"/>
              <a:gd name="T92" fmla="*/ 54 w 309"/>
              <a:gd name="T93" fmla="*/ 289 h 342"/>
              <a:gd name="T94" fmla="*/ 45 w 309"/>
              <a:gd name="T95" fmla="*/ 289 h 342"/>
              <a:gd name="T96" fmla="*/ 31 w 309"/>
              <a:gd name="T97" fmla="*/ 282 h 342"/>
              <a:gd name="T98" fmla="*/ 20 w 309"/>
              <a:gd name="T99" fmla="*/ 264 h 342"/>
              <a:gd name="T100" fmla="*/ 33 w 309"/>
              <a:gd name="T101" fmla="*/ 239 h 342"/>
              <a:gd name="T102" fmla="*/ 53 w 309"/>
              <a:gd name="T103" fmla="*/ 217 h 342"/>
              <a:gd name="T104" fmla="*/ 63 w 309"/>
              <a:gd name="T105" fmla="*/ 211 h 342"/>
              <a:gd name="T106" fmla="*/ 66 w 309"/>
              <a:gd name="T107" fmla="*/ 220 h 342"/>
              <a:gd name="T108" fmla="*/ 62 w 309"/>
              <a:gd name="T109" fmla="*/ 245 h 3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309" h="342">
                <a:moveTo>
                  <a:pt x="209" y="42"/>
                </a:moveTo>
                <a:lnTo>
                  <a:pt x="168" y="90"/>
                </a:lnTo>
                <a:lnTo>
                  <a:pt x="151" y="120"/>
                </a:lnTo>
                <a:lnTo>
                  <a:pt x="146" y="131"/>
                </a:lnTo>
                <a:lnTo>
                  <a:pt x="130" y="131"/>
                </a:lnTo>
                <a:lnTo>
                  <a:pt x="121" y="134"/>
                </a:lnTo>
                <a:lnTo>
                  <a:pt x="122" y="145"/>
                </a:lnTo>
                <a:lnTo>
                  <a:pt x="122" y="166"/>
                </a:lnTo>
                <a:lnTo>
                  <a:pt x="103" y="188"/>
                </a:lnTo>
                <a:lnTo>
                  <a:pt x="82" y="203"/>
                </a:lnTo>
                <a:lnTo>
                  <a:pt x="72" y="199"/>
                </a:lnTo>
                <a:lnTo>
                  <a:pt x="61" y="198"/>
                </a:lnTo>
                <a:lnTo>
                  <a:pt x="31" y="219"/>
                </a:lnTo>
                <a:lnTo>
                  <a:pt x="5" y="253"/>
                </a:lnTo>
                <a:lnTo>
                  <a:pt x="10" y="281"/>
                </a:lnTo>
                <a:lnTo>
                  <a:pt x="19" y="306"/>
                </a:lnTo>
                <a:lnTo>
                  <a:pt x="4" y="335"/>
                </a:lnTo>
                <a:lnTo>
                  <a:pt x="1" y="340"/>
                </a:lnTo>
                <a:lnTo>
                  <a:pt x="0" y="342"/>
                </a:lnTo>
                <a:lnTo>
                  <a:pt x="1" y="342"/>
                </a:lnTo>
                <a:lnTo>
                  <a:pt x="4" y="340"/>
                </a:lnTo>
                <a:lnTo>
                  <a:pt x="15" y="332"/>
                </a:lnTo>
                <a:lnTo>
                  <a:pt x="35" y="314"/>
                </a:lnTo>
                <a:lnTo>
                  <a:pt x="74" y="275"/>
                </a:lnTo>
                <a:lnTo>
                  <a:pt x="83" y="252"/>
                </a:lnTo>
                <a:lnTo>
                  <a:pt x="96" y="224"/>
                </a:lnTo>
                <a:lnTo>
                  <a:pt x="142" y="170"/>
                </a:lnTo>
                <a:lnTo>
                  <a:pt x="195" y="111"/>
                </a:lnTo>
                <a:lnTo>
                  <a:pt x="217" y="75"/>
                </a:lnTo>
                <a:lnTo>
                  <a:pt x="229" y="60"/>
                </a:lnTo>
                <a:lnTo>
                  <a:pt x="256" y="54"/>
                </a:lnTo>
                <a:lnTo>
                  <a:pt x="309" y="41"/>
                </a:lnTo>
                <a:lnTo>
                  <a:pt x="293" y="7"/>
                </a:lnTo>
                <a:lnTo>
                  <a:pt x="259" y="0"/>
                </a:lnTo>
                <a:lnTo>
                  <a:pt x="209" y="42"/>
                </a:lnTo>
                <a:close/>
                <a:moveTo>
                  <a:pt x="287" y="20"/>
                </a:moveTo>
                <a:lnTo>
                  <a:pt x="287" y="32"/>
                </a:lnTo>
                <a:lnTo>
                  <a:pt x="268" y="39"/>
                </a:lnTo>
                <a:lnTo>
                  <a:pt x="251" y="32"/>
                </a:lnTo>
                <a:lnTo>
                  <a:pt x="250" y="20"/>
                </a:lnTo>
                <a:lnTo>
                  <a:pt x="260" y="9"/>
                </a:lnTo>
                <a:lnTo>
                  <a:pt x="268" y="3"/>
                </a:lnTo>
                <a:lnTo>
                  <a:pt x="278" y="9"/>
                </a:lnTo>
                <a:lnTo>
                  <a:pt x="287" y="20"/>
                </a:lnTo>
                <a:close/>
                <a:moveTo>
                  <a:pt x="62" y="245"/>
                </a:moveTo>
                <a:lnTo>
                  <a:pt x="57" y="273"/>
                </a:lnTo>
                <a:lnTo>
                  <a:pt x="54" y="289"/>
                </a:lnTo>
                <a:lnTo>
                  <a:pt x="45" y="289"/>
                </a:lnTo>
                <a:lnTo>
                  <a:pt x="31" y="282"/>
                </a:lnTo>
                <a:lnTo>
                  <a:pt x="20" y="264"/>
                </a:lnTo>
                <a:lnTo>
                  <a:pt x="33" y="239"/>
                </a:lnTo>
                <a:lnTo>
                  <a:pt x="53" y="217"/>
                </a:lnTo>
                <a:lnTo>
                  <a:pt x="63" y="211"/>
                </a:lnTo>
                <a:lnTo>
                  <a:pt x="66" y="220"/>
                </a:lnTo>
                <a:lnTo>
                  <a:pt x="62" y="24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050" name="Freeform 156"/>
          <p:cNvSpPr>
            <a:spLocks/>
          </p:cNvSpPr>
          <p:nvPr/>
        </p:nvSpPr>
        <p:spPr bwMode="auto">
          <a:xfrm>
            <a:off x="7059613" y="1266826"/>
            <a:ext cx="14287" cy="28575"/>
          </a:xfrm>
          <a:custGeom>
            <a:avLst/>
            <a:gdLst>
              <a:gd name="T0" fmla="*/ 46 w 93"/>
              <a:gd name="T1" fmla="*/ 29 h 202"/>
              <a:gd name="T2" fmla="*/ 44 w 93"/>
              <a:gd name="T3" fmla="*/ 74 h 202"/>
              <a:gd name="T4" fmla="*/ 27 w 93"/>
              <a:gd name="T5" fmla="*/ 122 h 202"/>
              <a:gd name="T6" fmla="*/ 9 w 93"/>
              <a:gd name="T7" fmla="*/ 166 h 202"/>
              <a:gd name="T8" fmla="*/ 0 w 93"/>
              <a:gd name="T9" fmla="*/ 202 h 202"/>
              <a:gd name="T10" fmla="*/ 16 w 93"/>
              <a:gd name="T11" fmla="*/ 192 h 202"/>
              <a:gd name="T12" fmla="*/ 52 w 93"/>
              <a:gd name="T13" fmla="*/ 124 h 202"/>
              <a:gd name="T14" fmla="*/ 86 w 93"/>
              <a:gd name="T15" fmla="*/ 42 h 202"/>
              <a:gd name="T16" fmla="*/ 93 w 93"/>
              <a:gd name="T17" fmla="*/ 0 h 202"/>
              <a:gd name="T18" fmla="*/ 85 w 93"/>
              <a:gd name="T19" fmla="*/ 1 h 202"/>
              <a:gd name="T20" fmla="*/ 81 w 93"/>
              <a:gd name="T21" fmla="*/ 19 h 202"/>
              <a:gd name="T22" fmla="*/ 80 w 93"/>
              <a:gd name="T23" fmla="*/ 32 h 202"/>
              <a:gd name="T24" fmla="*/ 77 w 93"/>
              <a:gd name="T25" fmla="*/ 36 h 202"/>
              <a:gd name="T26" fmla="*/ 70 w 93"/>
              <a:gd name="T27" fmla="*/ 31 h 202"/>
              <a:gd name="T28" fmla="*/ 58 w 93"/>
              <a:gd name="T29" fmla="*/ 16 h 202"/>
              <a:gd name="T30" fmla="*/ 47 w 93"/>
              <a:gd name="T31" fmla="*/ 3 h 202"/>
              <a:gd name="T32" fmla="*/ 42 w 93"/>
              <a:gd name="T33" fmla="*/ 0 h 202"/>
              <a:gd name="T34" fmla="*/ 42 w 93"/>
              <a:gd name="T35" fmla="*/ 8 h 202"/>
              <a:gd name="T36" fmla="*/ 46 w 93"/>
              <a:gd name="T37" fmla="*/ 29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93" h="202">
                <a:moveTo>
                  <a:pt x="46" y="29"/>
                </a:moveTo>
                <a:lnTo>
                  <a:pt x="44" y="74"/>
                </a:lnTo>
                <a:lnTo>
                  <a:pt x="27" y="122"/>
                </a:lnTo>
                <a:lnTo>
                  <a:pt x="9" y="166"/>
                </a:lnTo>
                <a:lnTo>
                  <a:pt x="0" y="202"/>
                </a:lnTo>
                <a:lnTo>
                  <a:pt x="16" y="192"/>
                </a:lnTo>
                <a:lnTo>
                  <a:pt x="52" y="124"/>
                </a:lnTo>
                <a:lnTo>
                  <a:pt x="86" y="42"/>
                </a:lnTo>
                <a:lnTo>
                  <a:pt x="93" y="0"/>
                </a:lnTo>
                <a:lnTo>
                  <a:pt x="85" y="1"/>
                </a:lnTo>
                <a:lnTo>
                  <a:pt x="81" y="19"/>
                </a:lnTo>
                <a:lnTo>
                  <a:pt x="80" y="32"/>
                </a:lnTo>
                <a:lnTo>
                  <a:pt x="77" y="36"/>
                </a:lnTo>
                <a:lnTo>
                  <a:pt x="70" y="31"/>
                </a:lnTo>
                <a:lnTo>
                  <a:pt x="58" y="16"/>
                </a:lnTo>
                <a:lnTo>
                  <a:pt x="47" y="3"/>
                </a:lnTo>
                <a:lnTo>
                  <a:pt x="42" y="0"/>
                </a:lnTo>
                <a:lnTo>
                  <a:pt x="42" y="8"/>
                </a:lnTo>
                <a:lnTo>
                  <a:pt x="46" y="2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051" name="Freeform 157"/>
          <p:cNvSpPr>
            <a:spLocks/>
          </p:cNvSpPr>
          <p:nvPr/>
        </p:nvSpPr>
        <p:spPr bwMode="auto">
          <a:xfrm>
            <a:off x="7673975" y="1268413"/>
            <a:ext cx="7937" cy="4763"/>
          </a:xfrm>
          <a:custGeom>
            <a:avLst/>
            <a:gdLst>
              <a:gd name="T0" fmla="*/ 0 w 51"/>
              <a:gd name="T1" fmla="*/ 9 h 32"/>
              <a:gd name="T2" fmla="*/ 9 w 51"/>
              <a:gd name="T3" fmla="*/ 18 h 32"/>
              <a:gd name="T4" fmla="*/ 33 w 51"/>
              <a:gd name="T5" fmla="*/ 29 h 32"/>
              <a:gd name="T6" fmla="*/ 50 w 51"/>
              <a:gd name="T7" fmla="*/ 32 h 32"/>
              <a:gd name="T8" fmla="*/ 51 w 51"/>
              <a:gd name="T9" fmla="*/ 21 h 32"/>
              <a:gd name="T10" fmla="*/ 21 w 51"/>
              <a:gd name="T11" fmla="*/ 0 h 32"/>
              <a:gd name="T12" fmla="*/ 0 w 51"/>
              <a:gd name="T13" fmla="*/ 9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1" h="32">
                <a:moveTo>
                  <a:pt x="0" y="9"/>
                </a:moveTo>
                <a:lnTo>
                  <a:pt x="9" y="18"/>
                </a:lnTo>
                <a:lnTo>
                  <a:pt x="33" y="29"/>
                </a:lnTo>
                <a:lnTo>
                  <a:pt x="50" y="32"/>
                </a:lnTo>
                <a:lnTo>
                  <a:pt x="51" y="21"/>
                </a:lnTo>
                <a:lnTo>
                  <a:pt x="21" y="0"/>
                </a:lnTo>
                <a:lnTo>
                  <a:pt x="0" y="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052" name="Freeform 158"/>
          <p:cNvSpPr>
            <a:spLocks noEditPoints="1"/>
          </p:cNvSpPr>
          <p:nvPr/>
        </p:nvSpPr>
        <p:spPr bwMode="auto">
          <a:xfrm>
            <a:off x="6637338" y="1276351"/>
            <a:ext cx="12700" cy="22225"/>
          </a:xfrm>
          <a:custGeom>
            <a:avLst/>
            <a:gdLst>
              <a:gd name="T0" fmla="*/ 33 w 91"/>
              <a:gd name="T1" fmla="*/ 27 h 153"/>
              <a:gd name="T2" fmla="*/ 12 w 91"/>
              <a:gd name="T3" fmla="*/ 60 h 153"/>
              <a:gd name="T4" fmla="*/ 20 w 91"/>
              <a:gd name="T5" fmla="*/ 81 h 153"/>
              <a:gd name="T6" fmla="*/ 32 w 91"/>
              <a:gd name="T7" fmla="*/ 99 h 153"/>
              <a:gd name="T8" fmla="*/ 17 w 91"/>
              <a:gd name="T9" fmla="*/ 128 h 153"/>
              <a:gd name="T10" fmla="*/ 3 w 91"/>
              <a:gd name="T11" fmla="*/ 147 h 153"/>
              <a:gd name="T12" fmla="*/ 0 w 91"/>
              <a:gd name="T13" fmla="*/ 153 h 153"/>
              <a:gd name="T14" fmla="*/ 8 w 91"/>
              <a:gd name="T15" fmla="*/ 150 h 153"/>
              <a:gd name="T16" fmla="*/ 28 w 91"/>
              <a:gd name="T17" fmla="*/ 134 h 153"/>
              <a:gd name="T18" fmla="*/ 48 w 91"/>
              <a:gd name="T19" fmla="*/ 112 h 153"/>
              <a:gd name="T20" fmla="*/ 51 w 91"/>
              <a:gd name="T21" fmla="*/ 95 h 153"/>
              <a:gd name="T22" fmla="*/ 53 w 91"/>
              <a:gd name="T23" fmla="*/ 78 h 153"/>
              <a:gd name="T24" fmla="*/ 74 w 91"/>
              <a:gd name="T25" fmla="*/ 48 h 153"/>
              <a:gd name="T26" fmla="*/ 91 w 91"/>
              <a:gd name="T27" fmla="*/ 20 h 153"/>
              <a:gd name="T28" fmla="*/ 87 w 91"/>
              <a:gd name="T29" fmla="*/ 0 h 153"/>
              <a:gd name="T30" fmla="*/ 63 w 91"/>
              <a:gd name="T31" fmla="*/ 4 h 153"/>
              <a:gd name="T32" fmla="*/ 33 w 91"/>
              <a:gd name="T33" fmla="*/ 27 h 153"/>
              <a:gd name="T34" fmla="*/ 82 w 91"/>
              <a:gd name="T35" fmla="*/ 17 h 153"/>
              <a:gd name="T36" fmla="*/ 72 w 91"/>
              <a:gd name="T37" fmla="*/ 31 h 153"/>
              <a:gd name="T38" fmla="*/ 48 w 91"/>
              <a:gd name="T39" fmla="*/ 52 h 153"/>
              <a:gd name="T40" fmla="*/ 29 w 91"/>
              <a:gd name="T41" fmla="*/ 67 h 153"/>
              <a:gd name="T42" fmla="*/ 21 w 91"/>
              <a:gd name="T43" fmla="*/ 70 h 153"/>
              <a:gd name="T44" fmla="*/ 25 w 91"/>
              <a:gd name="T45" fmla="*/ 63 h 153"/>
              <a:gd name="T46" fmla="*/ 39 w 91"/>
              <a:gd name="T47" fmla="*/ 44 h 153"/>
              <a:gd name="T48" fmla="*/ 71 w 91"/>
              <a:gd name="T49" fmla="*/ 13 h 153"/>
              <a:gd name="T50" fmla="*/ 82 w 91"/>
              <a:gd name="T51" fmla="*/ 17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91" h="153">
                <a:moveTo>
                  <a:pt x="33" y="27"/>
                </a:moveTo>
                <a:lnTo>
                  <a:pt x="12" y="60"/>
                </a:lnTo>
                <a:lnTo>
                  <a:pt x="20" y="81"/>
                </a:lnTo>
                <a:lnTo>
                  <a:pt x="32" y="99"/>
                </a:lnTo>
                <a:lnTo>
                  <a:pt x="17" y="128"/>
                </a:lnTo>
                <a:lnTo>
                  <a:pt x="3" y="147"/>
                </a:lnTo>
                <a:lnTo>
                  <a:pt x="0" y="153"/>
                </a:lnTo>
                <a:lnTo>
                  <a:pt x="8" y="150"/>
                </a:lnTo>
                <a:lnTo>
                  <a:pt x="28" y="134"/>
                </a:lnTo>
                <a:lnTo>
                  <a:pt x="48" y="112"/>
                </a:lnTo>
                <a:lnTo>
                  <a:pt x="51" y="95"/>
                </a:lnTo>
                <a:lnTo>
                  <a:pt x="53" y="78"/>
                </a:lnTo>
                <a:lnTo>
                  <a:pt x="74" y="48"/>
                </a:lnTo>
                <a:lnTo>
                  <a:pt x="91" y="20"/>
                </a:lnTo>
                <a:lnTo>
                  <a:pt x="87" y="0"/>
                </a:lnTo>
                <a:lnTo>
                  <a:pt x="63" y="4"/>
                </a:lnTo>
                <a:lnTo>
                  <a:pt x="33" y="27"/>
                </a:lnTo>
                <a:close/>
                <a:moveTo>
                  <a:pt x="82" y="17"/>
                </a:moveTo>
                <a:lnTo>
                  <a:pt x="72" y="31"/>
                </a:lnTo>
                <a:lnTo>
                  <a:pt x="48" y="52"/>
                </a:lnTo>
                <a:lnTo>
                  <a:pt x="29" y="67"/>
                </a:lnTo>
                <a:lnTo>
                  <a:pt x="21" y="70"/>
                </a:lnTo>
                <a:lnTo>
                  <a:pt x="25" y="63"/>
                </a:lnTo>
                <a:lnTo>
                  <a:pt x="39" y="44"/>
                </a:lnTo>
                <a:lnTo>
                  <a:pt x="71" y="13"/>
                </a:lnTo>
                <a:lnTo>
                  <a:pt x="82" y="1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053" name="Freeform 159"/>
          <p:cNvSpPr>
            <a:spLocks/>
          </p:cNvSpPr>
          <p:nvPr/>
        </p:nvSpPr>
        <p:spPr bwMode="auto">
          <a:xfrm>
            <a:off x="7153275" y="1281113"/>
            <a:ext cx="1587" cy="38100"/>
          </a:xfrm>
          <a:custGeom>
            <a:avLst/>
            <a:gdLst>
              <a:gd name="T0" fmla="*/ 0 w 20"/>
              <a:gd name="T1" fmla="*/ 128 h 256"/>
              <a:gd name="T2" fmla="*/ 3 w 20"/>
              <a:gd name="T3" fmla="*/ 222 h 256"/>
              <a:gd name="T4" fmla="*/ 10 w 20"/>
              <a:gd name="T5" fmla="*/ 256 h 256"/>
              <a:gd name="T6" fmla="*/ 20 w 20"/>
              <a:gd name="T7" fmla="*/ 127 h 256"/>
              <a:gd name="T8" fmla="*/ 12 w 20"/>
              <a:gd name="T9" fmla="*/ 0 h 256"/>
              <a:gd name="T10" fmla="*/ 5 w 20"/>
              <a:gd name="T11" fmla="*/ 33 h 256"/>
              <a:gd name="T12" fmla="*/ 0 w 20"/>
              <a:gd name="T13" fmla="*/ 128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" h="256">
                <a:moveTo>
                  <a:pt x="0" y="128"/>
                </a:moveTo>
                <a:lnTo>
                  <a:pt x="3" y="222"/>
                </a:lnTo>
                <a:lnTo>
                  <a:pt x="10" y="256"/>
                </a:lnTo>
                <a:lnTo>
                  <a:pt x="20" y="127"/>
                </a:lnTo>
                <a:lnTo>
                  <a:pt x="12" y="0"/>
                </a:lnTo>
                <a:lnTo>
                  <a:pt x="5" y="33"/>
                </a:lnTo>
                <a:lnTo>
                  <a:pt x="0" y="12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054" name="Freeform 160"/>
          <p:cNvSpPr>
            <a:spLocks/>
          </p:cNvSpPr>
          <p:nvPr/>
        </p:nvSpPr>
        <p:spPr bwMode="auto">
          <a:xfrm>
            <a:off x="7145338" y="1285876"/>
            <a:ext cx="33337" cy="85725"/>
          </a:xfrm>
          <a:custGeom>
            <a:avLst/>
            <a:gdLst>
              <a:gd name="T0" fmla="*/ 224 w 234"/>
              <a:gd name="T1" fmla="*/ 20 h 588"/>
              <a:gd name="T2" fmla="*/ 214 w 234"/>
              <a:gd name="T3" fmla="*/ 76 h 588"/>
              <a:gd name="T4" fmla="*/ 176 w 234"/>
              <a:gd name="T5" fmla="*/ 165 h 588"/>
              <a:gd name="T6" fmla="*/ 128 w 234"/>
              <a:gd name="T7" fmla="*/ 266 h 588"/>
              <a:gd name="T8" fmla="*/ 88 w 234"/>
              <a:gd name="T9" fmla="*/ 351 h 588"/>
              <a:gd name="T10" fmla="*/ 53 w 234"/>
              <a:gd name="T11" fmla="*/ 423 h 588"/>
              <a:gd name="T12" fmla="*/ 50 w 234"/>
              <a:gd name="T13" fmla="*/ 361 h 588"/>
              <a:gd name="T14" fmla="*/ 48 w 234"/>
              <a:gd name="T15" fmla="*/ 340 h 588"/>
              <a:gd name="T16" fmla="*/ 44 w 234"/>
              <a:gd name="T17" fmla="*/ 339 h 588"/>
              <a:gd name="T18" fmla="*/ 39 w 234"/>
              <a:gd name="T19" fmla="*/ 360 h 588"/>
              <a:gd name="T20" fmla="*/ 32 w 234"/>
              <a:gd name="T21" fmla="*/ 402 h 588"/>
              <a:gd name="T22" fmla="*/ 17 w 234"/>
              <a:gd name="T23" fmla="*/ 493 h 588"/>
              <a:gd name="T24" fmla="*/ 3 w 234"/>
              <a:gd name="T25" fmla="*/ 567 h 588"/>
              <a:gd name="T26" fmla="*/ 0 w 234"/>
              <a:gd name="T27" fmla="*/ 587 h 588"/>
              <a:gd name="T28" fmla="*/ 3 w 234"/>
              <a:gd name="T29" fmla="*/ 588 h 588"/>
              <a:gd name="T30" fmla="*/ 12 w 234"/>
              <a:gd name="T31" fmla="*/ 572 h 588"/>
              <a:gd name="T32" fmla="*/ 28 w 234"/>
              <a:gd name="T33" fmla="*/ 536 h 588"/>
              <a:gd name="T34" fmla="*/ 52 w 234"/>
              <a:gd name="T35" fmla="*/ 485 h 588"/>
              <a:gd name="T36" fmla="*/ 84 w 234"/>
              <a:gd name="T37" fmla="*/ 413 h 588"/>
              <a:gd name="T38" fmla="*/ 122 w 234"/>
              <a:gd name="T39" fmla="*/ 330 h 588"/>
              <a:gd name="T40" fmla="*/ 160 w 234"/>
              <a:gd name="T41" fmla="*/ 245 h 588"/>
              <a:gd name="T42" fmla="*/ 227 w 234"/>
              <a:gd name="T43" fmla="*/ 86 h 588"/>
              <a:gd name="T44" fmla="*/ 234 w 234"/>
              <a:gd name="T45" fmla="*/ 18 h 588"/>
              <a:gd name="T46" fmla="*/ 225 w 234"/>
              <a:gd name="T47" fmla="*/ 5 h 588"/>
              <a:gd name="T48" fmla="*/ 220 w 234"/>
              <a:gd name="T49" fmla="*/ 0 h 588"/>
              <a:gd name="T50" fmla="*/ 220 w 234"/>
              <a:gd name="T51" fmla="*/ 6 h 588"/>
              <a:gd name="T52" fmla="*/ 224 w 234"/>
              <a:gd name="T53" fmla="*/ 20 h 5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234" h="588">
                <a:moveTo>
                  <a:pt x="224" y="20"/>
                </a:moveTo>
                <a:lnTo>
                  <a:pt x="214" y="76"/>
                </a:lnTo>
                <a:lnTo>
                  <a:pt x="176" y="165"/>
                </a:lnTo>
                <a:lnTo>
                  <a:pt x="128" y="266"/>
                </a:lnTo>
                <a:lnTo>
                  <a:pt x="88" y="351"/>
                </a:lnTo>
                <a:lnTo>
                  <a:pt x="53" y="423"/>
                </a:lnTo>
                <a:lnTo>
                  <a:pt x="50" y="361"/>
                </a:lnTo>
                <a:lnTo>
                  <a:pt x="48" y="340"/>
                </a:lnTo>
                <a:lnTo>
                  <a:pt x="44" y="339"/>
                </a:lnTo>
                <a:lnTo>
                  <a:pt x="39" y="360"/>
                </a:lnTo>
                <a:lnTo>
                  <a:pt x="32" y="402"/>
                </a:lnTo>
                <a:lnTo>
                  <a:pt x="17" y="493"/>
                </a:lnTo>
                <a:lnTo>
                  <a:pt x="3" y="567"/>
                </a:lnTo>
                <a:lnTo>
                  <a:pt x="0" y="587"/>
                </a:lnTo>
                <a:lnTo>
                  <a:pt x="3" y="588"/>
                </a:lnTo>
                <a:lnTo>
                  <a:pt x="12" y="572"/>
                </a:lnTo>
                <a:lnTo>
                  <a:pt x="28" y="536"/>
                </a:lnTo>
                <a:lnTo>
                  <a:pt x="52" y="485"/>
                </a:lnTo>
                <a:lnTo>
                  <a:pt x="84" y="413"/>
                </a:lnTo>
                <a:lnTo>
                  <a:pt x="122" y="330"/>
                </a:lnTo>
                <a:lnTo>
                  <a:pt x="160" y="245"/>
                </a:lnTo>
                <a:lnTo>
                  <a:pt x="227" y="86"/>
                </a:lnTo>
                <a:lnTo>
                  <a:pt x="234" y="18"/>
                </a:lnTo>
                <a:lnTo>
                  <a:pt x="225" y="5"/>
                </a:lnTo>
                <a:lnTo>
                  <a:pt x="220" y="0"/>
                </a:lnTo>
                <a:lnTo>
                  <a:pt x="220" y="6"/>
                </a:lnTo>
                <a:lnTo>
                  <a:pt x="224" y="2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055" name="Freeform 161"/>
          <p:cNvSpPr>
            <a:spLocks/>
          </p:cNvSpPr>
          <p:nvPr/>
        </p:nvSpPr>
        <p:spPr bwMode="auto">
          <a:xfrm>
            <a:off x="7269163" y="1289051"/>
            <a:ext cx="11112" cy="23813"/>
          </a:xfrm>
          <a:custGeom>
            <a:avLst/>
            <a:gdLst>
              <a:gd name="T0" fmla="*/ 5 w 73"/>
              <a:gd name="T1" fmla="*/ 56 h 167"/>
              <a:gd name="T2" fmla="*/ 0 w 73"/>
              <a:gd name="T3" fmla="*/ 99 h 167"/>
              <a:gd name="T4" fmla="*/ 5 w 73"/>
              <a:gd name="T5" fmla="*/ 124 h 167"/>
              <a:gd name="T6" fmla="*/ 13 w 73"/>
              <a:gd name="T7" fmla="*/ 120 h 167"/>
              <a:gd name="T8" fmla="*/ 18 w 73"/>
              <a:gd name="T9" fmla="*/ 91 h 167"/>
              <a:gd name="T10" fmla="*/ 24 w 73"/>
              <a:gd name="T11" fmla="*/ 61 h 167"/>
              <a:gd name="T12" fmla="*/ 40 w 73"/>
              <a:gd name="T13" fmla="*/ 60 h 167"/>
              <a:gd name="T14" fmla="*/ 53 w 73"/>
              <a:gd name="T15" fmla="*/ 85 h 167"/>
              <a:gd name="T16" fmla="*/ 51 w 73"/>
              <a:gd name="T17" fmla="*/ 128 h 167"/>
              <a:gd name="T18" fmla="*/ 46 w 73"/>
              <a:gd name="T19" fmla="*/ 156 h 167"/>
              <a:gd name="T20" fmla="*/ 44 w 73"/>
              <a:gd name="T21" fmla="*/ 167 h 167"/>
              <a:gd name="T22" fmla="*/ 50 w 73"/>
              <a:gd name="T23" fmla="*/ 160 h 167"/>
              <a:gd name="T24" fmla="*/ 61 w 73"/>
              <a:gd name="T25" fmla="*/ 136 h 167"/>
              <a:gd name="T26" fmla="*/ 73 w 73"/>
              <a:gd name="T27" fmla="*/ 93 h 167"/>
              <a:gd name="T28" fmla="*/ 53 w 73"/>
              <a:gd name="T29" fmla="*/ 45 h 167"/>
              <a:gd name="T30" fmla="*/ 20 w 73"/>
              <a:gd name="T31" fmla="*/ 0 h 167"/>
              <a:gd name="T32" fmla="*/ 5 w 73"/>
              <a:gd name="T33" fmla="*/ 56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73" h="167">
                <a:moveTo>
                  <a:pt x="5" y="56"/>
                </a:moveTo>
                <a:lnTo>
                  <a:pt x="0" y="99"/>
                </a:lnTo>
                <a:lnTo>
                  <a:pt x="5" y="124"/>
                </a:lnTo>
                <a:lnTo>
                  <a:pt x="13" y="120"/>
                </a:lnTo>
                <a:lnTo>
                  <a:pt x="18" y="91"/>
                </a:lnTo>
                <a:lnTo>
                  <a:pt x="24" y="61"/>
                </a:lnTo>
                <a:lnTo>
                  <a:pt x="40" y="60"/>
                </a:lnTo>
                <a:lnTo>
                  <a:pt x="53" y="85"/>
                </a:lnTo>
                <a:lnTo>
                  <a:pt x="51" y="128"/>
                </a:lnTo>
                <a:lnTo>
                  <a:pt x="46" y="156"/>
                </a:lnTo>
                <a:lnTo>
                  <a:pt x="44" y="167"/>
                </a:lnTo>
                <a:lnTo>
                  <a:pt x="50" y="160"/>
                </a:lnTo>
                <a:lnTo>
                  <a:pt x="61" y="136"/>
                </a:lnTo>
                <a:lnTo>
                  <a:pt x="73" y="93"/>
                </a:lnTo>
                <a:lnTo>
                  <a:pt x="53" y="45"/>
                </a:lnTo>
                <a:lnTo>
                  <a:pt x="20" y="0"/>
                </a:lnTo>
                <a:lnTo>
                  <a:pt x="5" y="5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056" name="Freeform 162"/>
          <p:cNvSpPr>
            <a:spLocks/>
          </p:cNvSpPr>
          <p:nvPr/>
        </p:nvSpPr>
        <p:spPr bwMode="auto">
          <a:xfrm>
            <a:off x="6694488" y="1306513"/>
            <a:ext cx="239712" cy="228600"/>
          </a:xfrm>
          <a:custGeom>
            <a:avLst/>
            <a:gdLst>
              <a:gd name="T0" fmla="*/ 654 w 1654"/>
              <a:gd name="T1" fmla="*/ 16 h 1584"/>
              <a:gd name="T2" fmla="*/ 473 w 1654"/>
              <a:gd name="T3" fmla="*/ 78 h 1584"/>
              <a:gd name="T4" fmla="*/ 315 w 1654"/>
              <a:gd name="T5" fmla="*/ 177 h 1584"/>
              <a:gd name="T6" fmla="*/ 182 w 1654"/>
              <a:gd name="T7" fmla="*/ 311 h 1584"/>
              <a:gd name="T8" fmla="*/ 76 w 1654"/>
              <a:gd name="T9" fmla="*/ 477 h 1584"/>
              <a:gd name="T10" fmla="*/ 11 w 1654"/>
              <a:gd name="T11" fmla="*/ 639 h 1584"/>
              <a:gd name="T12" fmla="*/ 0 w 1654"/>
              <a:gd name="T13" fmla="*/ 822 h 1584"/>
              <a:gd name="T14" fmla="*/ 11 w 1654"/>
              <a:gd name="T15" fmla="*/ 1000 h 1584"/>
              <a:gd name="T16" fmla="*/ 66 w 1654"/>
              <a:gd name="T17" fmla="*/ 1146 h 1584"/>
              <a:gd name="T18" fmla="*/ 155 w 1654"/>
              <a:gd name="T19" fmla="*/ 1294 h 1584"/>
              <a:gd name="T20" fmla="*/ 275 w 1654"/>
              <a:gd name="T21" fmla="*/ 1424 h 1584"/>
              <a:gd name="T22" fmla="*/ 410 w 1654"/>
              <a:gd name="T23" fmla="*/ 1525 h 1584"/>
              <a:gd name="T24" fmla="*/ 547 w 1654"/>
              <a:gd name="T25" fmla="*/ 1584 h 1584"/>
              <a:gd name="T26" fmla="*/ 547 w 1654"/>
              <a:gd name="T27" fmla="*/ 1577 h 1584"/>
              <a:gd name="T28" fmla="*/ 475 w 1654"/>
              <a:gd name="T29" fmla="*/ 1537 h 1584"/>
              <a:gd name="T30" fmla="*/ 271 w 1654"/>
              <a:gd name="T31" fmla="*/ 1398 h 1584"/>
              <a:gd name="T32" fmla="*/ 127 w 1654"/>
              <a:gd name="T33" fmla="*/ 1223 h 1584"/>
              <a:gd name="T34" fmla="*/ 43 w 1654"/>
              <a:gd name="T35" fmla="*/ 1023 h 1584"/>
              <a:gd name="T36" fmla="*/ 17 w 1654"/>
              <a:gd name="T37" fmla="*/ 812 h 1584"/>
              <a:gd name="T38" fmla="*/ 52 w 1654"/>
              <a:gd name="T39" fmla="*/ 600 h 1584"/>
              <a:gd name="T40" fmla="*/ 144 w 1654"/>
              <a:gd name="T41" fmla="*/ 402 h 1584"/>
              <a:gd name="T42" fmla="*/ 296 w 1654"/>
              <a:gd name="T43" fmla="*/ 227 h 1584"/>
              <a:gd name="T44" fmla="*/ 505 w 1654"/>
              <a:gd name="T45" fmla="*/ 91 h 1584"/>
              <a:gd name="T46" fmla="*/ 636 w 1654"/>
              <a:gd name="T47" fmla="*/ 46 h 1584"/>
              <a:gd name="T48" fmla="*/ 826 w 1654"/>
              <a:gd name="T49" fmla="*/ 37 h 1584"/>
              <a:gd name="T50" fmla="*/ 1022 w 1654"/>
              <a:gd name="T51" fmla="*/ 48 h 1584"/>
              <a:gd name="T52" fmla="*/ 1177 w 1654"/>
              <a:gd name="T53" fmla="*/ 105 h 1584"/>
              <a:gd name="T54" fmla="*/ 1299 w 1654"/>
              <a:gd name="T55" fmla="*/ 176 h 1584"/>
              <a:gd name="T56" fmla="*/ 1407 w 1654"/>
              <a:gd name="T57" fmla="*/ 266 h 1584"/>
              <a:gd name="T58" fmla="*/ 1498 w 1654"/>
              <a:gd name="T59" fmla="*/ 374 h 1584"/>
              <a:gd name="T60" fmla="*/ 1571 w 1654"/>
              <a:gd name="T61" fmla="*/ 496 h 1584"/>
              <a:gd name="T62" fmla="*/ 1620 w 1654"/>
              <a:gd name="T63" fmla="*/ 630 h 1584"/>
              <a:gd name="T64" fmla="*/ 1629 w 1654"/>
              <a:gd name="T65" fmla="*/ 816 h 1584"/>
              <a:gd name="T66" fmla="*/ 1635 w 1654"/>
              <a:gd name="T67" fmla="*/ 954 h 1584"/>
              <a:gd name="T68" fmla="*/ 1648 w 1654"/>
              <a:gd name="T69" fmla="*/ 971 h 1584"/>
              <a:gd name="T70" fmla="*/ 1654 w 1654"/>
              <a:gd name="T71" fmla="*/ 748 h 1584"/>
              <a:gd name="T72" fmla="*/ 1594 w 1654"/>
              <a:gd name="T73" fmla="*/ 498 h 1584"/>
              <a:gd name="T74" fmla="*/ 1522 w 1654"/>
              <a:gd name="T75" fmla="*/ 372 h 1584"/>
              <a:gd name="T76" fmla="*/ 1430 w 1654"/>
              <a:gd name="T77" fmla="*/ 261 h 1584"/>
              <a:gd name="T78" fmla="*/ 1322 w 1654"/>
              <a:gd name="T79" fmla="*/ 168 h 1584"/>
              <a:gd name="T80" fmla="*/ 1202 w 1654"/>
              <a:gd name="T81" fmla="*/ 94 h 1584"/>
              <a:gd name="T82" fmla="*/ 1072 w 1654"/>
              <a:gd name="T83" fmla="*/ 39 h 1584"/>
              <a:gd name="T84" fmla="*/ 935 w 1654"/>
              <a:gd name="T85" fmla="*/ 8 h 1584"/>
              <a:gd name="T86" fmla="*/ 795 w 1654"/>
              <a:gd name="T87" fmla="*/ 0 h 1584"/>
              <a:gd name="T88" fmla="*/ 654 w 1654"/>
              <a:gd name="T89" fmla="*/ 16 h 15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654" h="1584">
                <a:moveTo>
                  <a:pt x="654" y="16"/>
                </a:moveTo>
                <a:lnTo>
                  <a:pt x="473" y="78"/>
                </a:lnTo>
                <a:lnTo>
                  <a:pt x="315" y="177"/>
                </a:lnTo>
                <a:lnTo>
                  <a:pt x="182" y="311"/>
                </a:lnTo>
                <a:lnTo>
                  <a:pt x="76" y="477"/>
                </a:lnTo>
                <a:lnTo>
                  <a:pt x="11" y="639"/>
                </a:lnTo>
                <a:lnTo>
                  <a:pt x="0" y="822"/>
                </a:lnTo>
                <a:lnTo>
                  <a:pt x="11" y="1000"/>
                </a:lnTo>
                <a:lnTo>
                  <a:pt x="66" y="1146"/>
                </a:lnTo>
                <a:lnTo>
                  <a:pt x="155" y="1294"/>
                </a:lnTo>
                <a:lnTo>
                  <a:pt x="275" y="1424"/>
                </a:lnTo>
                <a:lnTo>
                  <a:pt x="410" y="1525"/>
                </a:lnTo>
                <a:lnTo>
                  <a:pt x="547" y="1584"/>
                </a:lnTo>
                <a:lnTo>
                  <a:pt x="547" y="1577"/>
                </a:lnTo>
                <a:lnTo>
                  <a:pt x="475" y="1537"/>
                </a:lnTo>
                <a:lnTo>
                  <a:pt x="271" y="1398"/>
                </a:lnTo>
                <a:lnTo>
                  <a:pt x="127" y="1223"/>
                </a:lnTo>
                <a:lnTo>
                  <a:pt x="43" y="1023"/>
                </a:lnTo>
                <a:lnTo>
                  <a:pt x="17" y="812"/>
                </a:lnTo>
                <a:lnTo>
                  <a:pt x="52" y="600"/>
                </a:lnTo>
                <a:lnTo>
                  <a:pt x="144" y="402"/>
                </a:lnTo>
                <a:lnTo>
                  <a:pt x="296" y="227"/>
                </a:lnTo>
                <a:lnTo>
                  <a:pt x="505" y="91"/>
                </a:lnTo>
                <a:lnTo>
                  <a:pt x="636" y="46"/>
                </a:lnTo>
                <a:lnTo>
                  <a:pt x="826" y="37"/>
                </a:lnTo>
                <a:lnTo>
                  <a:pt x="1022" y="48"/>
                </a:lnTo>
                <a:lnTo>
                  <a:pt x="1177" y="105"/>
                </a:lnTo>
                <a:lnTo>
                  <a:pt x="1299" y="176"/>
                </a:lnTo>
                <a:lnTo>
                  <a:pt x="1407" y="266"/>
                </a:lnTo>
                <a:lnTo>
                  <a:pt x="1498" y="374"/>
                </a:lnTo>
                <a:lnTo>
                  <a:pt x="1571" y="496"/>
                </a:lnTo>
                <a:lnTo>
                  <a:pt x="1620" y="630"/>
                </a:lnTo>
                <a:lnTo>
                  <a:pt x="1629" y="816"/>
                </a:lnTo>
                <a:lnTo>
                  <a:pt x="1635" y="954"/>
                </a:lnTo>
                <a:lnTo>
                  <a:pt x="1648" y="971"/>
                </a:lnTo>
                <a:lnTo>
                  <a:pt x="1654" y="748"/>
                </a:lnTo>
                <a:lnTo>
                  <a:pt x="1594" y="498"/>
                </a:lnTo>
                <a:lnTo>
                  <a:pt x="1522" y="372"/>
                </a:lnTo>
                <a:lnTo>
                  <a:pt x="1430" y="261"/>
                </a:lnTo>
                <a:lnTo>
                  <a:pt x="1322" y="168"/>
                </a:lnTo>
                <a:lnTo>
                  <a:pt x="1202" y="94"/>
                </a:lnTo>
                <a:lnTo>
                  <a:pt x="1072" y="39"/>
                </a:lnTo>
                <a:lnTo>
                  <a:pt x="935" y="8"/>
                </a:lnTo>
                <a:lnTo>
                  <a:pt x="795" y="0"/>
                </a:lnTo>
                <a:lnTo>
                  <a:pt x="654" y="1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057" name="Freeform 163"/>
          <p:cNvSpPr>
            <a:spLocks/>
          </p:cNvSpPr>
          <p:nvPr/>
        </p:nvSpPr>
        <p:spPr bwMode="auto">
          <a:xfrm>
            <a:off x="7588250" y="1308101"/>
            <a:ext cx="4762" cy="9525"/>
          </a:xfrm>
          <a:custGeom>
            <a:avLst/>
            <a:gdLst>
              <a:gd name="T0" fmla="*/ 0 w 41"/>
              <a:gd name="T1" fmla="*/ 6 h 73"/>
              <a:gd name="T2" fmla="*/ 6 w 41"/>
              <a:gd name="T3" fmla="*/ 30 h 73"/>
              <a:gd name="T4" fmla="*/ 20 w 41"/>
              <a:gd name="T5" fmla="*/ 58 h 73"/>
              <a:gd name="T6" fmla="*/ 35 w 41"/>
              <a:gd name="T7" fmla="*/ 73 h 73"/>
              <a:gd name="T8" fmla="*/ 41 w 41"/>
              <a:gd name="T9" fmla="*/ 68 h 73"/>
              <a:gd name="T10" fmla="*/ 35 w 41"/>
              <a:gd name="T11" fmla="*/ 45 h 73"/>
              <a:gd name="T12" fmla="*/ 20 w 41"/>
              <a:gd name="T13" fmla="*/ 17 h 73"/>
              <a:gd name="T14" fmla="*/ 6 w 41"/>
              <a:gd name="T15" fmla="*/ 0 h 73"/>
              <a:gd name="T16" fmla="*/ 0 w 41"/>
              <a:gd name="T17" fmla="*/ 6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1" h="73">
                <a:moveTo>
                  <a:pt x="0" y="6"/>
                </a:moveTo>
                <a:lnTo>
                  <a:pt x="6" y="30"/>
                </a:lnTo>
                <a:lnTo>
                  <a:pt x="20" y="58"/>
                </a:lnTo>
                <a:lnTo>
                  <a:pt x="35" y="73"/>
                </a:lnTo>
                <a:lnTo>
                  <a:pt x="41" y="68"/>
                </a:lnTo>
                <a:lnTo>
                  <a:pt x="35" y="45"/>
                </a:lnTo>
                <a:lnTo>
                  <a:pt x="20" y="17"/>
                </a:lnTo>
                <a:lnTo>
                  <a:pt x="6" y="0"/>
                </a:lnTo>
                <a:lnTo>
                  <a:pt x="0" y="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058" name="Freeform 164"/>
          <p:cNvSpPr>
            <a:spLocks/>
          </p:cNvSpPr>
          <p:nvPr/>
        </p:nvSpPr>
        <p:spPr bwMode="auto">
          <a:xfrm>
            <a:off x="7639050" y="1308101"/>
            <a:ext cx="11112" cy="6350"/>
          </a:xfrm>
          <a:custGeom>
            <a:avLst/>
            <a:gdLst>
              <a:gd name="T0" fmla="*/ 8 w 74"/>
              <a:gd name="T1" fmla="*/ 27 h 49"/>
              <a:gd name="T2" fmla="*/ 1 w 74"/>
              <a:gd name="T3" fmla="*/ 38 h 49"/>
              <a:gd name="T4" fmla="*/ 0 w 74"/>
              <a:gd name="T5" fmla="*/ 46 h 49"/>
              <a:gd name="T6" fmla="*/ 6 w 74"/>
              <a:gd name="T7" fmla="*/ 49 h 49"/>
              <a:gd name="T8" fmla="*/ 21 w 74"/>
              <a:gd name="T9" fmla="*/ 48 h 49"/>
              <a:gd name="T10" fmla="*/ 74 w 74"/>
              <a:gd name="T11" fmla="*/ 22 h 49"/>
              <a:gd name="T12" fmla="*/ 62 w 74"/>
              <a:gd name="T13" fmla="*/ 0 h 49"/>
              <a:gd name="T14" fmla="*/ 34 w 74"/>
              <a:gd name="T15" fmla="*/ 8 h 49"/>
              <a:gd name="T16" fmla="*/ 8 w 74"/>
              <a:gd name="T17" fmla="*/ 27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4" h="49">
                <a:moveTo>
                  <a:pt x="8" y="27"/>
                </a:moveTo>
                <a:lnTo>
                  <a:pt x="1" y="38"/>
                </a:lnTo>
                <a:lnTo>
                  <a:pt x="0" y="46"/>
                </a:lnTo>
                <a:lnTo>
                  <a:pt x="6" y="49"/>
                </a:lnTo>
                <a:lnTo>
                  <a:pt x="21" y="48"/>
                </a:lnTo>
                <a:lnTo>
                  <a:pt x="74" y="22"/>
                </a:lnTo>
                <a:lnTo>
                  <a:pt x="62" y="0"/>
                </a:lnTo>
                <a:lnTo>
                  <a:pt x="34" y="8"/>
                </a:lnTo>
                <a:lnTo>
                  <a:pt x="8" y="2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059" name="Freeform 165"/>
          <p:cNvSpPr>
            <a:spLocks/>
          </p:cNvSpPr>
          <p:nvPr/>
        </p:nvSpPr>
        <p:spPr bwMode="auto">
          <a:xfrm>
            <a:off x="6584950" y="1317626"/>
            <a:ext cx="6350" cy="6350"/>
          </a:xfrm>
          <a:custGeom>
            <a:avLst/>
            <a:gdLst>
              <a:gd name="T0" fmla="*/ 4 w 46"/>
              <a:gd name="T1" fmla="*/ 11 h 46"/>
              <a:gd name="T2" fmla="*/ 0 w 46"/>
              <a:gd name="T3" fmla="*/ 27 h 46"/>
              <a:gd name="T4" fmla="*/ 11 w 46"/>
              <a:gd name="T5" fmla="*/ 42 h 46"/>
              <a:gd name="T6" fmla="*/ 27 w 46"/>
              <a:gd name="T7" fmla="*/ 46 h 46"/>
              <a:gd name="T8" fmla="*/ 42 w 46"/>
              <a:gd name="T9" fmla="*/ 35 h 46"/>
              <a:gd name="T10" fmla="*/ 46 w 46"/>
              <a:gd name="T11" fmla="*/ 19 h 46"/>
              <a:gd name="T12" fmla="*/ 35 w 46"/>
              <a:gd name="T13" fmla="*/ 4 h 46"/>
              <a:gd name="T14" fmla="*/ 18 w 46"/>
              <a:gd name="T15" fmla="*/ 0 h 46"/>
              <a:gd name="T16" fmla="*/ 4 w 46"/>
              <a:gd name="T17" fmla="*/ 11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6" h="46">
                <a:moveTo>
                  <a:pt x="4" y="11"/>
                </a:moveTo>
                <a:lnTo>
                  <a:pt x="0" y="27"/>
                </a:lnTo>
                <a:lnTo>
                  <a:pt x="11" y="42"/>
                </a:lnTo>
                <a:lnTo>
                  <a:pt x="27" y="46"/>
                </a:lnTo>
                <a:lnTo>
                  <a:pt x="42" y="35"/>
                </a:lnTo>
                <a:lnTo>
                  <a:pt x="46" y="19"/>
                </a:lnTo>
                <a:lnTo>
                  <a:pt x="35" y="4"/>
                </a:lnTo>
                <a:lnTo>
                  <a:pt x="18" y="0"/>
                </a:lnTo>
                <a:lnTo>
                  <a:pt x="4" y="1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060" name="Freeform 166"/>
          <p:cNvSpPr>
            <a:spLocks/>
          </p:cNvSpPr>
          <p:nvPr/>
        </p:nvSpPr>
        <p:spPr bwMode="auto">
          <a:xfrm>
            <a:off x="6804025" y="1317626"/>
            <a:ext cx="23812" cy="1588"/>
          </a:xfrm>
          <a:custGeom>
            <a:avLst/>
            <a:gdLst>
              <a:gd name="T0" fmla="*/ 16 w 165"/>
              <a:gd name="T1" fmla="*/ 8 h 12"/>
              <a:gd name="T2" fmla="*/ 82 w 165"/>
              <a:gd name="T3" fmla="*/ 12 h 12"/>
              <a:gd name="T4" fmla="*/ 150 w 165"/>
              <a:gd name="T5" fmla="*/ 8 h 12"/>
              <a:gd name="T6" fmla="*/ 160 w 165"/>
              <a:gd name="T7" fmla="*/ 7 h 12"/>
              <a:gd name="T8" fmla="*/ 165 w 165"/>
              <a:gd name="T9" fmla="*/ 5 h 12"/>
              <a:gd name="T10" fmla="*/ 163 w 165"/>
              <a:gd name="T11" fmla="*/ 4 h 12"/>
              <a:gd name="T12" fmla="*/ 157 w 165"/>
              <a:gd name="T13" fmla="*/ 3 h 12"/>
              <a:gd name="T14" fmla="*/ 128 w 165"/>
              <a:gd name="T15" fmla="*/ 1 h 12"/>
              <a:gd name="T16" fmla="*/ 82 w 165"/>
              <a:gd name="T17" fmla="*/ 0 h 12"/>
              <a:gd name="T18" fmla="*/ 35 w 165"/>
              <a:gd name="T19" fmla="*/ 1 h 12"/>
              <a:gd name="T20" fmla="*/ 8 w 165"/>
              <a:gd name="T21" fmla="*/ 3 h 12"/>
              <a:gd name="T22" fmla="*/ 0 w 165"/>
              <a:gd name="T23" fmla="*/ 4 h 12"/>
              <a:gd name="T24" fmla="*/ 0 w 165"/>
              <a:gd name="T25" fmla="*/ 5 h 12"/>
              <a:gd name="T26" fmla="*/ 4 w 165"/>
              <a:gd name="T27" fmla="*/ 7 h 12"/>
              <a:gd name="T28" fmla="*/ 16 w 165"/>
              <a:gd name="T29" fmla="*/ 8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65" h="12">
                <a:moveTo>
                  <a:pt x="16" y="8"/>
                </a:moveTo>
                <a:lnTo>
                  <a:pt x="82" y="12"/>
                </a:lnTo>
                <a:lnTo>
                  <a:pt x="150" y="8"/>
                </a:lnTo>
                <a:lnTo>
                  <a:pt x="160" y="7"/>
                </a:lnTo>
                <a:lnTo>
                  <a:pt x="165" y="5"/>
                </a:lnTo>
                <a:lnTo>
                  <a:pt x="163" y="4"/>
                </a:lnTo>
                <a:lnTo>
                  <a:pt x="157" y="3"/>
                </a:lnTo>
                <a:lnTo>
                  <a:pt x="128" y="1"/>
                </a:lnTo>
                <a:lnTo>
                  <a:pt x="82" y="0"/>
                </a:lnTo>
                <a:lnTo>
                  <a:pt x="35" y="1"/>
                </a:lnTo>
                <a:lnTo>
                  <a:pt x="8" y="3"/>
                </a:lnTo>
                <a:lnTo>
                  <a:pt x="0" y="4"/>
                </a:lnTo>
                <a:lnTo>
                  <a:pt x="0" y="5"/>
                </a:lnTo>
                <a:lnTo>
                  <a:pt x="4" y="7"/>
                </a:lnTo>
                <a:lnTo>
                  <a:pt x="16" y="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061" name="Freeform 167"/>
          <p:cNvSpPr>
            <a:spLocks/>
          </p:cNvSpPr>
          <p:nvPr/>
        </p:nvSpPr>
        <p:spPr bwMode="auto">
          <a:xfrm>
            <a:off x="7262813" y="1316038"/>
            <a:ext cx="9525" cy="34925"/>
          </a:xfrm>
          <a:custGeom>
            <a:avLst/>
            <a:gdLst>
              <a:gd name="T0" fmla="*/ 47 w 70"/>
              <a:gd name="T1" fmla="*/ 48 h 233"/>
              <a:gd name="T2" fmla="*/ 40 w 70"/>
              <a:gd name="T3" fmla="*/ 72 h 233"/>
              <a:gd name="T4" fmla="*/ 33 w 70"/>
              <a:gd name="T5" fmla="*/ 85 h 233"/>
              <a:gd name="T6" fmla="*/ 25 w 70"/>
              <a:gd name="T7" fmla="*/ 85 h 233"/>
              <a:gd name="T8" fmla="*/ 16 w 70"/>
              <a:gd name="T9" fmla="*/ 74 h 233"/>
              <a:gd name="T10" fmla="*/ 3 w 70"/>
              <a:gd name="T11" fmla="*/ 79 h 233"/>
              <a:gd name="T12" fmla="*/ 0 w 70"/>
              <a:gd name="T13" fmla="*/ 141 h 233"/>
              <a:gd name="T14" fmla="*/ 0 w 70"/>
              <a:gd name="T15" fmla="*/ 233 h 233"/>
              <a:gd name="T16" fmla="*/ 39 w 70"/>
              <a:gd name="T17" fmla="*/ 122 h 233"/>
              <a:gd name="T18" fmla="*/ 66 w 70"/>
              <a:gd name="T19" fmla="*/ 39 h 233"/>
              <a:gd name="T20" fmla="*/ 70 w 70"/>
              <a:gd name="T21" fmla="*/ 0 h 233"/>
              <a:gd name="T22" fmla="*/ 60 w 70"/>
              <a:gd name="T23" fmla="*/ 10 h 233"/>
              <a:gd name="T24" fmla="*/ 47 w 70"/>
              <a:gd name="T25" fmla="*/ 48 h 2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0" h="233">
                <a:moveTo>
                  <a:pt x="47" y="48"/>
                </a:moveTo>
                <a:lnTo>
                  <a:pt x="40" y="72"/>
                </a:lnTo>
                <a:lnTo>
                  <a:pt x="33" y="85"/>
                </a:lnTo>
                <a:lnTo>
                  <a:pt x="25" y="85"/>
                </a:lnTo>
                <a:lnTo>
                  <a:pt x="16" y="74"/>
                </a:lnTo>
                <a:lnTo>
                  <a:pt x="3" y="79"/>
                </a:lnTo>
                <a:lnTo>
                  <a:pt x="0" y="141"/>
                </a:lnTo>
                <a:lnTo>
                  <a:pt x="0" y="233"/>
                </a:lnTo>
                <a:lnTo>
                  <a:pt x="39" y="122"/>
                </a:lnTo>
                <a:lnTo>
                  <a:pt x="66" y="39"/>
                </a:lnTo>
                <a:lnTo>
                  <a:pt x="70" y="0"/>
                </a:lnTo>
                <a:lnTo>
                  <a:pt x="60" y="10"/>
                </a:lnTo>
                <a:lnTo>
                  <a:pt x="47" y="4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062" name="Freeform 168"/>
          <p:cNvSpPr>
            <a:spLocks/>
          </p:cNvSpPr>
          <p:nvPr/>
        </p:nvSpPr>
        <p:spPr bwMode="auto">
          <a:xfrm>
            <a:off x="6724650" y="1319213"/>
            <a:ext cx="182562" cy="171450"/>
          </a:xfrm>
          <a:custGeom>
            <a:avLst/>
            <a:gdLst>
              <a:gd name="T0" fmla="*/ 1019 w 1270"/>
              <a:gd name="T1" fmla="*/ 121 h 1181"/>
              <a:gd name="T2" fmla="*/ 1053 w 1270"/>
              <a:gd name="T3" fmla="*/ 198 h 1181"/>
              <a:gd name="T4" fmla="*/ 1118 w 1270"/>
              <a:gd name="T5" fmla="*/ 216 h 1181"/>
              <a:gd name="T6" fmla="*/ 1233 w 1270"/>
              <a:gd name="T7" fmla="*/ 450 h 1181"/>
              <a:gd name="T8" fmla="*/ 1229 w 1270"/>
              <a:gd name="T9" fmla="*/ 716 h 1181"/>
              <a:gd name="T10" fmla="*/ 1106 w 1270"/>
              <a:gd name="T11" fmla="*/ 953 h 1181"/>
              <a:gd name="T12" fmla="*/ 879 w 1270"/>
              <a:gd name="T13" fmla="*/ 1111 h 1181"/>
              <a:gd name="T14" fmla="*/ 605 w 1270"/>
              <a:gd name="T15" fmla="*/ 1158 h 1181"/>
              <a:gd name="T16" fmla="*/ 333 w 1270"/>
              <a:gd name="T17" fmla="*/ 1089 h 1181"/>
              <a:gd name="T18" fmla="*/ 91 w 1270"/>
              <a:gd name="T19" fmla="*/ 857 h 1181"/>
              <a:gd name="T20" fmla="*/ 46 w 1270"/>
              <a:gd name="T21" fmla="*/ 690 h 1181"/>
              <a:gd name="T22" fmla="*/ 104 w 1270"/>
              <a:gd name="T23" fmla="*/ 684 h 1181"/>
              <a:gd name="T24" fmla="*/ 108 w 1270"/>
              <a:gd name="T25" fmla="*/ 710 h 1181"/>
              <a:gd name="T26" fmla="*/ 148 w 1270"/>
              <a:gd name="T27" fmla="*/ 698 h 1181"/>
              <a:gd name="T28" fmla="*/ 147 w 1270"/>
              <a:gd name="T29" fmla="*/ 685 h 1181"/>
              <a:gd name="T30" fmla="*/ 92 w 1270"/>
              <a:gd name="T31" fmla="*/ 663 h 1181"/>
              <a:gd name="T32" fmla="*/ 27 w 1270"/>
              <a:gd name="T33" fmla="*/ 669 h 1181"/>
              <a:gd name="T34" fmla="*/ 21 w 1270"/>
              <a:gd name="T35" fmla="*/ 645 h 1181"/>
              <a:gd name="T36" fmla="*/ 50 w 1270"/>
              <a:gd name="T37" fmla="*/ 608 h 1181"/>
              <a:gd name="T38" fmla="*/ 50 w 1270"/>
              <a:gd name="T39" fmla="*/ 600 h 1181"/>
              <a:gd name="T40" fmla="*/ 22 w 1270"/>
              <a:gd name="T41" fmla="*/ 606 h 1181"/>
              <a:gd name="T42" fmla="*/ 0 w 1270"/>
              <a:gd name="T43" fmla="*/ 602 h 1181"/>
              <a:gd name="T44" fmla="*/ 39 w 1270"/>
              <a:gd name="T45" fmla="*/ 806 h 1181"/>
              <a:gd name="T46" fmla="*/ 224 w 1270"/>
              <a:gd name="T47" fmla="*/ 1045 h 1181"/>
              <a:gd name="T48" fmla="*/ 484 w 1270"/>
              <a:gd name="T49" fmla="*/ 1171 h 1181"/>
              <a:gd name="T50" fmla="*/ 775 w 1270"/>
              <a:gd name="T51" fmla="*/ 1169 h 1181"/>
              <a:gd name="T52" fmla="*/ 1010 w 1270"/>
              <a:gd name="T53" fmla="*/ 1067 h 1181"/>
              <a:gd name="T54" fmla="*/ 1186 w 1270"/>
              <a:gd name="T55" fmla="*/ 875 h 1181"/>
              <a:gd name="T56" fmla="*/ 1264 w 1270"/>
              <a:gd name="T57" fmla="*/ 661 h 1181"/>
              <a:gd name="T58" fmla="*/ 1254 w 1270"/>
              <a:gd name="T59" fmla="*/ 437 h 1181"/>
              <a:gd name="T60" fmla="*/ 1158 w 1270"/>
              <a:gd name="T61" fmla="*/ 231 h 1181"/>
              <a:gd name="T62" fmla="*/ 928 w 1270"/>
              <a:gd name="T63" fmla="*/ 42 h 1181"/>
              <a:gd name="T64" fmla="*/ 791 w 1270"/>
              <a:gd name="T65" fmla="*/ 1 h 1181"/>
              <a:gd name="T66" fmla="*/ 797 w 1270"/>
              <a:gd name="T67" fmla="*/ 12 h 11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270" h="1181">
                <a:moveTo>
                  <a:pt x="820" y="22"/>
                </a:moveTo>
                <a:lnTo>
                  <a:pt x="1019" y="121"/>
                </a:lnTo>
                <a:lnTo>
                  <a:pt x="1049" y="190"/>
                </a:lnTo>
                <a:lnTo>
                  <a:pt x="1053" y="198"/>
                </a:lnTo>
                <a:lnTo>
                  <a:pt x="1068" y="194"/>
                </a:lnTo>
                <a:lnTo>
                  <a:pt x="1118" y="216"/>
                </a:lnTo>
                <a:lnTo>
                  <a:pt x="1196" y="338"/>
                </a:lnTo>
                <a:lnTo>
                  <a:pt x="1233" y="450"/>
                </a:lnTo>
                <a:lnTo>
                  <a:pt x="1244" y="582"/>
                </a:lnTo>
                <a:lnTo>
                  <a:pt x="1229" y="716"/>
                </a:lnTo>
                <a:lnTo>
                  <a:pt x="1187" y="836"/>
                </a:lnTo>
                <a:lnTo>
                  <a:pt x="1106" y="953"/>
                </a:lnTo>
                <a:lnTo>
                  <a:pt x="1002" y="1045"/>
                </a:lnTo>
                <a:lnTo>
                  <a:pt x="879" y="1111"/>
                </a:lnTo>
                <a:lnTo>
                  <a:pt x="744" y="1149"/>
                </a:lnTo>
                <a:lnTo>
                  <a:pt x="605" y="1158"/>
                </a:lnTo>
                <a:lnTo>
                  <a:pt x="466" y="1139"/>
                </a:lnTo>
                <a:lnTo>
                  <a:pt x="333" y="1089"/>
                </a:lnTo>
                <a:lnTo>
                  <a:pt x="215" y="1008"/>
                </a:lnTo>
                <a:lnTo>
                  <a:pt x="91" y="857"/>
                </a:lnTo>
                <a:lnTo>
                  <a:pt x="35" y="714"/>
                </a:lnTo>
                <a:lnTo>
                  <a:pt x="46" y="690"/>
                </a:lnTo>
                <a:lnTo>
                  <a:pt x="78" y="679"/>
                </a:lnTo>
                <a:lnTo>
                  <a:pt x="104" y="684"/>
                </a:lnTo>
                <a:lnTo>
                  <a:pt x="107" y="700"/>
                </a:lnTo>
                <a:lnTo>
                  <a:pt x="108" y="710"/>
                </a:lnTo>
                <a:lnTo>
                  <a:pt x="130" y="706"/>
                </a:lnTo>
                <a:lnTo>
                  <a:pt x="148" y="698"/>
                </a:lnTo>
                <a:lnTo>
                  <a:pt x="153" y="692"/>
                </a:lnTo>
                <a:lnTo>
                  <a:pt x="147" y="685"/>
                </a:lnTo>
                <a:lnTo>
                  <a:pt x="128" y="675"/>
                </a:lnTo>
                <a:lnTo>
                  <a:pt x="92" y="663"/>
                </a:lnTo>
                <a:lnTo>
                  <a:pt x="54" y="665"/>
                </a:lnTo>
                <a:lnTo>
                  <a:pt x="27" y="669"/>
                </a:lnTo>
                <a:lnTo>
                  <a:pt x="15" y="662"/>
                </a:lnTo>
                <a:lnTo>
                  <a:pt x="21" y="645"/>
                </a:lnTo>
                <a:lnTo>
                  <a:pt x="41" y="619"/>
                </a:lnTo>
                <a:lnTo>
                  <a:pt x="50" y="608"/>
                </a:lnTo>
                <a:lnTo>
                  <a:pt x="54" y="601"/>
                </a:lnTo>
                <a:lnTo>
                  <a:pt x="50" y="600"/>
                </a:lnTo>
                <a:lnTo>
                  <a:pt x="41" y="605"/>
                </a:lnTo>
                <a:lnTo>
                  <a:pt x="22" y="606"/>
                </a:lnTo>
                <a:lnTo>
                  <a:pt x="6" y="592"/>
                </a:lnTo>
                <a:lnTo>
                  <a:pt x="0" y="602"/>
                </a:lnTo>
                <a:lnTo>
                  <a:pt x="4" y="665"/>
                </a:lnTo>
                <a:lnTo>
                  <a:pt x="39" y="806"/>
                </a:lnTo>
                <a:lnTo>
                  <a:pt x="115" y="935"/>
                </a:lnTo>
                <a:lnTo>
                  <a:pt x="224" y="1045"/>
                </a:lnTo>
                <a:lnTo>
                  <a:pt x="361" y="1130"/>
                </a:lnTo>
                <a:lnTo>
                  <a:pt x="484" y="1171"/>
                </a:lnTo>
                <a:lnTo>
                  <a:pt x="636" y="1181"/>
                </a:lnTo>
                <a:lnTo>
                  <a:pt x="775" y="1169"/>
                </a:lnTo>
                <a:lnTo>
                  <a:pt x="898" y="1132"/>
                </a:lnTo>
                <a:lnTo>
                  <a:pt x="1010" y="1067"/>
                </a:lnTo>
                <a:lnTo>
                  <a:pt x="1115" y="970"/>
                </a:lnTo>
                <a:lnTo>
                  <a:pt x="1186" y="875"/>
                </a:lnTo>
                <a:lnTo>
                  <a:pt x="1237" y="771"/>
                </a:lnTo>
                <a:lnTo>
                  <a:pt x="1264" y="661"/>
                </a:lnTo>
                <a:lnTo>
                  <a:pt x="1270" y="548"/>
                </a:lnTo>
                <a:lnTo>
                  <a:pt x="1254" y="437"/>
                </a:lnTo>
                <a:lnTo>
                  <a:pt x="1216" y="330"/>
                </a:lnTo>
                <a:lnTo>
                  <a:pt x="1158" y="231"/>
                </a:lnTo>
                <a:lnTo>
                  <a:pt x="1078" y="144"/>
                </a:lnTo>
                <a:lnTo>
                  <a:pt x="928" y="42"/>
                </a:lnTo>
                <a:lnTo>
                  <a:pt x="805" y="0"/>
                </a:lnTo>
                <a:lnTo>
                  <a:pt x="791" y="1"/>
                </a:lnTo>
                <a:lnTo>
                  <a:pt x="788" y="5"/>
                </a:lnTo>
                <a:lnTo>
                  <a:pt x="797" y="12"/>
                </a:lnTo>
                <a:lnTo>
                  <a:pt x="820" y="2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063" name="Freeform 169"/>
          <p:cNvSpPr>
            <a:spLocks/>
          </p:cNvSpPr>
          <p:nvPr/>
        </p:nvSpPr>
        <p:spPr bwMode="auto">
          <a:xfrm>
            <a:off x="7594600" y="1323976"/>
            <a:ext cx="6350" cy="17463"/>
          </a:xfrm>
          <a:custGeom>
            <a:avLst/>
            <a:gdLst>
              <a:gd name="T0" fmla="*/ 6 w 50"/>
              <a:gd name="T1" fmla="*/ 31 h 124"/>
              <a:gd name="T2" fmla="*/ 22 w 50"/>
              <a:gd name="T3" fmla="*/ 76 h 124"/>
              <a:gd name="T4" fmla="*/ 39 w 50"/>
              <a:gd name="T5" fmla="*/ 113 h 124"/>
              <a:gd name="T6" fmla="*/ 47 w 50"/>
              <a:gd name="T7" fmla="*/ 124 h 124"/>
              <a:gd name="T8" fmla="*/ 50 w 50"/>
              <a:gd name="T9" fmla="*/ 124 h 124"/>
              <a:gd name="T10" fmla="*/ 49 w 50"/>
              <a:gd name="T11" fmla="*/ 113 h 124"/>
              <a:gd name="T12" fmla="*/ 44 w 50"/>
              <a:gd name="T13" fmla="*/ 93 h 124"/>
              <a:gd name="T14" fmla="*/ 29 w 50"/>
              <a:gd name="T15" fmla="*/ 47 h 124"/>
              <a:gd name="T16" fmla="*/ 11 w 50"/>
              <a:gd name="T17" fmla="*/ 10 h 124"/>
              <a:gd name="T18" fmla="*/ 3 w 50"/>
              <a:gd name="T19" fmla="*/ 0 h 124"/>
              <a:gd name="T20" fmla="*/ 0 w 50"/>
              <a:gd name="T21" fmla="*/ 0 h 124"/>
              <a:gd name="T22" fmla="*/ 1 w 50"/>
              <a:gd name="T23" fmla="*/ 10 h 124"/>
              <a:gd name="T24" fmla="*/ 6 w 50"/>
              <a:gd name="T25" fmla="*/ 31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0" h="124">
                <a:moveTo>
                  <a:pt x="6" y="31"/>
                </a:moveTo>
                <a:lnTo>
                  <a:pt x="22" y="76"/>
                </a:lnTo>
                <a:lnTo>
                  <a:pt x="39" y="113"/>
                </a:lnTo>
                <a:lnTo>
                  <a:pt x="47" y="124"/>
                </a:lnTo>
                <a:lnTo>
                  <a:pt x="50" y="124"/>
                </a:lnTo>
                <a:lnTo>
                  <a:pt x="49" y="113"/>
                </a:lnTo>
                <a:lnTo>
                  <a:pt x="44" y="93"/>
                </a:lnTo>
                <a:lnTo>
                  <a:pt x="29" y="47"/>
                </a:lnTo>
                <a:lnTo>
                  <a:pt x="11" y="10"/>
                </a:lnTo>
                <a:lnTo>
                  <a:pt x="3" y="0"/>
                </a:lnTo>
                <a:lnTo>
                  <a:pt x="0" y="0"/>
                </a:lnTo>
                <a:lnTo>
                  <a:pt x="1" y="10"/>
                </a:lnTo>
                <a:lnTo>
                  <a:pt x="6" y="3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064" name="Freeform 170"/>
          <p:cNvSpPr>
            <a:spLocks/>
          </p:cNvSpPr>
          <p:nvPr/>
        </p:nvSpPr>
        <p:spPr bwMode="auto">
          <a:xfrm>
            <a:off x="6578600" y="1328738"/>
            <a:ext cx="3175" cy="6350"/>
          </a:xfrm>
          <a:custGeom>
            <a:avLst/>
            <a:gdLst>
              <a:gd name="T0" fmla="*/ 0 w 28"/>
              <a:gd name="T1" fmla="*/ 29 h 47"/>
              <a:gd name="T2" fmla="*/ 5 w 28"/>
              <a:gd name="T3" fmla="*/ 46 h 47"/>
              <a:gd name="T4" fmla="*/ 19 w 28"/>
              <a:gd name="T5" fmla="*/ 47 h 47"/>
              <a:gd name="T6" fmla="*/ 28 w 28"/>
              <a:gd name="T7" fmla="*/ 33 h 47"/>
              <a:gd name="T8" fmla="*/ 25 w 28"/>
              <a:gd name="T9" fmla="*/ 16 h 47"/>
              <a:gd name="T10" fmla="*/ 13 w 28"/>
              <a:gd name="T11" fmla="*/ 2 h 47"/>
              <a:gd name="T12" fmla="*/ 5 w 28"/>
              <a:gd name="T13" fmla="*/ 0 h 47"/>
              <a:gd name="T14" fmla="*/ 1 w 28"/>
              <a:gd name="T15" fmla="*/ 8 h 47"/>
              <a:gd name="T16" fmla="*/ 0 w 28"/>
              <a:gd name="T17" fmla="*/ 29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8" h="47">
                <a:moveTo>
                  <a:pt x="0" y="29"/>
                </a:moveTo>
                <a:lnTo>
                  <a:pt x="5" y="46"/>
                </a:lnTo>
                <a:lnTo>
                  <a:pt x="19" y="47"/>
                </a:lnTo>
                <a:lnTo>
                  <a:pt x="28" y="33"/>
                </a:lnTo>
                <a:lnTo>
                  <a:pt x="25" y="16"/>
                </a:lnTo>
                <a:lnTo>
                  <a:pt x="13" y="2"/>
                </a:lnTo>
                <a:lnTo>
                  <a:pt x="5" y="0"/>
                </a:lnTo>
                <a:lnTo>
                  <a:pt x="1" y="8"/>
                </a:lnTo>
                <a:lnTo>
                  <a:pt x="0" y="2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065" name="Freeform 171"/>
          <p:cNvSpPr>
            <a:spLocks/>
          </p:cNvSpPr>
          <p:nvPr/>
        </p:nvSpPr>
        <p:spPr bwMode="auto">
          <a:xfrm>
            <a:off x="6551613" y="1330326"/>
            <a:ext cx="11112" cy="19050"/>
          </a:xfrm>
          <a:custGeom>
            <a:avLst/>
            <a:gdLst>
              <a:gd name="T0" fmla="*/ 29 w 81"/>
              <a:gd name="T1" fmla="*/ 62 h 124"/>
              <a:gd name="T2" fmla="*/ 59 w 81"/>
              <a:gd name="T3" fmla="*/ 106 h 124"/>
              <a:gd name="T4" fmla="*/ 81 w 81"/>
              <a:gd name="T5" fmla="*/ 124 h 124"/>
              <a:gd name="T6" fmla="*/ 80 w 81"/>
              <a:gd name="T7" fmla="*/ 106 h 124"/>
              <a:gd name="T8" fmla="*/ 52 w 81"/>
              <a:gd name="T9" fmla="*/ 62 h 124"/>
              <a:gd name="T10" fmla="*/ 18 w 81"/>
              <a:gd name="T11" fmla="*/ 18 h 124"/>
              <a:gd name="T12" fmla="*/ 0 w 81"/>
              <a:gd name="T13" fmla="*/ 0 h 124"/>
              <a:gd name="T14" fmla="*/ 5 w 81"/>
              <a:gd name="T15" fmla="*/ 18 h 124"/>
              <a:gd name="T16" fmla="*/ 29 w 81"/>
              <a:gd name="T17" fmla="*/ 62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1" h="124">
                <a:moveTo>
                  <a:pt x="29" y="62"/>
                </a:moveTo>
                <a:lnTo>
                  <a:pt x="59" y="106"/>
                </a:lnTo>
                <a:lnTo>
                  <a:pt x="81" y="124"/>
                </a:lnTo>
                <a:lnTo>
                  <a:pt x="80" y="106"/>
                </a:lnTo>
                <a:lnTo>
                  <a:pt x="52" y="62"/>
                </a:lnTo>
                <a:lnTo>
                  <a:pt x="18" y="18"/>
                </a:lnTo>
                <a:lnTo>
                  <a:pt x="0" y="0"/>
                </a:lnTo>
                <a:lnTo>
                  <a:pt x="5" y="18"/>
                </a:lnTo>
                <a:lnTo>
                  <a:pt x="29" y="6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066" name="Freeform 172"/>
          <p:cNvSpPr>
            <a:spLocks/>
          </p:cNvSpPr>
          <p:nvPr/>
        </p:nvSpPr>
        <p:spPr bwMode="auto">
          <a:xfrm>
            <a:off x="6751638" y="1333501"/>
            <a:ext cx="6350" cy="12700"/>
          </a:xfrm>
          <a:custGeom>
            <a:avLst/>
            <a:gdLst>
              <a:gd name="T0" fmla="*/ 13 w 47"/>
              <a:gd name="T1" fmla="*/ 29 h 80"/>
              <a:gd name="T2" fmla="*/ 0 w 47"/>
              <a:gd name="T3" fmla="*/ 56 h 80"/>
              <a:gd name="T4" fmla="*/ 15 w 47"/>
              <a:gd name="T5" fmla="*/ 74 h 80"/>
              <a:gd name="T6" fmla="*/ 25 w 47"/>
              <a:gd name="T7" fmla="*/ 78 h 80"/>
              <a:gd name="T8" fmla="*/ 30 w 47"/>
              <a:gd name="T9" fmla="*/ 80 h 80"/>
              <a:gd name="T10" fmla="*/ 31 w 47"/>
              <a:gd name="T11" fmla="*/ 78 h 80"/>
              <a:gd name="T12" fmla="*/ 28 w 47"/>
              <a:gd name="T13" fmla="*/ 72 h 80"/>
              <a:gd name="T14" fmla="*/ 24 w 47"/>
              <a:gd name="T15" fmla="*/ 53 h 80"/>
              <a:gd name="T16" fmla="*/ 34 w 47"/>
              <a:gd name="T17" fmla="*/ 27 h 80"/>
              <a:gd name="T18" fmla="*/ 47 w 47"/>
              <a:gd name="T19" fmla="*/ 8 h 80"/>
              <a:gd name="T20" fmla="*/ 46 w 47"/>
              <a:gd name="T21" fmla="*/ 0 h 80"/>
              <a:gd name="T22" fmla="*/ 33 w 47"/>
              <a:gd name="T23" fmla="*/ 8 h 80"/>
              <a:gd name="T24" fmla="*/ 13 w 47"/>
              <a:gd name="T25" fmla="*/ 29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7" h="80">
                <a:moveTo>
                  <a:pt x="13" y="29"/>
                </a:moveTo>
                <a:lnTo>
                  <a:pt x="0" y="56"/>
                </a:lnTo>
                <a:lnTo>
                  <a:pt x="15" y="74"/>
                </a:lnTo>
                <a:lnTo>
                  <a:pt x="25" y="78"/>
                </a:lnTo>
                <a:lnTo>
                  <a:pt x="30" y="80"/>
                </a:lnTo>
                <a:lnTo>
                  <a:pt x="31" y="78"/>
                </a:lnTo>
                <a:lnTo>
                  <a:pt x="28" y="72"/>
                </a:lnTo>
                <a:lnTo>
                  <a:pt x="24" y="53"/>
                </a:lnTo>
                <a:lnTo>
                  <a:pt x="34" y="27"/>
                </a:lnTo>
                <a:lnTo>
                  <a:pt x="47" y="8"/>
                </a:lnTo>
                <a:lnTo>
                  <a:pt x="46" y="0"/>
                </a:lnTo>
                <a:lnTo>
                  <a:pt x="33" y="8"/>
                </a:lnTo>
                <a:lnTo>
                  <a:pt x="13" y="2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067" name="Freeform 173"/>
          <p:cNvSpPr>
            <a:spLocks/>
          </p:cNvSpPr>
          <p:nvPr/>
        </p:nvSpPr>
        <p:spPr bwMode="auto">
          <a:xfrm>
            <a:off x="6805613" y="1335088"/>
            <a:ext cx="17462" cy="1588"/>
          </a:xfrm>
          <a:custGeom>
            <a:avLst/>
            <a:gdLst>
              <a:gd name="T0" fmla="*/ 14 w 119"/>
              <a:gd name="T1" fmla="*/ 8 h 11"/>
              <a:gd name="T2" fmla="*/ 68 w 119"/>
              <a:gd name="T3" fmla="*/ 11 h 11"/>
              <a:gd name="T4" fmla="*/ 117 w 119"/>
              <a:gd name="T5" fmla="*/ 8 h 11"/>
              <a:gd name="T6" fmla="*/ 119 w 119"/>
              <a:gd name="T7" fmla="*/ 3 h 11"/>
              <a:gd name="T8" fmla="*/ 60 w 119"/>
              <a:gd name="T9" fmla="*/ 0 h 11"/>
              <a:gd name="T10" fmla="*/ 24 w 119"/>
              <a:gd name="T11" fmla="*/ 1 h 11"/>
              <a:gd name="T12" fmla="*/ 4 w 119"/>
              <a:gd name="T13" fmla="*/ 3 h 11"/>
              <a:gd name="T14" fmla="*/ 0 w 119"/>
              <a:gd name="T15" fmla="*/ 4 h 11"/>
              <a:gd name="T16" fmla="*/ 0 w 119"/>
              <a:gd name="T17" fmla="*/ 5 h 11"/>
              <a:gd name="T18" fmla="*/ 4 w 119"/>
              <a:gd name="T19" fmla="*/ 7 h 11"/>
              <a:gd name="T20" fmla="*/ 14 w 119"/>
              <a:gd name="T21" fmla="*/ 8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19" h="11">
                <a:moveTo>
                  <a:pt x="14" y="8"/>
                </a:moveTo>
                <a:lnTo>
                  <a:pt x="68" y="11"/>
                </a:lnTo>
                <a:lnTo>
                  <a:pt x="117" y="8"/>
                </a:lnTo>
                <a:lnTo>
                  <a:pt x="119" y="3"/>
                </a:lnTo>
                <a:lnTo>
                  <a:pt x="60" y="0"/>
                </a:lnTo>
                <a:lnTo>
                  <a:pt x="24" y="1"/>
                </a:lnTo>
                <a:lnTo>
                  <a:pt x="4" y="3"/>
                </a:lnTo>
                <a:lnTo>
                  <a:pt x="0" y="4"/>
                </a:lnTo>
                <a:lnTo>
                  <a:pt x="0" y="5"/>
                </a:lnTo>
                <a:lnTo>
                  <a:pt x="4" y="7"/>
                </a:lnTo>
                <a:lnTo>
                  <a:pt x="14" y="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068" name="Freeform 174"/>
          <p:cNvSpPr>
            <a:spLocks/>
          </p:cNvSpPr>
          <p:nvPr/>
        </p:nvSpPr>
        <p:spPr bwMode="auto">
          <a:xfrm>
            <a:off x="6770688" y="1341438"/>
            <a:ext cx="20637" cy="22225"/>
          </a:xfrm>
          <a:custGeom>
            <a:avLst/>
            <a:gdLst>
              <a:gd name="T0" fmla="*/ 39 w 141"/>
              <a:gd name="T1" fmla="*/ 15 h 159"/>
              <a:gd name="T2" fmla="*/ 38 w 141"/>
              <a:gd name="T3" fmla="*/ 33 h 159"/>
              <a:gd name="T4" fmla="*/ 41 w 141"/>
              <a:gd name="T5" fmla="*/ 62 h 159"/>
              <a:gd name="T6" fmla="*/ 36 w 141"/>
              <a:gd name="T7" fmla="*/ 100 h 159"/>
              <a:gd name="T8" fmla="*/ 17 w 141"/>
              <a:gd name="T9" fmla="*/ 135 h 159"/>
              <a:gd name="T10" fmla="*/ 3 w 141"/>
              <a:gd name="T11" fmla="*/ 152 h 159"/>
              <a:gd name="T12" fmla="*/ 0 w 141"/>
              <a:gd name="T13" fmla="*/ 159 h 159"/>
              <a:gd name="T14" fmla="*/ 8 w 141"/>
              <a:gd name="T15" fmla="*/ 155 h 159"/>
              <a:gd name="T16" fmla="*/ 27 w 141"/>
              <a:gd name="T17" fmla="*/ 141 h 159"/>
              <a:gd name="T18" fmla="*/ 52 w 141"/>
              <a:gd name="T19" fmla="*/ 111 h 159"/>
              <a:gd name="T20" fmla="*/ 62 w 141"/>
              <a:gd name="T21" fmla="*/ 77 h 159"/>
              <a:gd name="T22" fmla="*/ 76 w 141"/>
              <a:gd name="T23" fmla="*/ 46 h 159"/>
              <a:gd name="T24" fmla="*/ 110 w 141"/>
              <a:gd name="T25" fmla="*/ 21 h 159"/>
              <a:gd name="T26" fmla="*/ 133 w 141"/>
              <a:gd name="T27" fmla="*/ 9 h 159"/>
              <a:gd name="T28" fmla="*/ 141 w 141"/>
              <a:gd name="T29" fmla="*/ 2 h 159"/>
              <a:gd name="T30" fmla="*/ 129 w 141"/>
              <a:gd name="T31" fmla="*/ 0 h 159"/>
              <a:gd name="T32" fmla="*/ 99 w 141"/>
              <a:gd name="T33" fmla="*/ 2 h 159"/>
              <a:gd name="T34" fmla="*/ 57 w 141"/>
              <a:gd name="T35" fmla="*/ 7 h 159"/>
              <a:gd name="T36" fmla="*/ 39 w 141"/>
              <a:gd name="T37" fmla="*/ 15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41" h="159">
                <a:moveTo>
                  <a:pt x="39" y="15"/>
                </a:moveTo>
                <a:lnTo>
                  <a:pt x="38" y="33"/>
                </a:lnTo>
                <a:lnTo>
                  <a:pt x="41" y="62"/>
                </a:lnTo>
                <a:lnTo>
                  <a:pt x="36" y="100"/>
                </a:lnTo>
                <a:lnTo>
                  <a:pt x="17" y="135"/>
                </a:lnTo>
                <a:lnTo>
                  <a:pt x="3" y="152"/>
                </a:lnTo>
                <a:lnTo>
                  <a:pt x="0" y="159"/>
                </a:lnTo>
                <a:lnTo>
                  <a:pt x="8" y="155"/>
                </a:lnTo>
                <a:lnTo>
                  <a:pt x="27" y="141"/>
                </a:lnTo>
                <a:lnTo>
                  <a:pt x="52" y="111"/>
                </a:lnTo>
                <a:lnTo>
                  <a:pt x="62" y="77"/>
                </a:lnTo>
                <a:lnTo>
                  <a:pt x="76" y="46"/>
                </a:lnTo>
                <a:lnTo>
                  <a:pt x="110" y="21"/>
                </a:lnTo>
                <a:lnTo>
                  <a:pt x="133" y="9"/>
                </a:lnTo>
                <a:lnTo>
                  <a:pt x="141" y="2"/>
                </a:lnTo>
                <a:lnTo>
                  <a:pt x="129" y="0"/>
                </a:lnTo>
                <a:lnTo>
                  <a:pt x="99" y="2"/>
                </a:lnTo>
                <a:lnTo>
                  <a:pt x="57" y="7"/>
                </a:lnTo>
                <a:lnTo>
                  <a:pt x="39" y="1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069" name="Freeform 175"/>
          <p:cNvSpPr>
            <a:spLocks/>
          </p:cNvSpPr>
          <p:nvPr/>
        </p:nvSpPr>
        <p:spPr bwMode="auto">
          <a:xfrm>
            <a:off x="7581900" y="1341438"/>
            <a:ext cx="12700" cy="6350"/>
          </a:xfrm>
          <a:custGeom>
            <a:avLst/>
            <a:gdLst>
              <a:gd name="T0" fmla="*/ 3 w 81"/>
              <a:gd name="T1" fmla="*/ 12 h 43"/>
              <a:gd name="T2" fmla="*/ 0 w 81"/>
              <a:gd name="T3" fmla="*/ 26 h 43"/>
              <a:gd name="T4" fmla="*/ 7 w 81"/>
              <a:gd name="T5" fmla="*/ 37 h 43"/>
              <a:gd name="T6" fmla="*/ 52 w 81"/>
              <a:gd name="T7" fmla="*/ 43 h 43"/>
              <a:gd name="T8" fmla="*/ 81 w 81"/>
              <a:gd name="T9" fmla="*/ 24 h 43"/>
              <a:gd name="T10" fmla="*/ 50 w 81"/>
              <a:gd name="T11" fmla="*/ 0 h 43"/>
              <a:gd name="T12" fmla="*/ 3 w 81"/>
              <a:gd name="T13" fmla="*/ 12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1" h="43">
                <a:moveTo>
                  <a:pt x="3" y="12"/>
                </a:moveTo>
                <a:lnTo>
                  <a:pt x="0" y="26"/>
                </a:lnTo>
                <a:lnTo>
                  <a:pt x="7" y="37"/>
                </a:lnTo>
                <a:lnTo>
                  <a:pt x="52" y="43"/>
                </a:lnTo>
                <a:lnTo>
                  <a:pt x="81" y="24"/>
                </a:lnTo>
                <a:lnTo>
                  <a:pt x="50" y="0"/>
                </a:lnTo>
                <a:lnTo>
                  <a:pt x="3" y="1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070" name="Freeform 176"/>
          <p:cNvSpPr>
            <a:spLocks/>
          </p:cNvSpPr>
          <p:nvPr/>
        </p:nvSpPr>
        <p:spPr bwMode="auto">
          <a:xfrm>
            <a:off x="6569075" y="1343026"/>
            <a:ext cx="4762" cy="6350"/>
          </a:xfrm>
          <a:custGeom>
            <a:avLst/>
            <a:gdLst>
              <a:gd name="T0" fmla="*/ 3 w 28"/>
              <a:gd name="T1" fmla="*/ 17 h 48"/>
              <a:gd name="T2" fmla="*/ 0 w 28"/>
              <a:gd name="T3" fmla="*/ 34 h 48"/>
              <a:gd name="T4" fmla="*/ 9 w 28"/>
              <a:gd name="T5" fmla="*/ 48 h 48"/>
              <a:gd name="T6" fmla="*/ 23 w 28"/>
              <a:gd name="T7" fmla="*/ 47 h 48"/>
              <a:gd name="T8" fmla="*/ 28 w 28"/>
              <a:gd name="T9" fmla="*/ 30 h 48"/>
              <a:gd name="T10" fmla="*/ 27 w 28"/>
              <a:gd name="T11" fmla="*/ 9 h 48"/>
              <a:gd name="T12" fmla="*/ 23 w 28"/>
              <a:gd name="T13" fmla="*/ 0 h 48"/>
              <a:gd name="T14" fmla="*/ 14 w 28"/>
              <a:gd name="T15" fmla="*/ 3 h 48"/>
              <a:gd name="T16" fmla="*/ 3 w 28"/>
              <a:gd name="T17" fmla="*/ 17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8" h="48">
                <a:moveTo>
                  <a:pt x="3" y="17"/>
                </a:moveTo>
                <a:lnTo>
                  <a:pt x="0" y="34"/>
                </a:lnTo>
                <a:lnTo>
                  <a:pt x="9" y="48"/>
                </a:lnTo>
                <a:lnTo>
                  <a:pt x="23" y="47"/>
                </a:lnTo>
                <a:lnTo>
                  <a:pt x="28" y="30"/>
                </a:lnTo>
                <a:lnTo>
                  <a:pt x="27" y="9"/>
                </a:lnTo>
                <a:lnTo>
                  <a:pt x="23" y="0"/>
                </a:lnTo>
                <a:lnTo>
                  <a:pt x="14" y="3"/>
                </a:lnTo>
                <a:lnTo>
                  <a:pt x="3" y="1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071" name="Freeform 177"/>
          <p:cNvSpPr>
            <a:spLocks/>
          </p:cNvSpPr>
          <p:nvPr/>
        </p:nvSpPr>
        <p:spPr bwMode="auto">
          <a:xfrm>
            <a:off x="6562725" y="1352551"/>
            <a:ext cx="11112" cy="6350"/>
          </a:xfrm>
          <a:custGeom>
            <a:avLst/>
            <a:gdLst>
              <a:gd name="T0" fmla="*/ 0 w 78"/>
              <a:gd name="T1" fmla="*/ 8 h 52"/>
              <a:gd name="T2" fmla="*/ 8 w 78"/>
              <a:gd name="T3" fmla="*/ 20 h 52"/>
              <a:gd name="T4" fmla="*/ 28 w 78"/>
              <a:gd name="T5" fmla="*/ 39 h 52"/>
              <a:gd name="T6" fmla="*/ 55 w 78"/>
              <a:gd name="T7" fmla="*/ 52 h 52"/>
              <a:gd name="T8" fmla="*/ 74 w 78"/>
              <a:gd name="T9" fmla="*/ 39 h 52"/>
              <a:gd name="T10" fmla="*/ 78 w 78"/>
              <a:gd name="T11" fmla="*/ 30 h 52"/>
              <a:gd name="T12" fmla="*/ 78 w 78"/>
              <a:gd name="T13" fmla="*/ 25 h 52"/>
              <a:gd name="T14" fmla="*/ 74 w 78"/>
              <a:gd name="T15" fmla="*/ 25 h 52"/>
              <a:gd name="T16" fmla="*/ 66 w 78"/>
              <a:gd name="T17" fmla="*/ 29 h 52"/>
              <a:gd name="T18" fmla="*/ 48 w 78"/>
              <a:gd name="T19" fmla="*/ 33 h 52"/>
              <a:gd name="T20" fmla="*/ 41 w 78"/>
              <a:gd name="T21" fmla="*/ 23 h 52"/>
              <a:gd name="T22" fmla="*/ 36 w 78"/>
              <a:gd name="T23" fmla="*/ 7 h 52"/>
              <a:gd name="T24" fmla="*/ 20 w 78"/>
              <a:gd name="T25" fmla="*/ 0 h 52"/>
              <a:gd name="T26" fmla="*/ 6 w 78"/>
              <a:gd name="T27" fmla="*/ 3 h 52"/>
              <a:gd name="T28" fmla="*/ 0 w 78"/>
              <a:gd name="T29" fmla="*/ 8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78" h="52">
                <a:moveTo>
                  <a:pt x="0" y="8"/>
                </a:moveTo>
                <a:lnTo>
                  <a:pt x="8" y="20"/>
                </a:lnTo>
                <a:lnTo>
                  <a:pt x="28" y="39"/>
                </a:lnTo>
                <a:lnTo>
                  <a:pt x="55" y="52"/>
                </a:lnTo>
                <a:lnTo>
                  <a:pt x="74" y="39"/>
                </a:lnTo>
                <a:lnTo>
                  <a:pt x="78" y="30"/>
                </a:lnTo>
                <a:lnTo>
                  <a:pt x="78" y="25"/>
                </a:lnTo>
                <a:lnTo>
                  <a:pt x="74" y="25"/>
                </a:lnTo>
                <a:lnTo>
                  <a:pt x="66" y="29"/>
                </a:lnTo>
                <a:lnTo>
                  <a:pt x="48" y="33"/>
                </a:lnTo>
                <a:lnTo>
                  <a:pt x="41" y="23"/>
                </a:lnTo>
                <a:lnTo>
                  <a:pt x="36" y="7"/>
                </a:lnTo>
                <a:lnTo>
                  <a:pt x="20" y="0"/>
                </a:lnTo>
                <a:lnTo>
                  <a:pt x="6" y="3"/>
                </a:lnTo>
                <a:lnTo>
                  <a:pt x="0" y="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072" name="Freeform 178"/>
          <p:cNvSpPr>
            <a:spLocks/>
          </p:cNvSpPr>
          <p:nvPr/>
        </p:nvSpPr>
        <p:spPr bwMode="auto">
          <a:xfrm>
            <a:off x="6777038" y="1362076"/>
            <a:ext cx="4762" cy="7938"/>
          </a:xfrm>
          <a:custGeom>
            <a:avLst/>
            <a:gdLst>
              <a:gd name="T0" fmla="*/ 7 w 33"/>
              <a:gd name="T1" fmla="*/ 25 h 49"/>
              <a:gd name="T2" fmla="*/ 1 w 33"/>
              <a:gd name="T3" fmla="*/ 41 h 49"/>
              <a:gd name="T4" fmla="*/ 0 w 33"/>
              <a:gd name="T5" fmla="*/ 49 h 49"/>
              <a:gd name="T6" fmla="*/ 5 w 33"/>
              <a:gd name="T7" fmla="*/ 48 h 49"/>
              <a:gd name="T8" fmla="*/ 17 w 33"/>
              <a:gd name="T9" fmla="*/ 37 h 49"/>
              <a:gd name="T10" fmla="*/ 33 w 33"/>
              <a:gd name="T11" fmla="*/ 16 h 49"/>
              <a:gd name="T12" fmla="*/ 32 w 33"/>
              <a:gd name="T13" fmla="*/ 0 h 49"/>
              <a:gd name="T14" fmla="*/ 19 w 33"/>
              <a:gd name="T15" fmla="*/ 2 h 49"/>
              <a:gd name="T16" fmla="*/ 7 w 33"/>
              <a:gd name="T17" fmla="*/ 25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3" h="49">
                <a:moveTo>
                  <a:pt x="7" y="25"/>
                </a:moveTo>
                <a:lnTo>
                  <a:pt x="1" y="41"/>
                </a:lnTo>
                <a:lnTo>
                  <a:pt x="0" y="49"/>
                </a:lnTo>
                <a:lnTo>
                  <a:pt x="5" y="48"/>
                </a:lnTo>
                <a:lnTo>
                  <a:pt x="17" y="37"/>
                </a:lnTo>
                <a:lnTo>
                  <a:pt x="33" y="16"/>
                </a:lnTo>
                <a:lnTo>
                  <a:pt x="32" y="0"/>
                </a:lnTo>
                <a:lnTo>
                  <a:pt x="19" y="2"/>
                </a:lnTo>
                <a:lnTo>
                  <a:pt x="7" y="2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073" name="Freeform 179"/>
          <p:cNvSpPr>
            <a:spLocks/>
          </p:cNvSpPr>
          <p:nvPr/>
        </p:nvSpPr>
        <p:spPr bwMode="auto">
          <a:xfrm>
            <a:off x="6577013" y="1382713"/>
            <a:ext cx="9525" cy="11113"/>
          </a:xfrm>
          <a:custGeom>
            <a:avLst/>
            <a:gdLst>
              <a:gd name="T0" fmla="*/ 0 w 62"/>
              <a:gd name="T1" fmla="*/ 13 h 81"/>
              <a:gd name="T2" fmla="*/ 10 w 62"/>
              <a:gd name="T3" fmla="*/ 37 h 81"/>
              <a:gd name="T4" fmla="*/ 37 w 62"/>
              <a:gd name="T5" fmla="*/ 62 h 81"/>
              <a:gd name="T6" fmla="*/ 56 w 62"/>
              <a:gd name="T7" fmla="*/ 77 h 81"/>
              <a:gd name="T8" fmla="*/ 62 w 62"/>
              <a:gd name="T9" fmla="*/ 81 h 81"/>
              <a:gd name="T10" fmla="*/ 58 w 62"/>
              <a:gd name="T11" fmla="*/ 73 h 81"/>
              <a:gd name="T12" fmla="*/ 41 w 62"/>
              <a:gd name="T13" fmla="*/ 50 h 81"/>
              <a:gd name="T14" fmla="*/ 18 w 62"/>
              <a:gd name="T15" fmla="*/ 18 h 81"/>
              <a:gd name="T16" fmla="*/ 6 w 62"/>
              <a:gd name="T17" fmla="*/ 0 h 81"/>
              <a:gd name="T18" fmla="*/ 1 w 62"/>
              <a:gd name="T19" fmla="*/ 0 h 81"/>
              <a:gd name="T20" fmla="*/ 0 w 62"/>
              <a:gd name="T21" fmla="*/ 13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2" h="81">
                <a:moveTo>
                  <a:pt x="0" y="13"/>
                </a:moveTo>
                <a:lnTo>
                  <a:pt x="10" y="37"/>
                </a:lnTo>
                <a:lnTo>
                  <a:pt x="37" y="62"/>
                </a:lnTo>
                <a:lnTo>
                  <a:pt x="56" y="77"/>
                </a:lnTo>
                <a:lnTo>
                  <a:pt x="62" y="81"/>
                </a:lnTo>
                <a:lnTo>
                  <a:pt x="58" y="73"/>
                </a:lnTo>
                <a:lnTo>
                  <a:pt x="41" y="50"/>
                </a:lnTo>
                <a:lnTo>
                  <a:pt x="18" y="18"/>
                </a:lnTo>
                <a:lnTo>
                  <a:pt x="6" y="0"/>
                </a:lnTo>
                <a:lnTo>
                  <a:pt x="1" y="0"/>
                </a:lnTo>
                <a:lnTo>
                  <a:pt x="0" y="1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074" name="Freeform 180"/>
          <p:cNvSpPr>
            <a:spLocks/>
          </p:cNvSpPr>
          <p:nvPr/>
        </p:nvSpPr>
        <p:spPr bwMode="auto">
          <a:xfrm>
            <a:off x="6753225" y="1385888"/>
            <a:ext cx="28575" cy="28575"/>
          </a:xfrm>
          <a:custGeom>
            <a:avLst/>
            <a:gdLst>
              <a:gd name="T0" fmla="*/ 182 w 194"/>
              <a:gd name="T1" fmla="*/ 15 h 203"/>
              <a:gd name="T2" fmla="*/ 177 w 194"/>
              <a:gd name="T3" fmla="*/ 28 h 203"/>
              <a:gd name="T4" fmla="*/ 161 w 194"/>
              <a:gd name="T5" fmla="*/ 27 h 203"/>
              <a:gd name="T6" fmla="*/ 151 w 194"/>
              <a:gd name="T7" fmla="*/ 28 h 203"/>
              <a:gd name="T8" fmla="*/ 155 w 194"/>
              <a:gd name="T9" fmla="*/ 52 h 203"/>
              <a:gd name="T10" fmla="*/ 161 w 194"/>
              <a:gd name="T11" fmla="*/ 70 h 203"/>
              <a:gd name="T12" fmla="*/ 160 w 194"/>
              <a:gd name="T13" fmla="*/ 79 h 203"/>
              <a:gd name="T14" fmla="*/ 151 w 194"/>
              <a:gd name="T15" fmla="*/ 73 h 203"/>
              <a:gd name="T16" fmla="*/ 130 w 194"/>
              <a:gd name="T17" fmla="*/ 58 h 203"/>
              <a:gd name="T18" fmla="*/ 117 w 194"/>
              <a:gd name="T19" fmla="*/ 48 h 203"/>
              <a:gd name="T20" fmla="*/ 107 w 194"/>
              <a:gd name="T21" fmla="*/ 42 h 203"/>
              <a:gd name="T22" fmla="*/ 105 w 194"/>
              <a:gd name="T23" fmla="*/ 42 h 203"/>
              <a:gd name="T24" fmla="*/ 104 w 194"/>
              <a:gd name="T25" fmla="*/ 44 h 203"/>
              <a:gd name="T26" fmla="*/ 104 w 194"/>
              <a:gd name="T27" fmla="*/ 46 h 203"/>
              <a:gd name="T28" fmla="*/ 106 w 194"/>
              <a:gd name="T29" fmla="*/ 50 h 203"/>
              <a:gd name="T30" fmla="*/ 72 w 194"/>
              <a:gd name="T31" fmla="*/ 117 h 203"/>
              <a:gd name="T32" fmla="*/ 7 w 194"/>
              <a:gd name="T33" fmla="*/ 147 h 203"/>
              <a:gd name="T34" fmla="*/ 3 w 194"/>
              <a:gd name="T35" fmla="*/ 144 h 203"/>
              <a:gd name="T36" fmla="*/ 1 w 194"/>
              <a:gd name="T37" fmla="*/ 143 h 203"/>
              <a:gd name="T38" fmla="*/ 0 w 194"/>
              <a:gd name="T39" fmla="*/ 144 h 203"/>
              <a:gd name="T40" fmla="*/ 1 w 194"/>
              <a:gd name="T41" fmla="*/ 145 h 203"/>
              <a:gd name="T42" fmla="*/ 6 w 194"/>
              <a:gd name="T43" fmla="*/ 153 h 203"/>
              <a:gd name="T44" fmla="*/ 15 w 194"/>
              <a:gd name="T45" fmla="*/ 165 h 203"/>
              <a:gd name="T46" fmla="*/ 35 w 194"/>
              <a:gd name="T47" fmla="*/ 188 h 203"/>
              <a:gd name="T48" fmla="*/ 51 w 194"/>
              <a:gd name="T49" fmla="*/ 202 h 203"/>
              <a:gd name="T50" fmla="*/ 55 w 194"/>
              <a:gd name="T51" fmla="*/ 203 h 203"/>
              <a:gd name="T52" fmla="*/ 57 w 194"/>
              <a:gd name="T53" fmla="*/ 201 h 203"/>
              <a:gd name="T54" fmla="*/ 55 w 194"/>
              <a:gd name="T55" fmla="*/ 194 h 203"/>
              <a:gd name="T56" fmla="*/ 50 w 194"/>
              <a:gd name="T57" fmla="*/ 184 h 203"/>
              <a:gd name="T58" fmla="*/ 57 w 194"/>
              <a:gd name="T59" fmla="*/ 158 h 203"/>
              <a:gd name="T60" fmla="*/ 89 w 194"/>
              <a:gd name="T61" fmla="*/ 120 h 203"/>
              <a:gd name="T62" fmla="*/ 124 w 194"/>
              <a:gd name="T63" fmla="*/ 92 h 203"/>
              <a:gd name="T64" fmla="*/ 140 w 194"/>
              <a:gd name="T65" fmla="*/ 89 h 203"/>
              <a:gd name="T66" fmla="*/ 135 w 194"/>
              <a:gd name="T67" fmla="*/ 110 h 203"/>
              <a:gd name="T68" fmla="*/ 106 w 194"/>
              <a:gd name="T69" fmla="*/ 149 h 203"/>
              <a:gd name="T70" fmla="*/ 86 w 194"/>
              <a:gd name="T71" fmla="*/ 173 h 203"/>
              <a:gd name="T72" fmla="*/ 79 w 194"/>
              <a:gd name="T73" fmla="*/ 182 h 203"/>
              <a:gd name="T74" fmla="*/ 86 w 194"/>
              <a:gd name="T75" fmla="*/ 178 h 203"/>
              <a:gd name="T76" fmla="*/ 106 w 194"/>
              <a:gd name="T77" fmla="*/ 163 h 203"/>
              <a:gd name="T78" fmla="*/ 173 w 194"/>
              <a:gd name="T79" fmla="*/ 76 h 203"/>
              <a:gd name="T80" fmla="*/ 194 w 194"/>
              <a:gd name="T81" fmla="*/ 0 h 203"/>
              <a:gd name="T82" fmla="*/ 186 w 194"/>
              <a:gd name="T83" fmla="*/ 0 h 203"/>
              <a:gd name="T84" fmla="*/ 182 w 194"/>
              <a:gd name="T85" fmla="*/ 15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94" h="203">
                <a:moveTo>
                  <a:pt x="182" y="15"/>
                </a:moveTo>
                <a:lnTo>
                  <a:pt x="177" y="28"/>
                </a:lnTo>
                <a:lnTo>
                  <a:pt x="161" y="27"/>
                </a:lnTo>
                <a:lnTo>
                  <a:pt x="151" y="28"/>
                </a:lnTo>
                <a:lnTo>
                  <a:pt x="155" y="52"/>
                </a:lnTo>
                <a:lnTo>
                  <a:pt x="161" y="70"/>
                </a:lnTo>
                <a:lnTo>
                  <a:pt x="160" y="79"/>
                </a:lnTo>
                <a:lnTo>
                  <a:pt x="151" y="73"/>
                </a:lnTo>
                <a:lnTo>
                  <a:pt x="130" y="58"/>
                </a:lnTo>
                <a:lnTo>
                  <a:pt x="117" y="48"/>
                </a:lnTo>
                <a:lnTo>
                  <a:pt x="107" y="42"/>
                </a:lnTo>
                <a:lnTo>
                  <a:pt x="105" y="42"/>
                </a:lnTo>
                <a:lnTo>
                  <a:pt x="104" y="44"/>
                </a:lnTo>
                <a:lnTo>
                  <a:pt x="104" y="46"/>
                </a:lnTo>
                <a:lnTo>
                  <a:pt x="106" y="50"/>
                </a:lnTo>
                <a:lnTo>
                  <a:pt x="72" y="117"/>
                </a:lnTo>
                <a:lnTo>
                  <a:pt x="7" y="147"/>
                </a:lnTo>
                <a:lnTo>
                  <a:pt x="3" y="144"/>
                </a:lnTo>
                <a:lnTo>
                  <a:pt x="1" y="143"/>
                </a:lnTo>
                <a:lnTo>
                  <a:pt x="0" y="144"/>
                </a:lnTo>
                <a:lnTo>
                  <a:pt x="1" y="145"/>
                </a:lnTo>
                <a:lnTo>
                  <a:pt x="6" y="153"/>
                </a:lnTo>
                <a:lnTo>
                  <a:pt x="15" y="165"/>
                </a:lnTo>
                <a:lnTo>
                  <a:pt x="35" y="188"/>
                </a:lnTo>
                <a:lnTo>
                  <a:pt x="51" y="202"/>
                </a:lnTo>
                <a:lnTo>
                  <a:pt x="55" y="203"/>
                </a:lnTo>
                <a:lnTo>
                  <a:pt x="57" y="201"/>
                </a:lnTo>
                <a:lnTo>
                  <a:pt x="55" y="194"/>
                </a:lnTo>
                <a:lnTo>
                  <a:pt x="50" y="184"/>
                </a:lnTo>
                <a:lnTo>
                  <a:pt x="57" y="158"/>
                </a:lnTo>
                <a:lnTo>
                  <a:pt x="89" y="120"/>
                </a:lnTo>
                <a:lnTo>
                  <a:pt x="124" y="92"/>
                </a:lnTo>
                <a:lnTo>
                  <a:pt x="140" y="89"/>
                </a:lnTo>
                <a:lnTo>
                  <a:pt x="135" y="110"/>
                </a:lnTo>
                <a:lnTo>
                  <a:pt x="106" y="149"/>
                </a:lnTo>
                <a:lnTo>
                  <a:pt x="86" y="173"/>
                </a:lnTo>
                <a:lnTo>
                  <a:pt x="79" y="182"/>
                </a:lnTo>
                <a:lnTo>
                  <a:pt x="86" y="178"/>
                </a:lnTo>
                <a:lnTo>
                  <a:pt x="106" y="163"/>
                </a:lnTo>
                <a:lnTo>
                  <a:pt x="173" y="76"/>
                </a:lnTo>
                <a:lnTo>
                  <a:pt x="194" y="0"/>
                </a:lnTo>
                <a:lnTo>
                  <a:pt x="186" y="0"/>
                </a:lnTo>
                <a:lnTo>
                  <a:pt x="182" y="1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075" name="Freeform 181"/>
          <p:cNvSpPr>
            <a:spLocks/>
          </p:cNvSpPr>
          <p:nvPr/>
        </p:nvSpPr>
        <p:spPr bwMode="auto">
          <a:xfrm>
            <a:off x="6753225" y="1393826"/>
            <a:ext cx="7937" cy="9525"/>
          </a:xfrm>
          <a:custGeom>
            <a:avLst/>
            <a:gdLst>
              <a:gd name="T0" fmla="*/ 19 w 59"/>
              <a:gd name="T1" fmla="*/ 35 h 62"/>
              <a:gd name="T2" fmla="*/ 4 w 59"/>
              <a:gd name="T3" fmla="*/ 54 h 62"/>
              <a:gd name="T4" fmla="*/ 0 w 59"/>
              <a:gd name="T5" fmla="*/ 62 h 62"/>
              <a:gd name="T6" fmla="*/ 8 w 59"/>
              <a:gd name="T7" fmla="*/ 58 h 62"/>
              <a:gd name="T8" fmla="*/ 27 w 59"/>
              <a:gd name="T9" fmla="*/ 43 h 62"/>
              <a:gd name="T10" fmla="*/ 59 w 59"/>
              <a:gd name="T11" fmla="*/ 11 h 62"/>
              <a:gd name="T12" fmla="*/ 54 w 59"/>
              <a:gd name="T13" fmla="*/ 0 h 62"/>
              <a:gd name="T14" fmla="*/ 40 w 59"/>
              <a:gd name="T15" fmla="*/ 10 h 62"/>
              <a:gd name="T16" fmla="*/ 19 w 59"/>
              <a:gd name="T17" fmla="*/ 35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9" h="62">
                <a:moveTo>
                  <a:pt x="19" y="35"/>
                </a:moveTo>
                <a:lnTo>
                  <a:pt x="4" y="54"/>
                </a:lnTo>
                <a:lnTo>
                  <a:pt x="0" y="62"/>
                </a:lnTo>
                <a:lnTo>
                  <a:pt x="8" y="58"/>
                </a:lnTo>
                <a:lnTo>
                  <a:pt x="27" y="43"/>
                </a:lnTo>
                <a:lnTo>
                  <a:pt x="59" y="11"/>
                </a:lnTo>
                <a:lnTo>
                  <a:pt x="54" y="0"/>
                </a:lnTo>
                <a:lnTo>
                  <a:pt x="40" y="10"/>
                </a:lnTo>
                <a:lnTo>
                  <a:pt x="19" y="3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076" name="Freeform 182"/>
          <p:cNvSpPr>
            <a:spLocks/>
          </p:cNvSpPr>
          <p:nvPr/>
        </p:nvSpPr>
        <p:spPr bwMode="auto">
          <a:xfrm>
            <a:off x="6588125" y="1397001"/>
            <a:ext cx="9525" cy="19050"/>
          </a:xfrm>
          <a:custGeom>
            <a:avLst/>
            <a:gdLst>
              <a:gd name="T0" fmla="*/ 22 w 75"/>
              <a:gd name="T1" fmla="*/ 58 h 132"/>
              <a:gd name="T2" fmla="*/ 49 w 75"/>
              <a:gd name="T3" fmla="*/ 106 h 132"/>
              <a:gd name="T4" fmla="*/ 73 w 75"/>
              <a:gd name="T5" fmla="*/ 132 h 132"/>
              <a:gd name="T6" fmla="*/ 75 w 75"/>
              <a:gd name="T7" fmla="*/ 118 h 132"/>
              <a:gd name="T8" fmla="*/ 51 w 75"/>
              <a:gd name="T9" fmla="*/ 72 h 132"/>
              <a:gd name="T10" fmla="*/ 18 w 75"/>
              <a:gd name="T11" fmla="*/ 20 h 132"/>
              <a:gd name="T12" fmla="*/ 0 w 75"/>
              <a:gd name="T13" fmla="*/ 0 h 132"/>
              <a:gd name="T14" fmla="*/ 0 w 75"/>
              <a:gd name="T15" fmla="*/ 11 h 132"/>
              <a:gd name="T16" fmla="*/ 22 w 75"/>
              <a:gd name="T17" fmla="*/ 58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5" h="132">
                <a:moveTo>
                  <a:pt x="22" y="58"/>
                </a:moveTo>
                <a:lnTo>
                  <a:pt x="49" y="106"/>
                </a:lnTo>
                <a:lnTo>
                  <a:pt x="73" y="132"/>
                </a:lnTo>
                <a:lnTo>
                  <a:pt x="75" y="118"/>
                </a:lnTo>
                <a:lnTo>
                  <a:pt x="51" y="72"/>
                </a:lnTo>
                <a:lnTo>
                  <a:pt x="18" y="20"/>
                </a:lnTo>
                <a:lnTo>
                  <a:pt x="0" y="0"/>
                </a:lnTo>
                <a:lnTo>
                  <a:pt x="0" y="11"/>
                </a:lnTo>
                <a:lnTo>
                  <a:pt x="22" y="5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077" name="Freeform 183"/>
          <p:cNvSpPr>
            <a:spLocks/>
          </p:cNvSpPr>
          <p:nvPr/>
        </p:nvSpPr>
        <p:spPr bwMode="auto">
          <a:xfrm>
            <a:off x="6746875" y="1412876"/>
            <a:ext cx="7937" cy="4763"/>
          </a:xfrm>
          <a:custGeom>
            <a:avLst/>
            <a:gdLst>
              <a:gd name="T0" fmla="*/ 11 w 49"/>
              <a:gd name="T1" fmla="*/ 18 h 32"/>
              <a:gd name="T2" fmla="*/ 33 w 49"/>
              <a:gd name="T3" fmla="*/ 32 h 32"/>
              <a:gd name="T4" fmla="*/ 49 w 49"/>
              <a:gd name="T5" fmla="*/ 32 h 32"/>
              <a:gd name="T6" fmla="*/ 46 w 49"/>
              <a:gd name="T7" fmla="*/ 20 h 32"/>
              <a:gd name="T8" fmla="*/ 24 w 49"/>
              <a:gd name="T9" fmla="*/ 7 h 32"/>
              <a:gd name="T10" fmla="*/ 7 w 49"/>
              <a:gd name="T11" fmla="*/ 1 h 32"/>
              <a:gd name="T12" fmla="*/ 0 w 49"/>
              <a:gd name="T13" fmla="*/ 0 h 32"/>
              <a:gd name="T14" fmla="*/ 1 w 49"/>
              <a:gd name="T15" fmla="*/ 5 h 32"/>
              <a:gd name="T16" fmla="*/ 11 w 49"/>
              <a:gd name="T17" fmla="*/ 18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9" h="32">
                <a:moveTo>
                  <a:pt x="11" y="18"/>
                </a:moveTo>
                <a:lnTo>
                  <a:pt x="33" y="32"/>
                </a:lnTo>
                <a:lnTo>
                  <a:pt x="49" y="32"/>
                </a:lnTo>
                <a:lnTo>
                  <a:pt x="46" y="20"/>
                </a:lnTo>
                <a:lnTo>
                  <a:pt x="24" y="7"/>
                </a:lnTo>
                <a:lnTo>
                  <a:pt x="7" y="1"/>
                </a:lnTo>
                <a:lnTo>
                  <a:pt x="0" y="0"/>
                </a:lnTo>
                <a:lnTo>
                  <a:pt x="1" y="5"/>
                </a:lnTo>
                <a:lnTo>
                  <a:pt x="11" y="1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078" name="Freeform 184"/>
          <p:cNvSpPr>
            <a:spLocks/>
          </p:cNvSpPr>
          <p:nvPr/>
        </p:nvSpPr>
        <p:spPr bwMode="auto">
          <a:xfrm>
            <a:off x="6604000" y="1427163"/>
            <a:ext cx="90487" cy="119063"/>
          </a:xfrm>
          <a:custGeom>
            <a:avLst/>
            <a:gdLst>
              <a:gd name="T0" fmla="*/ 8 w 627"/>
              <a:gd name="T1" fmla="*/ 25 h 825"/>
              <a:gd name="T2" fmla="*/ 225 w 627"/>
              <a:gd name="T3" fmla="*/ 355 h 825"/>
              <a:gd name="T4" fmla="*/ 421 w 627"/>
              <a:gd name="T5" fmla="*/ 622 h 825"/>
              <a:gd name="T6" fmla="*/ 456 w 627"/>
              <a:gd name="T7" fmla="*/ 664 h 825"/>
              <a:gd name="T8" fmla="*/ 471 w 627"/>
              <a:gd name="T9" fmla="*/ 690 h 825"/>
              <a:gd name="T10" fmla="*/ 481 w 627"/>
              <a:gd name="T11" fmla="*/ 712 h 825"/>
              <a:gd name="T12" fmla="*/ 508 w 627"/>
              <a:gd name="T13" fmla="*/ 736 h 825"/>
              <a:gd name="T14" fmla="*/ 526 w 627"/>
              <a:gd name="T15" fmla="*/ 751 h 825"/>
              <a:gd name="T16" fmla="*/ 532 w 627"/>
              <a:gd name="T17" fmla="*/ 759 h 825"/>
              <a:gd name="T18" fmla="*/ 523 w 627"/>
              <a:gd name="T19" fmla="*/ 762 h 825"/>
              <a:gd name="T20" fmla="*/ 502 w 627"/>
              <a:gd name="T21" fmla="*/ 764 h 825"/>
              <a:gd name="T22" fmla="*/ 487 w 627"/>
              <a:gd name="T23" fmla="*/ 768 h 825"/>
              <a:gd name="T24" fmla="*/ 486 w 627"/>
              <a:gd name="T25" fmla="*/ 773 h 825"/>
              <a:gd name="T26" fmla="*/ 501 w 627"/>
              <a:gd name="T27" fmla="*/ 782 h 825"/>
              <a:gd name="T28" fmla="*/ 531 w 627"/>
              <a:gd name="T29" fmla="*/ 795 h 825"/>
              <a:gd name="T30" fmla="*/ 587 w 627"/>
              <a:gd name="T31" fmla="*/ 817 h 825"/>
              <a:gd name="T32" fmla="*/ 620 w 627"/>
              <a:gd name="T33" fmla="*/ 825 h 825"/>
              <a:gd name="T34" fmla="*/ 627 w 627"/>
              <a:gd name="T35" fmla="*/ 817 h 825"/>
              <a:gd name="T36" fmla="*/ 601 w 627"/>
              <a:gd name="T37" fmla="*/ 795 h 825"/>
              <a:gd name="T38" fmla="*/ 393 w 627"/>
              <a:gd name="T39" fmla="*/ 547 h 825"/>
              <a:gd name="T40" fmla="*/ 109 w 627"/>
              <a:gd name="T41" fmla="*/ 149 h 825"/>
              <a:gd name="T42" fmla="*/ 37 w 627"/>
              <a:gd name="T43" fmla="*/ 45 h 825"/>
              <a:gd name="T44" fmla="*/ 2 w 627"/>
              <a:gd name="T45" fmla="*/ 0 h 825"/>
              <a:gd name="T46" fmla="*/ 0 w 627"/>
              <a:gd name="T47" fmla="*/ 8 h 825"/>
              <a:gd name="T48" fmla="*/ 8 w 627"/>
              <a:gd name="T49" fmla="*/ 25 h 8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627" h="825">
                <a:moveTo>
                  <a:pt x="8" y="25"/>
                </a:moveTo>
                <a:lnTo>
                  <a:pt x="225" y="355"/>
                </a:lnTo>
                <a:lnTo>
                  <a:pt x="421" y="622"/>
                </a:lnTo>
                <a:lnTo>
                  <a:pt x="456" y="664"/>
                </a:lnTo>
                <a:lnTo>
                  <a:pt x="471" y="690"/>
                </a:lnTo>
                <a:lnTo>
                  <a:pt x="481" y="712"/>
                </a:lnTo>
                <a:lnTo>
                  <a:pt x="508" y="736"/>
                </a:lnTo>
                <a:lnTo>
                  <a:pt x="526" y="751"/>
                </a:lnTo>
                <a:lnTo>
                  <a:pt x="532" y="759"/>
                </a:lnTo>
                <a:lnTo>
                  <a:pt x="523" y="762"/>
                </a:lnTo>
                <a:lnTo>
                  <a:pt x="502" y="764"/>
                </a:lnTo>
                <a:lnTo>
                  <a:pt x="487" y="768"/>
                </a:lnTo>
                <a:lnTo>
                  <a:pt x="486" y="773"/>
                </a:lnTo>
                <a:lnTo>
                  <a:pt x="501" y="782"/>
                </a:lnTo>
                <a:lnTo>
                  <a:pt x="531" y="795"/>
                </a:lnTo>
                <a:lnTo>
                  <a:pt x="587" y="817"/>
                </a:lnTo>
                <a:lnTo>
                  <a:pt x="620" y="825"/>
                </a:lnTo>
                <a:lnTo>
                  <a:pt x="627" y="817"/>
                </a:lnTo>
                <a:lnTo>
                  <a:pt x="601" y="795"/>
                </a:lnTo>
                <a:lnTo>
                  <a:pt x="393" y="547"/>
                </a:lnTo>
                <a:lnTo>
                  <a:pt x="109" y="149"/>
                </a:lnTo>
                <a:lnTo>
                  <a:pt x="37" y="45"/>
                </a:lnTo>
                <a:lnTo>
                  <a:pt x="2" y="0"/>
                </a:lnTo>
                <a:lnTo>
                  <a:pt x="0" y="8"/>
                </a:lnTo>
                <a:lnTo>
                  <a:pt x="8" y="2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079" name="Freeform 185"/>
          <p:cNvSpPr>
            <a:spLocks/>
          </p:cNvSpPr>
          <p:nvPr/>
        </p:nvSpPr>
        <p:spPr bwMode="auto">
          <a:xfrm>
            <a:off x="6526213" y="1441451"/>
            <a:ext cx="7937" cy="4763"/>
          </a:xfrm>
          <a:custGeom>
            <a:avLst/>
            <a:gdLst>
              <a:gd name="T0" fmla="*/ 0 w 51"/>
              <a:gd name="T1" fmla="*/ 9 h 32"/>
              <a:gd name="T2" fmla="*/ 9 w 51"/>
              <a:gd name="T3" fmla="*/ 18 h 32"/>
              <a:gd name="T4" fmla="*/ 33 w 51"/>
              <a:gd name="T5" fmla="*/ 29 h 32"/>
              <a:gd name="T6" fmla="*/ 50 w 51"/>
              <a:gd name="T7" fmla="*/ 32 h 32"/>
              <a:gd name="T8" fmla="*/ 51 w 51"/>
              <a:gd name="T9" fmla="*/ 21 h 32"/>
              <a:gd name="T10" fmla="*/ 20 w 51"/>
              <a:gd name="T11" fmla="*/ 0 h 32"/>
              <a:gd name="T12" fmla="*/ 0 w 51"/>
              <a:gd name="T13" fmla="*/ 9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1" h="32">
                <a:moveTo>
                  <a:pt x="0" y="9"/>
                </a:moveTo>
                <a:lnTo>
                  <a:pt x="9" y="18"/>
                </a:lnTo>
                <a:lnTo>
                  <a:pt x="33" y="29"/>
                </a:lnTo>
                <a:lnTo>
                  <a:pt x="50" y="32"/>
                </a:lnTo>
                <a:lnTo>
                  <a:pt x="51" y="21"/>
                </a:lnTo>
                <a:lnTo>
                  <a:pt x="20" y="0"/>
                </a:lnTo>
                <a:lnTo>
                  <a:pt x="0" y="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080" name="Freeform 186"/>
          <p:cNvSpPr>
            <a:spLocks/>
          </p:cNvSpPr>
          <p:nvPr/>
        </p:nvSpPr>
        <p:spPr bwMode="auto">
          <a:xfrm>
            <a:off x="6508750" y="1450976"/>
            <a:ext cx="19050" cy="15875"/>
          </a:xfrm>
          <a:custGeom>
            <a:avLst/>
            <a:gdLst>
              <a:gd name="T0" fmla="*/ 0 w 132"/>
              <a:gd name="T1" fmla="*/ 5 h 114"/>
              <a:gd name="T2" fmla="*/ 8 w 132"/>
              <a:gd name="T3" fmla="*/ 12 h 114"/>
              <a:gd name="T4" fmla="*/ 24 w 132"/>
              <a:gd name="T5" fmla="*/ 24 h 114"/>
              <a:gd name="T6" fmla="*/ 45 w 132"/>
              <a:gd name="T7" fmla="*/ 42 h 114"/>
              <a:gd name="T8" fmla="*/ 70 w 132"/>
              <a:gd name="T9" fmla="*/ 62 h 114"/>
              <a:gd name="T10" fmla="*/ 132 w 132"/>
              <a:gd name="T11" fmla="*/ 114 h 114"/>
              <a:gd name="T12" fmla="*/ 82 w 132"/>
              <a:gd name="T13" fmla="*/ 56 h 114"/>
              <a:gd name="T14" fmla="*/ 40 w 132"/>
              <a:gd name="T15" fmla="*/ 17 h 114"/>
              <a:gd name="T16" fmla="*/ 12 w 132"/>
              <a:gd name="T17" fmla="*/ 0 h 114"/>
              <a:gd name="T18" fmla="*/ 0 w 132"/>
              <a:gd name="T19" fmla="*/ 1 h 114"/>
              <a:gd name="T20" fmla="*/ 0 w 132"/>
              <a:gd name="T21" fmla="*/ 5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32" h="114">
                <a:moveTo>
                  <a:pt x="0" y="5"/>
                </a:moveTo>
                <a:lnTo>
                  <a:pt x="8" y="12"/>
                </a:lnTo>
                <a:lnTo>
                  <a:pt x="24" y="24"/>
                </a:lnTo>
                <a:lnTo>
                  <a:pt x="45" y="42"/>
                </a:lnTo>
                <a:lnTo>
                  <a:pt x="70" y="62"/>
                </a:lnTo>
                <a:lnTo>
                  <a:pt x="132" y="114"/>
                </a:lnTo>
                <a:lnTo>
                  <a:pt x="82" y="56"/>
                </a:lnTo>
                <a:lnTo>
                  <a:pt x="40" y="17"/>
                </a:lnTo>
                <a:lnTo>
                  <a:pt x="12" y="0"/>
                </a:lnTo>
                <a:lnTo>
                  <a:pt x="0" y="1"/>
                </a:lnTo>
                <a:lnTo>
                  <a:pt x="0" y="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081" name="Freeform 187"/>
          <p:cNvSpPr>
            <a:spLocks/>
          </p:cNvSpPr>
          <p:nvPr/>
        </p:nvSpPr>
        <p:spPr bwMode="auto">
          <a:xfrm>
            <a:off x="7267575" y="1452563"/>
            <a:ext cx="368300" cy="260350"/>
          </a:xfrm>
          <a:custGeom>
            <a:avLst/>
            <a:gdLst>
              <a:gd name="T0" fmla="*/ 529 w 2543"/>
              <a:gd name="T1" fmla="*/ 106 h 1804"/>
              <a:gd name="T2" fmla="*/ 140 w 2543"/>
              <a:gd name="T3" fmla="*/ 433 h 1804"/>
              <a:gd name="T4" fmla="*/ 0 w 2543"/>
              <a:gd name="T5" fmla="*/ 873 h 1804"/>
              <a:gd name="T6" fmla="*/ 99 w 2543"/>
              <a:gd name="T7" fmla="*/ 1317 h 1804"/>
              <a:gd name="T8" fmla="*/ 451 w 2543"/>
              <a:gd name="T9" fmla="*/ 1668 h 1804"/>
              <a:gd name="T10" fmla="*/ 966 w 2543"/>
              <a:gd name="T11" fmla="*/ 1804 h 1804"/>
              <a:gd name="T12" fmla="*/ 1448 w 2543"/>
              <a:gd name="T13" fmla="*/ 1701 h 1804"/>
              <a:gd name="T14" fmla="*/ 1774 w 2543"/>
              <a:gd name="T15" fmla="*/ 1444 h 1804"/>
              <a:gd name="T16" fmla="*/ 1944 w 2543"/>
              <a:gd name="T17" fmla="*/ 1157 h 1804"/>
              <a:gd name="T18" fmla="*/ 2281 w 2543"/>
              <a:gd name="T19" fmla="*/ 1136 h 1804"/>
              <a:gd name="T20" fmla="*/ 2466 w 2543"/>
              <a:gd name="T21" fmla="*/ 956 h 1804"/>
              <a:gd name="T22" fmla="*/ 2490 w 2543"/>
              <a:gd name="T23" fmla="*/ 837 h 1804"/>
              <a:gd name="T24" fmla="*/ 2144 w 2543"/>
              <a:gd name="T25" fmla="*/ 914 h 1804"/>
              <a:gd name="T26" fmla="*/ 2009 w 2543"/>
              <a:gd name="T27" fmla="*/ 855 h 1804"/>
              <a:gd name="T28" fmla="*/ 2077 w 2543"/>
              <a:gd name="T29" fmla="*/ 783 h 1804"/>
              <a:gd name="T30" fmla="*/ 2190 w 2543"/>
              <a:gd name="T31" fmla="*/ 731 h 1804"/>
              <a:gd name="T32" fmla="*/ 2335 w 2543"/>
              <a:gd name="T33" fmla="*/ 576 h 1804"/>
              <a:gd name="T34" fmla="*/ 2397 w 2543"/>
              <a:gd name="T35" fmla="*/ 442 h 1804"/>
              <a:gd name="T36" fmla="*/ 2382 w 2543"/>
              <a:gd name="T37" fmla="*/ 415 h 1804"/>
              <a:gd name="T38" fmla="*/ 2200 w 2543"/>
              <a:gd name="T39" fmla="*/ 536 h 1804"/>
              <a:gd name="T40" fmla="*/ 1924 w 2543"/>
              <a:gd name="T41" fmla="*/ 559 h 1804"/>
              <a:gd name="T42" fmla="*/ 1862 w 2543"/>
              <a:gd name="T43" fmla="*/ 496 h 1804"/>
              <a:gd name="T44" fmla="*/ 1847 w 2543"/>
              <a:gd name="T45" fmla="*/ 510 h 1804"/>
              <a:gd name="T46" fmla="*/ 1905 w 2543"/>
              <a:gd name="T47" fmla="*/ 578 h 1804"/>
              <a:gd name="T48" fmla="*/ 2161 w 2543"/>
              <a:gd name="T49" fmla="*/ 576 h 1804"/>
              <a:gd name="T50" fmla="*/ 2316 w 2543"/>
              <a:gd name="T51" fmla="*/ 498 h 1804"/>
              <a:gd name="T52" fmla="*/ 2293 w 2543"/>
              <a:gd name="T53" fmla="*/ 605 h 1804"/>
              <a:gd name="T54" fmla="*/ 2044 w 2543"/>
              <a:gd name="T55" fmla="*/ 784 h 1804"/>
              <a:gd name="T56" fmla="*/ 1996 w 2543"/>
              <a:gd name="T57" fmla="*/ 862 h 1804"/>
              <a:gd name="T58" fmla="*/ 2125 w 2543"/>
              <a:gd name="T59" fmla="*/ 934 h 1804"/>
              <a:gd name="T60" fmla="*/ 2424 w 2543"/>
              <a:gd name="T61" fmla="*/ 884 h 1804"/>
              <a:gd name="T62" fmla="*/ 2421 w 2543"/>
              <a:gd name="T63" fmla="*/ 984 h 1804"/>
              <a:gd name="T64" fmla="*/ 2259 w 2543"/>
              <a:gd name="T65" fmla="*/ 1111 h 1804"/>
              <a:gd name="T66" fmla="*/ 1934 w 2543"/>
              <a:gd name="T67" fmla="*/ 1134 h 1804"/>
              <a:gd name="T68" fmla="*/ 1704 w 2543"/>
              <a:gd name="T69" fmla="*/ 1487 h 1804"/>
              <a:gd name="T70" fmla="*/ 1303 w 2543"/>
              <a:gd name="T71" fmla="*/ 1735 h 1804"/>
              <a:gd name="T72" fmla="*/ 906 w 2543"/>
              <a:gd name="T73" fmla="*/ 1781 h 1804"/>
              <a:gd name="T74" fmla="*/ 525 w 2543"/>
              <a:gd name="T75" fmla="*/ 1682 h 1804"/>
              <a:gd name="T76" fmla="*/ 212 w 2543"/>
              <a:gd name="T77" fmla="*/ 1438 h 1804"/>
              <a:gd name="T78" fmla="*/ 43 w 2543"/>
              <a:gd name="T79" fmla="*/ 1125 h 1804"/>
              <a:gd name="T80" fmla="*/ 43 w 2543"/>
              <a:gd name="T81" fmla="*/ 698 h 1804"/>
              <a:gd name="T82" fmla="*/ 165 w 2543"/>
              <a:gd name="T83" fmla="*/ 436 h 1804"/>
              <a:gd name="T84" fmla="*/ 394 w 2543"/>
              <a:gd name="T85" fmla="*/ 214 h 1804"/>
              <a:gd name="T86" fmla="*/ 669 w 2543"/>
              <a:gd name="T87" fmla="*/ 77 h 1804"/>
              <a:gd name="T88" fmla="*/ 951 w 2543"/>
              <a:gd name="T89" fmla="*/ 33 h 1804"/>
              <a:gd name="T90" fmla="*/ 1259 w 2543"/>
              <a:gd name="T91" fmla="*/ 68 h 1804"/>
              <a:gd name="T92" fmla="*/ 1510 w 2543"/>
              <a:gd name="T93" fmla="*/ 170 h 1804"/>
              <a:gd name="T94" fmla="*/ 1718 w 2543"/>
              <a:gd name="T95" fmla="*/ 313 h 1804"/>
              <a:gd name="T96" fmla="*/ 1907 w 2543"/>
              <a:gd name="T97" fmla="*/ 302 h 1804"/>
              <a:gd name="T98" fmla="*/ 2089 w 2543"/>
              <a:gd name="T99" fmla="*/ 165 h 1804"/>
              <a:gd name="T100" fmla="*/ 2054 w 2543"/>
              <a:gd name="T101" fmla="*/ 327 h 1804"/>
              <a:gd name="T102" fmla="*/ 1868 w 2543"/>
              <a:gd name="T103" fmla="*/ 437 h 1804"/>
              <a:gd name="T104" fmla="*/ 1961 w 2543"/>
              <a:gd name="T105" fmla="*/ 413 h 1804"/>
              <a:gd name="T106" fmla="*/ 2107 w 2543"/>
              <a:gd name="T107" fmla="*/ 274 h 1804"/>
              <a:gd name="T108" fmla="*/ 2120 w 2543"/>
              <a:gd name="T109" fmla="*/ 117 h 1804"/>
              <a:gd name="T110" fmla="*/ 2108 w 2543"/>
              <a:gd name="T111" fmla="*/ 88 h 1804"/>
              <a:gd name="T112" fmla="*/ 2012 w 2543"/>
              <a:gd name="T113" fmla="*/ 200 h 1804"/>
              <a:gd name="T114" fmla="*/ 1816 w 2543"/>
              <a:gd name="T115" fmla="*/ 311 h 1804"/>
              <a:gd name="T116" fmla="*/ 1547 w 2543"/>
              <a:gd name="T117" fmla="*/ 169 h 1804"/>
              <a:gd name="T118" fmla="*/ 1243 w 2543"/>
              <a:gd name="T119" fmla="*/ 37 h 1804"/>
              <a:gd name="T120" fmla="*/ 980 w 2543"/>
              <a:gd name="T121" fmla="*/ 7 h 1804"/>
              <a:gd name="T122" fmla="*/ 870 w 2543"/>
              <a:gd name="T123" fmla="*/ 3 h 18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543" h="1804">
                <a:moveTo>
                  <a:pt x="775" y="20"/>
                </a:moveTo>
                <a:lnTo>
                  <a:pt x="529" y="106"/>
                </a:lnTo>
                <a:lnTo>
                  <a:pt x="311" y="249"/>
                </a:lnTo>
                <a:lnTo>
                  <a:pt x="140" y="433"/>
                </a:lnTo>
                <a:lnTo>
                  <a:pt x="34" y="642"/>
                </a:lnTo>
                <a:lnTo>
                  <a:pt x="0" y="873"/>
                </a:lnTo>
                <a:lnTo>
                  <a:pt x="13" y="1105"/>
                </a:lnTo>
                <a:lnTo>
                  <a:pt x="99" y="1317"/>
                </a:lnTo>
                <a:lnTo>
                  <a:pt x="251" y="1511"/>
                </a:lnTo>
                <a:lnTo>
                  <a:pt x="451" y="1668"/>
                </a:lnTo>
                <a:lnTo>
                  <a:pt x="682" y="1772"/>
                </a:lnTo>
                <a:lnTo>
                  <a:pt x="966" y="1804"/>
                </a:lnTo>
                <a:lnTo>
                  <a:pt x="1254" y="1776"/>
                </a:lnTo>
                <a:lnTo>
                  <a:pt x="1448" y="1701"/>
                </a:lnTo>
                <a:lnTo>
                  <a:pt x="1625" y="1587"/>
                </a:lnTo>
                <a:lnTo>
                  <a:pt x="1774" y="1444"/>
                </a:lnTo>
                <a:lnTo>
                  <a:pt x="1882" y="1280"/>
                </a:lnTo>
                <a:lnTo>
                  <a:pt x="1944" y="1157"/>
                </a:lnTo>
                <a:lnTo>
                  <a:pt x="2124" y="1150"/>
                </a:lnTo>
                <a:lnTo>
                  <a:pt x="2281" y="1136"/>
                </a:lnTo>
                <a:lnTo>
                  <a:pt x="2355" y="1097"/>
                </a:lnTo>
                <a:lnTo>
                  <a:pt x="2466" y="956"/>
                </a:lnTo>
                <a:lnTo>
                  <a:pt x="2543" y="828"/>
                </a:lnTo>
                <a:lnTo>
                  <a:pt x="2490" y="837"/>
                </a:lnTo>
                <a:lnTo>
                  <a:pt x="2363" y="869"/>
                </a:lnTo>
                <a:lnTo>
                  <a:pt x="2144" y="914"/>
                </a:lnTo>
                <a:lnTo>
                  <a:pt x="2039" y="886"/>
                </a:lnTo>
                <a:lnTo>
                  <a:pt x="2009" y="855"/>
                </a:lnTo>
                <a:lnTo>
                  <a:pt x="2035" y="816"/>
                </a:lnTo>
                <a:lnTo>
                  <a:pt x="2077" y="783"/>
                </a:lnTo>
                <a:lnTo>
                  <a:pt x="2128" y="762"/>
                </a:lnTo>
                <a:lnTo>
                  <a:pt x="2190" y="731"/>
                </a:lnTo>
                <a:lnTo>
                  <a:pt x="2260" y="673"/>
                </a:lnTo>
                <a:lnTo>
                  <a:pt x="2335" y="576"/>
                </a:lnTo>
                <a:lnTo>
                  <a:pt x="2385" y="479"/>
                </a:lnTo>
                <a:lnTo>
                  <a:pt x="2397" y="442"/>
                </a:lnTo>
                <a:lnTo>
                  <a:pt x="2395" y="419"/>
                </a:lnTo>
                <a:lnTo>
                  <a:pt x="2382" y="415"/>
                </a:lnTo>
                <a:lnTo>
                  <a:pt x="2353" y="436"/>
                </a:lnTo>
                <a:lnTo>
                  <a:pt x="2200" y="536"/>
                </a:lnTo>
                <a:lnTo>
                  <a:pt x="2031" y="566"/>
                </a:lnTo>
                <a:lnTo>
                  <a:pt x="1924" y="559"/>
                </a:lnTo>
                <a:lnTo>
                  <a:pt x="1882" y="522"/>
                </a:lnTo>
                <a:lnTo>
                  <a:pt x="1862" y="496"/>
                </a:lnTo>
                <a:lnTo>
                  <a:pt x="1847" y="489"/>
                </a:lnTo>
                <a:lnTo>
                  <a:pt x="1847" y="510"/>
                </a:lnTo>
                <a:lnTo>
                  <a:pt x="1862" y="543"/>
                </a:lnTo>
                <a:lnTo>
                  <a:pt x="1905" y="578"/>
                </a:lnTo>
                <a:lnTo>
                  <a:pt x="2029" y="586"/>
                </a:lnTo>
                <a:lnTo>
                  <a:pt x="2161" y="576"/>
                </a:lnTo>
                <a:lnTo>
                  <a:pt x="2254" y="533"/>
                </a:lnTo>
                <a:lnTo>
                  <a:pt x="2316" y="498"/>
                </a:lnTo>
                <a:lnTo>
                  <a:pt x="2351" y="491"/>
                </a:lnTo>
                <a:lnTo>
                  <a:pt x="2293" y="605"/>
                </a:lnTo>
                <a:lnTo>
                  <a:pt x="2126" y="737"/>
                </a:lnTo>
                <a:lnTo>
                  <a:pt x="2044" y="784"/>
                </a:lnTo>
                <a:lnTo>
                  <a:pt x="2001" y="825"/>
                </a:lnTo>
                <a:lnTo>
                  <a:pt x="1996" y="862"/>
                </a:lnTo>
                <a:lnTo>
                  <a:pt x="2027" y="900"/>
                </a:lnTo>
                <a:lnTo>
                  <a:pt x="2125" y="934"/>
                </a:lnTo>
                <a:lnTo>
                  <a:pt x="2318" y="905"/>
                </a:lnTo>
                <a:lnTo>
                  <a:pt x="2424" y="884"/>
                </a:lnTo>
                <a:lnTo>
                  <a:pt x="2475" y="882"/>
                </a:lnTo>
                <a:lnTo>
                  <a:pt x="2421" y="984"/>
                </a:lnTo>
                <a:lnTo>
                  <a:pt x="2330" y="1097"/>
                </a:lnTo>
                <a:lnTo>
                  <a:pt x="2259" y="1111"/>
                </a:lnTo>
                <a:lnTo>
                  <a:pt x="2120" y="1123"/>
                </a:lnTo>
                <a:lnTo>
                  <a:pt x="1934" y="1134"/>
                </a:lnTo>
                <a:lnTo>
                  <a:pt x="1872" y="1258"/>
                </a:lnTo>
                <a:lnTo>
                  <a:pt x="1704" y="1487"/>
                </a:lnTo>
                <a:lnTo>
                  <a:pt x="1478" y="1665"/>
                </a:lnTo>
                <a:lnTo>
                  <a:pt x="1303" y="1735"/>
                </a:lnTo>
                <a:lnTo>
                  <a:pt x="1107" y="1775"/>
                </a:lnTo>
                <a:lnTo>
                  <a:pt x="906" y="1781"/>
                </a:lnTo>
                <a:lnTo>
                  <a:pt x="720" y="1753"/>
                </a:lnTo>
                <a:lnTo>
                  <a:pt x="525" y="1682"/>
                </a:lnTo>
                <a:lnTo>
                  <a:pt x="354" y="1575"/>
                </a:lnTo>
                <a:lnTo>
                  <a:pt x="212" y="1438"/>
                </a:lnTo>
                <a:lnTo>
                  <a:pt x="104" y="1276"/>
                </a:lnTo>
                <a:lnTo>
                  <a:pt x="43" y="1125"/>
                </a:lnTo>
                <a:lnTo>
                  <a:pt x="34" y="909"/>
                </a:lnTo>
                <a:lnTo>
                  <a:pt x="43" y="698"/>
                </a:lnTo>
                <a:lnTo>
                  <a:pt x="90" y="560"/>
                </a:lnTo>
                <a:lnTo>
                  <a:pt x="165" y="436"/>
                </a:lnTo>
                <a:lnTo>
                  <a:pt x="270" y="317"/>
                </a:lnTo>
                <a:lnTo>
                  <a:pt x="394" y="214"/>
                </a:lnTo>
                <a:lnTo>
                  <a:pt x="528" y="134"/>
                </a:lnTo>
                <a:lnTo>
                  <a:pt x="669" y="77"/>
                </a:lnTo>
                <a:lnTo>
                  <a:pt x="806" y="44"/>
                </a:lnTo>
                <a:lnTo>
                  <a:pt x="951" y="33"/>
                </a:lnTo>
                <a:lnTo>
                  <a:pt x="1112" y="43"/>
                </a:lnTo>
                <a:lnTo>
                  <a:pt x="1259" y="68"/>
                </a:lnTo>
                <a:lnTo>
                  <a:pt x="1389" y="109"/>
                </a:lnTo>
                <a:lnTo>
                  <a:pt x="1510" y="170"/>
                </a:lnTo>
                <a:lnTo>
                  <a:pt x="1628" y="254"/>
                </a:lnTo>
                <a:lnTo>
                  <a:pt x="1718" y="313"/>
                </a:lnTo>
                <a:lnTo>
                  <a:pt x="1779" y="339"/>
                </a:lnTo>
                <a:lnTo>
                  <a:pt x="1907" y="302"/>
                </a:lnTo>
                <a:lnTo>
                  <a:pt x="2033" y="221"/>
                </a:lnTo>
                <a:lnTo>
                  <a:pt x="2089" y="165"/>
                </a:lnTo>
                <a:lnTo>
                  <a:pt x="2089" y="229"/>
                </a:lnTo>
                <a:lnTo>
                  <a:pt x="2054" y="327"/>
                </a:lnTo>
                <a:lnTo>
                  <a:pt x="1928" y="405"/>
                </a:lnTo>
                <a:lnTo>
                  <a:pt x="1868" y="437"/>
                </a:lnTo>
                <a:lnTo>
                  <a:pt x="1847" y="456"/>
                </a:lnTo>
                <a:lnTo>
                  <a:pt x="1961" y="413"/>
                </a:lnTo>
                <a:lnTo>
                  <a:pt x="2087" y="330"/>
                </a:lnTo>
                <a:lnTo>
                  <a:pt x="2107" y="274"/>
                </a:lnTo>
                <a:lnTo>
                  <a:pt x="2118" y="182"/>
                </a:lnTo>
                <a:lnTo>
                  <a:pt x="2120" y="117"/>
                </a:lnTo>
                <a:lnTo>
                  <a:pt x="2118" y="87"/>
                </a:lnTo>
                <a:lnTo>
                  <a:pt x="2108" y="88"/>
                </a:lnTo>
                <a:lnTo>
                  <a:pt x="2091" y="113"/>
                </a:lnTo>
                <a:lnTo>
                  <a:pt x="2012" y="200"/>
                </a:lnTo>
                <a:lnTo>
                  <a:pt x="1912" y="270"/>
                </a:lnTo>
                <a:lnTo>
                  <a:pt x="1816" y="311"/>
                </a:lnTo>
                <a:lnTo>
                  <a:pt x="1748" y="306"/>
                </a:lnTo>
                <a:lnTo>
                  <a:pt x="1547" y="169"/>
                </a:lnTo>
                <a:lnTo>
                  <a:pt x="1388" y="83"/>
                </a:lnTo>
                <a:lnTo>
                  <a:pt x="1243" y="37"/>
                </a:lnTo>
                <a:lnTo>
                  <a:pt x="1087" y="16"/>
                </a:lnTo>
                <a:lnTo>
                  <a:pt x="980" y="7"/>
                </a:lnTo>
                <a:lnTo>
                  <a:pt x="922" y="0"/>
                </a:lnTo>
                <a:lnTo>
                  <a:pt x="870" y="3"/>
                </a:lnTo>
                <a:lnTo>
                  <a:pt x="775" y="2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082" name="Freeform 188"/>
          <p:cNvSpPr>
            <a:spLocks/>
          </p:cNvSpPr>
          <p:nvPr/>
        </p:nvSpPr>
        <p:spPr bwMode="auto">
          <a:xfrm>
            <a:off x="6919913" y="1466851"/>
            <a:ext cx="4762" cy="9525"/>
          </a:xfrm>
          <a:custGeom>
            <a:avLst/>
            <a:gdLst>
              <a:gd name="T0" fmla="*/ 11 w 35"/>
              <a:gd name="T1" fmla="*/ 23 h 71"/>
              <a:gd name="T2" fmla="*/ 2 w 35"/>
              <a:gd name="T3" fmla="*/ 55 h 71"/>
              <a:gd name="T4" fmla="*/ 0 w 35"/>
              <a:gd name="T5" fmla="*/ 71 h 71"/>
              <a:gd name="T6" fmla="*/ 7 w 35"/>
              <a:gd name="T7" fmla="*/ 68 h 71"/>
              <a:gd name="T8" fmla="*/ 21 w 35"/>
              <a:gd name="T9" fmla="*/ 47 h 71"/>
              <a:gd name="T10" fmla="*/ 35 w 35"/>
              <a:gd name="T11" fmla="*/ 18 h 71"/>
              <a:gd name="T12" fmla="*/ 34 w 35"/>
              <a:gd name="T13" fmla="*/ 0 h 71"/>
              <a:gd name="T14" fmla="*/ 25 w 35"/>
              <a:gd name="T15" fmla="*/ 2 h 71"/>
              <a:gd name="T16" fmla="*/ 11 w 35"/>
              <a:gd name="T17" fmla="*/ 23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5" h="71">
                <a:moveTo>
                  <a:pt x="11" y="23"/>
                </a:moveTo>
                <a:lnTo>
                  <a:pt x="2" y="55"/>
                </a:lnTo>
                <a:lnTo>
                  <a:pt x="0" y="71"/>
                </a:lnTo>
                <a:lnTo>
                  <a:pt x="7" y="68"/>
                </a:lnTo>
                <a:lnTo>
                  <a:pt x="21" y="47"/>
                </a:lnTo>
                <a:lnTo>
                  <a:pt x="35" y="18"/>
                </a:lnTo>
                <a:lnTo>
                  <a:pt x="34" y="0"/>
                </a:lnTo>
                <a:lnTo>
                  <a:pt x="25" y="2"/>
                </a:lnTo>
                <a:lnTo>
                  <a:pt x="11" y="2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083" name="Freeform 189"/>
          <p:cNvSpPr>
            <a:spLocks/>
          </p:cNvSpPr>
          <p:nvPr/>
        </p:nvSpPr>
        <p:spPr bwMode="auto">
          <a:xfrm>
            <a:off x="6546850" y="1474788"/>
            <a:ext cx="115887" cy="58738"/>
          </a:xfrm>
          <a:custGeom>
            <a:avLst/>
            <a:gdLst>
              <a:gd name="T0" fmla="*/ 10 w 796"/>
              <a:gd name="T1" fmla="*/ 11 h 410"/>
              <a:gd name="T2" fmla="*/ 93 w 796"/>
              <a:gd name="T3" fmla="*/ 71 h 410"/>
              <a:gd name="T4" fmla="*/ 206 w 796"/>
              <a:gd name="T5" fmla="*/ 141 h 410"/>
              <a:gd name="T6" fmla="*/ 554 w 796"/>
              <a:gd name="T7" fmla="*/ 311 h 410"/>
              <a:gd name="T8" fmla="*/ 796 w 796"/>
              <a:gd name="T9" fmla="*/ 410 h 410"/>
              <a:gd name="T10" fmla="*/ 728 w 796"/>
              <a:gd name="T11" fmla="*/ 370 h 410"/>
              <a:gd name="T12" fmla="*/ 553 w 796"/>
              <a:gd name="T13" fmla="*/ 290 h 410"/>
              <a:gd name="T14" fmla="*/ 325 w 796"/>
              <a:gd name="T15" fmla="*/ 178 h 410"/>
              <a:gd name="T16" fmla="*/ 125 w 796"/>
              <a:gd name="T17" fmla="*/ 69 h 410"/>
              <a:gd name="T18" fmla="*/ 61 w 796"/>
              <a:gd name="T19" fmla="*/ 30 h 410"/>
              <a:gd name="T20" fmla="*/ 19 w 796"/>
              <a:gd name="T21" fmla="*/ 6 h 410"/>
              <a:gd name="T22" fmla="*/ 6 w 796"/>
              <a:gd name="T23" fmla="*/ 1 h 410"/>
              <a:gd name="T24" fmla="*/ 0 w 796"/>
              <a:gd name="T25" fmla="*/ 0 h 410"/>
              <a:gd name="T26" fmla="*/ 1 w 796"/>
              <a:gd name="T27" fmla="*/ 3 h 410"/>
              <a:gd name="T28" fmla="*/ 10 w 796"/>
              <a:gd name="T29" fmla="*/ 11 h 4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796" h="410">
                <a:moveTo>
                  <a:pt x="10" y="11"/>
                </a:moveTo>
                <a:lnTo>
                  <a:pt x="93" y="71"/>
                </a:lnTo>
                <a:lnTo>
                  <a:pt x="206" y="141"/>
                </a:lnTo>
                <a:lnTo>
                  <a:pt x="554" y="311"/>
                </a:lnTo>
                <a:lnTo>
                  <a:pt x="796" y="410"/>
                </a:lnTo>
                <a:lnTo>
                  <a:pt x="728" y="370"/>
                </a:lnTo>
                <a:lnTo>
                  <a:pt x="553" y="290"/>
                </a:lnTo>
                <a:lnTo>
                  <a:pt x="325" y="178"/>
                </a:lnTo>
                <a:lnTo>
                  <a:pt x="125" y="69"/>
                </a:lnTo>
                <a:lnTo>
                  <a:pt x="61" y="30"/>
                </a:lnTo>
                <a:lnTo>
                  <a:pt x="19" y="6"/>
                </a:lnTo>
                <a:lnTo>
                  <a:pt x="6" y="1"/>
                </a:lnTo>
                <a:lnTo>
                  <a:pt x="0" y="0"/>
                </a:lnTo>
                <a:lnTo>
                  <a:pt x="1" y="3"/>
                </a:lnTo>
                <a:lnTo>
                  <a:pt x="10" y="1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084" name="Freeform 190"/>
          <p:cNvSpPr>
            <a:spLocks/>
          </p:cNvSpPr>
          <p:nvPr/>
        </p:nvSpPr>
        <p:spPr bwMode="auto">
          <a:xfrm>
            <a:off x="7277100" y="1471613"/>
            <a:ext cx="252412" cy="225425"/>
          </a:xfrm>
          <a:custGeom>
            <a:avLst/>
            <a:gdLst>
              <a:gd name="T0" fmla="*/ 633 w 1750"/>
              <a:gd name="T1" fmla="*/ 30 h 1563"/>
              <a:gd name="T2" fmla="*/ 409 w 1750"/>
              <a:gd name="T3" fmla="*/ 130 h 1563"/>
              <a:gd name="T4" fmla="*/ 224 w 1750"/>
              <a:gd name="T5" fmla="*/ 279 h 1563"/>
              <a:gd name="T6" fmla="*/ 88 w 1750"/>
              <a:gd name="T7" fmla="*/ 468 h 1563"/>
              <a:gd name="T8" fmla="*/ 7 w 1750"/>
              <a:gd name="T9" fmla="*/ 689 h 1563"/>
              <a:gd name="T10" fmla="*/ 0 w 1750"/>
              <a:gd name="T11" fmla="*/ 864 h 1563"/>
              <a:gd name="T12" fmla="*/ 44 w 1750"/>
              <a:gd name="T13" fmla="*/ 1046 h 1563"/>
              <a:gd name="T14" fmla="*/ 133 w 1750"/>
              <a:gd name="T15" fmla="*/ 1220 h 1563"/>
              <a:gd name="T16" fmla="*/ 261 w 1750"/>
              <a:gd name="T17" fmla="*/ 1369 h 1563"/>
              <a:gd name="T18" fmla="*/ 442 w 1750"/>
              <a:gd name="T19" fmla="*/ 1501 h 1563"/>
              <a:gd name="T20" fmla="*/ 587 w 1750"/>
              <a:gd name="T21" fmla="*/ 1563 h 1563"/>
              <a:gd name="T22" fmla="*/ 569 w 1750"/>
              <a:gd name="T23" fmla="*/ 1545 h 1563"/>
              <a:gd name="T24" fmla="*/ 484 w 1750"/>
              <a:gd name="T25" fmla="*/ 1501 h 1563"/>
              <a:gd name="T26" fmla="*/ 266 w 1750"/>
              <a:gd name="T27" fmla="*/ 1348 h 1563"/>
              <a:gd name="T28" fmla="*/ 108 w 1750"/>
              <a:gd name="T29" fmla="*/ 1150 h 1563"/>
              <a:gd name="T30" fmla="*/ 32 w 1750"/>
              <a:gd name="T31" fmla="*/ 920 h 1563"/>
              <a:gd name="T32" fmla="*/ 33 w 1750"/>
              <a:gd name="T33" fmla="*/ 690 h 1563"/>
              <a:gd name="T34" fmla="*/ 110 w 1750"/>
              <a:gd name="T35" fmla="*/ 471 h 1563"/>
              <a:gd name="T36" fmla="*/ 261 w 1750"/>
              <a:gd name="T37" fmla="*/ 272 h 1563"/>
              <a:gd name="T38" fmla="*/ 444 w 1750"/>
              <a:gd name="T39" fmla="*/ 132 h 1563"/>
              <a:gd name="T40" fmla="*/ 649 w 1750"/>
              <a:gd name="T41" fmla="*/ 50 h 1563"/>
              <a:gd name="T42" fmla="*/ 864 w 1750"/>
              <a:gd name="T43" fmla="*/ 21 h 1563"/>
              <a:gd name="T44" fmla="*/ 1078 w 1750"/>
              <a:gd name="T45" fmla="*/ 44 h 1563"/>
              <a:gd name="T46" fmla="*/ 1279 w 1750"/>
              <a:gd name="T47" fmla="*/ 115 h 1563"/>
              <a:gd name="T48" fmla="*/ 1458 w 1750"/>
              <a:gd name="T49" fmla="*/ 233 h 1563"/>
              <a:gd name="T50" fmla="*/ 1602 w 1750"/>
              <a:gd name="T51" fmla="*/ 394 h 1563"/>
              <a:gd name="T52" fmla="*/ 1700 w 1750"/>
              <a:gd name="T53" fmla="*/ 596 h 1563"/>
              <a:gd name="T54" fmla="*/ 1736 w 1750"/>
              <a:gd name="T55" fmla="*/ 812 h 1563"/>
              <a:gd name="T56" fmla="*/ 1709 w 1750"/>
              <a:gd name="T57" fmla="*/ 1018 h 1563"/>
              <a:gd name="T58" fmla="*/ 1701 w 1750"/>
              <a:gd name="T59" fmla="*/ 1038 h 1563"/>
              <a:gd name="T60" fmla="*/ 1701 w 1750"/>
              <a:gd name="T61" fmla="*/ 1045 h 1563"/>
              <a:gd name="T62" fmla="*/ 1708 w 1750"/>
              <a:gd name="T63" fmla="*/ 1037 h 1563"/>
              <a:gd name="T64" fmla="*/ 1723 w 1750"/>
              <a:gd name="T65" fmla="*/ 1015 h 1563"/>
              <a:gd name="T66" fmla="*/ 1743 w 1750"/>
              <a:gd name="T67" fmla="*/ 938 h 1563"/>
              <a:gd name="T68" fmla="*/ 1750 w 1750"/>
              <a:gd name="T69" fmla="*/ 797 h 1563"/>
              <a:gd name="T70" fmla="*/ 1739 w 1750"/>
              <a:gd name="T71" fmla="*/ 627 h 1563"/>
              <a:gd name="T72" fmla="*/ 1680 w 1750"/>
              <a:gd name="T73" fmla="*/ 483 h 1563"/>
              <a:gd name="T74" fmla="*/ 1603 w 1750"/>
              <a:gd name="T75" fmla="*/ 360 h 1563"/>
              <a:gd name="T76" fmla="*/ 1508 w 1750"/>
              <a:gd name="T77" fmla="*/ 252 h 1563"/>
              <a:gd name="T78" fmla="*/ 1393 w 1750"/>
              <a:gd name="T79" fmla="*/ 160 h 1563"/>
              <a:gd name="T80" fmla="*/ 1256 w 1750"/>
              <a:gd name="T81" fmla="*/ 84 h 1563"/>
              <a:gd name="T82" fmla="*/ 1105 w 1750"/>
              <a:gd name="T83" fmla="*/ 28 h 1563"/>
              <a:gd name="T84" fmla="*/ 946 w 1750"/>
              <a:gd name="T85" fmla="*/ 0 h 1563"/>
              <a:gd name="T86" fmla="*/ 787 w 1750"/>
              <a:gd name="T87" fmla="*/ 1 h 1563"/>
              <a:gd name="T88" fmla="*/ 633 w 1750"/>
              <a:gd name="T89" fmla="*/ 30 h 15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750" h="1563">
                <a:moveTo>
                  <a:pt x="633" y="30"/>
                </a:moveTo>
                <a:lnTo>
                  <a:pt x="409" y="130"/>
                </a:lnTo>
                <a:lnTo>
                  <a:pt x="224" y="279"/>
                </a:lnTo>
                <a:lnTo>
                  <a:pt x="88" y="468"/>
                </a:lnTo>
                <a:lnTo>
                  <a:pt x="7" y="689"/>
                </a:lnTo>
                <a:lnTo>
                  <a:pt x="0" y="864"/>
                </a:lnTo>
                <a:lnTo>
                  <a:pt x="44" y="1046"/>
                </a:lnTo>
                <a:lnTo>
                  <a:pt x="133" y="1220"/>
                </a:lnTo>
                <a:lnTo>
                  <a:pt x="261" y="1369"/>
                </a:lnTo>
                <a:lnTo>
                  <a:pt x="442" y="1501"/>
                </a:lnTo>
                <a:lnTo>
                  <a:pt x="587" y="1563"/>
                </a:lnTo>
                <a:lnTo>
                  <a:pt x="569" y="1545"/>
                </a:lnTo>
                <a:lnTo>
                  <a:pt x="484" y="1501"/>
                </a:lnTo>
                <a:lnTo>
                  <a:pt x="266" y="1348"/>
                </a:lnTo>
                <a:lnTo>
                  <a:pt x="108" y="1150"/>
                </a:lnTo>
                <a:lnTo>
                  <a:pt x="32" y="920"/>
                </a:lnTo>
                <a:lnTo>
                  <a:pt x="33" y="690"/>
                </a:lnTo>
                <a:lnTo>
                  <a:pt x="110" y="471"/>
                </a:lnTo>
                <a:lnTo>
                  <a:pt x="261" y="272"/>
                </a:lnTo>
                <a:lnTo>
                  <a:pt x="444" y="132"/>
                </a:lnTo>
                <a:lnTo>
                  <a:pt x="649" y="50"/>
                </a:lnTo>
                <a:lnTo>
                  <a:pt x="864" y="21"/>
                </a:lnTo>
                <a:lnTo>
                  <a:pt x="1078" y="44"/>
                </a:lnTo>
                <a:lnTo>
                  <a:pt x="1279" y="115"/>
                </a:lnTo>
                <a:lnTo>
                  <a:pt x="1458" y="233"/>
                </a:lnTo>
                <a:lnTo>
                  <a:pt x="1602" y="394"/>
                </a:lnTo>
                <a:lnTo>
                  <a:pt x="1700" y="596"/>
                </a:lnTo>
                <a:lnTo>
                  <a:pt x="1736" y="812"/>
                </a:lnTo>
                <a:lnTo>
                  <a:pt x="1709" y="1018"/>
                </a:lnTo>
                <a:lnTo>
                  <a:pt x="1701" y="1038"/>
                </a:lnTo>
                <a:lnTo>
                  <a:pt x="1701" y="1045"/>
                </a:lnTo>
                <a:lnTo>
                  <a:pt x="1708" y="1037"/>
                </a:lnTo>
                <a:lnTo>
                  <a:pt x="1723" y="1015"/>
                </a:lnTo>
                <a:lnTo>
                  <a:pt x="1743" y="938"/>
                </a:lnTo>
                <a:lnTo>
                  <a:pt x="1750" y="797"/>
                </a:lnTo>
                <a:lnTo>
                  <a:pt x="1739" y="627"/>
                </a:lnTo>
                <a:lnTo>
                  <a:pt x="1680" y="483"/>
                </a:lnTo>
                <a:lnTo>
                  <a:pt x="1603" y="360"/>
                </a:lnTo>
                <a:lnTo>
                  <a:pt x="1508" y="252"/>
                </a:lnTo>
                <a:lnTo>
                  <a:pt x="1393" y="160"/>
                </a:lnTo>
                <a:lnTo>
                  <a:pt x="1256" y="84"/>
                </a:lnTo>
                <a:lnTo>
                  <a:pt x="1105" y="28"/>
                </a:lnTo>
                <a:lnTo>
                  <a:pt x="946" y="0"/>
                </a:lnTo>
                <a:lnTo>
                  <a:pt x="787" y="1"/>
                </a:lnTo>
                <a:lnTo>
                  <a:pt x="633" y="3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085" name="Freeform 191"/>
          <p:cNvSpPr>
            <a:spLocks/>
          </p:cNvSpPr>
          <p:nvPr/>
        </p:nvSpPr>
        <p:spPr bwMode="auto">
          <a:xfrm>
            <a:off x="6897688" y="1481138"/>
            <a:ext cx="20637" cy="19050"/>
          </a:xfrm>
          <a:custGeom>
            <a:avLst/>
            <a:gdLst>
              <a:gd name="T0" fmla="*/ 111 w 148"/>
              <a:gd name="T1" fmla="*/ 25 h 133"/>
              <a:gd name="T2" fmla="*/ 106 w 148"/>
              <a:gd name="T3" fmla="*/ 43 h 133"/>
              <a:gd name="T4" fmla="*/ 82 w 148"/>
              <a:gd name="T5" fmla="*/ 48 h 133"/>
              <a:gd name="T6" fmla="*/ 53 w 148"/>
              <a:gd name="T7" fmla="*/ 52 h 133"/>
              <a:gd name="T8" fmla="*/ 39 w 148"/>
              <a:gd name="T9" fmla="*/ 66 h 133"/>
              <a:gd name="T10" fmla="*/ 27 w 148"/>
              <a:gd name="T11" fmla="*/ 90 h 133"/>
              <a:gd name="T12" fmla="*/ 8 w 148"/>
              <a:gd name="T13" fmla="*/ 118 h 133"/>
              <a:gd name="T14" fmla="*/ 0 w 148"/>
              <a:gd name="T15" fmla="*/ 129 h 133"/>
              <a:gd name="T16" fmla="*/ 0 w 148"/>
              <a:gd name="T17" fmla="*/ 133 h 133"/>
              <a:gd name="T18" fmla="*/ 8 w 148"/>
              <a:gd name="T19" fmla="*/ 128 h 133"/>
              <a:gd name="T20" fmla="*/ 24 w 148"/>
              <a:gd name="T21" fmla="*/ 114 h 133"/>
              <a:gd name="T22" fmla="*/ 59 w 148"/>
              <a:gd name="T23" fmla="*/ 91 h 133"/>
              <a:gd name="T24" fmla="*/ 84 w 148"/>
              <a:gd name="T25" fmla="*/ 83 h 133"/>
              <a:gd name="T26" fmla="*/ 105 w 148"/>
              <a:gd name="T27" fmla="*/ 74 h 133"/>
              <a:gd name="T28" fmla="*/ 130 w 148"/>
              <a:gd name="T29" fmla="*/ 44 h 133"/>
              <a:gd name="T30" fmla="*/ 143 w 148"/>
              <a:gd name="T31" fmla="*/ 21 h 133"/>
              <a:gd name="T32" fmla="*/ 148 w 148"/>
              <a:gd name="T33" fmla="*/ 8 h 133"/>
              <a:gd name="T34" fmla="*/ 143 w 148"/>
              <a:gd name="T35" fmla="*/ 2 h 133"/>
              <a:gd name="T36" fmla="*/ 130 w 148"/>
              <a:gd name="T37" fmla="*/ 0 h 133"/>
              <a:gd name="T38" fmla="*/ 112 w 148"/>
              <a:gd name="T39" fmla="*/ 7 h 133"/>
              <a:gd name="T40" fmla="*/ 111 w 148"/>
              <a:gd name="T41" fmla="*/ 25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48" h="133">
                <a:moveTo>
                  <a:pt x="111" y="25"/>
                </a:moveTo>
                <a:lnTo>
                  <a:pt x="106" y="43"/>
                </a:lnTo>
                <a:lnTo>
                  <a:pt x="82" y="48"/>
                </a:lnTo>
                <a:lnTo>
                  <a:pt x="53" y="52"/>
                </a:lnTo>
                <a:lnTo>
                  <a:pt x="39" y="66"/>
                </a:lnTo>
                <a:lnTo>
                  <a:pt x="27" y="90"/>
                </a:lnTo>
                <a:lnTo>
                  <a:pt x="8" y="118"/>
                </a:lnTo>
                <a:lnTo>
                  <a:pt x="0" y="129"/>
                </a:lnTo>
                <a:lnTo>
                  <a:pt x="0" y="133"/>
                </a:lnTo>
                <a:lnTo>
                  <a:pt x="8" y="128"/>
                </a:lnTo>
                <a:lnTo>
                  <a:pt x="24" y="114"/>
                </a:lnTo>
                <a:lnTo>
                  <a:pt x="59" y="91"/>
                </a:lnTo>
                <a:lnTo>
                  <a:pt x="84" y="83"/>
                </a:lnTo>
                <a:lnTo>
                  <a:pt x="105" y="74"/>
                </a:lnTo>
                <a:lnTo>
                  <a:pt x="130" y="44"/>
                </a:lnTo>
                <a:lnTo>
                  <a:pt x="143" y="21"/>
                </a:lnTo>
                <a:lnTo>
                  <a:pt x="148" y="8"/>
                </a:lnTo>
                <a:lnTo>
                  <a:pt x="143" y="2"/>
                </a:lnTo>
                <a:lnTo>
                  <a:pt x="130" y="0"/>
                </a:lnTo>
                <a:lnTo>
                  <a:pt x="112" y="7"/>
                </a:lnTo>
                <a:lnTo>
                  <a:pt x="111" y="2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086" name="Freeform 192"/>
          <p:cNvSpPr>
            <a:spLocks/>
          </p:cNvSpPr>
          <p:nvPr/>
        </p:nvSpPr>
        <p:spPr bwMode="auto">
          <a:xfrm>
            <a:off x="7392988" y="1481138"/>
            <a:ext cx="39687" cy="3175"/>
          </a:xfrm>
          <a:custGeom>
            <a:avLst/>
            <a:gdLst>
              <a:gd name="T0" fmla="*/ 0 w 280"/>
              <a:gd name="T1" fmla="*/ 11 h 30"/>
              <a:gd name="T2" fmla="*/ 42 w 280"/>
              <a:gd name="T3" fmla="*/ 24 h 30"/>
              <a:gd name="T4" fmla="*/ 159 w 280"/>
              <a:gd name="T5" fmla="*/ 30 h 30"/>
              <a:gd name="T6" fmla="*/ 226 w 280"/>
              <a:gd name="T7" fmla="*/ 29 h 30"/>
              <a:gd name="T8" fmla="*/ 267 w 280"/>
              <a:gd name="T9" fmla="*/ 27 h 30"/>
              <a:gd name="T10" fmla="*/ 277 w 280"/>
              <a:gd name="T11" fmla="*/ 25 h 30"/>
              <a:gd name="T12" fmla="*/ 280 w 280"/>
              <a:gd name="T13" fmla="*/ 22 h 30"/>
              <a:gd name="T14" fmla="*/ 276 w 280"/>
              <a:gd name="T15" fmla="*/ 19 h 30"/>
              <a:gd name="T16" fmla="*/ 264 w 280"/>
              <a:gd name="T17" fmla="*/ 16 h 30"/>
              <a:gd name="T18" fmla="*/ 104 w 280"/>
              <a:gd name="T19" fmla="*/ 0 h 30"/>
              <a:gd name="T20" fmla="*/ 0 w 280"/>
              <a:gd name="T21" fmla="*/ 11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80" h="30">
                <a:moveTo>
                  <a:pt x="0" y="11"/>
                </a:moveTo>
                <a:lnTo>
                  <a:pt x="42" y="24"/>
                </a:lnTo>
                <a:lnTo>
                  <a:pt x="159" y="30"/>
                </a:lnTo>
                <a:lnTo>
                  <a:pt x="226" y="29"/>
                </a:lnTo>
                <a:lnTo>
                  <a:pt x="267" y="27"/>
                </a:lnTo>
                <a:lnTo>
                  <a:pt x="277" y="25"/>
                </a:lnTo>
                <a:lnTo>
                  <a:pt x="280" y="22"/>
                </a:lnTo>
                <a:lnTo>
                  <a:pt x="276" y="19"/>
                </a:lnTo>
                <a:lnTo>
                  <a:pt x="264" y="16"/>
                </a:lnTo>
                <a:lnTo>
                  <a:pt x="104" y="0"/>
                </a:lnTo>
                <a:lnTo>
                  <a:pt x="0" y="1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087" name="Freeform 193"/>
          <p:cNvSpPr>
            <a:spLocks/>
          </p:cNvSpPr>
          <p:nvPr/>
        </p:nvSpPr>
        <p:spPr bwMode="auto">
          <a:xfrm>
            <a:off x="7316788" y="1487488"/>
            <a:ext cx="188912" cy="174625"/>
          </a:xfrm>
          <a:custGeom>
            <a:avLst/>
            <a:gdLst>
              <a:gd name="T0" fmla="*/ 876 w 1315"/>
              <a:gd name="T1" fmla="*/ 6 h 1212"/>
              <a:gd name="T2" fmla="*/ 896 w 1315"/>
              <a:gd name="T3" fmla="*/ 21 h 1212"/>
              <a:gd name="T4" fmla="*/ 921 w 1315"/>
              <a:gd name="T5" fmla="*/ 29 h 1212"/>
              <a:gd name="T6" fmla="*/ 942 w 1315"/>
              <a:gd name="T7" fmla="*/ 34 h 1212"/>
              <a:gd name="T8" fmla="*/ 950 w 1315"/>
              <a:gd name="T9" fmla="*/ 49 h 1212"/>
              <a:gd name="T10" fmla="*/ 955 w 1315"/>
              <a:gd name="T11" fmla="*/ 62 h 1212"/>
              <a:gd name="T12" fmla="*/ 967 w 1315"/>
              <a:gd name="T13" fmla="*/ 66 h 1212"/>
              <a:gd name="T14" fmla="*/ 1023 w 1315"/>
              <a:gd name="T15" fmla="*/ 83 h 1212"/>
              <a:gd name="T16" fmla="*/ 1054 w 1315"/>
              <a:gd name="T17" fmla="*/ 130 h 1212"/>
              <a:gd name="T18" fmla="*/ 1055 w 1315"/>
              <a:gd name="T19" fmla="*/ 146 h 1212"/>
              <a:gd name="T20" fmla="*/ 1058 w 1315"/>
              <a:gd name="T21" fmla="*/ 152 h 1212"/>
              <a:gd name="T22" fmla="*/ 1064 w 1315"/>
              <a:gd name="T23" fmla="*/ 147 h 1212"/>
              <a:gd name="T24" fmla="*/ 1074 w 1315"/>
              <a:gd name="T25" fmla="*/ 132 h 1212"/>
              <a:gd name="T26" fmla="*/ 1089 w 1315"/>
              <a:gd name="T27" fmla="*/ 116 h 1212"/>
              <a:gd name="T28" fmla="*/ 1095 w 1315"/>
              <a:gd name="T29" fmla="*/ 124 h 1212"/>
              <a:gd name="T30" fmla="*/ 1116 w 1315"/>
              <a:gd name="T31" fmla="*/ 161 h 1212"/>
              <a:gd name="T32" fmla="*/ 1165 w 1315"/>
              <a:gd name="T33" fmla="*/ 221 h 1212"/>
              <a:gd name="T34" fmla="*/ 1254 w 1315"/>
              <a:gd name="T35" fmla="*/ 358 h 1212"/>
              <a:gd name="T36" fmla="*/ 1295 w 1315"/>
              <a:gd name="T37" fmla="*/ 519 h 1212"/>
              <a:gd name="T38" fmla="*/ 1287 w 1315"/>
              <a:gd name="T39" fmla="*/ 690 h 1212"/>
              <a:gd name="T40" fmla="*/ 1227 w 1315"/>
              <a:gd name="T41" fmla="*/ 855 h 1212"/>
              <a:gd name="T42" fmla="*/ 1156 w 1315"/>
              <a:gd name="T43" fmla="*/ 958 h 1212"/>
              <a:gd name="T44" fmla="*/ 1066 w 1315"/>
              <a:gd name="T45" fmla="*/ 1043 h 1212"/>
              <a:gd name="T46" fmla="*/ 961 w 1315"/>
              <a:gd name="T47" fmla="*/ 1107 h 1212"/>
              <a:gd name="T48" fmla="*/ 845 w 1315"/>
              <a:gd name="T49" fmla="*/ 1151 h 1212"/>
              <a:gd name="T50" fmla="*/ 720 w 1315"/>
              <a:gd name="T51" fmla="*/ 1173 h 1212"/>
              <a:gd name="T52" fmla="*/ 592 w 1315"/>
              <a:gd name="T53" fmla="*/ 1172 h 1212"/>
              <a:gd name="T54" fmla="*/ 462 w 1315"/>
              <a:gd name="T55" fmla="*/ 1148 h 1212"/>
              <a:gd name="T56" fmla="*/ 335 w 1315"/>
              <a:gd name="T57" fmla="*/ 1099 h 1212"/>
              <a:gd name="T58" fmla="*/ 164 w 1315"/>
              <a:gd name="T59" fmla="*/ 960 h 1212"/>
              <a:gd name="T60" fmla="*/ 58 w 1315"/>
              <a:gd name="T61" fmla="*/ 785 h 1212"/>
              <a:gd name="T62" fmla="*/ 39 w 1315"/>
              <a:gd name="T63" fmla="*/ 725 h 1212"/>
              <a:gd name="T64" fmla="*/ 20 w 1315"/>
              <a:gd name="T65" fmla="*/ 684 h 1212"/>
              <a:gd name="T66" fmla="*/ 12 w 1315"/>
              <a:gd name="T67" fmla="*/ 674 h 1212"/>
              <a:gd name="T68" fmla="*/ 6 w 1315"/>
              <a:gd name="T69" fmla="*/ 671 h 1212"/>
              <a:gd name="T70" fmla="*/ 1 w 1315"/>
              <a:gd name="T71" fmla="*/ 676 h 1212"/>
              <a:gd name="T72" fmla="*/ 0 w 1315"/>
              <a:gd name="T73" fmla="*/ 690 h 1212"/>
              <a:gd name="T74" fmla="*/ 15 w 1315"/>
              <a:gd name="T75" fmla="*/ 741 h 1212"/>
              <a:gd name="T76" fmla="*/ 50 w 1315"/>
              <a:gd name="T77" fmla="*/ 824 h 1212"/>
              <a:gd name="T78" fmla="*/ 140 w 1315"/>
              <a:gd name="T79" fmla="*/ 964 h 1212"/>
              <a:gd name="T80" fmla="*/ 263 w 1315"/>
              <a:gd name="T81" fmla="*/ 1076 h 1212"/>
              <a:gd name="T82" fmla="*/ 411 w 1315"/>
              <a:gd name="T83" fmla="*/ 1155 h 1212"/>
              <a:gd name="T84" fmla="*/ 579 w 1315"/>
              <a:gd name="T85" fmla="*/ 1196 h 1212"/>
              <a:gd name="T86" fmla="*/ 661 w 1315"/>
              <a:gd name="T87" fmla="*/ 1206 h 1212"/>
              <a:gd name="T88" fmla="*/ 703 w 1315"/>
              <a:gd name="T89" fmla="*/ 1212 h 1212"/>
              <a:gd name="T90" fmla="*/ 753 w 1315"/>
              <a:gd name="T91" fmla="*/ 1201 h 1212"/>
              <a:gd name="T92" fmla="*/ 860 w 1315"/>
              <a:gd name="T93" fmla="*/ 1169 h 1212"/>
              <a:gd name="T94" fmla="*/ 985 w 1315"/>
              <a:gd name="T95" fmla="*/ 1116 h 1212"/>
              <a:gd name="T96" fmla="*/ 1096 w 1315"/>
              <a:gd name="T97" fmla="*/ 1043 h 1212"/>
              <a:gd name="T98" fmla="*/ 1189 w 1315"/>
              <a:gd name="T99" fmla="*/ 950 h 1212"/>
              <a:gd name="T100" fmla="*/ 1260 w 1315"/>
              <a:gd name="T101" fmla="*/ 842 h 1212"/>
              <a:gd name="T102" fmla="*/ 1300 w 1315"/>
              <a:gd name="T103" fmla="*/ 722 h 1212"/>
              <a:gd name="T104" fmla="*/ 1315 w 1315"/>
              <a:gd name="T105" fmla="*/ 580 h 1212"/>
              <a:gd name="T106" fmla="*/ 1304 w 1315"/>
              <a:gd name="T107" fmla="*/ 442 h 1212"/>
              <a:gd name="T108" fmla="*/ 1266 w 1315"/>
              <a:gd name="T109" fmla="*/ 326 h 1212"/>
              <a:gd name="T110" fmla="*/ 1161 w 1315"/>
              <a:gd name="T111" fmla="*/ 171 h 1212"/>
              <a:gd name="T112" fmla="*/ 1035 w 1315"/>
              <a:gd name="T113" fmla="*/ 62 h 1212"/>
              <a:gd name="T114" fmla="*/ 914 w 1315"/>
              <a:gd name="T115" fmla="*/ 0 h 1212"/>
              <a:gd name="T116" fmla="*/ 876 w 1315"/>
              <a:gd name="T117" fmla="*/ 6 h 12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315" h="1212">
                <a:moveTo>
                  <a:pt x="876" y="6"/>
                </a:moveTo>
                <a:lnTo>
                  <a:pt x="896" y="21"/>
                </a:lnTo>
                <a:lnTo>
                  <a:pt x="921" y="29"/>
                </a:lnTo>
                <a:lnTo>
                  <a:pt x="942" y="34"/>
                </a:lnTo>
                <a:lnTo>
                  <a:pt x="950" y="49"/>
                </a:lnTo>
                <a:lnTo>
                  <a:pt x="955" y="62"/>
                </a:lnTo>
                <a:lnTo>
                  <a:pt x="967" y="66"/>
                </a:lnTo>
                <a:lnTo>
                  <a:pt x="1023" y="83"/>
                </a:lnTo>
                <a:lnTo>
                  <a:pt x="1054" y="130"/>
                </a:lnTo>
                <a:lnTo>
                  <a:pt x="1055" y="146"/>
                </a:lnTo>
                <a:lnTo>
                  <a:pt x="1058" y="152"/>
                </a:lnTo>
                <a:lnTo>
                  <a:pt x="1064" y="147"/>
                </a:lnTo>
                <a:lnTo>
                  <a:pt x="1074" y="132"/>
                </a:lnTo>
                <a:lnTo>
                  <a:pt x="1089" y="116"/>
                </a:lnTo>
                <a:lnTo>
                  <a:pt x="1095" y="124"/>
                </a:lnTo>
                <a:lnTo>
                  <a:pt x="1116" y="161"/>
                </a:lnTo>
                <a:lnTo>
                  <a:pt x="1165" y="221"/>
                </a:lnTo>
                <a:lnTo>
                  <a:pt x="1254" y="358"/>
                </a:lnTo>
                <a:lnTo>
                  <a:pt x="1295" y="519"/>
                </a:lnTo>
                <a:lnTo>
                  <a:pt x="1287" y="690"/>
                </a:lnTo>
                <a:lnTo>
                  <a:pt x="1227" y="855"/>
                </a:lnTo>
                <a:lnTo>
                  <a:pt x="1156" y="958"/>
                </a:lnTo>
                <a:lnTo>
                  <a:pt x="1066" y="1043"/>
                </a:lnTo>
                <a:lnTo>
                  <a:pt x="961" y="1107"/>
                </a:lnTo>
                <a:lnTo>
                  <a:pt x="845" y="1151"/>
                </a:lnTo>
                <a:lnTo>
                  <a:pt x="720" y="1173"/>
                </a:lnTo>
                <a:lnTo>
                  <a:pt x="592" y="1172"/>
                </a:lnTo>
                <a:lnTo>
                  <a:pt x="462" y="1148"/>
                </a:lnTo>
                <a:lnTo>
                  <a:pt x="335" y="1099"/>
                </a:lnTo>
                <a:lnTo>
                  <a:pt x="164" y="960"/>
                </a:lnTo>
                <a:lnTo>
                  <a:pt x="58" y="785"/>
                </a:lnTo>
                <a:lnTo>
                  <a:pt x="39" y="725"/>
                </a:lnTo>
                <a:lnTo>
                  <a:pt x="20" y="684"/>
                </a:lnTo>
                <a:lnTo>
                  <a:pt x="12" y="674"/>
                </a:lnTo>
                <a:lnTo>
                  <a:pt x="6" y="671"/>
                </a:lnTo>
                <a:lnTo>
                  <a:pt x="1" y="676"/>
                </a:lnTo>
                <a:lnTo>
                  <a:pt x="0" y="690"/>
                </a:lnTo>
                <a:lnTo>
                  <a:pt x="15" y="741"/>
                </a:lnTo>
                <a:lnTo>
                  <a:pt x="50" y="824"/>
                </a:lnTo>
                <a:lnTo>
                  <a:pt x="140" y="964"/>
                </a:lnTo>
                <a:lnTo>
                  <a:pt x="263" y="1076"/>
                </a:lnTo>
                <a:lnTo>
                  <a:pt x="411" y="1155"/>
                </a:lnTo>
                <a:lnTo>
                  <a:pt x="579" y="1196"/>
                </a:lnTo>
                <a:lnTo>
                  <a:pt x="661" y="1206"/>
                </a:lnTo>
                <a:lnTo>
                  <a:pt x="703" y="1212"/>
                </a:lnTo>
                <a:lnTo>
                  <a:pt x="753" y="1201"/>
                </a:lnTo>
                <a:lnTo>
                  <a:pt x="860" y="1169"/>
                </a:lnTo>
                <a:lnTo>
                  <a:pt x="985" y="1116"/>
                </a:lnTo>
                <a:lnTo>
                  <a:pt x="1096" y="1043"/>
                </a:lnTo>
                <a:lnTo>
                  <a:pt x="1189" y="950"/>
                </a:lnTo>
                <a:lnTo>
                  <a:pt x="1260" y="842"/>
                </a:lnTo>
                <a:lnTo>
                  <a:pt x="1300" y="722"/>
                </a:lnTo>
                <a:lnTo>
                  <a:pt x="1315" y="580"/>
                </a:lnTo>
                <a:lnTo>
                  <a:pt x="1304" y="442"/>
                </a:lnTo>
                <a:lnTo>
                  <a:pt x="1266" y="326"/>
                </a:lnTo>
                <a:lnTo>
                  <a:pt x="1161" y="171"/>
                </a:lnTo>
                <a:lnTo>
                  <a:pt x="1035" y="62"/>
                </a:lnTo>
                <a:lnTo>
                  <a:pt x="914" y="0"/>
                </a:lnTo>
                <a:lnTo>
                  <a:pt x="876" y="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088" name="Freeform 194"/>
          <p:cNvSpPr>
            <a:spLocks/>
          </p:cNvSpPr>
          <p:nvPr/>
        </p:nvSpPr>
        <p:spPr bwMode="auto">
          <a:xfrm>
            <a:off x="6494463" y="1498601"/>
            <a:ext cx="384175" cy="312738"/>
          </a:xfrm>
          <a:custGeom>
            <a:avLst/>
            <a:gdLst>
              <a:gd name="T0" fmla="*/ 0 w 2670"/>
              <a:gd name="T1" fmla="*/ 41 h 2163"/>
              <a:gd name="T2" fmla="*/ 46 w 2670"/>
              <a:gd name="T3" fmla="*/ 226 h 2163"/>
              <a:gd name="T4" fmla="*/ 156 w 2670"/>
              <a:gd name="T5" fmla="*/ 469 h 2163"/>
              <a:gd name="T6" fmla="*/ 287 w 2670"/>
              <a:gd name="T7" fmla="*/ 677 h 2163"/>
              <a:gd name="T8" fmla="*/ 448 w 2670"/>
              <a:gd name="T9" fmla="*/ 883 h 2163"/>
              <a:gd name="T10" fmla="*/ 637 w 2670"/>
              <a:gd name="T11" fmla="*/ 1083 h 2163"/>
              <a:gd name="T12" fmla="*/ 850 w 2670"/>
              <a:gd name="T13" fmla="*/ 1278 h 2163"/>
              <a:gd name="T14" fmla="*/ 1087 w 2670"/>
              <a:gd name="T15" fmla="*/ 1462 h 2163"/>
              <a:gd name="T16" fmla="*/ 1343 w 2670"/>
              <a:gd name="T17" fmla="*/ 1635 h 2163"/>
              <a:gd name="T18" fmla="*/ 1616 w 2670"/>
              <a:gd name="T19" fmla="*/ 1793 h 2163"/>
              <a:gd name="T20" fmla="*/ 1902 w 2670"/>
              <a:gd name="T21" fmla="*/ 1933 h 2163"/>
              <a:gd name="T22" fmla="*/ 2332 w 2670"/>
              <a:gd name="T23" fmla="*/ 2087 h 2163"/>
              <a:gd name="T24" fmla="*/ 2670 w 2670"/>
              <a:gd name="T25" fmla="*/ 2163 h 2163"/>
              <a:gd name="T26" fmla="*/ 2625 w 2670"/>
              <a:gd name="T27" fmla="*/ 2143 h 2163"/>
              <a:gd name="T28" fmla="*/ 2455 w 2670"/>
              <a:gd name="T29" fmla="*/ 2094 h 2163"/>
              <a:gd name="T30" fmla="*/ 2101 w 2670"/>
              <a:gd name="T31" fmla="*/ 1990 h 2163"/>
              <a:gd name="T32" fmla="*/ 1755 w 2670"/>
              <a:gd name="T33" fmla="*/ 1832 h 2163"/>
              <a:gd name="T34" fmla="*/ 1238 w 2670"/>
              <a:gd name="T35" fmla="*/ 1534 h 2163"/>
              <a:gd name="T36" fmla="*/ 786 w 2670"/>
              <a:gd name="T37" fmla="*/ 1190 h 2163"/>
              <a:gd name="T38" fmla="*/ 593 w 2670"/>
              <a:gd name="T39" fmla="*/ 1007 h 2163"/>
              <a:gd name="T40" fmla="*/ 425 w 2670"/>
              <a:gd name="T41" fmla="*/ 821 h 2163"/>
              <a:gd name="T42" fmla="*/ 285 w 2670"/>
              <a:gd name="T43" fmla="*/ 634 h 2163"/>
              <a:gd name="T44" fmla="*/ 175 w 2670"/>
              <a:gd name="T45" fmla="*/ 448 h 2163"/>
              <a:gd name="T46" fmla="*/ 78 w 2670"/>
              <a:gd name="T47" fmla="*/ 233 h 2163"/>
              <a:gd name="T48" fmla="*/ 26 w 2670"/>
              <a:gd name="T49" fmla="*/ 68 h 2163"/>
              <a:gd name="T50" fmla="*/ 17 w 2670"/>
              <a:gd name="T51" fmla="*/ 21 h 2163"/>
              <a:gd name="T52" fmla="*/ 8 w 2670"/>
              <a:gd name="T53" fmla="*/ 0 h 2163"/>
              <a:gd name="T54" fmla="*/ 2 w 2670"/>
              <a:gd name="T55" fmla="*/ 6 h 2163"/>
              <a:gd name="T56" fmla="*/ 0 w 2670"/>
              <a:gd name="T57" fmla="*/ 41 h 2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670" h="2163">
                <a:moveTo>
                  <a:pt x="0" y="41"/>
                </a:moveTo>
                <a:lnTo>
                  <a:pt x="46" y="226"/>
                </a:lnTo>
                <a:lnTo>
                  <a:pt x="156" y="469"/>
                </a:lnTo>
                <a:lnTo>
                  <a:pt x="287" y="677"/>
                </a:lnTo>
                <a:lnTo>
                  <a:pt x="448" y="883"/>
                </a:lnTo>
                <a:lnTo>
                  <a:pt x="637" y="1083"/>
                </a:lnTo>
                <a:lnTo>
                  <a:pt x="850" y="1278"/>
                </a:lnTo>
                <a:lnTo>
                  <a:pt x="1087" y="1462"/>
                </a:lnTo>
                <a:lnTo>
                  <a:pt x="1343" y="1635"/>
                </a:lnTo>
                <a:lnTo>
                  <a:pt x="1616" y="1793"/>
                </a:lnTo>
                <a:lnTo>
                  <a:pt x="1902" y="1933"/>
                </a:lnTo>
                <a:lnTo>
                  <a:pt x="2332" y="2087"/>
                </a:lnTo>
                <a:lnTo>
                  <a:pt x="2670" y="2163"/>
                </a:lnTo>
                <a:lnTo>
                  <a:pt x="2625" y="2143"/>
                </a:lnTo>
                <a:lnTo>
                  <a:pt x="2455" y="2094"/>
                </a:lnTo>
                <a:lnTo>
                  <a:pt x="2101" y="1990"/>
                </a:lnTo>
                <a:lnTo>
                  <a:pt x="1755" y="1832"/>
                </a:lnTo>
                <a:lnTo>
                  <a:pt x="1238" y="1534"/>
                </a:lnTo>
                <a:lnTo>
                  <a:pt x="786" y="1190"/>
                </a:lnTo>
                <a:lnTo>
                  <a:pt x="593" y="1007"/>
                </a:lnTo>
                <a:lnTo>
                  <a:pt x="425" y="821"/>
                </a:lnTo>
                <a:lnTo>
                  <a:pt x="285" y="634"/>
                </a:lnTo>
                <a:lnTo>
                  <a:pt x="175" y="448"/>
                </a:lnTo>
                <a:lnTo>
                  <a:pt x="78" y="233"/>
                </a:lnTo>
                <a:lnTo>
                  <a:pt x="26" y="68"/>
                </a:lnTo>
                <a:lnTo>
                  <a:pt x="17" y="21"/>
                </a:lnTo>
                <a:lnTo>
                  <a:pt x="8" y="0"/>
                </a:lnTo>
                <a:lnTo>
                  <a:pt x="2" y="6"/>
                </a:lnTo>
                <a:lnTo>
                  <a:pt x="0" y="4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089" name="Freeform 195"/>
          <p:cNvSpPr>
            <a:spLocks noEditPoints="1"/>
          </p:cNvSpPr>
          <p:nvPr/>
        </p:nvSpPr>
        <p:spPr bwMode="auto">
          <a:xfrm>
            <a:off x="6505575" y="1498601"/>
            <a:ext cx="1403350" cy="1511300"/>
          </a:xfrm>
          <a:custGeom>
            <a:avLst/>
            <a:gdLst>
              <a:gd name="T0" fmla="*/ 2808 w 9722"/>
              <a:gd name="T1" fmla="*/ 2072 h 10471"/>
              <a:gd name="T2" fmla="*/ 4502 w 9722"/>
              <a:gd name="T3" fmla="*/ 2597 h 10471"/>
              <a:gd name="T4" fmla="*/ 6220 w 9722"/>
              <a:gd name="T5" fmla="*/ 2754 h 10471"/>
              <a:gd name="T6" fmla="*/ 6330 w 9722"/>
              <a:gd name="T7" fmla="*/ 3042 h 10471"/>
              <a:gd name="T8" fmla="*/ 5456 w 9722"/>
              <a:gd name="T9" fmla="*/ 2232 h 10471"/>
              <a:gd name="T10" fmla="*/ 5542 w 9722"/>
              <a:gd name="T11" fmla="*/ 2310 h 10471"/>
              <a:gd name="T12" fmla="*/ 5650 w 9722"/>
              <a:gd name="T13" fmla="*/ 2333 h 10471"/>
              <a:gd name="T14" fmla="*/ 5665 w 9722"/>
              <a:gd name="T15" fmla="*/ 2365 h 10471"/>
              <a:gd name="T16" fmla="*/ 6392 w 9722"/>
              <a:gd name="T17" fmla="*/ 3227 h 10471"/>
              <a:gd name="T18" fmla="*/ 6388 w 9722"/>
              <a:gd name="T19" fmla="*/ 3390 h 10471"/>
              <a:gd name="T20" fmla="*/ 6520 w 9722"/>
              <a:gd name="T21" fmla="*/ 3445 h 10471"/>
              <a:gd name="T22" fmla="*/ 7497 w 9722"/>
              <a:gd name="T23" fmla="*/ 4935 h 10471"/>
              <a:gd name="T24" fmla="*/ 6588 w 9722"/>
              <a:gd name="T25" fmla="*/ 3652 h 10471"/>
              <a:gd name="T26" fmla="*/ 7384 w 9722"/>
              <a:gd name="T27" fmla="*/ 4737 h 10471"/>
              <a:gd name="T28" fmla="*/ 7671 w 9722"/>
              <a:gd name="T29" fmla="*/ 5040 h 10471"/>
              <a:gd name="T30" fmla="*/ 7785 w 9722"/>
              <a:gd name="T31" fmla="*/ 5105 h 10471"/>
              <a:gd name="T32" fmla="*/ 8201 w 9722"/>
              <a:gd name="T33" fmla="*/ 5359 h 10471"/>
              <a:gd name="T34" fmla="*/ 8560 w 9722"/>
              <a:gd name="T35" fmla="*/ 5667 h 10471"/>
              <a:gd name="T36" fmla="*/ 8938 w 9722"/>
              <a:gd name="T37" fmla="*/ 5879 h 10471"/>
              <a:gd name="T38" fmla="*/ 8544 w 9722"/>
              <a:gd name="T39" fmla="*/ 5473 h 10471"/>
              <a:gd name="T40" fmla="*/ 9406 w 9722"/>
              <a:gd name="T41" fmla="*/ 6571 h 10471"/>
              <a:gd name="T42" fmla="*/ 9124 w 9722"/>
              <a:gd name="T43" fmla="*/ 9634 h 10471"/>
              <a:gd name="T44" fmla="*/ 8124 w 9722"/>
              <a:gd name="T45" fmla="*/ 10339 h 10471"/>
              <a:gd name="T46" fmla="*/ 5661 w 9722"/>
              <a:gd name="T47" fmla="*/ 10111 h 10471"/>
              <a:gd name="T48" fmla="*/ 4666 w 9722"/>
              <a:gd name="T49" fmla="*/ 10098 h 10471"/>
              <a:gd name="T50" fmla="*/ 8929 w 9722"/>
              <a:gd name="T51" fmla="*/ 9973 h 10471"/>
              <a:gd name="T52" fmla="*/ 9709 w 9722"/>
              <a:gd name="T53" fmla="*/ 7506 h 10471"/>
              <a:gd name="T54" fmla="*/ 7958 w 9722"/>
              <a:gd name="T55" fmla="*/ 5152 h 10471"/>
              <a:gd name="T56" fmla="*/ 6928 w 9722"/>
              <a:gd name="T57" fmla="*/ 4174 h 10471"/>
              <a:gd name="T58" fmla="*/ 6560 w 9722"/>
              <a:gd name="T59" fmla="*/ 2894 h 10471"/>
              <a:gd name="T60" fmla="*/ 8134 w 9722"/>
              <a:gd name="T61" fmla="*/ 1730 h 10471"/>
              <a:gd name="T62" fmla="*/ 8144 w 9722"/>
              <a:gd name="T63" fmla="*/ 1569 h 10471"/>
              <a:gd name="T64" fmla="*/ 8105 w 9722"/>
              <a:gd name="T65" fmla="*/ 1699 h 10471"/>
              <a:gd name="T66" fmla="*/ 8088 w 9722"/>
              <a:gd name="T67" fmla="*/ 1798 h 10471"/>
              <a:gd name="T68" fmla="*/ 8049 w 9722"/>
              <a:gd name="T69" fmla="*/ 1908 h 10471"/>
              <a:gd name="T70" fmla="*/ 7978 w 9722"/>
              <a:gd name="T71" fmla="*/ 1979 h 10471"/>
              <a:gd name="T72" fmla="*/ 7364 w 9722"/>
              <a:gd name="T73" fmla="*/ 2570 h 10471"/>
              <a:gd name="T74" fmla="*/ 6461 w 9722"/>
              <a:gd name="T75" fmla="*/ 2853 h 10471"/>
              <a:gd name="T76" fmla="*/ 5700 w 9722"/>
              <a:gd name="T77" fmla="*/ 2224 h 10471"/>
              <a:gd name="T78" fmla="*/ 4243 w 9722"/>
              <a:gd name="T79" fmla="*/ 2421 h 10471"/>
              <a:gd name="T80" fmla="*/ 2022 w 9722"/>
              <a:gd name="T81" fmla="*/ 1896 h 10471"/>
              <a:gd name="T82" fmla="*/ 831 w 9722"/>
              <a:gd name="T83" fmla="*/ 833 h 10471"/>
              <a:gd name="T84" fmla="*/ 427 w 9722"/>
              <a:gd name="T85" fmla="*/ 722 h 10471"/>
              <a:gd name="T86" fmla="*/ 151 w 9722"/>
              <a:gd name="T87" fmla="*/ 318 h 10471"/>
              <a:gd name="T88" fmla="*/ 5 w 9722"/>
              <a:gd name="T89" fmla="*/ 0 h 10471"/>
              <a:gd name="T90" fmla="*/ 6822 w 9722"/>
              <a:gd name="T91" fmla="*/ 2830 h 10471"/>
              <a:gd name="T92" fmla="*/ 7936 w 9722"/>
              <a:gd name="T93" fmla="*/ 2083 h 10471"/>
              <a:gd name="T94" fmla="*/ 6624 w 9722"/>
              <a:gd name="T95" fmla="*/ 2851 h 10471"/>
              <a:gd name="T96" fmla="*/ 8241 w 9722"/>
              <a:gd name="T97" fmla="*/ 5303 h 10471"/>
              <a:gd name="T98" fmla="*/ 9307 w 9722"/>
              <a:gd name="T99" fmla="*/ 6343 h 10471"/>
              <a:gd name="T100" fmla="*/ 9457 w 9722"/>
              <a:gd name="T101" fmla="*/ 6584 h 10471"/>
              <a:gd name="T102" fmla="*/ 9526 w 9722"/>
              <a:gd name="T103" fmla="*/ 6786 h 10471"/>
              <a:gd name="T104" fmla="*/ 9585 w 9722"/>
              <a:gd name="T105" fmla="*/ 6999 h 10471"/>
              <a:gd name="T106" fmla="*/ 9605 w 9722"/>
              <a:gd name="T107" fmla="*/ 7082 h 10471"/>
              <a:gd name="T108" fmla="*/ 9631 w 9722"/>
              <a:gd name="T109" fmla="*/ 7204 h 10471"/>
              <a:gd name="T110" fmla="*/ 9697 w 9722"/>
              <a:gd name="T111" fmla="*/ 8013 h 10471"/>
              <a:gd name="T112" fmla="*/ 8522 w 9722"/>
              <a:gd name="T113" fmla="*/ 10216 h 10471"/>
              <a:gd name="T114" fmla="*/ 9528 w 9722"/>
              <a:gd name="T115" fmla="*/ 8823 h 10471"/>
              <a:gd name="T116" fmla="*/ 9658 w 9722"/>
              <a:gd name="T117" fmla="*/ 7296 h 10471"/>
              <a:gd name="T118" fmla="*/ 8389 w 9722"/>
              <a:gd name="T119" fmla="*/ 10272 h 10471"/>
              <a:gd name="T120" fmla="*/ 8194 w 9722"/>
              <a:gd name="T121" fmla="*/ 10334 h 104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9722" h="10471">
                <a:moveTo>
                  <a:pt x="0" y="31"/>
                </a:moveTo>
                <a:lnTo>
                  <a:pt x="136" y="329"/>
                </a:lnTo>
                <a:lnTo>
                  <a:pt x="426" y="750"/>
                </a:lnTo>
                <a:lnTo>
                  <a:pt x="790" y="1154"/>
                </a:lnTo>
                <a:lnTo>
                  <a:pt x="1217" y="1514"/>
                </a:lnTo>
                <a:lnTo>
                  <a:pt x="1660" y="1770"/>
                </a:lnTo>
                <a:lnTo>
                  <a:pt x="2113" y="1956"/>
                </a:lnTo>
                <a:lnTo>
                  <a:pt x="2501" y="2041"/>
                </a:lnTo>
                <a:lnTo>
                  <a:pt x="2808" y="2072"/>
                </a:lnTo>
                <a:lnTo>
                  <a:pt x="3066" y="2084"/>
                </a:lnTo>
                <a:lnTo>
                  <a:pt x="3156" y="2165"/>
                </a:lnTo>
                <a:lnTo>
                  <a:pt x="3371" y="2313"/>
                </a:lnTo>
                <a:lnTo>
                  <a:pt x="3612" y="2414"/>
                </a:lnTo>
                <a:lnTo>
                  <a:pt x="3863" y="2461"/>
                </a:lnTo>
                <a:lnTo>
                  <a:pt x="4104" y="2449"/>
                </a:lnTo>
                <a:lnTo>
                  <a:pt x="4234" y="2426"/>
                </a:lnTo>
                <a:lnTo>
                  <a:pt x="4368" y="2511"/>
                </a:lnTo>
                <a:lnTo>
                  <a:pt x="4502" y="2597"/>
                </a:lnTo>
                <a:lnTo>
                  <a:pt x="4661" y="2449"/>
                </a:lnTo>
                <a:lnTo>
                  <a:pt x="4895" y="2272"/>
                </a:lnTo>
                <a:lnTo>
                  <a:pt x="5125" y="2175"/>
                </a:lnTo>
                <a:lnTo>
                  <a:pt x="5361" y="2156"/>
                </a:lnTo>
                <a:lnTo>
                  <a:pt x="5614" y="2211"/>
                </a:lnTo>
                <a:lnTo>
                  <a:pt x="5773" y="2291"/>
                </a:lnTo>
                <a:lnTo>
                  <a:pt x="5934" y="2415"/>
                </a:lnTo>
                <a:lnTo>
                  <a:pt x="6087" y="2572"/>
                </a:lnTo>
                <a:lnTo>
                  <a:pt x="6220" y="2754"/>
                </a:lnTo>
                <a:lnTo>
                  <a:pt x="6283" y="2845"/>
                </a:lnTo>
                <a:lnTo>
                  <a:pt x="6320" y="2883"/>
                </a:lnTo>
                <a:lnTo>
                  <a:pt x="6329" y="2891"/>
                </a:lnTo>
                <a:lnTo>
                  <a:pt x="6326" y="2909"/>
                </a:lnTo>
                <a:lnTo>
                  <a:pt x="6326" y="2947"/>
                </a:lnTo>
                <a:lnTo>
                  <a:pt x="6338" y="2996"/>
                </a:lnTo>
                <a:lnTo>
                  <a:pt x="6354" y="3047"/>
                </a:lnTo>
                <a:lnTo>
                  <a:pt x="6350" y="3061"/>
                </a:lnTo>
                <a:lnTo>
                  <a:pt x="6330" y="3042"/>
                </a:lnTo>
                <a:lnTo>
                  <a:pt x="6297" y="2989"/>
                </a:lnTo>
                <a:lnTo>
                  <a:pt x="6112" y="2696"/>
                </a:lnTo>
                <a:lnTo>
                  <a:pt x="5888" y="2454"/>
                </a:lnTo>
                <a:lnTo>
                  <a:pt x="5650" y="2285"/>
                </a:lnTo>
                <a:lnTo>
                  <a:pt x="5423" y="2209"/>
                </a:lnTo>
                <a:lnTo>
                  <a:pt x="5371" y="2206"/>
                </a:lnTo>
                <a:lnTo>
                  <a:pt x="5359" y="2209"/>
                </a:lnTo>
                <a:lnTo>
                  <a:pt x="5389" y="2219"/>
                </a:lnTo>
                <a:lnTo>
                  <a:pt x="5456" y="2232"/>
                </a:lnTo>
                <a:lnTo>
                  <a:pt x="5508" y="2246"/>
                </a:lnTo>
                <a:lnTo>
                  <a:pt x="5523" y="2263"/>
                </a:lnTo>
                <a:lnTo>
                  <a:pt x="5527" y="2272"/>
                </a:lnTo>
                <a:lnTo>
                  <a:pt x="5549" y="2269"/>
                </a:lnTo>
                <a:lnTo>
                  <a:pt x="5579" y="2271"/>
                </a:lnTo>
                <a:lnTo>
                  <a:pt x="5589" y="2294"/>
                </a:lnTo>
                <a:lnTo>
                  <a:pt x="5580" y="2316"/>
                </a:lnTo>
                <a:lnTo>
                  <a:pt x="5555" y="2315"/>
                </a:lnTo>
                <a:lnTo>
                  <a:pt x="5542" y="2310"/>
                </a:lnTo>
                <a:lnTo>
                  <a:pt x="5535" y="2310"/>
                </a:lnTo>
                <a:lnTo>
                  <a:pt x="5537" y="2316"/>
                </a:lnTo>
                <a:lnTo>
                  <a:pt x="5545" y="2325"/>
                </a:lnTo>
                <a:lnTo>
                  <a:pt x="5574" y="2339"/>
                </a:lnTo>
                <a:lnTo>
                  <a:pt x="5611" y="2328"/>
                </a:lnTo>
                <a:lnTo>
                  <a:pt x="5649" y="2310"/>
                </a:lnTo>
                <a:lnTo>
                  <a:pt x="5671" y="2306"/>
                </a:lnTo>
                <a:lnTo>
                  <a:pt x="5672" y="2315"/>
                </a:lnTo>
                <a:lnTo>
                  <a:pt x="5650" y="2333"/>
                </a:lnTo>
                <a:lnTo>
                  <a:pt x="5632" y="2350"/>
                </a:lnTo>
                <a:lnTo>
                  <a:pt x="5626" y="2360"/>
                </a:lnTo>
                <a:lnTo>
                  <a:pt x="5632" y="2367"/>
                </a:lnTo>
                <a:lnTo>
                  <a:pt x="5648" y="2375"/>
                </a:lnTo>
                <a:lnTo>
                  <a:pt x="5676" y="2382"/>
                </a:lnTo>
                <a:lnTo>
                  <a:pt x="5694" y="2377"/>
                </a:lnTo>
                <a:lnTo>
                  <a:pt x="5694" y="2369"/>
                </a:lnTo>
                <a:lnTo>
                  <a:pt x="5678" y="2366"/>
                </a:lnTo>
                <a:lnTo>
                  <a:pt x="5665" y="2365"/>
                </a:lnTo>
                <a:lnTo>
                  <a:pt x="5661" y="2361"/>
                </a:lnTo>
                <a:lnTo>
                  <a:pt x="5663" y="2354"/>
                </a:lnTo>
                <a:lnTo>
                  <a:pt x="5673" y="2341"/>
                </a:lnTo>
                <a:lnTo>
                  <a:pt x="5747" y="2354"/>
                </a:lnTo>
                <a:lnTo>
                  <a:pt x="5869" y="2449"/>
                </a:lnTo>
                <a:lnTo>
                  <a:pt x="6016" y="2604"/>
                </a:lnTo>
                <a:lnTo>
                  <a:pt x="6159" y="2794"/>
                </a:lnTo>
                <a:lnTo>
                  <a:pt x="6297" y="3027"/>
                </a:lnTo>
                <a:lnTo>
                  <a:pt x="6392" y="3227"/>
                </a:lnTo>
                <a:lnTo>
                  <a:pt x="6419" y="3301"/>
                </a:lnTo>
                <a:lnTo>
                  <a:pt x="6427" y="3350"/>
                </a:lnTo>
                <a:lnTo>
                  <a:pt x="6417" y="3371"/>
                </a:lnTo>
                <a:lnTo>
                  <a:pt x="6384" y="3357"/>
                </a:lnTo>
                <a:lnTo>
                  <a:pt x="6366" y="3342"/>
                </a:lnTo>
                <a:lnTo>
                  <a:pt x="6359" y="3338"/>
                </a:lnTo>
                <a:lnTo>
                  <a:pt x="6362" y="3344"/>
                </a:lnTo>
                <a:lnTo>
                  <a:pt x="6373" y="3361"/>
                </a:lnTo>
                <a:lnTo>
                  <a:pt x="6388" y="3390"/>
                </a:lnTo>
                <a:lnTo>
                  <a:pt x="6384" y="3412"/>
                </a:lnTo>
                <a:lnTo>
                  <a:pt x="6387" y="3413"/>
                </a:lnTo>
                <a:lnTo>
                  <a:pt x="6415" y="3392"/>
                </a:lnTo>
                <a:lnTo>
                  <a:pt x="6457" y="3366"/>
                </a:lnTo>
                <a:lnTo>
                  <a:pt x="6474" y="3408"/>
                </a:lnTo>
                <a:lnTo>
                  <a:pt x="6490" y="3441"/>
                </a:lnTo>
                <a:lnTo>
                  <a:pt x="6510" y="3447"/>
                </a:lnTo>
                <a:lnTo>
                  <a:pt x="6517" y="3444"/>
                </a:lnTo>
                <a:lnTo>
                  <a:pt x="6520" y="3445"/>
                </a:lnTo>
                <a:lnTo>
                  <a:pt x="6521" y="3450"/>
                </a:lnTo>
                <a:lnTo>
                  <a:pt x="6518" y="3457"/>
                </a:lnTo>
                <a:lnTo>
                  <a:pt x="6542" y="3597"/>
                </a:lnTo>
                <a:lnTo>
                  <a:pt x="6650" y="3860"/>
                </a:lnTo>
                <a:lnTo>
                  <a:pt x="6803" y="4160"/>
                </a:lnTo>
                <a:lnTo>
                  <a:pt x="6962" y="4412"/>
                </a:lnTo>
                <a:lnTo>
                  <a:pt x="7234" y="4716"/>
                </a:lnTo>
                <a:lnTo>
                  <a:pt x="7476" y="4926"/>
                </a:lnTo>
                <a:lnTo>
                  <a:pt x="7497" y="4935"/>
                </a:lnTo>
                <a:lnTo>
                  <a:pt x="7502" y="4935"/>
                </a:lnTo>
                <a:lnTo>
                  <a:pt x="7492" y="4924"/>
                </a:lnTo>
                <a:lnTo>
                  <a:pt x="7464" y="4903"/>
                </a:lnTo>
                <a:lnTo>
                  <a:pt x="7218" y="4679"/>
                </a:lnTo>
                <a:lnTo>
                  <a:pt x="6985" y="4412"/>
                </a:lnTo>
                <a:lnTo>
                  <a:pt x="6763" y="4044"/>
                </a:lnTo>
                <a:lnTo>
                  <a:pt x="6596" y="3689"/>
                </a:lnTo>
                <a:lnTo>
                  <a:pt x="6590" y="3665"/>
                </a:lnTo>
                <a:lnTo>
                  <a:pt x="6588" y="3652"/>
                </a:lnTo>
                <a:lnTo>
                  <a:pt x="6588" y="3650"/>
                </a:lnTo>
                <a:lnTo>
                  <a:pt x="6590" y="3650"/>
                </a:lnTo>
                <a:lnTo>
                  <a:pt x="6593" y="3653"/>
                </a:lnTo>
                <a:lnTo>
                  <a:pt x="6597" y="3660"/>
                </a:lnTo>
                <a:lnTo>
                  <a:pt x="6632" y="3721"/>
                </a:lnTo>
                <a:lnTo>
                  <a:pt x="6698" y="3844"/>
                </a:lnTo>
                <a:lnTo>
                  <a:pt x="6903" y="4186"/>
                </a:lnTo>
                <a:lnTo>
                  <a:pt x="7129" y="4482"/>
                </a:lnTo>
                <a:lnTo>
                  <a:pt x="7384" y="4737"/>
                </a:lnTo>
                <a:lnTo>
                  <a:pt x="7672" y="4962"/>
                </a:lnTo>
                <a:lnTo>
                  <a:pt x="7792" y="5047"/>
                </a:lnTo>
                <a:lnTo>
                  <a:pt x="7837" y="5090"/>
                </a:lnTo>
                <a:lnTo>
                  <a:pt x="7786" y="5072"/>
                </a:lnTo>
                <a:lnTo>
                  <a:pt x="7676" y="5021"/>
                </a:lnTo>
                <a:lnTo>
                  <a:pt x="7577" y="4973"/>
                </a:lnTo>
                <a:lnTo>
                  <a:pt x="7547" y="4966"/>
                </a:lnTo>
                <a:lnTo>
                  <a:pt x="7593" y="4995"/>
                </a:lnTo>
                <a:lnTo>
                  <a:pt x="7671" y="5040"/>
                </a:lnTo>
                <a:lnTo>
                  <a:pt x="7742" y="5081"/>
                </a:lnTo>
                <a:lnTo>
                  <a:pt x="7769" y="5110"/>
                </a:lnTo>
                <a:lnTo>
                  <a:pt x="7770" y="5123"/>
                </a:lnTo>
                <a:lnTo>
                  <a:pt x="7778" y="5135"/>
                </a:lnTo>
                <a:lnTo>
                  <a:pt x="7783" y="5137"/>
                </a:lnTo>
                <a:lnTo>
                  <a:pt x="7784" y="5135"/>
                </a:lnTo>
                <a:lnTo>
                  <a:pt x="7782" y="5130"/>
                </a:lnTo>
                <a:lnTo>
                  <a:pt x="7778" y="5123"/>
                </a:lnTo>
                <a:lnTo>
                  <a:pt x="7785" y="5105"/>
                </a:lnTo>
                <a:lnTo>
                  <a:pt x="7825" y="5100"/>
                </a:lnTo>
                <a:lnTo>
                  <a:pt x="7866" y="5103"/>
                </a:lnTo>
                <a:lnTo>
                  <a:pt x="7877" y="5110"/>
                </a:lnTo>
                <a:lnTo>
                  <a:pt x="7925" y="5149"/>
                </a:lnTo>
                <a:lnTo>
                  <a:pt x="8054" y="5224"/>
                </a:lnTo>
                <a:lnTo>
                  <a:pt x="8197" y="5308"/>
                </a:lnTo>
                <a:lnTo>
                  <a:pt x="8215" y="5346"/>
                </a:lnTo>
                <a:lnTo>
                  <a:pt x="8204" y="5355"/>
                </a:lnTo>
                <a:lnTo>
                  <a:pt x="8201" y="5359"/>
                </a:lnTo>
                <a:lnTo>
                  <a:pt x="8207" y="5358"/>
                </a:lnTo>
                <a:lnTo>
                  <a:pt x="8224" y="5354"/>
                </a:lnTo>
                <a:lnTo>
                  <a:pt x="8378" y="5423"/>
                </a:lnTo>
                <a:lnTo>
                  <a:pt x="8631" y="5608"/>
                </a:lnTo>
                <a:lnTo>
                  <a:pt x="8703" y="5670"/>
                </a:lnTo>
                <a:lnTo>
                  <a:pt x="8610" y="5658"/>
                </a:lnTo>
                <a:lnTo>
                  <a:pt x="8548" y="5652"/>
                </a:lnTo>
                <a:lnTo>
                  <a:pt x="8527" y="5658"/>
                </a:lnTo>
                <a:lnTo>
                  <a:pt x="8560" y="5667"/>
                </a:lnTo>
                <a:lnTo>
                  <a:pt x="8625" y="5676"/>
                </a:lnTo>
                <a:lnTo>
                  <a:pt x="8708" y="5698"/>
                </a:lnTo>
                <a:lnTo>
                  <a:pt x="8780" y="5744"/>
                </a:lnTo>
                <a:lnTo>
                  <a:pt x="8812" y="5771"/>
                </a:lnTo>
                <a:lnTo>
                  <a:pt x="8849" y="5803"/>
                </a:lnTo>
                <a:lnTo>
                  <a:pt x="8888" y="5836"/>
                </a:lnTo>
                <a:lnTo>
                  <a:pt x="8922" y="5866"/>
                </a:lnTo>
                <a:lnTo>
                  <a:pt x="8934" y="5876"/>
                </a:lnTo>
                <a:lnTo>
                  <a:pt x="8938" y="5879"/>
                </a:lnTo>
                <a:lnTo>
                  <a:pt x="8937" y="5877"/>
                </a:lnTo>
                <a:lnTo>
                  <a:pt x="8929" y="5867"/>
                </a:lnTo>
                <a:lnTo>
                  <a:pt x="8897" y="5834"/>
                </a:lnTo>
                <a:lnTo>
                  <a:pt x="8844" y="5781"/>
                </a:lnTo>
                <a:lnTo>
                  <a:pt x="8600" y="5567"/>
                </a:lnTo>
                <a:lnTo>
                  <a:pt x="8322" y="5357"/>
                </a:lnTo>
                <a:lnTo>
                  <a:pt x="8292" y="5333"/>
                </a:lnTo>
                <a:lnTo>
                  <a:pt x="8295" y="5322"/>
                </a:lnTo>
                <a:lnTo>
                  <a:pt x="8544" y="5473"/>
                </a:lnTo>
                <a:lnTo>
                  <a:pt x="8869" y="5743"/>
                </a:lnTo>
                <a:lnTo>
                  <a:pt x="9101" y="5998"/>
                </a:lnTo>
                <a:lnTo>
                  <a:pt x="9210" y="6159"/>
                </a:lnTo>
                <a:lnTo>
                  <a:pt x="9179" y="6139"/>
                </a:lnTo>
                <a:lnTo>
                  <a:pt x="9104" y="6064"/>
                </a:lnTo>
                <a:lnTo>
                  <a:pt x="9001" y="5950"/>
                </a:lnTo>
                <a:lnTo>
                  <a:pt x="9115" y="6095"/>
                </a:lnTo>
                <a:lnTo>
                  <a:pt x="9272" y="6323"/>
                </a:lnTo>
                <a:lnTo>
                  <a:pt x="9406" y="6571"/>
                </a:lnTo>
                <a:lnTo>
                  <a:pt x="9513" y="6832"/>
                </a:lnTo>
                <a:lnTo>
                  <a:pt x="9590" y="7096"/>
                </a:lnTo>
                <a:lnTo>
                  <a:pt x="9625" y="7346"/>
                </a:lnTo>
                <a:lnTo>
                  <a:pt x="9633" y="7788"/>
                </a:lnTo>
                <a:lnTo>
                  <a:pt x="9624" y="8239"/>
                </a:lnTo>
                <a:lnTo>
                  <a:pt x="9586" y="8511"/>
                </a:lnTo>
                <a:lnTo>
                  <a:pt x="9470" y="8944"/>
                </a:lnTo>
                <a:lnTo>
                  <a:pt x="9318" y="9315"/>
                </a:lnTo>
                <a:lnTo>
                  <a:pt x="9124" y="9634"/>
                </a:lnTo>
                <a:lnTo>
                  <a:pt x="8886" y="9907"/>
                </a:lnTo>
                <a:lnTo>
                  <a:pt x="8561" y="10155"/>
                </a:lnTo>
                <a:lnTo>
                  <a:pt x="8330" y="10248"/>
                </a:lnTo>
                <a:lnTo>
                  <a:pt x="8311" y="10245"/>
                </a:lnTo>
                <a:lnTo>
                  <a:pt x="8311" y="10254"/>
                </a:lnTo>
                <a:lnTo>
                  <a:pt x="8285" y="10276"/>
                </a:lnTo>
                <a:lnTo>
                  <a:pt x="8206" y="10300"/>
                </a:lnTo>
                <a:lnTo>
                  <a:pt x="8129" y="10323"/>
                </a:lnTo>
                <a:lnTo>
                  <a:pt x="8124" y="10339"/>
                </a:lnTo>
                <a:lnTo>
                  <a:pt x="8109" y="10359"/>
                </a:lnTo>
                <a:lnTo>
                  <a:pt x="8009" y="10387"/>
                </a:lnTo>
                <a:lnTo>
                  <a:pt x="7849" y="10418"/>
                </a:lnTo>
                <a:lnTo>
                  <a:pt x="7659" y="10445"/>
                </a:lnTo>
                <a:lnTo>
                  <a:pt x="7424" y="10460"/>
                </a:lnTo>
                <a:lnTo>
                  <a:pt x="7134" y="10434"/>
                </a:lnTo>
                <a:lnTo>
                  <a:pt x="6562" y="10329"/>
                </a:lnTo>
                <a:lnTo>
                  <a:pt x="5937" y="10162"/>
                </a:lnTo>
                <a:lnTo>
                  <a:pt x="5661" y="10111"/>
                </a:lnTo>
                <a:lnTo>
                  <a:pt x="5266" y="10080"/>
                </a:lnTo>
                <a:lnTo>
                  <a:pt x="4819" y="10073"/>
                </a:lnTo>
                <a:lnTo>
                  <a:pt x="4388" y="10091"/>
                </a:lnTo>
                <a:lnTo>
                  <a:pt x="4355" y="10094"/>
                </a:lnTo>
                <a:lnTo>
                  <a:pt x="4342" y="10096"/>
                </a:lnTo>
                <a:lnTo>
                  <a:pt x="4350" y="10099"/>
                </a:lnTo>
                <a:lnTo>
                  <a:pt x="4377" y="10100"/>
                </a:lnTo>
                <a:lnTo>
                  <a:pt x="4486" y="10100"/>
                </a:lnTo>
                <a:lnTo>
                  <a:pt x="4666" y="10098"/>
                </a:lnTo>
                <a:lnTo>
                  <a:pt x="5415" y="10109"/>
                </a:lnTo>
                <a:lnTo>
                  <a:pt x="5906" y="10182"/>
                </a:lnTo>
                <a:lnTo>
                  <a:pt x="6663" y="10384"/>
                </a:lnTo>
                <a:lnTo>
                  <a:pt x="7192" y="10467"/>
                </a:lnTo>
                <a:lnTo>
                  <a:pt x="7607" y="10471"/>
                </a:lnTo>
                <a:lnTo>
                  <a:pt x="8022" y="10410"/>
                </a:lnTo>
                <a:lnTo>
                  <a:pt x="8406" y="10292"/>
                </a:lnTo>
                <a:lnTo>
                  <a:pt x="8735" y="10120"/>
                </a:lnTo>
                <a:lnTo>
                  <a:pt x="8929" y="9973"/>
                </a:lnTo>
                <a:lnTo>
                  <a:pt x="9102" y="9802"/>
                </a:lnTo>
                <a:lnTo>
                  <a:pt x="9254" y="9611"/>
                </a:lnTo>
                <a:lnTo>
                  <a:pt x="9385" y="9399"/>
                </a:lnTo>
                <a:lnTo>
                  <a:pt x="9495" y="9166"/>
                </a:lnTo>
                <a:lnTo>
                  <a:pt x="9584" y="8911"/>
                </a:lnTo>
                <a:lnTo>
                  <a:pt x="9650" y="8635"/>
                </a:lnTo>
                <a:lnTo>
                  <a:pt x="9695" y="8338"/>
                </a:lnTo>
                <a:lnTo>
                  <a:pt x="9722" y="7917"/>
                </a:lnTo>
                <a:lnTo>
                  <a:pt x="9709" y="7506"/>
                </a:lnTo>
                <a:lnTo>
                  <a:pt x="9657" y="7124"/>
                </a:lnTo>
                <a:lnTo>
                  <a:pt x="9567" y="6786"/>
                </a:lnTo>
                <a:lnTo>
                  <a:pt x="9394" y="6414"/>
                </a:lnTo>
                <a:lnTo>
                  <a:pt x="9179" y="6059"/>
                </a:lnTo>
                <a:lnTo>
                  <a:pt x="8855" y="5704"/>
                </a:lnTo>
                <a:lnTo>
                  <a:pt x="8501" y="5411"/>
                </a:lnTo>
                <a:lnTo>
                  <a:pt x="8172" y="5223"/>
                </a:lnTo>
                <a:lnTo>
                  <a:pt x="7967" y="5146"/>
                </a:lnTo>
                <a:lnTo>
                  <a:pt x="7958" y="5152"/>
                </a:lnTo>
                <a:lnTo>
                  <a:pt x="7954" y="5152"/>
                </a:lnTo>
                <a:lnTo>
                  <a:pt x="7953" y="5147"/>
                </a:lnTo>
                <a:lnTo>
                  <a:pt x="7956" y="5138"/>
                </a:lnTo>
                <a:lnTo>
                  <a:pt x="7932" y="5104"/>
                </a:lnTo>
                <a:lnTo>
                  <a:pt x="7853" y="5051"/>
                </a:lnTo>
                <a:lnTo>
                  <a:pt x="7602" y="4887"/>
                </a:lnTo>
                <a:lnTo>
                  <a:pt x="7356" y="4678"/>
                </a:lnTo>
                <a:lnTo>
                  <a:pt x="7126" y="4436"/>
                </a:lnTo>
                <a:lnTo>
                  <a:pt x="6928" y="4174"/>
                </a:lnTo>
                <a:lnTo>
                  <a:pt x="6702" y="3789"/>
                </a:lnTo>
                <a:lnTo>
                  <a:pt x="6525" y="3418"/>
                </a:lnTo>
                <a:lnTo>
                  <a:pt x="6497" y="3346"/>
                </a:lnTo>
                <a:lnTo>
                  <a:pt x="6469" y="3275"/>
                </a:lnTo>
                <a:lnTo>
                  <a:pt x="6382" y="3032"/>
                </a:lnTo>
                <a:lnTo>
                  <a:pt x="6352" y="2905"/>
                </a:lnTo>
                <a:lnTo>
                  <a:pt x="6381" y="2899"/>
                </a:lnTo>
                <a:lnTo>
                  <a:pt x="6440" y="2899"/>
                </a:lnTo>
                <a:lnTo>
                  <a:pt x="6560" y="2894"/>
                </a:lnTo>
                <a:lnTo>
                  <a:pt x="6734" y="2870"/>
                </a:lnTo>
                <a:lnTo>
                  <a:pt x="6992" y="2814"/>
                </a:lnTo>
                <a:lnTo>
                  <a:pt x="7229" y="2732"/>
                </a:lnTo>
                <a:lnTo>
                  <a:pt x="7443" y="2624"/>
                </a:lnTo>
                <a:lnTo>
                  <a:pt x="7634" y="2491"/>
                </a:lnTo>
                <a:lnTo>
                  <a:pt x="7799" y="2334"/>
                </a:lnTo>
                <a:lnTo>
                  <a:pt x="7938" y="2155"/>
                </a:lnTo>
                <a:lnTo>
                  <a:pt x="8050" y="1953"/>
                </a:lnTo>
                <a:lnTo>
                  <a:pt x="8134" y="1730"/>
                </a:lnTo>
                <a:lnTo>
                  <a:pt x="8163" y="1608"/>
                </a:lnTo>
                <a:lnTo>
                  <a:pt x="8171" y="1524"/>
                </a:lnTo>
                <a:lnTo>
                  <a:pt x="8166" y="1493"/>
                </a:lnTo>
                <a:lnTo>
                  <a:pt x="8163" y="1483"/>
                </a:lnTo>
                <a:lnTo>
                  <a:pt x="8161" y="1496"/>
                </a:lnTo>
                <a:lnTo>
                  <a:pt x="8159" y="1530"/>
                </a:lnTo>
                <a:lnTo>
                  <a:pt x="8155" y="1565"/>
                </a:lnTo>
                <a:lnTo>
                  <a:pt x="8150" y="1578"/>
                </a:lnTo>
                <a:lnTo>
                  <a:pt x="8144" y="1569"/>
                </a:lnTo>
                <a:lnTo>
                  <a:pt x="8134" y="1540"/>
                </a:lnTo>
                <a:lnTo>
                  <a:pt x="8126" y="1521"/>
                </a:lnTo>
                <a:lnTo>
                  <a:pt x="8122" y="1521"/>
                </a:lnTo>
                <a:lnTo>
                  <a:pt x="8122" y="1540"/>
                </a:lnTo>
                <a:lnTo>
                  <a:pt x="8128" y="1579"/>
                </a:lnTo>
                <a:lnTo>
                  <a:pt x="8132" y="1645"/>
                </a:lnTo>
                <a:lnTo>
                  <a:pt x="8117" y="1654"/>
                </a:lnTo>
                <a:lnTo>
                  <a:pt x="8102" y="1658"/>
                </a:lnTo>
                <a:lnTo>
                  <a:pt x="8105" y="1699"/>
                </a:lnTo>
                <a:lnTo>
                  <a:pt x="8110" y="1726"/>
                </a:lnTo>
                <a:lnTo>
                  <a:pt x="8110" y="1739"/>
                </a:lnTo>
                <a:lnTo>
                  <a:pt x="8105" y="1739"/>
                </a:lnTo>
                <a:lnTo>
                  <a:pt x="8095" y="1726"/>
                </a:lnTo>
                <a:lnTo>
                  <a:pt x="8083" y="1715"/>
                </a:lnTo>
                <a:lnTo>
                  <a:pt x="8078" y="1717"/>
                </a:lnTo>
                <a:lnTo>
                  <a:pt x="8078" y="1734"/>
                </a:lnTo>
                <a:lnTo>
                  <a:pt x="8084" y="1767"/>
                </a:lnTo>
                <a:lnTo>
                  <a:pt x="8088" y="1798"/>
                </a:lnTo>
                <a:lnTo>
                  <a:pt x="8088" y="1815"/>
                </a:lnTo>
                <a:lnTo>
                  <a:pt x="8085" y="1819"/>
                </a:lnTo>
                <a:lnTo>
                  <a:pt x="8078" y="1811"/>
                </a:lnTo>
                <a:lnTo>
                  <a:pt x="8058" y="1797"/>
                </a:lnTo>
                <a:lnTo>
                  <a:pt x="8043" y="1827"/>
                </a:lnTo>
                <a:lnTo>
                  <a:pt x="8038" y="1864"/>
                </a:lnTo>
                <a:lnTo>
                  <a:pt x="8045" y="1893"/>
                </a:lnTo>
                <a:lnTo>
                  <a:pt x="8049" y="1903"/>
                </a:lnTo>
                <a:lnTo>
                  <a:pt x="8049" y="1908"/>
                </a:lnTo>
                <a:lnTo>
                  <a:pt x="8046" y="1909"/>
                </a:lnTo>
                <a:lnTo>
                  <a:pt x="8039" y="1906"/>
                </a:lnTo>
                <a:lnTo>
                  <a:pt x="8004" y="1924"/>
                </a:lnTo>
                <a:lnTo>
                  <a:pt x="8006" y="1978"/>
                </a:lnTo>
                <a:lnTo>
                  <a:pt x="8009" y="1987"/>
                </a:lnTo>
                <a:lnTo>
                  <a:pt x="8008" y="1990"/>
                </a:lnTo>
                <a:lnTo>
                  <a:pt x="8002" y="1990"/>
                </a:lnTo>
                <a:lnTo>
                  <a:pt x="7991" y="1984"/>
                </a:lnTo>
                <a:lnTo>
                  <a:pt x="7978" y="1979"/>
                </a:lnTo>
                <a:lnTo>
                  <a:pt x="7972" y="1979"/>
                </a:lnTo>
                <a:lnTo>
                  <a:pt x="7972" y="1987"/>
                </a:lnTo>
                <a:lnTo>
                  <a:pt x="7976" y="2003"/>
                </a:lnTo>
                <a:lnTo>
                  <a:pt x="7981" y="2024"/>
                </a:lnTo>
                <a:lnTo>
                  <a:pt x="7972" y="2027"/>
                </a:lnTo>
                <a:lnTo>
                  <a:pt x="7935" y="2057"/>
                </a:lnTo>
                <a:lnTo>
                  <a:pt x="7864" y="2143"/>
                </a:lnTo>
                <a:lnTo>
                  <a:pt x="7650" y="2371"/>
                </a:lnTo>
                <a:lnTo>
                  <a:pt x="7364" y="2570"/>
                </a:lnTo>
                <a:lnTo>
                  <a:pt x="7037" y="2723"/>
                </a:lnTo>
                <a:lnTo>
                  <a:pt x="6700" y="2810"/>
                </a:lnTo>
                <a:lnTo>
                  <a:pt x="6537" y="2841"/>
                </a:lnTo>
                <a:lnTo>
                  <a:pt x="6516" y="2868"/>
                </a:lnTo>
                <a:lnTo>
                  <a:pt x="6521" y="2878"/>
                </a:lnTo>
                <a:lnTo>
                  <a:pt x="6521" y="2882"/>
                </a:lnTo>
                <a:lnTo>
                  <a:pt x="6515" y="2878"/>
                </a:lnTo>
                <a:lnTo>
                  <a:pt x="6503" y="2868"/>
                </a:lnTo>
                <a:lnTo>
                  <a:pt x="6461" y="2853"/>
                </a:lnTo>
                <a:lnTo>
                  <a:pt x="6392" y="2854"/>
                </a:lnTo>
                <a:lnTo>
                  <a:pt x="6342" y="2859"/>
                </a:lnTo>
                <a:lnTo>
                  <a:pt x="6310" y="2851"/>
                </a:lnTo>
                <a:lnTo>
                  <a:pt x="6283" y="2819"/>
                </a:lnTo>
                <a:lnTo>
                  <a:pt x="6247" y="2755"/>
                </a:lnTo>
                <a:lnTo>
                  <a:pt x="6146" y="2613"/>
                </a:lnTo>
                <a:lnTo>
                  <a:pt x="5998" y="2455"/>
                </a:lnTo>
                <a:lnTo>
                  <a:pt x="5839" y="2316"/>
                </a:lnTo>
                <a:lnTo>
                  <a:pt x="5700" y="2224"/>
                </a:lnTo>
                <a:lnTo>
                  <a:pt x="5427" y="2139"/>
                </a:lnTo>
                <a:lnTo>
                  <a:pt x="5178" y="2137"/>
                </a:lnTo>
                <a:lnTo>
                  <a:pt x="5016" y="2187"/>
                </a:lnTo>
                <a:lnTo>
                  <a:pt x="4861" y="2265"/>
                </a:lnTo>
                <a:lnTo>
                  <a:pt x="4715" y="2368"/>
                </a:lnTo>
                <a:lnTo>
                  <a:pt x="4584" y="2494"/>
                </a:lnTo>
                <a:lnTo>
                  <a:pt x="4509" y="2577"/>
                </a:lnTo>
                <a:lnTo>
                  <a:pt x="4370" y="2490"/>
                </a:lnTo>
                <a:lnTo>
                  <a:pt x="4243" y="2421"/>
                </a:lnTo>
                <a:lnTo>
                  <a:pt x="4155" y="2418"/>
                </a:lnTo>
                <a:lnTo>
                  <a:pt x="3925" y="2439"/>
                </a:lnTo>
                <a:lnTo>
                  <a:pt x="3701" y="2414"/>
                </a:lnTo>
                <a:lnTo>
                  <a:pt x="3412" y="2303"/>
                </a:lnTo>
                <a:lnTo>
                  <a:pt x="3166" y="2139"/>
                </a:lnTo>
                <a:lnTo>
                  <a:pt x="3087" y="2063"/>
                </a:lnTo>
                <a:lnTo>
                  <a:pt x="2828" y="2052"/>
                </a:lnTo>
                <a:lnTo>
                  <a:pt x="2423" y="2004"/>
                </a:lnTo>
                <a:lnTo>
                  <a:pt x="2022" y="1896"/>
                </a:lnTo>
                <a:lnTo>
                  <a:pt x="1630" y="1731"/>
                </a:lnTo>
                <a:lnTo>
                  <a:pt x="1251" y="1509"/>
                </a:lnTo>
                <a:lnTo>
                  <a:pt x="844" y="1170"/>
                </a:lnTo>
                <a:lnTo>
                  <a:pt x="535" y="856"/>
                </a:lnTo>
                <a:lnTo>
                  <a:pt x="529" y="838"/>
                </a:lnTo>
                <a:lnTo>
                  <a:pt x="541" y="828"/>
                </a:lnTo>
                <a:lnTo>
                  <a:pt x="586" y="827"/>
                </a:lnTo>
                <a:lnTo>
                  <a:pt x="669" y="832"/>
                </a:lnTo>
                <a:lnTo>
                  <a:pt x="831" y="833"/>
                </a:lnTo>
                <a:lnTo>
                  <a:pt x="1002" y="807"/>
                </a:lnTo>
                <a:lnTo>
                  <a:pt x="1122" y="778"/>
                </a:lnTo>
                <a:lnTo>
                  <a:pt x="1168" y="761"/>
                </a:lnTo>
                <a:lnTo>
                  <a:pt x="1114" y="764"/>
                </a:lnTo>
                <a:lnTo>
                  <a:pt x="1001" y="786"/>
                </a:lnTo>
                <a:lnTo>
                  <a:pt x="838" y="810"/>
                </a:lnTo>
                <a:lnTo>
                  <a:pt x="666" y="811"/>
                </a:lnTo>
                <a:lnTo>
                  <a:pt x="489" y="801"/>
                </a:lnTo>
                <a:lnTo>
                  <a:pt x="427" y="722"/>
                </a:lnTo>
                <a:lnTo>
                  <a:pt x="248" y="466"/>
                </a:lnTo>
                <a:lnTo>
                  <a:pt x="172" y="328"/>
                </a:lnTo>
                <a:lnTo>
                  <a:pt x="196" y="326"/>
                </a:lnTo>
                <a:lnTo>
                  <a:pt x="238" y="340"/>
                </a:lnTo>
                <a:lnTo>
                  <a:pt x="280" y="354"/>
                </a:lnTo>
                <a:lnTo>
                  <a:pt x="302" y="356"/>
                </a:lnTo>
                <a:lnTo>
                  <a:pt x="247" y="322"/>
                </a:lnTo>
                <a:lnTo>
                  <a:pt x="161" y="313"/>
                </a:lnTo>
                <a:lnTo>
                  <a:pt x="151" y="318"/>
                </a:lnTo>
                <a:lnTo>
                  <a:pt x="146" y="316"/>
                </a:lnTo>
                <a:lnTo>
                  <a:pt x="145" y="308"/>
                </a:lnTo>
                <a:lnTo>
                  <a:pt x="149" y="292"/>
                </a:lnTo>
                <a:lnTo>
                  <a:pt x="154" y="271"/>
                </a:lnTo>
                <a:lnTo>
                  <a:pt x="143" y="270"/>
                </a:lnTo>
                <a:lnTo>
                  <a:pt x="82" y="196"/>
                </a:lnTo>
                <a:lnTo>
                  <a:pt x="17" y="43"/>
                </a:lnTo>
                <a:lnTo>
                  <a:pt x="9" y="13"/>
                </a:lnTo>
                <a:lnTo>
                  <a:pt x="5" y="0"/>
                </a:lnTo>
                <a:lnTo>
                  <a:pt x="2" y="6"/>
                </a:lnTo>
                <a:lnTo>
                  <a:pt x="0" y="31"/>
                </a:lnTo>
                <a:close/>
                <a:moveTo>
                  <a:pt x="7958" y="2082"/>
                </a:moveTo>
                <a:lnTo>
                  <a:pt x="7855" y="2229"/>
                </a:lnTo>
                <a:lnTo>
                  <a:pt x="7725" y="2372"/>
                </a:lnTo>
                <a:lnTo>
                  <a:pt x="7577" y="2502"/>
                </a:lnTo>
                <a:lnTo>
                  <a:pt x="7421" y="2609"/>
                </a:lnTo>
                <a:lnTo>
                  <a:pt x="7115" y="2749"/>
                </a:lnTo>
                <a:lnTo>
                  <a:pt x="6822" y="2830"/>
                </a:lnTo>
                <a:lnTo>
                  <a:pt x="6777" y="2834"/>
                </a:lnTo>
                <a:lnTo>
                  <a:pt x="6772" y="2830"/>
                </a:lnTo>
                <a:lnTo>
                  <a:pt x="6810" y="2817"/>
                </a:lnTo>
                <a:lnTo>
                  <a:pt x="6895" y="2793"/>
                </a:lnTo>
                <a:lnTo>
                  <a:pt x="7219" y="2668"/>
                </a:lnTo>
                <a:lnTo>
                  <a:pt x="7504" y="2514"/>
                </a:lnTo>
                <a:lnTo>
                  <a:pt x="7722" y="2332"/>
                </a:lnTo>
                <a:lnTo>
                  <a:pt x="7890" y="2146"/>
                </a:lnTo>
                <a:lnTo>
                  <a:pt x="7936" y="2083"/>
                </a:lnTo>
                <a:lnTo>
                  <a:pt x="7962" y="2057"/>
                </a:lnTo>
                <a:lnTo>
                  <a:pt x="7966" y="2065"/>
                </a:lnTo>
                <a:lnTo>
                  <a:pt x="7958" y="2082"/>
                </a:lnTo>
                <a:close/>
                <a:moveTo>
                  <a:pt x="6696" y="2857"/>
                </a:moveTo>
                <a:lnTo>
                  <a:pt x="6667" y="2860"/>
                </a:lnTo>
                <a:lnTo>
                  <a:pt x="6635" y="2857"/>
                </a:lnTo>
                <a:lnTo>
                  <a:pt x="6627" y="2854"/>
                </a:lnTo>
                <a:lnTo>
                  <a:pt x="6624" y="2852"/>
                </a:lnTo>
                <a:lnTo>
                  <a:pt x="6624" y="2851"/>
                </a:lnTo>
                <a:lnTo>
                  <a:pt x="6626" y="2849"/>
                </a:lnTo>
                <a:lnTo>
                  <a:pt x="6638" y="2846"/>
                </a:lnTo>
                <a:lnTo>
                  <a:pt x="6659" y="2846"/>
                </a:lnTo>
                <a:lnTo>
                  <a:pt x="6695" y="2849"/>
                </a:lnTo>
                <a:lnTo>
                  <a:pt x="6696" y="2857"/>
                </a:lnTo>
                <a:close/>
                <a:moveTo>
                  <a:pt x="8200" y="5261"/>
                </a:moveTo>
                <a:lnTo>
                  <a:pt x="8257" y="5293"/>
                </a:lnTo>
                <a:lnTo>
                  <a:pt x="8274" y="5313"/>
                </a:lnTo>
                <a:lnTo>
                  <a:pt x="8241" y="5303"/>
                </a:lnTo>
                <a:lnTo>
                  <a:pt x="8175" y="5269"/>
                </a:lnTo>
                <a:lnTo>
                  <a:pt x="8116" y="5233"/>
                </a:lnTo>
                <a:lnTo>
                  <a:pt x="8103" y="5219"/>
                </a:lnTo>
                <a:lnTo>
                  <a:pt x="8132" y="5228"/>
                </a:lnTo>
                <a:lnTo>
                  <a:pt x="8200" y="5261"/>
                </a:lnTo>
                <a:close/>
                <a:moveTo>
                  <a:pt x="9323" y="6325"/>
                </a:moveTo>
                <a:lnTo>
                  <a:pt x="9387" y="6438"/>
                </a:lnTo>
                <a:lnTo>
                  <a:pt x="9410" y="6492"/>
                </a:lnTo>
                <a:lnTo>
                  <a:pt x="9307" y="6343"/>
                </a:lnTo>
                <a:lnTo>
                  <a:pt x="9210" y="6176"/>
                </a:lnTo>
                <a:lnTo>
                  <a:pt x="9235" y="6188"/>
                </a:lnTo>
                <a:lnTo>
                  <a:pt x="9323" y="6325"/>
                </a:lnTo>
                <a:close/>
                <a:moveTo>
                  <a:pt x="9507" y="6705"/>
                </a:moveTo>
                <a:lnTo>
                  <a:pt x="9500" y="6709"/>
                </a:lnTo>
                <a:lnTo>
                  <a:pt x="9468" y="6645"/>
                </a:lnTo>
                <a:lnTo>
                  <a:pt x="9431" y="6563"/>
                </a:lnTo>
                <a:lnTo>
                  <a:pt x="9416" y="6521"/>
                </a:lnTo>
                <a:lnTo>
                  <a:pt x="9457" y="6584"/>
                </a:lnTo>
                <a:lnTo>
                  <a:pt x="9507" y="6705"/>
                </a:lnTo>
                <a:close/>
                <a:moveTo>
                  <a:pt x="9569" y="6870"/>
                </a:moveTo>
                <a:lnTo>
                  <a:pt x="9574" y="6891"/>
                </a:lnTo>
                <a:lnTo>
                  <a:pt x="9575" y="6901"/>
                </a:lnTo>
                <a:lnTo>
                  <a:pt x="9572" y="6901"/>
                </a:lnTo>
                <a:lnTo>
                  <a:pt x="9565" y="6891"/>
                </a:lnTo>
                <a:lnTo>
                  <a:pt x="9546" y="6854"/>
                </a:lnTo>
                <a:lnTo>
                  <a:pt x="9532" y="6808"/>
                </a:lnTo>
                <a:lnTo>
                  <a:pt x="9526" y="6786"/>
                </a:lnTo>
                <a:lnTo>
                  <a:pt x="9525" y="6776"/>
                </a:lnTo>
                <a:lnTo>
                  <a:pt x="9528" y="6776"/>
                </a:lnTo>
                <a:lnTo>
                  <a:pt x="9536" y="6787"/>
                </a:lnTo>
                <a:lnTo>
                  <a:pt x="9554" y="6824"/>
                </a:lnTo>
                <a:lnTo>
                  <a:pt x="9569" y="6870"/>
                </a:lnTo>
                <a:close/>
                <a:moveTo>
                  <a:pt x="9596" y="6998"/>
                </a:moveTo>
                <a:lnTo>
                  <a:pt x="9591" y="7005"/>
                </a:lnTo>
                <a:lnTo>
                  <a:pt x="9587" y="7006"/>
                </a:lnTo>
                <a:lnTo>
                  <a:pt x="9585" y="6999"/>
                </a:lnTo>
                <a:lnTo>
                  <a:pt x="9584" y="6986"/>
                </a:lnTo>
                <a:lnTo>
                  <a:pt x="9586" y="6960"/>
                </a:lnTo>
                <a:lnTo>
                  <a:pt x="9594" y="6959"/>
                </a:lnTo>
                <a:lnTo>
                  <a:pt x="9599" y="6975"/>
                </a:lnTo>
                <a:lnTo>
                  <a:pt x="9596" y="6998"/>
                </a:lnTo>
                <a:close/>
                <a:moveTo>
                  <a:pt x="9617" y="7081"/>
                </a:moveTo>
                <a:lnTo>
                  <a:pt x="9611" y="7088"/>
                </a:lnTo>
                <a:lnTo>
                  <a:pt x="9607" y="7089"/>
                </a:lnTo>
                <a:lnTo>
                  <a:pt x="9605" y="7082"/>
                </a:lnTo>
                <a:lnTo>
                  <a:pt x="9604" y="7068"/>
                </a:lnTo>
                <a:lnTo>
                  <a:pt x="9606" y="7043"/>
                </a:lnTo>
                <a:lnTo>
                  <a:pt x="9615" y="7042"/>
                </a:lnTo>
                <a:lnTo>
                  <a:pt x="9620" y="7058"/>
                </a:lnTo>
                <a:lnTo>
                  <a:pt x="9617" y="7081"/>
                </a:lnTo>
                <a:close/>
                <a:moveTo>
                  <a:pt x="9637" y="7194"/>
                </a:moveTo>
                <a:lnTo>
                  <a:pt x="9634" y="7201"/>
                </a:lnTo>
                <a:lnTo>
                  <a:pt x="9632" y="7204"/>
                </a:lnTo>
                <a:lnTo>
                  <a:pt x="9631" y="7204"/>
                </a:lnTo>
                <a:lnTo>
                  <a:pt x="9629" y="7202"/>
                </a:lnTo>
                <a:lnTo>
                  <a:pt x="9627" y="7190"/>
                </a:lnTo>
                <a:lnTo>
                  <a:pt x="9627" y="7170"/>
                </a:lnTo>
                <a:lnTo>
                  <a:pt x="9629" y="7132"/>
                </a:lnTo>
                <a:lnTo>
                  <a:pt x="9637" y="7132"/>
                </a:lnTo>
                <a:lnTo>
                  <a:pt x="9640" y="7161"/>
                </a:lnTo>
                <a:lnTo>
                  <a:pt x="9637" y="7194"/>
                </a:lnTo>
                <a:close/>
                <a:moveTo>
                  <a:pt x="9695" y="7665"/>
                </a:moveTo>
                <a:lnTo>
                  <a:pt x="9697" y="8013"/>
                </a:lnTo>
                <a:lnTo>
                  <a:pt x="9667" y="8366"/>
                </a:lnTo>
                <a:lnTo>
                  <a:pt x="9608" y="8706"/>
                </a:lnTo>
                <a:lnTo>
                  <a:pt x="9522" y="9022"/>
                </a:lnTo>
                <a:lnTo>
                  <a:pt x="9380" y="9354"/>
                </a:lnTo>
                <a:lnTo>
                  <a:pt x="9194" y="9648"/>
                </a:lnTo>
                <a:lnTo>
                  <a:pt x="8968" y="9902"/>
                </a:lnTo>
                <a:lnTo>
                  <a:pt x="8706" y="10111"/>
                </a:lnTo>
                <a:lnTo>
                  <a:pt x="8585" y="10185"/>
                </a:lnTo>
                <a:lnTo>
                  <a:pt x="8522" y="10216"/>
                </a:lnTo>
                <a:lnTo>
                  <a:pt x="8541" y="10195"/>
                </a:lnTo>
                <a:lnTo>
                  <a:pt x="8619" y="10144"/>
                </a:lnTo>
                <a:lnTo>
                  <a:pt x="8790" y="10024"/>
                </a:lnTo>
                <a:lnTo>
                  <a:pt x="8948" y="9879"/>
                </a:lnTo>
                <a:lnTo>
                  <a:pt x="9094" y="9709"/>
                </a:lnTo>
                <a:lnTo>
                  <a:pt x="9226" y="9516"/>
                </a:lnTo>
                <a:lnTo>
                  <a:pt x="9343" y="9303"/>
                </a:lnTo>
                <a:lnTo>
                  <a:pt x="9444" y="9071"/>
                </a:lnTo>
                <a:lnTo>
                  <a:pt x="9528" y="8823"/>
                </a:lnTo>
                <a:lnTo>
                  <a:pt x="9594" y="8560"/>
                </a:lnTo>
                <a:lnTo>
                  <a:pt x="9658" y="8092"/>
                </a:lnTo>
                <a:lnTo>
                  <a:pt x="9677" y="7754"/>
                </a:lnTo>
                <a:lnTo>
                  <a:pt x="9667" y="7662"/>
                </a:lnTo>
                <a:lnTo>
                  <a:pt x="9658" y="7479"/>
                </a:lnTo>
                <a:lnTo>
                  <a:pt x="9655" y="7380"/>
                </a:lnTo>
                <a:lnTo>
                  <a:pt x="9655" y="7319"/>
                </a:lnTo>
                <a:lnTo>
                  <a:pt x="9656" y="7303"/>
                </a:lnTo>
                <a:lnTo>
                  <a:pt x="9658" y="7296"/>
                </a:lnTo>
                <a:lnTo>
                  <a:pt x="9660" y="7300"/>
                </a:lnTo>
                <a:lnTo>
                  <a:pt x="9664" y="7314"/>
                </a:lnTo>
                <a:lnTo>
                  <a:pt x="9681" y="7451"/>
                </a:lnTo>
                <a:lnTo>
                  <a:pt x="9695" y="7665"/>
                </a:lnTo>
                <a:close/>
                <a:moveTo>
                  <a:pt x="8435" y="10258"/>
                </a:moveTo>
                <a:lnTo>
                  <a:pt x="8419" y="10271"/>
                </a:lnTo>
                <a:lnTo>
                  <a:pt x="8398" y="10278"/>
                </a:lnTo>
                <a:lnTo>
                  <a:pt x="8390" y="10276"/>
                </a:lnTo>
                <a:lnTo>
                  <a:pt x="8389" y="10272"/>
                </a:lnTo>
                <a:lnTo>
                  <a:pt x="8393" y="10266"/>
                </a:lnTo>
                <a:lnTo>
                  <a:pt x="8404" y="10258"/>
                </a:lnTo>
                <a:lnTo>
                  <a:pt x="8427" y="10243"/>
                </a:lnTo>
                <a:lnTo>
                  <a:pt x="8441" y="10239"/>
                </a:lnTo>
                <a:lnTo>
                  <a:pt x="8443" y="10243"/>
                </a:lnTo>
                <a:lnTo>
                  <a:pt x="8435" y="10258"/>
                </a:lnTo>
                <a:close/>
                <a:moveTo>
                  <a:pt x="8233" y="10332"/>
                </a:moveTo>
                <a:lnTo>
                  <a:pt x="8216" y="10337"/>
                </a:lnTo>
                <a:lnTo>
                  <a:pt x="8194" y="10334"/>
                </a:lnTo>
                <a:lnTo>
                  <a:pt x="8185" y="10329"/>
                </a:lnTo>
                <a:lnTo>
                  <a:pt x="8184" y="10325"/>
                </a:lnTo>
                <a:lnTo>
                  <a:pt x="8192" y="10323"/>
                </a:lnTo>
                <a:lnTo>
                  <a:pt x="8206" y="10322"/>
                </a:lnTo>
                <a:lnTo>
                  <a:pt x="8231" y="10324"/>
                </a:lnTo>
                <a:lnTo>
                  <a:pt x="8233" y="1033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090" name="Freeform 196"/>
          <p:cNvSpPr>
            <a:spLocks/>
          </p:cNvSpPr>
          <p:nvPr/>
        </p:nvSpPr>
        <p:spPr bwMode="auto">
          <a:xfrm>
            <a:off x="6881813" y="1498601"/>
            <a:ext cx="25400" cy="22225"/>
          </a:xfrm>
          <a:custGeom>
            <a:avLst/>
            <a:gdLst>
              <a:gd name="T0" fmla="*/ 111 w 175"/>
              <a:gd name="T1" fmla="*/ 54 h 153"/>
              <a:gd name="T2" fmla="*/ 38 w 175"/>
              <a:gd name="T3" fmla="*/ 94 h 153"/>
              <a:gd name="T4" fmla="*/ 24 w 175"/>
              <a:gd name="T5" fmla="*/ 56 h 153"/>
              <a:gd name="T6" fmla="*/ 28 w 175"/>
              <a:gd name="T7" fmla="*/ 47 h 153"/>
              <a:gd name="T8" fmla="*/ 29 w 175"/>
              <a:gd name="T9" fmla="*/ 43 h 153"/>
              <a:gd name="T10" fmla="*/ 26 w 175"/>
              <a:gd name="T11" fmla="*/ 43 h 153"/>
              <a:gd name="T12" fmla="*/ 20 w 175"/>
              <a:gd name="T13" fmla="*/ 47 h 153"/>
              <a:gd name="T14" fmla="*/ 8 w 175"/>
              <a:gd name="T15" fmla="*/ 73 h 153"/>
              <a:gd name="T16" fmla="*/ 0 w 175"/>
              <a:gd name="T17" fmla="*/ 114 h 153"/>
              <a:gd name="T18" fmla="*/ 0 w 175"/>
              <a:gd name="T19" fmla="*/ 141 h 153"/>
              <a:gd name="T20" fmla="*/ 5 w 175"/>
              <a:gd name="T21" fmla="*/ 153 h 153"/>
              <a:gd name="T22" fmla="*/ 20 w 175"/>
              <a:gd name="T23" fmla="*/ 147 h 153"/>
              <a:gd name="T24" fmla="*/ 51 w 175"/>
              <a:gd name="T25" fmla="*/ 126 h 153"/>
              <a:gd name="T26" fmla="*/ 140 w 175"/>
              <a:gd name="T27" fmla="*/ 48 h 153"/>
              <a:gd name="T28" fmla="*/ 175 w 175"/>
              <a:gd name="T29" fmla="*/ 0 h 153"/>
              <a:gd name="T30" fmla="*/ 152 w 175"/>
              <a:gd name="T31" fmla="*/ 16 h 153"/>
              <a:gd name="T32" fmla="*/ 111 w 175"/>
              <a:gd name="T33" fmla="*/ 54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75" h="153">
                <a:moveTo>
                  <a:pt x="111" y="54"/>
                </a:moveTo>
                <a:lnTo>
                  <a:pt x="38" y="94"/>
                </a:lnTo>
                <a:lnTo>
                  <a:pt x="24" y="56"/>
                </a:lnTo>
                <a:lnTo>
                  <a:pt x="28" y="47"/>
                </a:lnTo>
                <a:lnTo>
                  <a:pt x="29" y="43"/>
                </a:lnTo>
                <a:lnTo>
                  <a:pt x="26" y="43"/>
                </a:lnTo>
                <a:lnTo>
                  <a:pt x="20" y="47"/>
                </a:lnTo>
                <a:lnTo>
                  <a:pt x="8" y="73"/>
                </a:lnTo>
                <a:lnTo>
                  <a:pt x="0" y="114"/>
                </a:lnTo>
                <a:lnTo>
                  <a:pt x="0" y="141"/>
                </a:lnTo>
                <a:lnTo>
                  <a:pt x="5" y="153"/>
                </a:lnTo>
                <a:lnTo>
                  <a:pt x="20" y="147"/>
                </a:lnTo>
                <a:lnTo>
                  <a:pt x="51" y="126"/>
                </a:lnTo>
                <a:lnTo>
                  <a:pt x="140" y="48"/>
                </a:lnTo>
                <a:lnTo>
                  <a:pt x="175" y="0"/>
                </a:lnTo>
                <a:lnTo>
                  <a:pt x="152" y="16"/>
                </a:lnTo>
                <a:lnTo>
                  <a:pt x="111" y="5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091" name="Freeform 197"/>
          <p:cNvSpPr>
            <a:spLocks/>
          </p:cNvSpPr>
          <p:nvPr/>
        </p:nvSpPr>
        <p:spPr bwMode="auto">
          <a:xfrm>
            <a:off x="7392988" y="1498601"/>
            <a:ext cx="36512" cy="4763"/>
          </a:xfrm>
          <a:custGeom>
            <a:avLst/>
            <a:gdLst>
              <a:gd name="T0" fmla="*/ 124 w 255"/>
              <a:gd name="T1" fmla="*/ 17 h 33"/>
              <a:gd name="T2" fmla="*/ 0 w 255"/>
              <a:gd name="T3" fmla="*/ 31 h 33"/>
              <a:gd name="T4" fmla="*/ 118 w 255"/>
              <a:gd name="T5" fmla="*/ 33 h 33"/>
              <a:gd name="T6" fmla="*/ 204 w 255"/>
              <a:gd name="T7" fmla="*/ 30 h 33"/>
              <a:gd name="T8" fmla="*/ 248 w 255"/>
              <a:gd name="T9" fmla="*/ 17 h 33"/>
              <a:gd name="T10" fmla="*/ 255 w 255"/>
              <a:gd name="T11" fmla="*/ 3 h 33"/>
              <a:gd name="T12" fmla="*/ 254 w 255"/>
              <a:gd name="T13" fmla="*/ 0 h 33"/>
              <a:gd name="T14" fmla="*/ 213 w 255"/>
              <a:gd name="T15" fmla="*/ 6 h 33"/>
              <a:gd name="T16" fmla="*/ 124 w 255"/>
              <a:gd name="T17" fmla="*/ 17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5" h="33">
                <a:moveTo>
                  <a:pt x="124" y="17"/>
                </a:moveTo>
                <a:lnTo>
                  <a:pt x="0" y="31"/>
                </a:lnTo>
                <a:lnTo>
                  <a:pt x="118" y="33"/>
                </a:lnTo>
                <a:lnTo>
                  <a:pt x="204" y="30"/>
                </a:lnTo>
                <a:lnTo>
                  <a:pt x="248" y="17"/>
                </a:lnTo>
                <a:lnTo>
                  <a:pt x="255" y="3"/>
                </a:lnTo>
                <a:lnTo>
                  <a:pt x="254" y="0"/>
                </a:lnTo>
                <a:lnTo>
                  <a:pt x="213" y="6"/>
                </a:lnTo>
                <a:lnTo>
                  <a:pt x="124" y="1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092" name="Freeform 198"/>
          <p:cNvSpPr>
            <a:spLocks/>
          </p:cNvSpPr>
          <p:nvPr/>
        </p:nvSpPr>
        <p:spPr bwMode="auto">
          <a:xfrm>
            <a:off x="6634163" y="1504951"/>
            <a:ext cx="7937" cy="7938"/>
          </a:xfrm>
          <a:custGeom>
            <a:avLst/>
            <a:gdLst>
              <a:gd name="T0" fmla="*/ 0 w 62"/>
              <a:gd name="T1" fmla="*/ 5 h 59"/>
              <a:gd name="T2" fmla="*/ 10 w 62"/>
              <a:gd name="T3" fmla="*/ 19 h 59"/>
              <a:gd name="T4" fmla="*/ 37 w 62"/>
              <a:gd name="T5" fmla="*/ 41 h 59"/>
              <a:gd name="T6" fmla="*/ 55 w 62"/>
              <a:gd name="T7" fmla="*/ 55 h 59"/>
              <a:gd name="T8" fmla="*/ 62 w 62"/>
              <a:gd name="T9" fmla="*/ 59 h 59"/>
              <a:gd name="T10" fmla="*/ 58 w 62"/>
              <a:gd name="T11" fmla="*/ 51 h 59"/>
              <a:gd name="T12" fmla="*/ 44 w 62"/>
              <a:gd name="T13" fmla="*/ 32 h 59"/>
              <a:gd name="T14" fmla="*/ 12 w 62"/>
              <a:gd name="T15" fmla="*/ 0 h 59"/>
              <a:gd name="T16" fmla="*/ 0 w 62"/>
              <a:gd name="T17" fmla="*/ 5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2" h="59">
                <a:moveTo>
                  <a:pt x="0" y="5"/>
                </a:moveTo>
                <a:lnTo>
                  <a:pt x="10" y="19"/>
                </a:lnTo>
                <a:lnTo>
                  <a:pt x="37" y="41"/>
                </a:lnTo>
                <a:lnTo>
                  <a:pt x="55" y="55"/>
                </a:lnTo>
                <a:lnTo>
                  <a:pt x="62" y="59"/>
                </a:lnTo>
                <a:lnTo>
                  <a:pt x="58" y="51"/>
                </a:lnTo>
                <a:lnTo>
                  <a:pt x="44" y="32"/>
                </a:lnTo>
                <a:lnTo>
                  <a:pt x="12" y="0"/>
                </a:lnTo>
                <a:lnTo>
                  <a:pt x="0" y="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093" name="Freeform 199"/>
          <p:cNvSpPr>
            <a:spLocks/>
          </p:cNvSpPr>
          <p:nvPr/>
        </p:nvSpPr>
        <p:spPr bwMode="auto">
          <a:xfrm>
            <a:off x="7370763" y="1503363"/>
            <a:ext cx="7937" cy="9525"/>
          </a:xfrm>
          <a:custGeom>
            <a:avLst/>
            <a:gdLst>
              <a:gd name="T0" fmla="*/ 6 w 54"/>
              <a:gd name="T1" fmla="*/ 22 h 57"/>
              <a:gd name="T2" fmla="*/ 0 w 54"/>
              <a:gd name="T3" fmla="*/ 41 h 57"/>
              <a:gd name="T4" fmla="*/ 4 w 54"/>
              <a:gd name="T5" fmla="*/ 55 h 57"/>
              <a:gd name="T6" fmla="*/ 13 w 54"/>
              <a:gd name="T7" fmla="*/ 57 h 57"/>
              <a:gd name="T8" fmla="*/ 17 w 54"/>
              <a:gd name="T9" fmla="*/ 43 h 57"/>
              <a:gd name="T10" fmla="*/ 24 w 54"/>
              <a:gd name="T11" fmla="*/ 29 h 57"/>
              <a:gd name="T12" fmla="*/ 42 w 54"/>
              <a:gd name="T13" fmla="*/ 32 h 57"/>
              <a:gd name="T14" fmla="*/ 50 w 54"/>
              <a:gd name="T15" fmla="*/ 36 h 57"/>
              <a:gd name="T16" fmla="*/ 54 w 54"/>
              <a:gd name="T17" fmla="*/ 36 h 57"/>
              <a:gd name="T18" fmla="*/ 54 w 54"/>
              <a:gd name="T19" fmla="*/ 32 h 57"/>
              <a:gd name="T20" fmla="*/ 50 w 54"/>
              <a:gd name="T21" fmla="*/ 24 h 57"/>
              <a:gd name="T22" fmla="*/ 27 w 54"/>
              <a:gd name="T23" fmla="*/ 0 h 57"/>
              <a:gd name="T24" fmla="*/ 6 w 54"/>
              <a:gd name="T25" fmla="*/ 22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4" h="57">
                <a:moveTo>
                  <a:pt x="6" y="22"/>
                </a:moveTo>
                <a:lnTo>
                  <a:pt x="0" y="41"/>
                </a:lnTo>
                <a:lnTo>
                  <a:pt x="4" y="55"/>
                </a:lnTo>
                <a:lnTo>
                  <a:pt x="13" y="57"/>
                </a:lnTo>
                <a:lnTo>
                  <a:pt x="17" y="43"/>
                </a:lnTo>
                <a:lnTo>
                  <a:pt x="24" y="29"/>
                </a:lnTo>
                <a:lnTo>
                  <a:pt x="42" y="32"/>
                </a:lnTo>
                <a:lnTo>
                  <a:pt x="50" y="36"/>
                </a:lnTo>
                <a:lnTo>
                  <a:pt x="54" y="36"/>
                </a:lnTo>
                <a:lnTo>
                  <a:pt x="54" y="32"/>
                </a:lnTo>
                <a:lnTo>
                  <a:pt x="50" y="24"/>
                </a:lnTo>
                <a:lnTo>
                  <a:pt x="27" y="0"/>
                </a:lnTo>
                <a:lnTo>
                  <a:pt x="6" y="2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094" name="Freeform 200"/>
          <p:cNvSpPr>
            <a:spLocks/>
          </p:cNvSpPr>
          <p:nvPr/>
        </p:nvSpPr>
        <p:spPr bwMode="auto">
          <a:xfrm>
            <a:off x="7442200" y="1503363"/>
            <a:ext cx="15875" cy="14288"/>
          </a:xfrm>
          <a:custGeom>
            <a:avLst/>
            <a:gdLst>
              <a:gd name="T0" fmla="*/ 0 w 101"/>
              <a:gd name="T1" fmla="*/ 21 h 91"/>
              <a:gd name="T2" fmla="*/ 11 w 101"/>
              <a:gd name="T3" fmla="*/ 44 h 91"/>
              <a:gd name="T4" fmla="*/ 56 w 101"/>
              <a:gd name="T5" fmla="*/ 73 h 91"/>
              <a:gd name="T6" fmla="*/ 85 w 101"/>
              <a:gd name="T7" fmla="*/ 86 h 91"/>
              <a:gd name="T8" fmla="*/ 99 w 101"/>
              <a:gd name="T9" fmla="*/ 91 h 91"/>
              <a:gd name="T10" fmla="*/ 101 w 101"/>
              <a:gd name="T11" fmla="*/ 88 h 91"/>
              <a:gd name="T12" fmla="*/ 89 w 101"/>
              <a:gd name="T13" fmla="*/ 77 h 91"/>
              <a:gd name="T14" fmla="*/ 67 w 101"/>
              <a:gd name="T15" fmla="*/ 52 h 91"/>
              <a:gd name="T16" fmla="*/ 66 w 101"/>
              <a:gd name="T17" fmla="*/ 33 h 91"/>
              <a:gd name="T18" fmla="*/ 65 w 101"/>
              <a:gd name="T19" fmla="*/ 27 h 91"/>
              <a:gd name="T20" fmla="*/ 43 w 101"/>
              <a:gd name="T21" fmla="*/ 33 h 91"/>
              <a:gd name="T22" fmla="*/ 26 w 101"/>
              <a:gd name="T23" fmla="*/ 38 h 91"/>
              <a:gd name="T24" fmla="*/ 17 w 101"/>
              <a:gd name="T25" fmla="*/ 39 h 91"/>
              <a:gd name="T26" fmla="*/ 15 w 101"/>
              <a:gd name="T27" fmla="*/ 34 h 91"/>
              <a:gd name="T28" fmla="*/ 19 w 101"/>
              <a:gd name="T29" fmla="*/ 25 h 91"/>
              <a:gd name="T30" fmla="*/ 26 w 101"/>
              <a:gd name="T31" fmla="*/ 7 h 91"/>
              <a:gd name="T32" fmla="*/ 23 w 101"/>
              <a:gd name="T33" fmla="*/ 0 h 91"/>
              <a:gd name="T34" fmla="*/ 12 w 101"/>
              <a:gd name="T35" fmla="*/ 6 h 91"/>
              <a:gd name="T36" fmla="*/ 0 w 101"/>
              <a:gd name="T37" fmla="*/ 21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01" h="91">
                <a:moveTo>
                  <a:pt x="0" y="21"/>
                </a:moveTo>
                <a:lnTo>
                  <a:pt x="11" y="44"/>
                </a:lnTo>
                <a:lnTo>
                  <a:pt x="56" y="73"/>
                </a:lnTo>
                <a:lnTo>
                  <a:pt x="85" y="86"/>
                </a:lnTo>
                <a:lnTo>
                  <a:pt x="99" y="91"/>
                </a:lnTo>
                <a:lnTo>
                  <a:pt x="101" y="88"/>
                </a:lnTo>
                <a:lnTo>
                  <a:pt x="89" y="77"/>
                </a:lnTo>
                <a:lnTo>
                  <a:pt x="67" y="52"/>
                </a:lnTo>
                <a:lnTo>
                  <a:pt x="66" y="33"/>
                </a:lnTo>
                <a:lnTo>
                  <a:pt x="65" y="27"/>
                </a:lnTo>
                <a:lnTo>
                  <a:pt x="43" y="33"/>
                </a:lnTo>
                <a:lnTo>
                  <a:pt x="26" y="38"/>
                </a:lnTo>
                <a:lnTo>
                  <a:pt x="17" y="39"/>
                </a:lnTo>
                <a:lnTo>
                  <a:pt x="15" y="34"/>
                </a:lnTo>
                <a:lnTo>
                  <a:pt x="19" y="25"/>
                </a:lnTo>
                <a:lnTo>
                  <a:pt x="26" y="7"/>
                </a:lnTo>
                <a:lnTo>
                  <a:pt x="23" y="0"/>
                </a:lnTo>
                <a:lnTo>
                  <a:pt x="12" y="6"/>
                </a:lnTo>
                <a:lnTo>
                  <a:pt x="0" y="2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095" name="Freeform 201"/>
          <p:cNvSpPr>
            <a:spLocks/>
          </p:cNvSpPr>
          <p:nvPr/>
        </p:nvSpPr>
        <p:spPr bwMode="auto">
          <a:xfrm>
            <a:off x="7381875" y="1508126"/>
            <a:ext cx="3175" cy="9525"/>
          </a:xfrm>
          <a:custGeom>
            <a:avLst/>
            <a:gdLst>
              <a:gd name="T0" fmla="*/ 0 w 13"/>
              <a:gd name="T1" fmla="*/ 32 h 63"/>
              <a:gd name="T2" fmla="*/ 1 w 13"/>
              <a:gd name="T3" fmla="*/ 51 h 63"/>
              <a:gd name="T4" fmla="*/ 3 w 13"/>
              <a:gd name="T5" fmla="*/ 61 h 63"/>
              <a:gd name="T6" fmla="*/ 6 w 13"/>
              <a:gd name="T7" fmla="*/ 63 h 63"/>
              <a:gd name="T8" fmla="*/ 10 w 13"/>
              <a:gd name="T9" fmla="*/ 57 h 63"/>
              <a:gd name="T10" fmla="*/ 13 w 13"/>
              <a:gd name="T11" fmla="*/ 32 h 63"/>
              <a:gd name="T12" fmla="*/ 10 w 13"/>
              <a:gd name="T13" fmla="*/ 5 h 63"/>
              <a:gd name="T14" fmla="*/ 6 w 13"/>
              <a:gd name="T15" fmla="*/ 0 h 63"/>
              <a:gd name="T16" fmla="*/ 3 w 13"/>
              <a:gd name="T17" fmla="*/ 3 h 63"/>
              <a:gd name="T18" fmla="*/ 1 w 13"/>
              <a:gd name="T19" fmla="*/ 14 h 63"/>
              <a:gd name="T20" fmla="*/ 0 w 13"/>
              <a:gd name="T21" fmla="*/ 32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3" h="63">
                <a:moveTo>
                  <a:pt x="0" y="32"/>
                </a:moveTo>
                <a:lnTo>
                  <a:pt x="1" y="51"/>
                </a:lnTo>
                <a:lnTo>
                  <a:pt x="3" y="61"/>
                </a:lnTo>
                <a:lnTo>
                  <a:pt x="6" y="63"/>
                </a:lnTo>
                <a:lnTo>
                  <a:pt x="10" y="57"/>
                </a:lnTo>
                <a:lnTo>
                  <a:pt x="13" y="32"/>
                </a:lnTo>
                <a:lnTo>
                  <a:pt x="10" y="5"/>
                </a:lnTo>
                <a:lnTo>
                  <a:pt x="6" y="0"/>
                </a:lnTo>
                <a:lnTo>
                  <a:pt x="3" y="3"/>
                </a:lnTo>
                <a:lnTo>
                  <a:pt x="1" y="14"/>
                </a:lnTo>
                <a:lnTo>
                  <a:pt x="0" y="3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096" name="Freeform 202"/>
          <p:cNvSpPr>
            <a:spLocks/>
          </p:cNvSpPr>
          <p:nvPr/>
        </p:nvSpPr>
        <p:spPr bwMode="auto">
          <a:xfrm>
            <a:off x="6532563" y="1511301"/>
            <a:ext cx="3175" cy="6350"/>
          </a:xfrm>
          <a:custGeom>
            <a:avLst/>
            <a:gdLst>
              <a:gd name="T0" fmla="*/ 0 w 16"/>
              <a:gd name="T1" fmla="*/ 27 h 47"/>
              <a:gd name="T2" fmla="*/ 1 w 16"/>
              <a:gd name="T3" fmla="*/ 40 h 47"/>
              <a:gd name="T4" fmla="*/ 4 w 16"/>
              <a:gd name="T5" fmla="*/ 47 h 47"/>
              <a:gd name="T6" fmla="*/ 8 w 16"/>
              <a:gd name="T7" fmla="*/ 47 h 47"/>
              <a:gd name="T8" fmla="*/ 12 w 16"/>
              <a:gd name="T9" fmla="*/ 39 h 47"/>
              <a:gd name="T10" fmla="*/ 16 w 16"/>
              <a:gd name="T11" fmla="*/ 16 h 47"/>
              <a:gd name="T12" fmla="*/ 10 w 16"/>
              <a:gd name="T13" fmla="*/ 0 h 47"/>
              <a:gd name="T14" fmla="*/ 2 w 16"/>
              <a:gd name="T15" fmla="*/ 2 h 47"/>
              <a:gd name="T16" fmla="*/ 0 w 16"/>
              <a:gd name="T17" fmla="*/ 27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6" h="47">
                <a:moveTo>
                  <a:pt x="0" y="27"/>
                </a:moveTo>
                <a:lnTo>
                  <a:pt x="1" y="40"/>
                </a:lnTo>
                <a:lnTo>
                  <a:pt x="4" y="47"/>
                </a:lnTo>
                <a:lnTo>
                  <a:pt x="8" y="47"/>
                </a:lnTo>
                <a:lnTo>
                  <a:pt x="12" y="39"/>
                </a:lnTo>
                <a:lnTo>
                  <a:pt x="16" y="16"/>
                </a:lnTo>
                <a:lnTo>
                  <a:pt x="10" y="0"/>
                </a:lnTo>
                <a:lnTo>
                  <a:pt x="2" y="2"/>
                </a:lnTo>
                <a:lnTo>
                  <a:pt x="0" y="2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097" name="Freeform 203"/>
          <p:cNvSpPr>
            <a:spLocks/>
          </p:cNvSpPr>
          <p:nvPr/>
        </p:nvSpPr>
        <p:spPr bwMode="auto">
          <a:xfrm>
            <a:off x="6858000" y="1512888"/>
            <a:ext cx="19050" cy="20638"/>
          </a:xfrm>
          <a:custGeom>
            <a:avLst/>
            <a:gdLst>
              <a:gd name="T0" fmla="*/ 106 w 127"/>
              <a:gd name="T1" fmla="*/ 13 h 137"/>
              <a:gd name="T2" fmla="*/ 102 w 127"/>
              <a:gd name="T3" fmla="*/ 33 h 137"/>
              <a:gd name="T4" fmla="*/ 75 w 127"/>
              <a:gd name="T5" fmla="*/ 50 h 137"/>
              <a:gd name="T6" fmla="*/ 46 w 127"/>
              <a:gd name="T7" fmla="*/ 64 h 137"/>
              <a:gd name="T8" fmla="*/ 56 w 127"/>
              <a:gd name="T9" fmla="*/ 81 h 137"/>
              <a:gd name="T10" fmla="*/ 65 w 127"/>
              <a:gd name="T11" fmla="*/ 97 h 137"/>
              <a:gd name="T12" fmla="*/ 37 w 127"/>
              <a:gd name="T13" fmla="*/ 112 h 137"/>
              <a:gd name="T14" fmla="*/ 7 w 127"/>
              <a:gd name="T15" fmla="*/ 125 h 137"/>
              <a:gd name="T16" fmla="*/ 0 w 127"/>
              <a:gd name="T17" fmla="*/ 137 h 137"/>
              <a:gd name="T18" fmla="*/ 26 w 127"/>
              <a:gd name="T19" fmla="*/ 133 h 137"/>
              <a:gd name="T20" fmla="*/ 73 w 127"/>
              <a:gd name="T21" fmla="*/ 114 h 137"/>
              <a:gd name="T22" fmla="*/ 127 w 127"/>
              <a:gd name="T23" fmla="*/ 60 h 137"/>
              <a:gd name="T24" fmla="*/ 108 w 127"/>
              <a:gd name="T25" fmla="*/ 4 h 137"/>
              <a:gd name="T26" fmla="*/ 102 w 127"/>
              <a:gd name="T27" fmla="*/ 0 h 137"/>
              <a:gd name="T28" fmla="*/ 100 w 127"/>
              <a:gd name="T29" fmla="*/ 0 h 137"/>
              <a:gd name="T30" fmla="*/ 101 w 127"/>
              <a:gd name="T31" fmla="*/ 4 h 137"/>
              <a:gd name="T32" fmla="*/ 106 w 127"/>
              <a:gd name="T33" fmla="*/ 13 h 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27" h="137">
                <a:moveTo>
                  <a:pt x="106" y="13"/>
                </a:moveTo>
                <a:lnTo>
                  <a:pt x="102" y="33"/>
                </a:lnTo>
                <a:lnTo>
                  <a:pt x="75" y="50"/>
                </a:lnTo>
                <a:lnTo>
                  <a:pt x="46" y="64"/>
                </a:lnTo>
                <a:lnTo>
                  <a:pt x="56" y="81"/>
                </a:lnTo>
                <a:lnTo>
                  <a:pt x="65" y="97"/>
                </a:lnTo>
                <a:lnTo>
                  <a:pt x="37" y="112"/>
                </a:lnTo>
                <a:lnTo>
                  <a:pt x="7" y="125"/>
                </a:lnTo>
                <a:lnTo>
                  <a:pt x="0" y="137"/>
                </a:lnTo>
                <a:lnTo>
                  <a:pt x="26" y="133"/>
                </a:lnTo>
                <a:lnTo>
                  <a:pt x="73" y="114"/>
                </a:lnTo>
                <a:lnTo>
                  <a:pt x="127" y="60"/>
                </a:lnTo>
                <a:lnTo>
                  <a:pt x="108" y="4"/>
                </a:lnTo>
                <a:lnTo>
                  <a:pt x="102" y="0"/>
                </a:lnTo>
                <a:lnTo>
                  <a:pt x="100" y="0"/>
                </a:lnTo>
                <a:lnTo>
                  <a:pt x="101" y="4"/>
                </a:lnTo>
                <a:lnTo>
                  <a:pt x="106" y="1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098" name="Freeform 204"/>
          <p:cNvSpPr>
            <a:spLocks/>
          </p:cNvSpPr>
          <p:nvPr/>
        </p:nvSpPr>
        <p:spPr bwMode="auto">
          <a:xfrm>
            <a:off x="7462838" y="1514476"/>
            <a:ext cx="6350" cy="7938"/>
          </a:xfrm>
          <a:custGeom>
            <a:avLst/>
            <a:gdLst>
              <a:gd name="T0" fmla="*/ 0 w 41"/>
              <a:gd name="T1" fmla="*/ 27 h 62"/>
              <a:gd name="T2" fmla="*/ 5 w 41"/>
              <a:gd name="T3" fmla="*/ 49 h 62"/>
              <a:gd name="T4" fmla="*/ 14 w 41"/>
              <a:gd name="T5" fmla="*/ 60 h 62"/>
              <a:gd name="T6" fmla="*/ 17 w 41"/>
              <a:gd name="T7" fmla="*/ 62 h 62"/>
              <a:gd name="T8" fmla="*/ 18 w 41"/>
              <a:gd name="T9" fmla="*/ 62 h 62"/>
              <a:gd name="T10" fmla="*/ 19 w 41"/>
              <a:gd name="T11" fmla="*/ 61 h 62"/>
              <a:gd name="T12" fmla="*/ 18 w 41"/>
              <a:gd name="T13" fmla="*/ 58 h 62"/>
              <a:gd name="T14" fmla="*/ 20 w 41"/>
              <a:gd name="T15" fmla="*/ 46 h 62"/>
              <a:gd name="T16" fmla="*/ 33 w 41"/>
              <a:gd name="T17" fmla="*/ 25 h 62"/>
              <a:gd name="T18" fmla="*/ 41 w 41"/>
              <a:gd name="T19" fmla="*/ 7 h 62"/>
              <a:gd name="T20" fmla="*/ 24 w 41"/>
              <a:gd name="T21" fmla="*/ 0 h 62"/>
              <a:gd name="T22" fmla="*/ 5 w 41"/>
              <a:gd name="T23" fmla="*/ 9 h 62"/>
              <a:gd name="T24" fmla="*/ 0 w 41"/>
              <a:gd name="T25" fmla="*/ 27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1" h="62">
                <a:moveTo>
                  <a:pt x="0" y="27"/>
                </a:moveTo>
                <a:lnTo>
                  <a:pt x="5" y="49"/>
                </a:lnTo>
                <a:lnTo>
                  <a:pt x="14" y="60"/>
                </a:lnTo>
                <a:lnTo>
                  <a:pt x="17" y="62"/>
                </a:lnTo>
                <a:lnTo>
                  <a:pt x="18" y="62"/>
                </a:lnTo>
                <a:lnTo>
                  <a:pt x="19" y="61"/>
                </a:lnTo>
                <a:lnTo>
                  <a:pt x="18" y="58"/>
                </a:lnTo>
                <a:lnTo>
                  <a:pt x="20" y="46"/>
                </a:lnTo>
                <a:lnTo>
                  <a:pt x="33" y="25"/>
                </a:lnTo>
                <a:lnTo>
                  <a:pt x="41" y="7"/>
                </a:lnTo>
                <a:lnTo>
                  <a:pt x="24" y="0"/>
                </a:lnTo>
                <a:lnTo>
                  <a:pt x="5" y="9"/>
                </a:lnTo>
                <a:lnTo>
                  <a:pt x="0" y="2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099" name="Freeform 205"/>
          <p:cNvSpPr>
            <a:spLocks/>
          </p:cNvSpPr>
          <p:nvPr/>
        </p:nvSpPr>
        <p:spPr bwMode="auto">
          <a:xfrm>
            <a:off x="7373938" y="1524001"/>
            <a:ext cx="1587" cy="11113"/>
          </a:xfrm>
          <a:custGeom>
            <a:avLst/>
            <a:gdLst>
              <a:gd name="T0" fmla="*/ 0 w 13"/>
              <a:gd name="T1" fmla="*/ 37 h 72"/>
              <a:gd name="T2" fmla="*/ 1 w 13"/>
              <a:gd name="T3" fmla="*/ 57 h 72"/>
              <a:gd name="T4" fmla="*/ 3 w 13"/>
              <a:gd name="T5" fmla="*/ 70 h 72"/>
              <a:gd name="T6" fmla="*/ 4 w 13"/>
              <a:gd name="T7" fmla="*/ 72 h 72"/>
              <a:gd name="T8" fmla="*/ 6 w 13"/>
              <a:gd name="T9" fmla="*/ 71 h 72"/>
              <a:gd name="T10" fmla="*/ 8 w 13"/>
              <a:gd name="T11" fmla="*/ 68 h 72"/>
              <a:gd name="T12" fmla="*/ 10 w 13"/>
              <a:gd name="T13" fmla="*/ 62 h 72"/>
              <a:gd name="T14" fmla="*/ 13 w 13"/>
              <a:gd name="T15" fmla="*/ 30 h 72"/>
              <a:gd name="T16" fmla="*/ 10 w 13"/>
              <a:gd name="T17" fmla="*/ 0 h 72"/>
              <a:gd name="T18" fmla="*/ 3 w 13"/>
              <a:gd name="T19" fmla="*/ 1 h 72"/>
              <a:gd name="T20" fmla="*/ 0 w 13"/>
              <a:gd name="T21" fmla="*/ 37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3" h="72">
                <a:moveTo>
                  <a:pt x="0" y="37"/>
                </a:moveTo>
                <a:lnTo>
                  <a:pt x="1" y="57"/>
                </a:lnTo>
                <a:lnTo>
                  <a:pt x="3" y="70"/>
                </a:lnTo>
                <a:lnTo>
                  <a:pt x="4" y="72"/>
                </a:lnTo>
                <a:lnTo>
                  <a:pt x="6" y="71"/>
                </a:lnTo>
                <a:lnTo>
                  <a:pt x="8" y="68"/>
                </a:lnTo>
                <a:lnTo>
                  <a:pt x="10" y="62"/>
                </a:lnTo>
                <a:lnTo>
                  <a:pt x="13" y="30"/>
                </a:lnTo>
                <a:lnTo>
                  <a:pt x="10" y="0"/>
                </a:lnTo>
                <a:lnTo>
                  <a:pt x="3" y="1"/>
                </a:lnTo>
                <a:lnTo>
                  <a:pt x="0" y="3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700" name="Freeform 207"/>
          <p:cNvSpPr>
            <a:spLocks/>
          </p:cNvSpPr>
          <p:nvPr/>
        </p:nvSpPr>
        <p:spPr bwMode="auto">
          <a:xfrm>
            <a:off x="7380287" y="1531938"/>
            <a:ext cx="3175" cy="9525"/>
          </a:xfrm>
          <a:custGeom>
            <a:avLst/>
            <a:gdLst>
              <a:gd name="T0" fmla="*/ 5 w 27"/>
              <a:gd name="T1" fmla="*/ 35 h 61"/>
              <a:gd name="T2" fmla="*/ 17 w 27"/>
              <a:gd name="T3" fmla="*/ 61 h 61"/>
              <a:gd name="T4" fmla="*/ 27 w 27"/>
              <a:gd name="T5" fmla="*/ 55 h 61"/>
              <a:gd name="T6" fmla="*/ 26 w 27"/>
              <a:gd name="T7" fmla="*/ 30 h 61"/>
              <a:gd name="T8" fmla="*/ 15 w 27"/>
              <a:gd name="T9" fmla="*/ 8 h 61"/>
              <a:gd name="T10" fmla="*/ 6 w 27"/>
              <a:gd name="T11" fmla="*/ 0 h 61"/>
              <a:gd name="T12" fmla="*/ 0 w 27"/>
              <a:gd name="T13" fmla="*/ 1 h 61"/>
              <a:gd name="T14" fmla="*/ 0 w 27"/>
              <a:gd name="T15" fmla="*/ 13 h 61"/>
              <a:gd name="T16" fmla="*/ 5 w 27"/>
              <a:gd name="T17" fmla="*/ 35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7" h="61">
                <a:moveTo>
                  <a:pt x="5" y="35"/>
                </a:moveTo>
                <a:lnTo>
                  <a:pt x="17" y="61"/>
                </a:lnTo>
                <a:lnTo>
                  <a:pt x="27" y="55"/>
                </a:lnTo>
                <a:lnTo>
                  <a:pt x="26" y="30"/>
                </a:lnTo>
                <a:lnTo>
                  <a:pt x="15" y="8"/>
                </a:lnTo>
                <a:lnTo>
                  <a:pt x="6" y="0"/>
                </a:lnTo>
                <a:lnTo>
                  <a:pt x="0" y="1"/>
                </a:lnTo>
                <a:lnTo>
                  <a:pt x="0" y="13"/>
                </a:lnTo>
                <a:lnTo>
                  <a:pt x="5" y="3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701" name="Freeform 208"/>
          <p:cNvSpPr>
            <a:spLocks/>
          </p:cNvSpPr>
          <p:nvPr/>
        </p:nvSpPr>
        <p:spPr bwMode="auto">
          <a:xfrm>
            <a:off x="6837362" y="1535113"/>
            <a:ext cx="15875" cy="4763"/>
          </a:xfrm>
          <a:custGeom>
            <a:avLst/>
            <a:gdLst>
              <a:gd name="T0" fmla="*/ 34 w 112"/>
              <a:gd name="T1" fmla="*/ 16 h 35"/>
              <a:gd name="T2" fmla="*/ 9 w 112"/>
              <a:gd name="T3" fmla="*/ 25 h 35"/>
              <a:gd name="T4" fmla="*/ 0 w 112"/>
              <a:gd name="T5" fmla="*/ 31 h 35"/>
              <a:gd name="T6" fmla="*/ 5 w 112"/>
              <a:gd name="T7" fmla="*/ 33 h 35"/>
              <a:gd name="T8" fmla="*/ 23 w 112"/>
              <a:gd name="T9" fmla="*/ 35 h 35"/>
              <a:gd name="T10" fmla="*/ 62 w 112"/>
              <a:gd name="T11" fmla="*/ 30 h 35"/>
              <a:gd name="T12" fmla="*/ 96 w 112"/>
              <a:gd name="T13" fmla="*/ 16 h 35"/>
              <a:gd name="T14" fmla="*/ 107 w 112"/>
              <a:gd name="T15" fmla="*/ 9 h 35"/>
              <a:gd name="T16" fmla="*/ 112 w 112"/>
              <a:gd name="T17" fmla="*/ 4 h 35"/>
              <a:gd name="T18" fmla="*/ 111 w 112"/>
              <a:gd name="T19" fmla="*/ 1 h 35"/>
              <a:gd name="T20" fmla="*/ 106 w 112"/>
              <a:gd name="T21" fmla="*/ 0 h 35"/>
              <a:gd name="T22" fmla="*/ 79 w 112"/>
              <a:gd name="T23" fmla="*/ 4 h 35"/>
              <a:gd name="T24" fmla="*/ 34 w 112"/>
              <a:gd name="T25" fmla="*/ 16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12" h="35">
                <a:moveTo>
                  <a:pt x="34" y="16"/>
                </a:moveTo>
                <a:lnTo>
                  <a:pt x="9" y="25"/>
                </a:lnTo>
                <a:lnTo>
                  <a:pt x="0" y="31"/>
                </a:lnTo>
                <a:lnTo>
                  <a:pt x="5" y="33"/>
                </a:lnTo>
                <a:lnTo>
                  <a:pt x="23" y="35"/>
                </a:lnTo>
                <a:lnTo>
                  <a:pt x="62" y="30"/>
                </a:lnTo>
                <a:lnTo>
                  <a:pt x="96" y="16"/>
                </a:lnTo>
                <a:lnTo>
                  <a:pt x="107" y="9"/>
                </a:lnTo>
                <a:lnTo>
                  <a:pt x="112" y="4"/>
                </a:lnTo>
                <a:lnTo>
                  <a:pt x="111" y="1"/>
                </a:lnTo>
                <a:lnTo>
                  <a:pt x="106" y="0"/>
                </a:lnTo>
                <a:lnTo>
                  <a:pt x="79" y="4"/>
                </a:lnTo>
                <a:lnTo>
                  <a:pt x="34" y="1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702" name="Freeform 209"/>
          <p:cNvSpPr>
            <a:spLocks/>
          </p:cNvSpPr>
          <p:nvPr/>
        </p:nvSpPr>
        <p:spPr bwMode="auto">
          <a:xfrm>
            <a:off x="6784975" y="1536701"/>
            <a:ext cx="7937" cy="3175"/>
          </a:xfrm>
          <a:custGeom>
            <a:avLst/>
            <a:gdLst>
              <a:gd name="T0" fmla="*/ 6 w 63"/>
              <a:gd name="T1" fmla="*/ 10 h 13"/>
              <a:gd name="T2" fmla="*/ 31 w 63"/>
              <a:gd name="T3" fmla="*/ 13 h 13"/>
              <a:gd name="T4" fmla="*/ 58 w 63"/>
              <a:gd name="T5" fmla="*/ 10 h 13"/>
              <a:gd name="T6" fmla="*/ 63 w 63"/>
              <a:gd name="T7" fmla="*/ 6 h 13"/>
              <a:gd name="T8" fmla="*/ 60 w 63"/>
              <a:gd name="T9" fmla="*/ 3 h 13"/>
              <a:gd name="T10" fmla="*/ 50 w 63"/>
              <a:gd name="T11" fmla="*/ 1 h 13"/>
              <a:gd name="T12" fmla="*/ 31 w 63"/>
              <a:gd name="T13" fmla="*/ 0 h 13"/>
              <a:gd name="T14" fmla="*/ 12 w 63"/>
              <a:gd name="T15" fmla="*/ 1 h 13"/>
              <a:gd name="T16" fmla="*/ 2 w 63"/>
              <a:gd name="T17" fmla="*/ 3 h 13"/>
              <a:gd name="T18" fmla="*/ 0 w 63"/>
              <a:gd name="T19" fmla="*/ 6 h 13"/>
              <a:gd name="T20" fmla="*/ 6 w 63"/>
              <a:gd name="T21" fmla="*/ 1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3" h="13">
                <a:moveTo>
                  <a:pt x="6" y="10"/>
                </a:moveTo>
                <a:lnTo>
                  <a:pt x="31" y="13"/>
                </a:lnTo>
                <a:lnTo>
                  <a:pt x="58" y="10"/>
                </a:lnTo>
                <a:lnTo>
                  <a:pt x="63" y="6"/>
                </a:lnTo>
                <a:lnTo>
                  <a:pt x="60" y="3"/>
                </a:lnTo>
                <a:lnTo>
                  <a:pt x="50" y="1"/>
                </a:lnTo>
                <a:lnTo>
                  <a:pt x="31" y="0"/>
                </a:lnTo>
                <a:lnTo>
                  <a:pt x="12" y="1"/>
                </a:lnTo>
                <a:lnTo>
                  <a:pt x="2" y="3"/>
                </a:lnTo>
                <a:lnTo>
                  <a:pt x="0" y="6"/>
                </a:lnTo>
                <a:lnTo>
                  <a:pt x="6" y="1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703" name="Freeform 210"/>
          <p:cNvSpPr>
            <a:spLocks/>
          </p:cNvSpPr>
          <p:nvPr/>
        </p:nvSpPr>
        <p:spPr bwMode="auto">
          <a:xfrm>
            <a:off x="6805612" y="1539876"/>
            <a:ext cx="20637" cy="3175"/>
          </a:xfrm>
          <a:custGeom>
            <a:avLst/>
            <a:gdLst>
              <a:gd name="T0" fmla="*/ 13 w 139"/>
              <a:gd name="T1" fmla="*/ 9 h 12"/>
              <a:gd name="T2" fmla="*/ 69 w 139"/>
              <a:gd name="T3" fmla="*/ 12 h 12"/>
              <a:gd name="T4" fmla="*/ 127 w 139"/>
              <a:gd name="T5" fmla="*/ 9 h 12"/>
              <a:gd name="T6" fmla="*/ 136 w 139"/>
              <a:gd name="T7" fmla="*/ 8 h 12"/>
              <a:gd name="T8" fmla="*/ 139 w 139"/>
              <a:gd name="T9" fmla="*/ 5 h 12"/>
              <a:gd name="T10" fmla="*/ 138 w 139"/>
              <a:gd name="T11" fmla="*/ 4 h 12"/>
              <a:gd name="T12" fmla="*/ 133 w 139"/>
              <a:gd name="T13" fmla="*/ 3 h 12"/>
              <a:gd name="T14" fmla="*/ 108 w 139"/>
              <a:gd name="T15" fmla="*/ 1 h 12"/>
              <a:gd name="T16" fmla="*/ 69 w 139"/>
              <a:gd name="T17" fmla="*/ 0 h 12"/>
              <a:gd name="T18" fmla="*/ 30 w 139"/>
              <a:gd name="T19" fmla="*/ 1 h 12"/>
              <a:gd name="T20" fmla="*/ 6 w 139"/>
              <a:gd name="T21" fmla="*/ 3 h 12"/>
              <a:gd name="T22" fmla="*/ 0 w 139"/>
              <a:gd name="T23" fmla="*/ 4 h 12"/>
              <a:gd name="T24" fmla="*/ 0 w 139"/>
              <a:gd name="T25" fmla="*/ 5 h 12"/>
              <a:gd name="T26" fmla="*/ 4 w 139"/>
              <a:gd name="T27" fmla="*/ 8 h 12"/>
              <a:gd name="T28" fmla="*/ 13 w 139"/>
              <a:gd name="T29" fmla="*/ 9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39" h="12">
                <a:moveTo>
                  <a:pt x="13" y="9"/>
                </a:moveTo>
                <a:lnTo>
                  <a:pt x="69" y="12"/>
                </a:lnTo>
                <a:lnTo>
                  <a:pt x="127" y="9"/>
                </a:lnTo>
                <a:lnTo>
                  <a:pt x="136" y="8"/>
                </a:lnTo>
                <a:lnTo>
                  <a:pt x="139" y="5"/>
                </a:lnTo>
                <a:lnTo>
                  <a:pt x="138" y="4"/>
                </a:lnTo>
                <a:lnTo>
                  <a:pt x="133" y="3"/>
                </a:lnTo>
                <a:lnTo>
                  <a:pt x="108" y="1"/>
                </a:lnTo>
                <a:lnTo>
                  <a:pt x="69" y="0"/>
                </a:lnTo>
                <a:lnTo>
                  <a:pt x="30" y="1"/>
                </a:lnTo>
                <a:lnTo>
                  <a:pt x="6" y="3"/>
                </a:lnTo>
                <a:lnTo>
                  <a:pt x="0" y="4"/>
                </a:lnTo>
                <a:lnTo>
                  <a:pt x="0" y="5"/>
                </a:lnTo>
                <a:lnTo>
                  <a:pt x="4" y="8"/>
                </a:lnTo>
                <a:lnTo>
                  <a:pt x="13" y="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704" name="Freeform 211"/>
          <p:cNvSpPr>
            <a:spLocks/>
          </p:cNvSpPr>
          <p:nvPr/>
        </p:nvSpPr>
        <p:spPr bwMode="auto">
          <a:xfrm>
            <a:off x="7370762" y="1549401"/>
            <a:ext cx="6350" cy="9525"/>
          </a:xfrm>
          <a:custGeom>
            <a:avLst/>
            <a:gdLst>
              <a:gd name="T0" fmla="*/ 4 w 39"/>
              <a:gd name="T1" fmla="*/ 20 h 63"/>
              <a:gd name="T2" fmla="*/ 0 w 39"/>
              <a:gd name="T3" fmla="*/ 46 h 63"/>
              <a:gd name="T4" fmla="*/ 10 w 39"/>
              <a:gd name="T5" fmla="*/ 63 h 63"/>
              <a:gd name="T6" fmla="*/ 39 w 39"/>
              <a:gd name="T7" fmla="*/ 56 h 63"/>
              <a:gd name="T8" fmla="*/ 33 w 39"/>
              <a:gd name="T9" fmla="*/ 14 h 63"/>
              <a:gd name="T10" fmla="*/ 17 w 39"/>
              <a:gd name="T11" fmla="*/ 0 h 63"/>
              <a:gd name="T12" fmla="*/ 4 w 39"/>
              <a:gd name="T13" fmla="*/ 20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9" h="63">
                <a:moveTo>
                  <a:pt x="4" y="20"/>
                </a:moveTo>
                <a:lnTo>
                  <a:pt x="0" y="46"/>
                </a:lnTo>
                <a:lnTo>
                  <a:pt x="10" y="63"/>
                </a:lnTo>
                <a:lnTo>
                  <a:pt x="39" y="56"/>
                </a:lnTo>
                <a:lnTo>
                  <a:pt x="33" y="14"/>
                </a:lnTo>
                <a:lnTo>
                  <a:pt x="17" y="0"/>
                </a:lnTo>
                <a:lnTo>
                  <a:pt x="4" y="2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705" name="Freeform 212"/>
          <p:cNvSpPr>
            <a:spLocks noEditPoints="1"/>
          </p:cNvSpPr>
          <p:nvPr/>
        </p:nvSpPr>
        <p:spPr bwMode="auto">
          <a:xfrm>
            <a:off x="7018337" y="1557338"/>
            <a:ext cx="149225" cy="55563"/>
          </a:xfrm>
          <a:custGeom>
            <a:avLst/>
            <a:gdLst>
              <a:gd name="T0" fmla="*/ 159 w 1035"/>
              <a:gd name="T1" fmla="*/ 5 h 379"/>
              <a:gd name="T2" fmla="*/ 18 w 1035"/>
              <a:gd name="T3" fmla="*/ 40 h 379"/>
              <a:gd name="T4" fmla="*/ 0 w 1035"/>
              <a:gd name="T5" fmla="*/ 90 h 379"/>
              <a:gd name="T6" fmla="*/ 78 w 1035"/>
              <a:gd name="T7" fmla="*/ 104 h 379"/>
              <a:gd name="T8" fmla="*/ 238 w 1035"/>
              <a:gd name="T9" fmla="*/ 113 h 379"/>
              <a:gd name="T10" fmla="*/ 455 w 1035"/>
              <a:gd name="T11" fmla="*/ 115 h 379"/>
              <a:gd name="T12" fmla="*/ 723 w 1035"/>
              <a:gd name="T13" fmla="*/ 253 h 379"/>
              <a:gd name="T14" fmla="*/ 979 w 1035"/>
              <a:gd name="T15" fmla="*/ 379 h 379"/>
              <a:gd name="T16" fmla="*/ 1035 w 1035"/>
              <a:gd name="T17" fmla="*/ 375 h 379"/>
              <a:gd name="T18" fmla="*/ 860 w 1035"/>
              <a:gd name="T19" fmla="*/ 240 h 379"/>
              <a:gd name="T20" fmla="*/ 566 w 1035"/>
              <a:gd name="T21" fmla="*/ 65 h 379"/>
              <a:gd name="T22" fmla="*/ 377 w 1035"/>
              <a:gd name="T23" fmla="*/ 0 h 379"/>
              <a:gd name="T24" fmla="*/ 159 w 1035"/>
              <a:gd name="T25" fmla="*/ 5 h 379"/>
              <a:gd name="T26" fmla="*/ 564 w 1035"/>
              <a:gd name="T27" fmla="*/ 92 h 379"/>
              <a:gd name="T28" fmla="*/ 836 w 1035"/>
              <a:gd name="T29" fmla="*/ 249 h 379"/>
              <a:gd name="T30" fmla="*/ 965 w 1035"/>
              <a:gd name="T31" fmla="*/ 348 h 379"/>
              <a:gd name="T32" fmla="*/ 903 w 1035"/>
              <a:gd name="T33" fmla="*/ 323 h 379"/>
              <a:gd name="T34" fmla="*/ 773 w 1035"/>
              <a:gd name="T35" fmla="*/ 255 h 379"/>
              <a:gd name="T36" fmla="*/ 607 w 1035"/>
              <a:gd name="T37" fmla="*/ 167 h 379"/>
              <a:gd name="T38" fmla="*/ 475 w 1035"/>
              <a:gd name="T39" fmla="*/ 116 h 379"/>
              <a:gd name="T40" fmla="*/ 348 w 1035"/>
              <a:gd name="T41" fmla="*/ 90 h 379"/>
              <a:gd name="T42" fmla="*/ 200 w 1035"/>
              <a:gd name="T43" fmla="*/ 84 h 379"/>
              <a:gd name="T44" fmla="*/ 70 w 1035"/>
              <a:gd name="T45" fmla="*/ 77 h 379"/>
              <a:gd name="T46" fmla="*/ 35 w 1035"/>
              <a:gd name="T47" fmla="*/ 65 h 379"/>
              <a:gd name="T48" fmla="*/ 117 w 1035"/>
              <a:gd name="T49" fmla="*/ 36 h 379"/>
              <a:gd name="T50" fmla="*/ 304 w 1035"/>
              <a:gd name="T51" fmla="*/ 24 h 379"/>
              <a:gd name="T52" fmla="*/ 431 w 1035"/>
              <a:gd name="T53" fmla="*/ 34 h 379"/>
              <a:gd name="T54" fmla="*/ 564 w 1035"/>
              <a:gd name="T55" fmla="*/ 92 h 3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035" h="379">
                <a:moveTo>
                  <a:pt x="159" y="5"/>
                </a:moveTo>
                <a:lnTo>
                  <a:pt x="18" y="40"/>
                </a:lnTo>
                <a:lnTo>
                  <a:pt x="0" y="90"/>
                </a:lnTo>
                <a:lnTo>
                  <a:pt x="78" y="104"/>
                </a:lnTo>
                <a:lnTo>
                  <a:pt x="238" y="113"/>
                </a:lnTo>
                <a:lnTo>
                  <a:pt x="455" y="115"/>
                </a:lnTo>
                <a:lnTo>
                  <a:pt x="723" y="253"/>
                </a:lnTo>
                <a:lnTo>
                  <a:pt x="979" y="379"/>
                </a:lnTo>
                <a:lnTo>
                  <a:pt x="1035" y="375"/>
                </a:lnTo>
                <a:lnTo>
                  <a:pt x="860" y="240"/>
                </a:lnTo>
                <a:lnTo>
                  <a:pt x="566" y="65"/>
                </a:lnTo>
                <a:lnTo>
                  <a:pt x="377" y="0"/>
                </a:lnTo>
                <a:lnTo>
                  <a:pt x="159" y="5"/>
                </a:lnTo>
                <a:close/>
                <a:moveTo>
                  <a:pt x="564" y="92"/>
                </a:moveTo>
                <a:lnTo>
                  <a:pt x="836" y="249"/>
                </a:lnTo>
                <a:lnTo>
                  <a:pt x="965" y="348"/>
                </a:lnTo>
                <a:lnTo>
                  <a:pt x="903" y="323"/>
                </a:lnTo>
                <a:lnTo>
                  <a:pt x="773" y="255"/>
                </a:lnTo>
                <a:lnTo>
                  <a:pt x="607" y="167"/>
                </a:lnTo>
                <a:lnTo>
                  <a:pt x="475" y="116"/>
                </a:lnTo>
                <a:lnTo>
                  <a:pt x="348" y="90"/>
                </a:lnTo>
                <a:lnTo>
                  <a:pt x="200" y="84"/>
                </a:lnTo>
                <a:lnTo>
                  <a:pt x="70" y="77"/>
                </a:lnTo>
                <a:lnTo>
                  <a:pt x="35" y="65"/>
                </a:lnTo>
                <a:lnTo>
                  <a:pt x="117" y="36"/>
                </a:lnTo>
                <a:lnTo>
                  <a:pt x="304" y="24"/>
                </a:lnTo>
                <a:lnTo>
                  <a:pt x="431" y="34"/>
                </a:lnTo>
                <a:lnTo>
                  <a:pt x="564" y="9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706" name="Freeform 213"/>
          <p:cNvSpPr>
            <a:spLocks/>
          </p:cNvSpPr>
          <p:nvPr/>
        </p:nvSpPr>
        <p:spPr bwMode="auto">
          <a:xfrm>
            <a:off x="7361237" y="1554163"/>
            <a:ext cx="4762" cy="7938"/>
          </a:xfrm>
          <a:custGeom>
            <a:avLst/>
            <a:gdLst>
              <a:gd name="T0" fmla="*/ 4 w 28"/>
              <a:gd name="T1" fmla="*/ 17 h 48"/>
              <a:gd name="T2" fmla="*/ 0 w 28"/>
              <a:gd name="T3" fmla="*/ 35 h 48"/>
              <a:gd name="T4" fmla="*/ 10 w 28"/>
              <a:gd name="T5" fmla="*/ 48 h 48"/>
              <a:gd name="T6" fmla="*/ 23 w 28"/>
              <a:gd name="T7" fmla="*/ 47 h 48"/>
              <a:gd name="T8" fmla="*/ 28 w 28"/>
              <a:gd name="T9" fmla="*/ 29 h 48"/>
              <a:gd name="T10" fmla="*/ 27 w 28"/>
              <a:gd name="T11" fmla="*/ 9 h 48"/>
              <a:gd name="T12" fmla="*/ 23 w 28"/>
              <a:gd name="T13" fmla="*/ 0 h 48"/>
              <a:gd name="T14" fmla="*/ 15 w 28"/>
              <a:gd name="T15" fmla="*/ 3 h 48"/>
              <a:gd name="T16" fmla="*/ 4 w 28"/>
              <a:gd name="T17" fmla="*/ 17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8" h="48">
                <a:moveTo>
                  <a:pt x="4" y="17"/>
                </a:moveTo>
                <a:lnTo>
                  <a:pt x="0" y="35"/>
                </a:lnTo>
                <a:lnTo>
                  <a:pt x="10" y="48"/>
                </a:lnTo>
                <a:lnTo>
                  <a:pt x="23" y="47"/>
                </a:lnTo>
                <a:lnTo>
                  <a:pt x="28" y="29"/>
                </a:lnTo>
                <a:lnTo>
                  <a:pt x="27" y="9"/>
                </a:lnTo>
                <a:lnTo>
                  <a:pt x="23" y="0"/>
                </a:lnTo>
                <a:lnTo>
                  <a:pt x="15" y="3"/>
                </a:lnTo>
                <a:lnTo>
                  <a:pt x="4" y="1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707" name="Freeform 214"/>
          <p:cNvSpPr>
            <a:spLocks/>
          </p:cNvSpPr>
          <p:nvPr/>
        </p:nvSpPr>
        <p:spPr bwMode="auto">
          <a:xfrm>
            <a:off x="7313612" y="1562101"/>
            <a:ext cx="4762" cy="19050"/>
          </a:xfrm>
          <a:custGeom>
            <a:avLst/>
            <a:gdLst>
              <a:gd name="T0" fmla="*/ 0 w 38"/>
              <a:gd name="T1" fmla="*/ 41 h 134"/>
              <a:gd name="T2" fmla="*/ 5 w 38"/>
              <a:gd name="T3" fmla="*/ 80 h 134"/>
              <a:gd name="T4" fmla="*/ 18 w 38"/>
              <a:gd name="T5" fmla="*/ 114 h 134"/>
              <a:gd name="T6" fmla="*/ 30 w 38"/>
              <a:gd name="T7" fmla="*/ 129 h 134"/>
              <a:gd name="T8" fmla="*/ 36 w 38"/>
              <a:gd name="T9" fmla="*/ 134 h 134"/>
              <a:gd name="T10" fmla="*/ 38 w 38"/>
              <a:gd name="T11" fmla="*/ 129 h 134"/>
              <a:gd name="T12" fmla="*/ 37 w 38"/>
              <a:gd name="T13" fmla="*/ 114 h 134"/>
              <a:gd name="T14" fmla="*/ 32 w 38"/>
              <a:gd name="T15" fmla="*/ 80 h 134"/>
              <a:gd name="T16" fmla="*/ 18 w 38"/>
              <a:gd name="T17" fmla="*/ 41 h 134"/>
              <a:gd name="T18" fmla="*/ 0 w 38"/>
              <a:gd name="T19" fmla="*/ 0 h 134"/>
              <a:gd name="T20" fmla="*/ 0 w 38"/>
              <a:gd name="T21" fmla="*/ 41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8" h="134">
                <a:moveTo>
                  <a:pt x="0" y="41"/>
                </a:moveTo>
                <a:lnTo>
                  <a:pt x="5" y="80"/>
                </a:lnTo>
                <a:lnTo>
                  <a:pt x="18" y="114"/>
                </a:lnTo>
                <a:lnTo>
                  <a:pt x="30" y="129"/>
                </a:lnTo>
                <a:lnTo>
                  <a:pt x="36" y="134"/>
                </a:lnTo>
                <a:lnTo>
                  <a:pt x="38" y="129"/>
                </a:lnTo>
                <a:lnTo>
                  <a:pt x="37" y="114"/>
                </a:lnTo>
                <a:lnTo>
                  <a:pt x="32" y="80"/>
                </a:lnTo>
                <a:lnTo>
                  <a:pt x="18" y="41"/>
                </a:lnTo>
                <a:lnTo>
                  <a:pt x="0" y="0"/>
                </a:lnTo>
                <a:lnTo>
                  <a:pt x="0" y="4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708" name="Freeform 215"/>
          <p:cNvSpPr>
            <a:spLocks/>
          </p:cNvSpPr>
          <p:nvPr/>
        </p:nvSpPr>
        <p:spPr bwMode="auto">
          <a:xfrm>
            <a:off x="7364412" y="1563688"/>
            <a:ext cx="7937" cy="9525"/>
          </a:xfrm>
          <a:custGeom>
            <a:avLst/>
            <a:gdLst>
              <a:gd name="T0" fmla="*/ 18 w 59"/>
              <a:gd name="T1" fmla="*/ 35 h 62"/>
              <a:gd name="T2" fmla="*/ 4 w 59"/>
              <a:gd name="T3" fmla="*/ 54 h 62"/>
              <a:gd name="T4" fmla="*/ 0 w 59"/>
              <a:gd name="T5" fmla="*/ 62 h 62"/>
              <a:gd name="T6" fmla="*/ 8 w 59"/>
              <a:gd name="T7" fmla="*/ 58 h 62"/>
              <a:gd name="T8" fmla="*/ 27 w 59"/>
              <a:gd name="T9" fmla="*/ 44 h 62"/>
              <a:gd name="T10" fmla="*/ 59 w 59"/>
              <a:gd name="T11" fmla="*/ 12 h 62"/>
              <a:gd name="T12" fmla="*/ 54 w 59"/>
              <a:gd name="T13" fmla="*/ 0 h 62"/>
              <a:gd name="T14" fmla="*/ 40 w 59"/>
              <a:gd name="T15" fmla="*/ 11 h 62"/>
              <a:gd name="T16" fmla="*/ 18 w 59"/>
              <a:gd name="T17" fmla="*/ 35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9" h="62">
                <a:moveTo>
                  <a:pt x="18" y="35"/>
                </a:moveTo>
                <a:lnTo>
                  <a:pt x="4" y="54"/>
                </a:lnTo>
                <a:lnTo>
                  <a:pt x="0" y="62"/>
                </a:lnTo>
                <a:lnTo>
                  <a:pt x="8" y="58"/>
                </a:lnTo>
                <a:lnTo>
                  <a:pt x="27" y="44"/>
                </a:lnTo>
                <a:lnTo>
                  <a:pt x="59" y="12"/>
                </a:lnTo>
                <a:lnTo>
                  <a:pt x="54" y="0"/>
                </a:lnTo>
                <a:lnTo>
                  <a:pt x="40" y="11"/>
                </a:lnTo>
                <a:lnTo>
                  <a:pt x="18" y="3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709" name="Freeform 216"/>
          <p:cNvSpPr>
            <a:spLocks/>
          </p:cNvSpPr>
          <p:nvPr/>
        </p:nvSpPr>
        <p:spPr bwMode="auto">
          <a:xfrm>
            <a:off x="7356475" y="1566863"/>
            <a:ext cx="3175" cy="6350"/>
          </a:xfrm>
          <a:custGeom>
            <a:avLst/>
            <a:gdLst>
              <a:gd name="T0" fmla="*/ 3 w 28"/>
              <a:gd name="T1" fmla="*/ 17 h 48"/>
              <a:gd name="T2" fmla="*/ 0 w 28"/>
              <a:gd name="T3" fmla="*/ 34 h 48"/>
              <a:gd name="T4" fmla="*/ 9 w 28"/>
              <a:gd name="T5" fmla="*/ 48 h 48"/>
              <a:gd name="T6" fmla="*/ 23 w 28"/>
              <a:gd name="T7" fmla="*/ 47 h 48"/>
              <a:gd name="T8" fmla="*/ 28 w 28"/>
              <a:gd name="T9" fmla="*/ 29 h 48"/>
              <a:gd name="T10" fmla="*/ 27 w 28"/>
              <a:gd name="T11" fmla="*/ 8 h 48"/>
              <a:gd name="T12" fmla="*/ 23 w 28"/>
              <a:gd name="T13" fmla="*/ 0 h 48"/>
              <a:gd name="T14" fmla="*/ 15 w 28"/>
              <a:gd name="T15" fmla="*/ 2 h 48"/>
              <a:gd name="T16" fmla="*/ 3 w 28"/>
              <a:gd name="T17" fmla="*/ 17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8" h="48">
                <a:moveTo>
                  <a:pt x="3" y="17"/>
                </a:moveTo>
                <a:lnTo>
                  <a:pt x="0" y="34"/>
                </a:lnTo>
                <a:lnTo>
                  <a:pt x="9" y="48"/>
                </a:lnTo>
                <a:lnTo>
                  <a:pt x="23" y="47"/>
                </a:lnTo>
                <a:lnTo>
                  <a:pt x="28" y="29"/>
                </a:lnTo>
                <a:lnTo>
                  <a:pt x="27" y="8"/>
                </a:lnTo>
                <a:lnTo>
                  <a:pt x="23" y="0"/>
                </a:lnTo>
                <a:lnTo>
                  <a:pt x="15" y="2"/>
                </a:lnTo>
                <a:lnTo>
                  <a:pt x="3" y="1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710" name="Freeform 217"/>
          <p:cNvSpPr>
            <a:spLocks/>
          </p:cNvSpPr>
          <p:nvPr/>
        </p:nvSpPr>
        <p:spPr bwMode="auto">
          <a:xfrm>
            <a:off x="7345362" y="1573213"/>
            <a:ext cx="7937" cy="3175"/>
          </a:xfrm>
          <a:custGeom>
            <a:avLst/>
            <a:gdLst>
              <a:gd name="T0" fmla="*/ 0 w 52"/>
              <a:gd name="T1" fmla="*/ 8 h 31"/>
              <a:gd name="T2" fmla="*/ 9 w 52"/>
              <a:gd name="T3" fmla="*/ 17 h 31"/>
              <a:gd name="T4" fmla="*/ 33 w 52"/>
              <a:gd name="T5" fmla="*/ 28 h 31"/>
              <a:gd name="T6" fmla="*/ 51 w 52"/>
              <a:gd name="T7" fmla="*/ 31 h 31"/>
              <a:gd name="T8" fmla="*/ 52 w 52"/>
              <a:gd name="T9" fmla="*/ 20 h 31"/>
              <a:gd name="T10" fmla="*/ 22 w 52"/>
              <a:gd name="T11" fmla="*/ 0 h 31"/>
              <a:gd name="T12" fmla="*/ 0 w 52"/>
              <a:gd name="T13" fmla="*/ 8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2" h="31">
                <a:moveTo>
                  <a:pt x="0" y="8"/>
                </a:moveTo>
                <a:lnTo>
                  <a:pt x="9" y="17"/>
                </a:lnTo>
                <a:lnTo>
                  <a:pt x="33" y="28"/>
                </a:lnTo>
                <a:lnTo>
                  <a:pt x="51" y="31"/>
                </a:lnTo>
                <a:lnTo>
                  <a:pt x="52" y="20"/>
                </a:lnTo>
                <a:lnTo>
                  <a:pt x="22" y="0"/>
                </a:lnTo>
                <a:lnTo>
                  <a:pt x="0" y="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711" name="Freeform 218"/>
          <p:cNvSpPr>
            <a:spLocks/>
          </p:cNvSpPr>
          <p:nvPr/>
        </p:nvSpPr>
        <p:spPr bwMode="auto">
          <a:xfrm>
            <a:off x="6661150" y="1593851"/>
            <a:ext cx="12700" cy="4763"/>
          </a:xfrm>
          <a:custGeom>
            <a:avLst/>
            <a:gdLst>
              <a:gd name="T0" fmla="*/ 16 w 90"/>
              <a:gd name="T1" fmla="*/ 19 h 37"/>
              <a:gd name="T2" fmla="*/ 47 w 90"/>
              <a:gd name="T3" fmla="*/ 32 h 37"/>
              <a:gd name="T4" fmla="*/ 78 w 90"/>
              <a:gd name="T5" fmla="*/ 37 h 37"/>
              <a:gd name="T6" fmla="*/ 89 w 90"/>
              <a:gd name="T7" fmla="*/ 36 h 37"/>
              <a:gd name="T8" fmla="*/ 90 w 90"/>
              <a:gd name="T9" fmla="*/ 33 h 37"/>
              <a:gd name="T10" fmla="*/ 83 w 90"/>
              <a:gd name="T11" fmla="*/ 27 h 37"/>
              <a:gd name="T12" fmla="*/ 67 w 90"/>
              <a:gd name="T13" fmla="*/ 19 h 37"/>
              <a:gd name="T14" fmla="*/ 30 w 90"/>
              <a:gd name="T15" fmla="*/ 5 h 37"/>
              <a:gd name="T16" fmla="*/ 6 w 90"/>
              <a:gd name="T17" fmla="*/ 0 h 37"/>
              <a:gd name="T18" fmla="*/ 1 w 90"/>
              <a:gd name="T19" fmla="*/ 1 h 37"/>
              <a:gd name="T20" fmla="*/ 0 w 90"/>
              <a:gd name="T21" fmla="*/ 5 h 37"/>
              <a:gd name="T22" fmla="*/ 5 w 90"/>
              <a:gd name="T23" fmla="*/ 10 h 37"/>
              <a:gd name="T24" fmla="*/ 16 w 90"/>
              <a:gd name="T25" fmla="*/ 19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90" h="37">
                <a:moveTo>
                  <a:pt x="16" y="19"/>
                </a:moveTo>
                <a:lnTo>
                  <a:pt x="47" y="32"/>
                </a:lnTo>
                <a:lnTo>
                  <a:pt x="78" y="37"/>
                </a:lnTo>
                <a:lnTo>
                  <a:pt x="89" y="36"/>
                </a:lnTo>
                <a:lnTo>
                  <a:pt x="90" y="33"/>
                </a:lnTo>
                <a:lnTo>
                  <a:pt x="83" y="27"/>
                </a:lnTo>
                <a:lnTo>
                  <a:pt x="67" y="19"/>
                </a:lnTo>
                <a:lnTo>
                  <a:pt x="30" y="5"/>
                </a:lnTo>
                <a:lnTo>
                  <a:pt x="6" y="0"/>
                </a:lnTo>
                <a:lnTo>
                  <a:pt x="1" y="1"/>
                </a:lnTo>
                <a:lnTo>
                  <a:pt x="0" y="5"/>
                </a:lnTo>
                <a:lnTo>
                  <a:pt x="5" y="10"/>
                </a:lnTo>
                <a:lnTo>
                  <a:pt x="16" y="1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712" name="Freeform 219"/>
          <p:cNvSpPr>
            <a:spLocks/>
          </p:cNvSpPr>
          <p:nvPr/>
        </p:nvSpPr>
        <p:spPr bwMode="auto">
          <a:xfrm>
            <a:off x="6680200" y="1600201"/>
            <a:ext cx="19050" cy="6350"/>
          </a:xfrm>
          <a:custGeom>
            <a:avLst/>
            <a:gdLst>
              <a:gd name="T0" fmla="*/ 7 w 130"/>
              <a:gd name="T1" fmla="*/ 15 h 50"/>
              <a:gd name="T2" fmla="*/ 24 w 130"/>
              <a:gd name="T3" fmla="*/ 31 h 50"/>
              <a:gd name="T4" fmla="*/ 7 w 130"/>
              <a:gd name="T5" fmla="*/ 44 h 50"/>
              <a:gd name="T6" fmla="*/ 1 w 130"/>
              <a:gd name="T7" fmla="*/ 47 h 50"/>
              <a:gd name="T8" fmla="*/ 0 w 130"/>
              <a:gd name="T9" fmla="*/ 48 h 50"/>
              <a:gd name="T10" fmla="*/ 1 w 130"/>
              <a:gd name="T11" fmla="*/ 50 h 50"/>
              <a:gd name="T12" fmla="*/ 4 w 130"/>
              <a:gd name="T13" fmla="*/ 50 h 50"/>
              <a:gd name="T14" fmla="*/ 18 w 130"/>
              <a:gd name="T15" fmla="*/ 48 h 50"/>
              <a:gd name="T16" fmla="*/ 40 w 130"/>
              <a:gd name="T17" fmla="*/ 44 h 50"/>
              <a:gd name="T18" fmla="*/ 104 w 130"/>
              <a:gd name="T19" fmla="*/ 28 h 50"/>
              <a:gd name="T20" fmla="*/ 130 w 130"/>
              <a:gd name="T21" fmla="*/ 15 h 50"/>
              <a:gd name="T22" fmla="*/ 119 w 130"/>
              <a:gd name="T23" fmla="*/ 4 h 50"/>
              <a:gd name="T24" fmla="*/ 68 w 130"/>
              <a:gd name="T25" fmla="*/ 0 h 50"/>
              <a:gd name="T26" fmla="*/ 11 w 130"/>
              <a:gd name="T27" fmla="*/ 3 h 50"/>
              <a:gd name="T28" fmla="*/ 7 w 130"/>
              <a:gd name="T29" fmla="*/ 15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30" h="50">
                <a:moveTo>
                  <a:pt x="7" y="15"/>
                </a:moveTo>
                <a:lnTo>
                  <a:pt x="24" y="31"/>
                </a:lnTo>
                <a:lnTo>
                  <a:pt x="7" y="44"/>
                </a:lnTo>
                <a:lnTo>
                  <a:pt x="1" y="47"/>
                </a:lnTo>
                <a:lnTo>
                  <a:pt x="0" y="48"/>
                </a:lnTo>
                <a:lnTo>
                  <a:pt x="1" y="50"/>
                </a:lnTo>
                <a:lnTo>
                  <a:pt x="4" y="50"/>
                </a:lnTo>
                <a:lnTo>
                  <a:pt x="18" y="48"/>
                </a:lnTo>
                <a:lnTo>
                  <a:pt x="40" y="44"/>
                </a:lnTo>
                <a:lnTo>
                  <a:pt x="104" y="28"/>
                </a:lnTo>
                <a:lnTo>
                  <a:pt x="130" y="15"/>
                </a:lnTo>
                <a:lnTo>
                  <a:pt x="119" y="4"/>
                </a:lnTo>
                <a:lnTo>
                  <a:pt x="68" y="0"/>
                </a:lnTo>
                <a:lnTo>
                  <a:pt x="11" y="3"/>
                </a:lnTo>
                <a:lnTo>
                  <a:pt x="7" y="1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713" name="Freeform 220"/>
          <p:cNvSpPr>
            <a:spLocks noEditPoints="1"/>
          </p:cNvSpPr>
          <p:nvPr/>
        </p:nvSpPr>
        <p:spPr bwMode="auto">
          <a:xfrm>
            <a:off x="6927850" y="1603376"/>
            <a:ext cx="250825" cy="177800"/>
          </a:xfrm>
          <a:custGeom>
            <a:avLst/>
            <a:gdLst>
              <a:gd name="T0" fmla="*/ 668 w 1740"/>
              <a:gd name="T1" fmla="*/ 351 h 1232"/>
              <a:gd name="T2" fmla="*/ 690 w 1740"/>
              <a:gd name="T3" fmla="*/ 448 h 1232"/>
              <a:gd name="T4" fmla="*/ 736 w 1740"/>
              <a:gd name="T5" fmla="*/ 465 h 1232"/>
              <a:gd name="T6" fmla="*/ 856 w 1740"/>
              <a:gd name="T7" fmla="*/ 506 h 1232"/>
              <a:gd name="T8" fmla="*/ 845 w 1740"/>
              <a:gd name="T9" fmla="*/ 822 h 1232"/>
              <a:gd name="T10" fmla="*/ 419 w 1740"/>
              <a:gd name="T11" fmla="*/ 929 h 1232"/>
              <a:gd name="T12" fmla="*/ 189 w 1740"/>
              <a:gd name="T13" fmla="*/ 615 h 1232"/>
              <a:gd name="T14" fmla="*/ 40 w 1740"/>
              <a:gd name="T15" fmla="*/ 543 h 1232"/>
              <a:gd name="T16" fmla="*/ 68 w 1740"/>
              <a:gd name="T17" fmla="*/ 638 h 1232"/>
              <a:gd name="T18" fmla="*/ 167 w 1740"/>
              <a:gd name="T19" fmla="*/ 815 h 1232"/>
              <a:gd name="T20" fmla="*/ 336 w 1740"/>
              <a:gd name="T21" fmla="*/ 1004 h 1232"/>
              <a:gd name="T22" fmla="*/ 843 w 1740"/>
              <a:gd name="T23" fmla="*/ 934 h 1232"/>
              <a:gd name="T24" fmla="*/ 1225 w 1740"/>
              <a:gd name="T25" fmla="*/ 1232 h 1232"/>
              <a:gd name="T26" fmla="*/ 1624 w 1740"/>
              <a:gd name="T27" fmla="*/ 1088 h 1232"/>
              <a:gd name="T28" fmla="*/ 1740 w 1740"/>
              <a:gd name="T29" fmla="*/ 1049 h 1232"/>
              <a:gd name="T30" fmla="*/ 1714 w 1740"/>
              <a:gd name="T31" fmla="*/ 924 h 1232"/>
              <a:gd name="T32" fmla="*/ 1528 w 1740"/>
              <a:gd name="T33" fmla="*/ 1018 h 1232"/>
              <a:gd name="T34" fmla="*/ 1193 w 1740"/>
              <a:gd name="T35" fmla="*/ 1088 h 1232"/>
              <a:gd name="T36" fmla="*/ 972 w 1740"/>
              <a:gd name="T37" fmla="*/ 895 h 1232"/>
              <a:gd name="T38" fmla="*/ 987 w 1740"/>
              <a:gd name="T39" fmla="*/ 552 h 1232"/>
              <a:gd name="T40" fmla="*/ 1404 w 1740"/>
              <a:gd name="T41" fmla="*/ 419 h 1232"/>
              <a:gd name="T42" fmla="*/ 1341 w 1740"/>
              <a:gd name="T43" fmla="*/ 209 h 1232"/>
              <a:gd name="T44" fmla="*/ 855 w 1740"/>
              <a:gd name="T45" fmla="*/ 6 h 1232"/>
              <a:gd name="T46" fmla="*/ 1085 w 1740"/>
              <a:gd name="T47" fmla="*/ 107 h 1232"/>
              <a:gd name="T48" fmla="*/ 1199 w 1740"/>
              <a:gd name="T49" fmla="*/ 157 h 1232"/>
              <a:gd name="T50" fmla="*/ 1188 w 1740"/>
              <a:gd name="T51" fmla="*/ 128 h 1232"/>
              <a:gd name="T52" fmla="*/ 1206 w 1740"/>
              <a:gd name="T53" fmla="*/ 133 h 1232"/>
              <a:gd name="T54" fmla="*/ 1277 w 1740"/>
              <a:gd name="T55" fmla="*/ 203 h 1232"/>
              <a:gd name="T56" fmla="*/ 1316 w 1740"/>
              <a:gd name="T57" fmla="*/ 244 h 1232"/>
              <a:gd name="T58" fmla="*/ 1316 w 1740"/>
              <a:gd name="T59" fmla="*/ 222 h 1232"/>
              <a:gd name="T60" fmla="*/ 1317 w 1740"/>
              <a:gd name="T61" fmla="*/ 209 h 1232"/>
              <a:gd name="T62" fmla="*/ 1359 w 1740"/>
              <a:gd name="T63" fmla="*/ 265 h 1232"/>
              <a:gd name="T64" fmla="*/ 1402 w 1740"/>
              <a:gd name="T65" fmla="*/ 332 h 1232"/>
              <a:gd name="T66" fmla="*/ 1145 w 1740"/>
              <a:gd name="T67" fmla="*/ 467 h 1232"/>
              <a:gd name="T68" fmla="*/ 962 w 1740"/>
              <a:gd name="T69" fmla="*/ 568 h 1232"/>
              <a:gd name="T70" fmla="*/ 939 w 1740"/>
              <a:gd name="T71" fmla="*/ 866 h 1232"/>
              <a:gd name="T72" fmla="*/ 1164 w 1740"/>
              <a:gd name="T73" fmla="*/ 1104 h 1232"/>
              <a:gd name="T74" fmla="*/ 1560 w 1740"/>
              <a:gd name="T75" fmla="*/ 1026 h 1232"/>
              <a:gd name="T76" fmla="*/ 1713 w 1740"/>
              <a:gd name="T77" fmla="*/ 983 h 1232"/>
              <a:gd name="T78" fmla="*/ 1667 w 1740"/>
              <a:gd name="T79" fmla="*/ 1060 h 1232"/>
              <a:gd name="T80" fmla="*/ 1413 w 1740"/>
              <a:gd name="T81" fmla="*/ 1192 h 1232"/>
              <a:gd name="T82" fmla="*/ 942 w 1740"/>
              <a:gd name="T83" fmla="*/ 1022 h 1232"/>
              <a:gd name="T84" fmla="*/ 523 w 1740"/>
              <a:gd name="T85" fmla="*/ 1009 h 1232"/>
              <a:gd name="T86" fmla="*/ 172 w 1740"/>
              <a:gd name="T87" fmla="*/ 756 h 1232"/>
              <a:gd name="T88" fmla="*/ 169 w 1740"/>
              <a:gd name="T89" fmla="*/ 673 h 1232"/>
              <a:gd name="T90" fmla="*/ 329 w 1740"/>
              <a:gd name="T91" fmla="*/ 905 h 1232"/>
              <a:gd name="T92" fmla="*/ 740 w 1740"/>
              <a:gd name="T93" fmla="*/ 907 h 1232"/>
              <a:gd name="T94" fmla="*/ 924 w 1740"/>
              <a:gd name="T95" fmla="*/ 508 h 1232"/>
              <a:gd name="T96" fmla="*/ 860 w 1740"/>
              <a:gd name="T97" fmla="*/ 482 h 1232"/>
              <a:gd name="T98" fmla="*/ 812 w 1740"/>
              <a:gd name="T99" fmla="*/ 463 h 1232"/>
              <a:gd name="T100" fmla="*/ 676 w 1740"/>
              <a:gd name="T101" fmla="*/ 274 h 1232"/>
              <a:gd name="T102" fmla="*/ 684 w 1740"/>
              <a:gd name="T103" fmla="*/ 54 h 1232"/>
              <a:gd name="T104" fmla="*/ 981 w 1740"/>
              <a:gd name="T105" fmla="*/ 62 h 1232"/>
              <a:gd name="T106" fmla="*/ 153 w 1740"/>
              <a:gd name="T107" fmla="*/ 575 h 1232"/>
              <a:gd name="T108" fmla="*/ 100 w 1740"/>
              <a:gd name="T109" fmla="*/ 622 h 1232"/>
              <a:gd name="T110" fmla="*/ 56 w 1740"/>
              <a:gd name="T111" fmla="*/ 552 h 1232"/>
              <a:gd name="T112" fmla="*/ 151 w 1740"/>
              <a:gd name="T113" fmla="*/ 553 h 1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740" h="1232">
                <a:moveTo>
                  <a:pt x="619" y="27"/>
                </a:moveTo>
                <a:lnTo>
                  <a:pt x="607" y="158"/>
                </a:lnTo>
                <a:lnTo>
                  <a:pt x="668" y="351"/>
                </a:lnTo>
                <a:lnTo>
                  <a:pt x="691" y="409"/>
                </a:lnTo>
                <a:lnTo>
                  <a:pt x="691" y="442"/>
                </a:lnTo>
                <a:lnTo>
                  <a:pt x="690" y="448"/>
                </a:lnTo>
                <a:lnTo>
                  <a:pt x="709" y="448"/>
                </a:lnTo>
                <a:lnTo>
                  <a:pt x="728" y="450"/>
                </a:lnTo>
                <a:lnTo>
                  <a:pt x="736" y="465"/>
                </a:lnTo>
                <a:lnTo>
                  <a:pt x="740" y="481"/>
                </a:lnTo>
                <a:lnTo>
                  <a:pt x="756" y="487"/>
                </a:lnTo>
                <a:lnTo>
                  <a:pt x="856" y="506"/>
                </a:lnTo>
                <a:lnTo>
                  <a:pt x="915" y="543"/>
                </a:lnTo>
                <a:lnTo>
                  <a:pt x="884" y="689"/>
                </a:lnTo>
                <a:lnTo>
                  <a:pt x="845" y="822"/>
                </a:lnTo>
                <a:lnTo>
                  <a:pt x="722" y="890"/>
                </a:lnTo>
                <a:lnTo>
                  <a:pt x="544" y="940"/>
                </a:lnTo>
                <a:lnTo>
                  <a:pt x="419" y="929"/>
                </a:lnTo>
                <a:lnTo>
                  <a:pt x="316" y="871"/>
                </a:lnTo>
                <a:lnTo>
                  <a:pt x="239" y="764"/>
                </a:lnTo>
                <a:lnTo>
                  <a:pt x="189" y="615"/>
                </a:lnTo>
                <a:lnTo>
                  <a:pt x="162" y="514"/>
                </a:lnTo>
                <a:lnTo>
                  <a:pt x="121" y="506"/>
                </a:lnTo>
                <a:lnTo>
                  <a:pt x="40" y="543"/>
                </a:lnTo>
                <a:lnTo>
                  <a:pt x="0" y="587"/>
                </a:lnTo>
                <a:lnTo>
                  <a:pt x="8" y="623"/>
                </a:lnTo>
                <a:lnTo>
                  <a:pt x="68" y="638"/>
                </a:lnTo>
                <a:lnTo>
                  <a:pt x="119" y="652"/>
                </a:lnTo>
                <a:lnTo>
                  <a:pt x="140" y="717"/>
                </a:lnTo>
                <a:lnTo>
                  <a:pt x="167" y="815"/>
                </a:lnTo>
                <a:lnTo>
                  <a:pt x="209" y="895"/>
                </a:lnTo>
                <a:lnTo>
                  <a:pt x="266" y="959"/>
                </a:lnTo>
                <a:lnTo>
                  <a:pt x="336" y="1004"/>
                </a:lnTo>
                <a:lnTo>
                  <a:pt x="510" y="1035"/>
                </a:lnTo>
                <a:lnTo>
                  <a:pt x="718" y="985"/>
                </a:lnTo>
                <a:lnTo>
                  <a:pt x="843" y="934"/>
                </a:lnTo>
                <a:lnTo>
                  <a:pt x="912" y="1024"/>
                </a:lnTo>
                <a:lnTo>
                  <a:pt x="1060" y="1166"/>
                </a:lnTo>
                <a:lnTo>
                  <a:pt x="1225" y="1232"/>
                </a:lnTo>
                <a:lnTo>
                  <a:pt x="1397" y="1219"/>
                </a:lnTo>
                <a:lnTo>
                  <a:pt x="1564" y="1126"/>
                </a:lnTo>
                <a:lnTo>
                  <a:pt x="1624" y="1088"/>
                </a:lnTo>
                <a:lnTo>
                  <a:pt x="1683" y="1086"/>
                </a:lnTo>
                <a:lnTo>
                  <a:pt x="1730" y="1086"/>
                </a:lnTo>
                <a:lnTo>
                  <a:pt x="1740" y="1049"/>
                </a:lnTo>
                <a:lnTo>
                  <a:pt x="1737" y="1001"/>
                </a:lnTo>
                <a:lnTo>
                  <a:pt x="1728" y="954"/>
                </a:lnTo>
                <a:lnTo>
                  <a:pt x="1714" y="924"/>
                </a:lnTo>
                <a:lnTo>
                  <a:pt x="1683" y="923"/>
                </a:lnTo>
                <a:lnTo>
                  <a:pt x="1625" y="953"/>
                </a:lnTo>
                <a:lnTo>
                  <a:pt x="1528" y="1018"/>
                </a:lnTo>
                <a:lnTo>
                  <a:pt x="1409" y="1087"/>
                </a:lnTo>
                <a:lnTo>
                  <a:pt x="1296" y="1101"/>
                </a:lnTo>
                <a:lnTo>
                  <a:pt x="1193" y="1088"/>
                </a:lnTo>
                <a:lnTo>
                  <a:pt x="1102" y="1045"/>
                </a:lnTo>
                <a:lnTo>
                  <a:pt x="1021" y="976"/>
                </a:lnTo>
                <a:lnTo>
                  <a:pt x="972" y="895"/>
                </a:lnTo>
                <a:lnTo>
                  <a:pt x="955" y="792"/>
                </a:lnTo>
                <a:lnTo>
                  <a:pt x="964" y="655"/>
                </a:lnTo>
                <a:lnTo>
                  <a:pt x="987" y="552"/>
                </a:lnTo>
                <a:lnTo>
                  <a:pt x="1034" y="525"/>
                </a:lnTo>
                <a:lnTo>
                  <a:pt x="1268" y="468"/>
                </a:lnTo>
                <a:lnTo>
                  <a:pt x="1404" y="419"/>
                </a:lnTo>
                <a:lnTo>
                  <a:pt x="1438" y="385"/>
                </a:lnTo>
                <a:lnTo>
                  <a:pt x="1429" y="332"/>
                </a:lnTo>
                <a:lnTo>
                  <a:pt x="1341" y="209"/>
                </a:lnTo>
                <a:lnTo>
                  <a:pt x="1181" y="99"/>
                </a:lnTo>
                <a:lnTo>
                  <a:pt x="1026" y="40"/>
                </a:lnTo>
                <a:lnTo>
                  <a:pt x="855" y="6"/>
                </a:lnTo>
                <a:lnTo>
                  <a:pt x="707" y="0"/>
                </a:lnTo>
                <a:lnTo>
                  <a:pt x="619" y="27"/>
                </a:lnTo>
                <a:close/>
                <a:moveTo>
                  <a:pt x="1085" y="107"/>
                </a:moveTo>
                <a:lnTo>
                  <a:pt x="1149" y="143"/>
                </a:lnTo>
                <a:lnTo>
                  <a:pt x="1186" y="159"/>
                </a:lnTo>
                <a:lnTo>
                  <a:pt x="1199" y="157"/>
                </a:lnTo>
                <a:lnTo>
                  <a:pt x="1192" y="136"/>
                </a:lnTo>
                <a:lnTo>
                  <a:pt x="1189" y="131"/>
                </a:lnTo>
                <a:lnTo>
                  <a:pt x="1188" y="128"/>
                </a:lnTo>
                <a:lnTo>
                  <a:pt x="1190" y="127"/>
                </a:lnTo>
                <a:lnTo>
                  <a:pt x="1193" y="128"/>
                </a:lnTo>
                <a:lnTo>
                  <a:pt x="1206" y="133"/>
                </a:lnTo>
                <a:lnTo>
                  <a:pt x="1225" y="145"/>
                </a:lnTo>
                <a:lnTo>
                  <a:pt x="1261" y="175"/>
                </a:lnTo>
                <a:lnTo>
                  <a:pt x="1277" y="203"/>
                </a:lnTo>
                <a:lnTo>
                  <a:pt x="1285" y="226"/>
                </a:lnTo>
                <a:lnTo>
                  <a:pt x="1306" y="241"/>
                </a:lnTo>
                <a:lnTo>
                  <a:pt x="1316" y="244"/>
                </a:lnTo>
                <a:lnTo>
                  <a:pt x="1322" y="241"/>
                </a:lnTo>
                <a:lnTo>
                  <a:pt x="1322" y="234"/>
                </a:lnTo>
                <a:lnTo>
                  <a:pt x="1316" y="222"/>
                </a:lnTo>
                <a:lnTo>
                  <a:pt x="1308" y="209"/>
                </a:lnTo>
                <a:lnTo>
                  <a:pt x="1309" y="203"/>
                </a:lnTo>
                <a:lnTo>
                  <a:pt x="1317" y="209"/>
                </a:lnTo>
                <a:lnTo>
                  <a:pt x="1335" y="222"/>
                </a:lnTo>
                <a:lnTo>
                  <a:pt x="1356" y="247"/>
                </a:lnTo>
                <a:lnTo>
                  <a:pt x="1359" y="265"/>
                </a:lnTo>
                <a:lnTo>
                  <a:pt x="1360" y="284"/>
                </a:lnTo>
                <a:lnTo>
                  <a:pt x="1380" y="307"/>
                </a:lnTo>
                <a:lnTo>
                  <a:pt x="1402" y="332"/>
                </a:lnTo>
                <a:lnTo>
                  <a:pt x="1411" y="358"/>
                </a:lnTo>
                <a:lnTo>
                  <a:pt x="1324" y="418"/>
                </a:lnTo>
                <a:lnTo>
                  <a:pt x="1145" y="467"/>
                </a:lnTo>
                <a:lnTo>
                  <a:pt x="1054" y="483"/>
                </a:lnTo>
                <a:lnTo>
                  <a:pt x="996" y="514"/>
                </a:lnTo>
                <a:lnTo>
                  <a:pt x="962" y="568"/>
                </a:lnTo>
                <a:lnTo>
                  <a:pt x="940" y="655"/>
                </a:lnTo>
                <a:lnTo>
                  <a:pt x="928" y="772"/>
                </a:lnTo>
                <a:lnTo>
                  <a:pt x="939" y="866"/>
                </a:lnTo>
                <a:lnTo>
                  <a:pt x="978" y="947"/>
                </a:lnTo>
                <a:lnTo>
                  <a:pt x="1048" y="1024"/>
                </a:lnTo>
                <a:lnTo>
                  <a:pt x="1164" y="1104"/>
                </a:lnTo>
                <a:lnTo>
                  <a:pt x="1283" y="1132"/>
                </a:lnTo>
                <a:lnTo>
                  <a:pt x="1412" y="1106"/>
                </a:lnTo>
                <a:lnTo>
                  <a:pt x="1560" y="1026"/>
                </a:lnTo>
                <a:lnTo>
                  <a:pt x="1638" y="979"/>
                </a:lnTo>
                <a:lnTo>
                  <a:pt x="1687" y="963"/>
                </a:lnTo>
                <a:lnTo>
                  <a:pt x="1713" y="983"/>
                </a:lnTo>
                <a:lnTo>
                  <a:pt x="1721" y="1037"/>
                </a:lnTo>
                <a:lnTo>
                  <a:pt x="1709" y="1063"/>
                </a:lnTo>
                <a:lnTo>
                  <a:pt x="1667" y="1060"/>
                </a:lnTo>
                <a:lnTo>
                  <a:pt x="1616" y="1059"/>
                </a:lnTo>
                <a:lnTo>
                  <a:pt x="1570" y="1088"/>
                </a:lnTo>
                <a:lnTo>
                  <a:pt x="1413" y="1192"/>
                </a:lnTo>
                <a:lnTo>
                  <a:pt x="1256" y="1215"/>
                </a:lnTo>
                <a:lnTo>
                  <a:pt x="1099" y="1159"/>
                </a:lnTo>
                <a:lnTo>
                  <a:pt x="942" y="1022"/>
                </a:lnTo>
                <a:lnTo>
                  <a:pt x="841" y="909"/>
                </a:lnTo>
                <a:lnTo>
                  <a:pt x="715" y="957"/>
                </a:lnTo>
                <a:lnTo>
                  <a:pt x="523" y="1009"/>
                </a:lnTo>
                <a:lnTo>
                  <a:pt x="369" y="992"/>
                </a:lnTo>
                <a:lnTo>
                  <a:pt x="251" y="908"/>
                </a:lnTo>
                <a:lnTo>
                  <a:pt x="172" y="756"/>
                </a:lnTo>
                <a:lnTo>
                  <a:pt x="157" y="696"/>
                </a:lnTo>
                <a:lnTo>
                  <a:pt x="157" y="667"/>
                </a:lnTo>
                <a:lnTo>
                  <a:pt x="169" y="673"/>
                </a:lnTo>
                <a:lnTo>
                  <a:pt x="182" y="704"/>
                </a:lnTo>
                <a:lnTo>
                  <a:pt x="239" y="818"/>
                </a:lnTo>
                <a:lnTo>
                  <a:pt x="329" y="905"/>
                </a:lnTo>
                <a:lnTo>
                  <a:pt x="439" y="955"/>
                </a:lnTo>
                <a:lnTo>
                  <a:pt x="560" y="962"/>
                </a:lnTo>
                <a:lnTo>
                  <a:pt x="740" y="907"/>
                </a:lnTo>
                <a:lnTo>
                  <a:pt x="862" y="820"/>
                </a:lnTo>
                <a:lnTo>
                  <a:pt x="913" y="661"/>
                </a:lnTo>
                <a:lnTo>
                  <a:pt x="924" y="508"/>
                </a:lnTo>
                <a:lnTo>
                  <a:pt x="906" y="484"/>
                </a:lnTo>
                <a:lnTo>
                  <a:pt x="882" y="481"/>
                </a:lnTo>
                <a:lnTo>
                  <a:pt x="860" y="482"/>
                </a:lnTo>
                <a:lnTo>
                  <a:pt x="843" y="471"/>
                </a:lnTo>
                <a:lnTo>
                  <a:pt x="828" y="460"/>
                </a:lnTo>
                <a:lnTo>
                  <a:pt x="812" y="463"/>
                </a:lnTo>
                <a:lnTo>
                  <a:pt x="732" y="398"/>
                </a:lnTo>
                <a:lnTo>
                  <a:pt x="678" y="308"/>
                </a:lnTo>
                <a:lnTo>
                  <a:pt x="676" y="274"/>
                </a:lnTo>
                <a:lnTo>
                  <a:pt x="655" y="215"/>
                </a:lnTo>
                <a:lnTo>
                  <a:pt x="637" y="106"/>
                </a:lnTo>
                <a:lnTo>
                  <a:pt x="684" y="54"/>
                </a:lnTo>
                <a:lnTo>
                  <a:pt x="748" y="48"/>
                </a:lnTo>
                <a:lnTo>
                  <a:pt x="855" y="47"/>
                </a:lnTo>
                <a:lnTo>
                  <a:pt x="981" y="62"/>
                </a:lnTo>
                <a:lnTo>
                  <a:pt x="1085" y="107"/>
                </a:lnTo>
                <a:close/>
                <a:moveTo>
                  <a:pt x="151" y="553"/>
                </a:moveTo>
                <a:lnTo>
                  <a:pt x="153" y="575"/>
                </a:lnTo>
                <a:lnTo>
                  <a:pt x="162" y="601"/>
                </a:lnTo>
                <a:lnTo>
                  <a:pt x="154" y="622"/>
                </a:lnTo>
                <a:lnTo>
                  <a:pt x="100" y="622"/>
                </a:lnTo>
                <a:lnTo>
                  <a:pt x="41" y="604"/>
                </a:lnTo>
                <a:lnTo>
                  <a:pt x="27" y="578"/>
                </a:lnTo>
                <a:lnTo>
                  <a:pt x="56" y="552"/>
                </a:lnTo>
                <a:lnTo>
                  <a:pt x="126" y="537"/>
                </a:lnTo>
                <a:lnTo>
                  <a:pt x="143" y="541"/>
                </a:lnTo>
                <a:lnTo>
                  <a:pt x="151" y="55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714" name="Freeform 221"/>
          <p:cNvSpPr>
            <a:spLocks/>
          </p:cNvSpPr>
          <p:nvPr/>
        </p:nvSpPr>
        <p:spPr bwMode="auto">
          <a:xfrm>
            <a:off x="7102475" y="1625601"/>
            <a:ext cx="6350" cy="6350"/>
          </a:xfrm>
          <a:custGeom>
            <a:avLst/>
            <a:gdLst>
              <a:gd name="T0" fmla="*/ 3 w 47"/>
              <a:gd name="T1" fmla="*/ 21 h 41"/>
              <a:gd name="T2" fmla="*/ 18 w 47"/>
              <a:gd name="T3" fmla="*/ 35 h 41"/>
              <a:gd name="T4" fmla="*/ 36 w 47"/>
              <a:gd name="T5" fmla="*/ 41 h 41"/>
              <a:gd name="T6" fmla="*/ 47 w 47"/>
              <a:gd name="T7" fmla="*/ 35 h 41"/>
              <a:gd name="T8" fmla="*/ 44 w 47"/>
              <a:gd name="T9" fmla="*/ 21 h 41"/>
              <a:gd name="T10" fmla="*/ 30 w 47"/>
              <a:gd name="T11" fmla="*/ 6 h 41"/>
              <a:gd name="T12" fmla="*/ 11 w 47"/>
              <a:gd name="T13" fmla="*/ 0 h 41"/>
              <a:gd name="T14" fmla="*/ 0 w 47"/>
              <a:gd name="T15" fmla="*/ 6 h 41"/>
              <a:gd name="T16" fmla="*/ 3 w 47"/>
              <a:gd name="T17" fmla="*/ 21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7" h="41">
                <a:moveTo>
                  <a:pt x="3" y="21"/>
                </a:moveTo>
                <a:lnTo>
                  <a:pt x="18" y="35"/>
                </a:lnTo>
                <a:lnTo>
                  <a:pt x="36" y="41"/>
                </a:lnTo>
                <a:lnTo>
                  <a:pt x="47" y="35"/>
                </a:lnTo>
                <a:lnTo>
                  <a:pt x="44" y="21"/>
                </a:lnTo>
                <a:lnTo>
                  <a:pt x="30" y="6"/>
                </a:lnTo>
                <a:lnTo>
                  <a:pt x="11" y="0"/>
                </a:lnTo>
                <a:lnTo>
                  <a:pt x="0" y="6"/>
                </a:lnTo>
                <a:lnTo>
                  <a:pt x="3" y="2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715" name="Freeform 222"/>
          <p:cNvSpPr>
            <a:spLocks/>
          </p:cNvSpPr>
          <p:nvPr/>
        </p:nvSpPr>
        <p:spPr bwMode="auto">
          <a:xfrm>
            <a:off x="7029450" y="1647826"/>
            <a:ext cx="20637" cy="17463"/>
          </a:xfrm>
          <a:custGeom>
            <a:avLst/>
            <a:gdLst>
              <a:gd name="T0" fmla="*/ 7 w 151"/>
              <a:gd name="T1" fmla="*/ 29 h 112"/>
              <a:gd name="T2" fmla="*/ 72 w 151"/>
              <a:gd name="T3" fmla="*/ 103 h 112"/>
              <a:gd name="T4" fmla="*/ 133 w 151"/>
              <a:gd name="T5" fmla="*/ 112 h 112"/>
              <a:gd name="T6" fmla="*/ 147 w 151"/>
              <a:gd name="T7" fmla="*/ 102 h 112"/>
              <a:gd name="T8" fmla="*/ 151 w 151"/>
              <a:gd name="T9" fmla="*/ 97 h 112"/>
              <a:gd name="T10" fmla="*/ 145 w 151"/>
              <a:gd name="T11" fmla="*/ 95 h 112"/>
              <a:gd name="T12" fmla="*/ 129 w 151"/>
              <a:gd name="T13" fmla="*/ 97 h 112"/>
              <a:gd name="T14" fmla="*/ 105 w 151"/>
              <a:gd name="T15" fmla="*/ 95 h 112"/>
              <a:gd name="T16" fmla="*/ 98 w 151"/>
              <a:gd name="T17" fmla="*/ 83 h 112"/>
              <a:gd name="T18" fmla="*/ 106 w 151"/>
              <a:gd name="T19" fmla="*/ 69 h 112"/>
              <a:gd name="T20" fmla="*/ 118 w 151"/>
              <a:gd name="T21" fmla="*/ 68 h 112"/>
              <a:gd name="T22" fmla="*/ 128 w 151"/>
              <a:gd name="T23" fmla="*/ 65 h 112"/>
              <a:gd name="T24" fmla="*/ 122 w 151"/>
              <a:gd name="T25" fmla="*/ 52 h 112"/>
              <a:gd name="T26" fmla="*/ 105 w 151"/>
              <a:gd name="T27" fmla="*/ 40 h 112"/>
              <a:gd name="T28" fmla="*/ 77 w 151"/>
              <a:gd name="T29" fmla="*/ 54 h 112"/>
              <a:gd name="T30" fmla="*/ 63 w 151"/>
              <a:gd name="T31" fmla="*/ 66 h 112"/>
              <a:gd name="T32" fmla="*/ 54 w 151"/>
              <a:gd name="T33" fmla="*/ 68 h 112"/>
              <a:gd name="T34" fmla="*/ 52 w 151"/>
              <a:gd name="T35" fmla="*/ 61 h 112"/>
              <a:gd name="T36" fmla="*/ 54 w 151"/>
              <a:gd name="T37" fmla="*/ 43 h 112"/>
              <a:gd name="T38" fmla="*/ 49 w 151"/>
              <a:gd name="T39" fmla="*/ 13 h 112"/>
              <a:gd name="T40" fmla="*/ 25 w 151"/>
              <a:gd name="T41" fmla="*/ 0 h 112"/>
              <a:gd name="T42" fmla="*/ 0 w 151"/>
              <a:gd name="T43" fmla="*/ 2 h 112"/>
              <a:gd name="T44" fmla="*/ 7 w 151"/>
              <a:gd name="T45" fmla="*/ 29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51" h="112">
                <a:moveTo>
                  <a:pt x="7" y="29"/>
                </a:moveTo>
                <a:lnTo>
                  <a:pt x="72" y="103"/>
                </a:lnTo>
                <a:lnTo>
                  <a:pt x="133" y="112"/>
                </a:lnTo>
                <a:lnTo>
                  <a:pt x="147" y="102"/>
                </a:lnTo>
                <a:lnTo>
                  <a:pt x="151" y="97"/>
                </a:lnTo>
                <a:lnTo>
                  <a:pt x="145" y="95"/>
                </a:lnTo>
                <a:lnTo>
                  <a:pt x="129" y="97"/>
                </a:lnTo>
                <a:lnTo>
                  <a:pt x="105" y="95"/>
                </a:lnTo>
                <a:lnTo>
                  <a:pt x="98" y="83"/>
                </a:lnTo>
                <a:lnTo>
                  <a:pt x="106" y="69"/>
                </a:lnTo>
                <a:lnTo>
                  <a:pt x="118" y="68"/>
                </a:lnTo>
                <a:lnTo>
                  <a:pt x="128" y="65"/>
                </a:lnTo>
                <a:lnTo>
                  <a:pt x="122" y="52"/>
                </a:lnTo>
                <a:lnTo>
                  <a:pt x="105" y="40"/>
                </a:lnTo>
                <a:lnTo>
                  <a:pt x="77" y="54"/>
                </a:lnTo>
                <a:lnTo>
                  <a:pt x="63" y="66"/>
                </a:lnTo>
                <a:lnTo>
                  <a:pt x="54" y="68"/>
                </a:lnTo>
                <a:lnTo>
                  <a:pt x="52" y="61"/>
                </a:lnTo>
                <a:lnTo>
                  <a:pt x="54" y="43"/>
                </a:lnTo>
                <a:lnTo>
                  <a:pt x="49" y="13"/>
                </a:lnTo>
                <a:lnTo>
                  <a:pt x="25" y="0"/>
                </a:lnTo>
                <a:lnTo>
                  <a:pt x="0" y="2"/>
                </a:lnTo>
                <a:lnTo>
                  <a:pt x="7" y="2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716" name="Freeform 223"/>
          <p:cNvSpPr>
            <a:spLocks/>
          </p:cNvSpPr>
          <p:nvPr/>
        </p:nvSpPr>
        <p:spPr bwMode="auto">
          <a:xfrm>
            <a:off x="7105650" y="1655763"/>
            <a:ext cx="6350" cy="3175"/>
          </a:xfrm>
          <a:custGeom>
            <a:avLst/>
            <a:gdLst>
              <a:gd name="T0" fmla="*/ 9 w 48"/>
              <a:gd name="T1" fmla="*/ 12 h 15"/>
              <a:gd name="T2" fmla="*/ 31 w 48"/>
              <a:gd name="T3" fmla="*/ 15 h 15"/>
              <a:gd name="T4" fmla="*/ 48 w 48"/>
              <a:gd name="T5" fmla="*/ 10 h 15"/>
              <a:gd name="T6" fmla="*/ 46 w 48"/>
              <a:gd name="T7" fmla="*/ 2 h 15"/>
              <a:gd name="T8" fmla="*/ 21 w 48"/>
              <a:gd name="T9" fmla="*/ 0 h 15"/>
              <a:gd name="T10" fmla="*/ 8 w 48"/>
              <a:gd name="T11" fmla="*/ 1 h 15"/>
              <a:gd name="T12" fmla="*/ 0 w 48"/>
              <a:gd name="T13" fmla="*/ 4 h 15"/>
              <a:gd name="T14" fmla="*/ 0 w 48"/>
              <a:gd name="T15" fmla="*/ 8 h 15"/>
              <a:gd name="T16" fmla="*/ 9 w 48"/>
              <a:gd name="T17" fmla="*/ 12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8" h="15">
                <a:moveTo>
                  <a:pt x="9" y="12"/>
                </a:moveTo>
                <a:lnTo>
                  <a:pt x="31" y="15"/>
                </a:lnTo>
                <a:lnTo>
                  <a:pt x="48" y="10"/>
                </a:lnTo>
                <a:lnTo>
                  <a:pt x="46" y="2"/>
                </a:lnTo>
                <a:lnTo>
                  <a:pt x="21" y="0"/>
                </a:lnTo>
                <a:lnTo>
                  <a:pt x="8" y="1"/>
                </a:lnTo>
                <a:lnTo>
                  <a:pt x="0" y="4"/>
                </a:lnTo>
                <a:lnTo>
                  <a:pt x="0" y="8"/>
                </a:lnTo>
                <a:lnTo>
                  <a:pt x="9" y="1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717" name="Freeform 224"/>
          <p:cNvSpPr>
            <a:spLocks/>
          </p:cNvSpPr>
          <p:nvPr/>
        </p:nvSpPr>
        <p:spPr bwMode="auto">
          <a:xfrm>
            <a:off x="7091362" y="1658938"/>
            <a:ext cx="6350" cy="3175"/>
          </a:xfrm>
          <a:custGeom>
            <a:avLst/>
            <a:gdLst>
              <a:gd name="T0" fmla="*/ 8 w 48"/>
              <a:gd name="T1" fmla="*/ 13 h 16"/>
              <a:gd name="T2" fmla="*/ 31 w 48"/>
              <a:gd name="T3" fmla="*/ 16 h 16"/>
              <a:gd name="T4" fmla="*/ 48 w 48"/>
              <a:gd name="T5" fmla="*/ 11 h 16"/>
              <a:gd name="T6" fmla="*/ 46 w 48"/>
              <a:gd name="T7" fmla="*/ 2 h 16"/>
              <a:gd name="T8" fmla="*/ 21 w 48"/>
              <a:gd name="T9" fmla="*/ 0 h 16"/>
              <a:gd name="T10" fmla="*/ 7 w 48"/>
              <a:gd name="T11" fmla="*/ 1 h 16"/>
              <a:gd name="T12" fmla="*/ 0 w 48"/>
              <a:gd name="T13" fmla="*/ 5 h 16"/>
              <a:gd name="T14" fmla="*/ 0 w 48"/>
              <a:gd name="T15" fmla="*/ 9 h 16"/>
              <a:gd name="T16" fmla="*/ 8 w 48"/>
              <a:gd name="T17" fmla="*/ 13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8" h="16">
                <a:moveTo>
                  <a:pt x="8" y="13"/>
                </a:moveTo>
                <a:lnTo>
                  <a:pt x="31" y="16"/>
                </a:lnTo>
                <a:lnTo>
                  <a:pt x="48" y="11"/>
                </a:lnTo>
                <a:lnTo>
                  <a:pt x="46" y="2"/>
                </a:lnTo>
                <a:lnTo>
                  <a:pt x="21" y="0"/>
                </a:lnTo>
                <a:lnTo>
                  <a:pt x="7" y="1"/>
                </a:lnTo>
                <a:lnTo>
                  <a:pt x="0" y="5"/>
                </a:lnTo>
                <a:lnTo>
                  <a:pt x="0" y="9"/>
                </a:lnTo>
                <a:lnTo>
                  <a:pt x="8" y="1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718" name="Freeform 225"/>
          <p:cNvSpPr>
            <a:spLocks/>
          </p:cNvSpPr>
          <p:nvPr/>
        </p:nvSpPr>
        <p:spPr bwMode="auto">
          <a:xfrm>
            <a:off x="6986587" y="1624013"/>
            <a:ext cx="9525" cy="1588"/>
          </a:xfrm>
          <a:custGeom>
            <a:avLst/>
            <a:gdLst>
              <a:gd name="T0" fmla="*/ 7 w 63"/>
              <a:gd name="T1" fmla="*/ 10 h 13"/>
              <a:gd name="T2" fmla="*/ 31 w 63"/>
              <a:gd name="T3" fmla="*/ 13 h 13"/>
              <a:gd name="T4" fmla="*/ 58 w 63"/>
              <a:gd name="T5" fmla="*/ 10 h 13"/>
              <a:gd name="T6" fmla="*/ 63 w 63"/>
              <a:gd name="T7" fmla="*/ 6 h 13"/>
              <a:gd name="T8" fmla="*/ 60 w 63"/>
              <a:gd name="T9" fmla="*/ 3 h 13"/>
              <a:gd name="T10" fmla="*/ 50 w 63"/>
              <a:gd name="T11" fmla="*/ 1 h 13"/>
              <a:gd name="T12" fmla="*/ 31 w 63"/>
              <a:gd name="T13" fmla="*/ 0 h 13"/>
              <a:gd name="T14" fmla="*/ 13 w 63"/>
              <a:gd name="T15" fmla="*/ 1 h 13"/>
              <a:gd name="T16" fmla="*/ 2 w 63"/>
              <a:gd name="T17" fmla="*/ 3 h 13"/>
              <a:gd name="T18" fmla="*/ 0 w 63"/>
              <a:gd name="T19" fmla="*/ 6 h 13"/>
              <a:gd name="T20" fmla="*/ 7 w 63"/>
              <a:gd name="T21" fmla="*/ 1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3" h="13">
                <a:moveTo>
                  <a:pt x="7" y="10"/>
                </a:moveTo>
                <a:lnTo>
                  <a:pt x="31" y="13"/>
                </a:lnTo>
                <a:lnTo>
                  <a:pt x="58" y="10"/>
                </a:lnTo>
                <a:lnTo>
                  <a:pt x="63" y="6"/>
                </a:lnTo>
                <a:lnTo>
                  <a:pt x="60" y="3"/>
                </a:lnTo>
                <a:lnTo>
                  <a:pt x="50" y="1"/>
                </a:lnTo>
                <a:lnTo>
                  <a:pt x="31" y="0"/>
                </a:lnTo>
                <a:lnTo>
                  <a:pt x="13" y="1"/>
                </a:lnTo>
                <a:lnTo>
                  <a:pt x="2" y="3"/>
                </a:lnTo>
                <a:lnTo>
                  <a:pt x="0" y="6"/>
                </a:lnTo>
                <a:lnTo>
                  <a:pt x="7" y="1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719" name="Freeform 226"/>
          <p:cNvSpPr>
            <a:spLocks/>
          </p:cNvSpPr>
          <p:nvPr/>
        </p:nvSpPr>
        <p:spPr bwMode="auto">
          <a:xfrm>
            <a:off x="6970712" y="1627188"/>
            <a:ext cx="9525" cy="1588"/>
          </a:xfrm>
          <a:custGeom>
            <a:avLst/>
            <a:gdLst>
              <a:gd name="T0" fmla="*/ 10 w 72"/>
              <a:gd name="T1" fmla="*/ 11 h 14"/>
              <a:gd name="T2" fmla="*/ 43 w 72"/>
              <a:gd name="T3" fmla="*/ 14 h 14"/>
              <a:gd name="T4" fmla="*/ 72 w 72"/>
              <a:gd name="T5" fmla="*/ 11 h 14"/>
              <a:gd name="T6" fmla="*/ 71 w 72"/>
              <a:gd name="T7" fmla="*/ 3 h 14"/>
              <a:gd name="T8" fmla="*/ 35 w 72"/>
              <a:gd name="T9" fmla="*/ 0 h 14"/>
              <a:gd name="T10" fmla="*/ 14 w 72"/>
              <a:gd name="T11" fmla="*/ 1 h 14"/>
              <a:gd name="T12" fmla="*/ 3 w 72"/>
              <a:gd name="T13" fmla="*/ 3 h 14"/>
              <a:gd name="T14" fmla="*/ 0 w 72"/>
              <a:gd name="T15" fmla="*/ 4 h 14"/>
              <a:gd name="T16" fmla="*/ 1 w 72"/>
              <a:gd name="T17" fmla="*/ 6 h 14"/>
              <a:gd name="T18" fmla="*/ 4 w 72"/>
              <a:gd name="T19" fmla="*/ 8 h 14"/>
              <a:gd name="T20" fmla="*/ 10 w 72"/>
              <a:gd name="T21" fmla="*/ 11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2" h="14">
                <a:moveTo>
                  <a:pt x="10" y="11"/>
                </a:moveTo>
                <a:lnTo>
                  <a:pt x="43" y="14"/>
                </a:lnTo>
                <a:lnTo>
                  <a:pt x="72" y="11"/>
                </a:lnTo>
                <a:lnTo>
                  <a:pt x="71" y="3"/>
                </a:lnTo>
                <a:lnTo>
                  <a:pt x="35" y="0"/>
                </a:lnTo>
                <a:lnTo>
                  <a:pt x="14" y="1"/>
                </a:lnTo>
                <a:lnTo>
                  <a:pt x="3" y="3"/>
                </a:lnTo>
                <a:lnTo>
                  <a:pt x="0" y="4"/>
                </a:lnTo>
                <a:lnTo>
                  <a:pt x="1" y="6"/>
                </a:lnTo>
                <a:lnTo>
                  <a:pt x="4" y="8"/>
                </a:lnTo>
                <a:lnTo>
                  <a:pt x="10" y="1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720" name="Freeform 227"/>
          <p:cNvSpPr>
            <a:spLocks/>
          </p:cNvSpPr>
          <p:nvPr/>
        </p:nvSpPr>
        <p:spPr bwMode="auto">
          <a:xfrm>
            <a:off x="7491412" y="1627188"/>
            <a:ext cx="30162" cy="44450"/>
          </a:xfrm>
          <a:custGeom>
            <a:avLst/>
            <a:gdLst>
              <a:gd name="T0" fmla="*/ 161 w 204"/>
              <a:gd name="T1" fmla="*/ 69 h 312"/>
              <a:gd name="T2" fmla="*/ 116 w 204"/>
              <a:gd name="T3" fmla="*/ 148 h 312"/>
              <a:gd name="T4" fmla="*/ 62 w 204"/>
              <a:gd name="T5" fmla="*/ 230 h 312"/>
              <a:gd name="T6" fmla="*/ 0 w 204"/>
              <a:gd name="T7" fmla="*/ 312 h 312"/>
              <a:gd name="T8" fmla="*/ 66 w 204"/>
              <a:gd name="T9" fmla="*/ 240 h 312"/>
              <a:gd name="T10" fmla="*/ 166 w 204"/>
              <a:gd name="T11" fmla="*/ 98 h 312"/>
              <a:gd name="T12" fmla="*/ 204 w 204"/>
              <a:gd name="T13" fmla="*/ 0 h 312"/>
              <a:gd name="T14" fmla="*/ 189 w 204"/>
              <a:gd name="T15" fmla="*/ 17 h 312"/>
              <a:gd name="T16" fmla="*/ 161 w 204"/>
              <a:gd name="T17" fmla="*/ 69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04" h="312">
                <a:moveTo>
                  <a:pt x="161" y="69"/>
                </a:moveTo>
                <a:lnTo>
                  <a:pt x="116" y="148"/>
                </a:lnTo>
                <a:lnTo>
                  <a:pt x="62" y="230"/>
                </a:lnTo>
                <a:lnTo>
                  <a:pt x="0" y="312"/>
                </a:lnTo>
                <a:lnTo>
                  <a:pt x="66" y="240"/>
                </a:lnTo>
                <a:lnTo>
                  <a:pt x="166" y="98"/>
                </a:lnTo>
                <a:lnTo>
                  <a:pt x="204" y="0"/>
                </a:lnTo>
                <a:lnTo>
                  <a:pt x="189" y="17"/>
                </a:lnTo>
                <a:lnTo>
                  <a:pt x="161" y="6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721" name="Freeform 228"/>
          <p:cNvSpPr>
            <a:spLocks/>
          </p:cNvSpPr>
          <p:nvPr/>
        </p:nvSpPr>
        <p:spPr bwMode="auto">
          <a:xfrm>
            <a:off x="6954837" y="1630363"/>
            <a:ext cx="7937" cy="1588"/>
          </a:xfrm>
          <a:custGeom>
            <a:avLst/>
            <a:gdLst>
              <a:gd name="T0" fmla="*/ 6 w 63"/>
              <a:gd name="T1" fmla="*/ 10 h 13"/>
              <a:gd name="T2" fmla="*/ 31 w 63"/>
              <a:gd name="T3" fmla="*/ 13 h 13"/>
              <a:gd name="T4" fmla="*/ 58 w 63"/>
              <a:gd name="T5" fmla="*/ 10 h 13"/>
              <a:gd name="T6" fmla="*/ 63 w 63"/>
              <a:gd name="T7" fmla="*/ 6 h 13"/>
              <a:gd name="T8" fmla="*/ 60 w 63"/>
              <a:gd name="T9" fmla="*/ 3 h 13"/>
              <a:gd name="T10" fmla="*/ 50 w 63"/>
              <a:gd name="T11" fmla="*/ 1 h 13"/>
              <a:gd name="T12" fmla="*/ 31 w 63"/>
              <a:gd name="T13" fmla="*/ 0 h 13"/>
              <a:gd name="T14" fmla="*/ 13 w 63"/>
              <a:gd name="T15" fmla="*/ 1 h 13"/>
              <a:gd name="T16" fmla="*/ 2 w 63"/>
              <a:gd name="T17" fmla="*/ 3 h 13"/>
              <a:gd name="T18" fmla="*/ 0 w 63"/>
              <a:gd name="T19" fmla="*/ 6 h 13"/>
              <a:gd name="T20" fmla="*/ 6 w 63"/>
              <a:gd name="T21" fmla="*/ 1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3" h="13">
                <a:moveTo>
                  <a:pt x="6" y="10"/>
                </a:moveTo>
                <a:lnTo>
                  <a:pt x="31" y="13"/>
                </a:lnTo>
                <a:lnTo>
                  <a:pt x="58" y="10"/>
                </a:lnTo>
                <a:lnTo>
                  <a:pt x="63" y="6"/>
                </a:lnTo>
                <a:lnTo>
                  <a:pt x="60" y="3"/>
                </a:lnTo>
                <a:lnTo>
                  <a:pt x="50" y="1"/>
                </a:lnTo>
                <a:lnTo>
                  <a:pt x="31" y="0"/>
                </a:lnTo>
                <a:lnTo>
                  <a:pt x="13" y="1"/>
                </a:lnTo>
                <a:lnTo>
                  <a:pt x="2" y="3"/>
                </a:lnTo>
                <a:lnTo>
                  <a:pt x="0" y="6"/>
                </a:lnTo>
                <a:lnTo>
                  <a:pt x="6" y="1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722" name="Freeform 229"/>
          <p:cNvSpPr>
            <a:spLocks/>
          </p:cNvSpPr>
          <p:nvPr/>
        </p:nvSpPr>
        <p:spPr bwMode="auto">
          <a:xfrm>
            <a:off x="6783387" y="1631951"/>
            <a:ext cx="7937" cy="3175"/>
          </a:xfrm>
          <a:custGeom>
            <a:avLst/>
            <a:gdLst>
              <a:gd name="T0" fmla="*/ 8 w 47"/>
              <a:gd name="T1" fmla="*/ 13 h 16"/>
              <a:gd name="T2" fmla="*/ 31 w 47"/>
              <a:gd name="T3" fmla="*/ 16 h 16"/>
              <a:gd name="T4" fmla="*/ 47 w 47"/>
              <a:gd name="T5" fmla="*/ 11 h 16"/>
              <a:gd name="T6" fmla="*/ 45 w 47"/>
              <a:gd name="T7" fmla="*/ 3 h 16"/>
              <a:gd name="T8" fmla="*/ 21 w 47"/>
              <a:gd name="T9" fmla="*/ 0 h 16"/>
              <a:gd name="T10" fmla="*/ 7 w 47"/>
              <a:gd name="T11" fmla="*/ 2 h 16"/>
              <a:gd name="T12" fmla="*/ 0 w 47"/>
              <a:gd name="T13" fmla="*/ 5 h 16"/>
              <a:gd name="T14" fmla="*/ 0 w 47"/>
              <a:gd name="T15" fmla="*/ 9 h 16"/>
              <a:gd name="T16" fmla="*/ 8 w 47"/>
              <a:gd name="T17" fmla="*/ 13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7" h="16">
                <a:moveTo>
                  <a:pt x="8" y="13"/>
                </a:moveTo>
                <a:lnTo>
                  <a:pt x="31" y="16"/>
                </a:lnTo>
                <a:lnTo>
                  <a:pt x="47" y="11"/>
                </a:lnTo>
                <a:lnTo>
                  <a:pt x="45" y="3"/>
                </a:lnTo>
                <a:lnTo>
                  <a:pt x="21" y="0"/>
                </a:lnTo>
                <a:lnTo>
                  <a:pt x="7" y="2"/>
                </a:lnTo>
                <a:lnTo>
                  <a:pt x="0" y="5"/>
                </a:lnTo>
                <a:lnTo>
                  <a:pt x="0" y="9"/>
                </a:lnTo>
                <a:lnTo>
                  <a:pt x="8" y="1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723" name="Freeform 230"/>
          <p:cNvSpPr>
            <a:spLocks/>
          </p:cNvSpPr>
          <p:nvPr/>
        </p:nvSpPr>
        <p:spPr bwMode="auto">
          <a:xfrm>
            <a:off x="6800850" y="1631951"/>
            <a:ext cx="7937" cy="4763"/>
          </a:xfrm>
          <a:custGeom>
            <a:avLst/>
            <a:gdLst>
              <a:gd name="T0" fmla="*/ 0 w 51"/>
              <a:gd name="T1" fmla="*/ 8 h 31"/>
              <a:gd name="T2" fmla="*/ 9 w 51"/>
              <a:gd name="T3" fmla="*/ 17 h 31"/>
              <a:gd name="T4" fmla="*/ 33 w 51"/>
              <a:gd name="T5" fmla="*/ 28 h 31"/>
              <a:gd name="T6" fmla="*/ 50 w 51"/>
              <a:gd name="T7" fmla="*/ 31 h 31"/>
              <a:gd name="T8" fmla="*/ 51 w 51"/>
              <a:gd name="T9" fmla="*/ 20 h 31"/>
              <a:gd name="T10" fmla="*/ 20 w 51"/>
              <a:gd name="T11" fmla="*/ 0 h 31"/>
              <a:gd name="T12" fmla="*/ 0 w 51"/>
              <a:gd name="T13" fmla="*/ 8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1" h="31">
                <a:moveTo>
                  <a:pt x="0" y="8"/>
                </a:moveTo>
                <a:lnTo>
                  <a:pt x="9" y="17"/>
                </a:lnTo>
                <a:lnTo>
                  <a:pt x="33" y="28"/>
                </a:lnTo>
                <a:lnTo>
                  <a:pt x="50" y="31"/>
                </a:lnTo>
                <a:lnTo>
                  <a:pt x="51" y="20"/>
                </a:lnTo>
                <a:lnTo>
                  <a:pt x="20" y="0"/>
                </a:lnTo>
                <a:lnTo>
                  <a:pt x="0" y="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724" name="Freeform 231"/>
          <p:cNvSpPr>
            <a:spLocks/>
          </p:cNvSpPr>
          <p:nvPr/>
        </p:nvSpPr>
        <p:spPr bwMode="auto">
          <a:xfrm>
            <a:off x="6932612" y="1633538"/>
            <a:ext cx="9525" cy="1588"/>
          </a:xfrm>
          <a:custGeom>
            <a:avLst/>
            <a:gdLst>
              <a:gd name="T0" fmla="*/ 6 w 63"/>
              <a:gd name="T1" fmla="*/ 10 h 13"/>
              <a:gd name="T2" fmla="*/ 31 w 63"/>
              <a:gd name="T3" fmla="*/ 13 h 13"/>
              <a:gd name="T4" fmla="*/ 57 w 63"/>
              <a:gd name="T5" fmla="*/ 10 h 13"/>
              <a:gd name="T6" fmla="*/ 63 w 63"/>
              <a:gd name="T7" fmla="*/ 6 h 13"/>
              <a:gd name="T8" fmla="*/ 60 w 63"/>
              <a:gd name="T9" fmla="*/ 3 h 13"/>
              <a:gd name="T10" fmla="*/ 49 w 63"/>
              <a:gd name="T11" fmla="*/ 1 h 13"/>
              <a:gd name="T12" fmla="*/ 31 w 63"/>
              <a:gd name="T13" fmla="*/ 0 h 13"/>
              <a:gd name="T14" fmla="*/ 12 w 63"/>
              <a:gd name="T15" fmla="*/ 1 h 13"/>
              <a:gd name="T16" fmla="*/ 2 w 63"/>
              <a:gd name="T17" fmla="*/ 3 h 13"/>
              <a:gd name="T18" fmla="*/ 0 w 63"/>
              <a:gd name="T19" fmla="*/ 6 h 13"/>
              <a:gd name="T20" fmla="*/ 6 w 63"/>
              <a:gd name="T21" fmla="*/ 1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3" h="13">
                <a:moveTo>
                  <a:pt x="6" y="10"/>
                </a:moveTo>
                <a:lnTo>
                  <a:pt x="31" y="13"/>
                </a:lnTo>
                <a:lnTo>
                  <a:pt x="57" y="10"/>
                </a:lnTo>
                <a:lnTo>
                  <a:pt x="63" y="6"/>
                </a:lnTo>
                <a:lnTo>
                  <a:pt x="60" y="3"/>
                </a:lnTo>
                <a:lnTo>
                  <a:pt x="49" y="1"/>
                </a:lnTo>
                <a:lnTo>
                  <a:pt x="31" y="0"/>
                </a:lnTo>
                <a:lnTo>
                  <a:pt x="12" y="1"/>
                </a:lnTo>
                <a:lnTo>
                  <a:pt x="2" y="3"/>
                </a:lnTo>
                <a:lnTo>
                  <a:pt x="0" y="6"/>
                </a:lnTo>
                <a:lnTo>
                  <a:pt x="6" y="1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725" name="Freeform 232"/>
          <p:cNvSpPr>
            <a:spLocks/>
          </p:cNvSpPr>
          <p:nvPr/>
        </p:nvSpPr>
        <p:spPr bwMode="auto">
          <a:xfrm>
            <a:off x="6911975" y="1635126"/>
            <a:ext cx="9525" cy="3175"/>
          </a:xfrm>
          <a:custGeom>
            <a:avLst/>
            <a:gdLst>
              <a:gd name="T0" fmla="*/ 6 w 63"/>
              <a:gd name="T1" fmla="*/ 11 h 14"/>
              <a:gd name="T2" fmla="*/ 31 w 63"/>
              <a:gd name="T3" fmla="*/ 14 h 14"/>
              <a:gd name="T4" fmla="*/ 58 w 63"/>
              <a:gd name="T5" fmla="*/ 11 h 14"/>
              <a:gd name="T6" fmla="*/ 63 w 63"/>
              <a:gd name="T7" fmla="*/ 6 h 14"/>
              <a:gd name="T8" fmla="*/ 60 w 63"/>
              <a:gd name="T9" fmla="*/ 3 h 14"/>
              <a:gd name="T10" fmla="*/ 50 w 63"/>
              <a:gd name="T11" fmla="*/ 1 h 14"/>
              <a:gd name="T12" fmla="*/ 31 w 63"/>
              <a:gd name="T13" fmla="*/ 0 h 14"/>
              <a:gd name="T14" fmla="*/ 12 w 63"/>
              <a:gd name="T15" fmla="*/ 1 h 14"/>
              <a:gd name="T16" fmla="*/ 2 w 63"/>
              <a:gd name="T17" fmla="*/ 3 h 14"/>
              <a:gd name="T18" fmla="*/ 0 w 63"/>
              <a:gd name="T19" fmla="*/ 6 h 14"/>
              <a:gd name="T20" fmla="*/ 6 w 63"/>
              <a:gd name="T21" fmla="*/ 11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3" h="14">
                <a:moveTo>
                  <a:pt x="6" y="11"/>
                </a:moveTo>
                <a:lnTo>
                  <a:pt x="31" y="14"/>
                </a:lnTo>
                <a:lnTo>
                  <a:pt x="58" y="11"/>
                </a:lnTo>
                <a:lnTo>
                  <a:pt x="63" y="6"/>
                </a:lnTo>
                <a:lnTo>
                  <a:pt x="60" y="3"/>
                </a:lnTo>
                <a:lnTo>
                  <a:pt x="50" y="1"/>
                </a:lnTo>
                <a:lnTo>
                  <a:pt x="31" y="0"/>
                </a:lnTo>
                <a:lnTo>
                  <a:pt x="12" y="1"/>
                </a:lnTo>
                <a:lnTo>
                  <a:pt x="2" y="3"/>
                </a:lnTo>
                <a:lnTo>
                  <a:pt x="0" y="6"/>
                </a:lnTo>
                <a:lnTo>
                  <a:pt x="6" y="1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726" name="Freeform 233"/>
          <p:cNvSpPr>
            <a:spLocks/>
          </p:cNvSpPr>
          <p:nvPr/>
        </p:nvSpPr>
        <p:spPr bwMode="auto">
          <a:xfrm>
            <a:off x="6816725" y="1638301"/>
            <a:ext cx="6350" cy="1588"/>
          </a:xfrm>
          <a:custGeom>
            <a:avLst/>
            <a:gdLst>
              <a:gd name="T0" fmla="*/ 8 w 48"/>
              <a:gd name="T1" fmla="*/ 12 h 15"/>
              <a:gd name="T2" fmla="*/ 31 w 48"/>
              <a:gd name="T3" fmla="*/ 15 h 15"/>
              <a:gd name="T4" fmla="*/ 48 w 48"/>
              <a:gd name="T5" fmla="*/ 10 h 15"/>
              <a:gd name="T6" fmla="*/ 46 w 48"/>
              <a:gd name="T7" fmla="*/ 2 h 15"/>
              <a:gd name="T8" fmla="*/ 21 w 48"/>
              <a:gd name="T9" fmla="*/ 0 h 15"/>
              <a:gd name="T10" fmla="*/ 7 w 48"/>
              <a:gd name="T11" fmla="*/ 1 h 15"/>
              <a:gd name="T12" fmla="*/ 0 w 48"/>
              <a:gd name="T13" fmla="*/ 4 h 15"/>
              <a:gd name="T14" fmla="*/ 0 w 48"/>
              <a:gd name="T15" fmla="*/ 8 h 15"/>
              <a:gd name="T16" fmla="*/ 8 w 48"/>
              <a:gd name="T17" fmla="*/ 12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8" h="15">
                <a:moveTo>
                  <a:pt x="8" y="12"/>
                </a:moveTo>
                <a:lnTo>
                  <a:pt x="31" y="15"/>
                </a:lnTo>
                <a:lnTo>
                  <a:pt x="48" y="10"/>
                </a:lnTo>
                <a:lnTo>
                  <a:pt x="46" y="2"/>
                </a:lnTo>
                <a:lnTo>
                  <a:pt x="21" y="0"/>
                </a:lnTo>
                <a:lnTo>
                  <a:pt x="7" y="1"/>
                </a:lnTo>
                <a:lnTo>
                  <a:pt x="0" y="4"/>
                </a:lnTo>
                <a:lnTo>
                  <a:pt x="0" y="8"/>
                </a:lnTo>
                <a:lnTo>
                  <a:pt x="8" y="1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727" name="Freeform 234"/>
          <p:cNvSpPr>
            <a:spLocks/>
          </p:cNvSpPr>
          <p:nvPr/>
        </p:nvSpPr>
        <p:spPr bwMode="auto">
          <a:xfrm>
            <a:off x="6883400" y="1638301"/>
            <a:ext cx="11112" cy="1588"/>
          </a:xfrm>
          <a:custGeom>
            <a:avLst/>
            <a:gdLst>
              <a:gd name="T0" fmla="*/ 10 w 72"/>
              <a:gd name="T1" fmla="*/ 10 h 13"/>
              <a:gd name="T2" fmla="*/ 43 w 72"/>
              <a:gd name="T3" fmla="*/ 13 h 13"/>
              <a:gd name="T4" fmla="*/ 72 w 72"/>
              <a:gd name="T5" fmla="*/ 10 h 13"/>
              <a:gd name="T6" fmla="*/ 71 w 72"/>
              <a:gd name="T7" fmla="*/ 3 h 13"/>
              <a:gd name="T8" fmla="*/ 35 w 72"/>
              <a:gd name="T9" fmla="*/ 0 h 13"/>
              <a:gd name="T10" fmla="*/ 14 w 72"/>
              <a:gd name="T11" fmla="*/ 1 h 13"/>
              <a:gd name="T12" fmla="*/ 3 w 72"/>
              <a:gd name="T13" fmla="*/ 3 h 13"/>
              <a:gd name="T14" fmla="*/ 0 w 72"/>
              <a:gd name="T15" fmla="*/ 4 h 13"/>
              <a:gd name="T16" fmla="*/ 1 w 72"/>
              <a:gd name="T17" fmla="*/ 6 h 13"/>
              <a:gd name="T18" fmla="*/ 4 w 72"/>
              <a:gd name="T19" fmla="*/ 8 h 13"/>
              <a:gd name="T20" fmla="*/ 10 w 72"/>
              <a:gd name="T21" fmla="*/ 1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2" h="13">
                <a:moveTo>
                  <a:pt x="10" y="10"/>
                </a:moveTo>
                <a:lnTo>
                  <a:pt x="43" y="13"/>
                </a:lnTo>
                <a:lnTo>
                  <a:pt x="72" y="10"/>
                </a:lnTo>
                <a:lnTo>
                  <a:pt x="71" y="3"/>
                </a:lnTo>
                <a:lnTo>
                  <a:pt x="35" y="0"/>
                </a:lnTo>
                <a:lnTo>
                  <a:pt x="14" y="1"/>
                </a:lnTo>
                <a:lnTo>
                  <a:pt x="3" y="3"/>
                </a:lnTo>
                <a:lnTo>
                  <a:pt x="0" y="4"/>
                </a:lnTo>
                <a:lnTo>
                  <a:pt x="1" y="6"/>
                </a:lnTo>
                <a:lnTo>
                  <a:pt x="4" y="8"/>
                </a:lnTo>
                <a:lnTo>
                  <a:pt x="10" y="1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728" name="Freeform 235"/>
          <p:cNvSpPr>
            <a:spLocks/>
          </p:cNvSpPr>
          <p:nvPr/>
        </p:nvSpPr>
        <p:spPr bwMode="auto">
          <a:xfrm>
            <a:off x="6846887" y="1641476"/>
            <a:ext cx="9525" cy="1588"/>
          </a:xfrm>
          <a:custGeom>
            <a:avLst/>
            <a:gdLst>
              <a:gd name="T0" fmla="*/ 6 w 63"/>
              <a:gd name="T1" fmla="*/ 10 h 13"/>
              <a:gd name="T2" fmla="*/ 31 w 63"/>
              <a:gd name="T3" fmla="*/ 13 h 13"/>
              <a:gd name="T4" fmla="*/ 58 w 63"/>
              <a:gd name="T5" fmla="*/ 10 h 13"/>
              <a:gd name="T6" fmla="*/ 63 w 63"/>
              <a:gd name="T7" fmla="*/ 6 h 13"/>
              <a:gd name="T8" fmla="*/ 60 w 63"/>
              <a:gd name="T9" fmla="*/ 3 h 13"/>
              <a:gd name="T10" fmla="*/ 49 w 63"/>
              <a:gd name="T11" fmla="*/ 1 h 13"/>
              <a:gd name="T12" fmla="*/ 31 w 63"/>
              <a:gd name="T13" fmla="*/ 0 h 13"/>
              <a:gd name="T14" fmla="*/ 12 w 63"/>
              <a:gd name="T15" fmla="*/ 1 h 13"/>
              <a:gd name="T16" fmla="*/ 2 w 63"/>
              <a:gd name="T17" fmla="*/ 3 h 13"/>
              <a:gd name="T18" fmla="*/ 0 w 63"/>
              <a:gd name="T19" fmla="*/ 6 h 13"/>
              <a:gd name="T20" fmla="*/ 6 w 63"/>
              <a:gd name="T21" fmla="*/ 1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3" h="13">
                <a:moveTo>
                  <a:pt x="6" y="10"/>
                </a:moveTo>
                <a:lnTo>
                  <a:pt x="31" y="13"/>
                </a:lnTo>
                <a:lnTo>
                  <a:pt x="58" y="10"/>
                </a:lnTo>
                <a:lnTo>
                  <a:pt x="63" y="6"/>
                </a:lnTo>
                <a:lnTo>
                  <a:pt x="60" y="3"/>
                </a:lnTo>
                <a:lnTo>
                  <a:pt x="49" y="1"/>
                </a:lnTo>
                <a:lnTo>
                  <a:pt x="31" y="0"/>
                </a:lnTo>
                <a:lnTo>
                  <a:pt x="12" y="1"/>
                </a:lnTo>
                <a:lnTo>
                  <a:pt x="2" y="3"/>
                </a:lnTo>
                <a:lnTo>
                  <a:pt x="0" y="6"/>
                </a:lnTo>
                <a:lnTo>
                  <a:pt x="6" y="1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729" name="Freeform 236"/>
          <p:cNvSpPr>
            <a:spLocks/>
          </p:cNvSpPr>
          <p:nvPr/>
        </p:nvSpPr>
        <p:spPr bwMode="auto">
          <a:xfrm>
            <a:off x="7461250" y="1665288"/>
            <a:ext cx="26987" cy="26988"/>
          </a:xfrm>
          <a:custGeom>
            <a:avLst/>
            <a:gdLst>
              <a:gd name="T0" fmla="*/ 159 w 188"/>
              <a:gd name="T1" fmla="*/ 22 h 184"/>
              <a:gd name="T2" fmla="*/ 148 w 188"/>
              <a:gd name="T3" fmla="*/ 47 h 184"/>
              <a:gd name="T4" fmla="*/ 143 w 188"/>
              <a:gd name="T5" fmla="*/ 68 h 184"/>
              <a:gd name="T6" fmla="*/ 134 w 188"/>
              <a:gd name="T7" fmla="*/ 84 h 184"/>
              <a:gd name="T8" fmla="*/ 114 w 188"/>
              <a:gd name="T9" fmla="*/ 97 h 184"/>
              <a:gd name="T10" fmla="*/ 97 w 188"/>
              <a:gd name="T11" fmla="*/ 97 h 184"/>
              <a:gd name="T12" fmla="*/ 101 w 188"/>
              <a:gd name="T13" fmla="*/ 80 h 184"/>
              <a:gd name="T14" fmla="*/ 106 w 188"/>
              <a:gd name="T15" fmla="*/ 69 h 184"/>
              <a:gd name="T16" fmla="*/ 107 w 188"/>
              <a:gd name="T17" fmla="*/ 64 h 184"/>
              <a:gd name="T18" fmla="*/ 102 w 188"/>
              <a:gd name="T19" fmla="*/ 63 h 184"/>
              <a:gd name="T20" fmla="*/ 93 w 188"/>
              <a:gd name="T21" fmla="*/ 68 h 184"/>
              <a:gd name="T22" fmla="*/ 80 w 188"/>
              <a:gd name="T23" fmla="*/ 83 h 184"/>
              <a:gd name="T24" fmla="*/ 81 w 188"/>
              <a:gd name="T25" fmla="*/ 101 h 184"/>
              <a:gd name="T26" fmla="*/ 72 w 188"/>
              <a:gd name="T27" fmla="*/ 124 h 184"/>
              <a:gd name="T28" fmla="*/ 35 w 188"/>
              <a:gd name="T29" fmla="*/ 150 h 184"/>
              <a:gd name="T30" fmla="*/ 1 w 188"/>
              <a:gd name="T31" fmla="*/ 172 h 184"/>
              <a:gd name="T32" fmla="*/ 0 w 188"/>
              <a:gd name="T33" fmla="*/ 184 h 184"/>
              <a:gd name="T34" fmla="*/ 110 w 188"/>
              <a:gd name="T35" fmla="*/ 121 h 184"/>
              <a:gd name="T36" fmla="*/ 188 w 188"/>
              <a:gd name="T37" fmla="*/ 31 h 184"/>
              <a:gd name="T38" fmla="*/ 187 w 188"/>
              <a:gd name="T39" fmla="*/ 8 h 184"/>
              <a:gd name="T40" fmla="*/ 182 w 188"/>
              <a:gd name="T41" fmla="*/ 0 h 184"/>
              <a:gd name="T42" fmla="*/ 174 w 188"/>
              <a:gd name="T43" fmla="*/ 4 h 184"/>
              <a:gd name="T44" fmla="*/ 159 w 188"/>
              <a:gd name="T45" fmla="*/ 22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88" h="184">
                <a:moveTo>
                  <a:pt x="159" y="22"/>
                </a:moveTo>
                <a:lnTo>
                  <a:pt x="148" y="47"/>
                </a:lnTo>
                <a:lnTo>
                  <a:pt x="143" y="68"/>
                </a:lnTo>
                <a:lnTo>
                  <a:pt x="134" y="84"/>
                </a:lnTo>
                <a:lnTo>
                  <a:pt x="114" y="97"/>
                </a:lnTo>
                <a:lnTo>
                  <a:pt x="97" y="97"/>
                </a:lnTo>
                <a:lnTo>
                  <a:pt x="101" y="80"/>
                </a:lnTo>
                <a:lnTo>
                  <a:pt x="106" y="69"/>
                </a:lnTo>
                <a:lnTo>
                  <a:pt x="107" y="64"/>
                </a:lnTo>
                <a:lnTo>
                  <a:pt x="102" y="63"/>
                </a:lnTo>
                <a:lnTo>
                  <a:pt x="93" y="68"/>
                </a:lnTo>
                <a:lnTo>
                  <a:pt x="80" y="83"/>
                </a:lnTo>
                <a:lnTo>
                  <a:pt x="81" y="101"/>
                </a:lnTo>
                <a:lnTo>
                  <a:pt x="72" y="124"/>
                </a:lnTo>
                <a:lnTo>
                  <a:pt x="35" y="150"/>
                </a:lnTo>
                <a:lnTo>
                  <a:pt x="1" y="172"/>
                </a:lnTo>
                <a:lnTo>
                  <a:pt x="0" y="184"/>
                </a:lnTo>
                <a:lnTo>
                  <a:pt x="110" y="121"/>
                </a:lnTo>
                <a:lnTo>
                  <a:pt x="188" y="31"/>
                </a:lnTo>
                <a:lnTo>
                  <a:pt x="187" y="8"/>
                </a:lnTo>
                <a:lnTo>
                  <a:pt x="182" y="0"/>
                </a:lnTo>
                <a:lnTo>
                  <a:pt x="174" y="4"/>
                </a:lnTo>
                <a:lnTo>
                  <a:pt x="159" y="2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730" name="Freeform 237"/>
          <p:cNvSpPr>
            <a:spLocks/>
          </p:cNvSpPr>
          <p:nvPr/>
        </p:nvSpPr>
        <p:spPr bwMode="auto">
          <a:xfrm>
            <a:off x="7143750" y="1670051"/>
            <a:ext cx="103187" cy="92075"/>
          </a:xfrm>
          <a:custGeom>
            <a:avLst/>
            <a:gdLst>
              <a:gd name="T0" fmla="*/ 0 w 716"/>
              <a:gd name="T1" fmla="*/ 17 h 641"/>
              <a:gd name="T2" fmla="*/ 8 w 716"/>
              <a:gd name="T3" fmla="*/ 35 h 641"/>
              <a:gd name="T4" fmla="*/ 31 w 716"/>
              <a:gd name="T5" fmla="*/ 34 h 641"/>
              <a:gd name="T6" fmla="*/ 44 w 716"/>
              <a:gd name="T7" fmla="*/ 31 h 641"/>
              <a:gd name="T8" fmla="*/ 51 w 716"/>
              <a:gd name="T9" fmla="*/ 32 h 641"/>
              <a:gd name="T10" fmla="*/ 51 w 716"/>
              <a:gd name="T11" fmla="*/ 39 h 641"/>
              <a:gd name="T12" fmla="*/ 45 w 716"/>
              <a:gd name="T13" fmla="*/ 50 h 641"/>
              <a:gd name="T14" fmla="*/ 40 w 716"/>
              <a:gd name="T15" fmla="*/ 62 h 641"/>
              <a:gd name="T16" fmla="*/ 39 w 716"/>
              <a:gd name="T17" fmla="*/ 68 h 641"/>
              <a:gd name="T18" fmla="*/ 43 w 716"/>
              <a:gd name="T19" fmla="*/ 68 h 641"/>
              <a:gd name="T20" fmla="*/ 51 w 716"/>
              <a:gd name="T21" fmla="*/ 63 h 641"/>
              <a:gd name="T22" fmla="*/ 217 w 716"/>
              <a:gd name="T23" fmla="*/ 190 h 641"/>
              <a:gd name="T24" fmla="*/ 330 w 716"/>
              <a:gd name="T25" fmla="*/ 366 h 641"/>
              <a:gd name="T26" fmla="*/ 327 w 716"/>
              <a:gd name="T27" fmla="*/ 372 h 641"/>
              <a:gd name="T28" fmla="*/ 328 w 716"/>
              <a:gd name="T29" fmla="*/ 377 h 641"/>
              <a:gd name="T30" fmla="*/ 333 w 716"/>
              <a:gd name="T31" fmla="*/ 377 h 641"/>
              <a:gd name="T32" fmla="*/ 341 w 716"/>
              <a:gd name="T33" fmla="*/ 372 h 641"/>
              <a:gd name="T34" fmla="*/ 369 w 716"/>
              <a:gd name="T35" fmla="*/ 381 h 641"/>
              <a:gd name="T36" fmla="*/ 407 w 716"/>
              <a:gd name="T37" fmla="*/ 416 h 641"/>
              <a:gd name="T38" fmla="*/ 583 w 716"/>
              <a:gd name="T39" fmla="*/ 567 h 641"/>
              <a:gd name="T40" fmla="*/ 716 w 716"/>
              <a:gd name="T41" fmla="*/ 641 h 641"/>
              <a:gd name="T42" fmla="*/ 679 w 716"/>
              <a:gd name="T43" fmla="*/ 609 h 641"/>
              <a:gd name="T44" fmla="*/ 588 w 716"/>
              <a:gd name="T45" fmla="*/ 546 h 641"/>
              <a:gd name="T46" fmla="*/ 461 w 716"/>
              <a:gd name="T47" fmla="*/ 442 h 641"/>
              <a:gd name="T48" fmla="*/ 336 w 716"/>
              <a:gd name="T49" fmla="*/ 308 h 641"/>
              <a:gd name="T50" fmla="*/ 176 w 716"/>
              <a:gd name="T51" fmla="*/ 123 h 641"/>
              <a:gd name="T52" fmla="*/ 53 w 716"/>
              <a:gd name="T53" fmla="*/ 21 h 641"/>
              <a:gd name="T54" fmla="*/ 10 w 716"/>
              <a:gd name="T55" fmla="*/ 0 h 641"/>
              <a:gd name="T56" fmla="*/ 0 w 716"/>
              <a:gd name="T57" fmla="*/ 17 h 6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716" h="641">
                <a:moveTo>
                  <a:pt x="0" y="17"/>
                </a:moveTo>
                <a:lnTo>
                  <a:pt x="8" y="35"/>
                </a:lnTo>
                <a:lnTo>
                  <a:pt x="31" y="34"/>
                </a:lnTo>
                <a:lnTo>
                  <a:pt x="44" y="31"/>
                </a:lnTo>
                <a:lnTo>
                  <a:pt x="51" y="32"/>
                </a:lnTo>
                <a:lnTo>
                  <a:pt x="51" y="39"/>
                </a:lnTo>
                <a:lnTo>
                  <a:pt x="45" y="50"/>
                </a:lnTo>
                <a:lnTo>
                  <a:pt x="40" y="62"/>
                </a:lnTo>
                <a:lnTo>
                  <a:pt x="39" y="68"/>
                </a:lnTo>
                <a:lnTo>
                  <a:pt x="43" y="68"/>
                </a:lnTo>
                <a:lnTo>
                  <a:pt x="51" y="63"/>
                </a:lnTo>
                <a:lnTo>
                  <a:pt x="217" y="190"/>
                </a:lnTo>
                <a:lnTo>
                  <a:pt x="330" y="366"/>
                </a:lnTo>
                <a:lnTo>
                  <a:pt x="327" y="372"/>
                </a:lnTo>
                <a:lnTo>
                  <a:pt x="328" y="377"/>
                </a:lnTo>
                <a:lnTo>
                  <a:pt x="333" y="377"/>
                </a:lnTo>
                <a:lnTo>
                  <a:pt x="341" y="372"/>
                </a:lnTo>
                <a:lnTo>
                  <a:pt x="369" y="381"/>
                </a:lnTo>
                <a:lnTo>
                  <a:pt x="407" y="416"/>
                </a:lnTo>
                <a:lnTo>
                  <a:pt x="583" y="567"/>
                </a:lnTo>
                <a:lnTo>
                  <a:pt x="716" y="641"/>
                </a:lnTo>
                <a:lnTo>
                  <a:pt x="679" y="609"/>
                </a:lnTo>
                <a:lnTo>
                  <a:pt x="588" y="546"/>
                </a:lnTo>
                <a:lnTo>
                  <a:pt x="461" y="442"/>
                </a:lnTo>
                <a:lnTo>
                  <a:pt x="336" y="308"/>
                </a:lnTo>
                <a:lnTo>
                  <a:pt x="176" y="123"/>
                </a:lnTo>
                <a:lnTo>
                  <a:pt x="53" y="21"/>
                </a:lnTo>
                <a:lnTo>
                  <a:pt x="10" y="0"/>
                </a:lnTo>
                <a:lnTo>
                  <a:pt x="0" y="1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731" name="Freeform 238"/>
          <p:cNvSpPr>
            <a:spLocks/>
          </p:cNvSpPr>
          <p:nvPr/>
        </p:nvSpPr>
        <p:spPr bwMode="auto">
          <a:xfrm>
            <a:off x="7664450" y="1684338"/>
            <a:ext cx="7937" cy="6350"/>
          </a:xfrm>
          <a:custGeom>
            <a:avLst/>
            <a:gdLst>
              <a:gd name="T0" fmla="*/ 0 w 55"/>
              <a:gd name="T1" fmla="*/ 4 h 44"/>
              <a:gd name="T2" fmla="*/ 8 w 55"/>
              <a:gd name="T3" fmla="*/ 15 h 44"/>
              <a:gd name="T4" fmla="*/ 27 w 55"/>
              <a:gd name="T5" fmla="*/ 33 h 44"/>
              <a:gd name="T6" fmla="*/ 49 w 55"/>
              <a:gd name="T7" fmla="*/ 44 h 44"/>
              <a:gd name="T8" fmla="*/ 55 w 55"/>
              <a:gd name="T9" fmla="*/ 29 h 44"/>
              <a:gd name="T10" fmla="*/ 47 w 55"/>
              <a:gd name="T11" fmla="*/ 8 h 44"/>
              <a:gd name="T12" fmla="*/ 27 w 55"/>
              <a:gd name="T13" fmla="*/ 0 h 44"/>
              <a:gd name="T14" fmla="*/ 8 w 55"/>
              <a:gd name="T15" fmla="*/ 1 h 44"/>
              <a:gd name="T16" fmla="*/ 0 w 55"/>
              <a:gd name="T17" fmla="*/ 4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5" h="44">
                <a:moveTo>
                  <a:pt x="0" y="4"/>
                </a:moveTo>
                <a:lnTo>
                  <a:pt x="8" y="15"/>
                </a:lnTo>
                <a:lnTo>
                  <a:pt x="27" y="33"/>
                </a:lnTo>
                <a:lnTo>
                  <a:pt x="49" y="44"/>
                </a:lnTo>
                <a:lnTo>
                  <a:pt x="55" y="29"/>
                </a:lnTo>
                <a:lnTo>
                  <a:pt x="47" y="8"/>
                </a:lnTo>
                <a:lnTo>
                  <a:pt x="27" y="0"/>
                </a:lnTo>
                <a:lnTo>
                  <a:pt x="8" y="1"/>
                </a:lnTo>
                <a:lnTo>
                  <a:pt x="0" y="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732" name="Freeform 239"/>
          <p:cNvSpPr>
            <a:spLocks/>
          </p:cNvSpPr>
          <p:nvPr/>
        </p:nvSpPr>
        <p:spPr bwMode="auto">
          <a:xfrm>
            <a:off x="7418387" y="1693863"/>
            <a:ext cx="9525" cy="3175"/>
          </a:xfrm>
          <a:custGeom>
            <a:avLst/>
            <a:gdLst>
              <a:gd name="T0" fmla="*/ 7 w 61"/>
              <a:gd name="T1" fmla="*/ 14 h 27"/>
              <a:gd name="T2" fmla="*/ 30 w 61"/>
              <a:gd name="T3" fmla="*/ 26 h 27"/>
              <a:gd name="T4" fmla="*/ 55 w 61"/>
              <a:gd name="T5" fmla="*/ 27 h 27"/>
              <a:gd name="T6" fmla="*/ 61 w 61"/>
              <a:gd name="T7" fmla="*/ 16 h 27"/>
              <a:gd name="T8" fmla="*/ 34 w 61"/>
              <a:gd name="T9" fmla="*/ 4 h 27"/>
              <a:gd name="T10" fmla="*/ 12 w 61"/>
              <a:gd name="T11" fmla="*/ 0 h 27"/>
              <a:gd name="T12" fmla="*/ 1 w 61"/>
              <a:gd name="T13" fmla="*/ 0 h 27"/>
              <a:gd name="T14" fmla="*/ 0 w 61"/>
              <a:gd name="T15" fmla="*/ 5 h 27"/>
              <a:gd name="T16" fmla="*/ 7 w 61"/>
              <a:gd name="T17" fmla="*/ 14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1" h="27">
                <a:moveTo>
                  <a:pt x="7" y="14"/>
                </a:moveTo>
                <a:lnTo>
                  <a:pt x="30" y="26"/>
                </a:lnTo>
                <a:lnTo>
                  <a:pt x="55" y="27"/>
                </a:lnTo>
                <a:lnTo>
                  <a:pt x="61" y="16"/>
                </a:lnTo>
                <a:lnTo>
                  <a:pt x="34" y="4"/>
                </a:lnTo>
                <a:lnTo>
                  <a:pt x="12" y="0"/>
                </a:lnTo>
                <a:lnTo>
                  <a:pt x="1" y="0"/>
                </a:lnTo>
                <a:lnTo>
                  <a:pt x="0" y="5"/>
                </a:lnTo>
                <a:lnTo>
                  <a:pt x="7" y="1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733" name="Freeform 240"/>
          <p:cNvSpPr>
            <a:spLocks/>
          </p:cNvSpPr>
          <p:nvPr/>
        </p:nvSpPr>
        <p:spPr bwMode="auto">
          <a:xfrm>
            <a:off x="7434262" y="1695451"/>
            <a:ext cx="15875" cy="4763"/>
          </a:xfrm>
          <a:custGeom>
            <a:avLst/>
            <a:gdLst>
              <a:gd name="T0" fmla="*/ 34 w 113"/>
              <a:gd name="T1" fmla="*/ 17 h 35"/>
              <a:gd name="T2" fmla="*/ 9 w 113"/>
              <a:gd name="T3" fmla="*/ 25 h 35"/>
              <a:gd name="T4" fmla="*/ 0 w 113"/>
              <a:gd name="T5" fmla="*/ 31 h 35"/>
              <a:gd name="T6" fmla="*/ 5 w 113"/>
              <a:gd name="T7" fmla="*/ 33 h 35"/>
              <a:gd name="T8" fmla="*/ 24 w 113"/>
              <a:gd name="T9" fmla="*/ 35 h 35"/>
              <a:gd name="T10" fmla="*/ 62 w 113"/>
              <a:gd name="T11" fmla="*/ 30 h 35"/>
              <a:gd name="T12" fmla="*/ 96 w 113"/>
              <a:gd name="T13" fmla="*/ 17 h 35"/>
              <a:gd name="T14" fmla="*/ 107 w 113"/>
              <a:gd name="T15" fmla="*/ 10 h 35"/>
              <a:gd name="T16" fmla="*/ 113 w 113"/>
              <a:gd name="T17" fmla="*/ 4 h 35"/>
              <a:gd name="T18" fmla="*/ 112 w 113"/>
              <a:gd name="T19" fmla="*/ 1 h 35"/>
              <a:gd name="T20" fmla="*/ 106 w 113"/>
              <a:gd name="T21" fmla="*/ 0 h 35"/>
              <a:gd name="T22" fmla="*/ 80 w 113"/>
              <a:gd name="T23" fmla="*/ 4 h 35"/>
              <a:gd name="T24" fmla="*/ 34 w 113"/>
              <a:gd name="T25" fmla="*/ 17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13" h="35">
                <a:moveTo>
                  <a:pt x="34" y="17"/>
                </a:moveTo>
                <a:lnTo>
                  <a:pt x="9" y="25"/>
                </a:lnTo>
                <a:lnTo>
                  <a:pt x="0" y="31"/>
                </a:lnTo>
                <a:lnTo>
                  <a:pt x="5" y="33"/>
                </a:lnTo>
                <a:lnTo>
                  <a:pt x="24" y="35"/>
                </a:lnTo>
                <a:lnTo>
                  <a:pt x="62" y="30"/>
                </a:lnTo>
                <a:lnTo>
                  <a:pt x="96" y="17"/>
                </a:lnTo>
                <a:lnTo>
                  <a:pt x="107" y="10"/>
                </a:lnTo>
                <a:lnTo>
                  <a:pt x="113" y="4"/>
                </a:lnTo>
                <a:lnTo>
                  <a:pt x="112" y="1"/>
                </a:lnTo>
                <a:lnTo>
                  <a:pt x="106" y="0"/>
                </a:lnTo>
                <a:lnTo>
                  <a:pt x="80" y="4"/>
                </a:lnTo>
                <a:lnTo>
                  <a:pt x="34" y="1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734" name="Freeform 241"/>
          <p:cNvSpPr>
            <a:spLocks/>
          </p:cNvSpPr>
          <p:nvPr/>
        </p:nvSpPr>
        <p:spPr bwMode="auto">
          <a:xfrm>
            <a:off x="7666037" y="1695451"/>
            <a:ext cx="6350" cy="11113"/>
          </a:xfrm>
          <a:custGeom>
            <a:avLst/>
            <a:gdLst>
              <a:gd name="T0" fmla="*/ 8 w 40"/>
              <a:gd name="T1" fmla="*/ 25 h 77"/>
              <a:gd name="T2" fmla="*/ 18 w 40"/>
              <a:gd name="T3" fmla="*/ 49 h 77"/>
              <a:gd name="T4" fmla="*/ 12 w 40"/>
              <a:gd name="T5" fmla="*/ 69 h 77"/>
              <a:gd name="T6" fmla="*/ 8 w 40"/>
              <a:gd name="T7" fmla="*/ 75 h 77"/>
              <a:gd name="T8" fmla="*/ 7 w 40"/>
              <a:gd name="T9" fmla="*/ 77 h 77"/>
              <a:gd name="T10" fmla="*/ 10 w 40"/>
              <a:gd name="T11" fmla="*/ 75 h 77"/>
              <a:gd name="T12" fmla="*/ 17 w 40"/>
              <a:gd name="T13" fmla="*/ 71 h 77"/>
              <a:gd name="T14" fmla="*/ 40 w 40"/>
              <a:gd name="T15" fmla="*/ 26 h 77"/>
              <a:gd name="T16" fmla="*/ 17 w 40"/>
              <a:gd name="T17" fmla="*/ 0 h 77"/>
              <a:gd name="T18" fmla="*/ 0 w 40"/>
              <a:gd name="T19" fmla="*/ 7 h 77"/>
              <a:gd name="T20" fmla="*/ 8 w 40"/>
              <a:gd name="T21" fmla="*/ 25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0" h="77">
                <a:moveTo>
                  <a:pt x="8" y="25"/>
                </a:moveTo>
                <a:lnTo>
                  <a:pt x="18" y="49"/>
                </a:lnTo>
                <a:lnTo>
                  <a:pt x="12" y="69"/>
                </a:lnTo>
                <a:lnTo>
                  <a:pt x="8" y="75"/>
                </a:lnTo>
                <a:lnTo>
                  <a:pt x="7" y="77"/>
                </a:lnTo>
                <a:lnTo>
                  <a:pt x="10" y="75"/>
                </a:lnTo>
                <a:lnTo>
                  <a:pt x="17" y="71"/>
                </a:lnTo>
                <a:lnTo>
                  <a:pt x="40" y="26"/>
                </a:lnTo>
                <a:lnTo>
                  <a:pt x="17" y="0"/>
                </a:lnTo>
                <a:lnTo>
                  <a:pt x="0" y="7"/>
                </a:lnTo>
                <a:lnTo>
                  <a:pt x="8" y="2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735" name="Freeform 242"/>
          <p:cNvSpPr>
            <a:spLocks/>
          </p:cNvSpPr>
          <p:nvPr/>
        </p:nvSpPr>
        <p:spPr bwMode="auto">
          <a:xfrm>
            <a:off x="7367587" y="1698626"/>
            <a:ext cx="7937" cy="1588"/>
          </a:xfrm>
          <a:custGeom>
            <a:avLst/>
            <a:gdLst>
              <a:gd name="T0" fmla="*/ 8 w 47"/>
              <a:gd name="T1" fmla="*/ 12 h 15"/>
              <a:gd name="T2" fmla="*/ 31 w 47"/>
              <a:gd name="T3" fmla="*/ 15 h 15"/>
              <a:gd name="T4" fmla="*/ 47 w 47"/>
              <a:gd name="T5" fmla="*/ 10 h 15"/>
              <a:gd name="T6" fmla="*/ 45 w 47"/>
              <a:gd name="T7" fmla="*/ 2 h 15"/>
              <a:gd name="T8" fmla="*/ 20 w 47"/>
              <a:gd name="T9" fmla="*/ 0 h 15"/>
              <a:gd name="T10" fmla="*/ 7 w 47"/>
              <a:gd name="T11" fmla="*/ 1 h 15"/>
              <a:gd name="T12" fmla="*/ 0 w 47"/>
              <a:gd name="T13" fmla="*/ 4 h 15"/>
              <a:gd name="T14" fmla="*/ 0 w 47"/>
              <a:gd name="T15" fmla="*/ 8 h 15"/>
              <a:gd name="T16" fmla="*/ 8 w 47"/>
              <a:gd name="T17" fmla="*/ 12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7" h="15">
                <a:moveTo>
                  <a:pt x="8" y="12"/>
                </a:moveTo>
                <a:lnTo>
                  <a:pt x="31" y="15"/>
                </a:lnTo>
                <a:lnTo>
                  <a:pt x="47" y="10"/>
                </a:lnTo>
                <a:lnTo>
                  <a:pt x="45" y="2"/>
                </a:lnTo>
                <a:lnTo>
                  <a:pt x="20" y="0"/>
                </a:lnTo>
                <a:lnTo>
                  <a:pt x="7" y="1"/>
                </a:lnTo>
                <a:lnTo>
                  <a:pt x="0" y="4"/>
                </a:lnTo>
                <a:lnTo>
                  <a:pt x="0" y="8"/>
                </a:lnTo>
                <a:lnTo>
                  <a:pt x="8" y="1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736" name="Freeform 243"/>
          <p:cNvSpPr>
            <a:spLocks/>
          </p:cNvSpPr>
          <p:nvPr/>
        </p:nvSpPr>
        <p:spPr bwMode="auto">
          <a:xfrm>
            <a:off x="7380287" y="1701801"/>
            <a:ext cx="9525" cy="1588"/>
          </a:xfrm>
          <a:custGeom>
            <a:avLst/>
            <a:gdLst>
              <a:gd name="T0" fmla="*/ 7 w 63"/>
              <a:gd name="T1" fmla="*/ 10 h 13"/>
              <a:gd name="T2" fmla="*/ 31 w 63"/>
              <a:gd name="T3" fmla="*/ 13 h 13"/>
              <a:gd name="T4" fmla="*/ 58 w 63"/>
              <a:gd name="T5" fmla="*/ 10 h 13"/>
              <a:gd name="T6" fmla="*/ 63 w 63"/>
              <a:gd name="T7" fmla="*/ 6 h 13"/>
              <a:gd name="T8" fmla="*/ 60 w 63"/>
              <a:gd name="T9" fmla="*/ 3 h 13"/>
              <a:gd name="T10" fmla="*/ 50 w 63"/>
              <a:gd name="T11" fmla="*/ 1 h 13"/>
              <a:gd name="T12" fmla="*/ 31 w 63"/>
              <a:gd name="T13" fmla="*/ 0 h 13"/>
              <a:gd name="T14" fmla="*/ 13 w 63"/>
              <a:gd name="T15" fmla="*/ 1 h 13"/>
              <a:gd name="T16" fmla="*/ 2 w 63"/>
              <a:gd name="T17" fmla="*/ 3 h 13"/>
              <a:gd name="T18" fmla="*/ 0 w 63"/>
              <a:gd name="T19" fmla="*/ 6 h 13"/>
              <a:gd name="T20" fmla="*/ 7 w 63"/>
              <a:gd name="T21" fmla="*/ 1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3" h="13">
                <a:moveTo>
                  <a:pt x="7" y="10"/>
                </a:moveTo>
                <a:lnTo>
                  <a:pt x="31" y="13"/>
                </a:lnTo>
                <a:lnTo>
                  <a:pt x="58" y="10"/>
                </a:lnTo>
                <a:lnTo>
                  <a:pt x="63" y="6"/>
                </a:lnTo>
                <a:lnTo>
                  <a:pt x="60" y="3"/>
                </a:lnTo>
                <a:lnTo>
                  <a:pt x="50" y="1"/>
                </a:lnTo>
                <a:lnTo>
                  <a:pt x="31" y="0"/>
                </a:lnTo>
                <a:lnTo>
                  <a:pt x="13" y="1"/>
                </a:lnTo>
                <a:lnTo>
                  <a:pt x="2" y="3"/>
                </a:lnTo>
                <a:lnTo>
                  <a:pt x="0" y="6"/>
                </a:lnTo>
                <a:lnTo>
                  <a:pt x="7" y="1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737" name="Freeform 244"/>
          <p:cNvSpPr>
            <a:spLocks/>
          </p:cNvSpPr>
          <p:nvPr/>
        </p:nvSpPr>
        <p:spPr bwMode="auto">
          <a:xfrm>
            <a:off x="7413625" y="1701801"/>
            <a:ext cx="12700" cy="1588"/>
          </a:xfrm>
          <a:custGeom>
            <a:avLst/>
            <a:gdLst>
              <a:gd name="T0" fmla="*/ 8 w 88"/>
              <a:gd name="T1" fmla="*/ 10 h 13"/>
              <a:gd name="T2" fmla="*/ 43 w 88"/>
              <a:gd name="T3" fmla="*/ 13 h 13"/>
              <a:gd name="T4" fmla="*/ 80 w 88"/>
              <a:gd name="T5" fmla="*/ 10 h 13"/>
              <a:gd name="T6" fmla="*/ 86 w 88"/>
              <a:gd name="T7" fmla="*/ 8 h 13"/>
              <a:gd name="T8" fmla="*/ 88 w 88"/>
              <a:gd name="T9" fmla="*/ 6 h 13"/>
              <a:gd name="T10" fmla="*/ 88 w 88"/>
              <a:gd name="T11" fmla="*/ 4 h 13"/>
              <a:gd name="T12" fmla="*/ 83 w 88"/>
              <a:gd name="T13" fmla="*/ 3 h 13"/>
              <a:gd name="T14" fmla="*/ 68 w 88"/>
              <a:gd name="T15" fmla="*/ 1 h 13"/>
              <a:gd name="T16" fmla="*/ 43 w 88"/>
              <a:gd name="T17" fmla="*/ 0 h 13"/>
              <a:gd name="T18" fmla="*/ 18 w 88"/>
              <a:gd name="T19" fmla="*/ 1 h 13"/>
              <a:gd name="T20" fmla="*/ 3 w 88"/>
              <a:gd name="T21" fmla="*/ 3 h 13"/>
              <a:gd name="T22" fmla="*/ 0 w 88"/>
              <a:gd name="T23" fmla="*/ 4 h 13"/>
              <a:gd name="T24" fmla="*/ 0 w 88"/>
              <a:gd name="T25" fmla="*/ 6 h 13"/>
              <a:gd name="T26" fmla="*/ 2 w 88"/>
              <a:gd name="T27" fmla="*/ 8 h 13"/>
              <a:gd name="T28" fmla="*/ 8 w 88"/>
              <a:gd name="T29" fmla="*/ 1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88" h="13">
                <a:moveTo>
                  <a:pt x="8" y="10"/>
                </a:moveTo>
                <a:lnTo>
                  <a:pt x="43" y="13"/>
                </a:lnTo>
                <a:lnTo>
                  <a:pt x="80" y="10"/>
                </a:lnTo>
                <a:lnTo>
                  <a:pt x="86" y="8"/>
                </a:lnTo>
                <a:lnTo>
                  <a:pt x="88" y="6"/>
                </a:lnTo>
                <a:lnTo>
                  <a:pt x="88" y="4"/>
                </a:lnTo>
                <a:lnTo>
                  <a:pt x="83" y="3"/>
                </a:lnTo>
                <a:lnTo>
                  <a:pt x="68" y="1"/>
                </a:lnTo>
                <a:lnTo>
                  <a:pt x="43" y="0"/>
                </a:lnTo>
                <a:lnTo>
                  <a:pt x="18" y="1"/>
                </a:lnTo>
                <a:lnTo>
                  <a:pt x="3" y="3"/>
                </a:lnTo>
                <a:lnTo>
                  <a:pt x="0" y="4"/>
                </a:lnTo>
                <a:lnTo>
                  <a:pt x="0" y="6"/>
                </a:lnTo>
                <a:lnTo>
                  <a:pt x="2" y="8"/>
                </a:lnTo>
                <a:lnTo>
                  <a:pt x="8" y="1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738" name="Freeform 245"/>
          <p:cNvSpPr>
            <a:spLocks/>
          </p:cNvSpPr>
          <p:nvPr/>
        </p:nvSpPr>
        <p:spPr bwMode="auto">
          <a:xfrm>
            <a:off x="7677150" y="1703388"/>
            <a:ext cx="4762" cy="7938"/>
          </a:xfrm>
          <a:custGeom>
            <a:avLst/>
            <a:gdLst>
              <a:gd name="T0" fmla="*/ 8 w 30"/>
              <a:gd name="T1" fmla="*/ 22 h 53"/>
              <a:gd name="T2" fmla="*/ 0 w 30"/>
              <a:gd name="T3" fmla="*/ 39 h 53"/>
              <a:gd name="T4" fmla="*/ 3 w 30"/>
              <a:gd name="T5" fmla="*/ 53 h 53"/>
              <a:gd name="T6" fmla="*/ 13 w 30"/>
              <a:gd name="T7" fmla="*/ 51 h 53"/>
              <a:gd name="T8" fmla="*/ 24 w 30"/>
              <a:gd name="T9" fmla="*/ 30 h 53"/>
              <a:gd name="T10" fmla="*/ 30 w 30"/>
              <a:gd name="T11" fmla="*/ 9 h 53"/>
              <a:gd name="T12" fmla="*/ 28 w 30"/>
              <a:gd name="T13" fmla="*/ 0 h 53"/>
              <a:gd name="T14" fmla="*/ 20 w 30"/>
              <a:gd name="T15" fmla="*/ 4 h 53"/>
              <a:gd name="T16" fmla="*/ 8 w 30"/>
              <a:gd name="T17" fmla="*/ 22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0" h="53">
                <a:moveTo>
                  <a:pt x="8" y="22"/>
                </a:moveTo>
                <a:lnTo>
                  <a:pt x="0" y="39"/>
                </a:lnTo>
                <a:lnTo>
                  <a:pt x="3" y="53"/>
                </a:lnTo>
                <a:lnTo>
                  <a:pt x="13" y="51"/>
                </a:lnTo>
                <a:lnTo>
                  <a:pt x="24" y="30"/>
                </a:lnTo>
                <a:lnTo>
                  <a:pt x="30" y="9"/>
                </a:lnTo>
                <a:lnTo>
                  <a:pt x="28" y="0"/>
                </a:lnTo>
                <a:lnTo>
                  <a:pt x="20" y="4"/>
                </a:lnTo>
                <a:lnTo>
                  <a:pt x="8" y="2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739" name="Freeform 246"/>
          <p:cNvSpPr>
            <a:spLocks/>
          </p:cNvSpPr>
          <p:nvPr/>
        </p:nvSpPr>
        <p:spPr bwMode="auto">
          <a:xfrm>
            <a:off x="7659687" y="1706563"/>
            <a:ext cx="4762" cy="11113"/>
          </a:xfrm>
          <a:custGeom>
            <a:avLst/>
            <a:gdLst>
              <a:gd name="T0" fmla="*/ 9 w 23"/>
              <a:gd name="T1" fmla="*/ 4 h 74"/>
              <a:gd name="T2" fmla="*/ 0 w 23"/>
              <a:gd name="T3" fmla="*/ 57 h 74"/>
              <a:gd name="T4" fmla="*/ 7 w 23"/>
              <a:gd name="T5" fmla="*/ 74 h 74"/>
              <a:gd name="T6" fmla="*/ 23 w 23"/>
              <a:gd name="T7" fmla="*/ 31 h 74"/>
              <a:gd name="T8" fmla="*/ 19 w 23"/>
              <a:gd name="T9" fmla="*/ 0 h 74"/>
              <a:gd name="T10" fmla="*/ 13 w 23"/>
              <a:gd name="T11" fmla="*/ 1 h 74"/>
              <a:gd name="T12" fmla="*/ 9 w 23"/>
              <a:gd name="T13" fmla="*/ 4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" h="74">
                <a:moveTo>
                  <a:pt x="9" y="4"/>
                </a:moveTo>
                <a:lnTo>
                  <a:pt x="0" y="57"/>
                </a:lnTo>
                <a:lnTo>
                  <a:pt x="7" y="74"/>
                </a:lnTo>
                <a:lnTo>
                  <a:pt x="23" y="31"/>
                </a:lnTo>
                <a:lnTo>
                  <a:pt x="19" y="0"/>
                </a:lnTo>
                <a:lnTo>
                  <a:pt x="13" y="1"/>
                </a:lnTo>
                <a:lnTo>
                  <a:pt x="9" y="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740" name="Freeform 247"/>
          <p:cNvSpPr>
            <a:spLocks/>
          </p:cNvSpPr>
          <p:nvPr/>
        </p:nvSpPr>
        <p:spPr bwMode="auto">
          <a:xfrm>
            <a:off x="7666037" y="1716088"/>
            <a:ext cx="6350" cy="4763"/>
          </a:xfrm>
          <a:custGeom>
            <a:avLst/>
            <a:gdLst>
              <a:gd name="T0" fmla="*/ 0 w 37"/>
              <a:gd name="T1" fmla="*/ 16 h 35"/>
              <a:gd name="T2" fmla="*/ 1 w 37"/>
              <a:gd name="T3" fmla="*/ 30 h 35"/>
              <a:gd name="T4" fmla="*/ 19 w 37"/>
              <a:gd name="T5" fmla="*/ 35 h 35"/>
              <a:gd name="T6" fmla="*/ 36 w 37"/>
              <a:gd name="T7" fmla="*/ 30 h 35"/>
              <a:gd name="T8" fmla="*/ 37 w 37"/>
              <a:gd name="T9" fmla="*/ 16 h 35"/>
              <a:gd name="T10" fmla="*/ 27 w 37"/>
              <a:gd name="T11" fmla="*/ 5 h 35"/>
              <a:gd name="T12" fmla="*/ 19 w 37"/>
              <a:gd name="T13" fmla="*/ 0 h 35"/>
              <a:gd name="T14" fmla="*/ 10 w 37"/>
              <a:gd name="T15" fmla="*/ 5 h 35"/>
              <a:gd name="T16" fmla="*/ 0 w 37"/>
              <a:gd name="T17" fmla="*/ 16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7" h="35">
                <a:moveTo>
                  <a:pt x="0" y="16"/>
                </a:moveTo>
                <a:lnTo>
                  <a:pt x="1" y="30"/>
                </a:lnTo>
                <a:lnTo>
                  <a:pt x="19" y="35"/>
                </a:lnTo>
                <a:lnTo>
                  <a:pt x="36" y="30"/>
                </a:lnTo>
                <a:lnTo>
                  <a:pt x="37" y="16"/>
                </a:lnTo>
                <a:lnTo>
                  <a:pt x="27" y="5"/>
                </a:lnTo>
                <a:lnTo>
                  <a:pt x="19" y="0"/>
                </a:lnTo>
                <a:lnTo>
                  <a:pt x="10" y="5"/>
                </a:lnTo>
                <a:lnTo>
                  <a:pt x="0" y="1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741" name="Freeform 248"/>
          <p:cNvSpPr>
            <a:spLocks/>
          </p:cNvSpPr>
          <p:nvPr/>
        </p:nvSpPr>
        <p:spPr bwMode="auto">
          <a:xfrm>
            <a:off x="7623175" y="1733551"/>
            <a:ext cx="6350" cy="17463"/>
          </a:xfrm>
          <a:custGeom>
            <a:avLst/>
            <a:gdLst>
              <a:gd name="T0" fmla="*/ 13 w 47"/>
              <a:gd name="T1" fmla="*/ 18 h 120"/>
              <a:gd name="T2" fmla="*/ 27 w 47"/>
              <a:gd name="T3" fmla="*/ 45 h 120"/>
              <a:gd name="T4" fmla="*/ 17 w 47"/>
              <a:gd name="T5" fmla="*/ 72 h 120"/>
              <a:gd name="T6" fmla="*/ 8 w 47"/>
              <a:gd name="T7" fmla="*/ 95 h 120"/>
              <a:gd name="T8" fmla="*/ 23 w 47"/>
              <a:gd name="T9" fmla="*/ 113 h 120"/>
              <a:gd name="T10" fmla="*/ 33 w 47"/>
              <a:gd name="T11" fmla="*/ 117 h 120"/>
              <a:gd name="T12" fmla="*/ 38 w 47"/>
              <a:gd name="T13" fmla="*/ 120 h 120"/>
              <a:gd name="T14" fmla="*/ 39 w 47"/>
              <a:gd name="T15" fmla="*/ 117 h 120"/>
              <a:gd name="T16" fmla="*/ 36 w 47"/>
              <a:gd name="T17" fmla="*/ 111 h 120"/>
              <a:gd name="T18" fmla="*/ 31 w 47"/>
              <a:gd name="T19" fmla="*/ 93 h 120"/>
              <a:gd name="T20" fmla="*/ 40 w 47"/>
              <a:gd name="T21" fmla="*/ 70 h 120"/>
              <a:gd name="T22" fmla="*/ 47 w 47"/>
              <a:gd name="T23" fmla="*/ 44 h 120"/>
              <a:gd name="T24" fmla="*/ 25 w 47"/>
              <a:gd name="T25" fmla="*/ 16 h 120"/>
              <a:gd name="T26" fmla="*/ 8 w 47"/>
              <a:gd name="T27" fmla="*/ 4 h 120"/>
              <a:gd name="T28" fmla="*/ 0 w 47"/>
              <a:gd name="T29" fmla="*/ 0 h 120"/>
              <a:gd name="T30" fmla="*/ 2 w 47"/>
              <a:gd name="T31" fmla="*/ 4 h 120"/>
              <a:gd name="T32" fmla="*/ 13 w 47"/>
              <a:gd name="T33" fmla="*/ 18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47" h="120">
                <a:moveTo>
                  <a:pt x="13" y="18"/>
                </a:moveTo>
                <a:lnTo>
                  <a:pt x="27" y="45"/>
                </a:lnTo>
                <a:lnTo>
                  <a:pt x="17" y="72"/>
                </a:lnTo>
                <a:lnTo>
                  <a:pt x="8" y="95"/>
                </a:lnTo>
                <a:lnTo>
                  <a:pt x="23" y="113"/>
                </a:lnTo>
                <a:lnTo>
                  <a:pt x="33" y="117"/>
                </a:lnTo>
                <a:lnTo>
                  <a:pt x="38" y="120"/>
                </a:lnTo>
                <a:lnTo>
                  <a:pt x="39" y="117"/>
                </a:lnTo>
                <a:lnTo>
                  <a:pt x="36" y="111"/>
                </a:lnTo>
                <a:lnTo>
                  <a:pt x="31" y="93"/>
                </a:lnTo>
                <a:lnTo>
                  <a:pt x="40" y="70"/>
                </a:lnTo>
                <a:lnTo>
                  <a:pt x="47" y="44"/>
                </a:lnTo>
                <a:lnTo>
                  <a:pt x="25" y="16"/>
                </a:lnTo>
                <a:lnTo>
                  <a:pt x="8" y="4"/>
                </a:lnTo>
                <a:lnTo>
                  <a:pt x="0" y="0"/>
                </a:lnTo>
                <a:lnTo>
                  <a:pt x="2" y="4"/>
                </a:lnTo>
                <a:lnTo>
                  <a:pt x="13" y="1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742" name="Freeform 249"/>
          <p:cNvSpPr>
            <a:spLocks/>
          </p:cNvSpPr>
          <p:nvPr/>
        </p:nvSpPr>
        <p:spPr bwMode="auto">
          <a:xfrm>
            <a:off x="7615237" y="1743076"/>
            <a:ext cx="4762" cy="6350"/>
          </a:xfrm>
          <a:custGeom>
            <a:avLst/>
            <a:gdLst>
              <a:gd name="T0" fmla="*/ 0 w 28"/>
              <a:gd name="T1" fmla="*/ 29 h 47"/>
              <a:gd name="T2" fmla="*/ 5 w 28"/>
              <a:gd name="T3" fmla="*/ 46 h 47"/>
              <a:gd name="T4" fmla="*/ 18 w 28"/>
              <a:gd name="T5" fmla="*/ 47 h 47"/>
              <a:gd name="T6" fmla="*/ 28 w 28"/>
              <a:gd name="T7" fmla="*/ 34 h 47"/>
              <a:gd name="T8" fmla="*/ 25 w 28"/>
              <a:gd name="T9" fmla="*/ 16 h 47"/>
              <a:gd name="T10" fmla="*/ 13 w 28"/>
              <a:gd name="T11" fmla="*/ 2 h 47"/>
              <a:gd name="T12" fmla="*/ 5 w 28"/>
              <a:gd name="T13" fmla="*/ 0 h 47"/>
              <a:gd name="T14" fmla="*/ 1 w 28"/>
              <a:gd name="T15" fmla="*/ 8 h 47"/>
              <a:gd name="T16" fmla="*/ 0 w 28"/>
              <a:gd name="T17" fmla="*/ 29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8" h="47">
                <a:moveTo>
                  <a:pt x="0" y="29"/>
                </a:moveTo>
                <a:lnTo>
                  <a:pt x="5" y="46"/>
                </a:lnTo>
                <a:lnTo>
                  <a:pt x="18" y="47"/>
                </a:lnTo>
                <a:lnTo>
                  <a:pt x="28" y="34"/>
                </a:lnTo>
                <a:lnTo>
                  <a:pt x="25" y="16"/>
                </a:lnTo>
                <a:lnTo>
                  <a:pt x="13" y="2"/>
                </a:lnTo>
                <a:lnTo>
                  <a:pt x="5" y="0"/>
                </a:lnTo>
                <a:lnTo>
                  <a:pt x="1" y="8"/>
                </a:lnTo>
                <a:lnTo>
                  <a:pt x="0" y="2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743" name="Freeform 250"/>
          <p:cNvSpPr>
            <a:spLocks/>
          </p:cNvSpPr>
          <p:nvPr/>
        </p:nvSpPr>
        <p:spPr bwMode="auto">
          <a:xfrm>
            <a:off x="7589837" y="1747838"/>
            <a:ext cx="12700" cy="11113"/>
          </a:xfrm>
          <a:custGeom>
            <a:avLst/>
            <a:gdLst>
              <a:gd name="T0" fmla="*/ 15 w 79"/>
              <a:gd name="T1" fmla="*/ 23 h 76"/>
              <a:gd name="T2" fmla="*/ 29 w 79"/>
              <a:gd name="T3" fmla="*/ 51 h 76"/>
              <a:gd name="T4" fmla="*/ 27 w 79"/>
              <a:gd name="T5" fmla="*/ 70 h 76"/>
              <a:gd name="T6" fmla="*/ 27 w 79"/>
              <a:gd name="T7" fmla="*/ 76 h 76"/>
              <a:gd name="T8" fmla="*/ 48 w 79"/>
              <a:gd name="T9" fmla="*/ 70 h 76"/>
              <a:gd name="T10" fmla="*/ 73 w 79"/>
              <a:gd name="T11" fmla="*/ 61 h 76"/>
              <a:gd name="T12" fmla="*/ 79 w 79"/>
              <a:gd name="T13" fmla="*/ 54 h 76"/>
              <a:gd name="T14" fmla="*/ 62 w 79"/>
              <a:gd name="T15" fmla="*/ 42 h 76"/>
              <a:gd name="T16" fmla="*/ 31 w 79"/>
              <a:gd name="T17" fmla="*/ 21 h 76"/>
              <a:gd name="T18" fmla="*/ 10 w 79"/>
              <a:gd name="T19" fmla="*/ 5 h 76"/>
              <a:gd name="T20" fmla="*/ 0 w 79"/>
              <a:gd name="T21" fmla="*/ 0 h 76"/>
              <a:gd name="T22" fmla="*/ 2 w 79"/>
              <a:gd name="T23" fmla="*/ 6 h 76"/>
              <a:gd name="T24" fmla="*/ 15 w 79"/>
              <a:gd name="T25" fmla="*/ 23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9" h="76">
                <a:moveTo>
                  <a:pt x="15" y="23"/>
                </a:moveTo>
                <a:lnTo>
                  <a:pt x="29" y="51"/>
                </a:lnTo>
                <a:lnTo>
                  <a:pt x="27" y="70"/>
                </a:lnTo>
                <a:lnTo>
                  <a:pt x="27" y="76"/>
                </a:lnTo>
                <a:lnTo>
                  <a:pt x="48" y="70"/>
                </a:lnTo>
                <a:lnTo>
                  <a:pt x="73" y="61"/>
                </a:lnTo>
                <a:lnTo>
                  <a:pt x="79" y="54"/>
                </a:lnTo>
                <a:lnTo>
                  <a:pt x="62" y="42"/>
                </a:lnTo>
                <a:lnTo>
                  <a:pt x="31" y="21"/>
                </a:lnTo>
                <a:lnTo>
                  <a:pt x="10" y="5"/>
                </a:lnTo>
                <a:lnTo>
                  <a:pt x="0" y="0"/>
                </a:lnTo>
                <a:lnTo>
                  <a:pt x="2" y="6"/>
                </a:lnTo>
                <a:lnTo>
                  <a:pt x="15" y="2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744" name="Freeform 251"/>
          <p:cNvSpPr>
            <a:spLocks/>
          </p:cNvSpPr>
          <p:nvPr/>
        </p:nvSpPr>
        <p:spPr bwMode="auto">
          <a:xfrm>
            <a:off x="7446962" y="1752601"/>
            <a:ext cx="12700" cy="1588"/>
          </a:xfrm>
          <a:custGeom>
            <a:avLst/>
            <a:gdLst>
              <a:gd name="T0" fmla="*/ 8 w 88"/>
              <a:gd name="T1" fmla="*/ 10 h 13"/>
              <a:gd name="T2" fmla="*/ 43 w 88"/>
              <a:gd name="T3" fmla="*/ 13 h 13"/>
              <a:gd name="T4" fmla="*/ 81 w 88"/>
              <a:gd name="T5" fmla="*/ 10 h 13"/>
              <a:gd name="T6" fmla="*/ 86 w 88"/>
              <a:gd name="T7" fmla="*/ 8 h 13"/>
              <a:gd name="T8" fmla="*/ 88 w 88"/>
              <a:gd name="T9" fmla="*/ 6 h 13"/>
              <a:gd name="T10" fmla="*/ 88 w 88"/>
              <a:gd name="T11" fmla="*/ 4 h 13"/>
              <a:gd name="T12" fmla="*/ 84 w 88"/>
              <a:gd name="T13" fmla="*/ 3 h 13"/>
              <a:gd name="T14" fmla="*/ 68 w 88"/>
              <a:gd name="T15" fmla="*/ 1 h 13"/>
              <a:gd name="T16" fmla="*/ 43 w 88"/>
              <a:gd name="T17" fmla="*/ 0 h 13"/>
              <a:gd name="T18" fmla="*/ 19 w 88"/>
              <a:gd name="T19" fmla="*/ 1 h 13"/>
              <a:gd name="T20" fmla="*/ 3 w 88"/>
              <a:gd name="T21" fmla="*/ 3 h 13"/>
              <a:gd name="T22" fmla="*/ 0 w 88"/>
              <a:gd name="T23" fmla="*/ 4 h 13"/>
              <a:gd name="T24" fmla="*/ 0 w 88"/>
              <a:gd name="T25" fmla="*/ 6 h 13"/>
              <a:gd name="T26" fmla="*/ 2 w 88"/>
              <a:gd name="T27" fmla="*/ 8 h 13"/>
              <a:gd name="T28" fmla="*/ 8 w 88"/>
              <a:gd name="T29" fmla="*/ 1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88" h="13">
                <a:moveTo>
                  <a:pt x="8" y="10"/>
                </a:moveTo>
                <a:lnTo>
                  <a:pt x="43" y="13"/>
                </a:lnTo>
                <a:lnTo>
                  <a:pt x="81" y="10"/>
                </a:lnTo>
                <a:lnTo>
                  <a:pt x="86" y="8"/>
                </a:lnTo>
                <a:lnTo>
                  <a:pt x="88" y="6"/>
                </a:lnTo>
                <a:lnTo>
                  <a:pt x="88" y="4"/>
                </a:lnTo>
                <a:lnTo>
                  <a:pt x="84" y="3"/>
                </a:lnTo>
                <a:lnTo>
                  <a:pt x="68" y="1"/>
                </a:lnTo>
                <a:lnTo>
                  <a:pt x="43" y="0"/>
                </a:lnTo>
                <a:lnTo>
                  <a:pt x="19" y="1"/>
                </a:lnTo>
                <a:lnTo>
                  <a:pt x="3" y="3"/>
                </a:lnTo>
                <a:lnTo>
                  <a:pt x="0" y="4"/>
                </a:lnTo>
                <a:lnTo>
                  <a:pt x="0" y="6"/>
                </a:lnTo>
                <a:lnTo>
                  <a:pt x="2" y="8"/>
                </a:lnTo>
                <a:lnTo>
                  <a:pt x="8" y="1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745" name="Freeform 252"/>
          <p:cNvSpPr>
            <a:spLocks/>
          </p:cNvSpPr>
          <p:nvPr/>
        </p:nvSpPr>
        <p:spPr bwMode="auto">
          <a:xfrm>
            <a:off x="7572375" y="1752601"/>
            <a:ext cx="95250" cy="14288"/>
          </a:xfrm>
          <a:custGeom>
            <a:avLst/>
            <a:gdLst>
              <a:gd name="T0" fmla="*/ 573 w 663"/>
              <a:gd name="T1" fmla="*/ 32 h 101"/>
              <a:gd name="T2" fmla="*/ 303 w 663"/>
              <a:gd name="T3" fmla="*/ 70 h 101"/>
              <a:gd name="T4" fmla="*/ 117 w 663"/>
              <a:gd name="T5" fmla="*/ 59 h 101"/>
              <a:gd name="T6" fmla="*/ 121 w 663"/>
              <a:gd name="T7" fmla="*/ 41 h 101"/>
              <a:gd name="T8" fmla="*/ 109 w 663"/>
              <a:gd name="T9" fmla="*/ 26 h 101"/>
              <a:gd name="T10" fmla="*/ 95 w 663"/>
              <a:gd name="T11" fmla="*/ 24 h 101"/>
              <a:gd name="T12" fmla="*/ 92 w 663"/>
              <a:gd name="T13" fmla="*/ 38 h 101"/>
              <a:gd name="T14" fmla="*/ 79 w 663"/>
              <a:gd name="T15" fmla="*/ 61 h 101"/>
              <a:gd name="T16" fmla="*/ 36 w 663"/>
              <a:gd name="T17" fmla="*/ 79 h 101"/>
              <a:gd name="T18" fmla="*/ 12 w 663"/>
              <a:gd name="T19" fmla="*/ 86 h 101"/>
              <a:gd name="T20" fmla="*/ 0 w 663"/>
              <a:gd name="T21" fmla="*/ 91 h 101"/>
              <a:gd name="T22" fmla="*/ 2 w 663"/>
              <a:gd name="T23" fmla="*/ 95 h 101"/>
              <a:gd name="T24" fmla="*/ 19 w 663"/>
              <a:gd name="T25" fmla="*/ 98 h 101"/>
              <a:gd name="T26" fmla="*/ 92 w 663"/>
              <a:gd name="T27" fmla="*/ 101 h 101"/>
              <a:gd name="T28" fmla="*/ 222 w 663"/>
              <a:gd name="T29" fmla="*/ 100 h 101"/>
              <a:gd name="T30" fmla="*/ 481 w 663"/>
              <a:gd name="T31" fmla="*/ 77 h 101"/>
              <a:gd name="T32" fmla="*/ 637 w 663"/>
              <a:gd name="T33" fmla="*/ 26 h 101"/>
              <a:gd name="T34" fmla="*/ 662 w 663"/>
              <a:gd name="T35" fmla="*/ 6 h 101"/>
              <a:gd name="T36" fmla="*/ 663 w 663"/>
              <a:gd name="T37" fmla="*/ 0 h 101"/>
              <a:gd name="T38" fmla="*/ 634 w 663"/>
              <a:gd name="T39" fmla="*/ 8 h 101"/>
              <a:gd name="T40" fmla="*/ 573 w 663"/>
              <a:gd name="T41" fmla="*/ 32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663" h="101">
                <a:moveTo>
                  <a:pt x="573" y="32"/>
                </a:moveTo>
                <a:lnTo>
                  <a:pt x="303" y="70"/>
                </a:lnTo>
                <a:lnTo>
                  <a:pt x="117" y="59"/>
                </a:lnTo>
                <a:lnTo>
                  <a:pt x="121" y="41"/>
                </a:lnTo>
                <a:lnTo>
                  <a:pt x="109" y="26"/>
                </a:lnTo>
                <a:lnTo>
                  <a:pt x="95" y="24"/>
                </a:lnTo>
                <a:lnTo>
                  <a:pt x="92" y="38"/>
                </a:lnTo>
                <a:lnTo>
                  <a:pt x="79" y="61"/>
                </a:lnTo>
                <a:lnTo>
                  <a:pt x="36" y="79"/>
                </a:lnTo>
                <a:lnTo>
                  <a:pt x="12" y="86"/>
                </a:lnTo>
                <a:lnTo>
                  <a:pt x="0" y="91"/>
                </a:lnTo>
                <a:lnTo>
                  <a:pt x="2" y="95"/>
                </a:lnTo>
                <a:lnTo>
                  <a:pt x="19" y="98"/>
                </a:lnTo>
                <a:lnTo>
                  <a:pt x="92" y="101"/>
                </a:lnTo>
                <a:lnTo>
                  <a:pt x="222" y="100"/>
                </a:lnTo>
                <a:lnTo>
                  <a:pt x="481" y="77"/>
                </a:lnTo>
                <a:lnTo>
                  <a:pt x="637" y="26"/>
                </a:lnTo>
                <a:lnTo>
                  <a:pt x="662" y="6"/>
                </a:lnTo>
                <a:lnTo>
                  <a:pt x="663" y="0"/>
                </a:lnTo>
                <a:lnTo>
                  <a:pt x="634" y="8"/>
                </a:lnTo>
                <a:lnTo>
                  <a:pt x="573" y="3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746" name="Freeform 253"/>
          <p:cNvSpPr>
            <a:spLocks/>
          </p:cNvSpPr>
          <p:nvPr/>
        </p:nvSpPr>
        <p:spPr bwMode="auto">
          <a:xfrm>
            <a:off x="7527925" y="1757363"/>
            <a:ext cx="38100" cy="11113"/>
          </a:xfrm>
          <a:custGeom>
            <a:avLst/>
            <a:gdLst>
              <a:gd name="T0" fmla="*/ 160 w 265"/>
              <a:gd name="T1" fmla="*/ 17 h 70"/>
              <a:gd name="T2" fmla="*/ 146 w 265"/>
              <a:gd name="T3" fmla="*/ 32 h 70"/>
              <a:gd name="T4" fmla="*/ 73 w 265"/>
              <a:gd name="T5" fmla="*/ 31 h 70"/>
              <a:gd name="T6" fmla="*/ 28 w 265"/>
              <a:gd name="T7" fmla="*/ 28 h 70"/>
              <a:gd name="T8" fmla="*/ 4 w 265"/>
              <a:gd name="T9" fmla="*/ 29 h 70"/>
              <a:gd name="T10" fmla="*/ 0 w 265"/>
              <a:gd name="T11" fmla="*/ 34 h 70"/>
              <a:gd name="T12" fmla="*/ 13 w 265"/>
              <a:gd name="T13" fmla="*/ 43 h 70"/>
              <a:gd name="T14" fmla="*/ 62 w 265"/>
              <a:gd name="T15" fmla="*/ 56 h 70"/>
              <a:gd name="T16" fmla="*/ 129 w 265"/>
              <a:gd name="T17" fmla="*/ 54 h 70"/>
              <a:gd name="T18" fmla="*/ 192 w 265"/>
              <a:gd name="T19" fmla="*/ 53 h 70"/>
              <a:gd name="T20" fmla="*/ 236 w 265"/>
              <a:gd name="T21" fmla="*/ 62 h 70"/>
              <a:gd name="T22" fmla="*/ 262 w 265"/>
              <a:gd name="T23" fmla="*/ 70 h 70"/>
              <a:gd name="T24" fmla="*/ 265 w 265"/>
              <a:gd name="T25" fmla="*/ 50 h 70"/>
              <a:gd name="T26" fmla="*/ 257 w 265"/>
              <a:gd name="T27" fmla="*/ 24 h 70"/>
              <a:gd name="T28" fmla="*/ 242 w 265"/>
              <a:gd name="T29" fmla="*/ 4 h 70"/>
              <a:gd name="T30" fmla="*/ 237 w 265"/>
              <a:gd name="T31" fmla="*/ 0 h 70"/>
              <a:gd name="T32" fmla="*/ 235 w 265"/>
              <a:gd name="T33" fmla="*/ 1 h 70"/>
              <a:gd name="T34" fmla="*/ 236 w 265"/>
              <a:gd name="T35" fmla="*/ 5 h 70"/>
              <a:gd name="T36" fmla="*/ 240 w 265"/>
              <a:gd name="T37" fmla="*/ 12 h 70"/>
              <a:gd name="T38" fmla="*/ 247 w 265"/>
              <a:gd name="T39" fmla="*/ 31 h 70"/>
              <a:gd name="T40" fmla="*/ 241 w 265"/>
              <a:gd name="T41" fmla="*/ 38 h 70"/>
              <a:gd name="T42" fmla="*/ 220 w 265"/>
              <a:gd name="T43" fmla="*/ 33 h 70"/>
              <a:gd name="T44" fmla="*/ 186 w 265"/>
              <a:gd name="T45" fmla="*/ 17 h 70"/>
              <a:gd name="T46" fmla="*/ 168 w 265"/>
              <a:gd name="T47" fmla="*/ 7 h 70"/>
              <a:gd name="T48" fmla="*/ 156 w 265"/>
              <a:gd name="T49" fmla="*/ 4 h 70"/>
              <a:gd name="T50" fmla="*/ 154 w 265"/>
              <a:gd name="T51" fmla="*/ 7 h 70"/>
              <a:gd name="T52" fmla="*/ 160 w 265"/>
              <a:gd name="T53" fmla="*/ 17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265" h="70">
                <a:moveTo>
                  <a:pt x="160" y="17"/>
                </a:moveTo>
                <a:lnTo>
                  <a:pt x="146" y="32"/>
                </a:lnTo>
                <a:lnTo>
                  <a:pt x="73" y="31"/>
                </a:lnTo>
                <a:lnTo>
                  <a:pt x="28" y="28"/>
                </a:lnTo>
                <a:lnTo>
                  <a:pt x="4" y="29"/>
                </a:lnTo>
                <a:lnTo>
                  <a:pt x="0" y="34"/>
                </a:lnTo>
                <a:lnTo>
                  <a:pt x="13" y="43"/>
                </a:lnTo>
                <a:lnTo>
                  <a:pt x="62" y="56"/>
                </a:lnTo>
                <a:lnTo>
                  <a:pt x="129" y="54"/>
                </a:lnTo>
                <a:lnTo>
                  <a:pt x="192" y="53"/>
                </a:lnTo>
                <a:lnTo>
                  <a:pt x="236" y="62"/>
                </a:lnTo>
                <a:lnTo>
                  <a:pt x="262" y="70"/>
                </a:lnTo>
                <a:lnTo>
                  <a:pt x="265" y="50"/>
                </a:lnTo>
                <a:lnTo>
                  <a:pt x="257" y="24"/>
                </a:lnTo>
                <a:lnTo>
                  <a:pt x="242" y="4"/>
                </a:lnTo>
                <a:lnTo>
                  <a:pt x="237" y="0"/>
                </a:lnTo>
                <a:lnTo>
                  <a:pt x="235" y="1"/>
                </a:lnTo>
                <a:lnTo>
                  <a:pt x="236" y="5"/>
                </a:lnTo>
                <a:lnTo>
                  <a:pt x="240" y="12"/>
                </a:lnTo>
                <a:lnTo>
                  <a:pt x="247" y="31"/>
                </a:lnTo>
                <a:lnTo>
                  <a:pt x="241" y="38"/>
                </a:lnTo>
                <a:lnTo>
                  <a:pt x="220" y="33"/>
                </a:lnTo>
                <a:lnTo>
                  <a:pt x="186" y="17"/>
                </a:lnTo>
                <a:lnTo>
                  <a:pt x="168" y="7"/>
                </a:lnTo>
                <a:lnTo>
                  <a:pt x="156" y="4"/>
                </a:lnTo>
                <a:lnTo>
                  <a:pt x="154" y="7"/>
                </a:lnTo>
                <a:lnTo>
                  <a:pt x="160" y="1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747" name="Freeform 254"/>
          <p:cNvSpPr>
            <a:spLocks/>
          </p:cNvSpPr>
          <p:nvPr/>
        </p:nvSpPr>
        <p:spPr bwMode="auto">
          <a:xfrm>
            <a:off x="7508875" y="1760538"/>
            <a:ext cx="7937" cy="1588"/>
          </a:xfrm>
          <a:custGeom>
            <a:avLst/>
            <a:gdLst>
              <a:gd name="T0" fmla="*/ 7 w 63"/>
              <a:gd name="T1" fmla="*/ 10 h 13"/>
              <a:gd name="T2" fmla="*/ 31 w 63"/>
              <a:gd name="T3" fmla="*/ 13 h 13"/>
              <a:gd name="T4" fmla="*/ 58 w 63"/>
              <a:gd name="T5" fmla="*/ 10 h 13"/>
              <a:gd name="T6" fmla="*/ 63 w 63"/>
              <a:gd name="T7" fmla="*/ 6 h 13"/>
              <a:gd name="T8" fmla="*/ 60 w 63"/>
              <a:gd name="T9" fmla="*/ 3 h 13"/>
              <a:gd name="T10" fmla="*/ 50 w 63"/>
              <a:gd name="T11" fmla="*/ 1 h 13"/>
              <a:gd name="T12" fmla="*/ 31 w 63"/>
              <a:gd name="T13" fmla="*/ 0 h 13"/>
              <a:gd name="T14" fmla="*/ 13 w 63"/>
              <a:gd name="T15" fmla="*/ 1 h 13"/>
              <a:gd name="T16" fmla="*/ 3 w 63"/>
              <a:gd name="T17" fmla="*/ 3 h 13"/>
              <a:gd name="T18" fmla="*/ 0 w 63"/>
              <a:gd name="T19" fmla="*/ 6 h 13"/>
              <a:gd name="T20" fmla="*/ 7 w 63"/>
              <a:gd name="T21" fmla="*/ 1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3" h="13">
                <a:moveTo>
                  <a:pt x="7" y="10"/>
                </a:moveTo>
                <a:lnTo>
                  <a:pt x="31" y="13"/>
                </a:lnTo>
                <a:lnTo>
                  <a:pt x="58" y="10"/>
                </a:lnTo>
                <a:lnTo>
                  <a:pt x="63" y="6"/>
                </a:lnTo>
                <a:lnTo>
                  <a:pt x="60" y="3"/>
                </a:lnTo>
                <a:lnTo>
                  <a:pt x="50" y="1"/>
                </a:lnTo>
                <a:lnTo>
                  <a:pt x="31" y="0"/>
                </a:lnTo>
                <a:lnTo>
                  <a:pt x="13" y="1"/>
                </a:lnTo>
                <a:lnTo>
                  <a:pt x="3" y="3"/>
                </a:lnTo>
                <a:lnTo>
                  <a:pt x="0" y="6"/>
                </a:lnTo>
                <a:lnTo>
                  <a:pt x="7" y="1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748" name="Freeform 255"/>
          <p:cNvSpPr>
            <a:spLocks/>
          </p:cNvSpPr>
          <p:nvPr/>
        </p:nvSpPr>
        <p:spPr bwMode="auto">
          <a:xfrm>
            <a:off x="7250112" y="1766888"/>
            <a:ext cx="20637" cy="7938"/>
          </a:xfrm>
          <a:custGeom>
            <a:avLst/>
            <a:gdLst>
              <a:gd name="T0" fmla="*/ 0 w 136"/>
              <a:gd name="T1" fmla="*/ 1 h 57"/>
              <a:gd name="T2" fmla="*/ 64 w 136"/>
              <a:gd name="T3" fmla="*/ 40 h 57"/>
              <a:gd name="T4" fmla="*/ 136 w 136"/>
              <a:gd name="T5" fmla="*/ 57 h 57"/>
              <a:gd name="T6" fmla="*/ 121 w 136"/>
              <a:gd name="T7" fmla="*/ 42 h 57"/>
              <a:gd name="T8" fmla="*/ 72 w 136"/>
              <a:gd name="T9" fmla="*/ 17 h 57"/>
              <a:gd name="T10" fmla="*/ 22 w 136"/>
              <a:gd name="T11" fmla="*/ 0 h 57"/>
              <a:gd name="T12" fmla="*/ 0 w 136"/>
              <a:gd name="T13" fmla="*/ 1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6" h="57">
                <a:moveTo>
                  <a:pt x="0" y="1"/>
                </a:moveTo>
                <a:lnTo>
                  <a:pt x="64" y="40"/>
                </a:lnTo>
                <a:lnTo>
                  <a:pt x="136" y="57"/>
                </a:lnTo>
                <a:lnTo>
                  <a:pt x="121" y="42"/>
                </a:lnTo>
                <a:lnTo>
                  <a:pt x="72" y="17"/>
                </a:lnTo>
                <a:lnTo>
                  <a:pt x="22" y="0"/>
                </a:lnTo>
                <a:lnTo>
                  <a:pt x="0" y="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749" name="Freeform 256"/>
          <p:cNvSpPr>
            <a:spLocks/>
          </p:cNvSpPr>
          <p:nvPr/>
        </p:nvSpPr>
        <p:spPr bwMode="auto">
          <a:xfrm>
            <a:off x="7273925" y="1778001"/>
            <a:ext cx="30162" cy="12700"/>
          </a:xfrm>
          <a:custGeom>
            <a:avLst/>
            <a:gdLst>
              <a:gd name="T0" fmla="*/ 0 w 207"/>
              <a:gd name="T1" fmla="*/ 0 h 90"/>
              <a:gd name="T2" fmla="*/ 31 w 207"/>
              <a:gd name="T3" fmla="*/ 23 h 90"/>
              <a:gd name="T4" fmla="*/ 104 w 207"/>
              <a:gd name="T5" fmla="*/ 57 h 90"/>
              <a:gd name="T6" fmla="*/ 177 w 207"/>
              <a:gd name="T7" fmla="*/ 85 h 90"/>
              <a:gd name="T8" fmla="*/ 207 w 207"/>
              <a:gd name="T9" fmla="*/ 90 h 90"/>
              <a:gd name="T10" fmla="*/ 177 w 207"/>
              <a:gd name="T11" fmla="*/ 70 h 90"/>
              <a:gd name="T12" fmla="*/ 104 w 207"/>
              <a:gd name="T13" fmla="*/ 33 h 90"/>
              <a:gd name="T14" fmla="*/ 31 w 207"/>
              <a:gd name="T15" fmla="*/ 3 h 90"/>
              <a:gd name="T16" fmla="*/ 0 w 207"/>
              <a:gd name="T17" fmla="*/ 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07" h="90">
                <a:moveTo>
                  <a:pt x="0" y="0"/>
                </a:moveTo>
                <a:lnTo>
                  <a:pt x="31" y="23"/>
                </a:lnTo>
                <a:lnTo>
                  <a:pt x="104" y="57"/>
                </a:lnTo>
                <a:lnTo>
                  <a:pt x="177" y="85"/>
                </a:lnTo>
                <a:lnTo>
                  <a:pt x="207" y="90"/>
                </a:lnTo>
                <a:lnTo>
                  <a:pt x="177" y="70"/>
                </a:lnTo>
                <a:lnTo>
                  <a:pt x="104" y="33"/>
                </a:lnTo>
                <a:lnTo>
                  <a:pt x="31" y="3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750" name="Freeform 257"/>
          <p:cNvSpPr>
            <a:spLocks noEditPoints="1"/>
          </p:cNvSpPr>
          <p:nvPr/>
        </p:nvSpPr>
        <p:spPr bwMode="auto">
          <a:xfrm>
            <a:off x="6796087" y="1816101"/>
            <a:ext cx="100012" cy="371475"/>
          </a:xfrm>
          <a:custGeom>
            <a:avLst/>
            <a:gdLst>
              <a:gd name="T0" fmla="*/ 582 w 692"/>
              <a:gd name="T1" fmla="*/ 169 h 2577"/>
              <a:gd name="T2" fmla="*/ 518 w 692"/>
              <a:gd name="T3" fmla="*/ 457 h 2577"/>
              <a:gd name="T4" fmla="*/ 446 w 692"/>
              <a:gd name="T5" fmla="*/ 687 h 2577"/>
              <a:gd name="T6" fmla="*/ 356 w 692"/>
              <a:gd name="T7" fmla="*/ 879 h 2577"/>
              <a:gd name="T8" fmla="*/ 238 w 692"/>
              <a:gd name="T9" fmla="*/ 1060 h 2577"/>
              <a:gd name="T10" fmla="*/ 98 w 692"/>
              <a:gd name="T11" fmla="*/ 1293 h 2577"/>
              <a:gd name="T12" fmla="*/ 24 w 692"/>
              <a:gd name="T13" fmla="*/ 1568 h 2577"/>
              <a:gd name="T14" fmla="*/ 0 w 692"/>
              <a:gd name="T15" fmla="*/ 2078 h 2577"/>
              <a:gd name="T16" fmla="*/ 55 w 692"/>
              <a:gd name="T17" fmla="*/ 2536 h 2577"/>
              <a:gd name="T18" fmla="*/ 66 w 692"/>
              <a:gd name="T19" fmla="*/ 2568 h 2577"/>
              <a:gd name="T20" fmla="*/ 71 w 692"/>
              <a:gd name="T21" fmla="*/ 2577 h 2577"/>
              <a:gd name="T22" fmla="*/ 71 w 692"/>
              <a:gd name="T23" fmla="*/ 2562 h 2577"/>
              <a:gd name="T24" fmla="*/ 66 w 692"/>
              <a:gd name="T25" fmla="*/ 2524 h 2577"/>
              <a:gd name="T26" fmla="*/ 53 w 692"/>
              <a:gd name="T27" fmla="*/ 2439 h 2577"/>
              <a:gd name="T28" fmla="*/ 41 w 692"/>
              <a:gd name="T29" fmla="*/ 2338 h 2577"/>
              <a:gd name="T30" fmla="*/ 28 w 692"/>
              <a:gd name="T31" fmla="*/ 2170 h 2577"/>
              <a:gd name="T32" fmla="*/ 26 w 692"/>
              <a:gd name="T33" fmla="*/ 1925 h 2577"/>
              <a:gd name="T34" fmla="*/ 39 w 692"/>
              <a:gd name="T35" fmla="*/ 1645 h 2577"/>
              <a:gd name="T36" fmla="*/ 76 w 692"/>
              <a:gd name="T37" fmla="*/ 1427 h 2577"/>
              <a:gd name="T38" fmla="*/ 143 w 692"/>
              <a:gd name="T39" fmla="*/ 1250 h 2577"/>
              <a:gd name="T40" fmla="*/ 245 w 692"/>
              <a:gd name="T41" fmla="*/ 1093 h 2577"/>
              <a:gd name="T42" fmla="*/ 292 w 692"/>
              <a:gd name="T43" fmla="*/ 1039 h 2577"/>
              <a:gd name="T44" fmla="*/ 316 w 692"/>
              <a:gd name="T45" fmla="*/ 1022 h 2577"/>
              <a:gd name="T46" fmla="*/ 301 w 692"/>
              <a:gd name="T47" fmla="*/ 1073 h 2577"/>
              <a:gd name="T48" fmla="*/ 251 w 692"/>
              <a:gd name="T49" fmla="*/ 1183 h 2577"/>
              <a:gd name="T50" fmla="*/ 135 w 692"/>
              <a:gd name="T51" fmla="*/ 1493 h 2577"/>
              <a:gd name="T52" fmla="*/ 86 w 692"/>
              <a:gd name="T53" fmla="*/ 1791 h 2577"/>
              <a:gd name="T54" fmla="*/ 78 w 692"/>
              <a:gd name="T55" fmla="*/ 1956 h 2577"/>
              <a:gd name="T56" fmla="*/ 99 w 692"/>
              <a:gd name="T57" fmla="*/ 1782 h 2577"/>
              <a:gd name="T58" fmla="*/ 176 w 692"/>
              <a:gd name="T59" fmla="*/ 1440 h 2577"/>
              <a:gd name="T60" fmla="*/ 324 w 692"/>
              <a:gd name="T61" fmla="*/ 1078 h 2577"/>
              <a:gd name="T62" fmla="*/ 379 w 692"/>
              <a:gd name="T63" fmla="*/ 953 h 2577"/>
              <a:gd name="T64" fmla="*/ 393 w 692"/>
              <a:gd name="T65" fmla="*/ 888 h 2577"/>
              <a:gd name="T66" fmla="*/ 389 w 692"/>
              <a:gd name="T67" fmla="*/ 880 h 2577"/>
              <a:gd name="T68" fmla="*/ 389 w 692"/>
              <a:gd name="T69" fmla="*/ 876 h 2577"/>
              <a:gd name="T70" fmla="*/ 392 w 692"/>
              <a:gd name="T71" fmla="*/ 875 h 2577"/>
              <a:gd name="T72" fmla="*/ 399 w 692"/>
              <a:gd name="T73" fmla="*/ 878 h 2577"/>
              <a:gd name="T74" fmla="*/ 468 w 692"/>
              <a:gd name="T75" fmla="*/ 784 h 2577"/>
              <a:gd name="T76" fmla="*/ 579 w 692"/>
              <a:gd name="T77" fmla="*/ 531 h 2577"/>
              <a:gd name="T78" fmla="*/ 655 w 692"/>
              <a:gd name="T79" fmla="*/ 273 h 2577"/>
              <a:gd name="T80" fmla="*/ 692 w 692"/>
              <a:gd name="T81" fmla="*/ 58 h 2577"/>
              <a:gd name="T82" fmla="*/ 684 w 692"/>
              <a:gd name="T83" fmla="*/ 58 h 2577"/>
              <a:gd name="T84" fmla="*/ 665 w 692"/>
              <a:gd name="T85" fmla="*/ 147 h 2577"/>
              <a:gd name="T86" fmla="*/ 566 w 692"/>
              <a:gd name="T87" fmla="*/ 495 h 2577"/>
              <a:gd name="T88" fmla="*/ 476 w 692"/>
              <a:gd name="T89" fmla="*/ 721 h 2577"/>
              <a:gd name="T90" fmla="*/ 485 w 692"/>
              <a:gd name="T91" fmla="*/ 667 h 2577"/>
              <a:gd name="T92" fmla="*/ 517 w 692"/>
              <a:gd name="T93" fmla="*/ 549 h 2577"/>
              <a:gd name="T94" fmla="*/ 598 w 692"/>
              <a:gd name="T95" fmla="*/ 214 h 2577"/>
              <a:gd name="T96" fmla="*/ 628 w 692"/>
              <a:gd name="T97" fmla="*/ 0 h 2577"/>
              <a:gd name="T98" fmla="*/ 611 w 692"/>
              <a:gd name="T99" fmla="*/ 38 h 2577"/>
              <a:gd name="T100" fmla="*/ 582 w 692"/>
              <a:gd name="T101" fmla="*/ 169 h 2577"/>
              <a:gd name="T102" fmla="*/ 361 w 692"/>
              <a:gd name="T103" fmla="*/ 965 h 2577"/>
              <a:gd name="T104" fmla="*/ 341 w 692"/>
              <a:gd name="T105" fmla="*/ 999 h 2577"/>
              <a:gd name="T106" fmla="*/ 330 w 692"/>
              <a:gd name="T107" fmla="*/ 1008 h 2577"/>
              <a:gd name="T108" fmla="*/ 343 w 692"/>
              <a:gd name="T109" fmla="*/ 956 h 2577"/>
              <a:gd name="T110" fmla="*/ 375 w 692"/>
              <a:gd name="T111" fmla="*/ 913 h 2577"/>
              <a:gd name="T112" fmla="*/ 374 w 692"/>
              <a:gd name="T113" fmla="*/ 927 h 2577"/>
              <a:gd name="T114" fmla="*/ 361 w 692"/>
              <a:gd name="T115" fmla="*/ 965 h 25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692" h="2577">
                <a:moveTo>
                  <a:pt x="582" y="169"/>
                </a:moveTo>
                <a:lnTo>
                  <a:pt x="518" y="457"/>
                </a:lnTo>
                <a:lnTo>
                  <a:pt x="446" y="687"/>
                </a:lnTo>
                <a:lnTo>
                  <a:pt x="356" y="879"/>
                </a:lnTo>
                <a:lnTo>
                  <a:pt x="238" y="1060"/>
                </a:lnTo>
                <a:lnTo>
                  <a:pt x="98" y="1293"/>
                </a:lnTo>
                <a:lnTo>
                  <a:pt x="24" y="1568"/>
                </a:lnTo>
                <a:lnTo>
                  <a:pt x="0" y="2078"/>
                </a:lnTo>
                <a:lnTo>
                  <a:pt x="55" y="2536"/>
                </a:lnTo>
                <a:lnTo>
                  <a:pt x="66" y="2568"/>
                </a:lnTo>
                <a:lnTo>
                  <a:pt x="71" y="2577"/>
                </a:lnTo>
                <a:lnTo>
                  <a:pt x="71" y="2562"/>
                </a:lnTo>
                <a:lnTo>
                  <a:pt x="66" y="2524"/>
                </a:lnTo>
                <a:lnTo>
                  <a:pt x="53" y="2439"/>
                </a:lnTo>
                <a:lnTo>
                  <a:pt x="41" y="2338"/>
                </a:lnTo>
                <a:lnTo>
                  <a:pt x="28" y="2170"/>
                </a:lnTo>
                <a:lnTo>
                  <a:pt x="26" y="1925"/>
                </a:lnTo>
                <a:lnTo>
                  <a:pt x="39" y="1645"/>
                </a:lnTo>
                <a:lnTo>
                  <a:pt x="76" y="1427"/>
                </a:lnTo>
                <a:lnTo>
                  <a:pt x="143" y="1250"/>
                </a:lnTo>
                <a:lnTo>
                  <a:pt x="245" y="1093"/>
                </a:lnTo>
                <a:lnTo>
                  <a:pt x="292" y="1039"/>
                </a:lnTo>
                <a:lnTo>
                  <a:pt x="316" y="1022"/>
                </a:lnTo>
                <a:lnTo>
                  <a:pt x="301" y="1073"/>
                </a:lnTo>
                <a:lnTo>
                  <a:pt x="251" y="1183"/>
                </a:lnTo>
                <a:lnTo>
                  <a:pt x="135" y="1493"/>
                </a:lnTo>
                <a:lnTo>
                  <a:pt x="86" y="1791"/>
                </a:lnTo>
                <a:lnTo>
                  <a:pt x="78" y="1956"/>
                </a:lnTo>
                <a:lnTo>
                  <a:pt x="99" y="1782"/>
                </a:lnTo>
                <a:lnTo>
                  <a:pt x="176" y="1440"/>
                </a:lnTo>
                <a:lnTo>
                  <a:pt x="324" y="1078"/>
                </a:lnTo>
                <a:lnTo>
                  <a:pt x="379" y="953"/>
                </a:lnTo>
                <a:lnTo>
                  <a:pt x="393" y="888"/>
                </a:lnTo>
                <a:lnTo>
                  <a:pt x="389" y="880"/>
                </a:lnTo>
                <a:lnTo>
                  <a:pt x="389" y="876"/>
                </a:lnTo>
                <a:lnTo>
                  <a:pt x="392" y="875"/>
                </a:lnTo>
                <a:lnTo>
                  <a:pt x="399" y="878"/>
                </a:lnTo>
                <a:lnTo>
                  <a:pt x="468" y="784"/>
                </a:lnTo>
                <a:lnTo>
                  <a:pt x="579" y="531"/>
                </a:lnTo>
                <a:lnTo>
                  <a:pt x="655" y="273"/>
                </a:lnTo>
                <a:lnTo>
                  <a:pt x="692" y="58"/>
                </a:lnTo>
                <a:lnTo>
                  <a:pt x="684" y="58"/>
                </a:lnTo>
                <a:lnTo>
                  <a:pt x="665" y="147"/>
                </a:lnTo>
                <a:lnTo>
                  <a:pt x="566" y="495"/>
                </a:lnTo>
                <a:lnTo>
                  <a:pt x="476" y="721"/>
                </a:lnTo>
                <a:lnTo>
                  <a:pt x="485" y="667"/>
                </a:lnTo>
                <a:lnTo>
                  <a:pt x="517" y="549"/>
                </a:lnTo>
                <a:lnTo>
                  <a:pt x="598" y="214"/>
                </a:lnTo>
                <a:lnTo>
                  <a:pt x="628" y="0"/>
                </a:lnTo>
                <a:lnTo>
                  <a:pt x="611" y="38"/>
                </a:lnTo>
                <a:lnTo>
                  <a:pt x="582" y="169"/>
                </a:lnTo>
                <a:close/>
                <a:moveTo>
                  <a:pt x="361" y="965"/>
                </a:moveTo>
                <a:lnTo>
                  <a:pt x="341" y="999"/>
                </a:lnTo>
                <a:lnTo>
                  <a:pt x="330" y="1008"/>
                </a:lnTo>
                <a:lnTo>
                  <a:pt x="343" y="956"/>
                </a:lnTo>
                <a:lnTo>
                  <a:pt x="375" y="913"/>
                </a:lnTo>
                <a:lnTo>
                  <a:pt x="374" y="927"/>
                </a:lnTo>
                <a:lnTo>
                  <a:pt x="361" y="96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751" name="Freeform 258"/>
          <p:cNvSpPr>
            <a:spLocks/>
          </p:cNvSpPr>
          <p:nvPr/>
        </p:nvSpPr>
        <p:spPr bwMode="auto">
          <a:xfrm>
            <a:off x="6902450" y="1814513"/>
            <a:ext cx="14287" cy="1588"/>
          </a:xfrm>
          <a:custGeom>
            <a:avLst/>
            <a:gdLst>
              <a:gd name="T0" fmla="*/ 12 w 95"/>
              <a:gd name="T1" fmla="*/ 8 h 11"/>
              <a:gd name="T2" fmla="*/ 56 w 95"/>
              <a:gd name="T3" fmla="*/ 11 h 11"/>
              <a:gd name="T4" fmla="*/ 95 w 95"/>
              <a:gd name="T5" fmla="*/ 8 h 11"/>
              <a:gd name="T6" fmla="*/ 95 w 95"/>
              <a:gd name="T7" fmla="*/ 1 h 11"/>
              <a:gd name="T8" fmla="*/ 47 w 95"/>
              <a:gd name="T9" fmla="*/ 0 h 11"/>
              <a:gd name="T10" fmla="*/ 19 w 95"/>
              <a:gd name="T11" fmla="*/ 1 h 11"/>
              <a:gd name="T12" fmla="*/ 3 w 95"/>
              <a:gd name="T13" fmla="*/ 3 h 11"/>
              <a:gd name="T14" fmla="*/ 0 w 95"/>
              <a:gd name="T15" fmla="*/ 4 h 11"/>
              <a:gd name="T16" fmla="*/ 0 w 95"/>
              <a:gd name="T17" fmla="*/ 5 h 11"/>
              <a:gd name="T18" fmla="*/ 4 w 95"/>
              <a:gd name="T19" fmla="*/ 7 h 11"/>
              <a:gd name="T20" fmla="*/ 12 w 95"/>
              <a:gd name="T21" fmla="*/ 8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95" h="11">
                <a:moveTo>
                  <a:pt x="12" y="8"/>
                </a:moveTo>
                <a:lnTo>
                  <a:pt x="56" y="11"/>
                </a:lnTo>
                <a:lnTo>
                  <a:pt x="95" y="8"/>
                </a:lnTo>
                <a:lnTo>
                  <a:pt x="95" y="1"/>
                </a:lnTo>
                <a:lnTo>
                  <a:pt x="47" y="0"/>
                </a:lnTo>
                <a:lnTo>
                  <a:pt x="19" y="1"/>
                </a:lnTo>
                <a:lnTo>
                  <a:pt x="3" y="3"/>
                </a:lnTo>
                <a:lnTo>
                  <a:pt x="0" y="4"/>
                </a:lnTo>
                <a:lnTo>
                  <a:pt x="0" y="5"/>
                </a:lnTo>
                <a:lnTo>
                  <a:pt x="4" y="7"/>
                </a:lnTo>
                <a:lnTo>
                  <a:pt x="12" y="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752" name="Freeform 259"/>
          <p:cNvSpPr>
            <a:spLocks/>
          </p:cNvSpPr>
          <p:nvPr/>
        </p:nvSpPr>
        <p:spPr bwMode="auto">
          <a:xfrm>
            <a:off x="6921500" y="1817688"/>
            <a:ext cx="114300" cy="46038"/>
          </a:xfrm>
          <a:custGeom>
            <a:avLst/>
            <a:gdLst>
              <a:gd name="T0" fmla="*/ 114 w 795"/>
              <a:gd name="T1" fmla="*/ 10 h 322"/>
              <a:gd name="T2" fmla="*/ 202 w 795"/>
              <a:gd name="T3" fmla="*/ 26 h 322"/>
              <a:gd name="T4" fmla="*/ 244 w 795"/>
              <a:gd name="T5" fmla="*/ 50 h 322"/>
              <a:gd name="T6" fmla="*/ 404 w 795"/>
              <a:gd name="T7" fmla="*/ 172 h 322"/>
              <a:gd name="T8" fmla="*/ 630 w 795"/>
              <a:gd name="T9" fmla="*/ 279 h 322"/>
              <a:gd name="T10" fmla="*/ 676 w 795"/>
              <a:gd name="T11" fmla="*/ 291 h 322"/>
              <a:gd name="T12" fmla="*/ 718 w 795"/>
              <a:gd name="T13" fmla="*/ 305 h 322"/>
              <a:gd name="T14" fmla="*/ 736 w 795"/>
              <a:gd name="T15" fmla="*/ 310 h 322"/>
              <a:gd name="T16" fmla="*/ 751 w 795"/>
              <a:gd name="T17" fmla="*/ 314 h 322"/>
              <a:gd name="T18" fmla="*/ 763 w 795"/>
              <a:gd name="T19" fmla="*/ 318 h 322"/>
              <a:gd name="T20" fmla="*/ 770 w 795"/>
              <a:gd name="T21" fmla="*/ 320 h 322"/>
              <a:gd name="T22" fmla="*/ 788 w 795"/>
              <a:gd name="T23" fmla="*/ 322 h 322"/>
              <a:gd name="T24" fmla="*/ 795 w 795"/>
              <a:gd name="T25" fmla="*/ 310 h 322"/>
              <a:gd name="T26" fmla="*/ 769 w 795"/>
              <a:gd name="T27" fmla="*/ 292 h 322"/>
              <a:gd name="T28" fmla="*/ 706 w 795"/>
              <a:gd name="T29" fmla="*/ 277 h 322"/>
              <a:gd name="T30" fmla="*/ 502 w 795"/>
              <a:gd name="T31" fmla="*/ 208 h 322"/>
              <a:gd name="T32" fmla="*/ 314 w 795"/>
              <a:gd name="T33" fmla="*/ 81 h 322"/>
              <a:gd name="T34" fmla="*/ 220 w 795"/>
              <a:gd name="T35" fmla="*/ 9 h 322"/>
              <a:gd name="T36" fmla="*/ 112 w 795"/>
              <a:gd name="T37" fmla="*/ 0 h 322"/>
              <a:gd name="T38" fmla="*/ 0 w 795"/>
              <a:gd name="T39" fmla="*/ 4 h 322"/>
              <a:gd name="T40" fmla="*/ 114 w 795"/>
              <a:gd name="T41" fmla="*/ 10 h 3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795" h="322">
                <a:moveTo>
                  <a:pt x="114" y="10"/>
                </a:moveTo>
                <a:lnTo>
                  <a:pt x="202" y="26"/>
                </a:lnTo>
                <a:lnTo>
                  <a:pt x="244" y="50"/>
                </a:lnTo>
                <a:lnTo>
                  <a:pt x="404" y="172"/>
                </a:lnTo>
                <a:lnTo>
                  <a:pt x="630" y="279"/>
                </a:lnTo>
                <a:lnTo>
                  <a:pt x="676" y="291"/>
                </a:lnTo>
                <a:lnTo>
                  <a:pt x="718" y="305"/>
                </a:lnTo>
                <a:lnTo>
                  <a:pt x="736" y="310"/>
                </a:lnTo>
                <a:lnTo>
                  <a:pt x="751" y="314"/>
                </a:lnTo>
                <a:lnTo>
                  <a:pt x="763" y="318"/>
                </a:lnTo>
                <a:lnTo>
                  <a:pt x="770" y="320"/>
                </a:lnTo>
                <a:lnTo>
                  <a:pt x="788" y="322"/>
                </a:lnTo>
                <a:lnTo>
                  <a:pt x="795" y="310"/>
                </a:lnTo>
                <a:lnTo>
                  <a:pt x="769" y="292"/>
                </a:lnTo>
                <a:lnTo>
                  <a:pt x="706" y="277"/>
                </a:lnTo>
                <a:lnTo>
                  <a:pt x="502" y="208"/>
                </a:lnTo>
                <a:lnTo>
                  <a:pt x="314" y="81"/>
                </a:lnTo>
                <a:lnTo>
                  <a:pt x="220" y="9"/>
                </a:lnTo>
                <a:lnTo>
                  <a:pt x="112" y="0"/>
                </a:lnTo>
                <a:lnTo>
                  <a:pt x="0" y="4"/>
                </a:lnTo>
                <a:lnTo>
                  <a:pt x="114" y="1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753" name="Freeform 260"/>
          <p:cNvSpPr>
            <a:spLocks/>
          </p:cNvSpPr>
          <p:nvPr/>
        </p:nvSpPr>
        <p:spPr bwMode="auto">
          <a:xfrm>
            <a:off x="7246937" y="1817688"/>
            <a:ext cx="26987" cy="3175"/>
          </a:xfrm>
          <a:custGeom>
            <a:avLst/>
            <a:gdLst>
              <a:gd name="T0" fmla="*/ 12 w 185"/>
              <a:gd name="T1" fmla="*/ 19 h 30"/>
              <a:gd name="T2" fmla="*/ 3 w 185"/>
              <a:gd name="T3" fmla="*/ 23 h 30"/>
              <a:gd name="T4" fmla="*/ 0 w 185"/>
              <a:gd name="T5" fmla="*/ 26 h 30"/>
              <a:gd name="T6" fmla="*/ 2 w 185"/>
              <a:gd name="T7" fmla="*/ 28 h 30"/>
              <a:gd name="T8" fmla="*/ 8 w 185"/>
              <a:gd name="T9" fmla="*/ 30 h 30"/>
              <a:gd name="T10" fmla="*/ 32 w 185"/>
              <a:gd name="T11" fmla="*/ 29 h 30"/>
              <a:gd name="T12" fmla="*/ 74 w 185"/>
              <a:gd name="T13" fmla="*/ 25 h 30"/>
              <a:gd name="T14" fmla="*/ 149 w 185"/>
              <a:gd name="T15" fmla="*/ 15 h 30"/>
              <a:gd name="T16" fmla="*/ 185 w 185"/>
              <a:gd name="T17" fmla="*/ 6 h 30"/>
              <a:gd name="T18" fmla="*/ 120 w 185"/>
              <a:gd name="T19" fmla="*/ 0 h 30"/>
              <a:gd name="T20" fmla="*/ 12 w 185"/>
              <a:gd name="T21" fmla="*/ 19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85" h="30">
                <a:moveTo>
                  <a:pt x="12" y="19"/>
                </a:moveTo>
                <a:lnTo>
                  <a:pt x="3" y="23"/>
                </a:lnTo>
                <a:lnTo>
                  <a:pt x="0" y="26"/>
                </a:lnTo>
                <a:lnTo>
                  <a:pt x="2" y="28"/>
                </a:lnTo>
                <a:lnTo>
                  <a:pt x="8" y="30"/>
                </a:lnTo>
                <a:lnTo>
                  <a:pt x="32" y="29"/>
                </a:lnTo>
                <a:lnTo>
                  <a:pt x="74" y="25"/>
                </a:lnTo>
                <a:lnTo>
                  <a:pt x="149" y="15"/>
                </a:lnTo>
                <a:lnTo>
                  <a:pt x="185" y="6"/>
                </a:lnTo>
                <a:lnTo>
                  <a:pt x="120" y="0"/>
                </a:lnTo>
                <a:lnTo>
                  <a:pt x="12" y="1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754" name="Freeform 261"/>
          <p:cNvSpPr>
            <a:spLocks/>
          </p:cNvSpPr>
          <p:nvPr/>
        </p:nvSpPr>
        <p:spPr bwMode="auto">
          <a:xfrm>
            <a:off x="7210425" y="1828801"/>
            <a:ext cx="14287" cy="9525"/>
          </a:xfrm>
          <a:custGeom>
            <a:avLst/>
            <a:gdLst>
              <a:gd name="T0" fmla="*/ 28 w 101"/>
              <a:gd name="T1" fmla="*/ 43 h 70"/>
              <a:gd name="T2" fmla="*/ 8 w 101"/>
              <a:gd name="T3" fmla="*/ 60 h 70"/>
              <a:gd name="T4" fmla="*/ 0 w 101"/>
              <a:gd name="T5" fmla="*/ 69 h 70"/>
              <a:gd name="T6" fmla="*/ 3 w 101"/>
              <a:gd name="T7" fmla="*/ 70 h 70"/>
              <a:gd name="T8" fmla="*/ 18 w 101"/>
              <a:gd name="T9" fmla="*/ 64 h 70"/>
              <a:gd name="T10" fmla="*/ 93 w 101"/>
              <a:gd name="T11" fmla="*/ 18 h 70"/>
              <a:gd name="T12" fmla="*/ 101 w 101"/>
              <a:gd name="T13" fmla="*/ 0 h 70"/>
              <a:gd name="T14" fmla="*/ 72 w 101"/>
              <a:gd name="T15" fmla="*/ 13 h 70"/>
              <a:gd name="T16" fmla="*/ 28 w 101"/>
              <a:gd name="T17" fmla="*/ 43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1" h="70">
                <a:moveTo>
                  <a:pt x="28" y="43"/>
                </a:moveTo>
                <a:lnTo>
                  <a:pt x="8" y="60"/>
                </a:lnTo>
                <a:lnTo>
                  <a:pt x="0" y="69"/>
                </a:lnTo>
                <a:lnTo>
                  <a:pt x="3" y="70"/>
                </a:lnTo>
                <a:lnTo>
                  <a:pt x="18" y="64"/>
                </a:lnTo>
                <a:lnTo>
                  <a:pt x="93" y="18"/>
                </a:lnTo>
                <a:lnTo>
                  <a:pt x="101" y="0"/>
                </a:lnTo>
                <a:lnTo>
                  <a:pt x="72" y="13"/>
                </a:lnTo>
                <a:lnTo>
                  <a:pt x="28" y="4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755" name="Freeform 262"/>
          <p:cNvSpPr>
            <a:spLocks/>
          </p:cNvSpPr>
          <p:nvPr/>
        </p:nvSpPr>
        <p:spPr bwMode="auto">
          <a:xfrm>
            <a:off x="7440612" y="1830388"/>
            <a:ext cx="15875" cy="12700"/>
          </a:xfrm>
          <a:custGeom>
            <a:avLst/>
            <a:gdLst>
              <a:gd name="T0" fmla="*/ 9 w 114"/>
              <a:gd name="T1" fmla="*/ 15 h 83"/>
              <a:gd name="T2" fmla="*/ 72 w 114"/>
              <a:gd name="T3" fmla="*/ 67 h 83"/>
              <a:gd name="T4" fmla="*/ 114 w 114"/>
              <a:gd name="T5" fmla="*/ 83 h 83"/>
              <a:gd name="T6" fmla="*/ 94 w 114"/>
              <a:gd name="T7" fmla="*/ 63 h 83"/>
              <a:gd name="T8" fmla="*/ 48 w 114"/>
              <a:gd name="T9" fmla="*/ 27 h 83"/>
              <a:gd name="T10" fmla="*/ 21 w 114"/>
              <a:gd name="T11" fmla="*/ 8 h 83"/>
              <a:gd name="T12" fmla="*/ 5 w 114"/>
              <a:gd name="T13" fmla="*/ 1 h 83"/>
              <a:gd name="T14" fmla="*/ 1 w 114"/>
              <a:gd name="T15" fmla="*/ 0 h 83"/>
              <a:gd name="T16" fmla="*/ 0 w 114"/>
              <a:gd name="T17" fmla="*/ 2 h 83"/>
              <a:gd name="T18" fmla="*/ 4 w 114"/>
              <a:gd name="T19" fmla="*/ 7 h 83"/>
              <a:gd name="T20" fmla="*/ 9 w 114"/>
              <a:gd name="T21" fmla="*/ 15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14" h="83">
                <a:moveTo>
                  <a:pt x="9" y="15"/>
                </a:moveTo>
                <a:lnTo>
                  <a:pt x="72" y="67"/>
                </a:lnTo>
                <a:lnTo>
                  <a:pt x="114" y="83"/>
                </a:lnTo>
                <a:lnTo>
                  <a:pt x="94" y="63"/>
                </a:lnTo>
                <a:lnTo>
                  <a:pt x="48" y="27"/>
                </a:lnTo>
                <a:lnTo>
                  <a:pt x="21" y="8"/>
                </a:lnTo>
                <a:lnTo>
                  <a:pt x="5" y="1"/>
                </a:lnTo>
                <a:lnTo>
                  <a:pt x="1" y="0"/>
                </a:lnTo>
                <a:lnTo>
                  <a:pt x="0" y="2"/>
                </a:lnTo>
                <a:lnTo>
                  <a:pt x="4" y="7"/>
                </a:lnTo>
                <a:lnTo>
                  <a:pt x="9" y="1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756" name="Freeform 263"/>
          <p:cNvSpPr>
            <a:spLocks/>
          </p:cNvSpPr>
          <p:nvPr/>
        </p:nvSpPr>
        <p:spPr bwMode="auto">
          <a:xfrm>
            <a:off x="7299325" y="1838326"/>
            <a:ext cx="11112" cy="4763"/>
          </a:xfrm>
          <a:custGeom>
            <a:avLst/>
            <a:gdLst>
              <a:gd name="T0" fmla="*/ 15 w 73"/>
              <a:gd name="T1" fmla="*/ 20 h 41"/>
              <a:gd name="T2" fmla="*/ 43 w 73"/>
              <a:gd name="T3" fmla="*/ 35 h 41"/>
              <a:gd name="T4" fmla="*/ 67 w 73"/>
              <a:gd name="T5" fmla="*/ 41 h 41"/>
              <a:gd name="T6" fmla="*/ 73 w 73"/>
              <a:gd name="T7" fmla="*/ 35 h 41"/>
              <a:gd name="T8" fmla="*/ 56 w 73"/>
              <a:gd name="T9" fmla="*/ 20 h 41"/>
              <a:gd name="T10" fmla="*/ 29 w 73"/>
              <a:gd name="T11" fmla="*/ 6 h 41"/>
              <a:gd name="T12" fmla="*/ 5 w 73"/>
              <a:gd name="T13" fmla="*/ 0 h 41"/>
              <a:gd name="T14" fmla="*/ 0 w 73"/>
              <a:gd name="T15" fmla="*/ 6 h 41"/>
              <a:gd name="T16" fmla="*/ 15 w 73"/>
              <a:gd name="T17" fmla="*/ 20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3" h="41">
                <a:moveTo>
                  <a:pt x="15" y="20"/>
                </a:moveTo>
                <a:lnTo>
                  <a:pt x="43" y="35"/>
                </a:lnTo>
                <a:lnTo>
                  <a:pt x="67" y="41"/>
                </a:lnTo>
                <a:lnTo>
                  <a:pt x="73" y="35"/>
                </a:lnTo>
                <a:lnTo>
                  <a:pt x="56" y="20"/>
                </a:lnTo>
                <a:lnTo>
                  <a:pt x="29" y="6"/>
                </a:lnTo>
                <a:lnTo>
                  <a:pt x="5" y="0"/>
                </a:lnTo>
                <a:lnTo>
                  <a:pt x="0" y="6"/>
                </a:lnTo>
                <a:lnTo>
                  <a:pt x="15" y="2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757" name="Freeform 264"/>
          <p:cNvSpPr>
            <a:spLocks/>
          </p:cNvSpPr>
          <p:nvPr/>
        </p:nvSpPr>
        <p:spPr bwMode="auto">
          <a:xfrm>
            <a:off x="7562850" y="1838326"/>
            <a:ext cx="11112" cy="1588"/>
          </a:xfrm>
          <a:custGeom>
            <a:avLst/>
            <a:gdLst>
              <a:gd name="T0" fmla="*/ 11 w 73"/>
              <a:gd name="T1" fmla="*/ 10 h 13"/>
              <a:gd name="T2" fmla="*/ 44 w 73"/>
              <a:gd name="T3" fmla="*/ 13 h 13"/>
              <a:gd name="T4" fmla="*/ 73 w 73"/>
              <a:gd name="T5" fmla="*/ 10 h 13"/>
              <a:gd name="T6" fmla="*/ 72 w 73"/>
              <a:gd name="T7" fmla="*/ 3 h 13"/>
              <a:gd name="T8" fmla="*/ 35 w 73"/>
              <a:gd name="T9" fmla="*/ 0 h 13"/>
              <a:gd name="T10" fmla="*/ 15 w 73"/>
              <a:gd name="T11" fmla="*/ 1 h 13"/>
              <a:gd name="T12" fmla="*/ 3 w 73"/>
              <a:gd name="T13" fmla="*/ 3 h 13"/>
              <a:gd name="T14" fmla="*/ 0 w 73"/>
              <a:gd name="T15" fmla="*/ 4 h 13"/>
              <a:gd name="T16" fmla="*/ 1 w 73"/>
              <a:gd name="T17" fmla="*/ 6 h 13"/>
              <a:gd name="T18" fmla="*/ 4 w 73"/>
              <a:gd name="T19" fmla="*/ 8 h 13"/>
              <a:gd name="T20" fmla="*/ 11 w 73"/>
              <a:gd name="T21" fmla="*/ 1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3" h="13">
                <a:moveTo>
                  <a:pt x="11" y="10"/>
                </a:moveTo>
                <a:lnTo>
                  <a:pt x="44" y="13"/>
                </a:lnTo>
                <a:lnTo>
                  <a:pt x="73" y="10"/>
                </a:lnTo>
                <a:lnTo>
                  <a:pt x="72" y="3"/>
                </a:lnTo>
                <a:lnTo>
                  <a:pt x="35" y="0"/>
                </a:lnTo>
                <a:lnTo>
                  <a:pt x="15" y="1"/>
                </a:lnTo>
                <a:lnTo>
                  <a:pt x="3" y="3"/>
                </a:lnTo>
                <a:lnTo>
                  <a:pt x="0" y="4"/>
                </a:lnTo>
                <a:lnTo>
                  <a:pt x="1" y="6"/>
                </a:lnTo>
                <a:lnTo>
                  <a:pt x="4" y="8"/>
                </a:lnTo>
                <a:lnTo>
                  <a:pt x="11" y="1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758" name="Freeform 265"/>
          <p:cNvSpPr>
            <a:spLocks/>
          </p:cNvSpPr>
          <p:nvPr/>
        </p:nvSpPr>
        <p:spPr bwMode="auto">
          <a:xfrm>
            <a:off x="7197725" y="1841501"/>
            <a:ext cx="7937" cy="11113"/>
          </a:xfrm>
          <a:custGeom>
            <a:avLst/>
            <a:gdLst>
              <a:gd name="T0" fmla="*/ 13 w 47"/>
              <a:gd name="T1" fmla="*/ 29 h 81"/>
              <a:gd name="T2" fmla="*/ 0 w 47"/>
              <a:gd name="T3" fmla="*/ 56 h 81"/>
              <a:gd name="T4" fmla="*/ 15 w 47"/>
              <a:gd name="T5" fmla="*/ 75 h 81"/>
              <a:gd name="T6" fmla="*/ 24 w 47"/>
              <a:gd name="T7" fmla="*/ 79 h 81"/>
              <a:gd name="T8" fmla="*/ 30 w 47"/>
              <a:gd name="T9" fmla="*/ 81 h 81"/>
              <a:gd name="T10" fmla="*/ 31 w 47"/>
              <a:gd name="T11" fmla="*/ 79 h 81"/>
              <a:gd name="T12" fmla="*/ 28 w 47"/>
              <a:gd name="T13" fmla="*/ 73 h 81"/>
              <a:gd name="T14" fmla="*/ 23 w 47"/>
              <a:gd name="T15" fmla="*/ 53 h 81"/>
              <a:gd name="T16" fmla="*/ 34 w 47"/>
              <a:gd name="T17" fmla="*/ 27 h 81"/>
              <a:gd name="T18" fmla="*/ 47 w 47"/>
              <a:gd name="T19" fmla="*/ 9 h 81"/>
              <a:gd name="T20" fmla="*/ 46 w 47"/>
              <a:gd name="T21" fmla="*/ 0 h 81"/>
              <a:gd name="T22" fmla="*/ 33 w 47"/>
              <a:gd name="T23" fmla="*/ 9 h 81"/>
              <a:gd name="T24" fmla="*/ 13 w 47"/>
              <a:gd name="T25" fmla="*/ 29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7" h="81">
                <a:moveTo>
                  <a:pt x="13" y="29"/>
                </a:moveTo>
                <a:lnTo>
                  <a:pt x="0" y="56"/>
                </a:lnTo>
                <a:lnTo>
                  <a:pt x="15" y="75"/>
                </a:lnTo>
                <a:lnTo>
                  <a:pt x="24" y="79"/>
                </a:lnTo>
                <a:lnTo>
                  <a:pt x="30" y="81"/>
                </a:lnTo>
                <a:lnTo>
                  <a:pt x="31" y="79"/>
                </a:lnTo>
                <a:lnTo>
                  <a:pt x="28" y="73"/>
                </a:lnTo>
                <a:lnTo>
                  <a:pt x="23" y="53"/>
                </a:lnTo>
                <a:lnTo>
                  <a:pt x="34" y="27"/>
                </a:lnTo>
                <a:lnTo>
                  <a:pt x="47" y="9"/>
                </a:lnTo>
                <a:lnTo>
                  <a:pt x="46" y="0"/>
                </a:lnTo>
                <a:lnTo>
                  <a:pt x="33" y="9"/>
                </a:lnTo>
                <a:lnTo>
                  <a:pt x="13" y="2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759" name="Freeform 266"/>
          <p:cNvSpPr>
            <a:spLocks/>
          </p:cNvSpPr>
          <p:nvPr/>
        </p:nvSpPr>
        <p:spPr bwMode="auto">
          <a:xfrm>
            <a:off x="7272337" y="1841501"/>
            <a:ext cx="6350" cy="3175"/>
          </a:xfrm>
          <a:custGeom>
            <a:avLst/>
            <a:gdLst>
              <a:gd name="T0" fmla="*/ 0 w 51"/>
              <a:gd name="T1" fmla="*/ 8 h 31"/>
              <a:gd name="T2" fmla="*/ 9 w 51"/>
              <a:gd name="T3" fmla="*/ 17 h 31"/>
              <a:gd name="T4" fmla="*/ 33 w 51"/>
              <a:gd name="T5" fmla="*/ 28 h 31"/>
              <a:gd name="T6" fmla="*/ 50 w 51"/>
              <a:gd name="T7" fmla="*/ 31 h 31"/>
              <a:gd name="T8" fmla="*/ 51 w 51"/>
              <a:gd name="T9" fmla="*/ 20 h 31"/>
              <a:gd name="T10" fmla="*/ 21 w 51"/>
              <a:gd name="T11" fmla="*/ 0 h 31"/>
              <a:gd name="T12" fmla="*/ 0 w 51"/>
              <a:gd name="T13" fmla="*/ 8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1" h="31">
                <a:moveTo>
                  <a:pt x="0" y="8"/>
                </a:moveTo>
                <a:lnTo>
                  <a:pt x="9" y="17"/>
                </a:lnTo>
                <a:lnTo>
                  <a:pt x="33" y="28"/>
                </a:lnTo>
                <a:lnTo>
                  <a:pt x="50" y="31"/>
                </a:lnTo>
                <a:lnTo>
                  <a:pt x="51" y="20"/>
                </a:lnTo>
                <a:lnTo>
                  <a:pt x="21" y="0"/>
                </a:lnTo>
                <a:lnTo>
                  <a:pt x="0" y="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760" name="Freeform 267"/>
          <p:cNvSpPr>
            <a:spLocks/>
          </p:cNvSpPr>
          <p:nvPr/>
        </p:nvSpPr>
        <p:spPr bwMode="auto">
          <a:xfrm>
            <a:off x="7289800" y="1841501"/>
            <a:ext cx="6350" cy="4763"/>
          </a:xfrm>
          <a:custGeom>
            <a:avLst/>
            <a:gdLst>
              <a:gd name="T0" fmla="*/ 11 w 48"/>
              <a:gd name="T1" fmla="*/ 18 h 33"/>
              <a:gd name="T2" fmla="*/ 33 w 48"/>
              <a:gd name="T3" fmla="*/ 33 h 33"/>
              <a:gd name="T4" fmla="*/ 48 w 48"/>
              <a:gd name="T5" fmla="*/ 32 h 33"/>
              <a:gd name="T6" fmla="*/ 46 w 48"/>
              <a:gd name="T7" fmla="*/ 20 h 33"/>
              <a:gd name="T8" fmla="*/ 23 w 48"/>
              <a:gd name="T9" fmla="*/ 8 h 33"/>
              <a:gd name="T10" fmla="*/ 7 w 48"/>
              <a:gd name="T11" fmla="*/ 1 h 33"/>
              <a:gd name="T12" fmla="*/ 0 w 48"/>
              <a:gd name="T13" fmla="*/ 0 h 33"/>
              <a:gd name="T14" fmla="*/ 1 w 48"/>
              <a:gd name="T15" fmla="*/ 6 h 33"/>
              <a:gd name="T16" fmla="*/ 11 w 48"/>
              <a:gd name="T17" fmla="*/ 18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8" h="33">
                <a:moveTo>
                  <a:pt x="11" y="18"/>
                </a:moveTo>
                <a:lnTo>
                  <a:pt x="33" y="33"/>
                </a:lnTo>
                <a:lnTo>
                  <a:pt x="48" y="32"/>
                </a:lnTo>
                <a:lnTo>
                  <a:pt x="46" y="20"/>
                </a:lnTo>
                <a:lnTo>
                  <a:pt x="23" y="8"/>
                </a:lnTo>
                <a:lnTo>
                  <a:pt x="7" y="1"/>
                </a:lnTo>
                <a:lnTo>
                  <a:pt x="0" y="0"/>
                </a:lnTo>
                <a:lnTo>
                  <a:pt x="1" y="6"/>
                </a:lnTo>
                <a:lnTo>
                  <a:pt x="11" y="1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761" name="Freeform 268"/>
          <p:cNvSpPr>
            <a:spLocks/>
          </p:cNvSpPr>
          <p:nvPr/>
        </p:nvSpPr>
        <p:spPr bwMode="auto">
          <a:xfrm>
            <a:off x="7583487" y="1841501"/>
            <a:ext cx="11112" cy="1588"/>
          </a:xfrm>
          <a:custGeom>
            <a:avLst/>
            <a:gdLst>
              <a:gd name="T0" fmla="*/ 10 w 72"/>
              <a:gd name="T1" fmla="*/ 11 h 14"/>
              <a:gd name="T2" fmla="*/ 43 w 72"/>
              <a:gd name="T3" fmla="*/ 14 h 14"/>
              <a:gd name="T4" fmla="*/ 72 w 72"/>
              <a:gd name="T5" fmla="*/ 11 h 14"/>
              <a:gd name="T6" fmla="*/ 71 w 72"/>
              <a:gd name="T7" fmla="*/ 4 h 14"/>
              <a:gd name="T8" fmla="*/ 35 w 72"/>
              <a:gd name="T9" fmla="*/ 0 h 14"/>
              <a:gd name="T10" fmla="*/ 14 w 72"/>
              <a:gd name="T11" fmla="*/ 1 h 14"/>
              <a:gd name="T12" fmla="*/ 3 w 72"/>
              <a:gd name="T13" fmla="*/ 4 h 14"/>
              <a:gd name="T14" fmla="*/ 0 w 72"/>
              <a:gd name="T15" fmla="*/ 5 h 14"/>
              <a:gd name="T16" fmla="*/ 1 w 72"/>
              <a:gd name="T17" fmla="*/ 7 h 14"/>
              <a:gd name="T18" fmla="*/ 4 w 72"/>
              <a:gd name="T19" fmla="*/ 9 h 14"/>
              <a:gd name="T20" fmla="*/ 10 w 72"/>
              <a:gd name="T21" fmla="*/ 11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2" h="14">
                <a:moveTo>
                  <a:pt x="10" y="11"/>
                </a:moveTo>
                <a:lnTo>
                  <a:pt x="43" y="14"/>
                </a:lnTo>
                <a:lnTo>
                  <a:pt x="72" y="11"/>
                </a:lnTo>
                <a:lnTo>
                  <a:pt x="71" y="4"/>
                </a:lnTo>
                <a:lnTo>
                  <a:pt x="35" y="0"/>
                </a:lnTo>
                <a:lnTo>
                  <a:pt x="14" y="1"/>
                </a:lnTo>
                <a:lnTo>
                  <a:pt x="3" y="4"/>
                </a:lnTo>
                <a:lnTo>
                  <a:pt x="0" y="5"/>
                </a:lnTo>
                <a:lnTo>
                  <a:pt x="1" y="7"/>
                </a:lnTo>
                <a:lnTo>
                  <a:pt x="4" y="9"/>
                </a:lnTo>
                <a:lnTo>
                  <a:pt x="10" y="1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762" name="Freeform 269"/>
          <p:cNvSpPr>
            <a:spLocks/>
          </p:cNvSpPr>
          <p:nvPr/>
        </p:nvSpPr>
        <p:spPr bwMode="auto">
          <a:xfrm>
            <a:off x="7262812" y="1844676"/>
            <a:ext cx="7937" cy="3175"/>
          </a:xfrm>
          <a:custGeom>
            <a:avLst/>
            <a:gdLst>
              <a:gd name="T0" fmla="*/ 0 w 51"/>
              <a:gd name="T1" fmla="*/ 7 h 31"/>
              <a:gd name="T2" fmla="*/ 9 w 51"/>
              <a:gd name="T3" fmla="*/ 16 h 31"/>
              <a:gd name="T4" fmla="*/ 33 w 51"/>
              <a:gd name="T5" fmla="*/ 28 h 31"/>
              <a:gd name="T6" fmla="*/ 50 w 51"/>
              <a:gd name="T7" fmla="*/ 31 h 31"/>
              <a:gd name="T8" fmla="*/ 51 w 51"/>
              <a:gd name="T9" fmla="*/ 20 h 31"/>
              <a:gd name="T10" fmla="*/ 21 w 51"/>
              <a:gd name="T11" fmla="*/ 0 h 31"/>
              <a:gd name="T12" fmla="*/ 0 w 51"/>
              <a:gd name="T13" fmla="*/ 7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1" h="31">
                <a:moveTo>
                  <a:pt x="0" y="7"/>
                </a:moveTo>
                <a:lnTo>
                  <a:pt x="9" y="16"/>
                </a:lnTo>
                <a:lnTo>
                  <a:pt x="33" y="28"/>
                </a:lnTo>
                <a:lnTo>
                  <a:pt x="50" y="31"/>
                </a:lnTo>
                <a:lnTo>
                  <a:pt x="51" y="20"/>
                </a:lnTo>
                <a:lnTo>
                  <a:pt x="21" y="0"/>
                </a:lnTo>
                <a:lnTo>
                  <a:pt x="0" y="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763" name="Freeform 270"/>
          <p:cNvSpPr>
            <a:spLocks/>
          </p:cNvSpPr>
          <p:nvPr/>
        </p:nvSpPr>
        <p:spPr bwMode="auto">
          <a:xfrm>
            <a:off x="7235825" y="1847851"/>
            <a:ext cx="7937" cy="11113"/>
          </a:xfrm>
          <a:custGeom>
            <a:avLst/>
            <a:gdLst>
              <a:gd name="T0" fmla="*/ 19 w 56"/>
              <a:gd name="T1" fmla="*/ 17 h 78"/>
              <a:gd name="T2" fmla="*/ 4 w 56"/>
              <a:gd name="T3" fmla="*/ 29 h 78"/>
              <a:gd name="T4" fmla="*/ 0 w 56"/>
              <a:gd name="T5" fmla="*/ 35 h 78"/>
              <a:gd name="T6" fmla="*/ 4 w 56"/>
              <a:gd name="T7" fmla="*/ 37 h 78"/>
              <a:gd name="T8" fmla="*/ 19 w 56"/>
              <a:gd name="T9" fmla="*/ 38 h 78"/>
              <a:gd name="T10" fmla="*/ 35 w 56"/>
              <a:gd name="T11" fmla="*/ 39 h 78"/>
              <a:gd name="T12" fmla="*/ 39 w 56"/>
              <a:gd name="T13" fmla="*/ 42 h 78"/>
              <a:gd name="T14" fmla="*/ 35 w 56"/>
              <a:gd name="T15" fmla="*/ 48 h 78"/>
              <a:gd name="T16" fmla="*/ 19 w 56"/>
              <a:gd name="T17" fmla="*/ 61 h 78"/>
              <a:gd name="T18" fmla="*/ 5 w 56"/>
              <a:gd name="T19" fmla="*/ 71 h 78"/>
              <a:gd name="T20" fmla="*/ 1 w 56"/>
              <a:gd name="T21" fmla="*/ 76 h 78"/>
              <a:gd name="T22" fmla="*/ 5 w 56"/>
              <a:gd name="T23" fmla="*/ 78 h 78"/>
              <a:gd name="T24" fmla="*/ 17 w 56"/>
              <a:gd name="T25" fmla="*/ 75 h 78"/>
              <a:gd name="T26" fmla="*/ 39 w 56"/>
              <a:gd name="T27" fmla="*/ 59 h 78"/>
              <a:gd name="T28" fmla="*/ 52 w 56"/>
              <a:gd name="T29" fmla="*/ 32 h 78"/>
              <a:gd name="T30" fmla="*/ 56 w 56"/>
              <a:gd name="T31" fmla="*/ 9 h 78"/>
              <a:gd name="T32" fmla="*/ 54 w 56"/>
              <a:gd name="T33" fmla="*/ 0 h 78"/>
              <a:gd name="T34" fmla="*/ 42 w 56"/>
              <a:gd name="T35" fmla="*/ 3 h 78"/>
              <a:gd name="T36" fmla="*/ 19 w 56"/>
              <a:gd name="T37" fmla="*/ 17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56" h="78">
                <a:moveTo>
                  <a:pt x="19" y="17"/>
                </a:moveTo>
                <a:lnTo>
                  <a:pt x="4" y="29"/>
                </a:lnTo>
                <a:lnTo>
                  <a:pt x="0" y="35"/>
                </a:lnTo>
                <a:lnTo>
                  <a:pt x="4" y="37"/>
                </a:lnTo>
                <a:lnTo>
                  <a:pt x="19" y="38"/>
                </a:lnTo>
                <a:lnTo>
                  <a:pt x="35" y="39"/>
                </a:lnTo>
                <a:lnTo>
                  <a:pt x="39" y="42"/>
                </a:lnTo>
                <a:lnTo>
                  <a:pt x="35" y="48"/>
                </a:lnTo>
                <a:lnTo>
                  <a:pt x="19" y="61"/>
                </a:lnTo>
                <a:lnTo>
                  <a:pt x="5" y="71"/>
                </a:lnTo>
                <a:lnTo>
                  <a:pt x="1" y="76"/>
                </a:lnTo>
                <a:lnTo>
                  <a:pt x="5" y="78"/>
                </a:lnTo>
                <a:lnTo>
                  <a:pt x="17" y="75"/>
                </a:lnTo>
                <a:lnTo>
                  <a:pt x="39" y="59"/>
                </a:lnTo>
                <a:lnTo>
                  <a:pt x="52" y="32"/>
                </a:lnTo>
                <a:lnTo>
                  <a:pt x="56" y="9"/>
                </a:lnTo>
                <a:lnTo>
                  <a:pt x="54" y="0"/>
                </a:lnTo>
                <a:lnTo>
                  <a:pt x="42" y="3"/>
                </a:lnTo>
                <a:lnTo>
                  <a:pt x="19" y="1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764" name="Freeform 271"/>
          <p:cNvSpPr>
            <a:spLocks/>
          </p:cNvSpPr>
          <p:nvPr/>
        </p:nvSpPr>
        <p:spPr bwMode="auto">
          <a:xfrm>
            <a:off x="7323137" y="1847851"/>
            <a:ext cx="6350" cy="1588"/>
          </a:xfrm>
          <a:custGeom>
            <a:avLst/>
            <a:gdLst>
              <a:gd name="T0" fmla="*/ 8 w 47"/>
              <a:gd name="T1" fmla="*/ 12 h 15"/>
              <a:gd name="T2" fmla="*/ 31 w 47"/>
              <a:gd name="T3" fmla="*/ 15 h 15"/>
              <a:gd name="T4" fmla="*/ 47 w 47"/>
              <a:gd name="T5" fmla="*/ 10 h 15"/>
              <a:gd name="T6" fmla="*/ 45 w 47"/>
              <a:gd name="T7" fmla="*/ 2 h 15"/>
              <a:gd name="T8" fmla="*/ 21 w 47"/>
              <a:gd name="T9" fmla="*/ 0 h 15"/>
              <a:gd name="T10" fmla="*/ 7 w 47"/>
              <a:gd name="T11" fmla="*/ 1 h 15"/>
              <a:gd name="T12" fmla="*/ 0 w 47"/>
              <a:gd name="T13" fmla="*/ 4 h 15"/>
              <a:gd name="T14" fmla="*/ 0 w 47"/>
              <a:gd name="T15" fmla="*/ 8 h 15"/>
              <a:gd name="T16" fmla="*/ 8 w 47"/>
              <a:gd name="T17" fmla="*/ 12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7" h="15">
                <a:moveTo>
                  <a:pt x="8" y="12"/>
                </a:moveTo>
                <a:lnTo>
                  <a:pt x="31" y="15"/>
                </a:lnTo>
                <a:lnTo>
                  <a:pt x="47" y="10"/>
                </a:lnTo>
                <a:lnTo>
                  <a:pt x="45" y="2"/>
                </a:lnTo>
                <a:lnTo>
                  <a:pt x="21" y="0"/>
                </a:lnTo>
                <a:lnTo>
                  <a:pt x="7" y="1"/>
                </a:lnTo>
                <a:lnTo>
                  <a:pt x="0" y="4"/>
                </a:lnTo>
                <a:lnTo>
                  <a:pt x="0" y="8"/>
                </a:lnTo>
                <a:lnTo>
                  <a:pt x="8" y="1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765" name="Freeform 272"/>
          <p:cNvSpPr>
            <a:spLocks/>
          </p:cNvSpPr>
          <p:nvPr/>
        </p:nvSpPr>
        <p:spPr bwMode="auto">
          <a:xfrm>
            <a:off x="7462837" y="1847851"/>
            <a:ext cx="38100" cy="19050"/>
          </a:xfrm>
          <a:custGeom>
            <a:avLst/>
            <a:gdLst>
              <a:gd name="T0" fmla="*/ 0 w 265"/>
              <a:gd name="T1" fmla="*/ 7 h 131"/>
              <a:gd name="T2" fmla="*/ 127 w 265"/>
              <a:gd name="T3" fmla="*/ 80 h 131"/>
              <a:gd name="T4" fmla="*/ 265 w 265"/>
              <a:gd name="T5" fmla="*/ 131 h 131"/>
              <a:gd name="T6" fmla="*/ 260 w 265"/>
              <a:gd name="T7" fmla="*/ 119 h 131"/>
              <a:gd name="T8" fmla="*/ 232 w 265"/>
              <a:gd name="T9" fmla="*/ 106 h 131"/>
              <a:gd name="T10" fmla="*/ 204 w 265"/>
              <a:gd name="T11" fmla="*/ 92 h 131"/>
              <a:gd name="T12" fmla="*/ 201 w 265"/>
              <a:gd name="T13" fmla="*/ 73 h 131"/>
              <a:gd name="T14" fmla="*/ 204 w 265"/>
              <a:gd name="T15" fmla="*/ 66 h 131"/>
              <a:gd name="T16" fmla="*/ 203 w 265"/>
              <a:gd name="T17" fmla="*/ 63 h 131"/>
              <a:gd name="T18" fmla="*/ 198 w 265"/>
              <a:gd name="T19" fmla="*/ 63 h 131"/>
              <a:gd name="T20" fmla="*/ 190 w 265"/>
              <a:gd name="T21" fmla="*/ 67 h 131"/>
              <a:gd name="T22" fmla="*/ 152 w 265"/>
              <a:gd name="T23" fmla="*/ 64 h 131"/>
              <a:gd name="T24" fmla="*/ 93 w 265"/>
              <a:gd name="T25" fmla="*/ 38 h 131"/>
              <a:gd name="T26" fmla="*/ 18 w 265"/>
              <a:gd name="T27" fmla="*/ 0 h 131"/>
              <a:gd name="T28" fmla="*/ 0 w 265"/>
              <a:gd name="T29" fmla="*/ 7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65" h="131">
                <a:moveTo>
                  <a:pt x="0" y="7"/>
                </a:moveTo>
                <a:lnTo>
                  <a:pt x="127" y="80"/>
                </a:lnTo>
                <a:lnTo>
                  <a:pt x="265" y="131"/>
                </a:lnTo>
                <a:lnTo>
                  <a:pt x="260" y="119"/>
                </a:lnTo>
                <a:lnTo>
                  <a:pt x="232" y="106"/>
                </a:lnTo>
                <a:lnTo>
                  <a:pt x="204" y="92"/>
                </a:lnTo>
                <a:lnTo>
                  <a:pt x="201" y="73"/>
                </a:lnTo>
                <a:lnTo>
                  <a:pt x="204" y="66"/>
                </a:lnTo>
                <a:lnTo>
                  <a:pt x="203" y="63"/>
                </a:lnTo>
                <a:lnTo>
                  <a:pt x="198" y="63"/>
                </a:lnTo>
                <a:lnTo>
                  <a:pt x="190" y="67"/>
                </a:lnTo>
                <a:lnTo>
                  <a:pt x="152" y="64"/>
                </a:lnTo>
                <a:lnTo>
                  <a:pt x="93" y="38"/>
                </a:lnTo>
                <a:lnTo>
                  <a:pt x="18" y="0"/>
                </a:lnTo>
                <a:lnTo>
                  <a:pt x="0" y="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766" name="Freeform 273"/>
          <p:cNvSpPr>
            <a:spLocks/>
          </p:cNvSpPr>
          <p:nvPr/>
        </p:nvSpPr>
        <p:spPr bwMode="auto">
          <a:xfrm>
            <a:off x="7169150" y="1849438"/>
            <a:ext cx="23812" cy="25400"/>
          </a:xfrm>
          <a:custGeom>
            <a:avLst/>
            <a:gdLst>
              <a:gd name="T0" fmla="*/ 83 w 169"/>
              <a:gd name="T1" fmla="*/ 87 h 176"/>
              <a:gd name="T2" fmla="*/ 0 w 169"/>
              <a:gd name="T3" fmla="*/ 176 h 176"/>
              <a:gd name="T4" fmla="*/ 89 w 169"/>
              <a:gd name="T5" fmla="*/ 93 h 176"/>
              <a:gd name="T6" fmla="*/ 165 w 169"/>
              <a:gd name="T7" fmla="*/ 19 h 176"/>
              <a:gd name="T8" fmla="*/ 169 w 169"/>
              <a:gd name="T9" fmla="*/ 0 h 176"/>
              <a:gd name="T10" fmla="*/ 141 w 169"/>
              <a:gd name="T11" fmla="*/ 26 h 176"/>
              <a:gd name="T12" fmla="*/ 83 w 169"/>
              <a:gd name="T13" fmla="*/ 87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69" h="176">
                <a:moveTo>
                  <a:pt x="83" y="87"/>
                </a:moveTo>
                <a:lnTo>
                  <a:pt x="0" y="176"/>
                </a:lnTo>
                <a:lnTo>
                  <a:pt x="89" y="93"/>
                </a:lnTo>
                <a:lnTo>
                  <a:pt x="165" y="19"/>
                </a:lnTo>
                <a:lnTo>
                  <a:pt x="169" y="0"/>
                </a:lnTo>
                <a:lnTo>
                  <a:pt x="141" y="26"/>
                </a:lnTo>
                <a:lnTo>
                  <a:pt x="83" y="8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767" name="Freeform 274"/>
          <p:cNvSpPr>
            <a:spLocks noEditPoints="1"/>
          </p:cNvSpPr>
          <p:nvPr/>
        </p:nvSpPr>
        <p:spPr bwMode="auto">
          <a:xfrm>
            <a:off x="6807200" y="1858963"/>
            <a:ext cx="517525" cy="750888"/>
          </a:xfrm>
          <a:custGeom>
            <a:avLst/>
            <a:gdLst>
              <a:gd name="T0" fmla="*/ 1655 w 3582"/>
              <a:gd name="T1" fmla="*/ 29 h 5201"/>
              <a:gd name="T2" fmla="*/ 2075 w 3582"/>
              <a:gd name="T3" fmla="*/ 38 h 5201"/>
              <a:gd name="T4" fmla="*/ 2330 w 3582"/>
              <a:gd name="T5" fmla="*/ 188 h 5201"/>
              <a:gd name="T6" fmla="*/ 2172 w 3582"/>
              <a:gd name="T7" fmla="*/ 450 h 5201"/>
              <a:gd name="T8" fmla="*/ 1893 w 3582"/>
              <a:gd name="T9" fmla="*/ 1256 h 5201"/>
              <a:gd name="T10" fmla="*/ 1849 w 3582"/>
              <a:gd name="T11" fmla="*/ 2490 h 5201"/>
              <a:gd name="T12" fmla="*/ 1855 w 3582"/>
              <a:gd name="T13" fmla="*/ 3673 h 5201"/>
              <a:gd name="T14" fmla="*/ 1680 w 3582"/>
              <a:gd name="T15" fmla="*/ 4217 h 5201"/>
              <a:gd name="T16" fmla="*/ 1179 w 3582"/>
              <a:gd name="T17" fmla="*/ 3807 h 5201"/>
              <a:gd name="T18" fmla="*/ 834 w 3582"/>
              <a:gd name="T19" fmla="*/ 3491 h 5201"/>
              <a:gd name="T20" fmla="*/ 806 w 3582"/>
              <a:gd name="T21" fmla="*/ 3543 h 5201"/>
              <a:gd name="T22" fmla="*/ 841 w 3582"/>
              <a:gd name="T23" fmla="*/ 3664 h 5201"/>
              <a:gd name="T24" fmla="*/ 814 w 3582"/>
              <a:gd name="T25" fmla="*/ 3651 h 5201"/>
              <a:gd name="T26" fmla="*/ 524 w 3582"/>
              <a:gd name="T27" fmla="*/ 3235 h 5201"/>
              <a:gd name="T28" fmla="*/ 192 w 3582"/>
              <a:gd name="T29" fmla="*/ 2578 h 5201"/>
              <a:gd name="T30" fmla="*/ 11 w 3582"/>
              <a:gd name="T31" fmla="*/ 1737 h 5201"/>
              <a:gd name="T32" fmla="*/ 50 w 3582"/>
              <a:gd name="T33" fmla="*/ 2186 h 5201"/>
              <a:gd name="T34" fmla="*/ 474 w 3582"/>
              <a:gd name="T35" fmla="*/ 3197 h 5201"/>
              <a:gd name="T36" fmla="*/ 847 w 3582"/>
              <a:gd name="T37" fmla="*/ 3677 h 5201"/>
              <a:gd name="T38" fmla="*/ 829 w 3582"/>
              <a:gd name="T39" fmla="*/ 3569 h 5201"/>
              <a:gd name="T40" fmla="*/ 1159 w 3582"/>
              <a:gd name="T41" fmla="*/ 3818 h 5201"/>
              <a:gd name="T42" fmla="*/ 1658 w 3582"/>
              <a:gd name="T43" fmla="*/ 4235 h 5201"/>
              <a:gd name="T44" fmla="*/ 1751 w 3582"/>
              <a:gd name="T45" fmla="*/ 4204 h 5201"/>
              <a:gd name="T46" fmla="*/ 1772 w 3582"/>
              <a:gd name="T47" fmla="*/ 4181 h 5201"/>
              <a:gd name="T48" fmla="*/ 1676 w 3582"/>
              <a:gd name="T49" fmla="*/ 4555 h 5201"/>
              <a:gd name="T50" fmla="*/ 1617 w 3582"/>
              <a:gd name="T51" fmla="*/ 4960 h 5201"/>
              <a:gd name="T52" fmla="*/ 2619 w 3582"/>
              <a:gd name="T53" fmla="*/ 5148 h 5201"/>
              <a:gd name="T54" fmla="*/ 2923 w 3582"/>
              <a:gd name="T55" fmla="*/ 5027 h 5201"/>
              <a:gd name="T56" fmla="*/ 3550 w 3582"/>
              <a:gd name="T57" fmla="*/ 3716 h 5201"/>
              <a:gd name="T58" fmla="*/ 3538 w 3582"/>
              <a:gd name="T59" fmla="*/ 3684 h 5201"/>
              <a:gd name="T60" fmla="*/ 2813 w 3582"/>
              <a:gd name="T61" fmla="*/ 5179 h 5201"/>
              <a:gd name="T62" fmla="*/ 2197 w 3582"/>
              <a:gd name="T63" fmla="*/ 5009 h 5201"/>
              <a:gd name="T64" fmla="*/ 1612 w 3582"/>
              <a:gd name="T65" fmla="*/ 4943 h 5201"/>
              <a:gd name="T66" fmla="*/ 1749 w 3582"/>
              <a:gd name="T67" fmla="*/ 4370 h 5201"/>
              <a:gd name="T68" fmla="*/ 1775 w 3582"/>
              <a:gd name="T69" fmla="*/ 4116 h 5201"/>
              <a:gd name="T70" fmla="*/ 1853 w 3582"/>
              <a:gd name="T71" fmla="*/ 3965 h 5201"/>
              <a:gd name="T72" fmla="*/ 1880 w 3582"/>
              <a:gd name="T73" fmla="*/ 3628 h 5201"/>
              <a:gd name="T74" fmla="*/ 1898 w 3582"/>
              <a:gd name="T75" fmla="*/ 3664 h 5201"/>
              <a:gd name="T76" fmla="*/ 1907 w 3582"/>
              <a:gd name="T77" fmla="*/ 3668 h 5201"/>
              <a:gd name="T78" fmla="*/ 1903 w 3582"/>
              <a:gd name="T79" fmla="*/ 3540 h 5201"/>
              <a:gd name="T80" fmla="*/ 1906 w 3582"/>
              <a:gd name="T81" fmla="*/ 3510 h 5201"/>
              <a:gd name="T82" fmla="*/ 1925 w 3582"/>
              <a:gd name="T83" fmla="*/ 3513 h 5201"/>
              <a:gd name="T84" fmla="*/ 1878 w 3582"/>
              <a:gd name="T85" fmla="*/ 2702 h 5201"/>
              <a:gd name="T86" fmla="*/ 1972 w 3582"/>
              <a:gd name="T87" fmla="*/ 1035 h 5201"/>
              <a:gd name="T88" fmla="*/ 2285 w 3582"/>
              <a:gd name="T89" fmla="*/ 306 h 5201"/>
              <a:gd name="T90" fmla="*/ 2195 w 3582"/>
              <a:gd name="T91" fmla="*/ 64 h 5201"/>
              <a:gd name="T92" fmla="*/ 1779 w 3582"/>
              <a:gd name="T93" fmla="*/ 19 h 5201"/>
              <a:gd name="T94" fmla="*/ 1839 w 3582"/>
              <a:gd name="T95" fmla="*/ 3912 h 5201"/>
              <a:gd name="T96" fmla="*/ 1837 w 3582"/>
              <a:gd name="T97" fmla="*/ 3866 h 5201"/>
              <a:gd name="T98" fmla="*/ 1847 w 3582"/>
              <a:gd name="T99" fmla="*/ 3904 h 5201"/>
              <a:gd name="T100" fmla="*/ 1798 w 3582"/>
              <a:gd name="T101" fmla="*/ 4078 h 5201"/>
              <a:gd name="T102" fmla="*/ 1796 w 3582"/>
              <a:gd name="T103" fmla="*/ 4031 h 5201"/>
              <a:gd name="T104" fmla="*/ 1806 w 3582"/>
              <a:gd name="T105" fmla="*/ 4069 h 5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3582" h="5201">
                <a:moveTo>
                  <a:pt x="1779" y="19"/>
                </a:moveTo>
                <a:lnTo>
                  <a:pt x="1681" y="25"/>
                </a:lnTo>
                <a:lnTo>
                  <a:pt x="1655" y="29"/>
                </a:lnTo>
                <a:lnTo>
                  <a:pt x="1708" y="29"/>
                </a:lnTo>
                <a:lnTo>
                  <a:pt x="1844" y="29"/>
                </a:lnTo>
                <a:lnTo>
                  <a:pt x="2075" y="38"/>
                </a:lnTo>
                <a:lnTo>
                  <a:pt x="2211" y="99"/>
                </a:lnTo>
                <a:lnTo>
                  <a:pt x="2294" y="154"/>
                </a:lnTo>
                <a:lnTo>
                  <a:pt x="2330" y="188"/>
                </a:lnTo>
                <a:lnTo>
                  <a:pt x="2314" y="220"/>
                </a:lnTo>
                <a:lnTo>
                  <a:pt x="2280" y="271"/>
                </a:lnTo>
                <a:lnTo>
                  <a:pt x="2172" y="450"/>
                </a:lnTo>
                <a:lnTo>
                  <a:pt x="2064" y="690"/>
                </a:lnTo>
                <a:lnTo>
                  <a:pt x="1968" y="968"/>
                </a:lnTo>
                <a:lnTo>
                  <a:pt x="1893" y="1256"/>
                </a:lnTo>
                <a:lnTo>
                  <a:pt x="1855" y="1531"/>
                </a:lnTo>
                <a:lnTo>
                  <a:pt x="1846" y="2041"/>
                </a:lnTo>
                <a:lnTo>
                  <a:pt x="1849" y="2490"/>
                </a:lnTo>
                <a:lnTo>
                  <a:pt x="1861" y="2774"/>
                </a:lnTo>
                <a:lnTo>
                  <a:pt x="1886" y="3264"/>
                </a:lnTo>
                <a:lnTo>
                  <a:pt x="1855" y="3673"/>
                </a:lnTo>
                <a:lnTo>
                  <a:pt x="1780" y="4012"/>
                </a:lnTo>
                <a:lnTo>
                  <a:pt x="1718" y="4228"/>
                </a:lnTo>
                <a:lnTo>
                  <a:pt x="1680" y="4217"/>
                </a:lnTo>
                <a:lnTo>
                  <a:pt x="1599" y="4181"/>
                </a:lnTo>
                <a:lnTo>
                  <a:pt x="1444" y="4068"/>
                </a:lnTo>
                <a:lnTo>
                  <a:pt x="1179" y="3807"/>
                </a:lnTo>
                <a:lnTo>
                  <a:pt x="988" y="3615"/>
                </a:lnTo>
                <a:lnTo>
                  <a:pt x="870" y="3512"/>
                </a:lnTo>
                <a:lnTo>
                  <a:pt x="834" y="3491"/>
                </a:lnTo>
                <a:lnTo>
                  <a:pt x="813" y="3490"/>
                </a:lnTo>
                <a:lnTo>
                  <a:pt x="803" y="3508"/>
                </a:lnTo>
                <a:lnTo>
                  <a:pt x="806" y="3543"/>
                </a:lnTo>
                <a:lnTo>
                  <a:pt x="818" y="3595"/>
                </a:lnTo>
                <a:lnTo>
                  <a:pt x="832" y="3640"/>
                </a:lnTo>
                <a:lnTo>
                  <a:pt x="841" y="3664"/>
                </a:lnTo>
                <a:lnTo>
                  <a:pt x="840" y="3673"/>
                </a:lnTo>
                <a:lnTo>
                  <a:pt x="830" y="3668"/>
                </a:lnTo>
                <a:lnTo>
                  <a:pt x="814" y="3651"/>
                </a:lnTo>
                <a:lnTo>
                  <a:pt x="761" y="3584"/>
                </a:lnTo>
                <a:lnTo>
                  <a:pt x="690" y="3486"/>
                </a:lnTo>
                <a:lnTo>
                  <a:pt x="524" y="3235"/>
                </a:lnTo>
                <a:lnTo>
                  <a:pt x="380" y="2991"/>
                </a:lnTo>
                <a:lnTo>
                  <a:pt x="278" y="2780"/>
                </a:lnTo>
                <a:lnTo>
                  <a:pt x="192" y="2578"/>
                </a:lnTo>
                <a:lnTo>
                  <a:pt x="72" y="2168"/>
                </a:lnTo>
                <a:lnTo>
                  <a:pt x="17" y="1810"/>
                </a:lnTo>
                <a:lnTo>
                  <a:pt x="11" y="1737"/>
                </a:lnTo>
                <a:lnTo>
                  <a:pt x="0" y="1702"/>
                </a:lnTo>
                <a:lnTo>
                  <a:pt x="0" y="1869"/>
                </a:lnTo>
                <a:lnTo>
                  <a:pt x="50" y="2186"/>
                </a:lnTo>
                <a:lnTo>
                  <a:pt x="155" y="2539"/>
                </a:lnTo>
                <a:lnTo>
                  <a:pt x="320" y="2919"/>
                </a:lnTo>
                <a:lnTo>
                  <a:pt x="474" y="3197"/>
                </a:lnTo>
                <a:lnTo>
                  <a:pt x="636" y="3450"/>
                </a:lnTo>
                <a:lnTo>
                  <a:pt x="772" y="3626"/>
                </a:lnTo>
                <a:lnTo>
                  <a:pt x="847" y="3677"/>
                </a:lnTo>
                <a:lnTo>
                  <a:pt x="855" y="3650"/>
                </a:lnTo>
                <a:lnTo>
                  <a:pt x="843" y="3611"/>
                </a:lnTo>
                <a:lnTo>
                  <a:pt x="829" y="3569"/>
                </a:lnTo>
                <a:lnTo>
                  <a:pt x="832" y="3532"/>
                </a:lnTo>
                <a:lnTo>
                  <a:pt x="909" y="3572"/>
                </a:lnTo>
                <a:lnTo>
                  <a:pt x="1159" y="3818"/>
                </a:lnTo>
                <a:lnTo>
                  <a:pt x="1425" y="4081"/>
                </a:lnTo>
                <a:lnTo>
                  <a:pt x="1580" y="4197"/>
                </a:lnTo>
                <a:lnTo>
                  <a:pt x="1658" y="4235"/>
                </a:lnTo>
                <a:lnTo>
                  <a:pt x="1706" y="4247"/>
                </a:lnTo>
                <a:lnTo>
                  <a:pt x="1732" y="4237"/>
                </a:lnTo>
                <a:lnTo>
                  <a:pt x="1751" y="4204"/>
                </a:lnTo>
                <a:lnTo>
                  <a:pt x="1766" y="4171"/>
                </a:lnTo>
                <a:lnTo>
                  <a:pt x="1772" y="4163"/>
                </a:lnTo>
                <a:lnTo>
                  <a:pt x="1772" y="4181"/>
                </a:lnTo>
                <a:lnTo>
                  <a:pt x="1765" y="4221"/>
                </a:lnTo>
                <a:lnTo>
                  <a:pt x="1732" y="4357"/>
                </a:lnTo>
                <a:lnTo>
                  <a:pt x="1676" y="4555"/>
                </a:lnTo>
                <a:lnTo>
                  <a:pt x="1608" y="4796"/>
                </a:lnTo>
                <a:lnTo>
                  <a:pt x="1577" y="4922"/>
                </a:lnTo>
                <a:lnTo>
                  <a:pt x="1617" y="4960"/>
                </a:lnTo>
                <a:lnTo>
                  <a:pt x="1844" y="4987"/>
                </a:lnTo>
                <a:lnTo>
                  <a:pt x="2244" y="5045"/>
                </a:lnTo>
                <a:lnTo>
                  <a:pt x="2619" y="5148"/>
                </a:lnTo>
                <a:lnTo>
                  <a:pt x="2734" y="5185"/>
                </a:lnTo>
                <a:lnTo>
                  <a:pt x="2798" y="5201"/>
                </a:lnTo>
                <a:lnTo>
                  <a:pt x="2923" y="5027"/>
                </a:lnTo>
                <a:lnTo>
                  <a:pt x="3146" y="4613"/>
                </a:lnTo>
                <a:lnTo>
                  <a:pt x="3382" y="4121"/>
                </a:lnTo>
                <a:lnTo>
                  <a:pt x="3550" y="3716"/>
                </a:lnTo>
                <a:lnTo>
                  <a:pt x="3582" y="3611"/>
                </a:lnTo>
                <a:lnTo>
                  <a:pt x="3577" y="3605"/>
                </a:lnTo>
                <a:lnTo>
                  <a:pt x="3538" y="3684"/>
                </a:lnTo>
                <a:lnTo>
                  <a:pt x="3474" y="3842"/>
                </a:lnTo>
                <a:lnTo>
                  <a:pt x="3125" y="4599"/>
                </a:lnTo>
                <a:lnTo>
                  <a:pt x="2813" y="5179"/>
                </a:lnTo>
                <a:lnTo>
                  <a:pt x="2742" y="5162"/>
                </a:lnTo>
                <a:lnTo>
                  <a:pt x="2583" y="5113"/>
                </a:lnTo>
                <a:lnTo>
                  <a:pt x="2197" y="5009"/>
                </a:lnTo>
                <a:lnTo>
                  <a:pt x="1824" y="4962"/>
                </a:lnTo>
                <a:lnTo>
                  <a:pt x="1685" y="4951"/>
                </a:lnTo>
                <a:lnTo>
                  <a:pt x="1612" y="4943"/>
                </a:lnTo>
                <a:lnTo>
                  <a:pt x="1607" y="4899"/>
                </a:lnTo>
                <a:lnTo>
                  <a:pt x="1639" y="4774"/>
                </a:lnTo>
                <a:lnTo>
                  <a:pt x="1749" y="4370"/>
                </a:lnTo>
                <a:lnTo>
                  <a:pt x="1779" y="4152"/>
                </a:lnTo>
                <a:lnTo>
                  <a:pt x="1775" y="4128"/>
                </a:lnTo>
                <a:lnTo>
                  <a:pt x="1775" y="4116"/>
                </a:lnTo>
                <a:lnTo>
                  <a:pt x="1779" y="4115"/>
                </a:lnTo>
                <a:lnTo>
                  <a:pt x="1787" y="4125"/>
                </a:lnTo>
                <a:lnTo>
                  <a:pt x="1853" y="3965"/>
                </a:lnTo>
                <a:lnTo>
                  <a:pt x="1885" y="3689"/>
                </a:lnTo>
                <a:lnTo>
                  <a:pt x="1880" y="3648"/>
                </a:lnTo>
                <a:lnTo>
                  <a:pt x="1880" y="3628"/>
                </a:lnTo>
                <a:lnTo>
                  <a:pt x="1885" y="3630"/>
                </a:lnTo>
                <a:lnTo>
                  <a:pt x="1893" y="3652"/>
                </a:lnTo>
                <a:lnTo>
                  <a:pt x="1898" y="3664"/>
                </a:lnTo>
                <a:lnTo>
                  <a:pt x="1902" y="3671"/>
                </a:lnTo>
                <a:lnTo>
                  <a:pt x="1905" y="3672"/>
                </a:lnTo>
                <a:lnTo>
                  <a:pt x="1907" y="3668"/>
                </a:lnTo>
                <a:lnTo>
                  <a:pt x="1908" y="3641"/>
                </a:lnTo>
                <a:lnTo>
                  <a:pt x="1905" y="3590"/>
                </a:lnTo>
                <a:lnTo>
                  <a:pt x="1903" y="3540"/>
                </a:lnTo>
                <a:lnTo>
                  <a:pt x="1903" y="3514"/>
                </a:lnTo>
                <a:lnTo>
                  <a:pt x="1904" y="3510"/>
                </a:lnTo>
                <a:lnTo>
                  <a:pt x="1906" y="3510"/>
                </a:lnTo>
                <a:lnTo>
                  <a:pt x="1909" y="3516"/>
                </a:lnTo>
                <a:lnTo>
                  <a:pt x="1913" y="3528"/>
                </a:lnTo>
                <a:lnTo>
                  <a:pt x="1925" y="3513"/>
                </a:lnTo>
                <a:lnTo>
                  <a:pt x="1922" y="3373"/>
                </a:lnTo>
                <a:lnTo>
                  <a:pt x="1906" y="3104"/>
                </a:lnTo>
                <a:lnTo>
                  <a:pt x="1878" y="2702"/>
                </a:lnTo>
                <a:lnTo>
                  <a:pt x="1866" y="1947"/>
                </a:lnTo>
                <a:lnTo>
                  <a:pt x="1903" y="1328"/>
                </a:lnTo>
                <a:lnTo>
                  <a:pt x="1972" y="1035"/>
                </a:lnTo>
                <a:lnTo>
                  <a:pt x="2062" y="757"/>
                </a:lnTo>
                <a:lnTo>
                  <a:pt x="2169" y="509"/>
                </a:lnTo>
                <a:lnTo>
                  <a:pt x="2285" y="306"/>
                </a:lnTo>
                <a:lnTo>
                  <a:pt x="2338" y="217"/>
                </a:lnTo>
                <a:lnTo>
                  <a:pt x="2353" y="168"/>
                </a:lnTo>
                <a:lnTo>
                  <a:pt x="2195" y="64"/>
                </a:lnTo>
                <a:lnTo>
                  <a:pt x="2021" y="0"/>
                </a:lnTo>
                <a:lnTo>
                  <a:pt x="1926" y="9"/>
                </a:lnTo>
                <a:lnTo>
                  <a:pt x="1779" y="19"/>
                </a:lnTo>
                <a:close/>
                <a:moveTo>
                  <a:pt x="1847" y="3904"/>
                </a:moveTo>
                <a:lnTo>
                  <a:pt x="1843" y="3911"/>
                </a:lnTo>
                <a:lnTo>
                  <a:pt x="1839" y="3912"/>
                </a:lnTo>
                <a:lnTo>
                  <a:pt x="1837" y="3905"/>
                </a:lnTo>
                <a:lnTo>
                  <a:pt x="1835" y="3892"/>
                </a:lnTo>
                <a:lnTo>
                  <a:pt x="1837" y="3866"/>
                </a:lnTo>
                <a:lnTo>
                  <a:pt x="1845" y="3865"/>
                </a:lnTo>
                <a:lnTo>
                  <a:pt x="1852" y="3881"/>
                </a:lnTo>
                <a:lnTo>
                  <a:pt x="1847" y="3904"/>
                </a:lnTo>
                <a:close/>
                <a:moveTo>
                  <a:pt x="1806" y="4069"/>
                </a:moveTo>
                <a:lnTo>
                  <a:pt x="1802" y="4077"/>
                </a:lnTo>
                <a:lnTo>
                  <a:pt x="1798" y="4078"/>
                </a:lnTo>
                <a:lnTo>
                  <a:pt x="1796" y="4070"/>
                </a:lnTo>
                <a:lnTo>
                  <a:pt x="1794" y="4057"/>
                </a:lnTo>
                <a:lnTo>
                  <a:pt x="1796" y="4031"/>
                </a:lnTo>
                <a:lnTo>
                  <a:pt x="1804" y="4030"/>
                </a:lnTo>
                <a:lnTo>
                  <a:pt x="1810" y="4047"/>
                </a:lnTo>
                <a:lnTo>
                  <a:pt x="1806" y="406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768" name="Freeform 275"/>
          <p:cNvSpPr>
            <a:spLocks/>
          </p:cNvSpPr>
          <p:nvPr/>
        </p:nvSpPr>
        <p:spPr bwMode="auto">
          <a:xfrm>
            <a:off x="7315200" y="1858963"/>
            <a:ext cx="6350" cy="1588"/>
          </a:xfrm>
          <a:custGeom>
            <a:avLst/>
            <a:gdLst>
              <a:gd name="T0" fmla="*/ 8 w 48"/>
              <a:gd name="T1" fmla="*/ 13 h 16"/>
              <a:gd name="T2" fmla="*/ 31 w 48"/>
              <a:gd name="T3" fmla="*/ 16 h 16"/>
              <a:gd name="T4" fmla="*/ 48 w 48"/>
              <a:gd name="T5" fmla="*/ 11 h 16"/>
              <a:gd name="T6" fmla="*/ 45 w 48"/>
              <a:gd name="T7" fmla="*/ 2 h 16"/>
              <a:gd name="T8" fmla="*/ 21 w 48"/>
              <a:gd name="T9" fmla="*/ 0 h 16"/>
              <a:gd name="T10" fmla="*/ 7 w 48"/>
              <a:gd name="T11" fmla="*/ 1 h 16"/>
              <a:gd name="T12" fmla="*/ 0 w 48"/>
              <a:gd name="T13" fmla="*/ 4 h 16"/>
              <a:gd name="T14" fmla="*/ 0 w 48"/>
              <a:gd name="T15" fmla="*/ 9 h 16"/>
              <a:gd name="T16" fmla="*/ 8 w 48"/>
              <a:gd name="T17" fmla="*/ 13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8" h="16">
                <a:moveTo>
                  <a:pt x="8" y="13"/>
                </a:moveTo>
                <a:lnTo>
                  <a:pt x="31" y="16"/>
                </a:lnTo>
                <a:lnTo>
                  <a:pt x="48" y="11"/>
                </a:lnTo>
                <a:lnTo>
                  <a:pt x="45" y="2"/>
                </a:lnTo>
                <a:lnTo>
                  <a:pt x="21" y="0"/>
                </a:lnTo>
                <a:lnTo>
                  <a:pt x="7" y="1"/>
                </a:lnTo>
                <a:lnTo>
                  <a:pt x="0" y="4"/>
                </a:lnTo>
                <a:lnTo>
                  <a:pt x="0" y="9"/>
                </a:lnTo>
                <a:lnTo>
                  <a:pt x="8" y="1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769" name="Freeform 276"/>
          <p:cNvSpPr>
            <a:spLocks/>
          </p:cNvSpPr>
          <p:nvPr/>
        </p:nvSpPr>
        <p:spPr bwMode="auto">
          <a:xfrm>
            <a:off x="7210425" y="1865313"/>
            <a:ext cx="15875" cy="9525"/>
          </a:xfrm>
          <a:custGeom>
            <a:avLst/>
            <a:gdLst>
              <a:gd name="T0" fmla="*/ 58 w 108"/>
              <a:gd name="T1" fmla="*/ 29 h 72"/>
              <a:gd name="T2" fmla="*/ 44 w 108"/>
              <a:gd name="T3" fmla="*/ 47 h 72"/>
              <a:gd name="T4" fmla="*/ 29 w 108"/>
              <a:gd name="T5" fmla="*/ 49 h 72"/>
              <a:gd name="T6" fmla="*/ 14 w 108"/>
              <a:gd name="T7" fmla="*/ 47 h 72"/>
              <a:gd name="T8" fmla="*/ 0 w 108"/>
              <a:gd name="T9" fmla="*/ 57 h 72"/>
              <a:gd name="T10" fmla="*/ 1 w 108"/>
              <a:gd name="T11" fmla="*/ 70 h 72"/>
              <a:gd name="T12" fmla="*/ 23 w 108"/>
              <a:gd name="T13" fmla="*/ 72 h 72"/>
              <a:gd name="T14" fmla="*/ 50 w 108"/>
              <a:gd name="T15" fmla="*/ 61 h 72"/>
              <a:gd name="T16" fmla="*/ 66 w 108"/>
              <a:gd name="T17" fmla="*/ 43 h 72"/>
              <a:gd name="T18" fmla="*/ 79 w 108"/>
              <a:gd name="T19" fmla="*/ 30 h 72"/>
              <a:gd name="T20" fmla="*/ 95 w 108"/>
              <a:gd name="T21" fmla="*/ 31 h 72"/>
              <a:gd name="T22" fmla="*/ 104 w 108"/>
              <a:gd name="T23" fmla="*/ 35 h 72"/>
              <a:gd name="T24" fmla="*/ 108 w 108"/>
              <a:gd name="T25" fmla="*/ 35 h 72"/>
              <a:gd name="T26" fmla="*/ 108 w 108"/>
              <a:gd name="T27" fmla="*/ 30 h 72"/>
              <a:gd name="T28" fmla="*/ 104 w 108"/>
              <a:gd name="T29" fmla="*/ 22 h 72"/>
              <a:gd name="T30" fmla="*/ 79 w 108"/>
              <a:gd name="T31" fmla="*/ 0 h 72"/>
              <a:gd name="T32" fmla="*/ 58 w 108"/>
              <a:gd name="T33" fmla="*/ 29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08" h="72">
                <a:moveTo>
                  <a:pt x="58" y="29"/>
                </a:moveTo>
                <a:lnTo>
                  <a:pt x="44" y="47"/>
                </a:lnTo>
                <a:lnTo>
                  <a:pt x="29" y="49"/>
                </a:lnTo>
                <a:lnTo>
                  <a:pt x="14" y="47"/>
                </a:lnTo>
                <a:lnTo>
                  <a:pt x="0" y="57"/>
                </a:lnTo>
                <a:lnTo>
                  <a:pt x="1" y="70"/>
                </a:lnTo>
                <a:lnTo>
                  <a:pt x="23" y="72"/>
                </a:lnTo>
                <a:lnTo>
                  <a:pt x="50" y="61"/>
                </a:lnTo>
                <a:lnTo>
                  <a:pt x="66" y="43"/>
                </a:lnTo>
                <a:lnTo>
                  <a:pt x="79" y="30"/>
                </a:lnTo>
                <a:lnTo>
                  <a:pt x="95" y="31"/>
                </a:lnTo>
                <a:lnTo>
                  <a:pt x="104" y="35"/>
                </a:lnTo>
                <a:lnTo>
                  <a:pt x="108" y="35"/>
                </a:lnTo>
                <a:lnTo>
                  <a:pt x="108" y="30"/>
                </a:lnTo>
                <a:lnTo>
                  <a:pt x="104" y="22"/>
                </a:lnTo>
                <a:lnTo>
                  <a:pt x="79" y="0"/>
                </a:lnTo>
                <a:lnTo>
                  <a:pt x="58" y="2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770" name="Freeform 277"/>
          <p:cNvSpPr>
            <a:spLocks/>
          </p:cNvSpPr>
          <p:nvPr/>
        </p:nvSpPr>
        <p:spPr bwMode="auto">
          <a:xfrm>
            <a:off x="7507287" y="1868488"/>
            <a:ext cx="30162" cy="12700"/>
          </a:xfrm>
          <a:custGeom>
            <a:avLst/>
            <a:gdLst>
              <a:gd name="T0" fmla="*/ 80 w 212"/>
              <a:gd name="T1" fmla="*/ 52 h 95"/>
              <a:gd name="T2" fmla="*/ 163 w 212"/>
              <a:gd name="T3" fmla="*/ 86 h 95"/>
              <a:gd name="T4" fmla="*/ 212 w 212"/>
              <a:gd name="T5" fmla="*/ 95 h 95"/>
              <a:gd name="T6" fmla="*/ 200 w 212"/>
              <a:gd name="T7" fmla="*/ 83 h 95"/>
              <a:gd name="T8" fmla="*/ 146 w 212"/>
              <a:gd name="T9" fmla="*/ 60 h 95"/>
              <a:gd name="T10" fmla="*/ 86 w 212"/>
              <a:gd name="T11" fmla="*/ 36 h 95"/>
              <a:gd name="T12" fmla="*/ 61 w 212"/>
              <a:gd name="T13" fmla="*/ 15 h 95"/>
              <a:gd name="T14" fmla="*/ 48 w 212"/>
              <a:gd name="T15" fmla="*/ 3 h 95"/>
              <a:gd name="T16" fmla="*/ 16 w 212"/>
              <a:gd name="T17" fmla="*/ 0 h 95"/>
              <a:gd name="T18" fmla="*/ 5 w 212"/>
              <a:gd name="T19" fmla="*/ 1 h 95"/>
              <a:gd name="T20" fmla="*/ 0 w 212"/>
              <a:gd name="T21" fmla="*/ 3 h 95"/>
              <a:gd name="T22" fmla="*/ 1 w 212"/>
              <a:gd name="T23" fmla="*/ 7 h 95"/>
              <a:gd name="T24" fmla="*/ 5 w 212"/>
              <a:gd name="T25" fmla="*/ 13 h 95"/>
              <a:gd name="T26" fmla="*/ 32 w 212"/>
              <a:gd name="T27" fmla="*/ 29 h 95"/>
              <a:gd name="T28" fmla="*/ 80 w 212"/>
              <a:gd name="T29" fmla="*/ 52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12" h="95">
                <a:moveTo>
                  <a:pt x="80" y="52"/>
                </a:moveTo>
                <a:lnTo>
                  <a:pt x="163" y="86"/>
                </a:lnTo>
                <a:lnTo>
                  <a:pt x="212" y="95"/>
                </a:lnTo>
                <a:lnTo>
                  <a:pt x="200" y="83"/>
                </a:lnTo>
                <a:lnTo>
                  <a:pt x="146" y="60"/>
                </a:lnTo>
                <a:lnTo>
                  <a:pt x="86" y="36"/>
                </a:lnTo>
                <a:lnTo>
                  <a:pt x="61" y="15"/>
                </a:lnTo>
                <a:lnTo>
                  <a:pt x="48" y="3"/>
                </a:lnTo>
                <a:lnTo>
                  <a:pt x="16" y="0"/>
                </a:lnTo>
                <a:lnTo>
                  <a:pt x="5" y="1"/>
                </a:lnTo>
                <a:lnTo>
                  <a:pt x="0" y="3"/>
                </a:lnTo>
                <a:lnTo>
                  <a:pt x="1" y="7"/>
                </a:lnTo>
                <a:lnTo>
                  <a:pt x="5" y="13"/>
                </a:lnTo>
                <a:lnTo>
                  <a:pt x="32" y="29"/>
                </a:lnTo>
                <a:lnTo>
                  <a:pt x="80" y="5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771" name="Freeform 278"/>
          <p:cNvSpPr>
            <a:spLocks/>
          </p:cNvSpPr>
          <p:nvPr/>
        </p:nvSpPr>
        <p:spPr bwMode="auto">
          <a:xfrm>
            <a:off x="7159625" y="1876426"/>
            <a:ext cx="9525" cy="11113"/>
          </a:xfrm>
          <a:custGeom>
            <a:avLst/>
            <a:gdLst>
              <a:gd name="T0" fmla="*/ 21 w 68"/>
              <a:gd name="T1" fmla="*/ 43 h 71"/>
              <a:gd name="T2" fmla="*/ 6 w 68"/>
              <a:gd name="T3" fmla="*/ 60 h 71"/>
              <a:gd name="T4" fmla="*/ 0 w 68"/>
              <a:gd name="T5" fmla="*/ 69 h 71"/>
              <a:gd name="T6" fmla="*/ 3 w 68"/>
              <a:gd name="T7" fmla="*/ 71 h 71"/>
              <a:gd name="T8" fmla="*/ 15 w 68"/>
              <a:gd name="T9" fmla="*/ 63 h 71"/>
              <a:gd name="T10" fmla="*/ 41 w 68"/>
              <a:gd name="T11" fmla="*/ 49 h 71"/>
              <a:gd name="T12" fmla="*/ 58 w 68"/>
              <a:gd name="T13" fmla="*/ 49 h 71"/>
              <a:gd name="T14" fmla="*/ 65 w 68"/>
              <a:gd name="T15" fmla="*/ 47 h 71"/>
              <a:gd name="T16" fmla="*/ 68 w 68"/>
              <a:gd name="T17" fmla="*/ 28 h 71"/>
              <a:gd name="T18" fmla="*/ 67 w 68"/>
              <a:gd name="T19" fmla="*/ 6 h 71"/>
              <a:gd name="T20" fmla="*/ 62 w 68"/>
              <a:gd name="T21" fmla="*/ 0 h 71"/>
              <a:gd name="T22" fmla="*/ 49 w 68"/>
              <a:gd name="T23" fmla="*/ 13 h 71"/>
              <a:gd name="T24" fmla="*/ 21 w 68"/>
              <a:gd name="T25" fmla="*/ 43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8" h="71">
                <a:moveTo>
                  <a:pt x="21" y="43"/>
                </a:moveTo>
                <a:lnTo>
                  <a:pt x="6" y="60"/>
                </a:lnTo>
                <a:lnTo>
                  <a:pt x="0" y="69"/>
                </a:lnTo>
                <a:lnTo>
                  <a:pt x="3" y="71"/>
                </a:lnTo>
                <a:lnTo>
                  <a:pt x="15" y="63"/>
                </a:lnTo>
                <a:lnTo>
                  <a:pt x="41" y="49"/>
                </a:lnTo>
                <a:lnTo>
                  <a:pt x="58" y="49"/>
                </a:lnTo>
                <a:lnTo>
                  <a:pt x="65" y="47"/>
                </a:lnTo>
                <a:lnTo>
                  <a:pt x="68" y="28"/>
                </a:lnTo>
                <a:lnTo>
                  <a:pt x="67" y="6"/>
                </a:lnTo>
                <a:lnTo>
                  <a:pt x="62" y="0"/>
                </a:lnTo>
                <a:lnTo>
                  <a:pt x="49" y="13"/>
                </a:lnTo>
                <a:lnTo>
                  <a:pt x="21" y="4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772" name="Freeform 279"/>
          <p:cNvSpPr>
            <a:spLocks noEditPoints="1"/>
          </p:cNvSpPr>
          <p:nvPr/>
        </p:nvSpPr>
        <p:spPr bwMode="auto">
          <a:xfrm>
            <a:off x="7173912" y="1876426"/>
            <a:ext cx="31750" cy="33338"/>
          </a:xfrm>
          <a:custGeom>
            <a:avLst/>
            <a:gdLst>
              <a:gd name="T0" fmla="*/ 124 w 212"/>
              <a:gd name="T1" fmla="*/ 38 h 228"/>
              <a:gd name="T2" fmla="*/ 102 w 212"/>
              <a:gd name="T3" fmla="*/ 67 h 228"/>
              <a:gd name="T4" fmla="*/ 104 w 212"/>
              <a:gd name="T5" fmla="*/ 80 h 228"/>
              <a:gd name="T6" fmla="*/ 107 w 212"/>
              <a:gd name="T7" fmla="*/ 88 h 228"/>
              <a:gd name="T8" fmla="*/ 95 w 212"/>
              <a:gd name="T9" fmla="*/ 109 h 228"/>
              <a:gd name="T10" fmla="*/ 67 w 212"/>
              <a:gd name="T11" fmla="*/ 127 h 228"/>
              <a:gd name="T12" fmla="*/ 33 w 212"/>
              <a:gd name="T13" fmla="*/ 131 h 228"/>
              <a:gd name="T14" fmla="*/ 5 w 212"/>
              <a:gd name="T15" fmla="*/ 138 h 228"/>
              <a:gd name="T16" fmla="*/ 0 w 212"/>
              <a:gd name="T17" fmla="*/ 179 h 228"/>
              <a:gd name="T18" fmla="*/ 6 w 212"/>
              <a:gd name="T19" fmla="*/ 216 h 228"/>
              <a:gd name="T20" fmla="*/ 16 w 212"/>
              <a:gd name="T21" fmla="*/ 228 h 228"/>
              <a:gd name="T22" fmla="*/ 25 w 212"/>
              <a:gd name="T23" fmla="*/ 222 h 228"/>
              <a:gd name="T24" fmla="*/ 26 w 212"/>
              <a:gd name="T25" fmla="*/ 213 h 228"/>
              <a:gd name="T26" fmla="*/ 104 w 212"/>
              <a:gd name="T27" fmla="*/ 120 h 228"/>
              <a:gd name="T28" fmla="*/ 205 w 212"/>
              <a:gd name="T29" fmla="*/ 53 h 228"/>
              <a:gd name="T30" fmla="*/ 211 w 212"/>
              <a:gd name="T31" fmla="*/ 55 h 228"/>
              <a:gd name="T32" fmla="*/ 212 w 212"/>
              <a:gd name="T33" fmla="*/ 52 h 228"/>
              <a:gd name="T34" fmla="*/ 208 w 212"/>
              <a:gd name="T35" fmla="*/ 44 h 228"/>
              <a:gd name="T36" fmla="*/ 199 w 212"/>
              <a:gd name="T37" fmla="*/ 32 h 228"/>
              <a:gd name="T38" fmla="*/ 165 w 212"/>
              <a:gd name="T39" fmla="*/ 0 h 228"/>
              <a:gd name="T40" fmla="*/ 124 w 212"/>
              <a:gd name="T41" fmla="*/ 38 h 228"/>
              <a:gd name="T42" fmla="*/ 176 w 212"/>
              <a:gd name="T43" fmla="*/ 26 h 228"/>
              <a:gd name="T44" fmla="*/ 165 w 212"/>
              <a:gd name="T45" fmla="*/ 39 h 228"/>
              <a:gd name="T46" fmla="*/ 140 w 212"/>
              <a:gd name="T47" fmla="*/ 61 h 228"/>
              <a:gd name="T48" fmla="*/ 121 w 212"/>
              <a:gd name="T49" fmla="*/ 76 h 228"/>
              <a:gd name="T50" fmla="*/ 114 w 212"/>
              <a:gd name="T51" fmla="*/ 79 h 228"/>
              <a:gd name="T52" fmla="*/ 117 w 212"/>
              <a:gd name="T53" fmla="*/ 71 h 228"/>
              <a:gd name="T54" fmla="*/ 133 w 212"/>
              <a:gd name="T55" fmla="*/ 53 h 228"/>
              <a:gd name="T56" fmla="*/ 164 w 212"/>
              <a:gd name="T57" fmla="*/ 21 h 228"/>
              <a:gd name="T58" fmla="*/ 176 w 212"/>
              <a:gd name="T59" fmla="*/ 26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212" h="228">
                <a:moveTo>
                  <a:pt x="124" y="38"/>
                </a:moveTo>
                <a:lnTo>
                  <a:pt x="102" y="67"/>
                </a:lnTo>
                <a:lnTo>
                  <a:pt x="104" y="80"/>
                </a:lnTo>
                <a:lnTo>
                  <a:pt x="107" y="88"/>
                </a:lnTo>
                <a:lnTo>
                  <a:pt x="95" y="109"/>
                </a:lnTo>
                <a:lnTo>
                  <a:pt x="67" y="127"/>
                </a:lnTo>
                <a:lnTo>
                  <a:pt x="33" y="131"/>
                </a:lnTo>
                <a:lnTo>
                  <a:pt x="5" y="138"/>
                </a:lnTo>
                <a:lnTo>
                  <a:pt x="0" y="179"/>
                </a:lnTo>
                <a:lnTo>
                  <a:pt x="6" y="216"/>
                </a:lnTo>
                <a:lnTo>
                  <a:pt x="16" y="228"/>
                </a:lnTo>
                <a:lnTo>
                  <a:pt x="25" y="222"/>
                </a:lnTo>
                <a:lnTo>
                  <a:pt x="26" y="213"/>
                </a:lnTo>
                <a:lnTo>
                  <a:pt x="104" y="120"/>
                </a:lnTo>
                <a:lnTo>
                  <a:pt x="205" y="53"/>
                </a:lnTo>
                <a:lnTo>
                  <a:pt x="211" y="55"/>
                </a:lnTo>
                <a:lnTo>
                  <a:pt x="212" y="52"/>
                </a:lnTo>
                <a:lnTo>
                  <a:pt x="208" y="44"/>
                </a:lnTo>
                <a:lnTo>
                  <a:pt x="199" y="32"/>
                </a:lnTo>
                <a:lnTo>
                  <a:pt x="165" y="0"/>
                </a:lnTo>
                <a:lnTo>
                  <a:pt x="124" y="38"/>
                </a:lnTo>
                <a:close/>
                <a:moveTo>
                  <a:pt x="176" y="26"/>
                </a:moveTo>
                <a:lnTo>
                  <a:pt x="165" y="39"/>
                </a:lnTo>
                <a:lnTo>
                  <a:pt x="140" y="61"/>
                </a:lnTo>
                <a:lnTo>
                  <a:pt x="121" y="76"/>
                </a:lnTo>
                <a:lnTo>
                  <a:pt x="114" y="79"/>
                </a:lnTo>
                <a:lnTo>
                  <a:pt x="117" y="71"/>
                </a:lnTo>
                <a:lnTo>
                  <a:pt x="133" y="53"/>
                </a:lnTo>
                <a:lnTo>
                  <a:pt x="164" y="21"/>
                </a:lnTo>
                <a:lnTo>
                  <a:pt x="176" y="2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773" name="Freeform 280"/>
          <p:cNvSpPr>
            <a:spLocks/>
          </p:cNvSpPr>
          <p:nvPr/>
        </p:nvSpPr>
        <p:spPr bwMode="auto">
          <a:xfrm>
            <a:off x="7129462" y="1890713"/>
            <a:ext cx="28575" cy="46038"/>
          </a:xfrm>
          <a:custGeom>
            <a:avLst/>
            <a:gdLst>
              <a:gd name="T0" fmla="*/ 154 w 196"/>
              <a:gd name="T1" fmla="*/ 36 h 310"/>
              <a:gd name="T2" fmla="*/ 57 w 196"/>
              <a:gd name="T3" fmla="*/ 190 h 310"/>
              <a:gd name="T4" fmla="*/ 0 w 196"/>
              <a:gd name="T5" fmla="*/ 310 h 310"/>
              <a:gd name="T6" fmla="*/ 27 w 196"/>
              <a:gd name="T7" fmla="*/ 275 h 310"/>
              <a:gd name="T8" fmla="*/ 76 w 196"/>
              <a:gd name="T9" fmla="*/ 190 h 310"/>
              <a:gd name="T10" fmla="*/ 133 w 196"/>
              <a:gd name="T11" fmla="*/ 96 h 310"/>
              <a:gd name="T12" fmla="*/ 175 w 196"/>
              <a:gd name="T13" fmla="*/ 36 h 310"/>
              <a:gd name="T14" fmla="*/ 194 w 196"/>
              <a:gd name="T15" fmla="*/ 11 h 310"/>
              <a:gd name="T16" fmla="*/ 196 w 196"/>
              <a:gd name="T17" fmla="*/ 0 h 310"/>
              <a:gd name="T18" fmla="*/ 179 w 196"/>
              <a:gd name="T19" fmla="*/ 11 h 310"/>
              <a:gd name="T20" fmla="*/ 154 w 196"/>
              <a:gd name="T21" fmla="*/ 36 h 3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96" h="310">
                <a:moveTo>
                  <a:pt x="154" y="36"/>
                </a:moveTo>
                <a:lnTo>
                  <a:pt x="57" y="190"/>
                </a:lnTo>
                <a:lnTo>
                  <a:pt x="0" y="310"/>
                </a:lnTo>
                <a:lnTo>
                  <a:pt x="27" y="275"/>
                </a:lnTo>
                <a:lnTo>
                  <a:pt x="76" y="190"/>
                </a:lnTo>
                <a:lnTo>
                  <a:pt x="133" y="96"/>
                </a:lnTo>
                <a:lnTo>
                  <a:pt x="175" y="36"/>
                </a:lnTo>
                <a:lnTo>
                  <a:pt x="194" y="11"/>
                </a:lnTo>
                <a:lnTo>
                  <a:pt x="196" y="0"/>
                </a:lnTo>
                <a:lnTo>
                  <a:pt x="179" y="11"/>
                </a:lnTo>
                <a:lnTo>
                  <a:pt x="154" y="3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774" name="Freeform 281"/>
          <p:cNvSpPr>
            <a:spLocks/>
          </p:cNvSpPr>
          <p:nvPr/>
        </p:nvSpPr>
        <p:spPr bwMode="auto">
          <a:xfrm>
            <a:off x="7165975" y="1912938"/>
            <a:ext cx="6350" cy="7938"/>
          </a:xfrm>
          <a:custGeom>
            <a:avLst/>
            <a:gdLst>
              <a:gd name="T0" fmla="*/ 11 w 44"/>
              <a:gd name="T1" fmla="*/ 27 h 56"/>
              <a:gd name="T2" fmla="*/ 0 w 44"/>
              <a:gd name="T3" fmla="*/ 50 h 56"/>
              <a:gd name="T4" fmla="*/ 15 w 44"/>
              <a:gd name="T5" fmla="*/ 56 h 56"/>
              <a:gd name="T6" fmla="*/ 36 w 44"/>
              <a:gd name="T7" fmla="*/ 48 h 56"/>
              <a:gd name="T8" fmla="*/ 44 w 44"/>
              <a:gd name="T9" fmla="*/ 27 h 56"/>
              <a:gd name="T10" fmla="*/ 43 w 44"/>
              <a:gd name="T11" fmla="*/ 8 h 56"/>
              <a:gd name="T12" fmla="*/ 40 w 44"/>
              <a:gd name="T13" fmla="*/ 0 h 56"/>
              <a:gd name="T14" fmla="*/ 28 w 44"/>
              <a:gd name="T15" fmla="*/ 8 h 56"/>
              <a:gd name="T16" fmla="*/ 11 w 44"/>
              <a:gd name="T17" fmla="*/ 27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4" h="56">
                <a:moveTo>
                  <a:pt x="11" y="27"/>
                </a:moveTo>
                <a:lnTo>
                  <a:pt x="0" y="50"/>
                </a:lnTo>
                <a:lnTo>
                  <a:pt x="15" y="56"/>
                </a:lnTo>
                <a:lnTo>
                  <a:pt x="36" y="48"/>
                </a:lnTo>
                <a:lnTo>
                  <a:pt x="44" y="27"/>
                </a:lnTo>
                <a:lnTo>
                  <a:pt x="43" y="8"/>
                </a:lnTo>
                <a:lnTo>
                  <a:pt x="40" y="0"/>
                </a:lnTo>
                <a:lnTo>
                  <a:pt x="28" y="8"/>
                </a:lnTo>
                <a:lnTo>
                  <a:pt x="11" y="2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775" name="Freeform 282"/>
          <p:cNvSpPr>
            <a:spLocks/>
          </p:cNvSpPr>
          <p:nvPr/>
        </p:nvSpPr>
        <p:spPr bwMode="auto">
          <a:xfrm>
            <a:off x="7156450" y="1925638"/>
            <a:ext cx="9525" cy="3175"/>
          </a:xfrm>
          <a:custGeom>
            <a:avLst/>
            <a:gdLst>
              <a:gd name="T0" fmla="*/ 0 w 67"/>
              <a:gd name="T1" fmla="*/ 8 h 25"/>
              <a:gd name="T2" fmla="*/ 20 w 67"/>
              <a:gd name="T3" fmla="*/ 18 h 25"/>
              <a:gd name="T4" fmla="*/ 46 w 67"/>
              <a:gd name="T5" fmla="*/ 25 h 25"/>
              <a:gd name="T6" fmla="*/ 66 w 67"/>
              <a:gd name="T7" fmla="*/ 25 h 25"/>
              <a:gd name="T8" fmla="*/ 67 w 67"/>
              <a:gd name="T9" fmla="*/ 16 h 25"/>
              <a:gd name="T10" fmla="*/ 47 w 67"/>
              <a:gd name="T11" fmla="*/ 7 h 25"/>
              <a:gd name="T12" fmla="*/ 21 w 67"/>
              <a:gd name="T13" fmla="*/ 0 h 25"/>
              <a:gd name="T14" fmla="*/ 2 w 67"/>
              <a:gd name="T15" fmla="*/ 0 h 25"/>
              <a:gd name="T16" fmla="*/ 0 w 67"/>
              <a:gd name="T17" fmla="*/ 8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7" h="25">
                <a:moveTo>
                  <a:pt x="0" y="8"/>
                </a:moveTo>
                <a:lnTo>
                  <a:pt x="20" y="18"/>
                </a:lnTo>
                <a:lnTo>
                  <a:pt x="46" y="25"/>
                </a:lnTo>
                <a:lnTo>
                  <a:pt x="66" y="25"/>
                </a:lnTo>
                <a:lnTo>
                  <a:pt x="67" y="16"/>
                </a:lnTo>
                <a:lnTo>
                  <a:pt x="47" y="7"/>
                </a:lnTo>
                <a:lnTo>
                  <a:pt x="21" y="0"/>
                </a:lnTo>
                <a:lnTo>
                  <a:pt x="2" y="0"/>
                </a:lnTo>
                <a:lnTo>
                  <a:pt x="0" y="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776" name="Freeform 283"/>
          <p:cNvSpPr>
            <a:spLocks/>
          </p:cNvSpPr>
          <p:nvPr/>
        </p:nvSpPr>
        <p:spPr bwMode="auto">
          <a:xfrm>
            <a:off x="7143750" y="1939926"/>
            <a:ext cx="14287" cy="17463"/>
          </a:xfrm>
          <a:custGeom>
            <a:avLst/>
            <a:gdLst>
              <a:gd name="T0" fmla="*/ 26 w 96"/>
              <a:gd name="T1" fmla="*/ 14 h 113"/>
              <a:gd name="T2" fmla="*/ 28 w 96"/>
              <a:gd name="T3" fmla="*/ 40 h 113"/>
              <a:gd name="T4" fmla="*/ 15 w 96"/>
              <a:gd name="T5" fmla="*/ 78 h 113"/>
              <a:gd name="T6" fmla="*/ 3 w 96"/>
              <a:gd name="T7" fmla="*/ 103 h 113"/>
              <a:gd name="T8" fmla="*/ 0 w 96"/>
              <a:gd name="T9" fmla="*/ 113 h 113"/>
              <a:gd name="T10" fmla="*/ 7 w 96"/>
              <a:gd name="T11" fmla="*/ 107 h 113"/>
              <a:gd name="T12" fmla="*/ 24 w 96"/>
              <a:gd name="T13" fmla="*/ 86 h 113"/>
              <a:gd name="T14" fmla="*/ 47 w 96"/>
              <a:gd name="T15" fmla="*/ 52 h 113"/>
              <a:gd name="T16" fmla="*/ 57 w 96"/>
              <a:gd name="T17" fmla="*/ 26 h 113"/>
              <a:gd name="T18" fmla="*/ 65 w 96"/>
              <a:gd name="T19" fmla="*/ 19 h 113"/>
              <a:gd name="T20" fmla="*/ 83 w 96"/>
              <a:gd name="T21" fmla="*/ 24 h 113"/>
              <a:gd name="T22" fmla="*/ 91 w 96"/>
              <a:gd name="T23" fmla="*/ 28 h 113"/>
              <a:gd name="T24" fmla="*/ 96 w 96"/>
              <a:gd name="T25" fmla="*/ 29 h 113"/>
              <a:gd name="T26" fmla="*/ 96 w 96"/>
              <a:gd name="T27" fmla="*/ 27 h 113"/>
              <a:gd name="T28" fmla="*/ 92 w 96"/>
              <a:gd name="T29" fmla="*/ 22 h 113"/>
              <a:gd name="T30" fmla="*/ 46 w 96"/>
              <a:gd name="T31" fmla="*/ 0 h 113"/>
              <a:gd name="T32" fmla="*/ 26 w 96"/>
              <a:gd name="T33" fmla="*/ 14 h 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96" h="113">
                <a:moveTo>
                  <a:pt x="26" y="14"/>
                </a:moveTo>
                <a:lnTo>
                  <a:pt x="28" y="40"/>
                </a:lnTo>
                <a:lnTo>
                  <a:pt x="15" y="78"/>
                </a:lnTo>
                <a:lnTo>
                  <a:pt x="3" y="103"/>
                </a:lnTo>
                <a:lnTo>
                  <a:pt x="0" y="113"/>
                </a:lnTo>
                <a:lnTo>
                  <a:pt x="7" y="107"/>
                </a:lnTo>
                <a:lnTo>
                  <a:pt x="24" y="86"/>
                </a:lnTo>
                <a:lnTo>
                  <a:pt x="47" y="52"/>
                </a:lnTo>
                <a:lnTo>
                  <a:pt x="57" y="26"/>
                </a:lnTo>
                <a:lnTo>
                  <a:pt x="65" y="19"/>
                </a:lnTo>
                <a:lnTo>
                  <a:pt x="83" y="24"/>
                </a:lnTo>
                <a:lnTo>
                  <a:pt x="91" y="28"/>
                </a:lnTo>
                <a:lnTo>
                  <a:pt x="96" y="29"/>
                </a:lnTo>
                <a:lnTo>
                  <a:pt x="96" y="27"/>
                </a:lnTo>
                <a:lnTo>
                  <a:pt x="92" y="22"/>
                </a:lnTo>
                <a:lnTo>
                  <a:pt x="46" y="0"/>
                </a:lnTo>
                <a:lnTo>
                  <a:pt x="26" y="1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777" name="Freeform 284"/>
          <p:cNvSpPr>
            <a:spLocks/>
          </p:cNvSpPr>
          <p:nvPr/>
        </p:nvSpPr>
        <p:spPr bwMode="auto">
          <a:xfrm>
            <a:off x="7119937" y="1946276"/>
            <a:ext cx="4762" cy="11113"/>
          </a:xfrm>
          <a:custGeom>
            <a:avLst/>
            <a:gdLst>
              <a:gd name="T0" fmla="*/ 12 w 36"/>
              <a:gd name="T1" fmla="*/ 23 h 72"/>
              <a:gd name="T2" fmla="*/ 2 w 36"/>
              <a:gd name="T3" fmla="*/ 55 h 72"/>
              <a:gd name="T4" fmla="*/ 0 w 36"/>
              <a:gd name="T5" fmla="*/ 72 h 72"/>
              <a:gd name="T6" fmla="*/ 8 w 36"/>
              <a:gd name="T7" fmla="*/ 69 h 72"/>
              <a:gd name="T8" fmla="*/ 22 w 36"/>
              <a:gd name="T9" fmla="*/ 48 h 72"/>
              <a:gd name="T10" fmla="*/ 36 w 36"/>
              <a:gd name="T11" fmla="*/ 18 h 72"/>
              <a:gd name="T12" fmla="*/ 34 w 36"/>
              <a:gd name="T13" fmla="*/ 0 h 72"/>
              <a:gd name="T14" fmla="*/ 24 w 36"/>
              <a:gd name="T15" fmla="*/ 3 h 72"/>
              <a:gd name="T16" fmla="*/ 12 w 36"/>
              <a:gd name="T17" fmla="*/ 23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6" h="72">
                <a:moveTo>
                  <a:pt x="12" y="23"/>
                </a:moveTo>
                <a:lnTo>
                  <a:pt x="2" y="55"/>
                </a:lnTo>
                <a:lnTo>
                  <a:pt x="0" y="72"/>
                </a:lnTo>
                <a:lnTo>
                  <a:pt x="8" y="69"/>
                </a:lnTo>
                <a:lnTo>
                  <a:pt x="22" y="48"/>
                </a:lnTo>
                <a:lnTo>
                  <a:pt x="36" y="18"/>
                </a:lnTo>
                <a:lnTo>
                  <a:pt x="34" y="0"/>
                </a:lnTo>
                <a:lnTo>
                  <a:pt x="24" y="3"/>
                </a:lnTo>
                <a:lnTo>
                  <a:pt x="12" y="2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778" name="Freeform 285"/>
          <p:cNvSpPr>
            <a:spLocks/>
          </p:cNvSpPr>
          <p:nvPr/>
        </p:nvSpPr>
        <p:spPr bwMode="auto">
          <a:xfrm>
            <a:off x="7131050" y="1978026"/>
            <a:ext cx="11112" cy="7938"/>
          </a:xfrm>
          <a:custGeom>
            <a:avLst/>
            <a:gdLst>
              <a:gd name="T0" fmla="*/ 24 w 69"/>
              <a:gd name="T1" fmla="*/ 27 h 54"/>
              <a:gd name="T2" fmla="*/ 53 w 69"/>
              <a:gd name="T3" fmla="*/ 51 h 54"/>
              <a:gd name="T4" fmla="*/ 69 w 69"/>
              <a:gd name="T5" fmla="*/ 54 h 54"/>
              <a:gd name="T6" fmla="*/ 63 w 69"/>
              <a:gd name="T7" fmla="*/ 39 h 54"/>
              <a:gd name="T8" fmla="*/ 34 w 69"/>
              <a:gd name="T9" fmla="*/ 17 h 54"/>
              <a:gd name="T10" fmla="*/ 9 w 69"/>
              <a:gd name="T11" fmla="*/ 3 h 54"/>
              <a:gd name="T12" fmla="*/ 0 w 69"/>
              <a:gd name="T13" fmla="*/ 0 h 54"/>
              <a:gd name="T14" fmla="*/ 5 w 69"/>
              <a:gd name="T15" fmla="*/ 7 h 54"/>
              <a:gd name="T16" fmla="*/ 24 w 69"/>
              <a:gd name="T17" fmla="*/ 27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9" h="54">
                <a:moveTo>
                  <a:pt x="24" y="27"/>
                </a:moveTo>
                <a:lnTo>
                  <a:pt x="53" y="51"/>
                </a:lnTo>
                <a:lnTo>
                  <a:pt x="69" y="54"/>
                </a:lnTo>
                <a:lnTo>
                  <a:pt x="63" y="39"/>
                </a:lnTo>
                <a:lnTo>
                  <a:pt x="34" y="17"/>
                </a:lnTo>
                <a:lnTo>
                  <a:pt x="9" y="3"/>
                </a:lnTo>
                <a:lnTo>
                  <a:pt x="0" y="0"/>
                </a:lnTo>
                <a:lnTo>
                  <a:pt x="5" y="7"/>
                </a:lnTo>
                <a:lnTo>
                  <a:pt x="24" y="2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779" name="Freeform 286"/>
          <p:cNvSpPr>
            <a:spLocks/>
          </p:cNvSpPr>
          <p:nvPr/>
        </p:nvSpPr>
        <p:spPr bwMode="auto">
          <a:xfrm>
            <a:off x="7105650" y="1990726"/>
            <a:ext cx="1587" cy="6350"/>
          </a:xfrm>
          <a:custGeom>
            <a:avLst/>
            <a:gdLst>
              <a:gd name="T0" fmla="*/ 0 w 17"/>
              <a:gd name="T1" fmla="*/ 27 h 48"/>
              <a:gd name="T2" fmla="*/ 1 w 17"/>
              <a:gd name="T3" fmla="*/ 41 h 48"/>
              <a:gd name="T4" fmla="*/ 4 w 17"/>
              <a:gd name="T5" fmla="*/ 48 h 48"/>
              <a:gd name="T6" fmla="*/ 8 w 17"/>
              <a:gd name="T7" fmla="*/ 48 h 48"/>
              <a:gd name="T8" fmla="*/ 13 w 17"/>
              <a:gd name="T9" fmla="*/ 39 h 48"/>
              <a:gd name="T10" fmla="*/ 17 w 17"/>
              <a:gd name="T11" fmla="*/ 17 h 48"/>
              <a:gd name="T12" fmla="*/ 11 w 17"/>
              <a:gd name="T13" fmla="*/ 0 h 48"/>
              <a:gd name="T14" fmla="*/ 2 w 17"/>
              <a:gd name="T15" fmla="*/ 2 h 48"/>
              <a:gd name="T16" fmla="*/ 0 w 17"/>
              <a:gd name="T17" fmla="*/ 27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7" h="48">
                <a:moveTo>
                  <a:pt x="0" y="27"/>
                </a:moveTo>
                <a:lnTo>
                  <a:pt x="1" y="41"/>
                </a:lnTo>
                <a:lnTo>
                  <a:pt x="4" y="48"/>
                </a:lnTo>
                <a:lnTo>
                  <a:pt x="8" y="48"/>
                </a:lnTo>
                <a:lnTo>
                  <a:pt x="13" y="39"/>
                </a:lnTo>
                <a:lnTo>
                  <a:pt x="17" y="17"/>
                </a:lnTo>
                <a:lnTo>
                  <a:pt x="11" y="0"/>
                </a:lnTo>
                <a:lnTo>
                  <a:pt x="2" y="2"/>
                </a:lnTo>
                <a:lnTo>
                  <a:pt x="0" y="2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780" name="Freeform 287"/>
          <p:cNvSpPr>
            <a:spLocks/>
          </p:cNvSpPr>
          <p:nvPr/>
        </p:nvSpPr>
        <p:spPr bwMode="auto">
          <a:xfrm>
            <a:off x="7115175" y="1993901"/>
            <a:ext cx="15875" cy="28575"/>
          </a:xfrm>
          <a:custGeom>
            <a:avLst/>
            <a:gdLst>
              <a:gd name="T0" fmla="*/ 44 w 107"/>
              <a:gd name="T1" fmla="*/ 33 h 204"/>
              <a:gd name="T2" fmla="*/ 48 w 107"/>
              <a:gd name="T3" fmla="*/ 47 h 204"/>
              <a:gd name="T4" fmla="*/ 48 w 107"/>
              <a:gd name="T5" fmla="*/ 54 h 204"/>
              <a:gd name="T6" fmla="*/ 43 w 107"/>
              <a:gd name="T7" fmla="*/ 57 h 204"/>
              <a:gd name="T8" fmla="*/ 34 w 107"/>
              <a:gd name="T9" fmla="*/ 51 h 204"/>
              <a:gd name="T10" fmla="*/ 23 w 107"/>
              <a:gd name="T11" fmla="*/ 47 h 204"/>
              <a:gd name="T12" fmla="*/ 18 w 107"/>
              <a:gd name="T13" fmla="*/ 49 h 204"/>
              <a:gd name="T14" fmla="*/ 18 w 107"/>
              <a:gd name="T15" fmla="*/ 58 h 204"/>
              <a:gd name="T16" fmla="*/ 23 w 107"/>
              <a:gd name="T17" fmla="*/ 72 h 204"/>
              <a:gd name="T18" fmla="*/ 27 w 107"/>
              <a:gd name="T19" fmla="*/ 88 h 204"/>
              <a:gd name="T20" fmla="*/ 27 w 107"/>
              <a:gd name="T21" fmla="*/ 96 h 204"/>
              <a:gd name="T22" fmla="*/ 22 w 107"/>
              <a:gd name="T23" fmla="*/ 97 h 204"/>
              <a:gd name="T24" fmla="*/ 11 w 107"/>
              <a:gd name="T25" fmla="*/ 93 h 204"/>
              <a:gd name="T26" fmla="*/ 2 w 107"/>
              <a:gd name="T27" fmla="*/ 89 h 204"/>
              <a:gd name="T28" fmla="*/ 0 w 107"/>
              <a:gd name="T29" fmla="*/ 96 h 204"/>
              <a:gd name="T30" fmla="*/ 5 w 107"/>
              <a:gd name="T31" fmla="*/ 112 h 204"/>
              <a:gd name="T32" fmla="*/ 17 w 107"/>
              <a:gd name="T33" fmla="*/ 140 h 204"/>
              <a:gd name="T34" fmla="*/ 44 w 107"/>
              <a:gd name="T35" fmla="*/ 186 h 204"/>
              <a:gd name="T36" fmla="*/ 62 w 107"/>
              <a:gd name="T37" fmla="*/ 204 h 204"/>
              <a:gd name="T38" fmla="*/ 62 w 107"/>
              <a:gd name="T39" fmla="*/ 193 h 204"/>
              <a:gd name="T40" fmla="*/ 50 w 107"/>
              <a:gd name="T41" fmla="*/ 165 h 204"/>
              <a:gd name="T42" fmla="*/ 34 w 107"/>
              <a:gd name="T43" fmla="*/ 129 h 204"/>
              <a:gd name="T44" fmla="*/ 31 w 107"/>
              <a:gd name="T45" fmla="*/ 110 h 204"/>
              <a:gd name="T46" fmla="*/ 42 w 107"/>
              <a:gd name="T47" fmla="*/ 108 h 204"/>
              <a:gd name="T48" fmla="*/ 67 w 107"/>
              <a:gd name="T49" fmla="*/ 124 h 204"/>
              <a:gd name="T50" fmla="*/ 83 w 107"/>
              <a:gd name="T51" fmla="*/ 136 h 204"/>
              <a:gd name="T52" fmla="*/ 90 w 107"/>
              <a:gd name="T53" fmla="*/ 140 h 204"/>
              <a:gd name="T54" fmla="*/ 88 w 107"/>
              <a:gd name="T55" fmla="*/ 136 h 204"/>
              <a:gd name="T56" fmla="*/ 77 w 107"/>
              <a:gd name="T57" fmla="*/ 122 h 204"/>
              <a:gd name="T58" fmla="*/ 56 w 107"/>
              <a:gd name="T59" fmla="*/ 93 h 204"/>
              <a:gd name="T60" fmla="*/ 51 w 107"/>
              <a:gd name="T61" fmla="*/ 73 h 204"/>
              <a:gd name="T62" fmla="*/ 61 w 107"/>
              <a:gd name="T63" fmla="*/ 69 h 204"/>
              <a:gd name="T64" fmla="*/ 85 w 107"/>
              <a:gd name="T65" fmla="*/ 82 h 204"/>
              <a:gd name="T66" fmla="*/ 102 w 107"/>
              <a:gd name="T67" fmla="*/ 96 h 204"/>
              <a:gd name="T68" fmla="*/ 107 w 107"/>
              <a:gd name="T69" fmla="*/ 96 h 204"/>
              <a:gd name="T70" fmla="*/ 101 w 107"/>
              <a:gd name="T71" fmla="*/ 82 h 204"/>
              <a:gd name="T72" fmla="*/ 83 w 107"/>
              <a:gd name="T73" fmla="*/ 53 h 204"/>
              <a:gd name="T74" fmla="*/ 56 w 107"/>
              <a:gd name="T75" fmla="*/ 16 h 204"/>
              <a:gd name="T76" fmla="*/ 41 w 107"/>
              <a:gd name="T77" fmla="*/ 0 h 204"/>
              <a:gd name="T78" fmla="*/ 36 w 107"/>
              <a:gd name="T79" fmla="*/ 5 h 204"/>
              <a:gd name="T80" fmla="*/ 44 w 107"/>
              <a:gd name="T81" fmla="*/ 33 h 2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07" h="204">
                <a:moveTo>
                  <a:pt x="44" y="33"/>
                </a:moveTo>
                <a:lnTo>
                  <a:pt x="48" y="47"/>
                </a:lnTo>
                <a:lnTo>
                  <a:pt x="48" y="54"/>
                </a:lnTo>
                <a:lnTo>
                  <a:pt x="43" y="57"/>
                </a:lnTo>
                <a:lnTo>
                  <a:pt x="34" y="51"/>
                </a:lnTo>
                <a:lnTo>
                  <a:pt x="23" y="47"/>
                </a:lnTo>
                <a:lnTo>
                  <a:pt x="18" y="49"/>
                </a:lnTo>
                <a:lnTo>
                  <a:pt x="18" y="58"/>
                </a:lnTo>
                <a:lnTo>
                  <a:pt x="23" y="72"/>
                </a:lnTo>
                <a:lnTo>
                  <a:pt x="27" y="88"/>
                </a:lnTo>
                <a:lnTo>
                  <a:pt x="27" y="96"/>
                </a:lnTo>
                <a:lnTo>
                  <a:pt x="22" y="97"/>
                </a:lnTo>
                <a:lnTo>
                  <a:pt x="11" y="93"/>
                </a:lnTo>
                <a:lnTo>
                  <a:pt x="2" y="89"/>
                </a:lnTo>
                <a:lnTo>
                  <a:pt x="0" y="96"/>
                </a:lnTo>
                <a:lnTo>
                  <a:pt x="5" y="112"/>
                </a:lnTo>
                <a:lnTo>
                  <a:pt x="17" y="140"/>
                </a:lnTo>
                <a:lnTo>
                  <a:pt x="44" y="186"/>
                </a:lnTo>
                <a:lnTo>
                  <a:pt x="62" y="204"/>
                </a:lnTo>
                <a:lnTo>
                  <a:pt x="62" y="193"/>
                </a:lnTo>
                <a:lnTo>
                  <a:pt x="50" y="165"/>
                </a:lnTo>
                <a:lnTo>
                  <a:pt x="34" y="129"/>
                </a:lnTo>
                <a:lnTo>
                  <a:pt x="31" y="110"/>
                </a:lnTo>
                <a:lnTo>
                  <a:pt x="42" y="108"/>
                </a:lnTo>
                <a:lnTo>
                  <a:pt x="67" y="124"/>
                </a:lnTo>
                <a:lnTo>
                  <a:pt x="83" y="136"/>
                </a:lnTo>
                <a:lnTo>
                  <a:pt x="90" y="140"/>
                </a:lnTo>
                <a:lnTo>
                  <a:pt x="88" y="136"/>
                </a:lnTo>
                <a:lnTo>
                  <a:pt x="77" y="122"/>
                </a:lnTo>
                <a:lnTo>
                  <a:pt x="56" y="93"/>
                </a:lnTo>
                <a:lnTo>
                  <a:pt x="51" y="73"/>
                </a:lnTo>
                <a:lnTo>
                  <a:pt x="61" y="69"/>
                </a:lnTo>
                <a:lnTo>
                  <a:pt x="85" y="82"/>
                </a:lnTo>
                <a:lnTo>
                  <a:pt x="102" y="96"/>
                </a:lnTo>
                <a:lnTo>
                  <a:pt x="107" y="96"/>
                </a:lnTo>
                <a:lnTo>
                  <a:pt x="101" y="82"/>
                </a:lnTo>
                <a:lnTo>
                  <a:pt x="83" y="53"/>
                </a:lnTo>
                <a:lnTo>
                  <a:pt x="56" y="16"/>
                </a:lnTo>
                <a:lnTo>
                  <a:pt x="41" y="0"/>
                </a:lnTo>
                <a:lnTo>
                  <a:pt x="36" y="5"/>
                </a:lnTo>
                <a:lnTo>
                  <a:pt x="44" y="3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781" name="Freeform 288"/>
          <p:cNvSpPr>
            <a:spLocks noEditPoints="1"/>
          </p:cNvSpPr>
          <p:nvPr/>
        </p:nvSpPr>
        <p:spPr bwMode="auto">
          <a:xfrm>
            <a:off x="7418387" y="1993901"/>
            <a:ext cx="19050" cy="25400"/>
          </a:xfrm>
          <a:custGeom>
            <a:avLst/>
            <a:gdLst>
              <a:gd name="T0" fmla="*/ 16 w 124"/>
              <a:gd name="T1" fmla="*/ 11 h 185"/>
              <a:gd name="T2" fmla="*/ 20 w 124"/>
              <a:gd name="T3" fmla="*/ 32 h 185"/>
              <a:gd name="T4" fmla="*/ 10 w 124"/>
              <a:gd name="T5" fmla="*/ 48 h 185"/>
              <a:gd name="T6" fmla="*/ 0 w 124"/>
              <a:gd name="T7" fmla="*/ 68 h 185"/>
              <a:gd name="T8" fmla="*/ 21 w 124"/>
              <a:gd name="T9" fmla="*/ 100 h 185"/>
              <a:gd name="T10" fmla="*/ 40 w 124"/>
              <a:gd name="T11" fmla="*/ 131 h 185"/>
              <a:gd name="T12" fmla="*/ 31 w 124"/>
              <a:gd name="T13" fmla="*/ 152 h 185"/>
              <a:gd name="T14" fmla="*/ 20 w 124"/>
              <a:gd name="T15" fmla="*/ 166 h 185"/>
              <a:gd name="T16" fmla="*/ 23 w 124"/>
              <a:gd name="T17" fmla="*/ 185 h 185"/>
              <a:gd name="T18" fmla="*/ 62 w 124"/>
              <a:gd name="T19" fmla="*/ 182 h 185"/>
              <a:gd name="T20" fmla="*/ 82 w 124"/>
              <a:gd name="T21" fmla="*/ 125 h 185"/>
              <a:gd name="T22" fmla="*/ 88 w 124"/>
              <a:gd name="T23" fmla="*/ 90 h 185"/>
              <a:gd name="T24" fmla="*/ 107 w 124"/>
              <a:gd name="T25" fmla="*/ 55 h 185"/>
              <a:gd name="T26" fmla="*/ 124 w 124"/>
              <a:gd name="T27" fmla="*/ 27 h 185"/>
              <a:gd name="T28" fmla="*/ 116 w 124"/>
              <a:gd name="T29" fmla="*/ 9 h 185"/>
              <a:gd name="T30" fmla="*/ 97 w 124"/>
              <a:gd name="T31" fmla="*/ 5 h 185"/>
              <a:gd name="T32" fmla="*/ 82 w 124"/>
              <a:gd name="T33" fmla="*/ 17 h 185"/>
              <a:gd name="T34" fmla="*/ 63 w 124"/>
              <a:gd name="T35" fmla="*/ 28 h 185"/>
              <a:gd name="T36" fmla="*/ 35 w 124"/>
              <a:gd name="T37" fmla="*/ 12 h 185"/>
              <a:gd name="T38" fmla="*/ 22 w 124"/>
              <a:gd name="T39" fmla="*/ 3 h 185"/>
              <a:gd name="T40" fmla="*/ 14 w 124"/>
              <a:gd name="T41" fmla="*/ 0 h 185"/>
              <a:gd name="T42" fmla="*/ 12 w 124"/>
              <a:gd name="T43" fmla="*/ 2 h 185"/>
              <a:gd name="T44" fmla="*/ 16 w 124"/>
              <a:gd name="T45" fmla="*/ 11 h 185"/>
              <a:gd name="T46" fmla="*/ 87 w 124"/>
              <a:gd name="T47" fmla="*/ 55 h 185"/>
              <a:gd name="T48" fmla="*/ 65 w 124"/>
              <a:gd name="T49" fmla="*/ 87 h 185"/>
              <a:gd name="T50" fmla="*/ 66 w 124"/>
              <a:gd name="T51" fmla="*/ 110 h 185"/>
              <a:gd name="T52" fmla="*/ 68 w 124"/>
              <a:gd name="T53" fmla="*/ 113 h 185"/>
              <a:gd name="T54" fmla="*/ 69 w 124"/>
              <a:gd name="T55" fmla="*/ 114 h 185"/>
              <a:gd name="T56" fmla="*/ 69 w 124"/>
              <a:gd name="T57" fmla="*/ 115 h 185"/>
              <a:gd name="T58" fmla="*/ 67 w 124"/>
              <a:gd name="T59" fmla="*/ 115 h 185"/>
              <a:gd name="T60" fmla="*/ 59 w 124"/>
              <a:gd name="T61" fmla="*/ 110 h 185"/>
              <a:gd name="T62" fmla="*/ 47 w 124"/>
              <a:gd name="T63" fmla="*/ 102 h 185"/>
              <a:gd name="T64" fmla="*/ 23 w 124"/>
              <a:gd name="T65" fmla="*/ 57 h 185"/>
              <a:gd name="T66" fmla="*/ 52 w 124"/>
              <a:gd name="T67" fmla="*/ 48 h 185"/>
              <a:gd name="T68" fmla="*/ 67 w 124"/>
              <a:gd name="T69" fmla="*/ 49 h 185"/>
              <a:gd name="T70" fmla="*/ 82 w 124"/>
              <a:gd name="T71" fmla="*/ 38 h 185"/>
              <a:gd name="T72" fmla="*/ 95 w 124"/>
              <a:gd name="T73" fmla="*/ 24 h 185"/>
              <a:gd name="T74" fmla="*/ 107 w 124"/>
              <a:gd name="T75" fmla="*/ 17 h 185"/>
              <a:gd name="T76" fmla="*/ 106 w 124"/>
              <a:gd name="T77" fmla="*/ 28 h 185"/>
              <a:gd name="T78" fmla="*/ 87 w 124"/>
              <a:gd name="T79" fmla="*/ 55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24" h="185">
                <a:moveTo>
                  <a:pt x="16" y="11"/>
                </a:moveTo>
                <a:lnTo>
                  <a:pt x="20" y="32"/>
                </a:lnTo>
                <a:lnTo>
                  <a:pt x="10" y="48"/>
                </a:lnTo>
                <a:lnTo>
                  <a:pt x="0" y="68"/>
                </a:lnTo>
                <a:lnTo>
                  <a:pt x="21" y="100"/>
                </a:lnTo>
                <a:lnTo>
                  <a:pt x="40" y="131"/>
                </a:lnTo>
                <a:lnTo>
                  <a:pt x="31" y="152"/>
                </a:lnTo>
                <a:lnTo>
                  <a:pt x="20" y="166"/>
                </a:lnTo>
                <a:lnTo>
                  <a:pt x="23" y="185"/>
                </a:lnTo>
                <a:lnTo>
                  <a:pt x="62" y="182"/>
                </a:lnTo>
                <a:lnTo>
                  <a:pt x="82" y="125"/>
                </a:lnTo>
                <a:lnTo>
                  <a:pt x="88" y="90"/>
                </a:lnTo>
                <a:lnTo>
                  <a:pt x="107" y="55"/>
                </a:lnTo>
                <a:lnTo>
                  <a:pt x="124" y="27"/>
                </a:lnTo>
                <a:lnTo>
                  <a:pt x="116" y="9"/>
                </a:lnTo>
                <a:lnTo>
                  <a:pt x="97" y="5"/>
                </a:lnTo>
                <a:lnTo>
                  <a:pt x="82" y="17"/>
                </a:lnTo>
                <a:lnTo>
                  <a:pt x="63" y="28"/>
                </a:lnTo>
                <a:lnTo>
                  <a:pt x="35" y="12"/>
                </a:lnTo>
                <a:lnTo>
                  <a:pt x="22" y="3"/>
                </a:lnTo>
                <a:lnTo>
                  <a:pt x="14" y="0"/>
                </a:lnTo>
                <a:lnTo>
                  <a:pt x="12" y="2"/>
                </a:lnTo>
                <a:lnTo>
                  <a:pt x="16" y="11"/>
                </a:lnTo>
                <a:close/>
                <a:moveTo>
                  <a:pt x="87" y="55"/>
                </a:moveTo>
                <a:lnTo>
                  <a:pt x="65" y="87"/>
                </a:lnTo>
                <a:lnTo>
                  <a:pt x="66" y="110"/>
                </a:lnTo>
                <a:lnTo>
                  <a:pt x="68" y="113"/>
                </a:lnTo>
                <a:lnTo>
                  <a:pt x="69" y="114"/>
                </a:lnTo>
                <a:lnTo>
                  <a:pt x="69" y="115"/>
                </a:lnTo>
                <a:lnTo>
                  <a:pt x="67" y="115"/>
                </a:lnTo>
                <a:lnTo>
                  <a:pt x="59" y="110"/>
                </a:lnTo>
                <a:lnTo>
                  <a:pt x="47" y="102"/>
                </a:lnTo>
                <a:lnTo>
                  <a:pt x="23" y="57"/>
                </a:lnTo>
                <a:lnTo>
                  <a:pt x="52" y="48"/>
                </a:lnTo>
                <a:lnTo>
                  <a:pt x="67" y="49"/>
                </a:lnTo>
                <a:lnTo>
                  <a:pt x="82" y="38"/>
                </a:lnTo>
                <a:lnTo>
                  <a:pt x="95" y="24"/>
                </a:lnTo>
                <a:lnTo>
                  <a:pt x="107" y="17"/>
                </a:lnTo>
                <a:lnTo>
                  <a:pt x="106" y="28"/>
                </a:lnTo>
                <a:lnTo>
                  <a:pt x="87" y="5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782" name="Freeform 289"/>
          <p:cNvSpPr>
            <a:spLocks/>
          </p:cNvSpPr>
          <p:nvPr/>
        </p:nvSpPr>
        <p:spPr bwMode="auto">
          <a:xfrm>
            <a:off x="7099300" y="2001838"/>
            <a:ext cx="4762" cy="15875"/>
          </a:xfrm>
          <a:custGeom>
            <a:avLst/>
            <a:gdLst>
              <a:gd name="T0" fmla="*/ 10 w 31"/>
              <a:gd name="T1" fmla="*/ 26 h 102"/>
              <a:gd name="T2" fmla="*/ 2 w 31"/>
              <a:gd name="T3" fmla="*/ 60 h 102"/>
              <a:gd name="T4" fmla="*/ 0 w 31"/>
              <a:gd name="T5" fmla="*/ 94 h 102"/>
              <a:gd name="T6" fmla="*/ 2 w 31"/>
              <a:gd name="T7" fmla="*/ 102 h 102"/>
              <a:gd name="T8" fmla="*/ 6 w 31"/>
              <a:gd name="T9" fmla="*/ 101 h 102"/>
              <a:gd name="T10" fmla="*/ 13 w 31"/>
              <a:gd name="T11" fmla="*/ 90 h 102"/>
              <a:gd name="T12" fmla="*/ 21 w 31"/>
              <a:gd name="T13" fmla="*/ 69 h 102"/>
              <a:gd name="T14" fmla="*/ 30 w 31"/>
              <a:gd name="T15" fmla="*/ 27 h 102"/>
              <a:gd name="T16" fmla="*/ 31 w 31"/>
              <a:gd name="T17" fmla="*/ 2 h 102"/>
              <a:gd name="T18" fmla="*/ 24 w 31"/>
              <a:gd name="T19" fmla="*/ 0 h 102"/>
              <a:gd name="T20" fmla="*/ 10 w 31"/>
              <a:gd name="T21" fmla="*/ 26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1" h="102">
                <a:moveTo>
                  <a:pt x="10" y="26"/>
                </a:moveTo>
                <a:lnTo>
                  <a:pt x="2" y="60"/>
                </a:lnTo>
                <a:lnTo>
                  <a:pt x="0" y="94"/>
                </a:lnTo>
                <a:lnTo>
                  <a:pt x="2" y="102"/>
                </a:lnTo>
                <a:lnTo>
                  <a:pt x="6" y="101"/>
                </a:lnTo>
                <a:lnTo>
                  <a:pt x="13" y="90"/>
                </a:lnTo>
                <a:lnTo>
                  <a:pt x="21" y="69"/>
                </a:lnTo>
                <a:lnTo>
                  <a:pt x="30" y="27"/>
                </a:lnTo>
                <a:lnTo>
                  <a:pt x="31" y="2"/>
                </a:lnTo>
                <a:lnTo>
                  <a:pt x="24" y="0"/>
                </a:lnTo>
                <a:lnTo>
                  <a:pt x="10" y="2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783" name="Freeform 290"/>
          <p:cNvSpPr>
            <a:spLocks noEditPoints="1"/>
          </p:cNvSpPr>
          <p:nvPr/>
        </p:nvSpPr>
        <p:spPr bwMode="auto">
          <a:xfrm>
            <a:off x="7342187" y="2011363"/>
            <a:ext cx="98425" cy="80963"/>
          </a:xfrm>
          <a:custGeom>
            <a:avLst/>
            <a:gdLst>
              <a:gd name="T0" fmla="*/ 661 w 681"/>
              <a:gd name="T1" fmla="*/ 14 h 556"/>
              <a:gd name="T2" fmla="*/ 551 w 681"/>
              <a:gd name="T3" fmla="*/ 160 h 556"/>
              <a:gd name="T4" fmla="*/ 382 w 681"/>
              <a:gd name="T5" fmla="*/ 314 h 556"/>
              <a:gd name="T6" fmla="*/ 338 w 681"/>
              <a:gd name="T7" fmla="*/ 328 h 556"/>
              <a:gd name="T8" fmla="*/ 307 w 681"/>
              <a:gd name="T9" fmla="*/ 322 h 556"/>
              <a:gd name="T10" fmla="*/ 290 w 681"/>
              <a:gd name="T11" fmla="*/ 298 h 556"/>
              <a:gd name="T12" fmla="*/ 291 w 681"/>
              <a:gd name="T13" fmla="*/ 256 h 556"/>
              <a:gd name="T14" fmla="*/ 290 w 681"/>
              <a:gd name="T15" fmla="*/ 231 h 556"/>
              <a:gd name="T16" fmla="*/ 283 w 681"/>
              <a:gd name="T17" fmla="*/ 231 h 556"/>
              <a:gd name="T18" fmla="*/ 267 w 681"/>
              <a:gd name="T19" fmla="*/ 292 h 556"/>
              <a:gd name="T20" fmla="*/ 277 w 681"/>
              <a:gd name="T21" fmla="*/ 341 h 556"/>
              <a:gd name="T22" fmla="*/ 300 w 681"/>
              <a:gd name="T23" fmla="*/ 340 h 556"/>
              <a:gd name="T24" fmla="*/ 313 w 681"/>
              <a:gd name="T25" fmla="*/ 345 h 556"/>
              <a:gd name="T26" fmla="*/ 312 w 681"/>
              <a:gd name="T27" fmla="*/ 353 h 556"/>
              <a:gd name="T28" fmla="*/ 299 w 681"/>
              <a:gd name="T29" fmla="*/ 365 h 556"/>
              <a:gd name="T30" fmla="*/ 266 w 681"/>
              <a:gd name="T31" fmla="*/ 371 h 556"/>
              <a:gd name="T32" fmla="*/ 229 w 681"/>
              <a:gd name="T33" fmla="*/ 349 h 556"/>
              <a:gd name="T34" fmla="*/ 212 w 681"/>
              <a:gd name="T35" fmla="*/ 333 h 556"/>
              <a:gd name="T36" fmla="*/ 202 w 681"/>
              <a:gd name="T37" fmla="*/ 328 h 556"/>
              <a:gd name="T38" fmla="*/ 200 w 681"/>
              <a:gd name="T39" fmla="*/ 331 h 556"/>
              <a:gd name="T40" fmla="*/ 206 w 681"/>
              <a:gd name="T41" fmla="*/ 345 h 556"/>
              <a:gd name="T42" fmla="*/ 227 w 681"/>
              <a:gd name="T43" fmla="*/ 391 h 556"/>
              <a:gd name="T44" fmla="*/ 226 w 681"/>
              <a:gd name="T45" fmla="*/ 421 h 556"/>
              <a:gd name="T46" fmla="*/ 209 w 681"/>
              <a:gd name="T47" fmla="*/ 425 h 556"/>
              <a:gd name="T48" fmla="*/ 178 w 681"/>
              <a:gd name="T49" fmla="*/ 398 h 556"/>
              <a:gd name="T50" fmla="*/ 141 w 681"/>
              <a:gd name="T51" fmla="*/ 377 h 556"/>
              <a:gd name="T52" fmla="*/ 74 w 681"/>
              <a:gd name="T53" fmla="*/ 384 h 556"/>
              <a:gd name="T54" fmla="*/ 76 w 681"/>
              <a:gd name="T55" fmla="*/ 393 h 556"/>
              <a:gd name="T56" fmla="*/ 91 w 681"/>
              <a:gd name="T57" fmla="*/ 415 h 556"/>
              <a:gd name="T58" fmla="*/ 122 w 681"/>
              <a:gd name="T59" fmla="*/ 434 h 556"/>
              <a:gd name="T60" fmla="*/ 161 w 681"/>
              <a:gd name="T61" fmla="*/ 438 h 556"/>
              <a:gd name="T62" fmla="*/ 185 w 681"/>
              <a:gd name="T63" fmla="*/ 433 h 556"/>
              <a:gd name="T64" fmla="*/ 194 w 681"/>
              <a:gd name="T65" fmla="*/ 434 h 556"/>
              <a:gd name="T66" fmla="*/ 188 w 681"/>
              <a:gd name="T67" fmla="*/ 441 h 556"/>
              <a:gd name="T68" fmla="*/ 167 w 681"/>
              <a:gd name="T69" fmla="*/ 458 h 556"/>
              <a:gd name="T70" fmla="*/ 135 w 681"/>
              <a:gd name="T71" fmla="*/ 476 h 556"/>
              <a:gd name="T72" fmla="*/ 114 w 681"/>
              <a:gd name="T73" fmla="*/ 479 h 556"/>
              <a:gd name="T74" fmla="*/ 98 w 681"/>
              <a:gd name="T75" fmla="*/ 480 h 556"/>
              <a:gd name="T76" fmla="*/ 85 w 681"/>
              <a:gd name="T77" fmla="*/ 500 h 556"/>
              <a:gd name="T78" fmla="*/ 67 w 681"/>
              <a:gd name="T79" fmla="*/ 521 h 556"/>
              <a:gd name="T80" fmla="*/ 43 w 681"/>
              <a:gd name="T81" fmla="*/ 531 h 556"/>
              <a:gd name="T82" fmla="*/ 17 w 681"/>
              <a:gd name="T83" fmla="*/ 536 h 556"/>
              <a:gd name="T84" fmla="*/ 0 w 681"/>
              <a:gd name="T85" fmla="*/ 551 h 556"/>
              <a:gd name="T86" fmla="*/ 30 w 681"/>
              <a:gd name="T87" fmla="*/ 556 h 556"/>
              <a:gd name="T88" fmla="*/ 151 w 681"/>
              <a:gd name="T89" fmla="*/ 496 h 556"/>
              <a:gd name="T90" fmla="*/ 311 w 681"/>
              <a:gd name="T91" fmla="*/ 394 h 556"/>
              <a:gd name="T92" fmla="*/ 459 w 681"/>
              <a:gd name="T93" fmla="*/ 285 h 556"/>
              <a:gd name="T94" fmla="*/ 626 w 681"/>
              <a:gd name="T95" fmla="*/ 108 h 556"/>
              <a:gd name="T96" fmla="*/ 681 w 681"/>
              <a:gd name="T97" fmla="*/ 0 h 556"/>
              <a:gd name="T98" fmla="*/ 663 w 681"/>
              <a:gd name="T99" fmla="*/ 4 h 556"/>
              <a:gd name="T100" fmla="*/ 661 w 681"/>
              <a:gd name="T101" fmla="*/ 14 h 556"/>
              <a:gd name="T102" fmla="*/ 167 w 681"/>
              <a:gd name="T103" fmla="*/ 411 h 556"/>
              <a:gd name="T104" fmla="*/ 165 w 681"/>
              <a:gd name="T105" fmla="*/ 418 h 556"/>
              <a:gd name="T106" fmla="*/ 147 w 681"/>
              <a:gd name="T107" fmla="*/ 419 h 556"/>
              <a:gd name="T108" fmla="*/ 121 w 681"/>
              <a:gd name="T109" fmla="*/ 412 h 556"/>
              <a:gd name="T110" fmla="*/ 101 w 681"/>
              <a:gd name="T111" fmla="*/ 403 h 556"/>
              <a:gd name="T112" fmla="*/ 102 w 681"/>
              <a:gd name="T113" fmla="*/ 394 h 556"/>
              <a:gd name="T114" fmla="*/ 122 w 681"/>
              <a:gd name="T115" fmla="*/ 394 h 556"/>
              <a:gd name="T116" fmla="*/ 148 w 681"/>
              <a:gd name="T117" fmla="*/ 401 h 556"/>
              <a:gd name="T118" fmla="*/ 167 w 681"/>
              <a:gd name="T119" fmla="*/ 411 h 5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681" h="556">
                <a:moveTo>
                  <a:pt x="661" y="14"/>
                </a:moveTo>
                <a:lnTo>
                  <a:pt x="551" y="160"/>
                </a:lnTo>
                <a:lnTo>
                  <a:pt x="382" y="314"/>
                </a:lnTo>
                <a:lnTo>
                  <a:pt x="338" y="328"/>
                </a:lnTo>
                <a:lnTo>
                  <a:pt x="307" y="322"/>
                </a:lnTo>
                <a:lnTo>
                  <a:pt x="290" y="298"/>
                </a:lnTo>
                <a:lnTo>
                  <a:pt x="291" y="256"/>
                </a:lnTo>
                <a:lnTo>
                  <a:pt x="290" y="231"/>
                </a:lnTo>
                <a:lnTo>
                  <a:pt x="283" y="231"/>
                </a:lnTo>
                <a:lnTo>
                  <a:pt x="267" y="292"/>
                </a:lnTo>
                <a:lnTo>
                  <a:pt x="277" y="341"/>
                </a:lnTo>
                <a:lnTo>
                  <a:pt x="300" y="340"/>
                </a:lnTo>
                <a:lnTo>
                  <a:pt x="313" y="345"/>
                </a:lnTo>
                <a:lnTo>
                  <a:pt x="312" y="353"/>
                </a:lnTo>
                <a:lnTo>
                  <a:pt x="299" y="365"/>
                </a:lnTo>
                <a:lnTo>
                  <a:pt x="266" y="371"/>
                </a:lnTo>
                <a:lnTo>
                  <a:pt x="229" y="349"/>
                </a:lnTo>
                <a:lnTo>
                  <a:pt x="212" y="333"/>
                </a:lnTo>
                <a:lnTo>
                  <a:pt x="202" y="328"/>
                </a:lnTo>
                <a:lnTo>
                  <a:pt x="200" y="331"/>
                </a:lnTo>
                <a:lnTo>
                  <a:pt x="206" y="345"/>
                </a:lnTo>
                <a:lnTo>
                  <a:pt x="227" y="391"/>
                </a:lnTo>
                <a:lnTo>
                  <a:pt x="226" y="421"/>
                </a:lnTo>
                <a:lnTo>
                  <a:pt x="209" y="425"/>
                </a:lnTo>
                <a:lnTo>
                  <a:pt x="178" y="398"/>
                </a:lnTo>
                <a:lnTo>
                  <a:pt x="141" y="377"/>
                </a:lnTo>
                <a:lnTo>
                  <a:pt x="74" y="384"/>
                </a:lnTo>
                <a:lnTo>
                  <a:pt x="76" y="393"/>
                </a:lnTo>
                <a:lnTo>
                  <a:pt x="91" y="415"/>
                </a:lnTo>
                <a:lnTo>
                  <a:pt x="122" y="434"/>
                </a:lnTo>
                <a:lnTo>
                  <a:pt x="161" y="438"/>
                </a:lnTo>
                <a:lnTo>
                  <a:pt x="185" y="433"/>
                </a:lnTo>
                <a:lnTo>
                  <a:pt x="194" y="434"/>
                </a:lnTo>
                <a:lnTo>
                  <a:pt x="188" y="441"/>
                </a:lnTo>
                <a:lnTo>
                  <a:pt x="167" y="458"/>
                </a:lnTo>
                <a:lnTo>
                  <a:pt x="135" y="476"/>
                </a:lnTo>
                <a:lnTo>
                  <a:pt x="114" y="479"/>
                </a:lnTo>
                <a:lnTo>
                  <a:pt x="98" y="480"/>
                </a:lnTo>
                <a:lnTo>
                  <a:pt x="85" y="500"/>
                </a:lnTo>
                <a:lnTo>
                  <a:pt x="67" y="521"/>
                </a:lnTo>
                <a:lnTo>
                  <a:pt x="43" y="531"/>
                </a:lnTo>
                <a:lnTo>
                  <a:pt x="17" y="536"/>
                </a:lnTo>
                <a:lnTo>
                  <a:pt x="0" y="551"/>
                </a:lnTo>
                <a:lnTo>
                  <a:pt x="30" y="556"/>
                </a:lnTo>
                <a:lnTo>
                  <a:pt x="151" y="496"/>
                </a:lnTo>
                <a:lnTo>
                  <a:pt x="311" y="394"/>
                </a:lnTo>
                <a:lnTo>
                  <a:pt x="459" y="285"/>
                </a:lnTo>
                <a:lnTo>
                  <a:pt x="626" y="108"/>
                </a:lnTo>
                <a:lnTo>
                  <a:pt x="681" y="0"/>
                </a:lnTo>
                <a:lnTo>
                  <a:pt x="663" y="4"/>
                </a:lnTo>
                <a:lnTo>
                  <a:pt x="661" y="14"/>
                </a:lnTo>
                <a:close/>
                <a:moveTo>
                  <a:pt x="167" y="411"/>
                </a:moveTo>
                <a:lnTo>
                  <a:pt x="165" y="418"/>
                </a:lnTo>
                <a:lnTo>
                  <a:pt x="147" y="419"/>
                </a:lnTo>
                <a:lnTo>
                  <a:pt x="121" y="412"/>
                </a:lnTo>
                <a:lnTo>
                  <a:pt x="101" y="403"/>
                </a:lnTo>
                <a:lnTo>
                  <a:pt x="102" y="394"/>
                </a:lnTo>
                <a:lnTo>
                  <a:pt x="122" y="394"/>
                </a:lnTo>
                <a:lnTo>
                  <a:pt x="148" y="401"/>
                </a:lnTo>
                <a:lnTo>
                  <a:pt x="167" y="41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784" name="Freeform 291"/>
          <p:cNvSpPr>
            <a:spLocks noEditPoints="1"/>
          </p:cNvSpPr>
          <p:nvPr/>
        </p:nvSpPr>
        <p:spPr bwMode="auto">
          <a:xfrm>
            <a:off x="7397750" y="2012951"/>
            <a:ext cx="19050" cy="25400"/>
          </a:xfrm>
          <a:custGeom>
            <a:avLst/>
            <a:gdLst>
              <a:gd name="T0" fmla="*/ 91 w 134"/>
              <a:gd name="T1" fmla="*/ 19 h 174"/>
              <a:gd name="T2" fmla="*/ 89 w 134"/>
              <a:gd name="T3" fmla="*/ 36 h 174"/>
              <a:gd name="T4" fmla="*/ 101 w 134"/>
              <a:gd name="T5" fmla="*/ 52 h 174"/>
              <a:gd name="T6" fmla="*/ 112 w 134"/>
              <a:gd name="T7" fmla="*/ 69 h 174"/>
              <a:gd name="T8" fmla="*/ 99 w 134"/>
              <a:gd name="T9" fmla="*/ 95 h 174"/>
              <a:gd name="T10" fmla="*/ 78 w 134"/>
              <a:gd name="T11" fmla="*/ 112 h 174"/>
              <a:gd name="T12" fmla="*/ 60 w 134"/>
              <a:gd name="T13" fmla="*/ 114 h 174"/>
              <a:gd name="T14" fmla="*/ 41 w 134"/>
              <a:gd name="T15" fmla="*/ 115 h 174"/>
              <a:gd name="T16" fmla="*/ 19 w 134"/>
              <a:gd name="T17" fmla="*/ 135 h 174"/>
              <a:gd name="T18" fmla="*/ 2 w 134"/>
              <a:gd name="T19" fmla="*/ 156 h 174"/>
              <a:gd name="T20" fmla="*/ 0 w 134"/>
              <a:gd name="T21" fmla="*/ 168 h 174"/>
              <a:gd name="T22" fmla="*/ 68 w 134"/>
              <a:gd name="T23" fmla="*/ 174 h 174"/>
              <a:gd name="T24" fmla="*/ 105 w 134"/>
              <a:gd name="T25" fmla="*/ 151 h 174"/>
              <a:gd name="T26" fmla="*/ 134 w 134"/>
              <a:gd name="T27" fmla="*/ 91 h 174"/>
              <a:gd name="T28" fmla="*/ 120 w 134"/>
              <a:gd name="T29" fmla="*/ 50 h 174"/>
              <a:gd name="T30" fmla="*/ 110 w 134"/>
              <a:gd name="T31" fmla="*/ 35 h 174"/>
              <a:gd name="T32" fmla="*/ 112 w 134"/>
              <a:gd name="T33" fmla="*/ 19 h 174"/>
              <a:gd name="T34" fmla="*/ 118 w 134"/>
              <a:gd name="T35" fmla="*/ 5 h 174"/>
              <a:gd name="T36" fmla="*/ 114 w 134"/>
              <a:gd name="T37" fmla="*/ 0 h 174"/>
              <a:gd name="T38" fmla="*/ 102 w 134"/>
              <a:gd name="T39" fmla="*/ 5 h 174"/>
              <a:gd name="T40" fmla="*/ 91 w 134"/>
              <a:gd name="T41" fmla="*/ 19 h 174"/>
              <a:gd name="T42" fmla="*/ 105 w 134"/>
              <a:gd name="T43" fmla="*/ 128 h 174"/>
              <a:gd name="T44" fmla="*/ 51 w 134"/>
              <a:gd name="T45" fmla="*/ 156 h 174"/>
              <a:gd name="T46" fmla="*/ 31 w 134"/>
              <a:gd name="T47" fmla="*/ 143 h 174"/>
              <a:gd name="T48" fmla="*/ 43 w 134"/>
              <a:gd name="T49" fmla="*/ 132 h 174"/>
              <a:gd name="T50" fmla="*/ 60 w 134"/>
              <a:gd name="T51" fmla="*/ 135 h 174"/>
              <a:gd name="T52" fmla="*/ 75 w 134"/>
              <a:gd name="T53" fmla="*/ 136 h 174"/>
              <a:gd name="T54" fmla="*/ 91 w 134"/>
              <a:gd name="T55" fmla="*/ 124 h 174"/>
              <a:gd name="T56" fmla="*/ 103 w 134"/>
              <a:gd name="T57" fmla="*/ 110 h 174"/>
              <a:gd name="T58" fmla="*/ 117 w 134"/>
              <a:gd name="T59" fmla="*/ 104 h 174"/>
              <a:gd name="T60" fmla="*/ 119 w 134"/>
              <a:gd name="T61" fmla="*/ 110 h 174"/>
              <a:gd name="T62" fmla="*/ 105 w 134"/>
              <a:gd name="T63" fmla="*/ 128 h 1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34" h="174">
                <a:moveTo>
                  <a:pt x="91" y="19"/>
                </a:moveTo>
                <a:lnTo>
                  <a:pt x="89" y="36"/>
                </a:lnTo>
                <a:lnTo>
                  <a:pt x="101" y="52"/>
                </a:lnTo>
                <a:lnTo>
                  <a:pt x="112" y="69"/>
                </a:lnTo>
                <a:lnTo>
                  <a:pt x="99" y="95"/>
                </a:lnTo>
                <a:lnTo>
                  <a:pt x="78" y="112"/>
                </a:lnTo>
                <a:lnTo>
                  <a:pt x="60" y="114"/>
                </a:lnTo>
                <a:lnTo>
                  <a:pt x="41" y="115"/>
                </a:lnTo>
                <a:lnTo>
                  <a:pt x="19" y="135"/>
                </a:lnTo>
                <a:lnTo>
                  <a:pt x="2" y="156"/>
                </a:lnTo>
                <a:lnTo>
                  <a:pt x="0" y="168"/>
                </a:lnTo>
                <a:lnTo>
                  <a:pt x="68" y="174"/>
                </a:lnTo>
                <a:lnTo>
                  <a:pt x="105" y="151"/>
                </a:lnTo>
                <a:lnTo>
                  <a:pt x="134" y="91"/>
                </a:lnTo>
                <a:lnTo>
                  <a:pt x="120" y="50"/>
                </a:lnTo>
                <a:lnTo>
                  <a:pt x="110" y="35"/>
                </a:lnTo>
                <a:lnTo>
                  <a:pt x="112" y="19"/>
                </a:lnTo>
                <a:lnTo>
                  <a:pt x="118" y="5"/>
                </a:lnTo>
                <a:lnTo>
                  <a:pt x="114" y="0"/>
                </a:lnTo>
                <a:lnTo>
                  <a:pt x="102" y="5"/>
                </a:lnTo>
                <a:lnTo>
                  <a:pt x="91" y="19"/>
                </a:lnTo>
                <a:close/>
                <a:moveTo>
                  <a:pt x="105" y="128"/>
                </a:moveTo>
                <a:lnTo>
                  <a:pt x="51" y="156"/>
                </a:lnTo>
                <a:lnTo>
                  <a:pt x="31" y="143"/>
                </a:lnTo>
                <a:lnTo>
                  <a:pt x="43" y="132"/>
                </a:lnTo>
                <a:lnTo>
                  <a:pt x="60" y="135"/>
                </a:lnTo>
                <a:lnTo>
                  <a:pt x="75" y="136"/>
                </a:lnTo>
                <a:lnTo>
                  <a:pt x="91" y="124"/>
                </a:lnTo>
                <a:lnTo>
                  <a:pt x="103" y="110"/>
                </a:lnTo>
                <a:lnTo>
                  <a:pt x="117" y="104"/>
                </a:lnTo>
                <a:lnTo>
                  <a:pt x="119" y="110"/>
                </a:lnTo>
                <a:lnTo>
                  <a:pt x="105" y="12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785" name="Freeform 292"/>
          <p:cNvSpPr>
            <a:spLocks/>
          </p:cNvSpPr>
          <p:nvPr/>
        </p:nvSpPr>
        <p:spPr bwMode="auto">
          <a:xfrm>
            <a:off x="7112000" y="2017713"/>
            <a:ext cx="11112" cy="20638"/>
          </a:xfrm>
          <a:custGeom>
            <a:avLst/>
            <a:gdLst>
              <a:gd name="T0" fmla="*/ 0 w 78"/>
              <a:gd name="T1" fmla="*/ 29 h 151"/>
              <a:gd name="T2" fmla="*/ 2 w 78"/>
              <a:gd name="T3" fmla="*/ 67 h 151"/>
              <a:gd name="T4" fmla="*/ 33 w 78"/>
              <a:gd name="T5" fmla="*/ 107 h 151"/>
              <a:gd name="T6" fmla="*/ 78 w 78"/>
              <a:gd name="T7" fmla="*/ 151 h 151"/>
              <a:gd name="T8" fmla="*/ 43 w 78"/>
              <a:gd name="T9" fmla="*/ 107 h 151"/>
              <a:gd name="T10" fmla="*/ 17 w 78"/>
              <a:gd name="T11" fmla="*/ 71 h 151"/>
              <a:gd name="T12" fmla="*/ 9 w 78"/>
              <a:gd name="T13" fmla="*/ 50 h 151"/>
              <a:gd name="T14" fmla="*/ 18 w 78"/>
              <a:gd name="T15" fmla="*/ 44 h 151"/>
              <a:gd name="T16" fmla="*/ 45 w 78"/>
              <a:gd name="T17" fmla="*/ 60 h 151"/>
              <a:gd name="T18" fmla="*/ 64 w 78"/>
              <a:gd name="T19" fmla="*/ 74 h 151"/>
              <a:gd name="T20" fmla="*/ 71 w 78"/>
              <a:gd name="T21" fmla="*/ 79 h 151"/>
              <a:gd name="T22" fmla="*/ 66 w 78"/>
              <a:gd name="T23" fmla="*/ 70 h 151"/>
              <a:gd name="T24" fmla="*/ 49 w 78"/>
              <a:gd name="T25" fmla="*/ 48 h 151"/>
              <a:gd name="T26" fmla="*/ 28 w 78"/>
              <a:gd name="T27" fmla="*/ 17 h 151"/>
              <a:gd name="T28" fmla="*/ 16 w 78"/>
              <a:gd name="T29" fmla="*/ 0 h 151"/>
              <a:gd name="T30" fmla="*/ 10 w 78"/>
              <a:gd name="T31" fmla="*/ 6 h 151"/>
              <a:gd name="T32" fmla="*/ 0 w 78"/>
              <a:gd name="T33" fmla="*/ 29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78" h="151">
                <a:moveTo>
                  <a:pt x="0" y="29"/>
                </a:moveTo>
                <a:lnTo>
                  <a:pt x="2" y="67"/>
                </a:lnTo>
                <a:lnTo>
                  <a:pt x="33" y="107"/>
                </a:lnTo>
                <a:lnTo>
                  <a:pt x="78" y="151"/>
                </a:lnTo>
                <a:lnTo>
                  <a:pt x="43" y="107"/>
                </a:lnTo>
                <a:lnTo>
                  <a:pt x="17" y="71"/>
                </a:lnTo>
                <a:lnTo>
                  <a:pt x="9" y="50"/>
                </a:lnTo>
                <a:lnTo>
                  <a:pt x="18" y="44"/>
                </a:lnTo>
                <a:lnTo>
                  <a:pt x="45" y="60"/>
                </a:lnTo>
                <a:lnTo>
                  <a:pt x="64" y="74"/>
                </a:lnTo>
                <a:lnTo>
                  <a:pt x="71" y="79"/>
                </a:lnTo>
                <a:lnTo>
                  <a:pt x="66" y="70"/>
                </a:lnTo>
                <a:lnTo>
                  <a:pt x="49" y="48"/>
                </a:lnTo>
                <a:lnTo>
                  <a:pt x="28" y="17"/>
                </a:lnTo>
                <a:lnTo>
                  <a:pt x="16" y="0"/>
                </a:lnTo>
                <a:lnTo>
                  <a:pt x="10" y="6"/>
                </a:lnTo>
                <a:lnTo>
                  <a:pt x="0" y="2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786" name="Freeform 293"/>
          <p:cNvSpPr>
            <a:spLocks/>
          </p:cNvSpPr>
          <p:nvPr/>
        </p:nvSpPr>
        <p:spPr bwMode="auto">
          <a:xfrm>
            <a:off x="7380287" y="2017713"/>
            <a:ext cx="6350" cy="11113"/>
          </a:xfrm>
          <a:custGeom>
            <a:avLst/>
            <a:gdLst>
              <a:gd name="T0" fmla="*/ 7 w 43"/>
              <a:gd name="T1" fmla="*/ 7 h 76"/>
              <a:gd name="T2" fmla="*/ 0 w 43"/>
              <a:gd name="T3" fmla="*/ 53 h 76"/>
              <a:gd name="T4" fmla="*/ 19 w 43"/>
              <a:gd name="T5" fmla="*/ 76 h 76"/>
              <a:gd name="T6" fmla="*/ 43 w 43"/>
              <a:gd name="T7" fmla="*/ 46 h 76"/>
              <a:gd name="T8" fmla="*/ 31 w 43"/>
              <a:gd name="T9" fmla="*/ 3 h 76"/>
              <a:gd name="T10" fmla="*/ 17 w 43"/>
              <a:gd name="T11" fmla="*/ 0 h 76"/>
              <a:gd name="T12" fmla="*/ 7 w 43"/>
              <a:gd name="T13" fmla="*/ 7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3" h="76">
                <a:moveTo>
                  <a:pt x="7" y="7"/>
                </a:moveTo>
                <a:lnTo>
                  <a:pt x="0" y="53"/>
                </a:lnTo>
                <a:lnTo>
                  <a:pt x="19" y="76"/>
                </a:lnTo>
                <a:lnTo>
                  <a:pt x="43" y="46"/>
                </a:lnTo>
                <a:lnTo>
                  <a:pt x="31" y="3"/>
                </a:lnTo>
                <a:lnTo>
                  <a:pt x="17" y="0"/>
                </a:lnTo>
                <a:lnTo>
                  <a:pt x="7" y="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787" name="Freeform 294"/>
          <p:cNvSpPr>
            <a:spLocks/>
          </p:cNvSpPr>
          <p:nvPr/>
        </p:nvSpPr>
        <p:spPr bwMode="auto">
          <a:xfrm>
            <a:off x="7092950" y="2024063"/>
            <a:ext cx="4762" cy="23813"/>
          </a:xfrm>
          <a:custGeom>
            <a:avLst/>
            <a:gdLst>
              <a:gd name="T0" fmla="*/ 7 w 33"/>
              <a:gd name="T1" fmla="*/ 77 h 172"/>
              <a:gd name="T2" fmla="*/ 0 w 33"/>
              <a:gd name="T3" fmla="*/ 140 h 172"/>
              <a:gd name="T4" fmla="*/ 3 w 33"/>
              <a:gd name="T5" fmla="*/ 172 h 172"/>
              <a:gd name="T6" fmla="*/ 13 w 33"/>
              <a:gd name="T7" fmla="*/ 154 h 172"/>
              <a:gd name="T8" fmla="*/ 25 w 33"/>
              <a:gd name="T9" fmla="*/ 95 h 172"/>
              <a:gd name="T10" fmla="*/ 33 w 33"/>
              <a:gd name="T11" fmla="*/ 31 h 172"/>
              <a:gd name="T12" fmla="*/ 30 w 33"/>
              <a:gd name="T13" fmla="*/ 0 h 172"/>
              <a:gd name="T14" fmla="*/ 20 w 33"/>
              <a:gd name="T15" fmla="*/ 19 h 172"/>
              <a:gd name="T16" fmla="*/ 7 w 33"/>
              <a:gd name="T17" fmla="*/ 77 h 1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3" h="172">
                <a:moveTo>
                  <a:pt x="7" y="77"/>
                </a:moveTo>
                <a:lnTo>
                  <a:pt x="0" y="140"/>
                </a:lnTo>
                <a:lnTo>
                  <a:pt x="3" y="172"/>
                </a:lnTo>
                <a:lnTo>
                  <a:pt x="13" y="154"/>
                </a:lnTo>
                <a:lnTo>
                  <a:pt x="25" y="95"/>
                </a:lnTo>
                <a:lnTo>
                  <a:pt x="33" y="31"/>
                </a:lnTo>
                <a:lnTo>
                  <a:pt x="30" y="0"/>
                </a:lnTo>
                <a:lnTo>
                  <a:pt x="20" y="19"/>
                </a:lnTo>
                <a:lnTo>
                  <a:pt x="7" y="7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788" name="Freeform 295"/>
          <p:cNvSpPr>
            <a:spLocks/>
          </p:cNvSpPr>
          <p:nvPr/>
        </p:nvSpPr>
        <p:spPr bwMode="auto">
          <a:xfrm>
            <a:off x="7110412" y="2038351"/>
            <a:ext cx="7937" cy="4763"/>
          </a:xfrm>
          <a:custGeom>
            <a:avLst/>
            <a:gdLst>
              <a:gd name="T0" fmla="*/ 11 w 48"/>
              <a:gd name="T1" fmla="*/ 17 h 33"/>
              <a:gd name="T2" fmla="*/ 33 w 48"/>
              <a:gd name="T3" fmla="*/ 33 h 33"/>
              <a:gd name="T4" fmla="*/ 48 w 48"/>
              <a:gd name="T5" fmla="*/ 32 h 33"/>
              <a:gd name="T6" fmla="*/ 46 w 48"/>
              <a:gd name="T7" fmla="*/ 19 h 33"/>
              <a:gd name="T8" fmla="*/ 23 w 48"/>
              <a:gd name="T9" fmla="*/ 7 h 33"/>
              <a:gd name="T10" fmla="*/ 7 w 48"/>
              <a:gd name="T11" fmla="*/ 1 h 33"/>
              <a:gd name="T12" fmla="*/ 0 w 48"/>
              <a:gd name="T13" fmla="*/ 0 h 33"/>
              <a:gd name="T14" fmla="*/ 1 w 48"/>
              <a:gd name="T15" fmla="*/ 5 h 33"/>
              <a:gd name="T16" fmla="*/ 11 w 48"/>
              <a:gd name="T17" fmla="*/ 17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8" h="33">
                <a:moveTo>
                  <a:pt x="11" y="17"/>
                </a:moveTo>
                <a:lnTo>
                  <a:pt x="33" y="33"/>
                </a:lnTo>
                <a:lnTo>
                  <a:pt x="48" y="32"/>
                </a:lnTo>
                <a:lnTo>
                  <a:pt x="46" y="19"/>
                </a:lnTo>
                <a:lnTo>
                  <a:pt x="23" y="7"/>
                </a:lnTo>
                <a:lnTo>
                  <a:pt x="7" y="1"/>
                </a:lnTo>
                <a:lnTo>
                  <a:pt x="0" y="0"/>
                </a:lnTo>
                <a:lnTo>
                  <a:pt x="1" y="5"/>
                </a:lnTo>
                <a:lnTo>
                  <a:pt x="11" y="1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789" name="Freeform 296"/>
          <p:cNvSpPr>
            <a:spLocks/>
          </p:cNvSpPr>
          <p:nvPr/>
        </p:nvSpPr>
        <p:spPr bwMode="auto">
          <a:xfrm>
            <a:off x="7126287" y="2039938"/>
            <a:ext cx="6350" cy="6350"/>
          </a:xfrm>
          <a:custGeom>
            <a:avLst/>
            <a:gdLst>
              <a:gd name="T0" fmla="*/ 0 w 51"/>
              <a:gd name="T1" fmla="*/ 6 h 47"/>
              <a:gd name="T2" fmla="*/ 21 w 51"/>
              <a:gd name="T3" fmla="*/ 38 h 47"/>
              <a:gd name="T4" fmla="*/ 51 w 51"/>
              <a:gd name="T5" fmla="*/ 47 h 47"/>
              <a:gd name="T6" fmla="*/ 47 w 51"/>
              <a:gd name="T7" fmla="*/ 34 h 47"/>
              <a:gd name="T8" fmla="*/ 29 w 51"/>
              <a:gd name="T9" fmla="*/ 12 h 47"/>
              <a:gd name="T10" fmla="*/ 8 w 51"/>
              <a:gd name="T11" fmla="*/ 0 h 47"/>
              <a:gd name="T12" fmla="*/ 0 w 51"/>
              <a:gd name="T13" fmla="*/ 6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1" h="47">
                <a:moveTo>
                  <a:pt x="0" y="6"/>
                </a:moveTo>
                <a:lnTo>
                  <a:pt x="21" y="38"/>
                </a:lnTo>
                <a:lnTo>
                  <a:pt x="51" y="47"/>
                </a:lnTo>
                <a:lnTo>
                  <a:pt x="47" y="34"/>
                </a:lnTo>
                <a:lnTo>
                  <a:pt x="29" y="12"/>
                </a:lnTo>
                <a:lnTo>
                  <a:pt x="8" y="0"/>
                </a:lnTo>
                <a:lnTo>
                  <a:pt x="0" y="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790" name="Freeform 297"/>
          <p:cNvSpPr>
            <a:spLocks/>
          </p:cNvSpPr>
          <p:nvPr/>
        </p:nvSpPr>
        <p:spPr bwMode="auto">
          <a:xfrm>
            <a:off x="7102475" y="2043113"/>
            <a:ext cx="14287" cy="9525"/>
          </a:xfrm>
          <a:custGeom>
            <a:avLst/>
            <a:gdLst>
              <a:gd name="T0" fmla="*/ 2 w 94"/>
              <a:gd name="T1" fmla="*/ 7 h 65"/>
              <a:gd name="T2" fmla="*/ 0 w 94"/>
              <a:gd name="T3" fmla="*/ 30 h 65"/>
              <a:gd name="T4" fmla="*/ 12 w 94"/>
              <a:gd name="T5" fmla="*/ 52 h 65"/>
              <a:gd name="T6" fmla="*/ 23 w 94"/>
              <a:gd name="T7" fmla="*/ 62 h 65"/>
              <a:gd name="T8" fmla="*/ 30 w 94"/>
              <a:gd name="T9" fmla="*/ 63 h 65"/>
              <a:gd name="T10" fmla="*/ 30 w 94"/>
              <a:gd name="T11" fmla="*/ 54 h 65"/>
              <a:gd name="T12" fmla="*/ 24 w 94"/>
              <a:gd name="T13" fmla="*/ 36 h 65"/>
              <a:gd name="T14" fmla="*/ 18 w 94"/>
              <a:gd name="T15" fmla="*/ 14 h 65"/>
              <a:gd name="T16" fmla="*/ 17 w 94"/>
              <a:gd name="T17" fmla="*/ 6 h 65"/>
              <a:gd name="T18" fmla="*/ 25 w 94"/>
              <a:gd name="T19" fmla="*/ 13 h 65"/>
              <a:gd name="T20" fmla="*/ 43 w 94"/>
              <a:gd name="T21" fmla="*/ 34 h 65"/>
              <a:gd name="T22" fmla="*/ 70 w 94"/>
              <a:gd name="T23" fmla="*/ 58 h 65"/>
              <a:gd name="T24" fmla="*/ 93 w 94"/>
              <a:gd name="T25" fmla="*/ 65 h 65"/>
              <a:gd name="T26" fmla="*/ 94 w 94"/>
              <a:gd name="T27" fmla="*/ 48 h 65"/>
              <a:gd name="T28" fmla="*/ 66 w 94"/>
              <a:gd name="T29" fmla="*/ 19 h 65"/>
              <a:gd name="T30" fmla="*/ 25 w 94"/>
              <a:gd name="T31" fmla="*/ 0 h 65"/>
              <a:gd name="T32" fmla="*/ 2 w 94"/>
              <a:gd name="T33" fmla="*/ 7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94" h="65">
                <a:moveTo>
                  <a:pt x="2" y="7"/>
                </a:moveTo>
                <a:lnTo>
                  <a:pt x="0" y="30"/>
                </a:lnTo>
                <a:lnTo>
                  <a:pt x="12" y="52"/>
                </a:lnTo>
                <a:lnTo>
                  <a:pt x="23" y="62"/>
                </a:lnTo>
                <a:lnTo>
                  <a:pt x="30" y="63"/>
                </a:lnTo>
                <a:lnTo>
                  <a:pt x="30" y="54"/>
                </a:lnTo>
                <a:lnTo>
                  <a:pt x="24" y="36"/>
                </a:lnTo>
                <a:lnTo>
                  <a:pt x="18" y="14"/>
                </a:lnTo>
                <a:lnTo>
                  <a:pt x="17" y="6"/>
                </a:lnTo>
                <a:lnTo>
                  <a:pt x="25" y="13"/>
                </a:lnTo>
                <a:lnTo>
                  <a:pt x="43" y="34"/>
                </a:lnTo>
                <a:lnTo>
                  <a:pt x="70" y="58"/>
                </a:lnTo>
                <a:lnTo>
                  <a:pt x="93" y="65"/>
                </a:lnTo>
                <a:lnTo>
                  <a:pt x="94" y="48"/>
                </a:lnTo>
                <a:lnTo>
                  <a:pt x="66" y="19"/>
                </a:lnTo>
                <a:lnTo>
                  <a:pt x="25" y="0"/>
                </a:lnTo>
                <a:lnTo>
                  <a:pt x="2" y="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791" name="Freeform 298"/>
          <p:cNvSpPr>
            <a:spLocks/>
          </p:cNvSpPr>
          <p:nvPr/>
        </p:nvSpPr>
        <p:spPr bwMode="auto">
          <a:xfrm>
            <a:off x="7388225" y="2044701"/>
            <a:ext cx="12700" cy="9525"/>
          </a:xfrm>
          <a:custGeom>
            <a:avLst/>
            <a:gdLst>
              <a:gd name="T0" fmla="*/ 46 w 90"/>
              <a:gd name="T1" fmla="*/ 11 h 60"/>
              <a:gd name="T2" fmla="*/ 31 w 90"/>
              <a:gd name="T3" fmla="*/ 24 h 60"/>
              <a:gd name="T4" fmla="*/ 17 w 90"/>
              <a:gd name="T5" fmla="*/ 24 h 60"/>
              <a:gd name="T6" fmla="*/ 5 w 90"/>
              <a:gd name="T7" fmla="*/ 25 h 60"/>
              <a:gd name="T8" fmla="*/ 0 w 90"/>
              <a:gd name="T9" fmla="*/ 42 h 60"/>
              <a:gd name="T10" fmla="*/ 6 w 90"/>
              <a:gd name="T11" fmla="*/ 60 h 60"/>
              <a:gd name="T12" fmla="*/ 23 w 90"/>
              <a:gd name="T13" fmla="*/ 55 h 60"/>
              <a:gd name="T14" fmla="*/ 45 w 90"/>
              <a:gd name="T15" fmla="*/ 41 h 60"/>
              <a:gd name="T16" fmla="*/ 62 w 90"/>
              <a:gd name="T17" fmla="*/ 36 h 60"/>
              <a:gd name="T18" fmla="*/ 90 w 90"/>
              <a:gd name="T19" fmla="*/ 25 h 60"/>
              <a:gd name="T20" fmla="*/ 79 w 90"/>
              <a:gd name="T21" fmla="*/ 3 h 60"/>
              <a:gd name="T22" fmla="*/ 61 w 90"/>
              <a:gd name="T23" fmla="*/ 0 h 60"/>
              <a:gd name="T24" fmla="*/ 46 w 90"/>
              <a:gd name="T25" fmla="*/ 11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90" h="60">
                <a:moveTo>
                  <a:pt x="46" y="11"/>
                </a:moveTo>
                <a:lnTo>
                  <a:pt x="31" y="24"/>
                </a:lnTo>
                <a:lnTo>
                  <a:pt x="17" y="24"/>
                </a:lnTo>
                <a:lnTo>
                  <a:pt x="5" y="25"/>
                </a:lnTo>
                <a:lnTo>
                  <a:pt x="0" y="42"/>
                </a:lnTo>
                <a:lnTo>
                  <a:pt x="6" y="60"/>
                </a:lnTo>
                <a:lnTo>
                  <a:pt x="23" y="55"/>
                </a:lnTo>
                <a:lnTo>
                  <a:pt x="45" y="41"/>
                </a:lnTo>
                <a:lnTo>
                  <a:pt x="62" y="36"/>
                </a:lnTo>
                <a:lnTo>
                  <a:pt x="90" y="25"/>
                </a:lnTo>
                <a:lnTo>
                  <a:pt x="79" y="3"/>
                </a:lnTo>
                <a:lnTo>
                  <a:pt x="61" y="0"/>
                </a:lnTo>
                <a:lnTo>
                  <a:pt x="46" y="1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792" name="Freeform 299"/>
          <p:cNvSpPr>
            <a:spLocks/>
          </p:cNvSpPr>
          <p:nvPr/>
        </p:nvSpPr>
        <p:spPr bwMode="auto">
          <a:xfrm>
            <a:off x="7202487" y="2049463"/>
            <a:ext cx="11112" cy="3175"/>
          </a:xfrm>
          <a:custGeom>
            <a:avLst/>
            <a:gdLst>
              <a:gd name="T0" fmla="*/ 10 w 72"/>
              <a:gd name="T1" fmla="*/ 11 h 14"/>
              <a:gd name="T2" fmla="*/ 43 w 72"/>
              <a:gd name="T3" fmla="*/ 14 h 14"/>
              <a:gd name="T4" fmla="*/ 72 w 72"/>
              <a:gd name="T5" fmla="*/ 11 h 14"/>
              <a:gd name="T6" fmla="*/ 71 w 72"/>
              <a:gd name="T7" fmla="*/ 3 h 14"/>
              <a:gd name="T8" fmla="*/ 35 w 72"/>
              <a:gd name="T9" fmla="*/ 0 h 14"/>
              <a:gd name="T10" fmla="*/ 14 w 72"/>
              <a:gd name="T11" fmla="*/ 1 h 14"/>
              <a:gd name="T12" fmla="*/ 3 w 72"/>
              <a:gd name="T13" fmla="*/ 3 h 14"/>
              <a:gd name="T14" fmla="*/ 0 w 72"/>
              <a:gd name="T15" fmla="*/ 4 h 14"/>
              <a:gd name="T16" fmla="*/ 1 w 72"/>
              <a:gd name="T17" fmla="*/ 6 h 14"/>
              <a:gd name="T18" fmla="*/ 4 w 72"/>
              <a:gd name="T19" fmla="*/ 9 h 14"/>
              <a:gd name="T20" fmla="*/ 10 w 72"/>
              <a:gd name="T21" fmla="*/ 11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2" h="14">
                <a:moveTo>
                  <a:pt x="10" y="11"/>
                </a:moveTo>
                <a:lnTo>
                  <a:pt x="43" y="14"/>
                </a:lnTo>
                <a:lnTo>
                  <a:pt x="72" y="11"/>
                </a:lnTo>
                <a:lnTo>
                  <a:pt x="71" y="3"/>
                </a:lnTo>
                <a:lnTo>
                  <a:pt x="35" y="0"/>
                </a:lnTo>
                <a:lnTo>
                  <a:pt x="14" y="1"/>
                </a:lnTo>
                <a:lnTo>
                  <a:pt x="3" y="3"/>
                </a:lnTo>
                <a:lnTo>
                  <a:pt x="0" y="4"/>
                </a:lnTo>
                <a:lnTo>
                  <a:pt x="1" y="6"/>
                </a:lnTo>
                <a:lnTo>
                  <a:pt x="4" y="9"/>
                </a:lnTo>
                <a:lnTo>
                  <a:pt x="10" y="1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793" name="Freeform 300"/>
          <p:cNvSpPr>
            <a:spLocks/>
          </p:cNvSpPr>
          <p:nvPr/>
        </p:nvSpPr>
        <p:spPr bwMode="auto">
          <a:xfrm>
            <a:off x="7085012" y="2052638"/>
            <a:ext cx="6350" cy="50800"/>
          </a:xfrm>
          <a:custGeom>
            <a:avLst/>
            <a:gdLst>
              <a:gd name="T0" fmla="*/ 28 w 46"/>
              <a:gd name="T1" fmla="*/ 54 h 361"/>
              <a:gd name="T2" fmla="*/ 16 w 46"/>
              <a:gd name="T3" fmla="*/ 140 h 361"/>
              <a:gd name="T4" fmla="*/ 5 w 46"/>
              <a:gd name="T5" fmla="*/ 261 h 361"/>
              <a:gd name="T6" fmla="*/ 0 w 46"/>
              <a:gd name="T7" fmla="*/ 339 h 361"/>
              <a:gd name="T8" fmla="*/ 0 w 46"/>
              <a:gd name="T9" fmla="*/ 361 h 361"/>
              <a:gd name="T10" fmla="*/ 7 w 46"/>
              <a:gd name="T11" fmla="*/ 323 h 361"/>
              <a:gd name="T12" fmla="*/ 24 w 46"/>
              <a:gd name="T13" fmla="*/ 220 h 361"/>
              <a:gd name="T14" fmla="*/ 40 w 46"/>
              <a:gd name="T15" fmla="*/ 101 h 361"/>
              <a:gd name="T16" fmla="*/ 46 w 46"/>
              <a:gd name="T17" fmla="*/ 21 h 361"/>
              <a:gd name="T18" fmla="*/ 46 w 46"/>
              <a:gd name="T19" fmla="*/ 3 h 361"/>
              <a:gd name="T20" fmla="*/ 42 w 46"/>
              <a:gd name="T21" fmla="*/ 0 h 361"/>
              <a:gd name="T22" fmla="*/ 36 w 46"/>
              <a:gd name="T23" fmla="*/ 16 h 361"/>
              <a:gd name="T24" fmla="*/ 28 w 46"/>
              <a:gd name="T25" fmla="*/ 54 h 3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6" h="361">
                <a:moveTo>
                  <a:pt x="28" y="54"/>
                </a:moveTo>
                <a:lnTo>
                  <a:pt x="16" y="140"/>
                </a:lnTo>
                <a:lnTo>
                  <a:pt x="5" y="261"/>
                </a:lnTo>
                <a:lnTo>
                  <a:pt x="0" y="339"/>
                </a:lnTo>
                <a:lnTo>
                  <a:pt x="0" y="361"/>
                </a:lnTo>
                <a:lnTo>
                  <a:pt x="7" y="323"/>
                </a:lnTo>
                <a:lnTo>
                  <a:pt x="24" y="220"/>
                </a:lnTo>
                <a:lnTo>
                  <a:pt x="40" y="101"/>
                </a:lnTo>
                <a:lnTo>
                  <a:pt x="46" y="21"/>
                </a:lnTo>
                <a:lnTo>
                  <a:pt x="46" y="3"/>
                </a:lnTo>
                <a:lnTo>
                  <a:pt x="42" y="0"/>
                </a:lnTo>
                <a:lnTo>
                  <a:pt x="36" y="16"/>
                </a:lnTo>
                <a:lnTo>
                  <a:pt x="28" y="5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794" name="Freeform 301"/>
          <p:cNvSpPr>
            <a:spLocks/>
          </p:cNvSpPr>
          <p:nvPr/>
        </p:nvSpPr>
        <p:spPr bwMode="auto">
          <a:xfrm>
            <a:off x="7185025" y="2052638"/>
            <a:ext cx="49212" cy="19050"/>
          </a:xfrm>
          <a:custGeom>
            <a:avLst/>
            <a:gdLst>
              <a:gd name="T0" fmla="*/ 182 w 339"/>
              <a:gd name="T1" fmla="*/ 50 h 128"/>
              <a:gd name="T2" fmla="*/ 78 w 339"/>
              <a:gd name="T3" fmla="*/ 89 h 128"/>
              <a:gd name="T4" fmla="*/ 18 w 339"/>
              <a:gd name="T5" fmla="*/ 109 h 128"/>
              <a:gd name="T6" fmla="*/ 1 w 339"/>
              <a:gd name="T7" fmla="*/ 120 h 128"/>
              <a:gd name="T8" fmla="*/ 0 w 339"/>
              <a:gd name="T9" fmla="*/ 128 h 128"/>
              <a:gd name="T10" fmla="*/ 165 w 339"/>
              <a:gd name="T11" fmla="*/ 81 h 128"/>
              <a:gd name="T12" fmla="*/ 339 w 339"/>
              <a:gd name="T13" fmla="*/ 8 h 128"/>
              <a:gd name="T14" fmla="*/ 323 w 339"/>
              <a:gd name="T15" fmla="*/ 0 h 128"/>
              <a:gd name="T16" fmla="*/ 182 w 339"/>
              <a:gd name="T17" fmla="*/ 5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39" h="128">
                <a:moveTo>
                  <a:pt x="182" y="50"/>
                </a:moveTo>
                <a:lnTo>
                  <a:pt x="78" y="89"/>
                </a:lnTo>
                <a:lnTo>
                  <a:pt x="18" y="109"/>
                </a:lnTo>
                <a:lnTo>
                  <a:pt x="1" y="120"/>
                </a:lnTo>
                <a:lnTo>
                  <a:pt x="0" y="128"/>
                </a:lnTo>
                <a:lnTo>
                  <a:pt x="165" y="81"/>
                </a:lnTo>
                <a:lnTo>
                  <a:pt x="339" y="8"/>
                </a:lnTo>
                <a:lnTo>
                  <a:pt x="323" y="0"/>
                </a:lnTo>
                <a:lnTo>
                  <a:pt x="182" y="5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795" name="Freeform 302"/>
          <p:cNvSpPr>
            <a:spLocks/>
          </p:cNvSpPr>
          <p:nvPr/>
        </p:nvSpPr>
        <p:spPr bwMode="auto">
          <a:xfrm>
            <a:off x="7131050" y="2073276"/>
            <a:ext cx="47625" cy="15875"/>
          </a:xfrm>
          <a:custGeom>
            <a:avLst/>
            <a:gdLst>
              <a:gd name="T0" fmla="*/ 228 w 329"/>
              <a:gd name="T1" fmla="*/ 31 h 108"/>
              <a:gd name="T2" fmla="*/ 176 w 329"/>
              <a:gd name="T3" fmla="*/ 49 h 108"/>
              <a:gd name="T4" fmla="*/ 148 w 329"/>
              <a:gd name="T5" fmla="*/ 50 h 108"/>
              <a:gd name="T6" fmla="*/ 128 w 329"/>
              <a:gd name="T7" fmla="*/ 52 h 108"/>
              <a:gd name="T8" fmla="*/ 98 w 329"/>
              <a:gd name="T9" fmla="*/ 73 h 108"/>
              <a:gd name="T10" fmla="*/ 62 w 329"/>
              <a:gd name="T11" fmla="*/ 96 h 108"/>
              <a:gd name="T12" fmla="*/ 26 w 329"/>
              <a:gd name="T13" fmla="*/ 79 h 108"/>
              <a:gd name="T14" fmla="*/ 7 w 329"/>
              <a:gd name="T15" fmla="*/ 66 h 108"/>
              <a:gd name="T16" fmla="*/ 0 w 329"/>
              <a:gd name="T17" fmla="*/ 62 h 108"/>
              <a:gd name="T18" fmla="*/ 4 w 329"/>
              <a:gd name="T19" fmla="*/ 70 h 108"/>
              <a:gd name="T20" fmla="*/ 20 w 329"/>
              <a:gd name="T21" fmla="*/ 87 h 108"/>
              <a:gd name="T22" fmla="*/ 71 w 329"/>
              <a:gd name="T23" fmla="*/ 108 h 108"/>
              <a:gd name="T24" fmla="*/ 206 w 329"/>
              <a:gd name="T25" fmla="*/ 62 h 108"/>
              <a:gd name="T26" fmla="*/ 306 w 329"/>
              <a:gd name="T27" fmla="*/ 18 h 108"/>
              <a:gd name="T28" fmla="*/ 329 w 329"/>
              <a:gd name="T29" fmla="*/ 0 h 108"/>
              <a:gd name="T30" fmla="*/ 287 w 329"/>
              <a:gd name="T31" fmla="*/ 9 h 108"/>
              <a:gd name="T32" fmla="*/ 228 w 329"/>
              <a:gd name="T33" fmla="*/ 31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29" h="108">
                <a:moveTo>
                  <a:pt x="228" y="31"/>
                </a:moveTo>
                <a:lnTo>
                  <a:pt x="176" y="49"/>
                </a:lnTo>
                <a:lnTo>
                  <a:pt x="148" y="50"/>
                </a:lnTo>
                <a:lnTo>
                  <a:pt x="128" y="52"/>
                </a:lnTo>
                <a:lnTo>
                  <a:pt x="98" y="73"/>
                </a:lnTo>
                <a:lnTo>
                  <a:pt x="62" y="96"/>
                </a:lnTo>
                <a:lnTo>
                  <a:pt x="26" y="79"/>
                </a:lnTo>
                <a:lnTo>
                  <a:pt x="7" y="66"/>
                </a:lnTo>
                <a:lnTo>
                  <a:pt x="0" y="62"/>
                </a:lnTo>
                <a:lnTo>
                  <a:pt x="4" y="70"/>
                </a:lnTo>
                <a:lnTo>
                  <a:pt x="20" y="87"/>
                </a:lnTo>
                <a:lnTo>
                  <a:pt x="71" y="108"/>
                </a:lnTo>
                <a:lnTo>
                  <a:pt x="206" y="62"/>
                </a:lnTo>
                <a:lnTo>
                  <a:pt x="306" y="18"/>
                </a:lnTo>
                <a:lnTo>
                  <a:pt x="329" y="0"/>
                </a:lnTo>
                <a:lnTo>
                  <a:pt x="287" y="9"/>
                </a:lnTo>
                <a:lnTo>
                  <a:pt x="228" y="3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796" name="Freeform 303"/>
          <p:cNvSpPr>
            <a:spLocks/>
          </p:cNvSpPr>
          <p:nvPr/>
        </p:nvSpPr>
        <p:spPr bwMode="auto">
          <a:xfrm>
            <a:off x="7329487" y="2074863"/>
            <a:ext cx="15875" cy="23813"/>
          </a:xfrm>
          <a:custGeom>
            <a:avLst/>
            <a:gdLst>
              <a:gd name="T0" fmla="*/ 50 w 114"/>
              <a:gd name="T1" fmla="*/ 76 h 169"/>
              <a:gd name="T2" fmla="*/ 17 w 114"/>
              <a:gd name="T3" fmla="*/ 127 h 169"/>
              <a:gd name="T4" fmla="*/ 1 w 114"/>
              <a:gd name="T5" fmla="*/ 159 h 169"/>
              <a:gd name="T6" fmla="*/ 0 w 114"/>
              <a:gd name="T7" fmla="*/ 167 h 169"/>
              <a:gd name="T8" fmla="*/ 3 w 114"/>
              <a:gd name="T9" fmla="*/ 169 h 169"/>
              <a:gd name="T10" fmla="*/ 12 w 114"/>
              <a:gd name="T11" fmla="*/ 167 h 169"/>
              <a:gd name="T12" fmla="*/ 25 w 114"/>
              <a:gd name="T13" fmla="*/ 159 h 169"/>
              <a:gd name="T14" fmla="*/ 83 w 114"/>
              <a:gd name="T15" fmla="*/ 76 h 169"/>
              <a:gd name="T16" fmla="*/ 114 w 114"/>
              <a:gd name="T17" fmla="*/ 0 h 169"/>
              <a:gd name="T18" fmla="*/ 93 w 114"/>
              <a:gd name="T19" fmla="*/ 20 h 169"/>
              <a:gd name="T20" fmla="*/ 50 w 114"/>
              <a:gd name="T21" fmla="*/ 76 h 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14" h="169">
                <a:moveTo>
                  <a:pt x="50" y="76"/>
                </a:moveTo>
                <a:lnTo>
                  <a:pt x="17" y="127"/>
                </a:lnTo>
                <a:lnTo>
                  <a:pt x="1" y="159"/>
                </a:lnTo>
                <a:lnTo>
                  <a:pt x="0" y="167"/>
                </a:lnTo>
                <a:lnTo>
                  <a:pt x="3" y="169"/>
                </a:lnTo>
                <a:lnTo>
                  <a:pt x="12" y="167"/>
                </a:lnTo>
                <a:lnTo>
                  <a:pt x="25" y="159"/>
                </a:lnTo>
                <a:lnTo>
                  <a:pt x="83" y="76"/>
                </a:lnTo>
                <a:lnTo>
                  <a:pt x="114" y="0"/>
                </a:lnTo>
                <a:lnTo>
                  <a:pt x="93" y="20"/>
                </a:lnTo>
                <a:lnTo>
                  <a:pt x="50" y="7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797" name="Freeform 304"/>
          <p:cNvSpPr>
            <a:spLocks/>
          </p:cNvSpPr>
          <p:nvPr/>
        </p:nvSpPr>
        <p:spPr bwMode="auto">
          <a:xfrm>
            <a:off x="7102475" y="2087563"/>
            <a:ext cx="15875" cy="19050"/>
          </a:xfrm>
          <a:custGeom>
            <a:avLst/>
            <a:gdLst>
              <a:gd name="T0" fmla="*/ 39 w 111"/>
              <a:gd name="T1" fmla="*/ 34 h 131"/>
              <a:gd name="T2" fmla="*/ 61 w 111"/>
              <a:gd name="T3" fmla="*/ 84 h 131"/>
              <a:gd name="T4" fmla="*/ 29 w 111"/>
              <a:gd name="T5" fmla="*/ 104 h 131"/>
              <a:gd name="T6" fmla="*/ 19 w 111"/>
              <a:gd name="T7" fmla="*/ 96 h 131"/>
              <a:gd name="T8" fmla="*/ 25 w 111"/>
              <a:gd name="T9" fmla="*/ 77 h 131"/>
              <a:gd name="T10" fmla="*/ 29 w 111"/>
              <a:gd name="T11" fmla="*/ 70 h 131"/>
              <a:gd name="T12" fmla="*/ 30 w 111"/>
              <a:gd name="T13" fmla="*/ 66 h 131"/>
              <a:gd name="T14" fmla="*/ 28 w 111"/>
              <a:gd name="T15" fmla="*/ 65 h 131"/>
              <a:gd name="T16" fmla="*/ 22 w 111"/>
              <a:gd name="T17" fmla="*/ 69 h 131"/>
              <a:gd name="T18" fmla="*/ 8 w 111"/>
              <a:gd name="T19" fmla="*/ 88 h 131"/>
              <a:gd name="T20" fmla="*/ 0 w 111"/>
              <a:gd name="T21" fmla="*/ 114 h 131"/>
              <a:gd name="T22" fmla="*/ 10 w 111"/>
              <a:gd name="T23" fmla="*/ 131 h 131"/>
              <a:gd name="T24" fmla="*/ 68 w 111"/>
              <a:gd name="T25" fmla="*/ 108 h 131"/>
              <a:gd name="T26" fmla="*/ 110 w 111"/>
              <a:gd name="T27" fmla="*/ 82 h 131"/>
              <a:gd name="T28" fmla="*/ 111 w 111"/>
              <a:gd name="T29" fmla="*/ 65 h 131"/>
              <a:gd name="T30" fmla="*/ 80 w 111"/>
              <a:gd name="T31" fmla="*/ 49 h 131"/>
              <a:gd name="T32" fmla="*/ 43 w 111"/>
              <a:gd name="T33" fmla="*/ 23 h 131"/>
              <a:gd name="T34" fmla="*/ 19 w 111"/>
              <a:gd name="T35" fmla="*/ 5 h 131"/>
              <a:gd name="T36" fmla="*/ 12 w 111"/>
              <a:gd name="T37" fmla="*/ 0 h 131"/>
              <a:gd name="T38" fmla="*/ 18 w 111"/>
              <a:gd name="T39" fmla="*/ 9 h 131"/>
              <a:gd name="T40" fmla="*/ 39 w 111"/>
              <a:gd name="T41" fmla="*/ 34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11" h="131">
                <a:moveTo>
                  <a:pt x="39" y="34"/>
                </a:moveTo>
                <a:lnTo>
                  <a:pt x="61" y="84"/>
                </a:lnTo>
                <a:lnTo>
                  <a:pt x="29" y="104"/>
                </a:lnTo>
                <a:lnTo>
                  <a:pt x="19" y="96"/>
                </a:lnTo>
                <a:lnTo>
                  <a:pt x="25" y="77"/>
                </a:lnTo>
                <a:lnTo>
                  <a:pt x="29" y="70"/>
                </a:lnTo>
                <a:lnTo>
                  <a:pt x="30" y="66"/>
                </a:lnTo>
                <a:lnTo>
                  <a:pt x="28" y="65"/>
                </a:lnTo>
                <a:lnTo>
                  <a:pt x="22" y="69"/>
                </a:lnTo>
                <a:lnTo>
                  <a:pt x="8" y="88"/>
                </a:lnTo>
                <a:lnTo>
                  <a:pt x="0" y="114"/>
                </a:lnTo>
                <a:lnTo>
                  <a:pt x="10" y="131"/>
                </a:lnTo>
                <a:lnTo>
                  <a:pt x="68" y="108"/>
                </a:lnTo>
                <a:lnTo>
                  <a:pt x="110" y="82"/>
                </a:lnTo>
                <a:lnTo>
                  <a:pt x="111" y="65"/>
                </a:lnTo>
                <a:lnTo>
                  <a:pt x="80" y="49"/>
                </a:lnTo>
                <a:lnTo>
                  <a:pt x="43" y="23"/>
                </a:lnTo>
                <a:lnTo>
                  <a:pt x="19" y="5"/>
                </a:lnTo>
                <a:lnTo>
                  <a:pt x="12" y="0"/>
                </a:lnTo>
                <a:lnTo>
                  <a:pt x="18" y="9"/>
                </a:lnTo>
                <a:lnTo>
                  <a:pt x="39" y="3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798" name="Freeform 305"/>
          <p:cNvSpPr>
            <a:spLocks/>
          </p:cNvSpPr>
          <p:nvPr/>
        </p:nvSpPr>
        <p:spPr bwMode="auto">
          <a:xfrm>
            <a:off x="7124700" y="2092326"/>
            <a:ext cx="7937" cy="4763"/>
          </a:xfrm>
          <a:custGeom>
            <a:avLst/>
            <a:gdLst>
              <a:gd name="T0" fmla="*/ 4 w 49"/>
              <a:gd name="T1" fmla="*/ 20 h 32"/>
              <a:gd name="T2" fmla="*/ 24 w 49"/>
              <a:gd name="T3" fmla="*/ 32 h 32"/>
              <a:gd name="T4" fmla="*/ 45 w 49"/>
              <a:gd name="T5" fmla="*/ 20 h 32"/>
              <a:gd name="T6" fmla="*/ 49 w 49"/>
              <a:gd name="T7" fmla="*/ 6 h 32"/>
              <a:gd name="T8" fmla="*/ 24 w 49"/>
              <a:gd name="T9" fmla="*/ 0 h 32"/>
              <a:gd name="T10" fmla="*/ 0 w 49"/>
              <a:gd name="T11" fmla="*/ 6 h 32"/>
              <a:gd name="T12" fmla="*/ 4 w 49"/>
              <a:gd name="T13" fmla="*/ 20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9" h="32">
                <a:moveTo>
                  <a:pt x="4" y="20"/>
                </a:moveTo>
                <a:lnTo>
                  <a:pt x="24" y="32"/>
                </a:lnTo>
                <a:lnTo>
                  <a:pt x="45" y="20"/>
                </a:lnTo>
                <a:lnTo>
                  <a:pt x="49" y="6"/>
                </a:lnTo>
                <a:lnTo>
                  <a:pt x="24" y="0"/>
                </a:lnTo>
                <a:lnTo>
                  <a:pt x="0" y="6"/>
                </a:lnTo>
                <a:lnTo>
                  <a:pt x="4" y="2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799" name="Freeform 306"/>
          <p:cNvSpPr>
            <a:spLocks/>
          </p:cNvSpPr>
          <p:nvPr/>
        </p:nvSpPr>
        <p:spPr bwMode="auto">
          <a:xfrm>
            <a:off x="7081837" y="2146301"/>
            <a:ext cx="1587" cy="73025"/>
          </a:xfrm>
          <a:custGeom>
            <a:avLst/>
            <a:gdLst>
              <a:gd name="T0" fmla="*/ 0 w 9"/>
              <a:gd name="T1" fmla="*/ 251 h 508"/>
              <a:gd name="T2" fmla="*/ 1 w 9"/>
              <a:gd name="T3" fmla="*/ 396 h 508"/>
              <a:gd name="T4" fmla="*/ 2 w 9"/>
              <a:gd name="T5" fmla="*/ 484 h 508"/>
              <a:gd name="T6" fmla="*/ 3 w 9"/>
              <a:gd name="T7" fmla="*/ 504 h 508"/>
              <a:gd name="T8" fmla="*/ 4 w 9"/>
              <a:gd name="T9" fmla="*/ 508 h 508"/>
              <a:gd name="T10" fmla="*/ 5 w 9"/>
              <a:gd name="T11" fmla="*/ 496 h 508"/>
              <a:gd name="T12" fmla="*/ 6 w 9"/>
              <a:gd name="T13" fmla="*/ 464 h 508"/>
              <a:gd name="T14" fmla="*/ 9 w 9"/>
              <a:gd name="T15" fmla="*/ 261 h 508"/>
              <a:gd name="T16" fmla="*/ 6 w 9"/>
              <a:gd name="T17" fmla="*/ 51 h 508"/>
              <a:gd name="T18" fmla="*/ 5 w 9"/>
              <a:gd name="T19" fmla="*/ 17 h 508"/>
              <a:gd name="T20" fmla="*/ 4 w 9"/>
              <a:gd name="T21" fmla="*/ 0 h 508"/>
              <a:gd name="T22" fmla="*/ 3 w 9"/>
              <a:gd name="T23" fmla="*/ 2 h 508"/>
              <a:gd name="T24" fmla="*/ 2 w 9"/>
              <a:gd name="T25" fmla="*/ 22 h 508"/>
              <a:gd name="T26" fmla="*/ 1 w 9"/>
              <a:gd name="T27" fmla="*/ 108 h 508"/>
              <a:gd name="T28" fmla="*/ 0 w 9"/>
              <a:gd name="T29" fmla="*/ 251 h 5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9" h="508">
                <a:moveTo>
                  <a:pt x="0" y="251"/>
                </a:moveTo>
                <a:lnTo>
                  <a:pt x="1" y="396"/>
                </a:lnTo>
                <a:lnTo>
                  <a:pt x="2" y="484"/>
                </a:lnTo>
                <a:lnTo>
                  <a:pt x="3" y="504"/>
                </a:lnTo>
                <a:lnTo>
                  <a:pt x="4" y="508"/>
                </a:lnTo>
                <a:lnTo>
                  <a:pt x="5" y="496"/>
                </a:lnTo>
                <a:lnTo>
                  <a:pt x="6" y="464"/>
                </a:lnTo>
                <a:lnTo>
                  <a:pt x="9" y="261"/>
                </a:lnTo>
                <a:lnTo>
                  <a:pt x="6" y="51"/>
                </a:lnTo>
                <a:lnTo>
                  <a:pt x="5" y="17"/>
                </a:lnTo>
                <a:lnTo>
                  <a:pt x="4" y="0"/>
                </a:lnTo>
                <a:lnTo>
                  <a:pt x="3" y="2"/>
                </a:lnTo>
                <a:lnTo>
                  <a:pt x="2" y="22"/>
                </a:lnTo>
                <a:lnTo>
                  <a:pt x="1" y="108"/>
                </a:lnTo>
                <a:lnTo>
                  <a:pt x="0" y="25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800" name="Freeform 307"/>
          <p:cNvSpPr>
            <a:spLocks/>
          </p:cNvSpPr>
          <p:nvPr/>
        </p:nvSpPr>
        <p:spPr bwMode="auto">
          <a:xfrm>
            <a:off x="7099300" y="2132013"/>
            <a:ext cx="1587" cy="7938"/>
          </a:xfrm>
          <a:custGeom>
            <a:avLst/>
            <a:gdLst>
              <a:gd name="T0" fmla="*/ 0 w 13"/>
              <a:gd name="T1" fmla="*/ 32 h 63"/>
              <a:gd name="T2" fmla="*/ 1 w 13"/>
              <a:gd name="T3" fmla="*/ 51 h 63"/>
              <a:gd name="T4" fmla="*/ 3 w 13"/>
              <a:gd name="T5" fmla="*/ 61 h 63"/>
              <a:gd name="T6" fmla="*/ 6 w 13"/>
              <a:gd name="T7" fmla="*/ 63 h 63"/>
              <a:gd name="T8" fmla="*/ 10 w 13"/>
              <a:gd name="T9" fmla="*/ 57 h 63"/>
              <a:gd name="T10" fmla="*/ 13 w 13"/>
              <a:gd name="T11" fmla="*/ 32 h 63"/>
              <a:gd name="T12" fmla="*/ 10 w 13"/>
              <a:gd name="T13" fmla="*/ 5 h 63"/>
              <a:gd name="T14" fmla="*/ 6 w 13"/>
              <a:gd name="T15" fmla="*/ 0 h 63"/>
              <a:gd name="T16" fmla="*/ 3 w 13"/>
              <a:gd name="T17" fmla="*/ 3 h 63"/>
              <a:gd name="T18" fmla="*/ 1 w 13"/>
              <a:gd name="T19" fmla="*/ 14 h 63"/>
              <a:gd name="T20" fmla="*/ 0 w 13"/>
              <a:gd name="T21" fmla="*/ 32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3" h="63">
                <a:moveTo>
                  <a:pt x="0" y="32"/>
                </a:moveTo>
                <a:lnTo>
                  <a:pt x="1" y="51"/>
                </a:lnTo>
                <a:lnTo>
                  <a:pt x="3" y="61"/>
                </a:lnTo>
                <a:lnTo>
                  <a:pt x="6" y="63"/>
                </a:lnTo>
                <a:lnTo>
                  <a:pt x="10" y="57"/>
                </a:lnTo>
                <a:lnTo>
                  <a:pt x="13" y="32"/>
                </a:lnTo>
                <a:lnTo>
                  <a:pt x="10" y="5"/>
                </a:lnTo>
                <a:lnTo>
                  <a:pt x="6" y="0"/>
                </a:lnTo>
                <a:lnTo>
                  <a:pt x="3" y="3"/>
                </a:lnTo>
                <a:lnTo>
                  <a:pt x="1" y="14"/>
                </a:lnTo>
                <a:lnTo>
                  <a:pt x="0" y="3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801" name="Freeform 308"/>
          <p:cNvSpPr>
            <a:spLocks noEditPoints="1"/>
          </p:cNvSpPr>
          <p:nvPr/>
        </p:nvSpPr>
        <p:spPr bwMode="auto">
          <a:xfrm>
            <a:off x="7499350" y="2162176"/>
            <a:ext cx="33337" cy="17463"/>
          </a:xfrm>
          <a:custGeom>
            <a:avLst/>
            <a:gdLst>
              <a:gd name="T0" fmla="*/ 114 w 225"/>
              <a:gd name="T1" fmla="*/ 12 h 123"/>
              <a:gd name="T2" fmla="*/ 96 w 225"/>
              <a:gd name="T3" fmla="*/ 25 h 123"/>
              <a:gd name="T4" fmla="*/ 89 w 225"/>
              <a:gd name="T5" fmla="*/ 18 h 123"/>
              <a:gd name="T6" fmla="*/ 74 w 225"/>
              <a:gd name="T7" fmla="*/ 19 h 123"/>
              <a:gd name="T8" fmla="*/ 38 w 225"/>
              <a:gd name="T9" fmla="*/ 49 h 123"/>
              <a:gd name="T10" fmla="*/ 6 w 225"/>
              <a:gd name="T11" fmla="*/ 88 h 123"/>
              <a:gd name="T12" fmla="*/ 0 w 225"/>
              <a:gd name="T13" fmla="*/ 114 h 123"/>
              <a:gd name="T14" fmla="*/ 16 w 225"/>
              <a:gd name="T15" fmla="*/ 121 h 123"/>
              <a:gd name="T16" fmla="*/ 52 w 225"/>
              <a:gd name="T17" fmla="*/ 96 h 123"/>
              <a:gd name="T18" fmla="*/ 85 w 225"/>
              <a:gd name="T19" fmla="*/ 71 h 123"/>
              <a:gd name="T20" fmla="*/ 108 w 225"/>
              <a:gd name="T21" fmla="*/ 63 h 123"/>
              <a:gd name="T22" fmla="*/ 116 w 225"/>
              <a:gd name="T23" fmla="*/ 62 h 123"/>
              <a:gd name="T24" fmla="*/ 120 w 225"/>
              <a:gd name="T25" fmla="*/ 48 h 123"/>
              <a:gd name="T26" fmla="*/ 127 w 225"/>
              <a:gd name="T27" fmla="*/ 34 h 123"/>
              <a:gd name="T28" fmla="*/ 141 w 225"/>
              <a:gd name="T29" fmla="*/ 30 h 123"/>
              <a:gd name="T30" fmla="*/ 154 w 225"/>
              <a:gd name="T31" fmla="*/ 37 h 123"/>
              <a:gd name="T32" fmla="*/ 158 w 225"/>
              <a:gd name="T33" fmla="*/ 48 h 123"/>
              <a:gd name="T34" fmla="*/ 168 w 225"/>
              <a:gd name="T35" fmla="*/ 71 h 123"/>
              <a:gd name="T36" fmla="*/ 199 w 225"/>
              <a:gd name="T37" fmla="*/ 102 h 123"/>
              <a:gd name="T38" fmla="*/ 215 w 225"/>
              <a:gd name="T39" fmla="*/ 116 h 123"/>
              <a:gd name="T40" fmla="*/ 225 w 225"/>
              <a:gd name="T41" fmla="*/ 123 h 123"/>
              <a:gd name="T42" fmla="*/ 225 w 225"/>
              <a:gd name="T43" fmla="*/ 120 h 123"/>
              <a:gd name="T44" fmla="*/ 217 w 225"/>
              <a:gd name="T45" fmla="*/ 108 h 123"/>
              <a:gd name="T46" fmla="*/ 203 w 225"/>
              <a:gd name="T47" fmla="*/ 82 h 123"/>
              <a:gd name="T48" fmla="*/ 203 w 225"/>
              <a:gd name="T49" fmla="*/ 65 h 123"/>
              <a:gd name="T50" fmla="*/ 199 w 225"/>
              <a:gd name="T51" fmla="*/ 48 h 123"/>
              <a:gd name="T52" fmla="*/ 176 w 225"/>
              <a:gd name="T53" fmla="*/ 21 h 123"/>
              <a:gd name="T54" fmla="*/ 141 w 225"/>
              <a:gd name="T55" fmla="*/ 0 h 123"/>
              <a:gd name="T56" fmla="*/ 114 w 225"/>
              <a:gd name="T57" fmla="*/ 12 h 123"/>
              <a:gd name="T58" fmla="*/ 102 w 225"/>
              <a:gd name="T59" fmla="*/ 53 h 123"/>
              <a:gd name="T60" fmla="*/ 106 w 225"/>
              <a:gd name="T61" fmla="*/ 62 h 123"/>
              <a:gd name="T62" fmla="*/ 107 w 225"/>
              <a:gd name="T63" fmla="*/ 68 h 123"/>
              <a:gd name="T64" fmla="*/ 104 w 225"/>
              <a:gd name="T65" fmla="*/ 68 h 123"/>
              <a:gd name="T66" fmla="*/ 100 w 225"/>
              <a:gd name="T67" fmla="*/ 64 h 123"/>
              <a:gd name="T68" fmla="*/ 74 w 225"/>
              <a:gd name="T69" fmla="*/ 64 h 123"/>
              <a:gd name="T70" fmla="*/ 40 w 225"/>
              <a:gd name="T71" fmla="*/ 84 h 123"/>
              <a:gd name="T72" fmla="*/ 15 w 225"/>
              <a:gd name="T73" fmla="*/ 105 h 123"/>
              <a:gd name="T74" fmla="*/ 7 w 225"/>
              <a:gd name="T75" fmla="*/ 110 h 123"/>
              <a:gd name="T76" fmla="*/ 13 w 225"/>
              <a:gd name="T77" fmla="*/ 101 h 123"/>
              <a:gd name="T78" fmla="*/ 36 w 225"/>
              <a:gd name="T79" fmla="*/ 74 h 123"/>
              <a:gd name="T80" fmla="*/ 63 w 225"/>
              <a:gd name="T81" fmla="*/ 43 h 123"/>
              <a:gd name="T82" fmla="*/ 78 w 225"/>
              <a:gd name="T83" fmla="*/ 31 h 123"/>
              <a:gd name="T84" fmla="*/ 89 w 225"/>
              <a:gd name="T85" fmla="*/ 35 h 123"/>
              <a:gd name="T86" fmla="*/ 102 w 225"/>
              <a:gd name="T87" fmla="*/ 53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25" h="123">
                <a:moveTo>
                  <a:pt x="114" y="12"/>
                </a:moveTo>
                <a:lnTo>
                  <a:pt x="96" y="25"/>
                </a:lnTo>
                <a:lnTo>
                  <a:pt x="89" y="18"/>
                </a:lnTo>
                <a:lnTo>
                  <a:pt x="74" y="19"/>
                </a:lnTo>
                <a:lnTo>
                  <a:pt x="38" y="49"/>
                </a:lnTo>
                <a:lnTo>
                  <a:pt x="6" y="88"/>
                </a:lnTo>
                <a:lnTo>
                  <a:pt x="0" y="114"/>
                </a:lnTo>
                <a:lnTo>
                  <a:pt x="16" y="121"/>
                </a:lnTo>
                <a:lnTo>
                  <a:pt x="52" y="96"/>
                </a:lnTo>
                <a:lnTo>
                  <a:pt x="85" y="71"/>
                </a:lnTo>
                <a:lnTo>
                  <a:pt x="108" y="63"/>
                </a:lnTo>
                <a:lnTo>
                  <a:pt x="116" y="62"/>
                </a:lnTo>
                <a:lnTo>
                  <a:pt x="120" y="48"/>
                </a:lnTo>
                <a:lnTo>
                  <a:pt x="127" y="34"/>
                </a:lnTo>
                <a:lnTo>
                  <a:pt x="141" y="30"/>
                </a:lnTo>
                <a:lnTo>
                  <a:pt x="154" y="37"/>
                </a:lnTo>
                <a:lnTo>
                  <a:pt x="158" y="48"/>
                </a:lnTo>
                <a:lnTo>
                  <a:pt x="168" y="71"/>
                </a:lnTo>
                <a:lnTo>
                  <a:pt x="199" y="102"/>
                </a:lnTo>
                <a:lnTo>
                  <a:pt x="215" y="116"/>
                </a:lnTo>
                <a:lnTo>
                  <a:pt x="225" y="123"/>
                </a:lnTo>
                <a:lnTo>
                  <a:pt x="225" y="120"/>
                </a:lnTo>
                <a:lnTo>
                  <a:pt x="217" y="108"/>
                </a:lnTo>
                <a:lnTo>
                  <a:pt x="203" y="82"/>
                </a:lnTo>
                <a:lnTo>
                  <a:pt x="203" y="65"/>
                </a:lnTo>
                <a:lnTo>
                  <a:pt x="199" y="48"/>
                </a:lnTo>
                <a:lnTo>
                  <a:pt x="176" y="21"/>
                </a:lnTo>
                <a:lnTo>
                  <a:pt x="141" y="0"/>
                </a:lnTo>
                <a:lnTo>
                  <a:pt x="114" y="12"/>
                </a:lnTo>
                <a:close/>
                <a:moveTo>
                  <a:pt x="102" y="53"/>
                </a:moveTo>
                <a:lnTo>
                  <a:pt x="106" y="62"/>
                </a:lnTo>
                <a:lnTo>
                  <a:pt x="107" y="68"/>
                </a:lnTo>
                <a:lnTo>
                  <a:pt x="104" y="68"/>
                </a:lnTo>
                <a:lnTo>
                  <a:pt x="100" y="64"/>
                </a:lnTo>
                <a:lnTo>
                  <a:pt x="74" y="64"/>
                </a:lnTo>
                <a:lnTo>
                  <a:pt x="40" y="84"/>
                </a:lnTo>
                <a:lnTo>
                  <a:pt x="15" y="105"/>
                </a:lnTo>
                <a:lnTo>
                  <a:pt x="7" y="110"/>
                </a:lnTo>
                <a:lnTo>
                  <a:pt x="13" y="101"/>
                </a:lnTo>
                <a:lnTo>
                  <a:pt x="36" y="74"/>
                </a:lnTo>
                <a:lnTo>
                  <a:pt x="63" y="43"/>
                </a:lnTo>
                <a:lnTo>
                  <a:pt x="78" y="31"/>
                </a:lnTo>
                <a:lnTo>
                  <a:pt x="89" y="35"/>
                </a:lnTo>
                <a:lnTo>
                  <a:pt x="102" y="5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802" name="Freeform 309"/>
          <p:cNvSpPr>
            <a:spLocks noEditPoints="1"/>
          </p:cNvSpPr>
          <p:nvPr/>
        </p:nvSpPr>
        <p:spPr bwMode="auto">
          <a:xfrm>
            <a:off x="7426325" y="2178051"/>
            <a:ext cx="125412" cy="79375"/>
          </a:xfrm>
          <a:custGeom>
            <a:avLst/>
            <a:gdLst>
              <a:gd name="T0" fmla="*/ 742 w 862"/>
              <a:gd name="T1" fmla="*/ 108 h 553"/>
              <a:gd name="T2" fmla="*/ 435 w 862"/>
              <a:gd name="T3" fmla="*/ 308 h 553"/>
              <a:gd name="T4" fmla="*/ 360 w 862"/>
              <a:gd name="T5" fmla="*/ 256 h 553"/>
              <a:gd name="T6" fmla="*/ 401 w 862"/>
              <a:gd name="T7" fmla="*/ 199 h 553"/>
              <a:gd name="T8" fmla="*/ 406 w 862"/>
              <a:gd name="T9" fmla="*/ 191 h 553"/>
              <a:gd name="T10" fmla="*/ 405 w 862"/>
              <a:gd name="T11" fmla="*/ 191 h 553"/>
              <a:gd name="T12" fmla="*/ 386 w 862"/>
              <a:gd name="T13" fmla="*/ 206 h 553"/>
              <a:gd name="T14" fmla="*/ 293 w 862"/>
              <a:gd name="T15" fmla="*/ 282 h 553"/>
              <a:gd name="T16" fmla="*/ 252 w 862"/>
              <a:gd name="T17" fmla="*/ 292 h 553"/>
              <a:gd name="T18" fmla="*/ 248 w 862"/>
              <a:gd name="T19" fmla="*/ 290 h 553"/>
              <a:gd name="T20" fmla="*/ 253 w 862"/>
              <a:gd name="T21" fmla="*/ 299 h 553"/>
              <a:gd name="T22" fmla="*/ 275 w 862"/>
              <a:gd name="T23" fmla="*/ 341 h 553"/>
              <a:gd name="T24" fmla="*/ 248 w 862"/>
              <a:gd name="T25" fmla="*/ 382 h 553"/>
              <a:gd name="T26" fmla="*/ 249 w 862"/>
              <a:gd name="T27" fmla="*/ 389 h 553"/>
              <a:gd name="T28" fmla="*/ 278 w 862"/>
              <a:gd name="T29" fmla="*/ 379 h 553"/>
              <a:gd name="T30" fmla="*/ 275 w 862"/>
              <a:gd name="T31" fmla="*/ 406 h 553"/>
              <a:gd name="T32" fmla="*/ 221 w 862"/>
              <a:gd name="T33" fmla="*/ 409 h 553"/>
              <a:gd name="T34" fmla="*/ 179 w 862"/>
              <a:gd name="T35" fmla="*/ 416 h 553"/>
              <a:gd name="T36" fmla="*/ 141 w 862"/>
              <a:gd name="T37" fmla="*/ 430 h 553"/>
              <a:gd name="T38" fmla="*/ 131 w 862"/>
              <a:gd name="T39" fmla="*/ 467 h 553"/>
              <a:gd name="T40" fmla="*/ 82 w 862"/>
              <a:gd name="T41" fmla="*/ 454 h 553"/>
              <a:gd name="T42" fmla="*/ 170 w 862"/>
              <a:gd name="T43" fmla="*/ 329 h 553"/>
              <a:gd name="T44" fmla="*/ 129 w 862"/>
              <a:gd name="T45" fmla="*/ 334 h 553"/>
              <a:gd name="T46" fmla="*/ 134 w 862"/>
              <a:gd name="T47" fmla="*/ 364 h 553"/>
              <a:gd name="T48" fmla="*/ 96 w 862"/>
              <a:gd name="T49" fmla="*/ 404 h 553"/>
              <a:gd name="T50" fmla="*/ 0 w 862"/>
              <a:gd name="T51" fmla="*/ 553 h 553"/>
              <a:gd name="T52" fmla="*/ 131 w 862"/>
              <a:gd name="T53" fmla="*/ 490 h 553"/>
              <a:gd name="T54" fmla="*/ 508 w 862"/>
              <a:gd name="T55" fmla="*/ 295 h 553"/>
              <a:gd name="T56" fmla="*/ 757 w 862"/>
              <a:gd name="T57" fmla="*/ 128 h 553"/>
              <a:gd name="T58" fmla="*/ 823 w 862"/>
              <a:gd name="T59" fmla="*/ 159 h 553"/>
              <a:gd name="T60" fmla="*/ 860 w 862"/>
              <a:gd name="T61" fmla="*/ 134 h 553"/>
              <a:gd name="T62" fmla="*/ 856 w 862"/>
              <a:gd name="T63" fmla="*/ 127 h 553"/>
              <a:gd name="T64" fmla="*/ 794 w 862"/>
              <a:gd name="T65" fmla="*/ 122 h 553"/>
              <a:gd name="T66" fmla="*/ 819 w 862"/>
              <a:gd name="T67" fmla="*/ 40 h 553"/>
              <a:gd name="T68" fmla="*/ 793 w 862"/>
              <a:gd name="T69" fmla="*/ 2 h 553"/>
              <a:gd name="T70" fmla="*/ 786 w 862"/>
              <a:gd name="T71" fmla="*/ 6 h 553"/>
              <a:gd name="T72" fmla="*/ 371 w 862"/>
              <a:gd name="T73" fmla="*/ 336 h 553"/>
              <a:gd name="T74" fmla="*/ 295 w 862"/>
              <a:gd name="T75" fmla="*/ 342 h 553"/>
              <a:gd name="T76" fmla="*/ 361 w 862"/>
              <a:gd name="T77" fmla="*/ 291 h 553"/>
              <a:gd name="T78" fmla="*/ 371 w 862"/>
              <a:gd name="T79" fmla="*/ 336 h 5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862" h="553">
                <a:moveTo>
                  <a:pt x="793" y="20"/>
                </a:moveTo>
                <a:lnTo>
                  <a:pt x="742" y="108"/>
                </a:lnTo>
                <a:lnTo>
                  <a:pt x="555" y="243"/>
                </a:lnTo>
                <a:lnTo>
                  <a:pt x="435" y="308"/>
                </a:lnTo>
                <a:lnTo>
                  <a:pt x="384" y="293"/>
                </a:lnTo>
                <a:lnTo>
                  <a:pt x="360" y="256"/>
                </a:lnTo>
                <a:lnTo>
                  <a:pt x="394" y="208"/>
                </a:lnTo>
                <a:lnTo>
                  <a:pt x="401" y="199"/>
                </a:lnTo>
                <a:lnTo>
                  <a:pt x="405" y="193"/>
                </a:lnTo>
                <a:lnTo>
                  <a:pt x="406" y="191"/>
                </a:lnTo>
                <a:lnTo>
                  <a:pt x="406" y="191"/>
                </a:lnTo>
                <a:lnTo>
                  <a:pt x="405" y="191"/>
                </a:lnTo>
                <a:lnTo>
                  <a:pt x="403" y="192"/>
                </a:lnTo>
                <a:lnTo>
                  <a:pt x="386" y="206"/>
                </a:lnTo>
                <a:lnTo>
                  <a:pt x="357" y="233"/>
                </a:lnTo>
                <a:lnTo>
                  <a:pt x="293" y="282"/>
                </a:lnTo>
                <a:lnTo>
                  <a:pt x="256" y="295"/>
                </a:lnTo>
                <a:lnTo>
                  <a:pt x="252" y="292"/>
                </a:lnTo>
                <a:lnTo>
                  <a:pt x="249" y="290"/>
                </a:lnTo>
                <a:lnTo>
                  <a:pt x="248" y="290"/>
                </a:lnTo>
                <a:lnTo>
                  <a:pt x="249" y="292"/>
                </a:lnTo>
                <a:lnTo>
                  <a:pt x="253" y="299"/>
                </a:lnTo>
                <a:lnTo>
                  <a:pt x="262" y="311"/>
                </a:lnTo>
                <a:lnTo>
                  <a:pt x="275" y="341"/>
                </a:lnTo>
                <a:lnTo>
                  <a:pt x="260" y="371"/>
                </a:lnTo>
                <a:lnTo>
                  <a:pt x="248" y="382"/>
                </a:lnTo>
                <a:lnTo>
                  <a:pt x="245" y="389"/>
                </a:lnTo>
                <a:lnTo>
                  <a:pt x="249" y="389"/>
                </a:lnTo>
                <a:lnTo>
                  <a:pt x="262" y="384"/>
                </a:lnTo>
                <a:lnTo>
                  <a:pt x="278" y="379"/>
                </a:lnTo>
                <a:lnTo>
                  <a:pt x="287" y="392"/>
                </a:lnTo>
                <a:lnTo>
                  <a:pt x="275" y="406"/>
                </a:lnTo>
                <a:lnTo>
                  <a:pt x="252" y="410"/>
                </a:lnTo>
                <a:lnTo>
                  <a:pt x="221" y="409"/>
                </a:lnTo>
                <a:lnTo>
                  <a:pt x="200" y="412"/>
                </a:lnTo>
                <a:lnTo>
                  <a:pt x="179" y="416"/>
                </a:lnTo>
                <a:lnTo>
                  <a:pt x="159" y="421"/>
                </a:lnTo>
                <a:lnTo>
                  <a:pt x="141" y="430"/>
                </a:lnTo>
                <a:lnTo>
                  <a:pt x="136" y="449"/>
                </a:lnTo>
                <a:lnTo>
                  <a:pt x="131" y="467"/>
                </a:lnTo>
                <a:lnTo>
                  <a:pt x="111" y="474"/>
                </a:lnTo>
                <a:lnTo>
                  <a:pt x="82" y="454"/>
                </a:lnTo>
                <a:lnTo>
                  <a:pt x="132" y="392"/>
                </a:lnTo>
                <a:lnTo>
                  <a:pt x="170" y="329"/>
                </a:lnTo>
                <a:lnTo>
                  <a:pt x="140" y="322"/>
                </a:lnTo>
                <a:lnTo>
                  <a:pt x="129" y="334"/>
                </a:lnTo>
                <a:lnTo>
                  <a:pt x="132" y="350"/>
                </a:lnTo>
                <a:lnTo>
                  <a:pt x="134" y="364"/>
                </a:lnTo>
                <a:lnTo>
                  <a:pt x="126" y="375"/>
                </a:lnTo>
                <a:lnTo>
                  <a:pt x="96" y="404"/>
                </a:lnTo>
                <a:lnTo>
                  <a:pt x="53" y="466"/>
                </a:lnTo>
                <a:lnTo>
                  <a:pt x="0" y="553"/>
                </a:lnTo>
                <a:lnTo>
                  <a:pt x="55" y="526"/>
                </a:lnTo>
                <a:lnTo>
                  <a:pt x="131" y="490"/>
                </a:lnTo>
                <a:lnTo>
                  <a:pt x="235" y="441"/>
                </a:lnTo>
                <a:lnTo>
                  <a:pt x="508" y="295"/>
                </a:lnTo>
                <a:lnTo>
                  <a:pt x="714" y="157"/>
                </a:lnTo>
                <a:lnTo>
                  <a:pt x="757" y="128"/>
                </a:lnTo>
                <a:lnTo>
                  <a:pt x="793" y="143"/>
                </a:lnTo>
                <a:lnTo>
                  <a:pt x="823" y="159"/>
                </a:lnTo>
                <a:lnTo>
                  <a:pt x="850" y="145"/>
                </a:lnTo>
                <a:lnTo>
                  <a:pt x="860" y="134"/>
                </a:lnTo>
                <a:lnTo>
                  <a:pt x="862" y="127"/>
                </a:lnTo>
                <a:lnTo>
                  <a:pt x="856" y="127"/>
                </a:lnTo>
                <a:lnTo>
                  <a:pt x="842" y="133"/>
                </a:lnTo>
                <a:lnTo>
                  <a:pt x="794" y="122"/>
                </a:lnTo>
                <a:lnTo>
                  <a:pt x="805" y="69"/>
                </a:lnTo>
                <a:lnTo>
                  <a:pt x="819" y="40"/>
                </a:lnTo>
                <a:lnTo>
                  <a:pt x="805" y="13"/>
                </a:lnTo>
                <a:lnTo>
                  <a:pt x="793" y="2"/>
                </a:lnTo>
                <a:lnTo>
                  <a:pt x="786" y="0"/>
                </a:lnTo>
                <a:lnTo>
                  <a:pt x="786" y="6"/>
                </a:lnTo>
                <a:lnTo>
                  <a:pt x="793" y="20"/>
                </a:lnTo>
                <a:close/>
                <a:moveTo>
                  <a:pt x="371" y="336"/>
                </a:moveTo>
                <a:lnTo>
                  <a:pt x="320" y="361"/>
                </a:lnTo>
                <a:lnTo>
                  <a:pt x="295" y="342"/>
                </a:lnTo>
                <a:lnTo>
                  <a:pt x="319" y="285"/>
                </a:lnTo>
                <a:lnTo>
                  <a:pt x="361" y="291"/>
                </a:lnTo>
                <a:lnTo>
                  <a:pt x="379" y="313"/>
                </a:lnTo>
                <a:lnTo>
                  <a:pt x="371" y="33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803" name="Freeform 310"/>
          <p:cNvSpPr>
            <a:spLocks/>
          </p:cNvSpPr>
          <p:nvPr/>
        </p:nvSpPr>
        <p:spPr bwMode="auto">
          <a:xfrm>
            <a:off x="7472362" y="2220913"/>
            <a:ext cx="6350" cy="6350"/>
          </a:xfrm>
          <a:custGeom>
            <a:avLst/>
            <a:gdLst>
              <a:gd name="T0" fmla="*/ 4 w 45"/>
              <a:gd name="T1" fmla="*/ 10 h 45"/>
              <a:gd name="T2" fmla="*/ 0 w 45"/>
              <a:gd name="T3" fmla="*/ 28 h 45"/>
              <a:gd name="T4" fmla="*/ 10 w 45"/>
              <a:gd name="T5" fmla="*/ 41 h 45"/>
              <a:gd name="T6" fmla="*/ 27 w 45"/>
              <a:gd name="T7" fmla="*/ 45 h 45"/>
              <a:gd name="T8" fmla="*/ 41 w 45"/>
              <a:gd name="T9" fmla="*/ 35 h 45"/>
              <a:gd name="T10" fmla="*/ 45 w 45"/>
              <a:gd name="T11" fmla="*/ 18 h 45"/>
              <a:gd name="T12" fmla="*/ 35 w 45"/>
              <a:gd name="T13" fmla="*/ 4 h 45"/>
              <a:gd name="T14" fmla="*/ 18 w 45"/>
              <a:gd name="T15" fmla="*/ 0 h 45"/>
              <a:gd name="T16" fmla="*/ 4 w 45"/>
              <a:gd name="T17" fmla="*/ 10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5" h="45">
                <a:moveTo>
                  <a:pt x="4" y="10"/>
                </a:moveTo>
                <a:lnTo>
                  <a:pt x="0" y="28"/>
                </a:lnTo>
                <a:lnTo>
                  <a:pt x="10" y="41"/>
                </a:lnTo>
                <a:lnTo>
                  <a:pt x="27" y="45"/>
                </a:lnTo>
                <a:lnTo>
                  <a:pt x="41" y="35"/>
                </a:lnTo>
                <a:lnTo>
                  <a:pt x="45" y="18"/>
                </a:lnTo>
                <a:lnTo>
                  <a:pt x="35" y="4"/>
                </a:lnTo>
                <a:lnTo>
                  <a:pt x="18" y="0"/>
                </a:lnTo>
                <a:lnTo>
                  <a:pt x="4" y="1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804" name="Freeform 311"/>
          <p:cNvSpPr>
            <a:spLocks/>
          </p:cNvSpPr>
          <p:nvPr/>
        </p:nvSpPr>
        <p:spPr bwMode="auto">
          <a:xfrm>
            <a:off x="7483475" y="2181226"/>
            <a:ext cx="6350" cy="7938"/>
          </a:xfrm>
          <a:custGeom>
            <a:avLst/>
            <a:gdLst>
              <a:gd name="T0" fmla="*/ 0 w 44"/>
              <a:gd name="T1" fmla="*/ 27 h 56"/>
              <a:gd name="T2" fmla="*/ 8 w 44"/>
              <a:gd name="T3" fmla="*/ 47 h 56"/>
              <a:gd name="T4" fmla="*/ 29 w 44"/>
              <a:gd name="T5" fmla="*/ 56 h 56"/>
              <a:gd name="T6" fmla="*/ 44 w 44"/>
              <a:gd name="T7" fmla="*/ 50 h 56"/>
              <a:gd name="T8" fmla="*/ 33 w 44"/>
              <a:gd name="T9" fmla="*/ 27 h 56"/>
              <a:gd name="T10" fmla="*/ 16 w 44"/>
              <a:gd name="T11" fmla="*/ 8 h 56"/>
              <a:gd name="T12" fmla="*/ 4 w 44"/>
              <a:gd name="T13" fmla="*/ 0 h 56"/>
              <a:gd name="T14" fmla="*/ 1 w 44"/>
              <a:gd name="T15" fmla="*/ 8 h 56"/>
              <a:gd name="T16" fmla="*/ 0 w 44"/>
              <a:gd name="T17" fmla="*/ 27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4" h="56">
                <a:moveTo>
                  <a:pt x="0" y="27"/>
                </a:moveTo>
                <a:lnTo>
                  <a:pt x="8" y="47"/>
                </a:lnTo>
                <a:lnTo>
                  <a:pt x="29" y="56"/>
                </a:lnTo>
                <a:lnTo>
                  <a:pt x="44" y="50"/>
                </a:lnTo>
                <a:lnTo>
                  <a:pt x="33" y="27"/>
                </a:lnTo>
                <a:lnTo>
                  <a:pt x="16" y="8"/>
                </a:lnTo>
                <a:lnTo>
                  <a:pt x="4" y="0"/>
                </a:lnTo>
                <a:lnTo>
                  <a:pt x="1" y="8"/>
                </a:lnTo>
                <a:lnTo>
                  <a:pt x="0" y="2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805" name="Freeform 312"/>
          <p:cNvSpPr>
            <a:spLocks/>
          </p:cNvSpPr>
          <p:nvPr/>
        </p:nvSpPr>
        <p:spPr bwMode="auto">
          <a:xfrm>
            <a:off x="7513637" y="2184401"/>
            <a:ext cx="7937" cy="6350"/>
          </a:xfrm>
          <a:custGeom>
            <a:avLst/>
            <a:gdLst>
              <a:gd name="T0" fmla="*/ 0 w 56"/>
              <a:gd name="T1" fmla="*/ 4 h 44"/>
              <a:gd name="T2" fmla="*/ 9 w 56"/>
              <a:gd name="T3" fmla="*/ 15 h 44"/>
              <a:gd name="T4" fmla="*/ 27 w 56"/>
              <a:gd name="T5" fmla="*/ 33 h 44"/>
              <a:gd name="T6" fmla="*/ 50 w 56"/>
              <a:gd name="T7" fmla="*/ 44 h 44"/>
              <a:gd name="T8" fmla="*/ 56 w 56"/>
              <a:gd name="T9" fmla="*/ 29 h 44"/>
              <a:gd name="T10" fmla="*/ 48 w 56"/>
              <a:gd name="T11" fmla="*/ 8 h 44"/>
              <a:gd name="T12" fmla="*/ 27 w 56"/>
              <a:gd name="T13" fmla="*/ 0 h 44"/>
              <a:gd name="T14" fmla="*/ 9 w 56"/>
              <a:gd name="T15" fmla="*/ 1 h 44"/>
              <a:gd name="T16" fmla="*/ 0 w 56"/>
              <a:gd name="T17" fmla="*/ 4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6" h="44">
                <a:moveTo>
                  <a:pt x="0" y="4"/>
                </a:moveTo>
                <a:lnTo>
                  <a:pt x="9" y="15"/>
                </a:lnTo>
                <a:lnTo>
                  <a:pt x="27" y="33"/>
                </a:lnTo>
                <a:lnTo>
                  <a:pt x="50" y="44"/>
                </a:lnTo>
                <a:lnTo>
                  <a:pt x="56" y="29"/>
                </a:lnTo>
                <a:lnTo>
                  <a:pt x="48" y="8"/>
                </a:lnTo>
                <a:lnTo>
                  <a:pt x="27" y="0"/>
                </a:lnTo>
                <a:lnTo>
                  <a:pt x="9" y="1"/>
                </a:lnTo>
                <a:lnTo>
                  <a:pt x="0" y="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806" name="Freeform 313"/>
          <p:cNvSpPr>
            <a:spLocks noEditPoints="1"/>
          </p:cNvSpPr>
          <p:nvPr/>
        </p:nvSpPr>
        <p:spPr bwMode="auto">
          <a:xfrm>
            <a:off x="7496175" y="2187576"/>
            <a:ext cx="17462" cy="22225"/>
          </a:xfrm>
          <a:custGeom>
            <a:avLst/>
            <a:gdLst>
              <a:gd name="T0" fmla="*/ 22 w 124"/>
              <a:gd name="T1" fmla="*/ 54 h 156"/>
              <a:gd name="T2" fmla="*/ 6 w 124"/>
              <a:gd name="T3" fmla="*/ 81 h 156"/>
              <a:gd name="T4" fmla="*/ 0 w 124"/>
              <a:gd name="T5" fmla="*/ 94 h 156"/>
              <a:gd name="T6" fmla="*/ 4 w 124"/>
              <a:gd name="T7" fmla="*/ 94 h 156"/>
              <a:gd name="T8" fmla="*/ 17 w 124"/>
              <a:gd name="T9" fmla="*/ 85 h 156"/>
              <a:gd name="T10" fmla="*/ 59 w 124"/>
              <a:gd name="T11" fmla="*/ 74 h 156"/>
              <a:gd name="T12" fmla="*/ 64 w 124"/>
              <a:gd name="T13" fmla="*/ 128 h 156"/>
              <a:gd name="T14" fmla="*/ 62 w 124"/>
              <a:gd name="T15" fmla="*/ 149 h 156"/>
              <a:gd name="T16" fmla="*/ 65 w 124"/>
              <a:gd name="T17" fmla="*/ 156 h 156"/>
              <a:gd name="T18" fmla="*/ 76 w 124"/>
              <a:gd name="T19" fmla="*/ 150 h 156"/>
              <a:gd name="T20" fmla="*/ 97 w 124"/>
              <a:gd name="T21" fmla="*/ 133 h 156"/>
              <a:gd name="T22" fmla="*/ 124 w 124"/>
              <a:gd name="T23" fmla="*/ 89 h 156"/>
              <a:gd name="T24" fmla="*/ 119 w 124"/>
              <a:gd name="T25" fmla="*/ 21 h 156"/>
              <a:gd name="T26" fmla="*/ 107 w 124"/>
              <a:gd name="T27" fmla="*/ 24 h 156"/>
              <a:gd name="T28" fmla="*/ 82 w 124"/>
              <a:gd name="T29" fmla="*/ 42 h 156"/>
              <a:gd name="T30" fmla="*/ 64 w 124"/>
              <a:gd name="T31" fmla="*/ 55 h 156"/>
              <a:gd name="T32" fmla="*/ 55 w 124"/>
              <a:gd name="T33" fmla="*/ 59 h 156"/>
              <a:gd name="T34" fmla="*/ 54 w 124"/>
              <a:gd name="T35" fmla="*/ 52 h 156"/>
              <a:gd name="T36" fmla="*/ 62 w 124"/>
              <a:gd name="T37" fmla="*/ 33 h 156"/>
              <a:gd name="T38" fmla="*/ 69 w 124"/>
              <a:gd name="T39" fmla="*/ 6 h 156"/>
              <a:gd name="T40" fmla="*/ 65 w 124"/>
              <a:gd name="T41" fmla="*/ 0 h 156"/>
              <a:gd name="T42" fmla="*/ 49 w 124"/>
              <a:gd name="T43" fmla="*/ 16 h 156"/>
              <a:gd name="T44" fmla="*/ 22 w 124"/>
              <a:gd name="T45" fmla="*/ 54 h 156"/>
              <a:gd name="T46" fmla="*/ 109 w 124"/>
              <a:gd name="T47" fmla="*/ 71 h 156"/>
              <a:gd name="T48" fmla="*/ 102 w 124"/>
              <a:gd name="T49" fmla="*/ 94 h 156"/>
              <a:gd name="T50" fmla="*/ 93 w 124"/>
              <a:gd name="T51" fmla="*/ 114 h 156"/>
              <a:gd name="T52" fmla="*/ 85 w 124"/>
              <a:gd name="T53" fmla="*/ 95 h 156"/>
              <a:gd name="T54" fmla="*/ 95 w 124"/>
              <a:gd name="T55" fmla="*/ 44 h 156"/>
              <a:gd name="T56" fmla="*/ 105 w 124"/>
              <a:gd name="T57" fmla="*/ 41 h 156"/>
              <a:gd name="T58" fmla="*/ 109 w 124"/>
              <a:gd name="T59" fmla="*/ 71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24" h="156">
                <a:moveTo>
                  <a:pt x="22" y="54"/>
                </a:moveTo>
                <a:lnTo>
                  <a:pt x="6" y="81"/>
                </a:lnTo>
                <a:lnTo>
                  <a:pt x="0" y="94"/>
                </a:lnTo>
                <a:lnTo>
                  <a:pt x="4" y="94"/>
                </a:lnTo>
                <a:lnTo>
                  <a:pt x="17" y="85"/>
                </a:lnTo>
                <a:lnTo>
                  <a:pt x="59" y="74"/>
                </a:lnTo>
                <a:lnTo>
                  <a:pt x="64" y="128"/>
                </a:lnTo>
                <a:lnTo>
                  <a:pt x="62" y="149"/>
                </a:lnTo>
                <a:lnTo>
                  <a:pt x="65" y="156"/>
                </a:lnTo>
                <a:lnTo>
                  <a:pt x="76" y="150"/>
                </a:lnTo>
                <a:lnTo>
                  <a:pt x="97" y="133"/>
                </a:lnTo>
                <a:lnTo>
                  <a:pt x="124" y="89"/>
                </a:lnTo>
                <a:lnTo>
                  <a:pt x="119" y="21"/>
                </a:lnTo>
                <a:lnTo>
                  <a:pt x="107" y="24"/>
                </a:lnTo>
                <a:lnTo>
                  <a:pt x="82" y="42"/>
                </a:lnTo>
                <a:lnTo>
                  <a:pt x="64" y="55"/>
                </a:lnTo>
                <a:lnTo>
                  <a:pt x="55" y="59"/>
                </a:lnTo>
                <a:lnTo>
                  <a:pt x="54" y="52"/>
                </a:lnTo>
                <a:lnTo>
                  <a:pt x="62" y="33"/>
                </a:lnTo>
                <a:lnTo>
                  <a:pt x="69" y="6"/>
                </a:lnTo>
                <a:lnTo>
                  <a:pt x="65" y="0"/>
                </a:lnTo>
                <a:lnTo>
                  <a:pt x="49" y="16"/>
                </a:lnTo>
                <a:lnTo>
                  <a:pt x="22" y="54"/>
                </a:lnTo>
                <a:close/>
                <a:moveTo>
                  <a:pt x="109" y="71"/>
                </a:moveTo>
                <a:lnTo>
                  <a:pt x="102" y="94"/>
                </a:lnTo>
                <a:lnTo>
                  <a:pt x="93" y="114"/>
                </a:lnTo>
                <a:lnTo>
                  <a:pt x="85" y="95"/>
                </a:lnTo>
                <a:lnTo>
                  <a:pt x="95" y="44"/>
                </a:lnTo>
                <a:lnTo>
                  <a:pt x="105" y="41"/>
                </a:lnTo>
                <a:lnTo>
                  <a:pt x="109" y="7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807" name="Freeform 314"/>
          <p:cNvSpPr>
            <a:spLocks/>
          </p:cNvSpPr>
          <p:nvPr/>
        </p:nvSpPr>
        <p:spPr bwMode="auto">
          <a:xfrm>
            <a:off x="6684962" y="2197101"/>
            <a:ext cx="198437" cy="550863"/>
          </a:xfrm>
          <a:custGeom>
            <a:avLst/>
            <a:gdLst>
              <a:gd name="T0" fmla="*/ 914 w 1377"/>
              <a:gd name="T1" fmla="*/ 235 h 3823"/>
              <a:gd name="T2" fmla="*/ 1128 w 1377"/>
              <a:gd name="T3" fmla="*/ 725 h 3823"/>
              <a:gd name="T4" fmla="*/ 1343 w 1377"/>
              <a:gd name="T5" fmla="*/ 1061 h 3823"/>
              <a:gd name="T6" fmla="*/ 1335 w 1377"/>
              <a:gd name="T7" fmla="*/ 1513 h 3823"/>
              <a:gd name="T8" fmla="*/ 1318 w 1377"/>
              <a:gd name="T9" fmla="*/ 1836 h 3823"/>
              <a:gd name="T10" fmla="*/ 1336 w 1377"/>
              <a:gd name="T11" fmla="*/ 1940 h 3823"/>
              <a:gd name="T12" fmla="*/ 1336 w 1377"/>
              <a:gd name="T13" fmla="*/ 2088 h 3823"/>
              <a:gd name="T14" fmla="*/ 1316 w 1377"/>
              <a:gd name="T15" fmla="*/ 1950 h 3823"/>
              <a:gd name="T16" fmla="*/ 1299 w 1377"/>
              <a:gd name="T17" fmla="*/ 1999 h 3823"/>
              <a:gd name="T18" fmla="*/ 1223 w 1377"/>
              <a:gd name="T19" fmla="*/ 2513 h 3823"/>
              <a:gd name="T20" fmla="*/ 1114 w 1377"/>
              <a:gd name="T21" fmla="*/ 2913 h 3823"/>
              <a:gd name="T22" fmla="*/ 585 w 1377"/>
              <a:gd name="T23" fmla="*/ 3226 h 3823"/>
              <a:gd name="T24" fmla="*/ 252 w 1377"/>
              <a:gd name="T25" fmla="*/ 3489 h 3823"/>
              <a:gd name="T26" fmla="*/ 197 w 1377"/>
              <a:gd name="T27" fmla="*/ 3526 h 3823"/>
              <a:gd name="T28" fmla="*/ 97 w 1377"/>
              <a:gd name="T29" fmla="*/ 3649 h 3823"/>
              <a:gd name="T30" fmla="*/ 7 w 1377"/>
              <a:gd name="T31" fmla="*/ 3762 h 3823"/>
              <a:gd name="T32" fmla="*/ 23 w 1377"/>
              <a:gd name="T33" fmla="*/ 3820 h 3823"/>
              <a:gd name="T34" fmla="*/ 140 w 1377"/>
              <a:gd name="T35" fmla="*/ 3817 h 3823"/>
              <a:gd name="T36" fmla="*/ 147 w 1377"/>
              <a:gd name="T37" fmla="*/ 3803 h 3823"/>
              <a:gd name="T38" fmla="*/ 13 w 1377"/>
              <a:gd name="T39" fmla="*/ 3781 h 3823"/>
              <a:gd name="T40" fmla="*/ 380 w 1377"/>
              <a:gd name="T41" fmla="*/ 3414 h 3823"/>
              <a:gd name="T42" fmla="*/ 792 w 1377"/>
              <a:gd name="T43" fmla="*/ 3118 h 3823"/>
              <a:gd name="T44" fmla="*/ 1107 w 1377"/>
              <a:gd name="T45" fmla="*/ 2950 h 3823"/>
              <a:gd name="T46" fmla="*/ 1194 w 1377"/>
              <a:gd name="T47" fmla="*/ 2806 h 3823"/>
              <a:gd name="T48" fmla="*/ 1274 w 1377"/>
              <a:gd name="T49" fmla="*/ 2329 h 3823"/>
              <a:gd name="T50" fmla="*/ 1309 w 1377"/>
              <a:gd name="T51" fmla="*/ 2150 h 3823"/>
              <a:gd name="T52" fmla="*/ 1318 w 1377"/>
              <a:gd name="T53" fmla="*/ 2162 h 3823"/>
              <a:gd name="T54" fmla="*/ 1326 w 1377"/>
              <a:gd name="T55" fmla="*/ 2213 h 3823"/>
              <a:gd name="T56" fmla="*/ 1330 w 1377"/>
              <a:gd name="T57" fmla="*/ 2228 h 3823"/>
              <a:gd name="T58" fmla="*/ 1333 w 1377"/>
              <a:gd name="T59" fmla="*/ 2227 h 3823"/>
              <a:gd name="T60" fmla="*/ 1342 w 1377"/>
              <a:gd name="T61" fmla="*/ 2178 h 3823"/>
              <a:gd name="T62" fmla="*/ 1365 w 1377"/>
              <a:gd name="T63" fmla="*/ 1943 h 3823"/>
              <a:gd name="T64" fmla="*/ 1376 w 1377"/>
              <a:gd name="T65" fmla="*/ 1820 h 3823"/>
              <a:gd name="T66" fmla="*/ 1350 w 1377"/>
              <a:gd name="T67" fmla="*/ 1768 h 3823"/>
              <a:gd name="T68" fmla="*/ 1349 w 1377"/>
              <a:gd name="T69" fmla="*/ 1633 h 3823"/>
              <a:gd name="T70" fmla="*/ 1373 w 1377"/>
              <a:gd name="T71" fmla="*/ 1748 h 3823"/>
              <a:gd name="T72" fmla="*/ 1376 w 1377"/>
              <a:gd name="T73" fmla="*/ 1719 h 3823"/>
              <a:gd name="T74" fmla="*/ 1366 w 1377"/>
              <a:gd name="T75" fmla="*/ 1485 h 3823"/>
              <a:gd name="T76" fmla="*/ 1363 w 1377"/>
              <a:gd name="T77" fmla="*/ 1051 h 3823"/>
              <a:gd name="T78" fmla="*/ 1072 w 1377"/>
              <a:gd name="T79" fmla="*/ 561 h 3823"/>
              <a:gd name="T80" fmla="*/ 872 w 1377"/>
              <a:gd name="T81" fmla="*/ 42 h 38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377" h="3823">
                <a:moveTo>
                  <a:pt x="847" y="0"/>
                </a:moveTo>
                <a:lnTo>
                  <a:pt x="914" y="235"/>
                </a:lnTo>
                <a:lnTo>
                  <a:pt x="1043" y="563"/>
                </a:lnTo>
                <a:lnTo>
                  <a:pt x="1128" y="725"/>
                </a:lnTo>
                <a:lnTo>
                  <a:pt x="1229" y="890"/>
                </a:lnTo>
                <a:lnTo>
                  <a:pt x="1343" y="1061"/>
                </a:lnTo>
                <a:lnTo>
                  <a:pt x="1341" y="1297"/>
                </a:lnTo>
                <a:lnTo>
                  <a:pt x="1335" y="1513"/>
                </a:lnTo>
                <a:lnTo>
                  <a:pt x="1324" y="1706"/>
                </a:lnTo>
                <a:lnTo>
                  <a:pt x="1318" y="1836"/>
                </a:lnTo>
                <a:lnTo>
                  <a:pt x="1326" y="1902"/>
                </a:lnTo>
                <a:lnTo>
                  <a:pt x="1336" y="1940"/>
                </a:lnTo>
                <a:lnTo>
                  <a:pt x="1338" y="2005"/>
                </a:lnTo>
                <a:lnTo>
                  <a:pt x="1336" y="2088"/>
                </a:lnTo>
                <a:lnTo>
                  <a:pt x="1324" y="1995"/>
                </a:lnTo>
                <a:lnTo>
                  <a:pt x="1316" y="1950"/>
                </a:lnTo>
                <a:lnTo>
                  <a:pt x="1309" y="1948"/>
                </a:lnTo>
                <a:lnTo>
                  <a:pt x="1299" y="1999"/>
                </a:lnTo>
                <a:lnTo>
                  <a:pt x="1285" y="2108"/>
                </a:lnTo>
                <a:lnTo>
                  <a:pt x="1223" y="2513"/>
                </a:lnTo>
                <a:lnTo>
                  <a:pt x="1165" y="2846"/>
                </a:lnTo>
                <a:lnTo>
                  <a:pt x="1114" y="2913"/>
                </a:lnTo>
                <a:lnTo>
                  <a:pt x="934" y="3017"/>
                </a:lnTo>
                <a:lnTo>
                  <a:pt x="585" y="3226"/>
                </a:lnTo>
                <a:lnTo>
                  <a:pt x="320" y="3428"/>
                </a:lnTo>
                <a:lnTo>
                  <a:pt x="252" y="3489"/>
                </a:lnTo>
                <a:lnTo>
                  <a:pt x="219" y="3509"/>
                </a:lnTo>
                <a:lnTo>
                  <a:pt x="197" y="3526"/>
                </a:lnTo>
                <a:lnTo>
                  <a:pt x="153" y="3579"/>
                </a:lnTo>
                <a:lnTo>
                  <a:pt x="97" y="3649"/>
                </a:lnTo>
                <a:lnTo>
                  <a:pt x="48" y="3709"/>
                </a:lnTo>
                <a:lnTo>
                  <a:pt x="7" y="3762"/>
                </a:lnTo>
                <a:lnTo>
                  <a:pt x="0" y="3799"/>
                </a:lnTo>
                <a:lnTo>
                  <a:pt x="23" y="3820"/>
                </a:lnTo>
                <a:lnTo>
                  <a:pt x="79" y="3823"/>
                </a:lnTo>
                <a:lnTo>
                  <a:pt x="140" y="3817"/>
                </a:lnTo>
                <a:lnTo>
                  <a:pt x="162" y="3810"/>
                </a:lnTo>
                <a:lnTo>
                  <a:pt x="147" y="3803"/>
                </a:lnTo>
                <a:lnTo>
                  <a:pt x="95" y="3794"/>
                </a:lnTo>
                <a:lnTo>
                  <a:pt x="13" y="3781"/>
                </a:lnTo>
                <a:lnTo>
                  <a:pt x="194" y="3591"/>
                </a:lnTo>
                <a:lnTo>
                  <a:pt x="380" y="3414"/>
                </a:lnTo>
                <a:lnTo>
                  <a:pt x="580" y="3256"/>
                </a:lnTo>
                <a:lnTo>
                  <a:pt x="792" y="3118"/>
                </a:lnTo>
                <a:lnTo>
                  <a:pt x="1016" y="3003"/>
                </a:lnTo>
                <a:lnTo>
                  <a:pt x="1107" y="2950"/>
                </a:lnTo>
                <a:lnTo>
                  <a:pt x="1163" y="2900"/>
                </a:lnTo>
                <a:lnTo>
                  <a:pt x="1194" y="2806"/>
                </a:lnTo>
                <a:lnTo>
                  <a:pt x="1225" y="2645"/>
                </a:lnTo>
                <a:lnTo>
                  <a:pt x="1274" y="2329"/>
                </a:lnTo>
                <a:lnTo>
                  <a:pt x="1301" y="2178"/>
                </a:lnTo>
                <a:lnTo>
                  <a:pt x="1309" y="2150"/>
                </a:lnTo>
                <a:lnTo>
                  <a:pt x="1314" y="2147"/>
                </a:lnTo>
                <a:lnTo>
                  <a:pt x="1318" y="2162"/>
                </a:lnTo>
                <a:lnTo>
                  <a:pt x="1322" y="2191"/>
                </a:lnTo>
                <a:lnTo>
                  <a:pt x="1326" y="2213"/>
                </a:lnTo>
                <a:lnTo>
                  <a:pt x="1329" y="2225"/>
                </a:lnTo>
                <a:lnTo>
                  <a:pt x="1330" y="2228"/>
                </a:lnTo>
                <a:lnTo>
                  <a:pt x="1332" y="2228"/>
                </a:lnTo>
                <a:lnTo>
                  <a:pt x="1333" y="2227"/>
                </a:lnTo>
                <a:lnTo>
                  <a:pt x="1335" y="2222"/>
                </a:lnTo>
                <a:lnTo>
                  <a:pt x="1342" y="2178"/>
                </a:lnTo>
                <a:lnTo>
                  <a:pt x="1351" y="2088"/>
                </a:lnTo>
                <a:lnTo>
                  <a:pt x="1365" y="1943"/>
                </a:lnTo>
                <a:lnTo>
                  <a:pt x="1376" y="1856"/>
                </a:lnTo>
                <a:lnTo>
                  <a:pt x="1376" y="1820"/>
                </a:lnTo>
                <a:lnTo>
                  <a:pt x="1363" y="1799"/>
                </a:lnTo>
                <a:lnTo>
                  <a:pt x="1350" y="1768"/>
                </a:lnTo>
                <a:lnTo>
                  <a:pt x="1345" y="1710"/>
                </a:lnTo>
                <a:lnTo>
                  <a:pt x="1349" y="1633"/>
                </a:lnTo>
                <a:lnTo>
                  <a:pt x="1365" y="1716"/>
                </a:lnTo>
                <a:lnTo>
                  <a:pt x="1373" y="1748"/>
                </a:lnTo>
                <a:lnTo>
                  <a:pt x="1377" y="1749"/>
                </a:lnTo>
                <a:lnTo>
                  <a:pt x="1376" y="1719"/>
                </a:lnTo>
                <a:lnTo>
                  <a:pt x="1372" y="1654"/>
                </a:lnTo>
                <a:lnTo>
                  <a:pt x="1366" y="1485"/>
                </a:lnTo>
                <a:lnTo>
                  <a:pt x="1363" y="1280"/>
                </a:lnTo>
                <a:lnTo>
                  <a:pt x="1363" y="1051"/>
                </a:lnTo>
                <a:lnTo>
                  <a:pt x="1260" y="892"/>
                </a:lnTo>
                <a:lnTo>
                  <a:pt x="1072" y="561"/>
                </a:lnTo>
                <a:lnTo>
                  <a:pt x="927" y="198"/>
                </a:lnTo>
                <a:lnTo>
                  <a:pt x="872" y="42"/>
                </a:lnTo>
                <a:lnTo>
                  <a:pt x="847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808" name="Freeform 315"/>
          <p:cNvSpPr>
            <a:spLocks/>
          </p:cNvSpPr>
          <p:nvPr/>
        </p:nvSpPr>
        <p:spPr bwMode="auto">
          <a:xfrm>
            <a:off x="7469187" y="2198688"/>
            <a:ext cx="6350" cy="7938"/>
          </a:xfrm>
          <a:custGeom>
            <a:avLst/>
            <a:gdLst>
              <a:gd name="T0" fmla="*/ 11 w 44"/>
              <a:gd name="T1" fmla="*/ 27 h 56"/>
              <a:gd name="T2" fmla="*/ 0 w 44"/>
              <a:gd name="T3" fmla="*/ 49 h 56"/>
              <a:gd name="T4" fmla="*/ 15 w 44"/>
              <a:gd name="T5" fmla="*/ 56 h 56"/>
              <a:gd name="T6" fmla="*/ 36 w 44"/>
              <a:gd name="T7" fmla="*/ 47 h 56"/>
              <a:gd name="T8" fmla="*/ 44 w 44"/>
              <a:gd name="T9" fmla="*/ 27 h 56"/>
              <a:gd name="T10" fmla="*/ 43 w 44"/>
              <a:gd name="T11" fmla="*/ 8 h 56"/>
              <a:gd name="T12" fmla="*/ 40 w 44"/>
              <a:gd name="T13" fmla="*/ 0 h 56"/>
              <a:gd name="T14" fmla="*/ 29 w 44"/>
              <a:gd name="T15" fmla="*/ 8 h 56"/>
              <a:gd name="T16" fmla="*/ 11 w 44"/>
              <a:gd name="T17" fmla="*/ 27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4" h="56">
                <a:moveTo>
                  <a:pt x="11" y="27"/>
                </a:moveTo>
                <a:lnTo>
                  <a:pt x="0" y="49"/>
                </a:lnTo>
                <a:lnTo>
                  <a:pt x="15" y="56"/>
                </a:lnTo>
                <a:lnTo>
                  <a:pt x="36" y="47"/>
                </a:lnTo>
                <a:lnTo>
                  <a:pt x="44" y="27"/>
                </a:lnTo>
                <a:lnTo>
                  <a:pt x="43" y="8"/>
                </a:lnTo>
                <a:lnTo>
                  <a:pt x="40" y="0"/>
                </a:lnTo>
                <a:lnTo>
                  <a:pt x="29" y="8"/>
                </a:lnTo>
                <a:lnTo>
                  <a:pt x="11" y="2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809" name="Freeform 316"/>
          <p:cNvSpPr>
            <a:spLocks/>
          </p:cNvSpPr>
          <p:nvPr/>
        </p:nvSpPr>
        <p:spPr bwMode="auto">
          <a:xfrm>
            <a:off x="7534275" y="2201863"/>
            <a:ext cx="11112" cy="7938"/>
          </a:xfrm>
          <a:custGeom>
            <a:avLst/>
            <a:gdLst>
              <a:gd name="T0" fmla="*/ 6 w 80"/>
              <a:gd name="T1" fmla="*/ 22 h 60"/>
              <a:gd name="T2" fmla="*/ 2 w 80"/>
              <a:gd name="T3" fmla="*/ 32 h 60"/>
              <a:gd name="T4" fmla="*/ 0 w 80"/>
              <a:gd name="T5" fmla="*/ 37 h 60"/>
              <a:gd name="T6" fmla="*/ 2 w 80"/>
              <a:gd name="T7" fmla="*/ 38 h 60"/>
              <a:gd name="T8" fmla="*/ 8 w 80"/>
              <a:gd name="T9" fmla="*/ 35 h 60"/>
              <a:gd name="T10" fmla="*/ 29 w 80"/>
              <a:gd name="T11" fmla="*/ 32 h 60"/>
              <a:gd name="T12" fmla="*/ 58 w 80"/>
              <a:gd name="T13" fmla="*/ 45 h 60"/>
              <a:gd name="T14" fmla="*/ 74 w 80"/>
              <a:gd name="T15" fmla="*/ 57 h 60"/>
              <a:gd name="T16" fmla="*/ 80 w 80"/>
              <a:gd name="T17" fmla="*/ 60 h 60"/>
              <a:gd name="T18" fmla="*/ 75 w 80"/>
              <a:gd name="T19" fmla="*/ 51 h 60"/>
              <a:gd name="T20" fmla="*/ 62 w 80"/>
              <a:gd name="T21" fmla="*/ 33 h 60"/>
              <a:gd name="T22" fmla="*/ 29 w 80"/>
              <a:gd name="T23" fmla="*/ 0 h 60"/>
              <a:gd name="T24" fmla="*/ 6 w 80"/>
              <a:gd name="T25" fmla="*/ 22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0" h="60">
                <a:moveTo>
                  <a:pt x="6" y="22"/>
                </a:moveTo>
                <a:lnTo>
                  <a:pt x="2" y="32"/>
                </a:lnTo>
                <a:lnTo>
                  <a:pt x="0" y="37"/>
                </a:lnTo>
                <a:lnTo>
                  <a:pt x="2" y="38"/>
                </a:lnTo>
                <a:lnTo>
                  <a:pt x="8" y="35"/>
                </a:lnTo>
                <a:lnTo>
                  <a:pt x="29" y="32"/>
                </a:lnTo>
                <a:lnTo>
                  <a:pt x="58" y="45"/>
                </a:lnTo>
                <a:lnTo>
                  <a:pt x="74" y="57"/>
                </a:lnTo>
                <a:lnTo>
                  <a:pt x="80" y="60"/>
                </a:lnTo>
                <a:lnTo>
                  <a:pt x="75" y="51"/>
                </a:lnTo>
                <a:lnTo>
                  <a:pt x="62" y="33"/>
                </a:lnTo>
                <a:lnTo>
                  <a:pt x="29" y="0"/>
                </a:lnTo>
                <a:lnTo>
                  <a:pt x="6" y="2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810" name="Freeform 317"/>
          <p:cNvSpPr>
            <a:spLocks/>
          </p:cNvSpPr>
          <p:nvPr/>
        </p:nvSpPr>
        <p:spPr bwMode="auto">
          <a:xfrm>
            <a:off x="7483475" y="2205038"/>
            <a:ext cx="17462" cy="12700"/>
          </a:xfrm>
          <a:custGeom>
            <a:avLst/>
            <a:gdLst>
              <a:gd name="T0" fmla="*/ 86 w 111"/>
              <a:gd name="T1" fmla="*/ 21 h 90"/>
              <a:gd name="T2" fmla="*/ 71 w 111"/>
              <a:gd name="T3" fmla="*/ 33 h 90"/>
              <a:gd name="T4" fmla="*/ 55 w 111"/>
              <a:gd name="T5" fmla="*/ 31 h 90"/>
              <a:gd name="T6" fmla="*/ 37 w 111"/>
              <a:gd name="T7" fmla="*/ 33 h 90"/>
              <a:gd name="T8" fmla="*/ 16 w 111"/>
              <a:gd name="T9" fmla="*/ 50 h 90"/>
              <a:gd name="T10" fmla="*/ 0 w 111"/>
              <a:gd name="T11" fmla="*/ 80 h 90"/>
              <a:gd name="T12" fmla="*/ 11 w 111"/>
              <a:gd name="T13" fmla="*/ 90 h 90"/>
              <a:gd name="T14" fmla="*/ 40 w 111"/>
              <a:gd name="T15" fmla="*/ 81 h 90"/>
              <a:gd name="T16" fmla="*/ 76 w 111"/>
              <a:gd name="T17" fmla="*/ 52 h 90"/>
              <a:gd name="T18" fmla="*/ 106 w 111"/>
              <a:gd name="T19" fmla="*/ 16 h 90"/>
              <a:gd name="T20" fmla="*/ 111 w 111"/>
              <a:gd name="T21" fmla="*/ 0 h 90"/>
              <a:gd name="T22" fmla="*/ 98 w 111"/>
              <a:gd name="T23" fmla="*/ 6 h 90"/>
              <a:gd name="T24" fmla="*/ 86 w 111"/>
              <a:gd name="T25" fmla="*/ 21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11" h="90">
                <a:moveTo>
                  <a:pt x="86" y="21"/>
                </a:moveTo>
                <a:lnTo>
                  <a:pt x="71" y="33"/>
                </a:lnTo>
                <a:lnTo>
                  <a:pt x="55" y="31"/>
                </a:lnTo>
                <a:lnTo>
                  <a:pt x="37" y="33"/>
                </a:lnTo>
                <a:lnTo>
                  <a:pt x="16" y="50"/>
                </a:lnTo>
                <a:lnTo>
                  <a:pt x="0" y="80"/>
                </a:lnTo>
                <a:lnTo>
                  <a:pt x="11" y="90"/>
                </a:lnTo>
                <a:lnTo>
                  <a:pt x="40" y="81"/>
                </a:lnTo>
                <a:lnTo>
                  <a:pt x="76" y="52"/>
                </a:lnTo>
                <a:lnTo>
                  <a:pt x="106" y="16"/>
                </a:lnTo>
                <a:lnTo>
                  <a:pt x="111" y="0"/>
                </a:lnTo>
                <a:lnTo>
                  <a:pt x="98" y="6"/>
                </a:lnTo>
                <a:lnTo>
                  <a:pt x="86" y="2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811" name="Freeform 318"/>
          <p:cNvSpPr>
            <a:spLocks/>
          </p:cNvSpPr>
          <p:nvPr/>
        </p:nvSpPr>
        <p:spPr bwMode="auto">
          <a:xfrm>
            <a:off x="7456487" y="2208213"/>
            <a:ext cx="7937" cy="7938"/>
          </a:xfrm>
          <a:custGeom>
            <a:avLst/>
            <a:gdLst>
              <a:gd name="T0" fmla="*/ 19 w 59"/>
              <a:gd name="T1" fmla="*/ 35 h 62"/>
              <a:gd name="T2" fmla="*/ 4 w 59"/>
              <a:gd name="T3" fmla="*/ 54 h 62"/>
              <a:gd name="T4" fmla="*/ 0 w 59"/>
              <a:gd name="T5" fmla="*/ 62 h 62"/>
              <a:gd name="T6" fmla="*/ 8 w 59"/>
              <a:gd name="T7" fmla="*/ 58 h 62"/>
              <a:gd name="T8" fmla="*/ 27 w 59"/>
              <a:gd name="T9" fmla="*/ 43 h 62"/>
              <a:gd name="T10" fmla="*/ 59 w 59"/>
              <a:gd name="T11" fmla="*/ 11 h 62"/>
              <a:gd name="T12" fmla="*/ 54 w 59"/>
              <a:gd name="T13" fmla="*/ 0 h 62"/>
              <a:gd name="T14" fmla="*/ 40 w 59"/>
              <a:gd name="T15" fmla="*/ 10 h 62"/>
              <a:gd name="T16" fmla="*/ 19 w 59"/>
              <a:gd name="T17" fmla="*/ 35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9" h="62">
                <a:moveTo>
                  <a:pt x="19" y="35"/>
                </a:moveTo>
                <a:lnTo>
                  <a:pt x="4" y="54"/>
                </a:lnTo>
                <a:lnTo>
                  <a:pt x="0" y="62"/>
                </a:lnTo>
                <a:lnTo>
                  <a:pt x="8" y="58"/>
                </a:lnTo>
                <a:lnTo>
                  <a:pt x="27" y="43"/>
                </a:lnTo>
                <a:lnTo>
                  <a:pt x="59" y="11"/>
                </a:lnTo>
                <a:lnTo>
                  <a:pt x="54" y="0"/>
                </a:lnTo>
                <a:lnTo>
                  <a:pt x="40" y="10"/>
                </a:lnTo>
                <a:lnTo>
                  <a:pt x="19" y="3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812" name="Freeform 319"/>
          <p:cNvSpPr>
            <a:spLocks noEditPoints="1"/>
          </p:cNvSpPr>
          <p:nvPr/>
        </p:nvSpPr>
        <p:spPr bwMode="auto">
          <a:xfrm>
            <a:off x="7554912" y="2212976"/>
            <a:ext cx="36512" cy="47625"/>
          </a:xfrm>
          <a:custGeom>
            <a:avLst/>
            <a:gdLst>
              <a:gd name="T0" fmla="*/ 90 w 255"/>
              <a:gd name="T1" fmla="*/ 100 h 331"/>
              <a:gd name="T2" fmla="*/ 139 w 255"/>
              <a:gd name="T3" fmla="*/ 118 h 331"/>
              <a:gd name="T4" fmla="*/ 176 w 255"/>
              <a:gd name="T5" fmla="*/ 158 h 331"/>
              <a:gd name="T6" fmla="*/ 169 w 255"/>
              <a:gd name="T7" fmla="*/ 178 h 331"/>
              <a:gd name="T8" fmla="*/ 197 w 255"/>
              <a:gd name="T9" fmla="*/ 220 h 331"/>
              <a:gd name="T10" fmla="*/ 191 w 255"/>
              <a:gd name="T11" fmla="*/ 241 h 331"/>
              <a:gd name="T12" fmla="*/ 231 w 255"/>
              <a:gd name="T13" fmla="*/ 299 h 331"/>
              <a:gd name="T14" fmla="*/ 226 w 255"/>
              <a:gd name="T15" fmla="*/ 327 h 331"/>
              <a:gd name="T16" fmla="*/ 229 w 255"/>
              <a:gd name="T17" fmla="*/ 331 h 331"/>
              <a:gd name="T18" fmla="*/ 255 w 255"/>
              <a:gd name="T19" fmla="*/ 237 h 331"/>
              <a:gd name="T20" fmla="*/ 184 w 255"/>
              <a:gd name="T21" fmla="*/ 102 h 331"/>
              <a:gd name="T22" fmla="*/ 134 w 255"/>
              <a:gd name="T23" fmla="*/ 84 h 331"/>
              <a:gd name="T24" fmla="*/ 70 w 255"/>
              <a:gd name="T25" fmla="*/ 15 h 331"/>
              <a:gd name="T26" fmla="*/ 51 w 255"/>
              <a:gd name="T27" fmla="*/ 0 h 331"/>
              <a:gd name="T28" fmla="*/ 49 w 255"/>
              <a:gd name="T29" fmla="*/ 5 h 331"/>
              <a:gd name="T30" fmla="*/ 58 w 255"/>
              <a:gd name="T31" fmla="*/ 36 h 331"/>
              <a:gd name="T32" fmla="*/ 44 w 255"/>
              <a:gd name="T33" fmla="*/ 36 h 331"/>
              <a:gd name="T34" fmla="*/ 7 w 255"/>
              <a:gd name="T35" fmla="*/ 6 h 331"/>
              <a:gd name="T36" fmla="*/ 1 w 255"/>
              <a:gd name="T37" fmla="*/ 3 h 331"/>
              <a:gd name="T38" fmla="*/ 1 w 255"/>
              <a:gd name="T39" fmla="*/ 4 h 331"/>
              <a:gd name="T40" fmla="*/ 13 w 255"/>
              <a:gd name="T41" fmla="*/ 22 h 331"/>
              <a:gd name="T42" fmla="*/ 103 w 255"/>
              <a:gd name="T43" fmla="*/ 80 h 331"/>
              <a:gd name="T44" fmla="*/ 121 w 255"/>
              <a:gd name="T45" fmla="*/ 105 h 331"/>
              <a:gd name="T46" fmla="*/ 97 w 255"/>
              <a:gd name="T47" fmla="*/ 88 h 331"/>
              <a:gd name="T48" fmla="*/ 68 w 255"/>
              <a:gd name="T49" fmla="*/ 44 h 331"/>
              <a:gd name="T50" fmla="*/ 103 w 255"/>
              <a:gd name="T51" fmla="*/ 80 h 331"/>
              <a:gd name="T52" fmla="*/ 234 w 255"/>
              <a:gd name="T53" fmla="*/ 247 h 331"/>
              <a:gd name="T54" fmla="*/ 219 w 255"/>
              <a:gd name="T55" fmla="*/ 252 h 331"/>
              <a:gd name="T56" fmla="*/ 208 w 255"/>
              <a:gd name="T57" fmla="*/ 212 h 331"/>
              <a:gd name="T58" fmla="*/ 199 w 255"/>
              <a:gd name="T59" fmla="*/ 187 h 331"/>
              <a:gd name="T60" fmla="*/ 189 w 255"/>
              <a:gd name="T61" fmla="*/ 153 h 331"/>
              <a:gd name="T62" fmla="*/ 169 w 255"/>
              <a:gd name="T63" fmla="*/ 116 h 331"/>
              <a:gd name="T64" fmla="*/ 179 w 255"/>
              <a:gd name="T65" fmla="*/ 118 h 331"/>
              <a:gd name="T66" fmla="*/ 223 w 255"/>
              <a:gd name="T67" fmla="*/ 173 h 3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255" h="331">
                <a:moveTo>
                  <a:pt x="37" y="49"/>
                </a:moveTo>
                <a:lnTo>
                  <a:pt x="90" y="100"/>
                </a:lnTo>
                <a:lnTo>
                  <a:pt x="121" y="117"/>
                </a:lnTo>
                <a:lnTo>
                  <a:pt x="139" y="118"/>
                </a:lnTo>
                <a:lnTo>
                  <a:pt x="163" y="137"/>
                </a:lnTo>
                <a:lnTo>
                  <a:pt x="176" y="158"/>
                </a:lnTo>
                <a:lnTo>
                  <a:pt x="173" y="168"/>
                </a:lnTo>
                <a:lnTo>
                  <a:pt x="169" y="178"/>
                </a:lnTo>
                <a:lnTo>
                  <a:pt x="183" y="199"/>
                </a:lnTo>
                <a:lnTo>
                  <a:pt x="197" y="220"/>
                </a:lnTo>
                <a:lnTo>
                  <a:pt x="194" y="230"/>
                </a:lnTo>
                <a:lnTo>
                  <a:pt x="191" y="241"/>
                </a:lnTo>
                <a:lnTo>
                  <a:pt x="209" y="267"/>
                </a:lnTo>
                <a:lnTo>
                  <a:pt x="231" y="299"/>
                </a:lnTo>
                <a:lnTo>
                  <a:pt x="230" y="322"/>
                </a:lnTo>
                <a:lnTo>
                  <a:pt x="226" y="327"/>
                </a:lnTo>
                <a:lnTo>
                  <a:pt x="225" y="331"/>
                </a:lnTo>
                <a:lnTo>
                  <a:pt x="229" y="331"/>
                </a:lnTo>
                <a:lnTo>
                  <a:pt x="236" y="326"/>
                </a:lnTo>
                <a:lnTo>
                  <a:pt x="255" y="237"/>
                </a:lnTo>
                <a:lnTo>
                  <a:pt x="215" y="128"/>
                </a:lnTo>
                <a:lnTo>
                  <a:pt x="184" y="102"/>
                </a:lnTo>
                <a:lnTo>
                  <a:pt x="160" y="95"/>
                </a:lnTo>
                <a:lnTo>
                  <a:pt x="134" y="84"/>
                </a:lnTo>
                <a:lnTo>
                  <a:pt x="92" y="39"/>
                </a:lnTo>
                <a:lnTo>
                  <a:pt x="70" y="15"/>
                </a:lnTo>
                <a:lnTo>
                  <a:pt x="55" y="1"/>
                </a:lnTo>
                <a:lnTo>
                  <a:pt x="51" y="0"/>
                </a:lnTo>
                <a:lnTo>
                  <a:pt x="49" y="1"/>
                </a:lnTo>
                <a:lnTo>
                  <a:pt x="49" y="5"/>
                </a:lnTo>
                <a:lnTo>
                  <a:pt x="50" y="12"/>
                </a:lnTo>
                <a:lnTo>
                  <a:pt x="58" y="36"/>
                </a:lnTo>
                <a:lnTo>
                  <a:pt x="57" y="43"/>
                </a:lnTo>
                <a:lnTo>
                  <a:pt x="44" y="36"/>
                </a:lnTo>
                <a:lnTo>
                  <a:pt x="15" y="12"/>
                </a:lnTo>
                <a:lnTo>
                  <a:pt x="7" y="6"/>
                </a:lnTo>
                <a:lnTo>
                  <a:pt x="2" y="3"/>
                </a:lnTo>
                <a:lnTo>
                  <a:pt x="1" y="3"/>
                </a:lnTo>
                <a:lnTo>
                  <a:pt x="0" y="3"/>
                </a:lnTo>
                <a:lnTo>
                  <a:pt x="1" y="4"/>
                </a:lnTo>
                <a:lnTo>
                  <a:pt x="1" y="6"/>
                </a:lnTo>
                <a:lnTo>
                  <a:pt x="13" y="22"/>
                </a:lnTo>
                <a:lnTo>
                  <a:pt x="37" y="49"/>
                </a:lnTo>
                <a:close/>
                <a:moveTo>
                  <a:pt x="103" y="80"/>
                </a:moveTo>
                <a:lnTo>
                  <a:pt x="117" y="98"/>
                </a:lnTo>
                <a:lnTo>
                  <a:pt x="121" y="105"/>
                </a:lnTo>
                <a:lnTo>
                  <a:pt x="114" y="102"/>
                </a:lnTo>
                <a:lnTo>
                  <a:pt x="97" y="88"/>
                </a:lnTo>
                <a:lnTo>
                  <a:pt x="63" y="56"/>
                </a:lnTo>
                <a:lnTo>
                  <a:pt x="68" y="44"/>
                </a:lnTo>
                <a:lnTo>
                  <a:pt x="81" y="55"/>
                </a:lnTo>
                <a:lnTo>
                  <a:pt x="103" y="80"/>
                </a:lnTo>
                <a:close/>
                <a:moveTo>
                  <a:pt x="237" y="220"/>
                </a:moveTo>
                <a:lnTo>
                  <a:pt x="234" y="247"/>
                </a:lnTo>
                <a:lnTo>
                  <a:pt x="228" y="258"/>
                </a:lnTo>
                <a:lnTo>
                  <a:pt x="219" y="252"/>
                </a:lnTo>
                <a:lnTo>
                  <a:pt x="212" y="228"/>
                </a:lnTo>
                <a:lnTo>
                  <a:pt x="208" y="212"/>
                </a:lnTo>
                <a:lnTo>
                  <a:pt x="204" y="199"/>
                </a:lnTo>
                <a:lnTo>
                  <a:pt x="199" y="187"/>
                </a:lnTo>
                <a:lnTo>
                  <a:pt x="196" y="173"/>
                </a:lnTo>
                <a:lnTo>
                  <a:pt x="189" y="153"/>
                </a:lnTo>
                <a:lnTo>
                  <a:pt x="175" y="127"/>
                </a:lnTo>
                <a:lnTo>
                  <a:pt x="169" y="116"/>
                </a:lnTo>
                <a:lnTo>
                  <a:pt x="170" y="113"/>
                </a:lnTo>
                <a:lnTo>
                  <a:pt x="179" y="118"/>
                </a:lnTo>
                <a:lnTo>
                  <a:pt x="196" y="131"/>
                </a:lnTo>
                <a:lnTo>
                  <a:pt x="223" y="173"/>
                </a:lnTo>
                <a:lnTo>
                  <a:pt x="237" y="22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813" name="Freeform 320"/>
          <p:cNvSpPr>
            <a:spLocks/>
          </p:cNvSpPr>
          <p:nvPr/>
        </p:nvSpPr>
        <p:spPr bwMode="auto">
          <a:xfrm>
            <a:off x="7540625" y="2214563"/>
            <a:ext cx="9525" cy="11113"/>
          </a:xfrm>
          <a:custGeom>
            <a:avLst/>
            <a:gdLst>
              <a:gd name="T0" fmla="*/ 20 w 68"/>
              <a:gd name="T1" fmla="*/ 29 h 72"/>
              <a:gd name="T2" fmla="*/ 48 w 68"/>
              <a:gd name="T3" fmla="*/ 59 h 72"/>
              <a:gd name="T4" fmla="*/ 61 w 68"/>
              <a:gd name="T5" fmla="*/ 72 h 72"/>
              <a:gd name="T6" fmla="*/ 67 w 68"/>
              <a:gd name="T7" fmla="*/ 66 h 72"/>
              <a:gd name="T8" fmla="*/ 68 w 68"/>
              <a:gd name="T9" fmla="*/ 44 h 72"/>
              <a:gd name="T10" fmla="*/ 65 w 68"/>
              <a:gd name="T11" fmla="*/ 25 h 72"/>
              <a:gd name="T12" fmla="*/ 57 w 68"/>
              <a:gd name="T13" fmla="*/ 23 h 72"/>
              <a:gd name="T14" fmla="*/ 41 w 68"/>
              <a:gd name="T15" fmla="*/ 23 h 72"/>
              <a:gd name="T16" fmla="*/ 14 w 68"/>
              <a:gd name="T17" fmla="*/ 9 h 72"/>
              <a:gd name="T18" fmla="*/ 3 w 68"/>
              <a:gd name="T19" fmla="*/ 0 h 72"/>
              <a:gd name="T20" fmla="*/ 0 w 68"/>
              <a:gd name="T21" fmla="*/ 3 h 72"/>
              <a:gd name="T22" fmla="*/ 6 w 68"/>
              <a:gd name="T23" fmla="*/ 12 h 72"/>
              <a:gd name="T24" fmla="*/ 20 w 68"/>
              <a:gd name="T25" fmla="*/ 29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8" h="72">
                <a:moveTo>
                  <a:pt x="20" y="29"/>
                </a:moveTo>
                <a:lnTo>
                  <a:pt x="48" y="59"/>
                </a:lnTo>
                <a:lnTo>
                  <a:pt x="61" y="72"/>
                </a:lnTo>
                <a:lnTo>
                  <a:pt x="67" y="66"/>
                </a:lnTo>
                <a:lnTo>
                  <a:pt x="68" y="44"/>
                </a:lnTo>
                <a:lnTo>
                  <a:pt x="65" y="25"/>
                </a:lnTo>
                <a:lnTo>
                  <a:pt x="57" y="23"/>
                </a:lnTo>
                <a:lnTo>
                  <a:pt x="41" y="23"/>
                </a:lnTo>
                <a:lnTo>
                  <a:pt x="14" y="9"/>
                </a:lnTo>
                <a:lnTo>
                  <a:pt x="3" y="0"/>
                </a:lnTo>
                <a:lnTo>
                  <a:pt x="0" y="3"/>
                </a:lnTo>
                <a:lnTo>
                  <a:pt x="6" y="12"/>
                </a:lnTo>
                <a:lnTo>
                  <a:pt x="20" y="2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814" name="Freeform 321"/>
          <p:cNvSpPr>
            <a:spLocks noEditPoints="1"/>
          </p:cNvSpPr>
          <p:nvPr/>
        </p:nvSpPr>
        <p:spPr bwMode="auto">
          <a:xfrm>
            <a:off x="7583487" y="2216151"/>
            <a:ext cx="44450" cy="66675"/>
          </a:xfrm>
          <a:custGeom>
            <a:avLst/>
            <a:gdLst>
              <a:gd name="T0" fmla="*/ 12 w 304"/>
              <a:gd name="T1" fmla="*/ 49 h 463"/>
              <a:gd name="T2" fmla="*/ 106 w 304"/>
              <a:gd name="T3" fmla="*/ 156 h 463"/>
              <a:gd name="T4" fmla="*/ 120 w 304"/>
              <a:gd name="T5" fmla="*/ 202 h 463"/>
              <a:gd name="T6" fmla="*/ 142 w 304"/>
              <a:gd name="T7" fmla="*/ 233 h 463"/>
              <a:gd name="T8" fmla="*/ 121 w 304"/>
              <a:gd name="T9" fmla="*/ 288 h 463"/>
              <a:gd name="T10" fmla="*/ 130 w 304"/>
              <a:gd name="T11" fmla="*/ 314 h 463"/>
              <a:gd name="T12" fmla="*/ 176 w 304"/>
              <a:gd name="T13" fmla="*/ 266 h 463"/>
              <a:gd name="T14" fmla="*/ 160 w 304"/>
              <a:gd name="T15" fmla="*/ 196 h 463"/>
              <a:gd name="T16" fmla="*/ 184 w 304"/>
              <a:gd name="T17" fmla="*/ 171 h 463"/>
              <a:gd name="T18" fmla="*/ 237 w 304"/>
              <a:gd name="T19" fmla="*/ 242 h 463"/>
              <a:gd name="T20" fmla="*/ 167 w 304"/>
              <a:gd name="T21" fmla="*/ 337 h 463"/>
              <a:gd name="T22" fmla="*/ 188 w 304"/>
              <a:gd name="T23" fmla="*/ 362 h 463"/>
              <a:gd name="T24" fmla="*/ 208 w 304"/>
              <a:gd name="T25" fmla="*/ 337 h 463"/>
              <a:gd name="T26" fmla="*/ 201 w 304"/>
              <a:gd name="T27" fmla="*/ 319 h 463"/>
              <a:gd name="T28" fmla="*/ 241 w 304"/>
              <a:gd name="T29" fmla="*/ 261 h 463"/>
              <a:gd name="T30" fmla="*/ 236 w 304"/>
              <a:gd name="T31" fmla="*/ 231 h 463"/>
              <a:gd name="T32" fmla="*/ 245 w 304"/>
              <a:gd name="T33" fmla="*/ 228 h 463"/>
              <a:gd name="T34" fmla="*/ 287 w 304"/>
              <a:gd name="T35" fmla="*/ 269 h 463"/>
              <a:gd name="T36" fmla="*/ 245 w 304"/>
              <a:gd name="T37" fmla="*/ 356 h 463"/>
              <a:gd name="T38" fmla="*/ 234 w 304"/>
              <a:gd name="T39" fmla="*/ 389 h 463"/>
              <a:gd name="T40" fmla="*/ 225 w 304"/>
              <a:gd name="T41" fmla="*/ 450 h 463"/>
              <a:gd name="T42" fmla="*/ 249 w 304"/>
              <a:gd name="T43" fmla="*/ 450 h 463"/>
              <a:gd name="T44" fmla="*/ 249 w 304"/>
              <a:gd name="T45" fmla="*/ 418 h 463"/>
              <a:gd name="T46" fmla="*/ 295 w 304"/>
              <a:gd name="T47" fmla="*/ 356 h 463"/>
              <a:gd name="T48" fmla="*/ 298 w 304"/>
              <a:gd name="T49" fmla="*/ 331 h 463"/>
              <a:gd name="T50" fmla="*/ 304 w 304"/>
              <a:gd name="T51" fmla="*/ 244 h 463"/>
              <a:gd name="T52" fmla="*/ 264 w 304"/>
              <a:gd name="T53" fmla="*/ 168 h 463"/>
              <a:gd name="T54" fmla="*/ 257 w 304"/>
              <a:gd name="T55" fmla="*/ 168 h 463"/>
              <a:gd name="T56" fmla="*/ 270 w 304"/>
              <a:gd name="T57" fmla="*/ 193 h 463"/>
              <a:gd name="T58" fmla="*/ 267 w 304"/>
              <a:gd name="T59" fmla="*/ 204 h 463"/>
              <a:gd name="T60" fmla="*/ 225 w 304"/>
              <a:gd name="T61" fmla="*/ 183 h 463"/>
              <a:gd name="T62" fmla="*/ 114 w 304"/>
              <a:gd name="T63" fmla="*/ 102 h 463"/>
              <a:gd name="T64" fmla="*/ 78 w 304"/>
              <a:gd name="T65" fmla="*/ 94 h 463"/>
              <a:gd name="T66" fmla="*/ 24 w 304"/>
              <a:gd name="T67" fmla="*/ 40 h 463"/>
              <a:gd name="T68" fmla="*/ 25 w 304"/>
              <a:gd name="T69" fmla="*/ 5 h 463"/>
              <a:gd name="T70" fmla="*/ 9 w 304"/>
              <a:gd name="T71" fmla="*/ 5 h 463"/>
              <a:gd name="T72" fmla="*/ 134 w 304"/>
              <a:gd name="T73" fmla="*/ 138 h 463"/>
              <a:gd name="T74" fmla="*/ 153 w 304"/>
              <a:gd name="T75" fmla="*/ 164 h 463"/>
              <a:gd name="T76" fmla="*/ 128 w 304"/>
              <a:gd name="T77" fmla="*/ 146 h 463"/>
              <a:gd name="T78" fmla="*/ 99 w 304"/>
              <a:gd name="T79" fmla="*/ 103 h 463"/>
              <a:gd name="T80" fmla="*/ 134 w 304"/>
              <a:gd name="T81" fmla="*/ 138 h 4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304" h="463">
                <a:moveTo>
                  <a:pt x="0" y="16"/>
                </a:moveTo>
                <a:lnTo>
                  <a:pt x="12" y="49"/>
                </a:lnTo>
                <a:lnTo>
                  <a:pt x="60" y="103"/>
                </a:lnTo>
                <a:lnTo>
                  <a:pt x="106" y="156"/>
                </a:lnTo>
                <a:lnTo>
                  <a:pt x="120" y="188"/>
                </a:lnTo>
                <a:lnTo>
                  <a:pt x="120" y="202"/>
                </a:lnTo>
                <a:lnTo>
                  <a:pt x="132" y="217"/>
                </a:lnTo>
                <a:lnTo>
                  <a:pt x="142" y="233"/>
                </a:lnTo>
                <a:lnTo>
                  <a:pt x="137" y="254"/>
                </a:lnTo>
                <a:lnTo>
                  <a:pt x="121" y="288"/>
                </a:lnTo>
                <a:lnTo>
                  <a:pt x="118" y="310"/>
                </a:lnTo>
                <a:lnTo>
                  <a:pt x="130" y="314"/>
                </a:lnTo>
                <a:lnTo>
                  <a:pt x="154" y="299"/>
                </a:lnTo>
                <a:lnTo>
                  <a:pt x="176" y="266"/>
                </a:lnTo>
                <a:lnTo>
                  <a:pt x="178" y="239"/>
                </a:lnTo>
                <a:lnTo>
                  <a:pt x="160" y="196"/>
                </a:lnTo>
                <a:lnTo>
                  <a:pt x="163" y="172"/>
                </a:lnTo>
                <a:lnTo>
                  <a:pt x="184" y="171"/>
                </a:lnTo>
                <a:lnTo>
                  <a:pt x="216" y="200"/>
                </a:lnTo>
                <a:lnTo>
                  <a:pt x="237" y="242"/>
                </a:lnTo>
                <a:lnTo>
                  <a:pt x="191" y="301"/>
                </a:lnTo>
                <a:lnTo>
                  <a:pt x="167" y="337"/>
                </a:lnTo>
                <a:lnTo>
                  <a:pt x="170" y="359"/>
                </a:lnTo>
                <a:lnTo>
                  <a:pt x="188" y="362"/>
                </a:lnTo>
                <a:lnTo>
                  <a:pt x="203" y="351"/>
                </a:lnTo>
                <a:lnTo>
                  <a:pt x="208" y="337"/>
                </a:lnTo>
                <a:lnTo>
                  <a:pt x="201" y="330"/>
                </a:lnTo>
                <a:lnTo>
                  <a:pt x="201" y="319"/>
                </a:lnTo>
                <a:lnTo>
                  <a:pt x="220" y="293"/>
                </a:lnTo>
                <a:lnTo>
                  <a:pt x="241" y="261"/>
                </a:lnTo>
                <a:lnTo>
                  <a:pt x="240" y="237"/>
                </a:lnTo>
                <a:lnTo>
                  <a:pt x="236" y="231"/>
                </a:lnTo>
                <a:lnTo>
                  <a:pt x="238" y="228"/>
                </a:lnTo>
                <a:lnTo>
                  <a:pt x="245" y="228"/>
                </a:lnTo>
                <a:lnTo>
                  <a:pt x="255" y="231"/>
                </a:lnTo>
                <a:lnTo>
                  <a:pt x="287" y="269"/>
                </a:lnTo>
                <a:lnTo>
                  <a:pt x="263" y="330"/>
                </a:lnTo>
                <a:lnTo>
                  <a:pt x="245" y="356"/>
                </a:lnTo>
                <a:lnTo>
                  <a:pt x="236" y="376"/>
                </a:lnTo>
                <a:lnTo>
                  <a:pt x="234" y="389"/>
                </a:lnTo>
                <a:lnTo>
                  <a:pt x="232" y="396"/>
                </a:lnTo>
                <a:lnTo>
                  <a:pt x="225" y="450"/>
                </a:lnTo>
                <a:lnTo>
                  <a:pt x="238" y="463"/>
                </a:lnTo>
                <a:lnTo>
                  <a:pt x="249" y="450"/>
                </a:lnTo>
                <a:lnTo>
                  <a:pt x="247" y="438"/>
                </a:lnTo>
                <a:lnTo>
                  <a:pt x="249" y="418"/>
                </a:lnTo>
                <a:lnTo>
                  <a:pt x="269" y="386"/>
                </a:lnTo>
                <a:lnTo>
                  <a:pt x="295" y="356"/>
                </a:lnTo>
                <a:lnTo>
                  <a:pt x="302" y="339"/>
                </a:lnTo>
                <a:lnTo>
                  <a:pt x="298" y="331"/>
                </a:lnTo>
                <a:lnTo>
                  <a:pt x="298" y="324"/>
                </a:lnTo>
                <a:lnTo>
                  <a:pt x="304" y="244"/>
                </a:lnTo>
                <a:lnTo>
                  <a:pt x="280" y="180"/>
                </a:lnTo>
                <a:lnTo>
                  <a:pt x="264" y="168"/>
                </a:lnTo>
                <a:lnTo>
                  <a:pt x="257" y="165"/>
                </a:lnTo>
                <a:lnTo>
                  <a:pt x="257" y="168"/>
                </a:lnTo>
                <a:lnTo>
                  <a:pt x="263" y="180"/>
                </a:lnTo>
                <a:lnTo>
                  <a:pt x="270" y="193"/>
                </a:lnTo>
                <a:lnTo>
                  <a:pt x="271" y="201"/>
                </a:lnTo>
                <a:lnTo>
                  <a:pt x="267" y="204"/>
                </a:lnTo>
                <a:lnTo>
                  <a:pt x="258" y="202"/>
                </a:lnTo>
                <a:lnTo>
                  <a:pt x="225" y="183"/>
                </a:lnTo>
                <a:lnTo>
                  <a:pt x="170" y="142"/>
                </a:lnTo>
                <a:lnTo>
                  <a:pt x="114" y="102"/>
                </a:lnTo>
                <a:lnTo>
                  <a:pt x="90" y="95"/>
                </a:lnTo>
                <a:lnTo>
                  <a:pt x="78" y="94"/>
                </a:lnTo>
                <a:lnTo>
                  <a:pt x="48" y="72"/>
                </a:lnTo>
                <a:lnTo>
                  <a:pt x="24" y="40"/>
                </a:lnTo>
                <a:lnTo>
                  <a:pt x="19" y="18"/>
                </a:lnTo>
                <a:lnTo>
                  <a:pt x="25" y="5"/>
                </a:lnTo>
                <a:lnTo>
                  <a:pt x="19" y="0"/>
                </a:lnTo>
                <a:lnTo>
                  <a:pt x="9" y="5"/>
                </a:lnTo>
                <a:lnTo>
                  <a:pt x="0" y="16"/>
                </a:lnTo>
                <a:close/>
                <a:moveTo>
                  <a:pt x="134" y="138"/>
                </a:moveTo>
                <a:lnTo>
                  <a:pt x="148" y="157"/>
                </a:lnTo>
                <a:lnTo>
                  <a:pt x="153" y="164"/>
                </a:lnTo>
                <a:lnTo>
                  <a:pt x="145" y="161"/>
                </a:lnTo>
                <a:lnTo>
                  <a:pt x="128" y="146"/>
                </a:lnTo>
                <a:lnTo>
                  <a:pt x="94" y="114"/>
                </a:lnTo>
                <a:lnTo>
                  <a:pt x="99" y="103"/>
                </a:lnTo>
                <a:lnTo>
                  <a:pt x="112" y="113"/>
                </a:lnTo>
                <a:lnTo>
                  <a:pt x="134" y="13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815" name="Freeform 322"/>
          <p:cNvSpPr>
            <a:spLocks/>
          </p:cNvSpPr>
          <p:nvPr/>
        </p:nvSpPr>
        <p:spPr bwMode="auto">
          <a:xfrm>
            <a:off x="7559675" y="2227263"/>
            <a:ext cx="23812" cy="28575"/>
          </a:xfrm>
          <a:custGeom>
            <a:avLst/>
            <a:gdLst>
              <a:gd name="T0" fmla="*/ 25 w 163"/>
              <a:gd name="T1" fmla="*/ 32 h 205"/>
              <a:gd name="T2" fmla="*/ 54 w 163"/>
              <a:gd name="T3" fmla="*/ 72 h 205"/>
              <a:gd name="T4" fmla="*/ 60 w 163"/>
              <a:gd name="T5" fmla="*/ 94 h 205"/>
              <a:gd name="T6" fmla="*/ 73 w 163"/>
              <a:gd name="T7" fmla="*/ 120 h 205"/>
              <a:gd name="T8" fmla="*/ 118 w 163"/>
              <a:gd name="T9" fmla="*/ 166 h 205"/>
              <a:gd name="T10" fmla="*/ 149 w 163"/>
              <a:gd name="T11" fmla="*/ 194 h 205"/>
              <a:gd name="T12" fmla="*/ 163 w 163"/>
              <a:gd name="T13" fmla="*/ 205 h 205"/>
              <a:gd name="T14" fmla="*/ 159 w 163"/>
              <a:gd name="T15" fmla="*/ 197 h 205"/>
              <a:gd name="T16" fmla="*/ 137 w 163"/>
              <a:gd name="T17" fmla="*/ 173 h 205"/>
              <a:gd name="T18" fmla="*/ 108 w 163"/>
              <a:gd name="T19" fmla="*/ 132 h 205"/>
              <a:gd name="T20" fmla="*/ 102 w 163"/>
              <a:gd name="T21" fmla="*/ 111 h 205"/>
              <a:gd name="T22" fmla="*/ 89 w 163"/>
              <a:gd name="T23" fmla="*/ 85 h 205"/>
              <a:gd name="T24" fmla="*/ 44 w 163"/>
              <a:gd name="T25" fmla="*/ 38 h 205"/>
              <a:gd name="T26" fmla="*/ 13 w 163"/>
              <a:gd name="T27" fmla="*/ 10 h 205"/>
              <a:gd name="T28" fmla="*/ 0 w 163"/>
              <a:gd name="T29" fmla="*/ 0 h 205"/>
              <a:gd name="T30" fmla="*/ 4 w 163"/>
              <a:gd name="T31" fmla="*/ 7 h 205"/>
              <a:gd name="T32" fmla="*/ 25 w 163"/>
              <a:gd name="T33" fmla="*/ 32 h 2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63" h="205">
                <a:moveTo>
                  <a:pt x="25" y="32"/>
                </a:moveTo>
                <a:lnTo>
                  <a:pt x="54" y="72"/>
                </a:lnTo>
                <a:lnTo>
                  <a:pt x="60" y="94"/>
                </a:lnTo>
                <a:lnTo>
                  <a:pt x="73" y="120"/>
                </a:lnTo>
                <a:lnTo>
                  <a:pt x="118" y="166"/>
                </a:lnTo>
                <a:lnTo>
                  <a:pt x="149" y="194"/>
                </a:lnTo>
                <a:lnTo>
                  <a:pt x="163" y="205"/>
                </a:lnTo>
                <a:lnTo>
                  <a:pt x="159" y="197"/>
                </a:lnTo>
                <a:lnTo>
                  <a:pt x="137" y="173"/>
                </a:lnTo>
                <a:lnTo>
                  <a:pt x="108" y="132"/>
                </a:lnTo>
                <a:lnTo>
                  <a:pt x="102" y="111"/>
                </a:lnTo>
                <a:lnTo>
                  <a:pt x="89" y="85"/>
                </a:lnTo>
                <a:lnTo>
                  <a:pt x="44" y="38"/>
                </a:lnTo>
                <a:lnTo>
                  <a:pt x="13" y="10"/>
                </a:lnTo>
                <a:lnTo>
                  <a:pt x="0" y="0"/>
                </a:lnTo>
                <a:lnTo>
                  <a:pt x="4" y="7"/>
                </a:lnTo>
                <a:lnTo>
                  <a:pt x="25" y="3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816" name="Freeform 323"/>
          <p:cNvSpPr>
            <a:spLocks/>
          </p:cNvSpPr>
          <p:nvPr/>
        </p:nvSpPr>
        <p:spPr bwMode="auto">
          <a:xfrm>
            <a:off x="7085012" y="2249488"/>
            <a:ext cx="1587" cy="20638"/>
          </a:xfrm>
          <a:custGeom>
            <a:avLst/>
            <a:gdLst>
              <a:gd name="T0" fmla="*/ 0 w 11"/>
              <a:gd name="T1" fmla="*/ 71 h 144"/>
              <a:gd name="T2" fmla="*/ 1 w 11"/>
              <a:gd name="T3" fmla="*/ 114 h 144"/>
              <a:gd name="T4" fmla="*/ 3 w 11"/>
              <a:gd name="T5" fmla="*/ 138 h 144"/>
              <a:gd name="T6" fmla="*/ 4 w 11"/>
              <a:gd name="T7" fmla="*/ 144 h 144"/>
              <a:gd name="T8" fmla="*/ 5 w 11"/>
              <a:gd name="T9" fmla="*/ 144 h 144"/>
              <a:gd name="T10" fmla="*/ 7 w 11"/>
              <a:gd name="T11" fmla="*/ 138 h 144"/>
              <a:gd name="T12" fmla="*/ 8 w 11"/>
              <a:gd name="T13" fmla="*/ 127 h 144"/>
              <a:gd name="T14" fmla="*/ 11 w 11"/>
              <a:gd name="T15" fmla="*/ 63 h 144"/>
              <a:gd name="T16" fmla="*/ 8 w 11"/>
              <a:gd name="T17" fmla="*/ 3 h 144"/>
              <a:gd name="T18" fmla="*/ 3 w 11"/>
              <a:gd name="T19" fmla="*/ 0 h 144"/>
              <a:gd name="T20" fmla="*/ 0 w 11"/>
              <a:gd name="T21" fmla="*/ 71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1" h="144">
                <a:moveTo>
                  <a:pt x="0" y="71"/>
                </a:moveTo>
                <a:lnTo>
                  <a:pt x="1" y="114"/>
                </a:lnTo>
                <a:lnTo>
                  <a:pt x="3" y="138"/>
                </a:lnTo>
                <a:lnTo>
                  <a:pt x="4" y="144"/>
                </a:lnTo>
                <a:lnTo>
                  <a:pt x="5" y="144"/>
                </a:lnTo>
                <a:lnTo>
                  <a:pt x="7" y="138"/>
                </a:lnTo>
                <a:lnTo>
                  <a:pt x="8" y="127"/>
                </a:lnTo>
                <a:lnTo>
                  <a:pt x="11" y="63"/>
                </a:lnTo>
                <a:lnTo>
                  <a:pt x="8" y="3"/>
                </a:lnTo>
                <a:lnTo>
                  <a:pt x="3" y="0"/>
                </a:lnTo>
                <a:lnTo>
                  <a:pt x="0" y="7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817" name="Freeform 324"/>
          <p:cNvSpPr>
            <a:spLocks/>
          </p:cNvSpPr>
          <p:nvPr/>
        </p:nvSpPr>
        <p:spPr bwMode="auto">
          <a:xfrm>
            <a:off x="7639050" y="2254251"/>
            <a:ext cx="17462" cy="12700"/>
          </a:xfrm>
          <a:custGeom>
            <a:avLst/>
            <a:gdLst>
              <a:gd name="T0" fmla="*/ 0 w 116"/>
              <a:gd name="T1" fmla="*/ 17 h 86"/>
              <a:gd name="T2" fmla="*/ 9 w 116"/>
              <a:gd name="T3" fmla="*/ 32 h 86"/>
              <a:gd name="T4" fmla="*/ 31 w 116"/>
              <a:gd name="T5" fmla="*/ 31 h 86"/>
              <a:gd name="T6" fmla="*/ 43 w 116"/>
              <a:gd name="T7" fmla="*/ 28 h 86"/>
              <a:gd name="T8" fmla="*/ 51 w 116"/>
              <a:gd name="T9" fmla="*/ 30 h 86"/>
              <a:gd name="T10" fmla="*/ 53 w 116"/>
              <a:gd name="T11" fmla="*/ 34 h 86"/>
              <a:gd name="T12" fmla="*/ 47 w 116"/>
              <a:gd name="T13" fmla="*/ 44 h 86"/>
              <a:gd name="T14" fmla="*/ 45 w 116"/>
              <a:gd name="T15" fmla="*/ 64 h 86"/>
              <a:gd name="T16" fmla="*/ 58 w 116"/>
              <a:gd name="T17" fmla="*/ 81 h 86"/>
              <a:gd name="T18" fmla="*/ 67 w 116"/>
              <a:gd name="T19" fmla="*/ 86 h 86"/>
              <a:gd name="T20" fmla="*/ 72 w 116"/>
              <a:gd name="T21" fmla="*/ 86 h 86"/>
              <a:gd name="T22" fmla="*/ 71 w 116"/>
              <a:gd name="T23" fmla="*/ 80 h 86"/>
              <a:gd name="T24" fmla="*/ 66 w 116"/>
              <a:gd name="T25" fmla="*/ 68 h 86"/>
              <a:gd name="T26" fmla="*/ 60 w 116"/>
              <a:gd name="T27" fmla="*/ 56 h 86"/>
              <a:gd name="T28" fmla="*/ 61 w 116"/>
              <a:gd name="T29" fmla="*/ 50 h 86"/>
              <a:gd name="T30" fmla="*/ 68 w 116"/>
              <a:gd name="T31" fmla="*/ 49 h 86"/>
              <a:gd name="T32" fmla="*/ 83 w 116"/>
              <a:gd name="T33" fmla="*/ 54 h 86"/>
              <a:gd name="T34" fmla="*/ 112 w 116"/>
              <a:gd name="T35" fmla="*/ 62 h 86"/>
              <a:gd name="T36" fmla="*/ 116 w 116"/>
              <a:gd name="T37" fmla="*/ 57 h 86"/>
              <a:gd name="T38" fmla="*/ 97 w 116"/>
              <a:gd name="T39" fmla="*/ 41 h 86"/>
              <a:gd name="T40" fmla="*/ 60 w 116"/>
              <a:gd name="T41" fmla="*/ 19 h 86"/>
              <a:gd name="T42" fmla="*/ 12 w 116"/>
              <a:gd name="T43" fmla="*/ 0 h 86"/>
              <a:gd name="T44" fmla="*/ 0 w 116"/>
              <a:gd name="T45" fmla="*/ 17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16" h="86">
                <a:moveTo>
                  <a:pt x="0" y="17"/>
                </a:moveTo>
                <a:lnTo>
                  <a:pt x="9" y="32"/>
                </a:lnTo>
                <a:lnTo>
                  <a:pt x="31" y="31"/>
                </a:lnTo>
                <a:lnTo>
                  <a:pt x="43" y="28"/>
                </a:lnTo>
                <a:lnTo>
                  <a:pt x="51" y="30"/>
                </a:lnTo>
                <a:lnTo>
                  <a:pt x="53" y="34"/>
                </a:lnTo>
                <a:lnTo>
                  <a:pt x="47" y="44"/>
                </a:lnTo>
                <a:lnTo>
                  <a:pt x="45" y="64"/>
                </a:lnTo>
                <a:lnTo>
                  <a:pt x="58" y="81"/>
                </a:lnTo>
                <a:lnTo>
                  <a:pt x="67" y="86"/>
                </a:lnTo>
                <a:lnTo>
                  <a:pt x="72" y="86"/>
                </a:lnTo>
                <a:lnTo>
                  <a:pt x="71" y="80"/>
                </a:lnTo>
                <a:lnTo>
                  <a:pt x="66" y="68"/>
                </a:lnTo>
                <a:lnTo>
                  <a:pt x="60" y="56"/>
                </a:lnTo>
                <a:lnTo>
                  <a:pt x="61" y="50"/>
                </a:lnTo>
                <a:lnTo>
                  <a:pt x="68" y="49"/>
                </a:lnTo>
                <a:lnTo>
                  <a:pt x="83" y="54"/>
                </a:lnTo>
                <a:lnTo>
                  <a:pt x="112" y="62"/>
                </a:lnTo>
                <a:lnTo>
                  <a:pt x="116" y="57"/>
                </a:lnTo>
                <a:lnTo>
                  <a:pt x="97" y="41"/>
                </a:lnTo>
                <a:lnTo>
                  <a:pt x="60" y="19"/>
                </a:lnTo>
                <a:lnTo>
                  <a:pt x="12" y="0"/>
                </a:lnTo>
                <a:lnTo>
                  <a:pt x="0" y="1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818" name="Freeform 325"/>
          <p:cNvSpPr>
            <a:spLocks/>
          </p:cNvSpPr>
          <p:nvPr/>
        </p:nvSpPr>
        <p:spPr bwMode="auto">
          <a:xfrm>
            <a:off x="7624762" y="2262188"/>
            <a:ext cx="11112" cy="19050"/>
          </a:xfrm>
          <a:custGeom>
            <a:avLst/>
            <a:gdLst>
              <a:gd name="T0" fmla="*/ 57 w 80"/>
              <a:gd name="T1" fmla="*/ 7 h 138"/>
              <a:gd name="T2" fmla="*/ 55 w 80"/>
              <a:gd name="T3" fmla="*/ 34 h 138"/>
              <a:gd name="T4" fmla="*/ 28 w 80"/>
              <a:gd name="T5" fmla="*/ 71 h 138"/>
              <a:gd name="T6" fmla="*/ 0 w 80"/>
              <a:gd name="T7" fmla="*/ 110 h 138"/>
              <a:gd name="T8" fmla="*/ 13 w 80"/>
              <a:gd name="T9" fmla="*/ 133 h 138"/>
              <a:gd name="T10" fmla="*/ 23 w 80"/>
              <a:gd name="T11" fmla="*/ 137 h 138"/>
              <a:gd name="T12" fmla="*/ 28 w 80"/>
              <a:gd name="T13" fmla="*/ 138 h 138"/>
              <a:gd name="T14" fmla="*/ 29 w 80"/>
              <a:gd name="T15" fmla="*/ 136 h 138"/>
              <a:gd name="T16" fmla="*/ 24 w 80"/>
              <a:gd name="T17" fmla="*/ 131 h 138"/>
              <a:gd name="T18" fmla="*/ 26 w 80"/>
              <a:gd name="T19" fmla="*/ 104 h 138"/>
              <a:gd name="T20" fmla="*/ 53 w 80"/>
              <a:gd name="T21" fmla="*/ 67 h 138"/>
              <a:gd name="T22" fmla="*/ 80 w 80"/>
              <a:gd name="T23" fmla="*/ 28 h 138"/>
              <a:gd name="T24" fmla="*/ 67 w 80"/>
              <a:gd name="T25" fmla="*/ 5 h 138"/>
              <a:gd name="T26" fmla="*/ 58 w 80"/>
              <a:gd name="T27" fmla="*/ 1 h 138"/>
              <a:gd name="T28" fmla="*/ 53 w 80"/>
              <a:gd name="T29" fmla="*/ 0 h 138"/>
              <a:gd name="T30" fmla="*/ 52 w 80"/>
              <a:gd name="T31" fmla="*/ 2 h 138"/>
              <a:gd name="T32" fmla="*/ 57 w 80"/>
              <a:gd name="T33" fmla="*/ 7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80" h="138">
                <a:moveTo>
                  <a:pt x="57" y="7"/>
                </a:moveTo>
                <a:lnTo>
                  <a:pt x="55" y="34"/>
                </a:lnTo>
                <a:lnTo>
                  <a:pt x="28" y="71"/>
                </a:lnTo>
                <a:lnTo>
                  <a:pt x="0" y="110"/>
                </a:lnTo>
                <a:lnTo>
                  <a:pt x="13" y="133"/>
                </a:lnTo>
                <a:lnTo>
                  <a:pt x="23" y="137"/>
                </a:lnTo>
                <a:lnTo>
                  <a:pt x="28" y="138"/>
                </a:lnTo>
                <a:lnTo>
                  <a:pt x="29" y="136"/>
                </a:lnTo>
                <a:lnTo>
                  <a:pt x="24" y="131"/>
                </a:lnTo>
                <a:lnTo>
                  <a:pt x="26" y="104"/>
                </a:lnTo>
                <a:lnTo>
                  <a:pt x="53" y="67"/>
                </a:lnTo>
                <a:lnTo>
                  <a:pt x="80" y="28"/>
                </a:lnTo>
                <a:lnTo>
                  <a:pt x="67" y="5"/>
                </a:lnTo>
                <a:lnTo>
                  <a:pt x="58" y="1"/>
                </a:lnTo>
                <a:lnTo>
                  <a:pt x="53" y="0"/>
                </a:lnTo>
                <a:lnTo>
                  <a:pt x="52" y="2"/>
                </a:lnTo>
                <a:lnTo>
                  <a:pt x="57" y="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819" name="Freeform 326"/>
          <p:cNvSpPr>
            <a:spLocks/>
          </p:cNvSpPr>
          <p:nvPr/>
        </p:nvSpPr>
        <p:spPr bwMode="auto">
          <a:xfrm>
            <a:off x="7651750" y="2266951"/>
            <a:ext cx="17462" cy="23813"/>
          </a:xfrm>
          <a:custGeom>
            <a:avLst/>
            <a:gdLst>
              <a:gd name="T0" fmla="*/ 12 w 126"/>
              <a:gd name="T1" fmla="*/ 12 h 162"/>
              <a:gd name="T2" fmla="*/ 13 w 126"/>
              <a:gd name="T3" fmla="*/ 27 h 162"/>
              <a:gd name="T4" fmla="*/ 10 w 126"/>
              <a:gd name="T5" fmla="*/ 39 h 162"/>
              <a:gd name="T6" fmla="*/ 0 w 126"/>
              <a:gd name="T7" fmla="*/ 93 h 162"/>
              <a:gd name="T8" fmla="*/ 6 w 126"/>
              <a:gd name="T9" fmla="*/ 112 h 162"/>
              <a:gd name="T10" fmla="*/ 16 w 126"/>
              <a:gd name="T11" fmla="*/ 95 h 162"/>
              <a:gd name="T12" fmla="*/ 20 w 126"/>
              <a:gd name="T13" fmla="*/ 74 h 162"/>
              <a:gd name="T14" fmla="*/ 28 w 126"/>
              <a:gd name="T15" fmla="*/ 58 h 162"/>
              <a:gd name="T16" fmla="*/ 45 w 126"/>
              <a:gd name="T17" fmla="*/ 45 h 162"/>
              <a:gd name="T18" fmla="*/ 64 w 126"/>
              <a:gd name="T19" fmla="*/ 68 h 162"/>
              <a:gd name="T20" fmla="*/ 31 w 126"/>
              <a:gd name="T21" fmla="*/ 134 h 162"/>
              <a:gd name="T22" fmla="*/ 15 w 126"/>
              <a:gd name="T23" fmla="*/ 155 h 162"/>
              <a:gd name="T24" fmla="*/ 12 w 126"/>
              <a:gd name="T25" fmla="*/ 162 h 162"/>
              <a:gd name="T26" fmla="*/ 21 w 126"/>
              <a:gd name="T27" fmla="*/ 155 h 162"/>
              <a:gd name="T28" fmla="*/ 45 w 126"/>
              <a:gd name="T29" fmla="*/ 134 h 162"/>
              <a:gd name="T30" fmla="*/ 75 w 126"/>
              <a:gd name="T31" fmla="*/ 101 h 162"/>
              <a:gd name="T32" fmla="*/ 78 w 126"/>
              <a:gd name="T33" fmla="*/ 74 h 162"/>
              <a:gd name="T34" fmla="*/ 75 w 126"/>
              <a:gd name="T35" fmla="*/ 67 h 162"/>
              <a:gd name="T36" fmla="*/ 77 w 126"/>
              <a:gd name="T37" fmla="*/ 63 h 162"/>
              <a:gd name="T38" fmla="*/ 84 w 126"/>
              <a:gd name="T39" fmla="*/ 62 h 162"/>
              <a:gd name="T40" fmla="*/ 97 w 126"/>
              <a:gd name="T41" fmla="*/ 66 h 162"/>
              <a:gd name="T42" fmla="*/ 126 w 126"/>
              <a:gd name="T43" fmla="*/ 51 h 162"/>
              <a:gd name="T44" fmla="*/ 103 w 126"/>
              <a:gd name="T45" fmla="*/ 4 h 162"/>
              <a:gd name="T46" fmla="*/ 98 w 126"/>
              <a:gd name="T47" fmla="*/ 0 h 162"/>
              <a:gd name="T48" fmla="*/ 96 w 126"/>
              <a:gd name="T49" fmla="*/ 1 h 162"/>
              <a:gd name="T50" fmla="*/ 97 w 126"/>
              <a:gd name="T51" fmla="*/ 5 h 162"/>
              <a:gd name="T52" fmla="*/ 101 w 126"/>
              <a:gd name="T53" fmla="*/ 12 h 162"/>
              <a:gd name="T54" fmla="*/ 108 w 126"/>
              <a:gd name="T55" fmla="*/ 31 h 162"/>
              <a:gd name="T56" fmla="*/ 102 w 126"/>
              <a:gd name="T57" fmla="*/ 38 h 162"/>
              <a:gd name="T58" fmla="*/ 82 w 126"/>
              <a:gd name="T59" fmla="*/ 34 h 162"/>
              <a:gd name="T60" fmla="*/ 49 w 126"/>
              <a:gd name="T61" fmla="*/ 19 h 162"/>
              <a:gd name="T62" fmla="*/ 21 w 126"/>
              <a:gd name="T63" fmla="*/ 8 h 162"/>
              <a:gd name="T64" fmla="*/ 12 w 126"/>
              <a:gd name="T65" fmla="*/ 12 h 1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26" h="162">
                <a:moveTo>
                  <a:pt x="12" y="12"/>
                </a:moveTo>
                <a:lnTo>
                  <a:pt x="13" y="27"/>
                </a:lnTo>
                <a:lnTo>
                  <a:pt x="10" y="39"/>
                </a:lnTo>
                <a:lnTo>
                  <a:pt x="0" y="93"/>
                </a:lnTo>
                <a:lnTo>
                  <a:pt x="6" y="112"/>
                </a:lnTo>
                <a:lnTo>
                  <a:pt x="16" y="95"/>
                </a:lnTo>
                <a:lnTo>
                  <a:pt x="20" y="74"/>
                </a:lnTo>
                <a:lnTo>
                  <a:pt x="28" y="58"/>
                </a:lnTo>
                <a:lnTo>
                  <a:pt x="45" y="45"/>
                </a:lnTo>
                <a:lnTo>
                  <a:pt x="64" y="68"/>
                </a:lnTo>
                <a:lnTo>
                  <a:pt x="31" y="134"/>
                </a:lnTo>
                <a:lnTo>
                  <a:pt x="15" y="155"/>
                </a:lnTo>
                <a:lnTo>
                  <a:pt x="12" y="162"/>
                </a:lnTo>
                <a:lnTo>
                  <a:pt x="21" y="155"/>
                </a:lnTo>
                <a:lnTo>
                  <a:pt x="45" y="134"/>
                </a:lnTo>
                <a:lnTo>
                  <a:pt x="75" y="101"/>
                </a:lnTo>
                <a:lnTo>
                  <a:pt x="78" y="74"/>
                </a:lnTo>
                <a:lnTo>
                  <a:pt x="75" y="67"/>
                </a:lnTo>
                <a:lnTo>
                  <a:pt x="77" y="63"/>
                </a:lnTo>
                <a:lnTo>
                  <a:pt x="84" y="62"/>
                </a:lnTo>
                <a:lnTo>
                  <a:pt x="97" y="66"/>
                </a:lnTo>
                <a:lnTo>
                  <a:pt x="126" y="51"/>
                </a:lnTo>
                <a:lnTo>
                  <a:pt x="103" y="4"/>
                </a:lnTo>
                <a:lnTo>
                  <a:pt x="98" y="0"/>
                </a:lnTo>
                <a:lnTo>
                  <a:pt x="96" y="1"/>
                </a:lnTo>
                <a:lnTo>
                  <a:pt x="97" y="5"/>
                </a:lnTo>
                <a:lnTo>
                  <a:pt x="101" y="12"/>
                </a:lnTo>
                <a:lnTo>
                  <a:pt x="108" y="31"/>
                </a:lnTo>
                <a:lnTo>
                  <a:pt x="102" y="38"/>
                </a:lnTo>
                <a:lnTo>
                  <a:pt x="82" y="34"/>
                </a:lnTo>
                <a:lnTo>
                  <a:pt x="49" y="19"/>
                </a:lnTo>
                <a:lnTo>
                  <a:pt x="21" y="8"/>
                </a:lnTo>
                <a:lnTo>
                  <a:pt x="12" y="1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820" name="Freeform 327"/>
          <p:cNvSpPr>
            <a:spLocks/>
          </p:cNvSpPr>
          <p:nvPr/>
        </p:nvSpPr>
        <p:spPr bwMode="auto">
          <a:xfrm>
            <a:off x="7324725" y="2274888"/>
            <a:ext cx="153987" cy="166688"/>
          </a:xfrm>
          <a:custGeom>
            <a:avLst/>
            <a:gdLst>
              <a:gd name="T0" fmla="*/ 130 w 1073"/>
              <a:gd name="T1" fmla="*/ 27 h 1153"/>
              <a:gd name="T2" fmla="*/ 89 w 1073"/>
              <a:gd name="T3" fmla="*/ 86 h 1153"/>
              <a:gd name="T4" fmla="*/ 79 w 1073"/>
              <a:gd name="T5" fmla="*/ 229 h 1153"/>
              <a:gd name="T6" fmla="*/ 69 w 1073"/>
              <a:gd name="T7" fmla="*/ 376 h 1153"/>
              <a:gd name="T8" fmla="*/ 52 w 1073"/>
              <a:gd name="T9" fmla="*/ 502 h 1153"/>
              <a:gd name="T10" fmla="*/ 36 w 1073"/>
              <a:gd name="T11" fmla="*/ 582 h 1153"/>
              <a:gd name="T12" fmla="*/ 29 w 1073"/>
              <a:gd name="T13" fmla="*/ 621 h 1153"/>
              <a:gd name="T14" fmla="*/ 24 w 1073"/>
              <a:gd name="T15" fmla="*/ 625 h 1153"/>
              <a:gd name="T16" fmla="*/ 10 w 1073"/>
              <a:gd name="T17" fmla="*/ 619 h 1153"/>
              <a:gd name="T18" fmla="*/ 0 w 1073"/>
              <a:gd name="T19" fmla="*/ 622 h 1153"/>
              <a:gd name="T20" fmla="*/ 2 w 1073"/>
              <a:gd name="T21" fmla="*/ 648 h 1153"/>
              <a:gd name="T22" fmla="*/ 12 w 1073"/>
              <a:gd name="T23" fmla="*/ 677 h 1153"/>
              <a:gd name="T24" fmla="*/ 21 w 1073"/>
              <a:gd name="T25" fmla="*/ 683 h 1153"/>
              <a:gd name="T26" fmla="*/ 74 w 1073"/>
              <a:gd name="T27" fmla="*/ 481 h 1153"/>
              <a:gd name="T28" fmla="*/ 105 w 1073"/>
              <a:gd name="T29" fmla="*/ 219 h 1153"/>
              <a:gd name="T30" fmla="*/ 112 w 1073"/>
              <a:gd name="T31" fmla="*/ 111 h 1153"/>
              <a:gd name="T32" fmla="*/ 138 w 1073"/>
              <a:gd name="T33" fmla="*/ 55 h 1153"/>
              <a:gd name="T34" fmla="*/ 169 w 1073"/>
              <a:gd name="T35" fmla="*/ 34 h 1153"/>
              <a:gd name="T36" fmla="*/ 187 w 1073"/>
              <a:gd name="T37" fmla="*/ 38 h 1153"/>
              <a:gd name="T38" fmla="*/ 187 w 1073"/>
              <a:gd name="T39" fmla="*/ 65 h 1153"/>
              <a:gd name="T40" fmla="*/ 167 w 1073"/>
              <a:gd name="T41" fmla="*/ 109 h 1153"/>
              <a:gd name="T42" fmla="*/ 144 w 1073"/>
              <a:gd name="T43" fmla="*/ 181 h 1153"/>
              <a:gd name="T44" fmla="*/ 134 w 1073"/>
              <a:gd name="T45" fmla="*/ 279 h 1153"/>
              <a:gd name="T46" fmla="*/ 103 w 1073"/>
              <a:gd name="T47" fmla="*/ 512 h 1153"/>
              <a:gd name="T48" fmla="*/ 39 w 1073"/>
              <a:gd name="T49" fmla="*/ 758 h 1153"/>
              <a:gd name="T50" fmla="*/ 56 w 1073"/>
              <a:gd name="T51" fmla="*/ 799 h 1153"/>
              <a:gd name="T52" fmla="*/ 122 w 1073"/>
              <a:gd name="T53" fmla="*/ 865 h 1153"/>
              <a:gd name="T54" fmla="*/ 217 w 1073"/>
              <a:gd name="T55" fmla="*/ 944 h 1153"/>
              <a:gd name="T56" fmla="*/ 397 w 1073"/>
              <a:gd name="T57" fmla="*/ 766 h 1153"/>
              <a:gd name="T58" fmla="*/ 550 w 1073"/>
              <a:gd name="T59" fmla="*/ 619 h 1153"/>
              <a:gd name="T60" fmla="*/ 669 w 1073"/>
              <a:gd name="T61" fmla="*/ 518 h 1153"/>
              <a:gd name="T62" fmla="*/ 901 w 1073"/>
              <a:gd name="T63" fmla="*/ 359 h 1153"/>
              <a:gd name="T64" fmla="*/ 1049 w 1073"/>
              <a:gd name="T65" fmla="*/ 276 h 1153"/>
              <a:gd name="T66" fmla="*/ 1037 w 1073"/>
              <a:gd name="T67" fmla="*/ 304 h 1153"/>
              <a:gd name="T68" fmla="*/ 834 w 1073"/>
              <a:gd name="T69" fmla="*/ 452 h 1153"/>
              <a:gd name="T70" fmla="*/ 657 w 1073"/>
              <a:gd name="T71" fmla="*/ 585 h 1153"/>
              <a:gd name="T72" fmla="*/ 506 w 1073"/>
              <a:gd name="T73" fmla="*/ 708 h 1153"/>
              <a:gd name="T74" fmla="*/ 283 w 1073"/>
              <a:gd name="T75" fmla="*/ 935 h 1153"/>
              <a:gd name="T76" fmla="*/ 130 w 1073"/>
              <a:gd name="T77" fmla="*/ 1134 h 1153"/>
              <a:gd name="T78" fmla="*/ 124 w 1073"/>
              <a:gd name="T79" fmla="*/ 1147 h 1153"/>
              <a:gd name="T80" fmla="*/ 123 w 1073"/>
              <a:gd name="T81" fmla="*/ 1153 h 1153"/>
              <a:gd name="T82" fmla="*/ 128 w 1073"/>
              <a:gd name="T83" fmla="*/ 1150 h 1153"/>
              <a:gd name="T84" fmla="*/ 142 w 1073"/>
              <a:gd name="T85" fmla="*/ 1137 h 1153"/>
              <a:gd name="T86" fmla="*/ 197 w 1073"/>
              <a:gd name="T87" fmla="*/ 1071 h 1153"/>
              <a:gd name="T88" fmla="*/ 304 w 1073"/>
              <a:gd name="T89" fmla="*/ 942 h 1153"/>
              <a:gd name="T90" fmla="*/ 557 w 1073"/>
              <a:gd name="T91" fmla="*/ 699 h 1153"/>
              <a:gd name="T92" fmla="*/ 954 w 1073"/>
              <a:gd name="T93" fmla="*/ 390 h 1153"/>
              <a:gd name="T94" fmla="*/ 1073 w 1073"/>
              <a:gd name="T95" fmla="*/ 288 h 1153"/>
              <a:gd name="T96" fmla="*/ 1051 w 1073"/>
              <a:gd name="T97" fmla="*/ 256 h 1153"/>
              <a:gd name="T98" fmla="*/ 734 w 1073"/>
              <a:gd name="T99" fmla="*/ 448 h 1153"/>
              <a:gd name="T100" fmla="*/ 333 w 1073"/>
              <a:gd name="T101" fmla="*/ 791 h 1153"/>
              <a:gd name="T102" fmla="*/ 211 w 1073"/>
              <a:gd name="T103" fmla="*/ 919 h 1153"/>
              <a:gd name="T104" fmla="*/ 132 w 1073"/>
              <a:gd name="T105" fmla="*/ 851 h 1153"/>
              <a:gd name="T106" fmla="*/ 78 w 1073"/>
              <a:gd name="T107" fmla="*/ 793 h 1153"/>
              <a:gd name="T108" fmla="*/ 64 w 1073"/>
              <a:gd name="T109" fmla="*/ 752 h 1153"/>
              <a:gd name="T110" fmla="*/ 127 w 1073"/>
              <a:gd name="T111" fmla="*/ 517 h 1153"/>
              <a:gd name="T112" fmla="*/ 161 w 1073"/>
              <a:gd name="T113" fmla="*/ 289 h 1153"/>
              <a:gd name="T114" fmla="*/ 174 w 1073"/>
              <a:gd name="T115" fmla="*/ 184 h 1153"/>
              <a:gd name="T116" fmla="*/ 192 w 1073"/>
              <a:gd name="T117" fmla="*/ 126 h 1153"/>
              <a:gd name="T118" fmla="*/ 214 w 1073"/>
              <a:gd name="T119" fmla="*/ 73 h 1153"/>
              <a:gd name="T120" fmla="*/ 196 w 1073"/>
              <a:gd name="T121" fmla="*/ 12 h 1153"/>
              <a:gd name="T122" fmla="*/ 174 w 1073"/>
              <a:gd name="T123" fmla="*/ 0 h 1153"/>
              <a:gd name="T124" fmla="*/ 130 w 1073"/>
              <a:gd name="T125" fmla="*/ 27 h 1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073" h="1153">
                <a:moveTo>
                  <a:pt x="130" y="27"/>
                </a:moveTo>
                <a:lnTo>
                  <a:pt x="89" y="86"/>
                </a:lnTo>
                <a:lnTo>
                  <a:pt x="79" y="229"/>
                </a:lnTo>
                <a:lnTo>
                  <a:pt x="69" y="376"/>
                </a:lnTo>
                <a:lnTo>
                  <a:pt x="52" y="502"/>
                </a:lnTo>
                <a:lnTo>
                  <a:pt x="36" y="582"/>
                </a:lnTo>
                <a:lnTo>
                  <a:pt x="29" y="621"/>
                </a:lnTo>
                <a:lnTo>
                  <a:pt x="24" y="625"/>
                </a:lnTo>
                <a:lnTo>
                  <a:pt x="10" y="619"/>
                </a:lnTo>
                <a:lnTo>
                  <a:pt x="0" y="622"/>
                </a:lnTo>
                <a:lnTo>
                  <a:pt x="2" y="648"/>
                </a:lnTo>
                <a:lnTo>
                  <a:pt x="12" y="677"/>
                </a:lnTo>
                <a:lnTo>
                  <a:pt x="21" y="683"/>
                </a:lnTo>
                <a:lnTo>
                  <a:pt x="74" y="481"/>
                </a:lnTo>
                <a:lnTo>
                  <a:pt x="105" y="219"/>
                </a:lnTo>
                <a:lnTo>
                  <a:pt x="112" y="111"/>
                </a:lnTo>
                <a:lnTo>
                  <a:pt x="138" y="55"/>
                </a:lnTo>
                <a:lnTo>
                  <a:pt x="169" y="34"/>
                </a:lnTo>
                <a:lnTo>
                  <a:pt x="187" y="38"/>
                </a:lnTo>
                <a:lnTo>
                  <a:pt x="187" y="65"/>
                </a:lnTo>
                <a:lnTo>
                  <a:pt x="167" y="109"/>
                </a:lnTo>
                <a:lnTo>
                  <a:pt x="144" y="181"/>
                </a:lnTo>
                <a:lnTo>
                  <a:pt x="134" y="279"/>
                </a:lnTo>
                <a:lnTo>
                  <a:pt x="103" y="512"/>
                </a:lnTo>
                <a:lnTo>
                  <a:pt x="39" y="758"/>
                </a:lnTo>
                <a:lnTo>
                  <a:pt x="56" y="799"/>
                </a:lnTo>
                <a:lnTo>
                  <a:pt x="122" y="865"/>
                </a:lnTo>
                <a:lnTo>
                  <a:pt x="217" y="944"/>
                </a:lnTo>
                <a:lnTo>
                  <a:pt x="397" y="766"/>
                </a:lnTo>
                <a:lnTo>
                  <a:pt x="550" y="619"/>
                </a:lnTo>
                <a:lnTo>
                  <a:pt x="669" y="518"/>
                </a:lnTo>
                <a:lnTo>
                  <a:pt x="901" y="359"/>
                </a:lnTo>
                <a:lnTo>
                  <a:pt x="1049" y="276"/>
                </a:lnTo>
                <a:lnTo>
                  <a:pt x="1037" y="304"/>
                </a:lnTo>
                <a:lnTo>
                  <a:pt x="834" y="452"/>
                </a:lnTo>
                <a:lnTo>
                  <a:pt x="657" y="585"/>
                </a:lnTo>
                <a:lnTo>
                  <a:pt x="506" y="708"/>
                </a:lnTo>
                <a:lnTo>
                  <a:pt x="283" y="935"/>
                </a:lnTo>
                <a:lnTo>
                  <a:pt x="130" y="1134"/>
                </a:lnTo>
                <a:lnTo>
                  <a:pt x="124" y="1147"/>
                </a:lnTo>
                <a:lnTo>
                  <a:pt x="123" y="1153"/>
                </a:lnTo>
                <a:lnTo>
                  <a:pt x="128" y="1150"/>
                </a:lnTo>
                <a:lnTo>
                  <a:pt x="142" y="1137"/>
                </a:lnTo>
                <a:lnTo>
                  <a:pt x="197" y="1071"/>
                </a:lnTo>
                <a:lnTo>
                  <a:pt x="304" y="942"/>
                </a:lnTo>
                <a:lnTo>
                  <a:pt x="557" y="699"/>
                </a:lnTo>
                <a:lnTo>
                  <a:pt x="954" y="390"/>
                </a:lnTo>
                <a:lnTo>
                  <a:pt x="1073" y="288"/>
                </a:lnTo>
                <a:lnTo>
                  <a:pt x="1051" y="256"/>
                </a:lnTo>
                <a:lnTo>
                  <a:pt x="734" y="448"/>
                </a:lnTo>
                <a:lnTo>
                  <a:pt x="333" y="791"/>
                </a:lnTo>
                <a:lnTo>
                  <a:pt x="211" y="919"/>
                </a:lnTo>
                <a:lnTo>
                  <a:pt x="132" y="851"/>
                </a:lnTo>
                <a:lnTo>
                  <a:pt x="78" y="793"/>
                </a:lnTo>
                <a:lnTo>
                  <a:pt x="64" y="752"/>
                </a:lnTo>
                <a:lnTo>
                  <a:pt x="127" y="517"/>
                </a:lnTo>
                <a:lnTo>
                  <a:pt x="161" y="289"/>
                </a:lnTo>
                <a:lnTo>
                  <a:pt x="174" y="184"/>
                </a:lnTo>
                <a:lnTo>
                  <a:pt x="192" y="126"/>
                </a:lnTo>
                <a:lnTo>
                  <a:pt x="214" y="73"/>
                </a:lnTo>
                <a:lnTo>
                  <a:pt x="196" y="12"/>
                </a:lnTo>
                <a:lnTo>
                  <a:pt x="174" y="0"/>
                </a:lnTo>
                <a:lnTo>
                  <a:pt x="130" y="2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821" name="Freeform 328"/>
          <p:cNvSpPr>
            <a:spLocks/>
          </p:cNvSpPr>
          <p:nvPr/>
        </p:nvSpPr>
        <p:spPr bwMode="auto">
          <a:xfrm>
            <a:off x="7631112" y="2273301"/>
            <a:ext cx="6350" cy="17463"/>
          </a:xfrm>
          <a:custGeom>
            <a:avLst/>
            <a:gdLst>
              <a:gd name="T0" fmla="*/ 29 w 42"/>
              <a:gd name="T1" fmla="*/ 11 h 119"/>
              <a:gd name="T2" fmla="*/ 26 w 42"/>
              <a:gd name="T3" fmla="*/ 22 h 119"/>
              <a:gd name="T4" fmla="*/ 23 w 42"/>
              <a:gd name="T5" fmla="*/ 35 h 119"/>
              <a:gd name="T6" fmla="*/ 16 w 42"/>
              <a:gd name="T7" fmla="*/ 55 h 119"/>
              <a:gd name="T8" fmla="*/ 4 w 42"/>
              <a:gd name="T9" fmla="*/ 77 h 119"/>
              <a:gd name="T10" fmla="*/ 0 w 42"/>
              <a:gd name="T11" fmla="*/ 97 h 119"/>
              <a:gd name="T12" fmla="*/ 10 w 42"/>
              <a:gd name="T13" fmla="*/ 114 h 119"/>
              <a:gd name="T14" fmla="*/ 25 w 42"/>
              <a:gd name="T15" fmla="*/ 119 h 119"/>
              <a:gd name="T16" fmla="*/ 29 w 42"/>
              <a:gd name="T17" fmla="*/ 110 h 119"/>
              <a:gd name="T18" fmla="*/ 29 w 42"/>
              <a:gd name="T19" fmla="*/ 95 h 119"/>
              <a:gd name="T20" fmla="*/ 31 w 42"/>
              <a:gd name="T21" fmla="*/ 83 h 119"/>
              <a:gd name="T22" fmla="*/ 42 w 42"/>
              <a:gd name="T23" fmla="*/ 31 h 119"/>
              <a:gd name="T24" fmla="*/ 39 w 42"/>
              <a:gd name="T25" fmla="*/ 0 h 119"/>
              <a:gd name="T26" fmla="*/ 32 w 42"/>
              <a:gd name="T27" fmla="*/ 3 h 119"/>
              <a:gd name="T28" fmla="*/ 29 w 42"/>
              <a:gd name="T29" fmla="*/ 11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42" h="119">
                <a:moveTo>
                  <a:pt x="29" y="11"/>
                </a:moveTo>
                <a:lnTo>
                  <a:pt x="26" y="22"/>
                </a:lnTo>
                <a:lnTo>
                  <a:pt x="23" y="35"/>
                </a:lnTo>
                <a:lnTo>
                  <a:pt x="16" y="55"/>
                </a:lnTo>
                <a:lnTo>
                  <a:pt x="4" y="77"/>
                </a:lnTo>
                <a:lnTo>
                  <a:pt x="0" y="97"/>
                </a:lnTo>
                <a:lnTo>
                  <a:pt x="10" y="114"/>
                </a:lnTo>
                <a:lnTo>
                  <a:pt x="25" y="119"/>
                </a:lnTo>
                <a:lnTo>
                  <a:pt x="29" y="110"/>
                </a:lnTo>
                <a:lnTo>
                  <a:pt x="29" y="95"/>
                </a:lnTo>
                <a:lnTo>
                  <a:pt x="31" y="83"/>
                </a:lnTo>
                <a:lnTo>
                  <a:pt x="42" y="31"/>
                </a:lnTo>
                <a:lnTo>
                  <a:pt x="39" y="0"/>
                </a:lnTo>
                <a:lnTo>
                  <a:pt x="32" y="3"/>
                </a:lnTo>
                <a:lnTo>
                  <a:pt x="29" y="1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822" name="Freeform 329"/>
          <p:cNvSpPr>
            <a:spLocks/>
          </p:cNvSpPr>
          <p:nvPr/>
        </p:nvSpPr>
        <p:spPr bwMode="auto">
          <a:xfrm>
            <a:off x="7088187" y="2286001"/>
            <a:ext cx="1587" cy="12700"/>
          </a:xfrm>
          <a:custGeom>
            <a:avLst/>
            <a:gdLst>
              <a:gd name="T0" fmla="*/ 0 w 12"/>
              <a:gd name="T1" fmla="*/ 48 h 95"/>
              <a:gd name="T2" fmla="*/ 1 w 12"/>
              <a:gd name="T3" fmla="*/ 76 h 95"/>
              <a:gd name="T4" fmla="*/ 4 w 12"/>
              <a:gd name="T5" fmla="*/ 92 h 95"/>
              <a:gd name="T6" fmla="*/ 5 w 12"/>
              <a:gd name="T7" fmla="*/ 95 h 95"/>
              <a:gd name="T8" fmla="*/ 6 w 12"/>
              <a:gd name="T9" fmla="*/ 95 h 95"/>
              <a:gd name="T10" fmla="*/ 8 w 12"/>
              <a:gd name="T11" fmla="*/ 91 h 95"/>
              <a:gd name="T12" fmla="*/ 9 w 12"/>
              <a:gd name="T13" fmla="*/ 83 h 95"/>
              <a:gd name="T14" fmla="*/ 12 w 12"/>
              <a:gd name="T15" fmla="*/ 40 h 95"/>
              <a:gd name="T16" fmla="*/ 9 w 12"/>
              <a:gd name="T17" fmla="*/ 0 h 95"/>
              <a:gd name="T18" fmla="*/ 1 w 12"/>
              <a:gd name="T19" fmla="*/ 0 h 95"/>
              <a:gd name="T20" fmla="*/ 0 w 12"/>
              <a:gd name="T21" fmla="*/ 48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2" h="95">
                <a:moveTo>
                  <a:pt x="0" y="48"/>
                </a:moveTo>
                <a:lnTo>
                  <a:pt x="1" y="76"/>
                </a:lnTo>
                <a:lnTo>
                  <a:pt x="4" y="92"/>
                </a:lnTo>
                <a:lnTo>
                  <a:pt x="5" y="95"/>
                </a:lnTo>
                <a:lnTo>
                  <a:pt x="6" y="95"/>
                </a:lnTo>
                <a:lnTo>
                  <a:pt x="8" y="91"/>
                </a:lnTo>
                <a:lnTo>
                  <a:pt x="9" y="83"/>
                </a:lnTo>
                <a:lnTo>
                  <a:pt x="12" y="40"/>
                </a:lnTo>
                <a:lnTo>
                  <a:pt x="9" y="0"/>
                </a:lnTo>
                <a:lnTo>
                  <a:pt x="1" y="0"/>
                </a:lnTo>
                <a:lnTo>
                  <a:pt x="0" y="4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823" name="Freeform 330"/>
          <p:cNvSpPr>
            <a:spLocks/>
          </p:cNvSpPr>
          <p:nvPr/>
        </p:nvSpPr>
        <p:spPr bwMode="auto">
          <a:xfrm>
            <a:off x="7678737" y="2281238"/>
            <a:ext cx="3175" cy="11113"/>
          </a:xfrm>
          <a:custGeom>
            <a:avLst/>
            <a:gdLst>
              <a:gd name="T0" fmla="*/ 9 w 23"/>
              <a:gd name="T1" fmla="*/ 4 h 75"/>
              <a:gd name="T2" fmla="*/ 0 w 23"/>
              <a:gd name="T3" fmla="*/ 57 h 75"/>
              <a:gd name="T4" fmla="*/ 7 w 23"/>
              <a:gd name="T5" fmla="*/ 75 h 75"/>
              <a:gd name="T6" fmla="*/ 23 w 23"/>
              <a:gd name="T7" fmla="*/ 31 h 75"/>
              <a:gd name="T8" fmla="*/ 19 w 23"/>
              <a:gd name="T9" fmla="*/ 0 h 75"/>
              <a:gd name="T10" fmla="*/ 13 w 23"/>
              <a:gd name="T11" fmla="*/ 1 h 75"/>
              <a:gd name="T12" fmla="*/ 9 w 23"/>
              <a:gd name="T13" fmla="*/ 4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" h="75">
                <a:moveTo>
                  <a:pt x="9" y="4"/>
                </a:moveTo>
                <a:lnTo>
                  <a:pt x="0" y="57"/>
                </a:lnTo>
                <a:lnTo>
                  <a:pt x="7" y="75"/>
                </a:lnTo>
                <a:lnTo>
                  <a:pt x="23" y="31"/>
                </a:lnTo>
                <a:lnTo>
                  <a:pt x="19" y="0"/>
                </a:lnTo>
                <a:lnTo>
                  <a:pt x="13" y="1"/>
                </a:lnTo>
                <a:lnTo>
                  <a:pt x="9" y="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824" name="Freeform 331"/>
          <p:cNvSpPr>
            <a:spLocks/>
          </p:cNvSpPr>
          <p:nvPr/>
        </p:nvSpPr>
        <p:spPr bwMode="auto">
          <a:xfrm>
            <a:off x="7659687" y="2286001"/>
            <a:ext cx="7937" cy="7938"/>
          </a:xfrm>
          <a:custGeom>
            <a:avLst/>
            <a:gdLst>
              <a:gd name="T0" fmla="*/ 19 w 62"/>
              <a:gd name="T1" fmla="*/ 32 h 59"/>
              <a:gd name="T2" fmla="*/ 4 w 62"/>
              <a:gd name="T3" fmla="*/ 51 h 59"/>
              <a:gd name="T4" fmla="*/ 0 w 62"/>
              <a:gd name="T5" fmla="*/ 59 h 59"/>
              <a:gd name="T6" fmla="*/ 9 w 62"/>
              <a:gd name="T7" fmla="*/ 55 h 59"/>
              <a:gd name="T8" fmla="*/ 27 w 62"/>
              <a:gd name="T9" fmla="*/ 40 h 59"/>
              <a:gd name="T10" fmla="*/ 52 w 62"/>
              <a:gd name="T11" fmla="*/ 19 h 59"/>
              <a:gd name="T12" fmla="*/ 62 w 62"/>
              <a:gd name="T13" fmla="*/ 5 h 59"/>
              <a:gd name="T14" fmla="*/ 51 w 62"/>
              <a:gd name="T15" fmla="*/ 0 h 59"/>
              <a:gd name="T16" fmla="*/ 19 w 62"/>
              <a:gd name="T17" fmla="*/ 32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2" h="59">
                <a:moveTo>
                  <a:pt x="19" y="32"/>
                </a:moveTo>
                <a:lnTo>
                  <a:pt x="4" y="51"/>
                </a:lnTo>
                <a:lnTo>
                  <a:pt x="0" y="59"/>
                </a:lnTo>
                <a:lnTo>
                  <a:pt x="9" y="55"/>
                </a:lnTo>
                <a:lnTo>
                  <a:pt x="27" y="40"/>
                </a:lnTo>
                <a:lnTo>
                  <a:pt x="52" y="19"/>
                </a:lnTo>
                <a:lnTo>
                  <a:pt x="62" y="5"/>
                </a:lnTo>
                <a:lnTo>
                  <a:pt x="51" y="0"/>
                </a:lnTo>
                <a:lnTo>
                  <a:pt x="19" y="3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825" name="Freeform 332"/>
          <p:cNvSpPr>
            <a:spLocks/>
          </p:cNvSpPr>
          <p:nvPr/>
        </p:nvSpPr>
        <p:spPr bwMode="auto">
          <a:xfrm>
            <a:off x="7645400" y="2287588"/>
            <a:ext cx="3175" cy="7938"/>
          </a:xfrm>
          <a:custGeom>
            <a:avLst/>
            <a:gdLst>
              <a:gd name="T0" fmla="*/ 0 w 28"/>
              <a:gd name="T1" fmla="*/ 29 h 47"/>
              <a:gd name="T2" fmla="*/ 5 w 28"/>
              <a:gd name="T3" fmla="*/ 46 h 47"/>
              <a:gd name="T4" fmla="*/ 19 w 28"/>
              <a:gd name="T5" fmla="*/ 47 h 47"/>
              <a:gd name="T6" fmla="*/ 28 w 28"/>
              <a:gd name="T7" fmla="*/ 34 h 47"/>
              <a:gd name="T8" fmla="*/ 25 w 28"/>
              <a:gd name="T9" fmla="*/ 16 h 47"/>
              <a:gd name="T10" fmla="*/ 14 w 28"/>
              <a:gd name="T11" fmla="*/ 2 h 47"/>
              <a:gd name="T12" fmla="*/ 5 w 28"/>
              <a:gd name="T13" fmla="*/ 0 h 47"/>
              <a:gd name="T14" fmla="*/ 1 w 28"/>
              <a:gd name="T15" fmla="*/ 8 h 47"/>
              <a:gd name="T16" fmla="*/ 0 w 28"/>
              <a:gd name="T17" fmla="*/ 29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8" h="47">
                <a:moveTo>
                  <a:pt x="0" y="29"/>
                </a:moveTo>
                <a:lnTo>
                  <a:pt x="5" y="46"/>
                </a:lnTo>
                <a:lnTo>
                  <a:pt x="19" y="47"/>
                </a:lnTo>
                <a:lnTo>
                  <a:pt x="28" y="34"/>
                </a:lnTo>
                <a:lnTo>
                  <a:pt x="25" y="16"/>
                </a:lnTo>
                <a:lnTo>
                  <a:pt x="14" y="2"/>
                </a:lnTo>
                <a:lnTo>
                  <a:pt x="5" y="0"/>
                </a:lnTo>
                <a:lnTo>
                  <a:pt x="1" y="8"/>
                </a:lnTo>
                <a:lnTo>
                  <a:pt x="0" y="2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826" name="Freeform 333"/>
          <p:cNvSpPr>
            <a:spLocks/>
          </p:cNvSpPr>
          <p:nvPr/>
        </p:nvSpPr>
        <p:spPr bwMode="auto">
          <a:xfrm>
            <a:off x="7677150" y="2290763"/>
            <a:ext cx="14287" cy="17463"/>
          </a:xfrm>
          <a:custGeom>
            <a:avLst/>
            <a:gdLst>
              <a:gd name="T0" fmla="*/ 42 w 96"/>
              <a:gd name="T1" fmla="*/ 31 h 124"/>
              <a:gd name="T2" fmla="*/ 28 w 96"/>
              <a:gd name="T3" fmla="*/ 53 h 124"/>
              <a:gd name="T4" fmla="*/ 31 w 96"/>
              <a:gd name="T5" fmla="*/ 62 h 124"/>
              <a:gd name="T6" fmla="*/ 33 w 96"/>
              <a:gd name="T7" fmla="*/ 73 h 124"/>
              <a:gd name="T8" fmla="*/ 19 w 96"/>
              <a:gd name="T9" fmla="*/ 97 h 124"/>
              <a:gd name="T10" fmla="*/ 4 w 96"/>
              <a:gd name="T11" fmla="*/ 116 h 124"/>
              <a:gd name="T12" fmla="*/ 0 w 96"/>
              <a:gd name="T13" fmla="*/ 124 h 124"/>
              <a:gd name="T14" fmla="*/ 7 w 96"/>
              <a:gd name="T15" fmla="*/ 120 h 124"/>
              <a:gd name="T16" fmla="*/ 25 w 96"/>
              <a:gd name="T17" fmla="*/ 106 h 124"/>
              <a:gd name="T18" fmla="*/ 48 w 96"/>
              <a:gd name="T19" fmla="*/ 82 h 124"/>
              <a:gd name="T20" fmla="*/ 52 w 96"/>
              <a:gd name="T21" fmla="*/ 60 h 124"/>
              <a:gd name="T22" fmla="*/ 55 w 96"/>
              <a:gd name="T23" fmla="*/ 44 h 124"/>
              <a:gd name="T24" fmla="*/ 77 w 96"/>
              <a:gd name="T25" fmla="*/ 23 h 124"/>
              <a:gd name="T26" fmla="*/ 96 w 96"/>
              <a:gd name="T27" fmla="*/ 7 h 124"/>
              <a:gd name="T28" fmla="*/ 91 w 96"/>
              <a:gd name="T29" fmla="*/ 0 h 124"/>
              <a:gd name="T30" fmla="*/ 67 w 96"/>
              <a:gd name="T31" fmla="*/ 10 h 124"/>
              <a:gd name="T32" fmla="*/ 42 w 96"/>
              <a:gd name="T33" fmla="*/ 31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96" h="124">
                <a:moveTo>
                  <a:pt x="42" y="31"/>
                </a:moveTo>
                <a:lnTo>
                  <a:pt x="28" y="53"/>
                </a:lnTo>
                <a:lnTo>
                  <a:pt x="31" y="62"/>
                </a:lnTo>
                <a:lnTo>
                  <a:pt x="33" y="73"/>
                </a:lnTo>
                <a:lnTo>
                  <a:pt x="19" y="97"/>
                </a:lnTo>
                <a:lnTo>
                  <a:pt x="4" y="116"/>
                </a:lnTo>
                <a:lnTo>
                  <a:pt x="0" y="124"/>
                </a:lnTo>
                <a:lnTo>
                  <a:pt x="7" y="120"/>
                </a:lnTo>
                <a:lnTo>
                  <a:pt x="25" y="106"/>
                </a:lnTo>
                <a:lnTo>
                  <a:pt x="48" y="82"/>
                </a:lnTo>
                <a:lnTo>
                  <a:pt x="52" y="60"/>
                </a:lnTo>
                <a:lnTo>
                  <a:pt x="55" y="44"/>
                </a:lnTo>
                <a:lnTo>
                  <a:pt x="77" y="23"/>
                </a:lnTo>
                <a:lnTo>
                  <a:pt x="96" y="7"/>
                </a:lnTo>
                <a:lnTo>
                  <a:pt x="91" y="0"/>
                </a:lnTo>
                <a:lnTo>
                  <a:pt x="67" y="10"/>
                </a:lnTo>
                <a:lnTo>
                  <a:pt x="42" y="3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827" name="Freeform 334"/>
          <p:cNvSpPr>
            <a:spLocks/>
          </p:cNvSpPr>
          <p:nvPr/>
        </p:nvSpPr>
        <p:spPr bwMode="auto">
          <a:xfrm>
            <a:off x="7102475" y="2297113"/>
            <a:ext cx="1587" cy="7938"/>
          </a:xfrm>
          <a:custGeom>
            <a:avLst/>
            <a:gdLst>
              <a:gd name="T0" fmla="*/ 0 w 16"/>
              <a:gd name="T1" fmla="*/ 27 h 47"/>
              <a:gd name="T2" fmla="*/ 1 w 16"/>
              <a:gd name="T3" fmla="*/ 40 h 47"/>
              <a:gd name="T4" fmla="*/ 4 w 16"/>
              <a:gd name="T5" fmla="*/ 47 h 47"/>
              <a:gd name="T6" fmla="*/ 8 w 16"/>
              <a:gd name="T7" fmla="*/ 47 h 47"/>
              <a:gd name="T8" fmla="*/ 12 w 16"/>
              <a:gd name="T9" fmla="*/ 39 h 47"/>
              <a:gd name="T10" fmla="*/ 16 w 16"/>
              <a:gd name="T11" fmla="*/ 16 h 47"/>
              <a:gd name="T12" fmla="*/ 10 w 16"/>
              <a:gd name="T13" fmla="*/ 0 h 47"/>
              <a:gd name="T14" fmla="*/ 2 w 16"/>
              <a:gd name="T15" fmla="*/ 2 h 47"/>
              <a:gd name="T16" fmla="*/ 0 w 16"/>
              <a:gd name="T17" fmla="*/ 27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6" h="47">
                <a:moveTo>
                  <a:pt x="0" y="27"/>
                </a:moveTo>
                <a:lnTo>
                  <a:pt x="1" y="40"/>
                </a:lnTo>
                <a:lnTo>
                  <a:pt x="4" y="47"/>
                </a:lnTo>
                <a:lnTo>
                  <a:pt x="8" y="47"/>
                </a:lnTo>
                <a:lnTo>
                  <a:pt x="12" y="39"/>
                </a:lnTo>
                <a:lnTo>
                  <a:pt x="16" y="16"/>
                </a:lnTo>
                <a:lnTo>
                  <a:pt x="10" y="0"/>
                </a:lnTo>
                <a:lnTo>
                  <a:pt x="2" y="2"/>
                </a:lnTo>
                <a:lnTo>
                  <a:pt x="0" y="2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828" name="Freeform 335"/>
          <p:cNvSpPr>
            <a:spLocks/>
          </p:cNvSpPr>
          <p:nvPr/>
        </p:nvSpPr>
        <p:spPr bwMode="auto">
          <a:xfrm>
            <a:off x="7685087" y="2303463"/>
            <a:ext cx="15875" cy="7938"/>
          </a:xfrm>
          <a:custGeom>
            <a:avLst/>
            <a:gdLst>
              <a:gd name="T0" fmla="*/ 8 w 105"/>
              <a:gd name="T1" fmla="*/ 26 h 55"/>
              <a:gd name="T2" fmla="*/ 0 w 105"/>
              <a:gd name="T3" fmla="*/ 47 h 55"/>
              <a:gd name="T4" fmla="*/ 25 w 105"/>
              <a:gd name="T5" fmla="*/ 55 h 55"/>
              <a:gd name="T6" fmla="*/ 59 w 105"/>
              <a:gd name="T7" fmla="*/ 47 h 55"/>
              <a:gd name="T8" fmla="*/ 89 w 105"/>
              <a:gd name="T9" fmla="*/ 24 h 55"/>
              <a:gd name="T10" fmla="*/ 101 w 105"/>
              <a:gd name="T11" fmla="*/ 7 h 55"/>
              <a:gd name="T12" fmla="*/ 105 w 105"/>
              <a:gd name="T13" fmla="*/ 0 h 55"/>
              <a:gd name="T14" fmla="*/ 101 w 105"/>
              <a:gd name="T15" fmla="*/ 2 h 55"/>
              <a:gd name="T16" fmla="*/ 87 w 105"/>
              <a:gd name="T17" fmla="*/ 13 h 55"/>
              <a:gd name="T18" fmla="*/ 41 w 105"/>
              <a:gd name="T19" fmla="*/ 39 h 55"/>
              <a:gd name="T20" fmla="*/ 35 w 105"/>
              <a:gd name="T21" fmla="*/ 19 h 55"/>
              <a:gd name="T22" fmla="*/ 42 w 105"/>
              <a:gd name="T23" fmla="*/ 4 h 55"/>
              <a:gd name="T24" fmla="*/ 38 w 105"/>
              <a:gd name="T25" fmla="*/ 0 h 55"/>
              <a:gd name="T26" fmla="*/ 26 w 105"/>
              <a:gd name="T27" fmla="*/ 7 h 55"/>
              <a:gd name="T28" fmla="*/ 8 w 105"/>
              <a:gd name="T29" fmla="*/ 26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05" h="55">
                <a:moveTo>
                  <a:pt x="8" y="26"/>
                </a:moveTo>
                <a:lnTo>
                  <a:pt x="0" y="47"/>
                </a:lnTo>
                <a:lnTo>
                  <a:pt x="25" y="55"/>
                </a:lnTo>
                <a:lnTo>
                  <a:pt x="59" y="47"/>
                </a:lnTo>
                <a:lnTo>
                  <a:pt x="89" y="24"/>
                </a:lnTo>
                <a:lnTo>
                  <a:pt x="101" y="7"/>
                </a:lnTo>
                <a:lnTo>
                  <a:pt x="105" y="0"/>
                </a:lnTo>
                <a:lnTo>
                  <a:pt x="101" y="2"/>
                </a:lnTo>
                <a:lnTo>
                  <a:pt x="87" y="13"/>
                </a:lnTo>
                <a:lnTo>
                  <a:pt x="41" y="39"/>
                </a:lnTo>
                <a:lnTo>
                  <a:pt x="35" y="19"/>
                </a:lnTo>
                <a:lnTo>
                  <a:pt x="42" y="4"/>
                </a:lnTo>
                <a:lnTo>
                  <a:pt x="38" y="0"/>
                </a:lnTo>
                <a:lnTo>
                  <a:pt x="26" y="7"/>
                </a:lnTo>
                <a:lnTo>
                  <a:pt x="8" y="2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829" name="Freeform 336"/>
          <p:cNvSpPr>
            <a:spLocks/>
          </p:cNvSpPr>
          <p:nvPr/>
        </p:nvSpPr>
        <p:spPr bwMode="auto">
          <a:xfrm>
            <a:off x="7713662" y="2311401"/>
            <a:ext cx="6350" cy="3175"/>
          </a:xfrm>
          <a:custGeom>
            <a:avLst/>
            <a:gdLst>
              <a:gd name="T0" fmla="*/ 9 w 48"/>
              <a:gd name="T1" fmla="*/ 12 h 16"/>
              <a:gd name="T2" fmla="*/ 31 w 48"/>
              <a:gd name="T3" fmla="*/ 16 h 16"/>
              <a:gd name="T4" fmla="*/ 48 w 48"/>
              <a:gd name="T5" fmla="*/ 10 h 16"/>
              <a:gd name="T6" fmla="*/ 46 w 48"/>
              <a:gd name="T7" fmla="*/ 2 h 16"/>
              <a:gd name="T8" fmla="*/ 21 w 48"/>
              <a:gd name="T9" fmla="*/ 0 h 16"/>
              <a:gd name="T10" fmla="*/ 8 w 48"/>
              <a:gd name="T11" fmla="*/ 1 h 16"/>
              <a:gd name="T12" fmla="*/ 0 w 48"/>
              <a:gd name="T13" fmla="*/ 4 h 16"/>
              <a:gd name="T14" fmla="*/ 0 w 48"/>
              <a:gd name="T15" fmla="*/ 8 h 16"/>
              <a:gd name="T16" fmla="*/ 9 w 48"/>
              <a:gd name="T17" fmla="*/ 12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8" h="16">
                <a:moveTo>
                  <a:pt x="9" y="12"/>
                </a:moveTo>
                <a:lnTo>
                  <a:pt x="31" y="16"/>
                </a:lnTo>
                <a:lnTo>
                  <a:pt x="48" y="10"/>
                </a:lnTo>
                <a:lnTo>
                  <a:pt x="46" y="2"/>
                </a:lnTo>
                <a:lnTo>
                  <a:pt x="21" y="0"/>
                </a:lnTo>
                <a:lnTo>
                  <a:pt x="8" y="1"/>
                </a:lnTo>
                <a:lnTo>
                  <a:pt x="0" y="4"/>
                </a:lnTo>
                <a:lnTo>
                  <a:pt x="0" y="8"/>
                </a:lnTo>
                <a:lnTo>
                  <a:pt x="9" y="1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830" name="Freeform 337"/>
          <p:cNvSpPr>
            <a:spLocks/>
          </p:cNvSpPr>
          <p:nvPr/>
        </p:nvSpPr>
        <p:spPr bwMode="auto">
          <a:xfrm>
            <a:off x="7088187" y="2320926"/>
            <a:ext cx="1587" cy="25400"/>
          </a:xfrm>
          <a:custGeom>
            <a:avLst/>
            <a:gdLst>
              <a:gd name="T0" fmla="*/ 0 w 12"/>
              <a:gd name="T1" fmla="*/ 92 h 176"/>
              <a:gd name="T2" fmla="*/ 1 w 12"/>
              <a:gd name="T3" fmla="*/ 141 h 176"/>
              <a:gd name="T4" fmla="*/ 4 w 12"/>
              <a:gd name="T5" fmla="*/ 170 h 176"/>
              <a:gd name="T6" fmla="*/ 5 w 12"/>
              <a:gd name="T7" fmla="*/ 176 h 176"/>
              <a:gd name="T8" fmla="*/ 6 w 12"/>
              <a:gd name="T9" fmla="*/ 176 h 176"/>
              <a:gd name="T10" fmla="*/ 8 w 12"/>
              <a:gd name="T11" fmla="*/ 170 h 176"/>
              <a:gd name="T12" fmla="*/ 9 w 12"/>
              <a:gd name="T13" fmla="*/ 158 h 176"/>
              <a:gd name="T14" fmla="*/ 12 w 12"/>
              <a:gd name="T15" fmla="*/ 84 h 176"/>
              <a:gd name="T16" fmla="*/ 9 w 12"/>
              <a:gd name="T17" fmla="*/ 13 h 176"/>
              <a:gd name="T18" fmla="*/ 8 w 12"/>
              <a:gd name="T19" fmla="*/ 3 h 176"/>
              <a:gd name="T20" fmla="*/ 6 w 12"/>
              <a:gd name="T21" fmla="*/ 0 h 176"/>
              <a:gd name="T22" fmla="*/ 5 w 12"/>
              <a:gd name="T23" fmla="*/ 2 h 176"/>
              <a:gd name="T24" fmla="*/ 4 w 12"/>
              <a:gd name="T25" fmla="*/ 9 h 176"/>
              <a:gd name="T26" fmla="*/ 1 w 12"/>
              <a:gd name="T27" fmla="*/ 40 h 176"/>
              <a:gd name="T28" fmla="*/ 0 w 12"/>
              <a:gd name="T29" fmla="*/ 92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2" h="176">
                <a:moveTo>
                  <a:pt x="0" y="92"/>
                </a:moveTo>
                <a:lnTo>
                  <a:pt x="1" y="141"/>
                </a:lnTo>
                <a:lnTo>
                  <a:pt x="4" y="170"/>
                </a:lnTo>
                <a:lnTo>
                  <a:pt x="5" y="176"/>
                </a:lnTo>
                <a:lnTo>
                  <a:pt x="6" y="176"/>
                </a:lnTo>
                <a:lnTo>
                  <a:pt x="8" y="170"/>
                </a:lnTo>
                <a:lnTo>
                  <a:pt x="9" y="158"/>
                </a:lnTo>
                <a:lnTo>
                  <a:pt x="12" y="84"/>
                </a:lnTo>
                <a:lnTo>
                  <a:pt x="9" y="13"/>
                </a:lnTo>
                <a:lnTo>
                  <a:pt x="8" y="3"/>
                </a:lnTo>
                <a:lnTo>
                  <a:pt x="6" y="0"/>
                </a:lnTo>
                <a:lnTo>
                  <a:pt x="5" y="2"/>
                </a:lnTo>
                <a:lnTo>
                  <a:pt x="4" y="9"/>
                </a:lnTo>
                <a:lnTo>
                  <a:pt x="1" y="40"/>
                </a:lnTo>
                <a:lnTo>
                  <a:pt x="0" y="9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831" name="Freeform 338"/>
          <p:cNvSpPr>
            <a:spLocks/>
          </p:cNvSpPr>
          <p:nvPr/>
        </p:nvSpPr>
        <p:spPr bwMode="auto">
          <a:xfrm>
            <a:off x="7315200" y="2320926"/>
            <a:ext cx="9525" cy="14288"/>
          </a:xfrm>
          <a:custGeom>
            <a:avLst/>
            <a:gdLst>
              <a:gd name="T0" fmla="*/ 43 w 66"/>
              <a:gd name="T1" fmla="*/ 17 h 100"/>
              <a:gd name="T2" fmla="*/ 26 w 66"/>
              <a:gd name="T3" fmla="*/ 29 h 100"/>
              <a:gd name="T4" fmla="*/ 6 w 66"/>
              <a:gd name="T5" fmla="*/ 24 h 100"/>
              <a:gd name="T6" fmla="*/ 0 w 66"/>
              <a:gd name="T7" fmla="*/ 28 h 100"/>
              <a:gd name="T8" fmla="*/ 21 w 66"/>
              <a:gd name="T9" fmla="*/ 55 h 100"/>
              <a:gd name="T10" fmla="*/ 51 w 66"/>
              <a:gd name="T11" fmla="*/ 87 h 100"/>
              <a:gd name="T12" fmla="*/ 64 w 66"/>
              <a:gd name="T13" fmla="*/ 100 h 100"/>
              <a:gd name="T14" fmla="*/ 65 w 66"/>
              <a:gd name="T15" fmla="*/ 86 h 100"/>
              <a:gd name="T16" fmla="*/ 66 w 66"/>
              <a:gd name="T17" fmla="*/ 48 h 100"/>
              <a:gd name="T18" fmla="*/ 65 w 66"/>
              <a:gd name="T19" fmla="*/ 14 h 100"/>
              <a:gd name="T20" fmla="*/ 62 w 66"/>
              <a:gd name="T21" fmla="*/ 0 h 100"/>
              <a:gd name="T22" fmla="*/ 55 w 66"/>
              <a:gd name="T23" fmla="*/ 1 h 100"/>
              <a:gd name="T24" fmla="*/ 43 w 66"/>
              <a:gd name="T25" fmla="*/ 17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6" h="100">
                <a:moveTo>
                  <a:pt x="43" y="17"/>
                </a:moveTo>
                <a:lnTo>
                  <a:pt x="26" y="29"/>
                </a:lnTo>
                <a:lnTo>
                  <a:pt x="6" y="24"/>
                </a:lnTo>
                <a:lnTo>
                  <a:pt x="0" y="28"/>
                </a:lnTo>
                <a:lnTo>
                  <a:pt x="21" y="55"/>
                </a:lnTo>
                <a:lnTo>
                  <a:pt x="51" y="87"/>
                </a:lnTo>
                <a:lnTo>
                  <a:pt x="64" y="100"/>
                </a:lnTo>
                <a:lnTo>
                  <a:pt x="65" y="86"/>
                </a:lnTo>
                <a:lnTo>
                  <a:pt x="66" y="48"/>
                </a:lnTo>
                <a:lnTo>
                  <a:pt x="65" y="14"/>
                </a:lnTo>
                <a:lnTo>
                  <a:pt x="62" y="0"/>
                </a:lnTo>
                <a:lnTo>
                  <a:pt x="55" y="1"/>
                </a:lnTo>
                <a:lnTo>
                  <a:pt x="43" y="1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832" name="Freeform 339"/>
          <p:cNvSpPr>
            <a:spLocks/>
          </p:cNvSpPr>
          <p:nvPr/>
        </p:nvSpPr>
        <p:spPr bwMode="auto">
          <a:xfrm>
            <a:off x="6888162" y="2324101"/>
            <a:ext cx="6350" cy="4763"/>
          </a:xfrm>
          <a:custGeom>
            <a:avLst/>
            <a:gdLst>
              <a:gd name="T0" fmla="*/ 0 w 37"/>
              <a:gd name="T1" fmla="*/ 17 h 36"/>
              <a:gd name="T2" fmla="*/ 1 w 37"/>
              <a:gd name="T3" fmla="*/ 30 h 36"/>
              <a:gd name="T4" fmla="*/ 19 w 37"/>
              <a:gd name="T5" fmla="*/ 36 h 36"/>
              <a:gd name="T6" fmla="*/ 36 w 37"/>
              <a:gd name="T7" fmla="*/ 30 h 36"/>
              <a:gd name="T8" fmla="*/ 37 w 37"/>
              <a:gd name="T9" fmla="*/ 17 h 36"/>
              <a:gd name="T10" fmla="*/ 27 w 37"/>
              <a:gd name="T11" fmla="*/ 6 h 36"/>
              <a:gd name="T12" fmla="*/ 19 w 37"/>
              <a:gd name="T13" fmla="*/ 0 h 36"/>
              <a:gd name="T14" fmla="*/ 10 w 37"/>
              <a:gd name="T15" fmla="*/ 6 h 36"/>
              <a:gd name="T16" fmla="*/ 0 w 37"/>
              <a:gd name="T17" fmla="*/ 17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7" h="36">
                <a:moveTo>
                  <a:pt x="0" y="17"/>
                </a:moveTo>
                <a:lnTo>
                  <a:pt x="1" y="30"/>
                </a:lnTo>
                <a:lnTo>
                  <a:pt x="19" y="36"/>
                </a:lnTo>
                <a:lnTo>
                  <a:pt x="36" y="30"/>
                </a:lnTo>
                <a:lnTo>
                  <a:pt x="37" y="17"/>
                </a:lnTo>
                <a:lnTo>
                  <a:pt x="27" y="6"/>
                </a:lnTo>
                <a:lnTo>
                  <a:pt x="19" y="0"/>
                </a:lnTo>
                <a:lnTo>
                  <a:pt x="10" y="6"/>
                </a:lnTo>
                <a:lnTo>
                  <a:pt x="0" y="1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833" name="Freeform 340"/>
          <p:cNvSpPr>
            <a:spLocks/>
          </p:cNvSpPr>
          <p:nvPr/>
        </p:nvSpPr>
        <p:spPr bwMode="auto">
          <a:xfrm>
            <a:off x="7296150" y="2324101"/>
            <a:ext cx="11112" cy="14288"/>
          </a:xfrm>
          <a:custGeom>
            <a:avLst/>
            <a:gdLst>
              <a:gd name="T0" fmla="*/ 24 w 69"/>
              <a:gd name="T1" fmla="*/ 40 h 101"/>
              <a:gd name="T2" fmla="*/ 0 w 69"/>
              <a:gd name="T3" fmla="*/ 75 h 101"/>
              <a:gd name="T4" fmla="*/ 16 w 69"/>
              <a:gd name="T5" fmla="*/ 95 h 101"/>
              <a:gd name="T6" fmla="*/ 25 w 69"/>
              <a:gd name="T7" fmla="*/ 100 h 101"/>
              <a:gd name="T8" fmla="*/ 30 w 69"/>
              <a:gd name="T9" fmla="*/ 101 h 101"/>
              <a:gd name="T10" fmla="*/ 31 w 69"/>
              <a:gd name="T11" fmla="*/ 99 h 101"/>
              <a:gd name="T12" fmla="*/ 26 w 69"/>
              <a:gd name="T13" fmla="*/ 93 h 101"/>
              <a:gd name="T14" fmla="*/ 25 w 69"/>
              <a:gd name="T15" fmla="*/ 70 h 101"/>
              <a:gd name="T16" fmla="*/ 47 w 69"/>
              <a:gd name="T17" fmla="*/ 38 h 101"/>
              <a:gd name="T18" fmla="*/ 67 w 69"/>
              <a:gd name="T19" fmla="*/ 12 h 101"/>
              <a:gd name="T20" fmla="*/ 69 w 69"/>
              <a:gd name="T21" fmla="*/ 0 h 101"/>
              <a:gd name="T22" fmla="*/ 52 w 69"/>
              <a:gd name="T23" fmla="*/ 13 h 101"/>
              <a:gd name="T24" fmla="*/ 24 w 69"/>
              <a:gd name="T25" fmla="*/ 40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9" h="101">
                <a:moveTo>
                  <a:pt x="24" y="40"/>
                </a:moveTo>
                <a:lnTo>
                  <a:pt x="0" y="75"/>
                </a:lnTo>
                <a:lnTo>
                  <a:pt x="16" y="95"/>
                </a:lnTo>
                <a:lnTo>
                  <a:pt x="25" y="100"/>
                </a:lnTo>
                <a:lnTo>
                  <a:pt x="30" y="101"/>
                </a:lnTo>
                <a:lnTo>
                  <a:pt x="31" y="99"/>
                </a:lnTo>
                <a:lnTo>
                  <a:pt x="26" y="93"/>
                </a:lnTo>
                <a:lnTo>
                  <a:pt x="25" y="70"/>
                </a:lnTo>
                <a:lnTo>
                  <a:pt x="47" y="38"/>
                </a:lnTo>
                <a:lnTo>
                  <a:pt x="67" y="12"/>
                </a:lnTo>
                <a:lnTo>
                  <a:pt x="69" y="0"/>
                </a:lnTo>
                <a:lnTo>
                  <a:pt x="52" y="13"/>
                </a:lnTo>
                <a:lnTo>
                  <a:pt x="24" y="4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834" name="Freeform 341"/>
          <p:cNvSpPr>
            <a:spLocks/>
          </p:cNvSpPr>
          <p:nvPr/>
        </p:nvSpPr>
        <p:spPr bwMode="auto">
          <a:xfrm>
            <a:off x="7554912" y="2327276"/>
            <a:ext cx="11112" cy="11113"/>
          </a:xfrm>
          <a:custGeom>
            <a:avLst/>
            <a:gdLst>
              <a:gd name="T0" fmla="*/ 25 w 74"/>
              <a:gd name="T1" fmla="*/ 26 h 80"/>
              <a:gd name="T2" fmla="*/ 0 w 74"/>
              <a:gd name="T3" fmla="*/ 53 h 80"/>
              <a:gd name="T4" fmla="*/ 16 w 74"/>
              <a:gd name="T5" fmla="*/ 71 h 80"/>
              <a:gd name="T6" fmla="*/ 27 w 74"/>
              <a:gd name="T7" fmla="*/ 78 h 80"/>
              <a:gd name="T8" fmla="*/ 33 w 74"/>
              <a:gd name="T9" fmla="*/ 80 h 80"/>
              <a:gd name="T10" fmla="*/ 34 w 74"/>
              <a:gd name="T11" fmla="*/ 78 h 80"/>
              <a:gd name="T12" fmla="*/ 31 w 74"/>
              <a:gd name="T13" fmla="*/ 71 h 80"/>
              <a:gd name="T14" fmla="*/ 31 w 74"/>
              <a:gd name="T15" fmla="*/ 52 h 80"/>
              <a:gd name="T16" fmla="*/ 51 w 74"/>
              <a:gd name="T17" fmla="*/ 28 h 80"/>
              <a:gd name="T18" fmla="*/ 74 w 74"/>
              <a:gd name="T19" fmla="*/ 7 h 80"/>
              <a:gd name="T20" fmla="*/ 74 w 74"/>
              <a:gd name="T21" fmla="*/ 0 h 80"/>
              <a:gd name="T22" fmla="*/ 57 w 74"/>
              <a:gd name="T23" fmla="*/ 6 h 80"/>
              <a:gd name="T24" fmla="*/ 25 w 74"/>
              <a:gd name="T25" fmla="*/ 26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4" h="80">
                <a:moveTo>
                  <a:pt x="25" y="26"/>
                </a:moveTo>
                <a:lnTo>
                  <a:pt x="0" y="53"/>
                </a:lnTo>
                <a:lnTo>
                  <a:pt x="16" y="71"/>
                </a:lnTo>
                <a:lnTo>
                  <a:pt x="27" y="78"/>
                </a:lnTo>
                <a:lnTo>
                  <a:pt x="33" y="80"/>
                </a:lnTo>
                <a:lnTo>
                  <a:pt x="34" y="78"/>
                </a:lnTo>
                <a:lnTo>
                  <a:pt x="31" y="71"/>
                </a:lnTo>
                <a:lnTo>
                  <a:pt x="31" y="52"/>
                </a:lnTo>
                <a:lnTo>
                  <a:pt x="51" y="28"/>
                </a:lnTo>
                <a:lnTo>
                  <a:pt x="74" y="7"/>
                </a:lnTo>
                <a:lnTo>
                  <a:pt x="74" y="0"/>
                </a:lnTo>
                <a:lnTo>
                  <a:pt x="57" y="6"/>
                </a:lnTo>
                <a:lnTo>
                  <a:pt x="25" y="2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835" name="Freeform 342"/>
          <p:cNvSpPr>
            <a:spLocks/>
          </p:cNvSpPr>
          <p:nvPr/>
        </p:nvSpPr>
        <p:spPr bwMode="auto">
          <a:xfrm>
            <a:off x="7308850" y="2335213"/>
            <a:ext cx="11112" cy="15875"/>
          </a:xfrm>
          <a:custGeom>
            <a:avLst/>
            <a:gdLst>
              <a:gd name="T0" fmla="*/ 0 w 70"/>
              <a:gd name="T1" fmla="*/ 19 h 103"/>
              <a:gd name="T2" fmla="*/ 5 w 70"/>
              <a:gd name="T3" fmla="*/ 42 h 103"/>
              <a:gd name="T4" fmla="*/ 35 w 70"/>
              <a:gd name="T5" fmla="*/ 74 h 103"/>
              <a:gd name="T6" fmla="*/ 61 w 70"/>
              <a:gd name="T7" fmla="*/ 96 h 103"/>
              <a:gd name="T8" fmla="*/ 70 w 70"/>
              <a:gd name="T9" fmla="*/ 103 h 103"/>
              <a:gd name="T10" fmla="*/ 64 w 70"/>
              <a:gd name="T11" fmla="*/ 95 h 103"/>
              <a:gd name="T12" fmla="*/ 43 w 70"/>
              <a:gd name="T13" fmla="*/ 70 h 103"/>
              <a:gd name="T14" fmla="*/ 23 w 70"/>
              <a:gd name="T15" fmla="*/ 36 h 103"/>
              <a:gd name="T16" fmla="*/ 23 w 70"/>
              <a:gd name="T17" fmla="*/ 15 h 103"/>
              <a:gd name="T18" fmla="*/ 28 w 70"/>
              <a:gd name="T19" fmla="*/ 4 h 103"/>
              <a:gd name="T20" fmla="*/ 23 w 70"/>
              <a:gd name="T21" fmla="*/ 0 h 103"/>
              <a:gd name="T22" fmla="*/ 11 w 70"/>
              <a:gd name="T23" fmla="*/ 5 h 103"/>
              <a:gd name="T24" fmla="*/ 0 w 70"/>
              <a:gd name="T25" fmla="*/ 19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0" h="103">
                <a:moveTo>
                  <a:pt x="0" y="19"/>
                </a:moveTo>
                <a:lnTo>
                  <a:pt x="5" y="42"/>
                </a:lnTo>
                <a:lnTo>
                  <a:pt x="35" y="74"/>
                </a:lnTo>
                <a:lnTo>
                  <a:pt x="61" y="96"/>
                </a:lnTo>
                <a:lnTo>
                  <a:pt x="70" y="103"/>
                </a:lnTo>
                <a:lnTo>
                  <a:pt x="64" y="95"/>
                </a:lnTo>
                <a:lnTo>
                  <a:pt x="43" y="70"/>
                </a:lnTo>
                <a:lnTo>
                  <a:pt x="23" y="36"/>
                </a:lnTo>
                <a:lnTo>
                  <a:pt x="23" y="15"/>
                </a:lnTo>
                <a:lnTo>
                  <a:pt x="28" y="4"/>
                </a:lnTo>
                <a:lnTo>
                  <a:pt x="23" y="0"/>
                </a:lnTo>
                <a:lnTo>
                  <a:pt x="11" y="5"/>
                </a:lnTo>
                <a:lnTo>
                  <a:pt x="0" y="1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836" name="Freeform 343"/>
          <p:cNvSpPr>
            <a:spLocks/>
          </p:cNvSpPr>
          <p:nvPr/>
        </p:nvSpPr>
        <p:spPr bwMode="auto">
          <a:xfrm>
            <a:off x="7564437" y="2335213"/>
            <a:ext cx="7937" cy="3175"/>
          </a:xfrm>
          <a:custGeom>
            <a:avLst/>
            <a:gdLst>
              <a:gd name="T0" fmla="*/ 8 w 47"/>
              <a:gd name="T1" fmla="*/ 13 h 17"/>
              <a:gd name="T2" fmla="*/ 31 w 47"/>
              <a:gd name="T3" fmla="*/ 17 h 17"/>
              <a:gd name="T4" fmla="*/ 47 w 47"/>
              <a:gd name="T5" fmla="*/ 10 h 17"/>
              <a:gd name="T6" fmla="*/ 45 w 47"/>
              <a:gd name="T7" fmla="*/ 2 h 17"/>
              <a:gd name="T8" fmla="*/ 20 w 47"/>
              <a:gd name="T9" fmla="*/ 0 h 17"/>
              <a:gd name="T10" fmla="*/ 7 w 47"/>
              <a:gd name="T11" fmla="*/ 1 h 17"/>
              <a:gd name="T12" fmla="*/ 0 w 47"/>
              <a:gd name="T13" fmla="*/ 4 h 17"/>
              <a:gd name="T14" fmla="*/ 0 w 47"/>
              <a:gd name="T15" fmla="*/ 8 h 17"/>
              <a:gd name="T16" fmla="*/ 8 w 47"/>
              <a:gd name="T17" fmla="*/ 13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7" h="17">
                <a:moveTo>
                  <a:pt x="8" y="13"/>
                </a:moveTo>
                <a:lnTo>
                  <a:pt x="31" y="17"/>
                </a:lnTo>
                <a:lnTo>
                  <a:pt x="47" y="10"/>
                </a:lnTo>
                <a:lnTo>
                  <a:pt x="45" y="2"/>
                </a:lnTo>
                <a:lnTo>
                  <a:pt x="20" y="0"/>
                </a:lnTo>
                <a:lnTo>
                  <a:pt x="7" y="1"/>
                </a:lnTo>
                <a:lnTo>
                  <a:pt x="0" y="4"/>
                </a:lnTo>
                <a:lnTo>
                  <a:pt x="0" y="8"/>
                </a:lnTo>
                <a:lnTo>
                  <a:pt x="8" y="1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837" name="Freeform 344"/>
          <p:cNvSpPr>
            <a:spLocks/>
          </p:cNvSpPr>
          <p:nvPr/>
        </p:nvSpPr>
        <p:spPr bwMode="auto">
          <a:xfrm>
            <a:off x="7600950" y="2339976"/>
            <a:ext cx="93662" cy="15875"/>
          </a:xfrm>
          <a:custGeom>
            <a:avLst/>
            <a:gdLst>
              <a:gd name="T0" fmla="*/ 12 w 646"/>
              <a:gd name="T1" fmla="*/ 12 h 118"/>
              <a:gd name="T2" fmla="*/ 311 w 646"/>
              <a:gd name="T3" fmla="*/ 70 h 118"/>
              <a:gd name="T4" fmla="*/ 640 w 646"/>
              <a:gd name="T5" fmla="*/ 118 h 118"/>
              <a:gd name="T6" fmla="*/ 646 w 646"/>
              <a:gd name="T7" fmla="*/ 111 h 118"/>
              <a:gd name="T8" fmla="*/ 642 w 646"/>
              <a:gd name="T9" fmla="*/ 97 h 118"/>
              <a:gd name="T10" fmla="*/ 609 w 646"/>
              <a:gd name="T11" fmla="*/ 83 h 118"/>
              <a:gd name="T12" fmla="*/ 547 w 646"/>
              <a:gd name="T13" fmla="*/ 76 h 118"/>
              <a:gd name="T14" fmla="*/ 334 w 646"/>
              <a:gd name="T15" fmla="*/ 54 h 118"/>
              <a:gd name="T16" fmla="*/ 33 w 646"/>
              <a:gd name="T17" fmla="*/ 4 h 118"/>
              <a:gd name="T18" fmla="*/ 11 w 646"/>
              <a:gd name="T19" fmla="*/ 0 h 118"/>
              <a:gd name="T20" fmla="*/ 0 w 646"/>
              <a:gd name="T21" fmla="*/ 0 h 118"/>
              <a:gd name="T22" fmla="*/ 1 w 646"/>
              <a:gd name="T23" fmla="*/ 4 h 118"/>
              <a:gd name="T24" fmla="*/ 12 w 646"/>
              <a:gd name="T25" fmla="*/ 12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46" h="118">
                <a:moveTo>
                  <a:pt x="12" y="12"/>
                </a:moveTo>
                <a:lnTo>
                  <a:pt x="311" y="70"/>
                </a:lnTo>
                <a:lnTo>
                  <a:pt x="640" y="118"/>
                </a:lnTo>
                <a:lnTo>
                  <a:pt x="646" y="111"/>
                </a:lnTo>
                <a:lnTo>
                  <a:pt x="642" y="97"/>
                </a:lnTo>
                <a:lnTo>
                  <a:pt x="609" y="83"/>
                </a:lnTo>
                <a:lnTo>
                  <a:pt x="547" y="76"/>
                </a:lnTo>
                <a:lnTo>
                  <a:pt x="334" y="54"/>
                </a:lnTo>
                <a:lnTo>
                  <a:pt x="33" y="4"/>
                </a:lnTo>
                <a:lnTo>
                  <a:pt x="11" y="0"/>
                </a:lnTo>
                <a:lnTo>
                  <a:pt x="0" y="0"/>
                </a:lnTo>
                <a:lnTo>
                  <a:pt x="1" y="4"/>
                </a:lnTo>
                <a:lnTo>
                  <a:pt x="12" y="1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838" name="Freeform 345"/>
          <p:cNvSpPr>
            <a:spLocks/>
          </p:cNvSpPr>
          <p:nvPr/>
        </p:nvSpPr>
        <p:spPr bwMode="auto">
          <a:xfrm>
            <a:off x="7173912" y="2344738"/>
            <a:ext cx="7937" cy="3175"/>
          </a:xfrm>
          <a:custGeom>
            <a:avLst/>
            <a:gdLst>
              <a:gd name="T0" fmla="*/ 9 w 48"/>
              <a:gd name="T1" fmla="*/ 12 h 17"/>
              <a:gd name="T2" fmla="*/ 31 w 48"/>
              <a:gd name="T3" fmla="*/ 17 h 17"/>
              <a:gd name="T4" fmla="*/ 48 w 48"/>
              <a:gd name="T5" fmla="*/ 10 h 17"/>
              <a:gd name="T6" fmla="*/ 46 w 48"/>
              <a:gd name="T7" fmla="*/ 2 h 17"/>
              <a:gd name="T8" fmla="*/ 21 w 48"/>
              <a:gd name="T9" fmla="*/ 0 h 17"/>
              <a:gd name="T10" fmla="*/ 8 w 48"/>
              <a:gd name="T11" fmla="*/ 1 h 17"/>
              <a:gd name="T12" fmla="*/ 0 w 48"/>
              <a:gd name="T13" fmla="*/ 4 h 17"/>
              <a:gd name="T14" fmla="*/ 0 w 48"/>
              <a:gd name="T15" fmla="*/ 8 h 17"/>
              <a:gd name="T16" fmla="*/ 9 w 48"/>
              <a:gd name="T17" fmla="*/ 12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8" h="17">
                <a:moveTo>
                  <a:pt x="9" y="12"/>
                </a:moveTo>
                <a:lnTo>
                  <a:pt x="31" y="17"/>
                </a:lnTo>
                <a:lnTo>
                  <a:pt x="48" y="10"/>
                </a:lnTo>
                <a:lnTo>
                  <a:pt x="46" y="2"/>
                </a:lnTo>
                <a:lnTo>
                  <a:pt x="21" y="0"/>
                </a:lnTo>
                <a:lnTo>
                  <a:pt x="8" y="1"/>
                </a:lnTo>
                <a:lnTo>
                  <a:pt x="0" y="4"/>
                </a:lnTo>
                <a:lnTo>
                  <a:pt x="0" y="8"/>
                </a:lnTo>
                <a:lnTo>
                  <a:pt x="9" y="1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839" name="Freeform 346"/>
          <p:cNvSpPr>
            <a:spLocks/>
          </p:cNvSpPr>
          <p:nvPr/>
        </p:nvSpPr>
        <p:spPr bwMode="auto">
          <a:xfrm>
            <a:off x="7323137" y="2344738"/>
            <a:ext cx="4762" cy="6350"/>
          </a:xfrm>
          <a:custGeom>
            <a:avLst/>
            <a:gdLst>
              <a:gd name="T0" fmla="*/ 0 w 28"/>
              <a:gd name="T1" fmla="*/ 29 h 48"/>
              <a:gd name="T2" fmla="*/ 5 w 28"/>
              <a:gd name="T3" fmla="*/ 47 h 48"/>
              <a:gd name="T4" fmla="*/ 18 w 28"/>
              <a:gd name="T5" fmla="*/ 48 h 48"/>
              <a:gd name="T6" fmla="*/ 28 w 28"/>
              <a:gd name="T7" fmla="*/ 34 h 48"/>
              <a:gd name="T8" fmla="*/ 25 w 28"/>
              <a:gd name="T9" fmla="*/ 17 h 48"/>
              <a:gd name="T10" fmla="*/ 13 w 28"/>
              <a:gd name="T11" fmla="*/ 2 h 48"/>
              <a:gd name="T12" fmla="*/ 5 w 28"/>
              <a:gd name="T13" fmla="*/ 0 h 48"/>
              <a:gd name="T14" fmla="*/ 1 w 28"/>
              <a:gd name="T15" fmla="*/ 8 h 48"/>
              <a:gd name="T16" fmla="*/ 0 w 28"/>
              <a:gd name="T17" fmla="*/ 29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8" h="48">
                <a:moveTo>
                  <a:pt x="0" y="29"/>
                </a:moveTo>
                <a:lnTo>
                  <a:pt x="5" y="47"/>
                </a:lnTo>
                <a:lnTo>
                  <a:pt x="18" y="48"/>
                </a:lnTo>
                <a:lnTo>
                  <a:pt x="28" y="34"/>
                </a:lnTo>
                <a:lnTo>
                  <a:pt x="25" y="17"/>
                </a:lnTo>
                <a:lnTo>
                  <a:pt x="13" y="2"/>
                </a:lnTo>
                <a:lnTo>
                  <a:pt x="5" y="0"/>
                </a:lnTo>
                <a:lnTo>
                  <a:pt x="1" y="8"/>
                </a:lnTo>
                <a:lnTo>
                  <a:pt x="0" y="2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840" name="Freeform 347"/>
          <p:cNvSpPr>
            <a:spLocks/>
          </p:cNvSpPr>
          <p:nvPr/>
        </p:nvSpPr>
        <p:spPr bwMode="auto">
          <a:xfrm>
            <a:off x="7300912" y="2351088"/>
            <a:ext cx="11112" cy="7938"/>
          </a:xfrm>
          <a:custGeom>
            <a:avLst/>
            <a:gdLst>
              <a:gd name="T0" fmla="*/ 24 w 69"/>
              <a:gd name="T1" fmla="*/ 28 h 55"/>
              <a:gd name="T2" fmla="*/ 53 w 69"/>
              <a:gd name="T3" fmla="*/ 52 h 55"/>
              <a:gd name="T4" fmla="*/ 69 w 69"/>
              <a:gd name="T5" fmla="*/ 55 h 55"/>
              <a:gd name="T6" fmla="*/ 63 w 69"/>
              <a:gd name="T7" fmla="*/ 40 h 55"/>
              <a:gd name="T8" fmla="*/ 34 w 69"/>
              <a:gd name="T9" fmla="*/ 18 h 55"/>
              <a:gd name="T10" fmla="*/ 9 w 69"/>
              <a:gd name="T11" fmla="*/ 4 h 55"/>
              <a:gd name="T12" fmla="*/ 0 w 69"/>
              <a:gd name="T13" fmla="*/ 0 h 55"/>
              <a:gd name="T14" fmla="*/ 5 w 69"/>
              <a:gd name="T15" fmla="*/ 8 h 55"/>
              <a:gd name="T16" fmla="*/ 24 w 69"/>
              <a:gd name="T17" fmla="*/ 28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9" h="55">
                <a:moveTo>
                  <a:pt x="24" y="28"/>
                </a:moveTo>
                <a:lnTo>
                  <a:pt x="53" y="52"/>
                </a:lnTo>
                <a:lnTo>
                  <a:pt x="69" y="55"/>
                </a:lnTo>
                <a:lnTo>
                  <a:pt x="63" y="40"/>
                </a:lnTo>
                <a:lnTo>
                  <a:pt x="34" y="18"/>
                </a:lnTo>
                <a:lnTo>
                  <a:pt x="9" y="4"/>
                </a:lnTo>
                <a:lnTo>
                  <a:pt x="0" y="0"/>
                </a:lnTo>
                <a:lnTo>
                  <a:pt x="5" y="8"/>
                </a:lnTo>
                <a:lnTo>
                  <a:pt x="24" y="2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841" name="Freeform 348"/>
          <p:cNvSpPr>
            <a:spLocks/>
          </p:cNvSpPr>
          <p:nvPr/>
        </p:nvSpPr>
        <p:spPr bwMode="auto">
          <a:xfrm>
            <a:off x="7316787" y="2354263"/>
            <a:ext cx="4762" cy="6350"/>
          </a:xfrm>
          <a:custGeom>
            <a:avLst/>
            <a:gdLst>
              <a:gd name="T0" fmla="*/ 0 w 27"/>
              <a:gd name="T1" fmla="*/ 29 h 48"/>
              <a:gd name="T2" fmla="*/ 5 w 27"/>
              <a:gd name="T3" fmla="*/ 47 h 48"/>
              <a:gd name="T4" fmla="*/ 18 w 27"/>
              <a:gd name="T5" fmla="*/ 48 h 48"/>
              <a:gd name="T6" fmla="*/ 27 w 27"/>
              <a:gd name="T7" fmla="*/ 34 h 48"/>
              <a:gd name="T8" fmla="*/ 24 w 27"/>
              <a:gd name="T9" fmla="*/ 17 h 48"/>
              <a:gd name="T10" fmla="*/ 13 w 27"/>
              <a:gd name="T11" fmla="*/ 2 h 48"/>
              <a:gd name="T12" fmla="*/ 5 w 27"/>
              <a:gd name="T13" fmla="*/ 0 h 48"/>
              <a:gd name="T14" fmla="*/ 1 w 27"/>
              <a:gd name="T15" fmla="*/ 8 h 48"/>
              <a:gd name="T16" fmla="*/ 0 w 27"/>
              <a:gd name="T17" fmla="*/ 29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7" h="48">
                <a:moveTo>
                  <a:pt x="0" y="29"/>
                </a:moveTo>
                <a:lnTo>
                  <a:pt x="5" y="47"/>
                </a:lnTo>
                <a:lnTo>
                  <a:pt x="18" y="48"/>
                </a:lnTo>
                <a:lnTo>
                  <a:pt x="27" y="34"/>
                </a:lnTo>
                <a:lnTo>
                  <a:pt x="24" y="17"/>
                </a:lnTo>
                <a:lnTo>
                  <a:pt x="13" y="2"/>
                </a:lnTo>
                <a:lnTo>
                  <a:pt x="5" y="0"/>
                </a:lnTo>
                <a:lnTo>
                  <a:pt x="1" y="8"/>
                </a:lnTo>
                <a:lnTo>
                  <a:pt x="0" y="2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842" name="Freeform 349"/>
          <p:cNvSpPr>
            <a:spLocks/>
          </p:cNvSpPr>
          <p:nvPr/>
        </p:nvSpPr>
        <p:spPr bwMode="auto">
          <a:xfrm>
            <a:off x="7296150" y="2357438"/>
            <a:ext cx="11112" cy="6350"/>
          </a:xfrm>
          <a:custGeom>
            <a:avLst/>
            <a:gdLst>
              <a:gd name="T0" fmla="*/ 0 w 82"/>
              <a:gd name="T1" fmla="*/ 0 h 45"/>
              <a:gd name="T2" fmla="*/ 12 w 82"/>
              <a:gd name="T3" fmla="*/ 14 h 45"/>
              <a:gd name="T4" fmla="*/ 41 w 82"/>
              <a:gd name="T5" fmla="*/ 33 h 45"/>
              <a:gd name="T6" fmla="*/ 70 w 82"/>
              <a:gd name="T7" fmla="*/ 45 h 45"/>
              <a:gd name="T8" fmla="*/ 82 w 82"/>
              <a:gd name="T9" fmla="*/ 45 h 45"/>
              <a:gd name="T10" fmla="*/ 70 w 82"/>
              <a:gd name="T11" fmla="*/ 31 h 45"/>
              <a:gd name="T12" fmla="*/ 41 w 82"/>
              <a:gd name="T13" fmla="*/ 12 h 45"/>
              <a:gd name="T14" fmla="*/ 12 w 82"/>
              <a:gd name="T15" fmla="*/ 0 h 45"/>
              <a:gd name="T16" fmla="*/ 0 w 82"/>
              <a:gd name="T17" fmla="*/ 0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2" h="45">
                <a:moveTo>
                  <a:pt x="0" y="0"/>
                </a:moveTo>
                <a:lnTo>
                  <a:pt x="12" y="14"/>
                </a:lnTo>
                <a:lnTo>
                  <a:pt x="41" y="33"/>
                </a:lnTo>
                <a:lnTo>
                  <a:pt x="70" y="45"/>
                </a:lnTo>
                <a:lnTo>
                  <a:pt x="82" y="45"/>
                </a:lnTo>
                <a:lnTo>
                  <a:pt x="70" y="31"/>
                </a:lnTo>
                <a:lnTo>
                  <a:pt x="41" y="12"/>
                </a:lnTo>
                <a:lnTo>
                  <a:pt x="12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843" name="Freeform 350"/>
          <p:cNvSpPr>
            <a:spLocks/>
          </p:cNvSpPr>
          <p:nvPr/>
        </p:nvSpPr>
        <p:spPr bwMode="auto">
          <a:xfrm>
            <a:off x="7700962" y="2357438"/>
            <a:ext cx="14287" cy="1588"/>
          </a:xfrm>
          <a:custGeom>
            <a:avLst/>
            <a:gdLst>
              <a:gd name="T0" fmla="*/ 12 w 95"/>
              <a:gd name="T1" fmla="*/ 8 h 11"/>
              <a:gd name="T2" fmla="*/ 55 w 95"/>
              <a:gd name="T3" fmla="*/ 11 h 11"/>
              <a:gd name="T4" fmla="*/ 95 w 95"/>
              <a:gd name="T5" fmla="*/ 8 h 11"/>
              <a:gd name="T6" fmla="*/ 95 w 95"/>
              <a:gd name="T7" fmla="*/ 1 h 11"/>
              <a:gd name="T8" fmla="*/ 47 w 95"/>
              <a:gd name="T9" fmla="*/ 0 h 11"/>
              <a:gd name="T10" fmla="*/ 18 w 95"/>
              <a:gd name="T11" fmla="*/ 1 h 11"/>
              <a:gd name="T12" fmla="*/ 3 w 95"/>
              <a:gd name="T13" fmla="*/ 3 h 11"/>
              <a:gd name="T14" fmla="*/ 0 w 95"/>
              <a:gd name="T15" fmla="*/ 4 h 11"/>
              <a:gd name="T16" fmla="*/ 0 w 95"/>
              <a:gd name="T17" fmla="*/ 5 h 11"/>
              <a:gd name="T18" fmla="*/ 4 w 95"/>
              <a:gd name="T19" fmla="*/ 7 h 11"/>
              <a:gd name="T20" fmla="*/ 12 w 95"/>
              <a:gd name="T21" fmla="*/ 8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95" h="11">
                <a:moveTo>
                  <a:pt x="12" y="8"/>
                </a:moveTo>
                <a:lnTo>
                  <a:pt x="55" y="11"/>
                </a:lnTo>
                <a:lnTo>
                  <a:pt x="95" y="8"/>
                </a:lnTo>
                <a:lnTo>
                  <a:pt x="95" y="1"/>
                </a:lnTo>
                <a:lnTo>
                  <a:pt x="47" y="0"/>
                </a:lnTo>
                <a:lnTo>
                  <a:pt x="18" y="1"/>
                </a:lnTo>
                <a:lnTo>
                  <a:pt x="3" y="3"/>
                </a:lnTo>
                <a:lnTo>
                  <a:pt x="0" y="4"/>
                </a:lnTo>
                <a:lnTo>
                  <a:pt x="0" y="5"/>
                </a:lnTo>
                <a:lnTo>
                  <a:pt x="4" y="7"/>
                </a:lnTo>
                <a:lnTo>
                  <a:pt x="12" y="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844" name="Freeform 351"/>
          <p:cNvSpPr>
            <a:spLocks/>
          </p:cNvSpPr>
          <p:nvPr/>
        </p:nvSpPr>
        <p:spPr bwMode="auto">
          <a:xfrm>
            <a:off x="7727950" y="2359026"/>
            <a:ext cx="65087" cy="14288"/>
          </a:xfrm>
          <a:custGeom>
            <a:avLst/>
            <a:gdLst>
              <a:gd name="T0" fmla="*/ 186 w 453"/>
              <a:gd name="T1" fmla="*/ 50 h 95"/>
              <a:gd name="T2" fmla="*/ 421 w 453"/>
              <a:gd name="T3" fmla="*/ 95 h 95"/>
              <a:gd name="T4" fmla="*/ 453 w 453"/>
              <a:gd name="T5" fmla="*/ 93 h 95"/>
              <a:gd name="T6" fmla="*/ 241 w 453"/>
              <a:gd name="T7" fmla="*/ 40 h 95"/>
              <a:gd name="T8" fmla="*/ 0 w 453"/>
              <a:gd name="T9" fmla="*/ 0 h 95"/>
              <a:gd name="T10" fmla="*/ 33 w 453"/>
              <a:gd name="T11" fmla="*/ 17 h 95"/>
              <a:gd name="T12" fmla="*/ 186 w 453"/>
              <a:gd name="T13" fmla="*/ 50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53" h="95">
                <a:moveTo>
                  <a:pt x="186" y="50"/>
                </a:moveTo>
                <a:lnTo>
                  <a:pt x="421" y="95"/>
                </a:lnTo>
                <a:lnTo>
                  <a:pt x="453" y="93"/>
                </a:lnTo>
                <a:lnTo>
                  <a:pt x="241" y="40"/>
                </a:lnTo>
                <a:lnTo>
                  <a:pt x="0" y="0"/>
                </a:lnTo>
                <a:lnTo>
                  <a:pt x="33" y="17"/>
                </a:lnTo>
                <a:lnTo>
                  <a:pt x="186" y="5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845" name="Freeform 352"/>
          <p:cNvSpPr>
            <a:spLocks/>
          </p:cNvSpPr>
          <p:nvPr/>
        </p:nvSpPr>
        <p:spPr bwMode="auto">
          <a:xfrm>
            <a:off x="7292975" y="2363788"/>
            <a:ext cx="7937" cy="4763"/>
          </a:xfrm>
          <a:custGeom>
            <a:avLst/>
            <a:gdLst>
              <a:gd name="T0" fmla="*/ 0 w 56"/>
              <a:gd name="T1" fmla="*/ 17 h 33"/>
              <a:gd name="T2" fmla="*/ 9 w 56"/>
              <a:gd name="T3" fmla="*/ 33 h 33"/>
              <a:gd name="T4" fmla="*/ 29 w 56"/>
              <a:gd name="T5" fmla="*/ 33 h 33"/>
              <a:gd name="T6" fmla="*/ 48 w 56"/>
              <a:gd name="T7" fmla="*/ 24 h 33"/>
              <a:gd name="T8" fmla="*/ 56 w 56"/>
              <a:gd name="T9" fmla="*/ 17 h 33"/>
              <a:gd name="T10" fmla="*/ 48 w 56"/>
              <a:gd name="T11" fmla="*/ 10 h 33"/>
              <a:gd name="T12" fmla="*/ 29 w 56"/>
              <a:gd name="T13" fmla="*/ 0 h 33"/>
              <a:gd name="T14" fmla="*/ 9 w 56"/>
              <a:gd name="T15" fmla="*/ 1 h 33"/>
              <a:gd name="T16" fmla="*/ 0 w 56"/>
              <a:gd name="T17" fmla="*/ 17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6" h="33">
                <a:moveTo>
                  <a:pt x="0" y="17"/>
                </a:moveTo>
                <a:lnTo>
                  <a:pt x="9" y="33"/>
                </a:lnTo>
                <a:lnTo>
                  <a:pt x="29" y="33"/>
                </a:lnTo>
                <a:lnTo>
                  <a:pt x="48" y="24"/>
                </a:lnTo>
                <a:lnTo>
                  <a:pt x="56" y="17"/>
                </a:lnTo>
                <a:lnTo>
                  <a:pt x="48" y="10"/>
                </a:lnTo>
                <a:lnTo>
                  <a:pt x="29" y="0"/>
                </a:lnTo>
                <a:lnTo>
                  <a:pt x="9" y="1"/>
                </a:lnTo>
                <a:lnTo>
                  <a:pt x="0" y="1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846" name="Freeform 353"/>
          <p:cNvSpPr>
            <a:spLocks/>
          </p:cNvSpPr>
          <p:nvPr/>
        </p:nvSpPr>
        <p:spPr bwMode="auto">
          <a:xfrm>
            <a:off x="6891337" y="2363788"/>
            <a:ext cx="55562" cy="63500"/>
          </a:xfrm>
          <a:custGeom>
            <a:avLst/>
            <a:gdLst>
              <a:gd name="T0" fmla="*/ 130 w 387"/>
              <a:gd name="T1" fmla="*/ 135 h 442"/>
              <a:gd name="T2" fmla="*/ 216 w 387"/>
              <a:gd name="T3" fmla="*/ 235 h 442"/>
              <a:gd name="T4" fmla="*/ 243 w 387"/>
              <a:gd name="T5" fmla="*/ 287 h 442"/>
              <a:gd name="T6" fmla="*/ 239 w 387"/>
              <a:gd name="T7" fmla="*/ 293 h 442"/>
              <a:gd name="T8" fmla="*/ 239 w 387"/>
              <a:gd name="T9" fmla="*/ 295 h 442"/>
              <a:gd name="T10" fmla="*/ 243 w 387"/>
              <a:gd name="T11" fmla="*/ 294 h 442"/>
              <a:gd name="T12" fmla="*/ 251 w 387"/>
              <a:gd name="T13" fmla="*/ 290 h 442"/>
              <a:gd name="T14" fmla="*/ 286 w 387"/>
              <a:gd name="T15" fmla="*/ 293 h 442"/>
              <a:gd name="T16" fmla="*/ 330 w 387"/>
              <a:gd name="T17" fmla="*/ 320 h 442"/>
              <a:gd name="T18" fmla="*/ 369 w 387"/>
              <a:gd name="T19" fmla="*/ 367 h 442"/>
              <a:gd name="T20" fmla="*/ 344 w 387"/>
              <a:gd name="T21" fmla="*/ 409 h 442"/>
              <a:gd name="T22" fmla="*/ 325 w 387"/>
              <a:gd name="T23" fmla="*/ 434 h 442"/>
              <a:gd name="T24" fmla="*/ 320 w 387"/>
              <a:gd name="T25" fmla="*/ 442 h 442"/>
              <a:gd name="T26" fmla="*/ 329 w 387"/>
              <a:gd name="T27" fmla="*/ 436 h 442"/>
              <a:gd name="T28" fmla="*/ 355 w 387"/>
              <a:gd name="T29" fmla="*/ 416 h 442"/>
              <a:gd name="T30" fmla="*/ 387 w 387"/>
              <a:gd name="T31" fmla="*/ 374 h 442"/>
              <a:gd name="T32" fmla="*/ 377 w 387"/>
              <a:gd name="T33" fmla="*/ 327 h 442"/>
              <a:gd name="T34" fmla="*/ 356 w 387"/>
              <a:gd name="T35" fmla="*/ 296 h 442"/>
              <a:gd name="T36" fmla="*/ 338 w 387"/>
              <a:gd name="T37" fmla="*/ 290 h 442"/>
              <a:gd name="T38" fmla="*/ 279 w 387"/>
              <a:gd name="T39" fmla="*/ 252 h 442"/>
              <a:gd name="T40" fmla="*/ 161 w 387"/>
              <a:gd name="T41" fmla="*/ 149 h 442"/>
              <a:gd name="T42" fmla="*/ 0 w 387"/>
              <a:gd name="T43" fmla="*/ 0 h 442"/>
              <a:gd name="T44" fmla="*/ 130 w 387"/>
              <a:gd name="T45" fmla="*/ 135 h 4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387" h="442">
                <a:moveTo>
                  <a:pt x="130" y="135"/>
                </a:moveTo>
                <a:lnTo>
                  <a:pt x="216" y="235"/>
                </a:lnTo>
                <a:lnTo>
                  <a:pt x="243" y="287"/>
                </a:lnTo>
                <a:lnTo>
                  <a:pt x="239" y="293"/>
                </a:lnTo>
                <a:lnTo>
                  <a:pt x="239" y="295"/>
                </a:lnTo>
                <a:lnTo>
                  <a:pt x="243" y="294"/>
                </a:lnTo>
                <a:lnTo>
                  <a:pt x="251" y="290"/>
                </a:lnTo>
                <a:lnTo>
                  <a:pt x="286" y="293"/>
                </a:lnTo>
                <a:lnTo>
                  <a:pt x="330" y="320"/>
                </a:lnTo>
                <a:lnTo>
                  <a:pt x="369" y="367"/>
                </a:lnTo>
                <a:lnTo>
                  <a:pt x="344" y="409"/>
                </a:lnTo>
                <a:lnTo>
                  <a:pt x="325" y="434"/>
                </a:lnTo>
                <a:lnTo>
                  <a:pt x="320" y="442"/>
                </a:lnTo>
                <a:lnTo>
                  <a:pt x="329" y="436"/>
                </a:lnTo>
                <a:lnTo>
                  <a:pt x="355" y="416"/>
                </a:lnTo>
                <a:lnTo>
                  <a:pt x="387" y="374"/>
                </a:lnTo>
                <a:lnTo>
                  <a:pt x="377" y="327"/>
                </a:lnTo>
                <a:lnTo>
                  <a:pt x="356" y="296"/>
                </a:lnTo>
                <a:lnTo>
                  <a:pt x="338" y="290"/>
                </a:lnTo>
                <a:lnTo>
                  <a:pt x="279" y="252"/>
                </a:lnTo>
                <a:lnTo>
                  <a:pt x="161" y="149"/>
                </a:lnTo>
                <a:lnTo>
                  <a:pt x="0" y="0"/>
                </a:lnTo>
                <a:lnTo>
                  <a:pt x="130" y="13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847" name="Freeform 354"/>
          <p:cNvSpPr>
            <a:spLocks/>
          </p:cNvSpPr>
          <p:nvPr/>
        </p:nvSpPr>
        <p:spPr bwMode="auto">
          <a:xfrm>
            <a:off x="7221537" y="2366963"/>
            <a:ext cx="42862" cy="9525"/>
          </a:xfrm>
          <a:custGeom>
            <a:avLst/>
            <a:gdLst>
              <a:gd name="T0" fmla="*/ 0 w 305"/>
              <a:gd name="T1" fmla="*/ 1 h 67"/>
              <a:gd name="T2" fmla="*/ 155 w 305"/>
              <a:gd name="T3" fmla="*/ 45 h 67"/>
              <a:gd name="T4" fmla="*/ 305 w 305"/>
              <a:gd name="T5" fmla="*/ 67 h 67"/>
              <a:gd name="T6" fmla="*/ 303 w 305"/>
              <a:gd name="T7" fmla="*/ 60 h 67"/>
              <a:gd name="T8" fmla="*/ 280 w 305"/>
              <a:gd name="T9" fmla="*/ 57 h 67"/>
              <a:gd name="T10" fmla="*/ 259 w 305"/>
              <a:gd name="T11" fmla="*/ 52 h 67"/>
              <a:gd name="T12" fmla="*/ 254 w 305"/>
              <a:gd name="T13" fmla="*/ 40 h 67"/>
              <a:gd name="T14" fmla="*/ 245 w 305"/>
              <a:gd name="T15" fmla="*/ 30 h 67"/>
              <a:gd name="T16" fmla="*/ 210 w 305"/>
              <a:gd name="T17" fmla="*/ 26 h 67"/>
              <a:gd name="T18" fmla="*/ 146 w 305"/>
              <a:gd name="T19" fmla="*/ 20 h 67"/>
              <a:gd name="T20" fmla="*/ 72 w 305"/>
              <a:gd name="T21" fmla="*/ 7 h 67"/>
              <a:gd name="T22" fmla="*/ 16 w 305"/>
              <a:gd name="T23" fmla="*/ 0 h 67"/>
              <a:gd name="T24" fmla="*/ 0 w 305"/>
              <a:gd name="T25" fmla="*/ 1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05" h="67">
                <a:moveTo>
                  <a:pt x="0" y="1"/>
                </a:moveTo>
                <a:lnTo>
                  <a:pt x="155" y="45"/>
                </a:lnTo>
                <a:lnTo>
                  <a:pt x="305" y="67"/>
                </a:lnTo>
                <a:lnTo>
                  <a:pt x="303" y="60"/>
                </a:lnTo>
                <a:lnTo>
                  <a:pt x="280" y="57"/>
                </a:lnTo>
                <a:lnTo>
                  <a:pt x="259" y="52"/>
                </a:lnTo>
                <a:lnTo>
                  <a:pt x="254" y="40"/>
                </a:lnTo>
                <a:lnTo>
                  <a:pt x="245" y="30"/>
                </a:lnTo>
                <a:lnTo>
                  <a:pt x="210" y="26"/>
                </a:lnTo>
                <a:lnTo>
                  <a:pt x="146" y="20"/>
                </a:lnTo>
                <a:lnTo>
                  <a:pt x="72" y="7"/>
                </a:lnTo>
                <a:lnTo>
                  <a:pt x="16" y="0"/>
                </a:lnTo>
                <a:lnTo>
                  <a:pt x="0" y="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848" name="Freeform 355"/>
          <p:cNvSpPr>
            <a:spLocks/>
          </p:cNvSpPr>
          <p:nvPr/>
        </p:nvSpPr>
        <p:spPr bwMode="auto">
          <a:xfrm>
            <a:off x="7270750" y="2373313"/>
            <a:ext cx="12700" cy="4763"/>
          </a:xfrm>
          <a:custGeom>
            <a:avLst/>
            <a:gdLst>
              <a:gd name="T0" fmla="*/ 0 w 89"/>
              <a:gd name="T1" fmla="*/ 15 h 31"/>
              <a:gd name="T2" fmla="*/ 18 w 89"/>
              <a:gd name="T3" fmla="*/ 27 h 31"/>
              <a:gd name="T4" fmla="*/ 50 w 89"/>
              <a:gd name="T5" fmla="*/ 31 h 31"/>
              <a:gd name="T6" fmla="*/ 77 w 89"/>
              <a:gd name="T7" fmla="*/ 27 h 31"/>
              <a:gd name="T8" fmla="*/ 89 w 89"/>
              <a:gd name="T9" fmla="*/ 15 h 31"/>
              <a:gd name="T10" fmla="*/ 75 w 89"/>
              <a:gd name="T11" fmla="*/ 4 h 31"/>
              <a:gd name="T12" fmla="*/ 40 w 89"/>
              <a:gd name="T13" fmla="*/ 0 h 31"/>
              <a:gd name="T14" fmla="*/ 8 w 89"/>
              <a:gd name="T15" fmla="*/ 4 h 31"/>
              <a:gd name="T16" fmla="*/ 0 w 89"/>
              <a:gd name="T17" fmla="*/ 15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9" h="31">
                <a:moveTo>
                  <a:pt x="0" y="15"/>
                </a:moveTo>
                <a:lnTo>
                  <a:pt x="18" y="27"/>
                </a:lnTo>
                <a:lnTo>
                  <a:pt x="50" y="31"/>
                </a:lnTo>
                <a:lnTo>
                  <a:pt x="77" y="27"/>
                </a:lnTo>
                <a:lnTo>
                  <a:pt x="89" y="15"/>
                </a:lnTo>
                <a:lnTo>
                  <a:pt x="75" y="4"/>
                </a:lnTo>
                <a:lnTo>
                  <a:pt x="40" y="0"/>
                </a:lnTo>
                <a:lnTo>
                  <a:pt x="8" y="4"/>
                </a:lnTo>
                <a:lnTo>
                  <a:pt x="0" y="1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849" name="Freeform 356"/>
          <p:cNvSpPr>
            <a:spLocks/>
          </p:cNvSpPr>
          <p:nvPr/>
        </p:nvSpPr>
        <p:spPr bwMode="auto">
          <a:xfrm>
            <a:off x="7286625" y="2374901"/>
            <a:ext cx="30162" cy="4763"/>
          </a:xfrm>
          <a:custGeom>
            <a:avLst/>
            <a:gdLst>
              <a:gd name="T0" fmla="*/ 0 w 215"/>
              <a:gd name="T1" fmla="*/ 16 h 33"/>
              <a:gd name="T2" fmla="*/ 103 w 215"/>
              <a:gd name="T3" fmla="*/ 33 h 33"/>
              <a:gd name="T4" fmla="*/ 215 w 215"/>
              <a:gd name="T5" fmla="*/ 16 h 33"/>
              <a:gd name="T6" fmla="*/ 189 w 215"/>
              <a:gd name="T7" fmla="*/ 5 h 33"/>
              <a:gd name="T8" fmla="*/ 111 w 215"/>
              <a:gd name="T9" fmla="*/ 0 h 33"/>
              <a:gd name="T10" fmla="*/ 33 w 215"/>
              <a:gd name="T11" fmla="*/ 6 h 33"/>
              <a:gd name="T12" fmla="*/ 0 w 215"/>
              <a:gd name="T13" fmla="*/ 16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5" h="33">
                <a:moveTo>
                  <a:pt x="0" y="16"/>
                </a:moveTo>
                <a:lnTo>
                  <a:pt x="103" y="33"/>
                </a:lnTo>
                <a:lnTo>
                  <a:pt x="215" y="16"/>
                </a:lnTo>
                <a:lnTo>
                  <a:pt x="189" y="5"/>
                </a:lnTo>
                <a:lnTo>
                  <a:pt x="111" y="0"/>
                </a:lnTo>
                <a:lnTo>
                  <a:pt x="33" y="6"/>
                </a:lnTo>
                <a:lnTo>
                  <a:pt x="0" y="1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850" name="Freeform 357"/>
          <p:cNvSpPr>
            <a:spLocks/>
          </p:cNvSpPr>
          <p:nvPr/>
        </p:nvSpPr>
        <p:spPr bwMode="auto">
          <a:xfrm>
            <a:off x="7796212" y="2374901"/>
            <a:ext cx="14287" cy="3175"/>
          </a:xfrm>
          <a:custGeom>
            <a:avLst/>
            <a:gdLst>
              <a:gd name="T0" fmla="*/ 0 w 104"/>
              <a:gd name="T1" fmla="*/ 8 h 26"/>
              <a:gd name="T2" fmla="*/ 15 w 104"/>
              <a:gd name="T3" fmla="*/ 16 h 26"/>
              <a:gd name="T4" fmla="*/ 52 w 104"/>
              <a:gd name="T5" fmla="*/ 24 h 26"/>
              <a:gd name="T6" fmla="*/ 89 w 104"/>
              <a:gd name="T7" fmla="*/ 26 h 26"/>
              <a:gd name="T8" fmla="*/ 104 w 104"/>
              <a:gd name="T9" fmla="*/ 18 h 26"/>
              <a:gd name="T10" fmla="*/ 89 w 104"/>
              <a:gd name="T11" fmla="*/ 5 h 26"/>
              <a:gd name="T12" fmla="*/ 52 w 104"/>
              <a:gd name="T13" fmla="*/ 0 h 26"/>
              <a:gd name="T14" fmla="*/ 15 w 104"/>
              <a:gd name="T15" fmla="*/ 3 h 26"/>
              <a:gd name="T16" fmla="*/ 0 w 104"/>
              <a:gd name="T17" fmla="*/ 8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4" h="26">
                <a:moveTo>
                  <a:pt x="0" y="8"/>
                </a:moveTo>
                <a:lnTo>
                  <a:pt x="15" y="16"/>
                </a:lnTo>
                <a:lnTo>
                  <a:pt x="52" y="24"/>
                </a:lnTo>
                <a:lnTo>
                  <a:pt x="89" y="26"/>
                </a:lnTo>
                <a:lnTo>
                  <a:pt x="104" y="18"/>
                </a:lnTo>
                <a:lnTo>
                  <a:pt x="89" y="5"/>
                </a:lnTo>
                <a:lnTo>
                  <a:pt x="52" y="0"/>
                </a:lnTo>
                <a:lnTo>
                  <a:pt x="15" y="3"/>
                </a:lnTo>
                <a:lnTo>
                  <a:pt x="0" y="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851" name="Freeform 358"/>
          <p:cNvSpPr>
            <a:spLocks/>
          </p:cNvSpPr>
          <p:nvPr/>
        </p:nvSpPr>
        <p:spPr bwMode="auto">
          <a:xfrm>
            <a:off x="7096125" y="2381251"/>
            <a:ext cx="1587" cy="9525"/>
          </a:xfrm>
          <a:custGeom>
            <a:avLst/>
            <a:gdLst>
              <a:gd name="T0" fmla="*/ 0 w 14"/>
              <a:gd name="T1" fmla="*/ 32 h 63"/>
              <a:gd name="T2" fmla="*/ 1 w 14"/>
              <a:gd name="T3" fmla="*/ 51 h 63"/>
              <a:gd name="T4" fmla="*/ 3 w 14"/>
              <a:gd name="T5" fmla="*/ 61 h 63"/>
              <a:gd name="T6" fmla="*/ 6 w 14"/>
              <a:gd name="T7" fmla="*/ 63 h 63"/>
              <a:gd name="T8" fmla="*/ 11 w 14"/>
              <a:gd name="T9" fmla="*/ 57 h 63"/>
              <a:gd name="T10" fmla="*/ 14 w 14"/>
              <a:gd name="T11" fmla="*/ 32 h 63"/>
              <a:gd name="T12" fmla="*/ 11 w 14"/>
              <a:gd name="T13" fmla="*/ 5 h 63"/>
              <a:gd name="T14" fmla="*/ 6 w 14"/>
              <a:gd name="T15" fmla="*/ 0 h 63"/>
              <a:gd name="T16" fmla="*/ 3 w 14"/>
              <a:gd name="T17" fmla="*/ 3 h 63"/>
              <a:gd name="T18" fmla="*/ 1 w 14"/>
              <a:gd name="T19" fmla="*/ 14 h 63"/>
              <a:gd name="T20" fmla="*/ 0 w 14"/>
              <a:gd name="T21" fmla="*/ 32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4" h="63">
                <a:moveTo>
                  <a:pt x="0" y="32"/>
                </a:moveTo>
                <a:lnTo>
                  <a:pt x="1" y="51"/>
                </a:lnTo>
                <a:lnTo>
                  <a:pt x="3" y="61"/>
                </a:lnTo>
                <a:lnTo>
                  <a:pt x="6" y="63"/>
                </a:lnTo>
                <a:lnTo>
                  <a:pt x="11" y="57"/>
                </a:lnTo>
                <a:lnTo>
                  <a:pt x="14" y="32"/>
                </a:lnTo>
                <a:lnTo>
                  <a:pt x="11" y="5"/>
                </a:lnTo>
                <a:lnTo>
                  <a:pt x="6" y="0"/>
                </a:lnTo>
                <a:lnTo>
                  <a:pt x="3" y="3"/>
                </a:lnTo>
                <a:lnTo>
                  <a:pt x="1" y="14"/>
                </a:lnTo>
                <a:lnTo>
                  <a:pt x="0" y="3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852" name="Freeform 359"/>
          <p:cNvSpPr>
            <a:spLocks/>
          </p:cNvSpPr>
          <p:nvPr/>
        </p:nvSpPr>
        <p:spPr bwMode="auto">
          <a:xfrm>
            <a:off x="6884987" y="2392363"/>
            <a:ext cx="1587" cy="20638"/>
          </a:xfrm>
          <a:custGeom>
            <a:avLst/>
            <a:gdLst>
              <a:gd name="T0" fmla="*/ 0 w 11"/>
              <a:gd name="T1" fmla="*/ 71 h 143"/>
              <a:gd name="T2" fmla="*/ 1 w 11"/>
              <a:gd name="T3" fmla="*/ 113 h 143"/>
              <a:gd name="T4" fmla="*/ 3 w 11"/>
              <a:gd name="T5" fmla="*/ 138 h 143"/>
              <a:gd name="T6" fmla="*/ 4 w 11"/>
              <a:gd name="T7" fmla="*/ 143 h 143"/>
              <a:gd name="T8" fmla="*/ 5 w 11"/>
              <a:gd name="T9" fmla="*/ 143 h 143"/>
              <a:gd name="T10" fmla="*/ 7 w 11"/>
              <a:gd name="T11" fmla="*/ 138 h 143"/>
              <a:gd name="T12" fmla="*/ 8 w 11"/>
              <a:gd name="T13" fmla="*/ 127 h 143"/>
              <a:gd name="T14" fmla="*/ 11 w 11"/>
              <a:gd name="T15" fmla="*/ 63 h 143"/>
              <a:gd name="T16" fmla="*/ 8 w 11"/>
              <a:gd name="T17" fmla="*/ 3 h 143"/>
              <a:gd name="T18" fmla="*/ 3 w 11"/>
              <a:gd name="T19" fmla="*/ 0 h 143"/>
              <a:gd name="T20" fmla="*/ 0 w 11"/>
              <a:gd name="T21" fmla="*/ 71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1" h="143">
                <a:moveTo>
                  <a:pt x="0" y="71"/>
                </a:moveTo>
                <a:lnTo>
                  <a:pt x="1" y="113"/>
                </a:lnTo>
                <a:lnTo>
                  <a:pt x="3" y="138"/>
                </a:lnTo>
                <a:lnTo>
                  <a:pt x="4" y="143"/>
                </a:lnTo>
                <a:lnTo>
                  <a:pt x="5" y="143"/>
                </a:lnTo>
                <a:lnTo>
                  <a:pt x="7" y="138"/>
                </a:lnTo>
                <a:lnTo>
                  <a:pt x="8" y="127"/>
                </a:lnTo>
                <a:lnTo>
                  <a:pt x="11" y="63"/>
                </a:lnTo>
                <a:lnTo>
                  <a:pt x="8" y="3"/>
                </a:lnTo>
                <a:lnTo>
                  <a:pt x="3" y="0"/>
                </a:lnTo>
                <a:lnTo>
                  <a:pt x="0" y="7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853" name="Freeform 360"/>
          <p:cNvSpPr>
            <a:spLocks/>
          </p:cNvSpPr>
          <p:nvPr/>
        </p:nvSpPr>
        <p:spPr bwMode="auto">
          <a:xfrm>
            <a:off x="6948487" y="2397126"/>
            <a:ext cx="82550" cy="76200"/>
          </a:xfrm>
          <a:custGeom>
            <a:avLst/>
            <a:gdLst>
              <a:gd name="T0" fmla="*/ 27 w 576"/>
              <a:gd name="T1" fmla="*/ 35 h 520"/>
              <a:gd name="T2" fmla="*/ 131 w 576"/>
              <a:gd name="T3" fmla="*/ 153 h 520"/>
              <a:gd name="T4" fmla="*/ 235 w 576"/>
              <a:gd name="T5" fmla="*/ 260 h 520"/>
              <a:gd name="T6" fmla="*/ 306 w 576"/>
              <a:gd name="T7" fmla="*/ 337 h 520"/>
              <a:gd name="T8" fmla="*/ 328 w 576"/>
              <a:gd name="T9" fmla="*/ 380 h 520"/>
              <a:gd name="T10" fmla="*/ 328 w 576"/>
              <a:gd name="T11" fmla="*/ 391 h 520"/>
              <a:gd name="T12" fmla="*/ 345 w 576"/>
              <a:gd name="T13" fmla="*/ 392 h 520"/>
              <a:gd name="T14" fmla="*/ 362 w 576"/>
              <a:gd name="T15" fmla="*/ 394 h 520"/>
              <a:gd name="T16" fmla="*/ 368 w 576"/>
              <a:gd name="T17" fmla="*/ 409 h 520"/>
              <a:gd name="T18" fmla="*/ 375 w 576"/>
              <a:gd name="T19" fmla="*/ 425 h 520"/>
              <a:gd name="T20" fmla="*/ 398 w 576"/>
              <a:gd name="T21" fmla="*/ 429 h 520"/>
              <a:gd name="T22" fmla="*/ 423 w 576"/>
              <a:gd name="T23" fmla="*/ 436 h 520"/>
              <a:gd name="T24" fmla="*/ 434 w 576"/>
              <a:gd name="T25" fmla="*/ 452 h 520"/>
              <a:gd name="T26" fmla="*/ 439 w 576"/>
              <a:gd name="T27" fmla="*/ 474 h 520"/>
              <a:gd name="T28" fmla="*/ 452 w 576"/>
              <a:gd name="T29" fmla="*/ 493 h 520"/>
              <a:gd name="T30" fmla="*/ 458 w 576"/>
              <a:gd name="T31" fmla="*/ 499 h 520"/>
              <a:gd name="T32" fmla="*/ 461 w 576"/>
              <a:gd name="T33" fmla="*/ 499 h 520"/>
              <a:gd name="T34" fmla="*/ 460 w 576"/>
              <a:gd name="T35" fmla="*/ 493 h 520"/>
              <a:gd name="T36" fmla="*/ 456 w 576"/>
              <a:gd name="T37" fmla="*/ 483 h 520"/>
              <a:gd name="T38" fmla="*/ 461 w 576"/>
              <a:gd name="T39" fmla="*/ 460 h 520"/>
              <a:gd name="T40" fmla="*/ 518 w 576"/>
              <a:gd name="T41" fmla="*/ 489 h 520"/>
              <a:gd name="T42" fmla="*/ 551 w 576"/>
              <a:gd name="T43" fmla="*/ 511 h 520"/>
              <a:gd name="T44" fmla="*/ 576 w 576"/>
              <a:gd name="T45" fmla="*/ 520 h 520"/>
              <a:gd name="T46" fmla="*/ 547 w 576"/>
              <a:gd name="T47" fmla="*/ 490 h 520"/>
              <a:gd name="T48" fmla="*/ 450 w 576"/>
              <a:gd name="T49" fmla="*/ 419 h 520"/>
              <a:gd name="T50" fmla="*/ 293 w 576"/>
              <a:gd name="T51" fmla="*/ 288 h 520"/>
              <a:gd name="T52" fmla="*/ 113 w 576"/>
              <a:gd name="T53" fmla="*/ 113 h 520"/>
              <a:gd name="T54" fmla="*/ 47 w 576"/>
              <a:gd name="T55" fmla="*/ 44 h 520"/>
              <a:gd name="T56" fmla="*/ 9 w 576"/>
              <a:gd name="T57" fmla="*/ 7 h 520"/>
              <a:gd name="T58" fmla="*/ 4 w 576"/>
              <a:gd name="T59" fmla="*/ 3 h 520"/>
              <a:gd name="T60" fmla="*/ 1 w 576"/>
              <a:gd name="T61" fmla="*/ 1 h 520"/>
              <a:gd name="T62" fmla="*/ 0 w 576"/>
              <a:gd name="T63" fmla="*/ 0 h 520"/>
              <a:gd name="T64" fmla="*/ 0 w 576"/>
              <a:gd name="T65" fmla="*/ 1 h 520"/>
              <a:gd name="T66" fmla="*/ 0 w 576"/>
              <a:gd name="T67" fmla="*/ 1 h 520"/>
              <a:gd name="T68" fmla="*/ 1 w 576"/>
              <a:gd name="T69" fmla="*/ 3 h 520"/>
              <a:gd name="T70" fmla="*/ 9 w 576"/>
              <a:gd name="T71" fmla="*/ 14 h 520"/>
              <a:gd name="T72" fmla="*/ 27 w 576"/>
              <a:gd name="T73" fmla="*/ 35 h 5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576" h="520">
                <a:moveTo>
                  <a:pt x="27" y="35"/>
                </a:moveTo>
                <a:lnTo>
                  <a:pt x="131" y="153"/>
                </a:lnTo>
                <a:lnTo>
                  <a:pt x="235" y="260"/>
                </a:lnTo>
                <a:lnTo>
                  <a:pt x="306" y="337"/>
                </a:lnTo>
                <a:lnTo>
                  <a:pt x="328" y="380"/>
                </a:lnTo>
                <a:lnTo>
                  <a:pt x="328" y="391"/>
                </a:lnTo>
                <a:lnTo>
                  <a:pt x="345" y="392"/>
                </a:lnTo>
                <a:lnTo>
                  <a:pt x="362" y="394"/>
                </a:lnTo>
                <a:lnTo>
                  <a:pt x="368" y="409"/>
                </a:lnTo>
                <a:lnTo>
                  <a:pt x="375" y="425"/>
                </a:lnTo>
                <a:lnTo>
                  <a:pt x="398" y="429"/>
                </a:lnTo>
                <a:lnTo>
                  <a:pt x="423" y="436"/>
                </a:lnTo>
                <a:lnTo>
                  <a:pt x="434" y="452"/>
                </a:lnTo>
                <a:lnTo>
                  <a:pt x="439" y="474"/>
                </a:lnTo>
                <a:lnTo>
                  <a:pt x="452" y="493"/>
                </a:lnTo>
                <a:lnTo>
                  <a:pt x="458" y="499"/>
                </a:lnTo>
                <a:lnTo>
                  <a:pt x="461" y="499"/>
                </a:lnTo>
                <a:lnTo>
                  <a:pt x="460" y="493"/>
                </a:lnTo>
                <a:lnTo>
                  <a:pt x="456" y="483"/>
                </a:lnTo>
                <a:lnTo>
                  <a:pt x="461" y="460"/>
                </a:lnTo>
                <a:lnTo>
                  <a:pt x="518" y="489"/>
                </a:lnTo>
                <a:lnTo>
                  <a:pt x="551" y="511"/>
                </a:lnTo>
                <a:lnTo>
                  <a:pt x="576" y="520"/>
                </a:lnTo>
                <a:lnTo>
                  <a:pt x="547" y="490"/>
                </a:lnTo>
                <a:lnTo>
                  <a:pt x="450" y="419"/>
                </a:lnTo>
                <a:lnTo>
                  <a:pt x="293" y="288"/>
                </a:lnTo>
                <a:lnTo>
                  <a:pt x="113" y="113"/>
                </a:lnTo>
                <a:lnTo>
                  <a:pt x="47" y="44"/>
                </a:lnTo>
                <a:lnTo>
                  <a:pt x="9" y="7"/>
                </a:lnTo>
                <a:lnTo>
                  <a:pt x="4" y="3"/>
                </a:lnTo>
                <a:lnTo>
                  <a:pt x="1" y="1"/>
                </a:lnTo>
                <a:lnTo>
                  <a:pt x="0" y="0"/>
                </a:lnTo>
                <a:lnTo>
                  <a:pt x="0" y="1"/>
                </a:lnTo>
                <a:lnTo>
                  <a:pt x="0" y="1"/>
                </a:lnTo>
                <a:lnTo>
                  <a:pt x="1" y="3"/>
                </a:lnTo>
                <a:lnTo>
                  <a:pt x="9" y="14"/>
                </a:lnTo>
                <a:lnTo>
                  <a:pt x="27" y="3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854" name="Freeform 361"/>
          <p:cNvSpPr>
            <a:spLocks/>
          </p:cNvSpPr>
          <p:nvPr/>
        </p:nvSpPr>
        <p:spPr bwMode="auto">
          <a:xfrm>
            <a:off x="6935787" y="2392363"/>
            <a:ext cx="4762" cy="7938"/>
          </a:xfrm>
          <a:custGeom>
            <a:avLst/>
            <a:gdLst>
              <a:gd name="T0" fmla="*/ 7 w 33"/>
              <a:gd name="T1" fmla="*/ 23 h 48"/>
              <a:gd name="T2" fmla="*/ 20 w 33"/>
              <a:gd name="T3" fmla="*/ 46 h 48"/>
              <a:gd name="T4" fmla="*/ 32 w 33"/>
              <a:gd name="T5" fmla="*/ 48 h 48"/>
              <a:gd name="T6" fmla="*/ 33 w 33"/>
              <a:gd name="T7" fmla="*/ 33 h 48"/>
              <a:gd name="T8" fmla="*/ 18 w 33"/>
              <a:gd name="T9" fmla="*/ 11 h 48"/>
              <a:gd name="T10" fmla="*/ 5 w 33"/>
              <a:gd name="T11" fmla="*/ 1 h 48"/>
              <a:gd name="T12" fmla="*/ 0 w 33"/>
              <a:gd name="T13" fmla="*/ 0 h 48"/>
              <a:gd name="T14" fmla="*/ 1 w 33"/>
              <a:gd name="T15" fmla="*/ 7 h 48"/>
              <a:gd name="T16" fmla="*/ 7 w 33"/>
              <a:gd name="T17" fmla="*/ 23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3" h="48">
                <a:moveTo>
                  <a:pt x="7" y="23"/>
                </a:moveTo>
                <a:lnTo>
                  <a:pt x="20" y="46"/>
                </a:lnTo>
                <a:lnTo>
                  <a:pt x="32" y="48"/>
                </a:lnTo>
                <a:lnTo>
                  <a:pt x="33" y="33"/>
                </a:lnTo>
                <a:lnTo>
                  <a:pt x="18" y="11"/>
                </a:lnTo>
                <a:lnTo>
                  <a:pt x="5" y="1"/>
                </a:lnTo>
                <a:lnTo>
                  <a:pt x="0" y="0"/>
                </a:lnTo>
                <a:lnTo>
                  <a:pt x="1" y="7"/>
                </a:lnTo>
                <a:lnTo>
                  <a:pt x="7" y="2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855" name="Freeform 362"/>
          <p:cNvSpPr>
            <a:spLocks/>
          </p:cNvSpPr>
          <p:nvPr/>
        </p:nvSpPr>
        <p:spPr bwMode="auto">
          <a:xfrm>
            <a:off x="7221537" y="2397126"/>
            <a:ext cx="128587" cy="242888"/>
          </a:xfrm>
          <a:custGeom>
            <a:avLst/>
            <a:gdLst>
              <a:gd name="T0" fmla="*/ 422 w 890"/>
              <a:gd name="T1" fmla="*/ 664 h 1689"/>
              <a:gd name="T2" fmla="*/ 110 w 890"/>
              <a:gd name="T3" fmla="*/ 1281 h 1689"/>
              <a:gd name="T4" fmla="*/ 155 w 890"/>
              <a:gd name="T5" fmla="*/ 1343 h 1689"/>
              <a:gd name="T6" fmla="*/ 151 w 890"/>
              <a:gd name="T7" fmla="*/ 1353 h 1689"/>
              <a:gd name="T8" fmla="*/ 82 w 890"/>
              <a:gd name="T9" fmla="*/ 1351 h 1689"/>
              <a:gd name="T10" fmla="*/ 8 w 890"/>
              <a:gd name="T11" fmla="*/ 1464 h 1689"/>
              <a:gd name="T12" fmla="*/ 64 w 890"/>
              <a:gd name="T13" fmla="*/ 1542 h 1689"/>
              <a:gd name="T14" fmla="*/ 375 w 890"/>
              <a:gd name="T15" fmla="*/ 1689 h 1689"/>
              <a:gd name="T16" fmla="*/ 446 w 890"/>
              <a:gd name="T17" fmla="*/ 1676 h 1689"/>
              <a:gd name="T18" fmla="*/ 443 w 890"/>
              <a:gd name="T19" fmla="*/ 1670 h 1689"/>
              <a:gd name="T20" fmla="*/ 350 w 890"/>
              <a:gd name="T21" fmla="*/ 1656 h 1689"/>
              <a:gd name="T22" fmla="*/ 16 w 890"/>
              <a:gd name="T23" fmla="*/ 1498 h 1689"/>
              <a:gd name="T24" fmla="*/ 75 w 890"/>
              <a:gd name="T25" fmla="*/ 1382 h 1689"/>
              <a:gd name="T26" fmla="*/ 186 w 890"/>
              <a:gd name="T27" fmla="*/ 1423 h 1689"/>
              <a:gd name="T28" fmla="*/ 408 w 890"/>
              <a:gd name="T29" fmla="*/ 1615 h 1689"/>
              <a:gd name="T30" fmla="*/ 390 w 890"/>
              <a:gd name="T31" fmla="*/ 1576 h 1689"/>
              <a:gd name="T32" fmla="*/ 210 w 890"/>
              <a:gd name="T33" fmla="*/ 1409 h 1689"/>
              <a:gd name="T34" fmla="*/ 188 w 890"/>
              <a:gd name="T35" fmla="*/ 1363 h 1689"/>
              <a:gd name="T36" fmla="*/ 357 w 890"/>
              <a:gd name="T37" fmla="*/ 1483 h 1689"/>
              <a:gd name="T38" fmla="*/ 350 w 890"/>
              <a:gd name="T39" fmla="*/ 1458 h 1689"/>
              <a:gd name="T40" fmla="*/ 126 w 890"/>
              <a:gd name="T41" fmla="*/ 1289 h 1689"/>
              <a:gd name="T42" fmla="*/ 254 w 890"/>
              <a:gd name="T43" fmla="*/ 1065 h 1689"/>
              <a:gd name="T44" fmla="*/ 297 w 890"/>
              <a:gd name="T45" fmla="*/ 1041 h 1689"/>
              <a:gd name="T46" fmla="*/ 301 w 890"/>
              <a:gd name="T47" fmla="*/ 1036 h 1689"/>
              <a:gd name="T48" fmla="*/ 309 w 890"/>
              <a:gd name="T49" fmla="*/ 969 h 1689"/>
              <a:gd name="T50" fmla="*/ 567 w 890"/>
              <a:gd name="T51" fmla="*/ 408 h 1689"/>
              <a:gd name="T52" fmla="*/ 727 w 890"/>
              <a:gd name="T53" fmla="*/ 26 h 1689"/>
              <a:gd name="T54" fmla="*/ 768 w 890"/>
              <a:gd name="T55" fmla="*/ 58 h 1689"/>
              <a:gd name="T56" fmla="*/ 763 w 890"/>
              <a:gd name="T57" fmla="*/ 87 h 1689"/>
              <a:gd name="T58" fmla="*/ 768 w 890"/>
              <a:gd name="T59" fmla="*/ 92 h 1689"/>
              <a:gd name="T60" fmla="*/ 800 w 890"/>
              <a:gd name="T61" fmla="*/ 91 h 1689"/>
              <a:gd name="T62" fmla="*/ 849 w 890"/>
              <a:gd name="T63" fmla="*/ 167 h 1689"/>
              <a:gd name="T64" fmla="*/ 663 w 890"/>
              <a:gd name="T65" fmla="*/ 479 h 1689"/>
              <a:gd name="T66" fmla="*/ 484 w 890"/>
              <a:gd name="T67" fmla="*/ 901 h 1689"/>
              <a:gd name="T68" fmla="*/ 433 w 890"/>
              <a:gd name="T69" fmla="*/ 1167 h 1689"/>
              <a:gd name="T70" fmla="*/ 463 w 890"/>
              <a:gd name="T71" fmla="*/ 1185 h 1689"/>
              <a:gd name="T72" fmla="*/ 462 w 890"/>
              <a:gd name="T73" fmla="*/ 1117 h 1689"/>
              <a:gd name="T74" fmla="*/ 595 w 890"/>
              <a:gd name="T75" fmla="*/ 657 h 1689"/>
              <a:gd name="T76" fmla="*/ 890 w 890"/>
              <a:gd name="T77" fmla="*/ 157 h 1689"/>
              <a:gd name="T78" fmla="*/ 746 w 890"/>
              <a:gd name="T79" fmla="*/ 0 h 16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890" h="1689">
                <a:moveTo>
                  <a:pt x="706" y="27"/>
                </a:moveTo>
                <a:lnTo>
                  <a:pt x="422" y="664"/>
                </a:lnTo>
                <a:lnTo>
                  <a:pt x="130" y="1238"/>
                </a:lnTo>
                <a:lnTo>
                  <a:pt x="110" y="1281"/>
                </a:lnTo>
                <a:lnTo>
                  <a:pt x="136" y="1320"/>
                </a:lnTo>
                <a:lnTo>
                  <a:pt x="155" y="1343"/>
                </a:lnTo>
                <a:lnTo>
                  <a:pt x="160" y="1353"/>
                </a:lnTo>
                <a:lnTo>
                  <a:pt x="151" y="1353"/>
                </a:lnTo>
                <a:lnTo>
                  <a:pt x="128" y="1347"/>
                </a:lnTo>
                <a:lnTo>
                  <a:pt x="82" y="1351"/>
                </a:lnTo>
                <a:lnTo>
                  <a:pt x="37" y="1407"/>
                </a:lnTo>
                <a:lnTo>
                  <a:pt x="8" y="1464"/>
                </a:lnTo>
                <a:lnTo>
                  <a:pt x="0" y="1500"/>
                </a:lnTo>
                <a:lnTo>
                  <a:pt x="64" y="1542"/>
                </a:lnTo>
                <a:lnTo>
                  <a:pt x="208" y="1618"/>
                </a:lnTo>
                <a:lnTo>
                  <a:pt x="375" y="1689"/>
                </a:lnTo>
                <a:lnTo>
                  <a:pt x="435" y="1688"/>
                </a:lnTo>
                <a:lnTo>
                  <a:pt x="446" y="1676"/>
                </a:lnTo>
                <a:lnTo>
                  <a:pt x="448" y="1670"/>
                </a:lnTo>
                <a:lnTo>
                  <a:pt x="443" y="1670"/>
                </a:lnTo>
                <a:lnTo>
                  <a:pt x="427" y="1676"/>
                </a:lnTo>
                <a:lnTo>
                  <a:pt x="350" y="1656"/>
                </a:lnTo>
                <a:lnTo>
                  <a:pt x="206" y="1593"/>
                </a:lnTo>
                <a:lnTo>
                  <a:pt x="16" y="1498"/>
                </a:lnTo>
                <a:lnTo>
                  <a:pt x="49" y="1432"/>
                </a:lnTo>
                <a:lnTo>
                  <a:pt x="75" y="1382"/>
                </a:lnTo>
                <a:lnTo>
                  <a:pt x="91" y="1357"/>
                </a:lnTo>
                <a:lnTo>
                  <a:pt x="186" y="1423"/>
                </a:lnTo>
                <a:lnTo>
                  <a:pt x="357" y="1570"/>
                </a:lnTo>
                <a:lnTo>
                  <a:pt x="408" y="1615"/>
                </a:lnTo>
                <a:lnTo>
                  <a:pt x="429" y="1624"/>
                </a:lnTo>
                <a:lnTo>
                  <a:pt x="390" y="1576"/>
                </a:lnTo>
                <a:lnTo>
                  <a:pt x="295" y="1488"/>
                </a:lnTo>
                <a:lnTo>
                  <a:pt x="210" y="1409"/>
                </a:lnTo>
                <a:lnTo>
                  <a:pt x="173" y="1365"/>
                </a:lnTo>
                <a:lnTo>
                  <a:pt x="188" y="1363"/>
                </a:lnTo>
                <a:lnTo>
                  <a:pt x="258" y="1411"/>
                </a:lnTo>
                <a:lnTo>
                  <a:pt x="357" y="1483"/>
                </a:lnTo>
                <a:lnTo>
                  <a:pt x="388" y="1492"/>
                </a:lnTo>
                <a:lnTo>
                  <a:pt x="350" y="1458"/>
                </a:lnTo>
                <a:lnTo>
                  <a:pt x="258" y="1386"/>
                </a:lnTo>
                <a:lnTo>
                  <a:pt x="126" y="1289"/>
                </a:lnTo>
                <a:lnTo>
                  <a:pt x="196" y="1157"/>
                </a:lnTo>
                <a:lnTo>
                  <a:pt x="254" y="1065"/>
                </a:lnTo>
                <a:lnTo>
                  <a:pt x="289" y="1037"/>
                </a:lnTo>
                <a:lnTo>
                  <a:pt x="297" y="1041"/>
                </a:lnTo>
                <a:lnTo>
                  <a:pt x="301" y="1041"/>
                </a:lnTo>
                <a:lnTo>
                  <a:pt x="301" y="1036"/>
                </a:lnTo>
                <a:lnTo>
                  <a:pt x="297" y="1029"/>
                </a:lnTo>
                <a:lnTo>
                  <a:pt x="309" y="969"/>
                </a:lnTo>
                <a:lnTo>
                  <a:pt x="359" y="858"/>
                </a:lnTo>
                <a:lnTo>
                  <a:pt x="567" y="408"/>
                </a:lnTo>
                <a:lnTo>
                  <a:pt x="710" y="62"/>
                </a:lnTo>
                <a:lnTo>
                  <a:pt x="727" y="26"/>
                </a:lnTo>
                <a:lnTo>
                  <a:pt x="751" y="36"/>
                </a:lnTo>
                <a:lnTo>
                  <a:pt x="768" y="58"/>
                </a:lnTo>
                <a:lnTo>
                  <a:pt x="766" y="81"/>
                </a:lnTo>
                <a:lnTo>
                  <a:pt x="763" y="87"/>
                </a:lnTo>
                <a:lnTo>
                  <a:pt x="764" y="91"/>
                </a:lnTo>
                <a:lnTo>
                  <a:pt x="768" y="92"/>
                </a:lnTo>
                <a:lnTo>
                  <a:pt x="774" y="89"/>
                </a:lnTo>
                <a:lnTo>
                  <a:pt x="800" y="91"/>
                </a:lnTo>
                <a:lnTo>
                  <a:pt x="832" y="114"/>
                </a:lnTo>
                <a:lnTo>
                  <a:pt x="849" y="167"/>
                </a:lnTo>
                <a:lnTo>
                  <a:pt x="782" y="279"/>
                </a:lnTo>
                <a:lnTo>
                  <a:pt x="663" y="479"/>
                </a:lnTo>
                <a:lnTo>
                  <a:pt x="560" y="691"/>
                </a:lnTo>
                <a:lnTo>
                  <a:pt x="484" y="901"/>
                </a:lnTo>
                <a:lnTo>
                  <a:pt x="440" y="1093"/>
                </a:lnTo>
                <a:lnTo>
                  <a:pt x="433" y="1167"/>
                </a:lnTo>
                <a:lnTo>
                  <a:pt x="448" y="1190"/>
                </a:lnTo>
                <a:lnTo>
                  <a:pt x="463" y="1185"/>
                </a:lnTo>
                <a:lnTo>
                  <a:pt x="462" y="1172"/>
                </a:lnTo>
                <a:lnTo>
                  <a:pt x="462" y="1117"/>
                </a:lnTo>
                <a:lnTo>
                  <a:pt x="481" y="1010"/>
                </a:lnTo>
                <a:lnTo>
                  <a:pt x="595" y="657"/>
                </a:lnTo>
                <a:lnTo>
                  <a:pt x="797" y="298"/>
                </a:lnTo>
                <a:lnTo>
                  <a:pt x="890" y="157"/>
                </a:lnTo>
                <a:lnTo>
                  <a:pt x="830" y="81"/>
                </a:lnTo>
                <a:lnTo>
                  <a:pt x="746" y="0"/>
                </a:lnTo>
                <a:lnTo>
                  <a:pt x="706" y="2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856" name="Freeform 363"/>
          <p:cNvSpPr>
            <a:spLocks/>
          </p:cNvSpPr>
          <p:nvPr/>
        </p:nvSpPr>
        <p:spPr bwMode="auto">
          <a:xfrm>
            <a:off x="7099300" y="2405063"/>
            <a:ext cx="12700" cy="7938"/>
          </a:xfrm>
          <a:custGeom>
            <a:avLst/>
            <a:gdLst>
              <a:gd name="T0" fmla="*/ 68 w 91"/>
              <a:gd name="T1" fmla="*/ 17 h 52"/>
              <a:gd name="T2" fmla="*/ 72 w 91"/>
              <a:gd name="T3" fmla="*/ 28 h 52"/>
              <a:gd name="T4" fmla="*/ 69 w 91"/>
              <a:gd name="T5" fmla="*/ 33 h 52"/>
              <a:gd name="T6" fmla="*/ 57 w 91"/>
              <a:gd name="T7" fmla="*/ 33 h 52"/>
              <a:gd name="T8" fmla="*/ 35 w 91"/>
              <a:gd name="T9" fmla="*/ 29 h 52"/>
              <a:gd name="T10" fmla="*/ 10 w 91"/>
              <a:gd name="T11" fmla="*/ 22 h 52"/>
              <a:gd name="T12" fmla="*/ 0 w 91"/>
              <a:gd name="T13" fmla="*/ 21 h 52"/>
              <a:gd name="T14" fmla="*/ 4 w 91"/>
              <a:gd name="T15" fmla="*/ 26 h 52"/>
              <a:gd name="T16" fmla="*/ 23 w 91"/>
              <a:gd name="T17" fmla="*/ 39 h 52"/>
              <a:gd name="T18" fmla="*/ 57 w 91"/>
              <a:gd name="T19" fmla="*/ 52 h 52"/>
              <a:gd name="T20" fmla="*/ 83 w 91"/>
              <a:gd name="T21" fmla="*/ 42 h 52"/>
              <a:gd name="T22" fmla="*/ 91 w 91"/>
              <a:gd name="T23" fmla="*/ 23 h 52"/>
              <a:gd name="T24" fmla="*/ 76 w 91"/>
              <a:gd name="T25" fmla="*/ 6 h 52"/>
              <a:gd name="T26" fmla="*/ 66 w 91"/>
              <a:gd name="T27" fmla="*/ 0 h 52"/>
              <a:gd name="T28" fmla="*/ 61 w 91"/>
              <a:gd name="T29" fmla="*/ 0 h 52"/>
              <a:gd name="T30" fmla="*/ 62 w 91"/>
              <a:gd name="T31" fmla="*/ 5 h 52"/>
              <a:gd name="T32" fmla="*/ 68 w 91"/>
              <a:gd name="T33" fmla="*/ 17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91" h="52">
                <a:moveTo>
                  <a:pt x="68" y="17"/>
                </a:moveTo>
                <a:lnTo>
                  <a:pt x="72" y="28"/>
                </a:lnTo>
                <a:lnTo>
                  <a:pt x="69" y="33"/>
                </a:lnTo>
                <a:lnTo>
                  <a:pt x="57" y="33"/>
                </a:lnTo>
                <a:lnTo>
                  <a:pt x="35" y="29"/>
                </a:lnTo>
                <a:lnTo>
                  <a:pt x="10" y="22"/>
                </a:lnTo>
                <a:lnTo>
                  <a:pt x="0" y="21"/>
                </a:lnTo>
                <a:lnTo>
                  <a:pt x="4" y="26"/>
                </a:lnTo>
                <a:lnTo>
                  <a:pt x="23" y="39"/>
                </a:lnTo>
                <a:lnTo>
                  <a:pt x="57" y="52"/>
                </a:lnTo>
                <a:lnTo>
                  <a:pt x="83" y="42"/>
                </a:lnTo>
                <a:lnTo>
                  <a:pt x="91" y="23"/>
                </a:lnTo>
                <a:lnTo>
                  <a:pt x="76" y="6"/>
                </a:lnTo>
                <a:lnTo>
                  <a:pt x="66" y="0"/>
                </a:lnTo>
                <a:lnTo>
                  <a:pt x="61" y="0"/>
                </a:lnTo>
                <a:lnTo>
                  <a:pt x="62" y="5"/>
                </a:lnTo>
                <a:lnTo>
                  <a:pt x="68" y="1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857" name="Freeform 364"/>
          <p:cNvSpPr>
            <a:spLocks/>
          </p:cNvSpPr>
          <p:nvPr/>
        </p:nvSpPr>
        <p:spPr bwMode="auto">
          <a:xfrm>
            <a:off x="6924675" y="2414588"/>
            <a:ext cx="6350" cy="3175"/>
          </a:xfrm>
          <a:custGeom>
            <a:avLst/>
            <a:gdLst>
              <a:gd name="T0" fmla="*/ 0 w 48"/>
              <a:gd name="T1" fmla="*/ 19 h 28"/>
              <a:gd name="T2" fmla="*/ 13 w 48"/>
              <a:gd name="T3" fmla="*/ 28 h 28"/>
              <a:gd name="T4" fmla="*/ 31 w 48"/>
              <a:gd name="T5" fmla="*/ 25 h 28"/>
              <a:gd name="T6" fmla="*/ 45 w 48"/>
              <a:gd name="T7" fmla="*/ 14 h 28"/>
              <a:gd name="T8" fmla="*/ 48 w 48"/>
              <a:gd name="T9" fmla="*/ 5 h 28"/>
              <a:gd name="T10" fmla="*/ 39 w 48"/>
              <a:gd name="T11" fmla="*/ 1 h 28"/>
              <a:gd name="T12" fmla="*/ 18 w 48"/>
              <a:gd name="T13" fmla="*/ 0 h 28"/>
              <a:gd name="T14" fmla="*/ 1 w 48"/>
              <a:gd name="T15" fmla="*/ 5 h 28"/>
              <a:gd name="T16" fmla="*/ 0 w 48"/>
              <a:gd name="T17" fmla="*/ 19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8" h="28">
                <a:moveTo>
                  <a:pt x="0" y="19"/>
                </a:moveTo>
                <a:lnTo>
                  <a:pt x="13" y="28"/>
                </a:lnTo>
                <a:lnTo>
                  <a:pt x="31" y="25"/>
                </a:lnTo>
                <a:lnTo>
                  <a:pt x="45" y="14"/>
                </a:lnTo>
                <a:lnTo>
                  <a:pt x="48" y="5"/>
                </a:lnTo>
                <a:lnTo>
                  <a:pt x="39" y="1"/>
                </a:lnTo>
                <a:lnTo>
                  <a:pt x="18" y="0"/>
                </a:lnTo>
                <a:lnTo>
                  <a:pt x="1" y="5"/>
                </a:lnTo>
                <a:lnTo>
                  <a:pt x="0" y="1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858" name="Freeform 365"/>
          <p:cNvSpPr>
            <a:spLocks/>
          </p:cNvSpPr>
          <p:nvPr/>
        </p:nvSpPr>
        <p:spPr bwMode="auto">
          <a:xfrm>
            <a:off x="6899275" y="2419351"/>
            <a:ext cx="7937" cy="7938"/>
          </a:xfrm>
          <a:custGeom>
            <a:avLst/>
            <a:gdLst>
              <a:gd name="T0" fmla="*/ 19 w 62"/>
              <a:gd name="T1" fmla="*/ 33 h 59"/>
              <a:gd name="T2" fmla="*/ 4 w 62"/>
              <a:gd name="T3" fmla="*/ 51 h 59"/>
              <a:gd name="T4" fmla="*/ 0 w 62"/>
              <a:gd name="T5" fmla="*/ 59 h 59"/>
              <a:gd name="T6" fmla="*/ 8 w 62"/>
              <a:gd name="T7" fmla="*/ 55 h 59"/>
              <a:gd name="T8" fmla="*/ 27 w 62"/>
              <a:gd name="T9" fmla="*/ 41 h 59"/>
              <a:gd name="T10" fmla="*/ 52 w 62"/>
              <a:gd name="T11" fmla="*/ 19 h 59"/>
              <a:gd name="T12" fmla="*/ 62 w 62"/>
              <a:gd name="T13" fmla="*/ 6 h 59"/>
              <a:gd name="T14" fmla="*/ 51 w 62"/>
              <a:gd name="T15" fmla="*/ 0 h 59"/>
              <a:gd name="T16" fmla="*/ 19 w 62"/>
              <a:gd name="T17" fmla="*/ 33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2" h="59">
                <a:moveTo>
                  <a:pt x="19" y="33"/>
                </a:moveTo>
                <a:lnTo>
                  <a:pt x="4" y="51"/>
                </a:lnTo>
                <a:lnTo>
                  <a:pt x="0" y="59"/>
                </a:lnTo>
                <a:lnTo>
                  <a:pt x="8" y="55"/>
                </a:lnTo>
                <a:lnTo>
                  <a:pt x="27" y="41"/>
                </a:lnTo>
                <a:lnTo>
                  <a:pt x="52" y="19"/>
                </a:lnTo>
                <a:lnTo>
                  <a:pt x="62" y="6"/>
                </a:lnTo>
                <a:lnTo>
                  <a:pt x="51" y="0"/>
                </a:lnTo>
                <a:lnTo>
                  <a:pt x="19" y="3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859" name="Freeform 366"/>
          <p:cNvSpPr>
            <a:spLocks/>
          </p:cNvSpPr>
          <p:nvPr/>
        </p:nvSpPr>
        <p:spPr bwMode="auto">
          <a:xfrm>
            <a:off x="7134225" y="2425701"/>
            <a:ext cx="7937" cy="4763"/>
          </a:xfrm>
          <a:custGeom>
            <a:avLst/>
            <a:gdLst>
              <a:gd name="T0" fmla="*/ 11 w 48"/>
              <a:gd name="T1" fmla="*/ 17 h 33"/>
              <a:gd name="T2" fmla="*/ 33 w 48"/>
              <a:gd name="T3" fmla="*/ 33 h 33"/>
              <a:gd name="T4" fmla="*/ 48 w 48"/>
              <a:gd name="T5" fmla="*/ 32 h 33"/>
              <a:gd name="T6" fmla="*/ 46 w 48"/>
              <a:gd name="T7" fmla="*/ 19 h 33"/>
              <a:gd name="T8" fmla="*/ 23 w 48"/>
              <a:gd name="T9" fmla="*/ 7 h 33"/>
              <a:gd name="T10" fmla="*/ 7 w 48"/>
              <a:gd name="T11" fmla="*/ 1 h 33"/>
              <a:gd name="T12" fmla="*/ 0 w 48"/>
              <a:gd name="T13" fmla="*/ 0 h 33"/>
              <a:gd name="T14" fmla="*/ 1 w 48"/>
              <a:gd name="T15" fmla="*/ 5 h 33"/>
              <a:gd name="T16" fmla="*/ 11 w 48"/>
              <a:gd name="T17" fmla="*/ 17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8" h="33">
                <a:moveTo>
                  <a:pt x="11" y="17"/>
                </a:moveTo>
                <a:lnTo>
                  <a:pt x="33" y="33"/>
                </a:lnTo>
                <a:lnTo>
                  <a:pt x="48" y="32"/>
                </a:lnTo>
                <a:lnTo>
                  <a:pt x="46" y="19"/>
                </a:lnTo>
                <a:lnTo>
                  <a:pt x="23" y="7"/>
                </a:lnTo>
                <a:lnTo>
                  <a:pt x="7" y="1"/>
                </a:lnTo>
                <a:lnTo>
                  <a:pt x="0" y="0"/>
                </a:lnTo>
                <a:lnTo>
                  <a:pt x="1" y="5"/>
                </a:lnTo>
                <a:lnTo>
                  <a:pt x="11" y="1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860" name="Freeform 367"/>
          <p:cNvSpPr>
            <a:spLocks/>
          </p:cNvSpPr>
          <p:nvPr/>
        </p:nvSpPr>
        <p:spPr bwMode="auto">
          <a:xfrm>
            <a:off x="6899275" y="2432051"/>
            <a:ext cx="7937" cy="7938"/>
          </a:xfrm>
          <a:custGeom>
            <a:avLst/>
            <a:gdLst>
              <a:gd name="T0" fmla="*/ 19 w 62"/>
              <a:gd name="T1" fmla="*/ 32 h 59"/>
              <a:gd name="T2" fmla="*/ 4 w 62"/>
              <a:gd name="T3" fmla="*/ 51 h 59"/>
              <a:gd name="T4" fmla="*/ 0 w 62"/>
              <a:gd name="T5" fmla="*/ 59 h 59"/>
              <a:gd name="T6" fmla="*/ 8 w 62"/>
              <a:gd name="T7" fmla="*/ 55 h 59"/>
              <a:gd name="T8" fmla="*/ 27 w 62"/>
              <a:gd name="T9" fmla="*/ 40 h 59"/>
              <a:gd name="T10" fmla="*/ 52 w 62"/>
              <a:gd name="T11" fmla="*/ 19 h 59"/>
              <a:gd name="T12" fmla="*/ 62 w 62"/>
              <a:gd name="T13" fmla="*/ 5 h 59"/>
              <a:gd name="T14" fmla="*/ 51 w 62"/>
              <a:gd name="T15" fmla="*/ 0 h 59"/>
              <a:gd name="T16" fmla="*/ 19 w 62"/>
              <a:gd name="T17" fmla="*/ 32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2" h="59">
                <a:moveTo>
                  <a:pt x="19" y="32"/>
                </a:moveTo>
                <a:lnTo>
                  <a:pt x="4" y="51"/>
                </a:lnTo>
                <a:lnTo>
                  <a:pt x="0" y="59"/>
                </a:lnTo>
                <a:lnTo>
                  <a:pt x="8" y="55"/>
                </a:lnTo>
                <a:lnTo>
                  <a:pt x="27" y="40"/>
                </a:lnTo>
                <a:lnTo>
                  <a:pt x="52" y="19"/>
                </a:lnTo>
                <a:lnTo>
                  <a:pt x="62" y="5"/>
                </a:lnTo>
                <a:lnTo>
                  <a:pt x="51" y="0"/>
                </a:lnTo>
                <a:lnTo>
                  <a:pt x="19" y="3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861" name="Freeform 368"/>
          <p:cNvSpPr>
            <a:spLocks/>
          </p:cNvSpPr>
          <p:nvPr/>
        </p:nvSpPr>
        <p:spPr bwMode="auto">
          <a:xfrm>
            <a:off x="6926262" y="2430463"/>
            <a:ext cx="6350" cy="12700"/>
          </a:xfrm>
          <a:custGeom>
            <a:avLst/>
            <a:gdLst>
              <a:gd name="T0" fmla="*/ 28 w 51"/>
              <a:gd name="T1" fmla="*/ 14 h 83"/>
              <a:gd name="T2" fmla="*/ 30 w 51"/>
              <a:gd name="T3" fmla="*/ 33 h 83"/>
              <a:gd name="T4" fmla="*/ 15 w 51"/>
              <a:gd name="T5" fmla="*/ 60 h 83"/>
              <a:gd name="T6" fmla="*/ 3 w 51"/>
              <a:gd name="T7" fmla="*/ 76 h 83"/>
              <a:gd name="T8" fmla="*/ 0 w 51"/>
              <a:gd name="T9" fmla="*/ 83 h 83"/>
              <a:gd name="T10" fmla="*/ 8 w 51"/>
              <a:gd name="T11" fmla="*/ 77 h 83"/>
              <a:gd name="T12" fmla="*/ 26 w 51"/>
              <a:gd name="T13" fmla="*/ 64 h 83"/>
              <a:gd name="T14" fmla="*/ 51 w 51"/>
              <a:gd name="T15" fmla="*/ 23 h 83"/>
              <a:gd name="T16" fmla="*/ 28 w 51"/>
              <a:gd name="T17" fmla="*/ 0 h 83"/>
              <a:gd name="T18" fmla="*/ 23 w 51"/>
              <a:gd name="T19" fmla="*/ 4 h 83"/>
              <a:gd name="T20" fmla="*/ 28 w 51"/>
              <a:gd name="T21" fmla="*/ 14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1" h="83">
                <a:moveTo>
                  <a:pt x="28" y="14"/>
                </a:moveTo>
                <a:lnTo>
                  <a:pt x="30" y="33"/>
                </a:lnTo>
                <a:lnTo>
                  <a:pt x="15" y="60"/>
                </a:lnTo>
                <a:lnTo>
                  <a:pt x="3" y="76"/>
                </a:lnTo>
                <a:lnTo>
                  <a:pt x="0" y="83"/>
                </a:lnTo>
                <a:lnTo>
                  <a:pt x="8" y="77"/>
                </a:lnTo>
                <a:lnTo>
                  <a:pt x="26" y="64"/>
                </a:lnTo>
                <a:lnTo>
                  <a:pt x="51" y="23"/>
                </a:lnTo>
                <a:lnTo>
                  <a:pt x="28" y="0"/>
                </a:lnTo>
                <a:lnTo>
                  <a:pt x="23" y="4"/>
                </a:lnTo>
                <a:lnTo>
                  <a:pt x="28" y="1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862" name="Freeform 369"/>
          <p:cNvSpPr>
            <a:spLocks/>
          </p:cNvSpPr>
          <p:nvPr/>
        </p:nvSpPr>
        <p:spPr bwMode="auto">
          <a:xfrm>
            <a:off x="7148512" y="2432051"/>
            <a:ext cx="7937" cy="1588"/>
          </a:xfrm>
          <a:custGeom>
            <a:avLst/>
            <a:gdLst>
              <a:gd name="T0" fmla="*/ 6 w 63"/>
              <a:gd name="T1" fmla="*/ 10 h 14"/>
              <a:gd name="T2" fmla="*/ 31 w 63"/>
              <a:gd name="T3" fmla="*/ 14 h 14"/>
              <a:gd name="T4" fmla="*/ 57 w 63"/>
              <a:gd name="T5" fmla="*/ 10 h 14"/>
              <a:gd name="T6" fmla="*/ 63 w 63"/>
              <a:gd name="T7" fmla="*/ 6 h 14"/>
              <a:gd name="T8" fmla="*/ 59 w 63"/>
              <a:gd name="T9" fmla="*/ 3 h 14"/>
              <a:gd name="T10" fmla="*/ 49 w 63"/>
              <a:gd name="T11" fmla="*/ 1 h 14"/>
              <a:gd name="T12" fmla="*/ 31 w 63"/>
              <a:gd name="T13" fmla="*/ 0 h 14"/>
              <a:gd name="T14" fmla="*/ 12 w 63"/>
              <a:gd name="T15" fmla="*/ 1 h 14"/>
              <a:gd name="T16" fmla="*/ 2 w 63"/>
              <a:gd name="T17" fmla="*/ 3 h 14"/>
              <a:gd name="T18" fmla="*/ 0 w 63"/>
              <a:gd name="T19" fmla="*/ 6 h 14"/>
              <a:gd name="T20" fmla="*/ 6 w 63"/>
              <a:gd name="T21" fmla="*/ 1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3" h="14">
                <a:moveTo>
                  <a:pt x="6" y="10"/>
                </a:moveTo>
                <a:lnTo>
                  <a:pt x="31" y="14"/>
                </a:lnTo>
                <a:lnTo>
                  <a:pt x="57" y="10"/>
                </a:lnTo>
                <a:lnTo>
                  <a:pt x="63" y="6"/>
                </a:lnTo>
                <a:lnTo>
                  <a:pt x="59" y="3"/>
                </a:lnTo>
                <a:lnTo>
                  <a:pt x="49" y="1"/>
                </a:lnTo>
                <a:lnTo>
                  <a:pt x="31" y="0"/>
                </a:lnTo>
                <a:lnTo>
                  <a:pt x="12" y="1"/>
                </a:lnTo>
                <a:lnTo>
                  <a:pt x="2" y="3"/>
                </a:lnTo>
                <a:lnTo>
                  <a:pt x="0" y="6"/>
                </a:lnTo>
                <a:lnTo>
                  <a:pt x="6" y="1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863" name="Freeform 370"/>
          <p:cNvSpPr>
            <a:spLocks/>
          </p:cNvSpPr>
          <p:nvPr/>
        </p:nvSpPr>
        <p:spPr bwMode="auto">
          <a:xfrm>
            <a:off x="6918325" y="2435226"/>
            <a:ext cx="4762" cy="7938"/>
          </a:xfrm>
          <a:custGeom>
            <a:avLst/>
            <a:gdLst>
              <a:gd name="T0" fmla="*/ 7 w 33"/>
              <a:gd name="T1" fmla="*/ 25 h 49"/>
              <a:gd name="T2" fmla="*/ 1 w 33"/>
              <a:gd name="T3" fmla="*/ 41 h 49"/>
              <a:gd name="T4" fmla="*/ 0 w 33"/>
              <a:gd name="T5" fmla="*/ 49 h 49"/>
              <a:gd name="T6" fmla="*/ 5 w 33"/>
              <a:gd name="T7" fmla="*/ 48 h 49"/>
              <a:gd name="T8" fmla="*/ 18 w 33"/>
              <a:gd name="T9" fmla="*/ 37 h 49"/>
              <a:gd name="T10" fmla="*/ 33 w 33"/>
              <a:gd name="T11" fmla="*/ 15 h 49"/>
              <a:gd name="T12" fmla="*/ 32 w 33"/>
              <a:gd name="T13" fmla="*/ 0 h 49"/>
              <a:gd name="T14" fmla="*/ 20 w 33"/>
              <a:gd name="T15" fmla="*/ 2 h 49"/>
              <a:gd name="T16" fmla="*/ 7 w 33"/>
              <a:gd name="T17" fmla="*/ 25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3" h="49">
                <a:moveTo>
                  <a:pt x="7" y="25"/>
                </a:moveTo>
                <a:lnTo>
                  <a:pt x="1" y="41"/>
                </a:lnTo>
                <a:lnTo>
                  <a:pt x="0" y="49"/>
                </a:lnTo>
                <a:lnTo>
                  <a:pt x="5" y="48"/>
                </a:lnTo>
                <a:lnTo>
                  <a:pt x="18" y="37"/>
                </a:lnTo>
                <a:lnTo>
                  <a:pt x="33" y="15"/>
                </a:lnTo>
                <a:lnTo>
                  <a:pt x="32" y="0"/>
                </a:lnTo>
                <a:lnTo>
                  <a:pt x="20" y="2"/>
                </a:lnTo>
                <a:lnTo>
                  <a:pt x="7" y="2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864" name="Freeform 371"/>
          <p:cNvSpPr>
            <a:spLocks/>
          </p:cNvSpPr>
          <p:nvPr/>
        </p:nvSpPr>
        <p:spPr bwMode="auto">
          <a:xfrm>
            <a:off x="7151687" y="2435226"/>
            <a:ext cx="31750" cy="9525"/>
          </a:xfrm>
          <a:custGeom>
            <a:avLst/>
            <a:gdLst>
              <a:gd name="T0" fmla="*/ 82 w 212"/>
              <a:gd name="T1" fmla="*/ 16 h 72"/>
              <a:gd name="T2" fmla="*/ 97 w 212"/>
              <a:gd name="T3" fmla="*/ 27 h 72"/>
              <a:gd name="T4" fmla="*/ 101 w 212"/>
              <a:gd name="T5" fmla="*/ 33 h 72"/>
              <a:gd name="T6" fmla="*/ 92 w 212"/>
              <a:gd name="T7" fmla="*/ 37 h 72"/>
              <a:gd name="T8" fmla="*/ 72 w 212"/>
              <a:gd name="T9" fmla="*/ 39 h 72"/>
              <a:gd name="T10" fmla="*/ 39 w 212"/>
              <a:gd name="T11" fmla="*/ 41 h 72"/>
              <a:gd name="T12" fmla="*/ 16 w 212"/>
              <a:gd name="T13" fmla="*/ 39 h 72"/>
              <a:gd name="T14" fmla="*/ 4 w 212"/>
              <a:gd name="T15" fmla="*/ 45 h 72"/>
              <a:gd name="T16" fmla="*/ 0 w 212"/>
              <a:gd name="T17" fmla="*/ 60 h 72"/>
              <a:gd name="T18" fmla="*/ 10 w 212"/>
              <a:gd name="T19" fmla="*/ 72 h 72"/>
              <a:gd name="T20" fmla="*/ 37 w 212"/>
              <a:gd name="T21" fmla="*/ 68 h 72"/>
              <a:gd name="T22" fmla="*/ 81 w 212"/>
              <a:gd name="T23" fmla="*/ 55 h 72"/>
              <a:gd name="T24" fmla="*/ 140 w 212"/>
              <a:gd name="T25" fmla="*/ 43 h 72"/>
              <a:gd name="T26" fmla="*/ 195 w 212"/>
              <a:gd name="T27" fmla="*/ 31 h 72"/>
              <a:gd name="T28" fmla="*/ 212 w 212"/>
              <a:gd name="T29" fmla="*/ 17 h 72"/>
              <a:gd name="T30" fmla="*/ 194 w 212"/>
              <a:gd name="T31" fmla="*/ 7 h 72"/>
              <a:gd name="T32" fmla="*/ 138 w 212"/>
              <a:gd name="T33" fmla="*/ 0 h 72"/>
              <a:gd name="T34" fmla="*/ 99 w 212"/>
              <a:gd name="T35" fmla="*/ 0 h 72"/>
              <a:gd name="T36" fmla="*/ 78 w 212"/>
              <a:gd name="T37" fmla="*/ 2 h 72"/>
              <a:gd name="T38" fmla="*/ 72 w 212"/>
              <a:gd name="T39" fmla="*/ 7 h 72"/>
              <a:gd name="T40" fmla="*/ 82 w 212"/>
              <a:gd name="T41" fmla="*/ 16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12" h="72">
                <a:moveTo>
                  <a:pt x="82" y="16"/>
                </a:moveTo>
                <a:lnTo>
                  <a:pt x="97" y="27"/>
                </a:lnTo>
                <a:lnTo>
                  <a:pt x="101" y="33"/>
                </a:lnTo>
                <a:lnTo>
                  <a:pt x="92" y="37"/>
                </a:lnTo>
                <a:lnTo>
                  <a:pt x="72" y="39"/>
                </a:lnTo>
                <a:lnTo>
                  <a:pt x="39" y="41"/>
                </a:lnTo>
                <a:lnTo>
                  <a:pt x="16" y="39"/>
                </a:lnTo>
                <a:lnTo>
                  <a:pt x="4" y="45"/>
                </a:lnTo>
                <a:lnTo>
                  <a:pt x="0" y="60"/>
                </a:lnTo>
                <a:lnTo>
                  <a:pt x="10" y="72"/>
                </a:lnTo>
                <a:lnTo>
                  <a:pt x="37" y="68"/>
                </a:lnTo>
                <a:lnTo>
                  <a:pt x="81" y="55"/>
                </a:lnTo>
                <a:lnTo>
                  <a:pt x="140" y="43"/>
                </a:lnTo>
                <a:lnTo>
                  <a:pt x="195" y="31"/>
                </a:lnTo>
                <a:lnTo>
                  <a:pt x="212" y="17"/>
                </a:lnTo>
                <a:lnTo>
                  <a:pt x="194" y="7"/>
                </a:lnTo>
                <a:lnTo>
                  <a:pt x="138" y="0"/>
                </a:lnTo>
                <a:lnTo>
                  <a:pt x="99" y="0"/>
                </a:lnTo>
                <a:lnTo>
                  <a:pt x="78" y="2"/>
                </a:lnTo>
                <a:lnTo>
                  <a:pt x="72" y="7"/>
                </a:lnTo>
                <a:lnTo>
                  <a:pt x="82" y="1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865" name="Freeform 372"/>
          <p:cNvSpPr>
            <a:spLocks/>
          </p:cNvSpPr>
          <p:nvPr/>
        </p:nvSpPr>
        <p:spPr bwMode="auto">
          <a:xfrm>
            <a:off x="7085012" y="2439988"/>
            <a:ext cx="31750" cy="17463"/>
          </a:xfrm>
          <a:custGeom>
            <a:avLst/>
            <a:gdLst>
              <a:gd name="T0" fmla="*/ 0 w 214"/>
              <a:gd name="T1" fmla="*/ 16 h 115"/>
              <a:gd name="T2" fmla="*/ 2 w 214"/>
              <a:gd name="T3" fmla="*/ 37 h 115"/>
              <a:gd name="T4" fmla="*/ 25 w 214"/>
              <a:gd name="T5" fmla="*/ 61 h 115"/>
              <a:gd name="T6" fmla="*/ 42 w 214"/>
              <a:gd name="T7" fmla="*/ 75 h 115"/>
              <a:gd name="T8" fmla="*/ 50 w 214"/>
              <a:gd name="T9" fmla="*/ 80 h 115"/>
              <a:gd name="T10" fmla="*/ 45 w 214"/>
              <a:gd name="T11" fmla="*/ 71 h 115"/>
              <a:gd name="T12" fmla="*/ 31 w 214"/>
              <a:gd name="T13" fmla="*/ 53 h 115"/>
              <a:gd name="T14" fmla="*/ 15 w 214"/>
              <a:gd name="T15" fmla="*/ 24 h 115"/>
              <a:gd name="T16" fmla="*/ 28 w 214"/>
              <a:gd name="T17" fmla="*/ 19 h 115"/>
              <a:gd name="T18" fmla="*/ 61 w 214"/>
              <a:gd name="T19" fmla="*/ 35 h 115"/>
              <a:gd name="T20" fmla="*/ 109 w 214"/>
              <a:gd name="T21" fmla="*/ 71 h 115"/>
              <a:gd name="T22" fmla="*/ 162 w 214"/>
              <a:gd name="T23" fmla="*/ 105 h 115"/>
              <a:gd name="T24" fmla="*/ 198 w 214"/>
              <a:gd name="T25" fmla="*/ 115 h 115"/>
              <a:gd name="T26" fmla="*/ 210 w 214"/>
              <a:gd name="T27" fmla="*/ 110 h 115"/>
              <a:gd name="T28" fmla="*/ 214 w 214"/>
              <a:gd name="T29" fmla="*/ 105 h 115"/>
              <a:gd name="T30" fmla="*/ 209 w 214"/>
              <a:gd name="T31" fmla="*/ 103 h 115"/>
              <a:gd name="T32" fmla="*/ 196 w 214"/>
              <a:gd name="T33" fmla="*/ 102 h 115"/>
              <a:gd name="T34" fmla="*/ 159 w 214"/>
              <a:gd name="T35" fmla="*/ 86 h 115"/>
              <a:gd name="T36" fmla="*/ 107 w 214"/>
              <a:gd name="T37" fmla="*/ 49 h 115"/>
              <a:gd name="T38" fmla="*/ 36 w 214"/>
              <a:gd name="T39" fmla="*/ 0 h 115"/>
              <a:gd name="T40" fmla="*/ 0 w 214"/>
              <a:gd name="T41" fmla="*/ 16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14" h="115">
                <a:moveTo>
                  <a:pt x="0" y="16"/>
                </a:moveTo>
                <a:lnTo>
                  <a:pt x="2" y="37"/>
                </a:lnTo>
                <a:lnTo>
                  <a:pt x="25" y="61"/>
                </a:lnTo>
                <a:lnTo>
                  <a:pt x="42" y="75"/>
                </a:lnTo>
                <a:lnTo>
                  <a:pt x="50" y="80"/>
                </a:lnTo>
                <a:lnTo>
                  <a:pt x="45" y="71"/>
                </a:lnTo>
                <a:lnTo>
                  <a:pt x="31" y="53"/>
                </a:lnTo>
                <a:lnTo>
                  <a:pt x="15" y="24"/>
                </a:lnTo>
                <a:lnTo>
                  <a:pt x="28" y="19"/>
                </a:lnTo>
                <a:lnTo>
                  <a:pt x="61" y="35"/>
                </a:lnTo>
                <a:lnTo>
                  <a:pt x="109" y="71"/>
                </a:lnTo>
                <a:lnTo>
                  <a:pt x="162" y="105"/>
                </a:lnTo>
                <a:lnTo>
                  <a:pt x="198" y="115"/>
                </a:lnTo>
                <a:lnTo>
                  <a:pt x="210" y="110"/>
                </a:lnTo>
                <a:lnTo>
                  <a:pt x="214" y="105"/>
                </a:lnTo>
                <a:lnTo>
                  <a:pt x="209" y="103"/>
                </a:lnTo>
                <a:lnTo>
                  <a:pt x="196" y="102"/>
                </a:lnTo>
                <a:lnTo>
                  <a:pt x="159" y="86"/>
                </a:lnTo>
                <a:lnTo>
                  <a:pt x="107" y="49"/>
                </a:lnTo>
                <a:lnTo>
                  <a:pt x="36" y="0"/>
                </a:lnTo>
                <a:lnTo>
                  <a:pt x="0" y="1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866" name="Freeform 373"/>
          <p:cNvSpPr>
            <a:spLocks/>
          </p:cNvSpPr>
          <p:nvPr/>
        </p:nvSpPr>
        <p:spPr bwMode="auto">
          <a:xfrm>
            <a:off x="7100887" y="2439988"/>
            <a:ext cx="9525" cy="9525"/>
          </a:xfrm>
          <a:custGeom>
            <a:avLst/>
            <a:gdLst>
              <a:gd name="T0" fmla="*/ 0 w 62"/>
              <a:gd name="T1" fmla="*/ 5 h 59"/>
              <a:gd name="T2" fmla="*/ 12 w 62"/>
              <a:gd name="T3" fmla="*/ 19 h 59"/>
              <a:gd name="T4" fmla="*/ 38 w 62"/>
              <a:gd name="T5" fmla="*/ 40 h 59"/>
              <a:gd name="T6" fmla="*/ 55 w 62"/>
              <a:gd name="T7" fmla="*/ 55 h 59"/>
              <a:gd name="T8" fmla="*/ 62 w 62"/>
              <a:gd name="T9" fmla="*/ 59 h 59"/>
              <a:gd name="T10" fmla="*/ 58 w 62"/>
              <a:gd name="T11" fmla="*/ 51 h 59"/>
              <a:gd name="T12" fmla="*/ 44 w 62"/>
              <a:gd name="T13" fmla="*/ 32 h 59"/>
              <a:gd name="T14" fmla="*/ 12 w 62"/>
              <a:gd name="T15" fmla="*/ 0 h 59"/>
              <a:gd name="T16" fmla="*/ 0 w 62"/>
              <a:gd name="T17" fmla="*/ 5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2" h="59">
                <a:moveTo>
                  <a:pt x="0" y="5"/>
                </a:moveTo>
                <a:lnTo>
                  <a:pt x="12" y="19"/>
                </a:lnTo>
                <a:lnTo>
                  <a:pt x="38" y="40"/>
                </a:lnTo>
                <a:lnTo>
                  <a:pt x="55" y="55"/>
                </a:lnTo>
                <a:lnTo>
                  <a:pt x="62" y="59"/>
                </a:lnTo>
                <a:lnTo>
                  <a:pt x="58" y="51"/>
                </a:lnTo>
                <a:lnTo>
                  <a:pt x="44" y="32"/>
                </a:lnTo>
                <a:lnTo>
                  <a:pt x="12" y="0"/>
                </a:lnTo>
                <a:lnTo>
                  <a:pt x="0" y="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867" name="Freeform 374"/>
          <p:cNvSpPr>
            <a:spLocks/>
          </p:cNvSpPr>
          <p:nvPr/>
        </p:nvSpPr>
        <p:spPr bwMode="auto">
          <a:xfrm>
            <a:off x="7129462" y="2446338"/>
            <a:ext cx="19050" cy="4763"/>
          </a:xfrm>
          <a:custGeom>
            <a:avLst/>
            <a:gdLst>
              <a:gd name="T0" fmla="*/ 10 w 129"/>
              <a:gd name="T1" fmla="*/ 21 h 33"/>
              <a:gd name="T2" fmla="*/ 0 w 129"/>
              <a:gd name="T3" fmla="*/ 29 h 33"/>
              <a:gd name="T4" fmla="*/ 3 w 129"/>
              <a:gd name="T5" fmla="*/ 33 h 33"/>
              <a:gd name="T6" fmla="*/ 20 w 129"/>
              <a:gd name="T7" fmla="*/ 33 h 33"/>
              <a:gd name="T8" fmla="*/ 51 w 129"/>
              <a:gd name="T9" fmla="*/ 29 h 33"/>
              <a:gd name="T10" fmla="*/ 104 w 129"/>
              <a:gd name="T11" fmla="*/ 18 h 33"/>
              <a:gd name="T12" fmla="*/ 129 w 129"/>
              <a:gd name="T13" fmla="*/ 9 h 33"/>
              <a:gd name="T14" fmla="*/ 125 w 129"/>
              <a:gd name="T15" fmla="*/ 2 h 33"/>
              <a:gd name="T16" fmla="*/ 91 w 129"/>
              <a:gd name="T17" fmla="*/ 0 h 33"/>
              <a:gd name="T18" fmla="*/ 46 w 129"/>
              <a:gd name="T19" fmla="*/ 6 h 33"/>
              <a:gd name="T20" fmla="*/ 10 w 129"/>
              <a:gd name="T21" fmla="*/ 21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29" h="33">
                <a:moveTo>
                  <a:pt x="10" y="21"/>
                </a:moveTo>
                <a:lnTo>
                  <a:pt x="0" y="29"/>
                </a:lnTo>
                <a:lnTo>
                  <a:pt x="3" y="33"/>
                </a:lnTo>
                <a:lnTo>
                  <a:pt x="20" y="33"/>
                </a:lnTo>
                <a:lnTo>
                  <a:pt x="51" y="29"/>
                </a:lnTo>
                <a:lnTo>
                  <a:pt x="104" y="18"/>
                </a:lnTo>
                <a:lnTo>
                  <a:pt x="129" y="9"/>
                </a:lnTo>
                <a:lnTo>
                  <a:pt x="125" y="2"/>
                </a:lnTo>
                <a:lnTo>
                  <a:pt x="91" y="0"/>
                </a:lnTo>
                <a:lnTo>
                  <a:pt x="46" y="6"/>
                </a:lnTo>
                <a:lnTo>
                  <a:pt x="10" y="2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868" name="Freeform 375"/>
          <p:cNvSpPr>
            <a:spLocks/>
          </p:cNvSpPr>
          <p:nvPr/>
        </p:nvSpPr>
        <p:spPr bwMode="auto">
          <a:xfrm>
            <a:off x="7289800" y="2446338"/>
            <a:ext cx="49212" cy="180975"/>
          </a:xfrm>
          <a:custGeom>
            <a:avLst/>
            <a:gdLst>
              <a:gd name="T0" fmla="*/ 280 w 340"/>
              <a:gd name="T1" fmla="*/ 77 h 1260"/>
              <a:gd name="T2" fmla="*/ 124 w 340"/>
              <a:gd name="T3" fmla="*/ 393 h 1260"/>
              <a:gd name="T4" fmla="*/ 29 w 340"/>
              <a:gd name="T5" fmla="*/ 740 h 1260"/>
              <a:gd name="T6" fmla="*/ 0 w 340"/>
              <a:gd name="T7" fmla="*/ 1071 h 1260"/>
              <a:gd name="T8" fmla="*/ 16 w 340"/>
              <a:gd name="T9" fmla="*/ 1260 h 1260"/>
              <a:gd name="T10" fmla="*/ 24 w 340"/>
              <a:gd name="T11" fmla="*/ 1219 h 1260"/>
              <a:gd name="T12" fmla="*/ 22 w 340"/>
              <a:gd name="T13" fmla="*/ 1118 h 1260"/>
              <a:gd name="T14" fmla="*/ 30 w 340"/>
              <a:gd name="T15" fmla="*/ 862 h 1260"/>
              <a:gd name="T16" fmla="*/ 82 w 340"/>
              <a:gd name="T17" fmla="*/ 593 h 1260"/>
              <a:gd name="T18" fmla="*/ 177 w 340"/>
              <a:gd name="T19" fmla="*/ 324 h 1260"/>
              <a:gd name="T20" fmla="*/ 311 w 340"/>
              <a:gd name="T21" fmla="*/ 66 h 1260"/>
              <a:gd name="T22" fmla="*/ 336 w 340"/>
              <a:gd name="T23" fmla="*/ 20 h 1260"/>
              <a:gd name="T24" fmla="*/ 340 w 340"/>
              <a:gd name="T25" fmla="*/ 0 h 1260"/>
              <a:gd name="T26" fmla="*/ 319 w 340"/>
              <a:gd name="T27" fmla="*/ 23 h 1260"/>
              <a:gd name="T28" fmla="*/ 280 w 340"/>
              <a:gd name="T29" fmla="*/ 77 h 1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40" h="1260">
                <a:moveTo>
                  <a:pt x="280" y="77"/>
                </a:moveTo>
                <a:lnTo>
                  <a:pt x="124" y="393"/>
                </a:lnTo>
                <a:lnTo>
                  <a:pt x="29" y="740"/>
                </a:lnTo>
                <a:lnTo>
                  <a:pt x="0" y="1071"/>
                </a:lnTo>
                <a:lnTo>
                  <a:pt x="16" y="1260"/>
                </a:lnTo>
                <a:lnTo>
                  <a:pt x="24" y="1219"/>
                </a:lnTo>
                <a:lnTo>
                  <a:pt x="22" y="1118"/>
                </a:lnTo>
                <a:lnTo>
                  <a:pt x="30" y="862"/>
                </a:lnTo>
                <a:lnTo>
                  <a:pt x="82" y="593"/>
                </a:lnTo>
                <a:lnTo>
                  <a:pt x="177" y="324"/>
                </a:lnTo>
                <a:lnTo>
                  <a:pt x="311" y="66"/>
                </a:lnTo>
                <a:lnTo>
                  <a:pt x="336" y="20"/>
                </a:lnTo>
                <a:lnTo>
                  <a:pt x="340" y="0"/>
                </a:lnTo>
                <a:lnTo>
                  <a:pt x="319" y="23"/>
                </a:lnTo>
                <a:lnTo>
                  <a:pt x="280" y="7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869" name="Freeform 376"/>
          <p:cNvSpPr>
            <a:spLocks/>
          </p:cNvSpPr>
          <p:nvPr/>
        </p:nvSpPr>
        <p:spPr bwMode="auto">
          <a:xfrm>
            <a:off x="7345362" y="2451101"/>
            <a:ext cx="26987" cy="3175"/>
          </a:xfrm>
          <a:custGeom>
            <a:avLst/>
            <a:gdLst>
              <a:gd name="T0" fmla="*/ 0 w 185"/>
              <a:gd name="T1" fmla="*/ 9 h 23"/>
              <a:gd name="T2" fmla="*/ 32 w 185"/>
              <a:gd name="T3" fmla="*/ 19 h 23"/>
              <a:gd name="T4" fmla="*/ 109 w 185"/>
              <a:gd name="T5" fmla="*/ 23 h 23"/>
              <a:gd name="T6" fmla="*/ 170 w 185"/>
              <a:gd name="T7" fmla="*/ 20 h 23"/>
              <a:gd name="T8" fmla="*/ 185 w 185"/>
              <a:gd name="T9" fmla="*/ 16 h 23"/>
              <a:gd name="T10" fmla="*/ 155 w 185"/>
              <a:gd name="T11" fmla="*/ 9 h 23"/>
              <a:gd name="T12" fmla="*/ 78 w 185"/>
              <a:gd name="T13" fmla="*/ 0 h 23"/>
              <a:gd name="T14" fmla="*/ 23 w 185"/>
              <a:gd name="T15" fmla="*/ 0 h 23"/>
              <a:gd name="T16" fmla="*/ 0 w 185"/>
              <a:gd name="T17" fmla="*/ 9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5" h="23">
                <a:moveTo>
                  <a:pt x="0" y="9"/>
                </a:moveTo>
                <a:lnTo>
                  <a:pt x="32" y="19"/>
                </a:lnTo>
                <a:lnTo>
                  <a:pt x="109" y="23"/>
                </a:lnTo>
                <a:lnTo>
                  <a:pt x="170" y="20"/>
                </a:lnTo>
                <a:lnTo>
                  <a:pt x="185" y="16"/>
                </a:lnTo>
                <a:lnTo>
                  <a:pt x="155" y="9"/>
                </a:lnTo>
                <a:lnTo>
                  <a:pt x="78" y="0"/>
                </a:lnTo>
                <a:lnTo>
                  <a:pt x="23" y="0"/>
                </a:lnTo>
                <a:lnTo>
                  <a:pt x="0" y="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870" name="Freeform 377"/>
          <p:cNvSpPr>
            <a:spLocks/>
          </p:cNvSpPr>
          <p:nvPr/>
        </p:nvSpPr>
        <p:spPr bwMode="auto">
          <a:xfrm>
            <a:off x="6886575" y="2452688"/>
            <a:ext cx="31750" cy="17463"/>
          </a:xfrm>
          <a:custGeom>
            <a:avLst/>
            <a:gdLst>
              <a:gd name="T0" fmla="*/ 0 w 217"/>
              <a:gd name="T1" fmla="*/ 8 h 113"/>
              <a:gd name="T2" fmla="*/ 29 w 217"/>
              <a:gd name="T3" fmla="*/ 35 h 113"/>
              <a:gd name="T4" fmla="*/ 101 w 217"/>
              <a:gd name="T5" fmla="*/ 72 h 113"/>
              <a:gd name="T6" fmla="*/ 172 w 217"/>
              <a:gd name="T7" fmla="*/ 102 h 113"/>
              <a:gd name="T8" fmla="*/ 209 w 217"/>
              <a:gd name="T9" fmla="*/ 113 h 113"/>
              <a:gd name="T10" fmla="*/ 217 w 217"/>
              <a:gd name="T11" fmla="*/ 108 h 113"/>
              <a:gd name="T12" fmla="*/ 202 w 217"/>
              <a:gd name="T13" fmla="*/ 87 h 113"/>
              <a:gd name="T14" fmla="*/ 175 w 217"/>
              <a:gd name="T15" fmla="*/ 71 h 113"/>
              <a:gd name="T16" fmla="*/ 146 w 217"/>
              <a:gd name="T17" fmla="*/ 70 h 113"/>
              <a:gd name="T18" fmla="*/ 135 w 217"/>
              <a:gd name="T19" fmla="*/ 73 h 113"/>
              <a:gd name="T20" fmla="*/ 128 w 217"/>
              <a:gd name="T21" fmla="*/ 72 h 113"/>
              <a:gd name="T22" fmla="*/ 127 w 217"/>
              <a:gd name="T23" fmla="*/ 67 h 113"/>
              <a:gd name="T24" fmla="*/ 132 w 217"/>
              <a:gd name="T25" fmla="*/ 58 h 113"/>
              <a:gd name="T26" fmla="*/ 136 w 217"/>
              <a:gd name="T27" fmla="*/ 47 h 113"/>
              <a:gd name="T28" fmla="*/ 134 w 217"/>
              <a:gd name="T29" fmla="*/ 42 h 113"/>
              <a:gd name="T30" fmla="*/ 126 w 217"/>
              <a:gd name="T31" fmla="*/ 42 h 113"/>
              <a:gd name="T32" fmla="*/ 111 w 217"/>
              <a:gd name="T33" fmla="*/ 47 h 113"/>
              <a:gd name="T34" fmla="*/ 96 w 217"/>
              <a:gd name="T35" fmla="*/ 53 h 113"/>
              <a:gd name="T36" fmla="*/ 87 w 217"/>
              <a:gd name="T37" fmla="*/ 52 h 113"/>
              <a:gd name="T38" fmla="*/ 86 w 217"/>
              <a:gd name="T39" fmla="*/ 45 h 113"/>
              <a:gd name="T40" fmla="*/ 92 w 217"/>
              <a:gd name="T41" fmla="*/ 33 h 113"/>
              <a:gd name="T42" fmla="*/ 98 w 217"/>
              <a:gd name="T43" fmla="*/ 22 h 113"/>
              <a:gd name="T44" fmla="*/ 99 w 217"/>
              <a:gd name="T45" fmla="*/ 16 h 113"/>
              <a:gd name="T46" fmla="*/ 94 w 217"/>
              <a:gd name="T47" fmla="*/ 15 h 113"/>
              <a:gd name="T48" fmla="*/ 84 w 217"/>
              <a:gd name="T49" fmla="*/ 21 h 113"/>
              <a:gd name="T50" fmla="*/ 59 w 217"/>
              <a:gd name="T51" fmla="*/ 25 h 113"/>
              <a:gd name="T52" fmla="*/ 31 w 217"/>
              <a:gd name="T53" fmla="*/ 12 h 113"/>
              <a:gd name="T54" fmla="*/ 8 w 217"/>
              <a:gd name="T55" fmla="*/ 0 h 113"/>
              <a:gd name="T56" fmla="*/ 0 w 217"/>
              <a:gd name="T57" fmla="*/ 8 h 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17" h="113">
                <a:moveTo>
                  <a:pt x="0" y="8"/>
                </a:moveTo>
                <a:lnTo>
                  <a:pt x="29" y="35"/>
                </a:lnTo>
                <a:lnTo>
                  <a:pt x="101" y="72"/>
                </a:lnTo>
                <a:lnTo>
                  <a:pt x="172" y="102"/>
                </a:lnTo>
                <a:lnTo>
                  <a:pt x="209" y="113"/>
                </a:lnTo>
                <a:lnTo>
                  <a:pt x="217" y="108"/>
                </a:lnTo>
                <a:lnTo>
                  <a:pt x="202" y="87"/>
                </a:lnTo>
                <a:lnTo>
                  <a:pt x="175" y="71"/>
                </a:lnTo>
                <a:lnTo>
                  <a:pt x="146" y="70"/>
                </a:lnTo>
                <a:lnTo>
                  <a:pt x="135" y="73"/>
                </a:lnTo>
                <a:lnTo>
                  <a:pt x="128" y="72"/>
                </a:lnTo>
                <a:lnTo>
                  <a:pt x="127" y="67"/>
                </a:lnTo>
                <a:lnTo>
                  <a:pt x="132" y="58"/>
                </a:lnTo>
                <a:lnTo>
                  <a:pt x="136" y="47"/>
                </a:lnTo>
                <a:lnTo>
                  <a:pt x="134" y="42"/>
                </a:lnTo>
                <a:lnTo>
                  <a:pt x="126" y="42"/>
                </a:lnTo>
                <a:lnTo>
                  <a:pt x="111" y="47"/>
                </a:lnTo>
                <a:lnTo>
                  <a:pt x="96" y="53"/>
                </a:lnTo>
                <a:lnTo>
                  <a:pt x="87" y="52"/>
                </a:lnTo>
                <a:lnTo>
                  <a:pt x="86" y="45"/>
                </a:lnTo>
                <a:lnTo>
                  <a:pt x="92" y="33"/>
                </a:lnTo>
                <a:lnTo>
                  <a:pt x="98" y="22"/>
                </a:lnTo>
                <a:lnTo>
                  <a:pt x="99" y="16"/>
                </a:lnTo>
                <a:lnTo>
                  <a:pt x="94" y="15"/>
                </a:lnTo>
                <a:lnTo>
                  <a:pt x="84" y="21"/>
                </a:lnTo>
                <a:lnTo>
                  <a:pt x="59" y="25"/>
                </a:lnTo>
                <a:lnTo>
                  <a:pt x="31" y="12"/>
                </a:lnTo>
                <a:lnTo>
                  <a:pt x="8" y="0"/>
                </a:lnTo>
                <a:lnTo>
                  <a:pt x="0" y="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871" name="Freeform 378"/>
          <p:cNvSpPr>
            <a:spLocks/>
          </p:cNvSpPr>
          <p:nvPr/>
        </p:nvSpPr>
        <p:spPr bwMode="auto">
          <a:xfrm>
            <a:off x="7085012" y="2454276"/>
            <a:ext cx="14287" cy="9525"/>
          </a:xfrm>
          <a:custGeom>
            <a:avLst/>
            <a:gdLst>
              <a:gd name="T0" fmla="*/ 0 w 102"/>
              <a:gd name="T1" fmla="*/ 20 h 69"/>
              <a:gd name="T2" fmla="*/ 8 w 102"/>
              <a:gd name="T3" fmla="*/ 45 h 69"/>
              <a:gd name="T4" fmla="*/ 23 w 102"/>
              <a:gd name="T5" fmla="*/ 65 h 69"/>
              <a:gd name="T6" fmla="*/ 28 w 102"/>
              <a:gd name="T7" fmla="*/ 69 h 69"/>
              <a:gd name="T8" fmla="*/ 30 w 102"/>
              <a:gd name="T9" fmla="*/ 68 h 69"/>
              <a:gd name="T10" fmla="*/ 29 w 102"/>
              <a:gd name="T11" fmla="*/ 64 h 69"/>
              <a:gd name="T12" fmla="*/ 25 w 102"/>
              <a:gd name="T13" fmla="*/ 55 h 69"/>
              <a:gd name="T14" fmla="*/ 19 w 102"/>
              <a:gd name="T15" fmla="*/ 42 h 69"/>
              <a:gd name="T16" fmla="*/ 25 w 102"/>
              <a:gd name="T17" fmla="*/ 37 h 69"/>
              <a:gd name="T18" fmla="*/ 40 w 102"/>
              <a:gd name="T19" fmla="*/ 36 h 69"/>
              <a:gd name="T20" fmla="*/ 68 w 102"/>
              <a:gd name="T21" fmla="*/ 40 h 69"/>
              <a:gd name="T22" fmla="*/ 88 w 102"/>
              <a:gd name="T23" fmla="*/ 43 h 69"/>
              <a:gd name="T24" fmla="*/ 99 w 102"/>
              <a:gd name="T25" fmla="*/ 44 h 69"/>
              <a:gd name="T26" fmla="*/ 102 w 102"/>
              <a:gd name="T27" fmla="*/ 43 h 69"/>
              <a:gd name="T28" fmla="*/ 102 w 102"/>
              <a:gd name="T29" fmla="*/ 42 h 69"/>
              <a:gd name="T30" fmla="*/ 100 w 102"/>
              <a:gd name="T31" fmla="*/ 40 h 69"/>
              <a:gd name="T32" fmla="*/ 95 w 102"/>
              <a:gd name="T33" fmla="*/ 38 h 69"/>
              <a:gd name="T34" fmla="*/ 63 w 102"/>
              <a:gd name="T35" fmla="*/ 23 h 69"/>
              <a:gd name="T36" fmla="*/ 29 w 102"/>
              <a:gd name="T37" fmla="*/ 7 h 69"/>
              <a:gd name="T38" fmla="*/ 3 w 102"/>
              <a:gd name="T39" fmla="*/ 0 h 69"/>
              <a:gd name="T40" fmla="*/ 0 w 102"/>
              <a:gd name="T41" fmla="*/ 20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02" h="69">
                <a:moveTo>
                  <a:pt x="0" y="20"/>
                </a:moveTo>
                <a:lnTo>
                  <a:pt x="8" y="45"/>
                </a:lnTo>
                <a:lnTo>
                  <a:pt x="23" y="65"/>
                </a:lnTo>
                <a:lnTo>
                  <a:pt x="28" y="69"/>
                </a:lnTo>
                <a:lnTo>
                  <a:pt x="30" y="68"/>
                </a:lnTo>
                <a:lnTo>
                  <a:pt x="29" y="64"/>
                </a:lnTo>
                <a:lnTo>
                  <a:pt x="25" y="55"/>
                </a:lnTo>
                <a:lnTo>
                  <a:pt x="19" y="42"/>
                </a:lnTo>
                <a:lnTo>
                  <a:pt x="25" y="37"/>
                </a:lnTo>
                <a:lnTo>
                  <a:pt x="40" y="36"/>
                </a:lnTo>
                <a:lnTo>
                  <a:pt x="68" y="40"/>
                </a:lnTo>
                <a:lnTo>
                  <a:pt x="88" y="43"/>
                </a:lnTo>
                <a:lnTo>
                  <a:pt x="99" y="44"/>
                </a:lnTo>
                <a:lnTo>
                  <a:pt x="102" y="43"/>
                </a:lnTo>
                <a:lnTo>
                  <a:pt x="102" y="42"/>
                </a:lnTo>
                <a:lnTo>
                  <a:pt x="100" y="40"/>
                </a:lnTo>
                <a:lnTo>
                  <a:pt x="95" y="38"/>
                </a:lnTo>
                <a:lnTo>
                  <a:pt x="63" y="23"/>
                </a:lnTo>
                <a:lnTo>
                  <a:pt x="29" y="7"/>
                </a:lnTo>
                <a:lnTo>
                  <a:pt x="3" y="0"/>
                </a:lnTo>
                <a:lnTo>
                  <a:pt x="0" y="2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872" name="Freeform 379"/>
          <p:cNvSpPr>
            <a:spLocks/>
          </p:cNvSpPr>
          <p:nvPr/>
        </p:nvSpPr>
        <p:spPr bwMode="auto">
          <a:xfrm>
            <a:off x="6989762" y="2466976"/>
            <a:ext cx="12700" cy="14288"/>
          </a:xfrm>
          <a:custGeom>
            <a:avLst/>
            <a:gdLst>
              <a:gd name="T0" fmla="*/ 37 w 95"/>
              <a:gd name="T1" fmla="*/ 52 h 103"/>
              <a:gd name="T2" fmla="*/ 74 w 95"/>
              <a:gd name="T3" fmla="*/ 89 h 103"/>
              <a:gd name="T4" fmla="*/ 95 w 95"/>
              <a:gd name="T5" fmla="*/ 103 h 103"/>
              <a:gd name="T6" fmla="*/ 89 w 95"/>
              <a:gd name="T7" fmla="*/ 89 h 103"/>
              <a:gd name="T8" fmla="*/ 58 w 95"/>
              <a:gd name="T9" fmla="*/ 52 h 103"/>
              <a:gd name="T10" fmla="*/ 20 w 95"/>
              <a:gd name="T11" fmla="*/ 15 h 103"/>
              <a:gd name="T12" fmla="*/ 0 w 95"/>
              <a:gd name="T13" fmla="*/ 0 h 103"/>
              <a:gd name="T14" fmla="*/ 6 w 95"/>
              <a:gd name="T15" fmla="*/ 15 h 103"/>
              <a:gd name="T16" fmla="*/ 37 w 95"/>
              <a:gd name="T17" fmla="*/ 52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5" h="103">
                <a:moveTo>
                  <a:pt x="37" y="52"/>
                </a:moveTo>
                <a:lnTo>
                  <a:pt x="74" y="89"/>
                </a:lnTo>
                <a:lnTo>
                  <a:pt x="95" y="103"/>
                </a:lnTo>
                <a:lnTo>
                  <a:pt x="89" y="89"/>
                </a:lnTo>
                <a:lnTo>
                  <a:pt x="58" y="52"/>
                </a:lnTo>
                <a:lnTo>
                  <a:pt x="20" y="15"/>
                </a:lnTo>
                <a:lnTo>
                  <a:pt x="0" y="0"/>
                </a:lnTo>
                <a:lnTo>
                  <a:pt x="6" y="15"/>
                </a:lnTo>
                <a:lnTo>
                  <a:pt x="37" y="5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873" name="Freeform 380"/>
          <p:cNvSpPr>
            <a:spLocks/>
          </p:cNvSpPr>
          <p:nvPr/>
        </p:nvSpPr>
        <p:spPr bwMode="auto">
          <a:xfrm>
            <a:off x="7493000" y="2466976"/>
            <a:ext cx="9525" cy="1588"/>
          </a:xfrm>
          <a:custGeom>
            <a:avLst/>
            <a:gdLst>
              <a:gd name="T0" fmla="*/ 6 w 63"/>
              <a:gd name="T1" fmla="*/ 10 h 13"/>
              <a:gd name="T2" fmla="*/ 31 w 63"/>
              <a:gd name="T3" fmla="*/ 13 h 13"/>
              <a:gd name="T4" fmla="*/ 58 w 63"/>
              <a:gd name="T5" fmla="*/ 10 h 13"/>
              <a:gd name="T6" fmla="*/ 63 w 63"/>
              <a:gd name="T7" fmla="*/ 6 h 13"/>
              <a:gd name="T8" fmla="*/ 60 w 63"/>
              <a:gd name="T9" fmla="*/ 3 h 13"/>
              <a:gd name="T10" fmla="*/ 50 w 63"/>
              <a:gd name="T11" fmla="*/ 1 h 13"/>
              <a:gd name="T12" fmla="*/ 31 w 63"/>
              <a:gd name="T13" fmla="*/ 0 h 13"/>
              <a:gd name="T14" fmla="*/ 13 w 63"/>
              <a:gd name="T15" fmla="*/ 1 h 13"/>
              <a:gd name="T16" fmla="*/ 2 w 63"/>
              <a:gd name="T17" fmla="*/ 3 h 13"/>
              <a:gd name="T18" fmla="*/ 0 w 63"/>
              <a:gd name="T19" fmla="*/ 6 h 13"/>
              <a:gd name="T20" fmla="*/ 6 w 63"/>
              <a:gd name="T21" fmla="*/ 1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3" h="13">
                <a:moveTo>
                  <a:pt x="6" y="10"/>
                </a:moveTo>
                <a:lnTo>
                  <a:pt x="31" y="13"/>
                </a:lnTo>
                <a:lnTo>
                  <a:pt x="58" y="10"/>
                </a:lnTo>
                <a:lnTo>
                  <a:pt x="63" y="6"/>
                </a:lnTo>
                <a:lnTo>
                  <a:pt x="60" y="3"/>
                </a:lnTo>
                <a:lnTo>
                  <a:pt x="50" y="1"/>
                </a:lnTo>
                <a:lnTo>
                  <a:pt x="31" y="0"/>
                </a:lnTo>
                <a:lnTo>
                  <a:pt x="13" y="1"/>
                </a:lnTo>
                <a:lnTo>
                  <a:pt x="2" y="3"/>
                </a:lnTo>
                <a:lnTo>
                  <a:pt x="0" y="6"/>
                </a:lnTo>
                <a:lnTo>
                  <a:pt x="6" y="1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874" name="Freeform 381"/>
          <p:cNvSpPr>
            <a:spLocks/>
          </p:cNvSpPr>
          <p:nvPr/>
        </p:nvSpPr>
        <p:spPr bwMode="auto">
          <a:xfrm>
            <a:off x="7519987" y="2470151"/>
            <a:ext cx="15875" cy="1588"/>
          </a:xfrm>
          <a:custGeom>
            <a:avLst/>
            <a:gdLst>
              <a:gd name="T0" fmla="*/ 11 w 114"/>
              <a:gd name="T1" fmla="*/ 8 h 11"/>
              <a:gd name="T2" fmla="*/ 57 w 114"/>
              <a:gd name="T3" fmla="*/ 11 h 11"/>
              <a:gd name="T4" fmla="*/ 104 w 114"/>
              <a:gd name="T5" fmla="*/ 8 h 11"/>
              <a:gd name="T6" fmla="*/ 111 w 114"/>
              <a:gd name="T7" fmla="*/ 7 h 11"/>
              <a:gd name="T8" fmla="*/ 114 w 114"/>
              <a:gd name="T9" fmla="*/ 5 h 11"/>
              <a:gd name="T10" fmla="*/ 113 w 114"/>
              <a:gd name="T11" fmla="*/ 4 h 11"/>
              <a:gd name="T12" fmla="*/ 109 w 114"/>
              <a:gd name="T13" fmla="*/ 3 h 11"/>
              <a:gd name="T14" fmla="*/ 90 w 114"/>
              <a:gd name="T15" fmla="*/ 1 h 11"/>
              <a:gd name="T16" fmla="*/ 57 w 114"/>
              <a:gd name="T17" fmla="*/ 0 h 11"/>
              <a:gd name="T18" fmla="*/ 24 w 114"/>
              <a:gd name="T19" fmla="*/ 1 h 11"/>
              <a:gd name="T20" fmla="*/ 5 w 114"/>
              <a:gd name="T21" fmla="*/ 3 h 11"/>
              <a:gd name="T22" fmla="*/ 0 w 114"/>
              <a:gd name="T23" fmla="*/ 4 h 11"/>
              <a:gd name="T24" fmla="*/ 0 w 114"/>
              <a:gd name="T25" fmla="*/ 5 h 11"/>
              <a:gd name="T26" fmla="*/ 3 w 114"/>
              <a:gd name="T27" fmla="*/ 7 h 11"/>
              <a:gd name="T28" fmla="*/ 11 w 114"/>
              <a:gd name="T29" fmla="*/ 8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14" h="11">
                <a:moveTo>
                  <a:pt x="11" y="8"/>
                </a:moveTo>
                <a:lnTo>
                  <a:pt x="57" y="11"/>
                </a:lnTo>
                <a:lnTo>
                  <a:pt x="104" y="8"/>
                </a:lnTo>
                <a:lnTo>
                  <a:pt x="111" y="7"/>
                </a:lnTo>
                <a:lnTo>
                  <a:pt x="114" y="5"/>
                </a:lnTo>
                <a:lnTo>
                  <a:pt x="113" y="4"/>
                </a:lnTo>
                <a:lnTo>
                  <a:pt x="109" y="3"/>
                </a:lnTo>
                <a:lnTo>
                  <a:pt x="90" y="1"/>
                </a:lnTo>
                <a:lnTo>
                  <a:pt x="57" y="0"/>
                </a:lnTo>
                <a:lnTo>
                  <a:pt x="24" y="1"/>
                </a:lnTo>
                <a:lnTo>
                  <a:pt x="5" y="3"/>
                </a:lnTo>
                <a:lnTo>
                  <a:pt x="0" y="4"/>
                </a:lnTo>
                <a:lnTo>
                  <a:pt x="0" y="5"/>
                </a:lnTo>
                <a:lnTo>
                  <a:pt x="3" y="7"/>
                </a:lnTo>
                <a:lnTo>
                  <a:pt x="11" y="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875" name="Freeform 382"/>
          <p:cNvSpPr>
            <a:spLocks/>
          </p:cNvSpPr>
          <p:nvPr/>
        </p:nvSpPr>
        <p:spPr bwMode="auto">
          <a:xfrm>
            <a:off x="7037387" y="2473326"/>
            <a:ext cx="6350" cy="1588"/>
          </a:xfrm>
          <a:custGeom>
            <a:avLst/>
            <a:gdLst>
              <a:gd name="T0" fmla="*/ 9 w 48"/>
              <a:gd name="T1" fmla="*/ 13 h 17"/>
              <a:gd name="T2" fmla="*/ 31 w 48"/>
              <a:gd name="T3" fmla="*/ 17 h 17"/>
              <a:gd name="T4" fmla="*/ 48 w 48"/>
              <a:gd name="T5" fmla="*/ 11 h 17"/>
              <a:gd name="T6" fmla="*/ 46 w 48"/>
              <a:gd name="T7" fmla="*/ 2 h 17"/>
              <a:gd name="T8" fmla="*/ 21 w 48"/>
              <a:gd name="T9" fmla="*/ 0 h 17"/>
              <a:gd name="T10" fmla="*/ 8 w 48"/>
              <a:gd name="T11" fmla="*/ 1 h 17"/>
              <a:gd name="T12" fmla="*/ 0 w 48"/>
              <a:gd name="T13" fmla="*/ 4 h 17"/>
              <a:gd name="T14" fmla="*/ 0 w 48"/>
              <a:gd name="T15" fmla="*/ 9 h 17"/>
              <a:gd name="T16" fmla="*/ 9 w 48"/>
              <a:gd name="T17" fmla="*/ 13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8" h="17">
                <a:moveTo>
                  <a:pt x="9" y="13"/>
                </a:moveTo>
                <a:lnTo>
                  <a:pt x="31" y="17"/>
                </a:lnTo>
                <a:lnTo>
                  <a:pt x="48" y="11"/>
                </a:lnTo>
                <a:lnTo>
                  <a:pt x="46" y="2"/>
                </a:lnTo>
                <a:lnTo>
                  <a:pt x="21" y="0"/>
                </a:lnTo>
                <a:lnTo>
                  <a:pt x="8" y="1"/>
                </a:lnTo>
                <a:lnTo>
                  <a:pt x="0" y="4"/>
                </a:lnTo>
                <a:lnTo>
                  <a:pt x="0" y="9"/>
                </a:lnTo>
                <a:lnTo>
                  <a:pt x="9" y="1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876" name="Freeform 383"/>
          <p:cNvSpPr>
            <a:spLocks/>
          </p:cNvSpPr>
          <p:nvPr/>
        </p:nvSpPr>
        <p:spPr bwMode="auto">
          <a:xfrm>
            <a:off x="7548562" y="2473326"/>
            <a:ext cx="15875" cy="3175"/>
          </a:xfrm>
          <a:custGeom>
            <a:avLst/>
            <a:gdLst>
              <a:gd name="T0" fmla="*/ 0 w 114"/>
              <a:gd name="T1" fmla="*/ 5 h 23"/>
              <a:gd name="T2" fmla="*/ 53 w 114"/>
              <a:gd name="T3" fmla="*/ 23 h 23"/>
              <a:gd name="T4" fmla="*/ 114 w 114"/>
              <a:gd name="T5" fmla="*/ 20 h 23"/>
              <a:gd name="T6" fmla="*/ 101 w 114"/>
              <a:gd name="T7" fmla="*/ 9 h 23"/>
              <a:gd name="T8" fmla="*/ 60 w 114"/>
              <a:gd name="T9" fmla="*/ 1 h 23"/>
              <a:gd name="T10" fmla="*/ 18 w 114"/>
              <a:gd name="T11" fmla="*/ 0 h 23"/>
              <a:gd name="T12" fmla="*/ 0 w 114"/>
              <a:gd name="T13" fmla="*/ 5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4" h="23">
                <a:moveTo>
                  <a:pt x="0" y="5"/>
                </a:moveTo>
                <a:lnTo>
                  <a:pt x="53" y="23"/>
                </a:lnTo>
                <a:lnTo>
                  <a:pt x="114" y="20"/>
                </a:lnTo>
                <a:lnTo>
                  <a:pt x="101" y="9"/>
                </a:lnTo>
                <a:lnTo>
                  <a:pt x="60" y="1"/>
                </a:lnTo>
                <a:lnTo>
                  <a:pt x="18" y="0"/>
                </a:lnTo>
                <a:lnTo>
                  <a:pt x="0" y="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877" name="Freeform 384"/>
          <p:cNvSpPr>
            <a:spLocks/>
          </p:cNvSpPr>
          <p:nvPr/>
        </p:nvSpPr>
        <p:spPr bwMode="auto">
          <a:xfrm>
            <a:off x="7007225" y="2476501"/>
            <a:ext cx="3175" cy="9525"/>
          </a:xfrm>
          <a:custGeom>
            <a:avLst/>
            <a:gdLst>
              <a:gd name="T0" fmla="*/ 0 w 25"/>
              <a:gd name="T1" fmla="*/ 21 h 66"/>
              <a:gd name="T2" fmla="*/ 7 w 25"/>
              <a:gd name="T3" fmla="*/ 47 h 66"/>
              <a:gd name="T4" fmla="*/ 16 w 25"/>
              <a:gd name="T5" fmla="*/ 66 h 66"/>
              <a:gd name="T6" fmla="*/ 25 w 25"/>
              <a:gd name="T7" fmla="*/ 65 h 66"/>
              <a:gd name="T8" fmla="*/ 25 w 25"/>
              <a:gd name="T9" fmla="*/ 46 h 66"/>
              <a:gd name="T10" fmla="*/ 17 w 25"/>
              <a:gd name="T11" fmla="*/ 20 h 66"/>
              <a:gd name="T12" fmla="*/ 8 w 25"/>
              <a:gd name="T13" fmla="*/ 0 h 66"/>
              <a:gd name="T14" fmla="*/ 0 w 25"/>
              <a:gd name="T15" fmla="*/ 1 h 66"/>
              <a:gd name="T16" fmla="*/ 0 w 25"/>
              <a:gd name="T17" fmla="*/ 21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" h="66">
                <a:moveTo>
                  <a:pt x="0" y="21"/>
                </a:moveTo>
                <a:lnTo>
                  <a:pt x="7" y="47"/>
                </a:lnTo>
                <a:lnTo>
                  <a:pt x="16" y="66"/>
                </a:lnTo>
                <a:lnTo>
                  <a:pt x="25" y="65"/>
                </a:lnTo>
                <a:lnTo>
                  <a:pt x="25" y="46"/>
                </a:lnTo>
                <a:lnTo>
                  <a:pt x="17" y="20"/>
                </a:lnTo>
                <a:lnTo>
                  <a:pt x="8" y="0"/>
                </a:lnTo>
                <a:lnTo>
                  <a:pt x="0" y="1"/>
                </a:lnTo>
                <a:lnTo>
                  <a:pt x="0" y="2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878" name="Freeform 385"/>
          <p:cNvSpPr>
            <a:spLocks/>
          </p:cNvSpPr>
          <p:nvPr/>
        </p:nvSpPr>
        <p:spPr bwMode="auto">
          <a:xfrm>
            <a:off x="7570787" y="2476501"/>
            <a:ext cx="9525" cy="1588"/>
          </a:xfrm>
          <a:custGeom>
            <a:avLst/>
            <a:gdLst>
              <a:gd name="T0" fmla="*/ 6 w 63"/>
              <a:gd name="T1" fmla="*/ 10 h 13"/>
              <a:gd name="T2" fmla="*/ 31 w 63"/>
              <a:gd name="T3" fmla="*/ 13 h 13"/>
              <a:gd name="T4" fmla="*/ 58 w 63"/>
              <a:gd name="T5" fmla="*/ 10 h 13"/>
              <a:gd name="T6" fmla="*/ 63 w 63"/>
              <a:gd name="T7" fmla="*/ 6 h 13"/>
              <a:gd name="T8" fmla="*/ 60 w 63"/>
              <a:gd name="T9" fmla="*/ 3 h 13"/>
              <a:gd name="T10" fmla="*/ 50 w 63"/>
              <a:gd name="T11" fmla="*/ 1 h 13"/>
              <a:gd name="T12" fmla="*/ 31 w 63"/>
              <a:gd name="T13" fmla="*/ 0 h 13"/>
              <a:gd name="T14" fmla="*/ 13 w 63"/>
              <a:gd name="T15" fmla="*/ 1 h 13"/>
              <a:gd name="T16" fmla="*/ 2 w 63"/>
              <a:gd name="T17" fmla="*/ 3 h 13"/>
              <a:gd name="T18" fmla="*/ 0 w 63"/>
              <a:gd name="T19" fmla="*/ 6 h 13"/>
              <a:gd name="T20" fmla="*/ 6 w 63"/>
              <a:gd name="T21" fmla="*/ 1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3" h="13">
                <a:moveTo>
                  <a:pt x="6" y="10"/>
                </a:moveTo>
                <a:lnTo>
                  <a:pt x="31" y="13"/>
                </a:lnTo>
                <a:lnTo>
                  <a:pt x="58" y="10"/>
                </a:lnTo>
                <a:lnTo>
                  <a:pt x="63" y="6"/>
                </a:lnTo>
                <a:lnTo>
                  <a:pt x="60" y="3"/>
                </a:lnTo>
                <a:lnTo>
                  <a:pt x="50" y="1"/>
                </a:lnTo>
                <a:lnTo>
                  <a:pt x="31" y="0"/>
                </a:lnTo>
                <a:lnTo>
                  <a:pt x="13" y="1"/>
                </a:lnTo>
                <a:lnTo>
                  <a:pt x="2" y="3"/>
                </a:lnTo>
                <a:lnTo>
                  <a:pt x="0" y="6"/>
                </a:lnTo>
                <a:lnTo>
                  <a:pt x="6" y="1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879" name="Freeform 386"/>
          <p:cNvSpPr>
            <a:spLocks/>
          </p:cNvSpPr>
          <p:nvPr/>
        </p:nvSpPr>
        <p:spPr bwMode="auto">
          <a:xfrm>
            <a:off x="6985000" y="2479676"/>
            <a:ext cx="9525" cy="7938"/>
          </a:xfrm>
          <a:custGeom>
            <a:avLst/>
            <a:gdLst>
              <a:gd name="T0" fmla="*/ 19 w 62"/>
              <a:gd name="T1" fmla="*/ 32 h 58"/>
              <a:gd name="T2" fmla="*/ 4 w 62"/>
              <a:gd name="T3" fmla="*/ 50 h 58"/>
              <a:gd name="T4" fmla="*/ 0 w 62"/>
              <a:gd name="T5" fmla="*/ 58 h 58"/>
              <a:gd name="T6" fmla="*/ 8 w 62"/>
              <a:gd name="T7" fmla="*/ 54 h 58"/>
              <a:gd name="T8" fmla="*/ 27 w 62"/>
              <a:gd name="T9" fmla="*/ 40 h 58"/>
              <a:gd name="T10" fmla="*/ 52 w 62"/>
              <a:gd name="T11" fmla="*/ 18 h 58"/>
              <a:gd name="T12" fmla="*/ 62 w 62"/>
              <a:gd name="T13" fmla="*/ 5 h 58"/>
              <a:gd name="T14" fmla="*/ 51 w 62"/>
              <a:gd name="T15" fmla="*/ 0 h 58"/>
              <a:gd name="T16" fmla="*/ 19 w 62"/>
              <a:gd name="T17" fmla="*/ 32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2" h="58">
                <a:moveTo>
                  <a:pt x="19" y="32"/>
                </a:moveTo>
                <a:lnTo>
                  <a:pt x="4" y="50"/>
                </a:lnTo>
                <a:lnTo>
                  <a:pt x="0" y="58"/>
                </a:lnTo>
                <a:lnTo>
                  <a:pt x="8" y="54"/>
                </a:lnTo>
                <a:lnTo>
                  <a:pt x="27" y="40"/>
                </a:lnTo>
                <a:lnTo>
                  <a:pt x="52" y="18"/>
                </a:lnTo>
                <a:lnTo>
                  <a:pt x="62" y="5"/>
                </a:lnTo>
                <a:lnTo>
                  <a:pt x="51" y="0"/>
                </a:lnTo>
                <a:lnTo>
                  <a:pt x="19" y="3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880" name="Freeform 387"/>
          <p:cNvSpPr>
            <a:spLocks/>
          </p:cNvSpPr>
          <p:nvPr/>
        </p:nvSpPr>
        <p:spPr bwMode="auto">
          <a:xfrm>
            <a:off x="6864350" y="2482851"/>
            <a:ext cx="188912" cy="120650"/>
          </a:xfrm>
          <a:custGeom>
            <a:avLst/>
            <a:gdLst>
              <a:gd name="T0" fmla="*/ 1274 w 1309"/>
              <a:gd name="T1" fmla="*/ 77 h 839"/>
              <a:gd name="T2" fmla="*/ 1228 w 1309"/>
              <a:gd name="T3" fmla="*/ 210 h 839"/>
              <a:gd name="T4" fmla="*/ 1154 w 1309"/>
              <a:gd name="T5" fmla="*/ 403 h 839"/>
              <a:gd name="T6" fmla="*/ 1061 w 1309"/>
              <a:gd name="T7" fmla="*/ 641 h 839"/>
              <a:gd name="T8" fmla="*/ 871 w 1309"/>
              <a:gd name="T9" fmla="*/ 643 h 839"/>
              <a:gd name="T10" fmla="*/ 523 w 1309"/>
              <a:gd name="T11" fmla="*/ 687 h 839"/>
              <a:gd name="T12" fmla="*/ 138 w 1309"/>
              <a:gd name="T13" fmla="*/ 798 h 839"/>
              <a:gd name="T14" fmla="*/ 58 w 1309"/>
              <a:gd name="T15" fmla="*/ 825 h 839"/>
              <a:gd name="T16" fmla="*/ 18 w 1309"/>
              <a:gd name="T17" fmla="*/ 831 h 839"/>
              <a:gd name="T18" fmla="*/ 19 w 1309"/>
              <a:gd name="T19" fmla="*/ 798 h 839"/>
              <a:gd name="T20" fmla="*/ 31 w 1309"/>
              <a:gd name="T21" fmla="*/ 732 h 839"/>
              <a:gd name="T22" fmla="*/ 45 w 1309"/>
              <a:gd name="T23" fmla="*/ 644 h 839"/>
              <a:gd name="T24" fmla="*/ 49 w 1309"/>
              <a:gd name="T25" fmla="*/ 558 h 839"/>
              <a:gd name="T26" fmla="*/ 48 w 1309"/>
              <a:gd name="T27" fmla="*/ 528 h 839"/>
              <a:gd name="T28" fmla="*/ 47 w 1309"/>
              <a:gd name="T29" fmla="*/ 513 h 839"/>
              <a:gd name="T30" fmla="*/ 44 w 1309"/>
              <a:gd name="T31" fmla="*/ 512 h 839"/>
              <a:gd name="T32" fmla="*/ 41 w 1309"/>
              <a:gd name="T33" fmla="*/ 527 h 839"/>
              <a:gd name="T34" fmla="*/ 35 w 1309"/>
              <a:gd name="T35" fmla="*/ 557 h 839"/>
              <a:gd name="T36" fmla="*/ 27 w 1309"/>
              <a:gd name="T37" fmla="*/ 599 h 839"/>
              <a:gd name="T38" fmla="*/ 19 w 1309"/>
              <a:gd name="T39" fmla="*/ 649 h 839"/>
              <a:gd name="T40" fmla="*/ 10 w 1309"/>
              <a:gd name="T41" fmla="*/ 701 h 839"/>
              <a:gd name="T42" fmla="*/ 0 w 1309"/>
              <a:gd name="T43" fmla="*/ 791 h 839"/>
              <a:gd name="T44" fmla="*/ 6 w 1309"/>
              <a:gd name="T45" fmla="*/ 839 h 839"/>
              <a:gd name="T46" fmla="*/ 86 w 1309"/>
              <a:gd name="T47" fmla="*/ 829 h 839"/>
              <a:gd name="T48" fmla="*/ 258 w 1309"/>
              <a:gd name="T49" fmla="*/ 783 h 839"/>
              <a:gd name="T50" fmla="*/ 677 w 1309"/>
              <a:gd name="T51" fmla="*/ 681 h 839"/>
              <a:gd name="T52" fmla="*/ 964 w 1309"/>
              <a:gd name="T53" fmla="*/ 661 h 839"/>
              <a:gd name="T54" fmla="*/ 1065 w 1309"/>
              <a:gd name="T55" fmla="*/ 676 h 839"/>
              <a:gd name="T56" fmla="*/ 1115 w 1309"/>
              <a:gd name="T57" fmla="*/ 564 h 839"/>
              <a:gd name="T58" fmla="*/ 1242 w 1309"/>
              <a:gd name="T59" fmla="*/ 228 h 839"/>
              <a:gd name="T60" fmla="*/ 1309 w 1309"/>
              <a:gd name="T61" fmla="*/ 0 h 839"/>
              <a:gd name="T62" fmla="*/ 1294 w 1309"/>
              <a:gd name="T63" fmla="*/ 19 h 839"/>
              <a:gd name="T64" fmla="*/ 1274 w 1309"/>
              <a:gd name="T65" fmla="*/ 77 h 8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309" h="839">
                <a:moveTo>
                  <a:pt x="1274" y="77"/>
                </a:moveTo>
                <a:lnTo>
                  <a:pt x="1228" y="210"/>
                </a:lnTo>
                <a:lnTo>
                  <a:pt x="1154" y="403"/>
                </a:lnTo>
                <a:lnTo>
                  <a:pt x="1061" y="641"/>
                </a:lnTo>
                <a:lnTo>
                  <a:pt x="871" y="643"/>
                </a:lnTo>
                <a:lnTo>
                  <a:pt x="523" y="687"/>
                </a:lnTo>
                <a:lnTo>
                  <a:pt x="138" y="798"/>
                </a:lnTo>
                <a:lnTo>
                  <a:pt x="58" y="825"/>
                </a:lnTo>
                <a:lnTo>
                  <a:pt x="18" y="831"/>
                </a:lnTo>
                <a:lnTo>
                  <a:pt x="19" y="798"/>
                </a:lnTo>
                <a:lnTo>
                  <a:pt x="31" y="732"/>
                </a:lnTo>
                <a:lnTo>
                  <a:pt x="45" y="644"/>
                </a:lnTo>
                <a:lnTo>
                  <a:pt x="49" y="558"/>
                </a:lnTo>
                <a:lnTo>
                  <a:pt x="48" y="528"/>
                </a:lnTo>
                <a:lnTo>
                  <a:pt x="47" y="513"/>
                </a:lnTo>
                <a:lnTo>
                  <a:pt x="44" y="512"/>
                </a:lnTo>
                <a:lnTo>
                  <a:pt x="41" y="527"/>
                </a:lnTo>
                <a:lnTo>
                  <a:pt x="35" y="557"/>
                </a:lnTo>
                <a:lnTo>
                  <a:pt x="27" y="599"/>
                </a:lnTo>
                <a:lnTo>
                  <a:pt x="19" y="649"/>
                </a:lnTo>
                <a:lnTo>
                  <a:pt x="10" y="701"/>
                </a:lnTo>
                <a:lnTo>
                  <a:pt x="0" y="791"/>
                </a:lnTo>
                <a:lnTo>
                  <a:pt x="6" y="839"/>
                </a:lnTo>
                <a:lnTo>
                  <a:pt x="86" y="829"/>
                </a:lnTo>
                <a:lnTo>
                  <a:pt x="258" y="783"/>
                </a:lnTo>
                <a:lnTo>
                  <a:pt x="677" y="681"/>
                </a:lnTo>
                <a:lnTo>
                  <a:pt x="964" y="661"/>
                </a:lnTo>
                <a:lnTo>
                  <a:pt x="1065" y="676"/>
                </a:lnTo>
                <a:lnTo>
                  <a:pt x="1115" y="564"/>
                </a:lnTo>
                <a:lnTo>
                  <a:pt x="1242" y="228"/>
                </a:lnTo>
                <a:lnTo>
                  <a:pt x="1309" y="0"/>
                </a:lnTo>
                <a:lnTo>
                  <a:pt x="1294" y="19"/>
                </a:lnTo>
                <a:lnTo>
                  <a:pt x="1274" y="7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881" name="Freeform 388"/>
          <p:cNvSpPr>
            <a:spLocks/>
          </p:cNvSpPr>
          <p:nvPr/>
        </p:nvSpPr>
        <p:spPr bwMode="auto">
          <a:xfrm>
            <a:off x="7578725" y="2482851"/>
            <a:ext cx="33337" cy="3175"/>
          </a:xfrm>
          <a:custGeom>
            <a:avLst/>
            <a:gdLst>
              <a:gd name="T0" fmla="*/ 70 w 231"/>
              <a:gd name="T1" fmla="*/ 17 h 31"/>
              <a:gd name="T2" fmla="*/ 14 w 231"/>
              <a:gd name="T3" fmla="*/ 25 h 31"/>
              <a:gd name="T4" fmla="*/ 0 w 231"/>
              <a:gd name="T5" fmla="*/ 30 h 31"/>
              <a:gd name="T6" fmla="*/ 29 w 231"/>
              <a:gd name="T7" fmla="*/ 31 h 31"/>
              <a:gd name="T8" fmla="*/ 105 w 231"/>
              <a:gd name="T9" fmla="*/ 29 h 31"/>
              <a:gd name="T10" fmla="*/ 198 w 231"/>
              <a:gd name="T11" fmla="*/ 24 h 31"/>
              <a:gd name="T12" fmla="*/ 231 w 231"/>
              <a:gd name="T13" fmla="*/ 11 h 31"/>
              <a:gd name="T14" fmla="*/ 218 w 231"/>
              <a:gd name="T15" fmla="*/ 1 h 31"/>
              <a:gd name="T16" fmla="*/ 198 w 231"/>
              <a:gd name="T17" fmla="*/ 0 h 31"/>
              <a:gd name="T18" fmla="*/ 151 w 231"/>
              <a:gd name="T19" fmla="*/ 5 h 31"/>
              <a:gd name="T20" fmla="*/ 70 w 231"/>
              <a:gd name="T21" fmla="*/ 17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31" h="31">
                <a:moveTo>
                  <a:pt x="70" y="17"/>
                </a:moveTo>
                <a:lnTo>
                  <a:pt x="14" y="25"/>
                </a:lnTo>
                <a:lnTo>
                  <a:pt x="0" y="30"/>
                </a:lnTo>
                <a:lnTo>
                  <a:pt x="29" y="31"/>
                </a:lnTo>
                <a:lnTo>
                  <a:pt x="105" y="29"/>
                </a:lnTo>
                <a:lnTo>
                  <a:pt x="198" y="24"/>
                </a:lnTo>
                <a:lnTo>
                  <a:pt x="231" y="11"/>
                </a:lnTo>
                <a:lnTo>
                  <a:pt x="218" y="1"/>
                </a:lnTo>
                <a:lnTo>
                  <a:pt x="198" y="0"/>
                </a:lnTo>
                <a:lnTo>
                  <a:pt x="151" y="5"/>
                </a:lnTo>
                <a:lnTo>
                  <a:pt x="70" y="1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882" name="Freeform 389"/>
          <p:cNvSpPr>
            <a:spLocks/>
          </p:cNvSpPr>
          <p:nvPr/>
        </p:nvSpPr>
        <p:spPr bwMode="auto">
          <a:xfrm>
            <a:off x="6926262" y="2487613"/>
            <a:ext cx="55562" cy="36513"/>
          </a:xfrm>
          <a:custGeom>
            <a:avLst/>
            <a:gdLst>
              <a:gd name="T0" fmla="*/ 322 w 392"/>
              <a:gd name="T1" fmla="*/ 12 h 243"/>
              <a:gd name="T2" fmla="*/ 301 w 392"/>
              <a:gd name="T3" fmla="*/ 49 h 243"/>
              <a:gd name="T4" fmla="*/ 260 w 392"/>
              <a:gd name="T5" fmla="*/ 78 h 243"/>
              <a:gd name="T6" fmla="*/ 234 w 392"/>
              <a:gd name="T7" fmla="*/ 92 h 243"/>
              <a:gd name="T8" fmla="*/ 190 w 392"/>
              <a:gd name="T9" fmla="*/ 121 h 243"/>
              <a:gd name="T10" fmla="*/ 138 w 392"/>
              <a:gd name="T11" fmla="*/ 149 h 243"/>
              <a:gd name="T12" fmla="*/ 101 w 392"/>
              <a:gd name="T13" fmla="*/ 150 h 243"/>
              <a:gd name="T14" fmla="*/ 92 w 392"/>
              <a:gd name="T15" fmla="*/ 145 h 243"/>
              <a:gd name="T16" fmla="*/ 88 w 392"/>
              <a:gd name="T17" fmla="*/ 143 h 243"/>
              <a:gd name="T18" fmla="*/ 87 w 392"/>
              <a:gd name="T19" fmla="*/ 145 h 243"/>
              <a:gd name="T20" fmla="*/ 91 w 392"/>
              <a:gd name="T21" fmla="*/ 150 h 243"/>
              <a:gd name="T22" fmla="*/ 83 w 392"/>
              <a:gd name="T23" fmla="*/ 174 h 243"/>
              <a:gd name="T24" fmla="*/ 39 w 392"/>
              <a:gd name="T25" fmla="*/ 206 h 243"/>
              <a:gd name="T26" fmla="*/ 0 w 392"/>
              <a:gd name="T27" fmla="*/ 231 h 243"/>
              <a:gd name="T28" fmla="*/ 0 w 392"/>
              <a:gd name="T29" fmla="*/ 243 h 243"/>
              <a:gd name="T30" fmla="*/ 153 w 392"/>
              <a:gd name="T31" fmla="*/ 168 h 243"/>
              <a:gd name="T32" fmla="*/ 353 w 392"/>
              <a:gd name="T33" fmla="*/ 37 h 243"/>
              <a:gd name="T34" fmla="*/ 381 w 392"/>
              <a:gd name="T35" fmla="*/ 14 h 243"/>
              <a:gd name="T36" fmla="*/ 392 w 392"/>
              <a:gd name="T37" fmla="*/ 3 h 243"/>
              <a:gd name="T38" fmla="*/ 384 w 392"/>
              <a:gd name="T39" fmla="*/ 0 h 243"/>
              <a:gd name="T40" fmla="*/ 359 w 392"/>
              <a:gd name="T41" fmla="*/ 2 h 243"/>
              <a:gd name="T42" fmla="*/ 330 w 392"/>
              <a:gd name="T43" fmla="*/ 6 h 243"/>
              <a:gd name="T44" fmla="*/ 322 w 392"/>
              <a:gd name="T45" fmla="*/ 12 h 2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392" h="243">
                <a:moveTo>
                  <a:pt x="322" y="12"/>
                </a:moveTo>
                <a:lnTo>
                  <a:pt x="301" y="49"/>
                </a:lnTo>
                <a:lnTo>
                  <a:pt x="260" y="78"/>
                </a:lnTo>
                <a:lnTo>
                  <a:pt x="234" y="92"/>
                </a:lnTo>
                <a:lnTo>
                  <a:pt x="190" y="121"/>
                </a:lnTo>
                <a:lnTo>
                  <a:pt x="138" y="149"/>
                </a:lnTo>
                <a:lnTo>
                  <a:pt x="101" y="150"/>
                </a:lnTo>
                <a:lnTo>
                  <a:pt x="92" y="145"/>
                </a:lnTo>
                <a:lnTo>
                  <a:pt x="88" y="143"/>
                </a:lnTo>
                <a:lnTo>
                  <a:pt x="87" y="145"/>
                </a:lnTo>
                <a:lnTo>
                  <a:pt x="91" y="150"/>
                </a:lnTo>
                <a:lnTo>
                  <a:pt x="83" y="174"/>
                </a:lnTo>
                <a:lnTo>
                  <a:pt x="39" y="206"/>
                </a:lnTo>
                <a:lnTo>
                  <a:pt x="0" y="231"/>
                </a:lnTo>
                <a:lnTo>
                  <a:pt x="0" y="243"/>
                </a:lnTo>
                <a:lnTo>
                  <a:pt x="153" y="168"/>
                </a:lnTo>
                <a:lnTo>
                  <a:pt x="353" y="37"/>
                </a:lnTo>
                <a:lnTo>
                  <a:pt x="381" y="14"/>
                </a:lnTo>
                <a:lnTo>
                  <a:pt x="392" y="3"/>
                </a:lnTo>
                <a:lnTo>
                  <a:pt x="384" y="0"/>
                </a:lnTo>
                <a:lnTo>
                  <a:pt x="359" y="2"/>
                </a:lnTo>
                <a:lnTo>
                  <a:pt x="330" y="6"/>
                </a:lnTo>
                <a:lnTo>
                  <a:pt x="322" y="1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883" name="Freeform 390"/>
          <p:cNvSpPr>
            <a:spLocks/>
          </p:cNvSpPr>
          <p:nvPr/>
        </p:nvSpPr>
        <p:spPr bwMode="auto">
          <a:xfrm>
            <a:off x="7546975" y="2489201"/>
            <a:ext cx="12700" cy="1588"/>
          </a:xfrm>
          <a:custGeom>
            <a:avLst/>
            <a:gdLst>
              <a:gd name="T0" fmla="*/ 12 w 95"/>
              <a:gd name="T1" fmla="*/ 8 h 11"/>
              <a:gd name="T2" fmla="*/ 55 w 95"/>
              <a:gd name="T3" fmla="*/ 11 h 11"/>
              <a:gd name="T4" fmla="*/ 95 w 95"/>
              <a:gd name="T5" fmla="*/ 8 h 11"/>
              <a:gd name="T6" fmla="*/ 95 w 95"/>
              <a:gd name="T7" fmla="*/ 1 h 11"/>
              <a:gd name="T8" fmla="*/ 47 w 95"/>
              <a:gd name="T9" fmla="*/ 0 h 11"/>
              <a:gd name="T10" fmla="*/ 18 w 95"/>
              <a:gd name="T11" fmla="*/ 1 h 11"/>
              <a:gd name="T12" fmla="*/ 3 w 95"/>
              <a:gd name="T13" fmla="*/ 3 h 11"/>
              <a:gd name="T14" fmla="*/ 0 w 95"/>
              <a:gd name="T15" fmla="*/ 4 h 11"/>
              <a:gd name="T16" fmla="*/ 0 w 95"/>
              <a:gd name="T17" fmla="*/ 5 h 11"/>
              <a:gd name="T18" fmla="*/ 4 w 95"/>
              <a:gd name="T19" fmla="*/ 7 h 11"/>
              <a:gd name="T20" fmla="*/ 12 w 95"/>
              <a:gd name="T21" fmla="*/ 8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95" h="11">
                <a:moveTo>
                  <a:pt x="12" y="8"/>
                </a:moveTo>
                <a:lnTo>
                  <a:pt x="55" y="11"/>
                </a:lnTo>
                <a:lnTo>
                  <a:pt x="95" y="8"/>
                </a:lnTo>
                <a:lnTo>
                  <a:pt x="95" y="1"/>
                </a:lnTo>
                <a:lnTo>
                  <a:pt x="47" y="0"/>
                </a:lnTo>
                <a:lnTo>
                  <a:pt x="18" y="1"/>
                </a:lnTo>
                <a:lnTo>
                  <a:pt x="3" y="3"/>
                </a:lnTo>
                <a:lnTo>
                  <a:pt x="0" y="4"/>
                </a:lnTo>
                <a:lnTo>
                  <a:pt x="0" y="5"/>
                </a:lnTo>
                <a:lnTo>
                  <a:pt x="4" y="7"/>
                </a:lnTo>
                <a:lnTo>
                  <a:pt x="12" y="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884" name="Freeform 391"/>
          <p:cNvSpPr>
            <a:spLocks/>
          </p:cNvSpPr>
          <p:nvPr/>
        </p:nvSpPr>
        <p:spPr bwMode="auto">
          <a:xfrm>
            <a:off x="7494587" y="2490788"/>
            <a:ext cx="39687" cy="4763"/>
          </a:xfrm>
          <a:custGeom>
            <a:avLst/>
            <a:gdLst>
              <a:gd name="T0" fmla="*/ 0 w 266"/>
              <a:gd name="T1" fmla="*/ 19 h 28"/>
              <a:gd name="T2" fmla="*/ 6 w 266"/>
              <a:gd name="T3" fmla="*/ 28 h 28"/>
              <a:gd name="T4" fmla="*/ 103 w 266"/>
              <a:gd name="T5" fmla="*/ 25 h 28"/>
              <a:gd name="T6" fmla="*/ 214 w 266"/>
              <a:gd name="T7" fmla="*/ 15 h 28"/>
              <a:gd name="T8" fmla="*/ 266 w 266"/>
              <a:gd name="T9" fmla="*/ 6 h 28"/>
              <a:gd name="T10" fmla="*/ 157 w 266"/>
              <a:gd name="T11" fmla="*/ 0 h 28"/>
              <a:gd name="T12" fmla="*/ 0 w 266"/>
              <a:gd name="T13" fmla="*/ 19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6" h="28">
                <a:moveTo>
                  <a:pt x="0" y="19"/>
                </a:moveTo>
                <a:lnTo>
                  <a:pt x="6" y="28"/>
                </a:lnTo>
                <a:lnTo>
                  <a:pt x="103" y="25"/>
                </a:lnTo>
                <a:lnTo>
                  <a:pt x="214" y="15"/>
                </a:lnTo>
                <a:lnTo>
                  <a:pt x="266" y="6"/>
                </a:lnTo>
                <a:lnTo>
                  <a:pt x="157" y="0"/>
                </a:lnTo>
                <a:lnTo>
                  <a:pt x="0" y="1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885" name="Freeform 392"/>
          <p:cNvSpPr>
            <a:spLocks/>
          </p:cNvSpPr>
          <p:nvPr/>
        </p:nvSpPr>
        <p:spPr bwMode="auto">
          <a:xfrm>
            <a:off x="7319962" y="2497138"/>
            <a:ext cx="158750" cy="31750"/>
          </a:xfrm>
          <a:custGeom>
            <a:avLst/>
            <a:gdLst>
              <a:gd name="T0" fmla="*/ 866 w 1099"/>
              <a:gd name="T1" fmla="*/ 6 h 213"/>
              <a:gd name="T2" fmla="*/ 688 w 1099"/>
              <a:gd name="T3" fmla="*/ 40 h 213"/>
              <a:gd name="T4" fmla="*/ 398 w 1099"/>
              <a:gd name="T5" fmla="*/ 101 h 213"/>
              <a:gd name="T6" fmla="*/ 304 w 1099"/>
              <a:gd name="T7" fmla="*/ 113 h 213"/>
              <a:gd name="T8" fmla="*/ 253 w 1099"/>
              <a:gd name="T9" fmla="*/ 95 h 213"/>
              <a:gd name="T10" fmla="*/ 234 w 1099"/>
              <a:gd name="T11" fmla="*/ 80 h 213"/>
              <a:gd name="T12" fmla="*/ 226 w 1099"/>
              <a:gd name="T13" fmla="*/ 76 h 213"/>
              <a:gd name="T14" fmla="*/ 230 w 1099"/>
              <a:gd name="T15" fmla="*/ 83 h 213"/>
              <a:gd name="T16" fmla="*/ 245 w 1099"/>
              <a:gd name="T17" fmla="*/ 101 h 213"/>
              <a:gd name="T18" fmla="*/ 258 w 1099"/>
              <a:gd name="T19" fmla="*/ 126 h 213"/>
              <a:gd name="T20" fmla="*/ 254 w 1099"/>
              <a:gd name="T21" fmla="*/ 138 h 213"/>
              <a:gd name="T22" fmla="*/ 237 w 1099"/>
              <a:gd name="T23" fmla="*/ 135 h 213"/>
              <a:gd name="T24" fmla="*/ 212 w 1099"/>
              <a:gd name="T25" fmla="*/ 115 h 213"/>
              <a:gd name="T26" fmla="*/ 166 w 1099"/>
              <a:gd name="T27" fmla="*/ 106 h 213"/>
              <a:gd name="T28" fmla="*/ 154 w 1099"/>
              <a:gd name="T29" fmla="*/ 140 h 213"/>
              <a:gd name="T30" fmla="*/ 148 w 1099"/>
              <a:gd name="T31" fmla="*/ 158 h 213"/>
              <a:gd name="T32" fmla="*/ 104 w 1099"/>
              <a:gd name="T33" fmla="*/ 132 h 213"/>
              <a:gd name="T34" fmla="*/ 94 w 1099"/>
              <a:gd name="T35" fmla="*/ 124 h 213"/>
              <a:gd name="T36" fmla="*/ 88 w 1099"/>
              <a:gd name="T37" fmla="*/ 120 h 213"/>
              <a:gd name="T38" fmla="*/ 86 w 1099"/>
              <a:gd name="T39" fmla="*/ 123 h 213"/>
              <a:gd name="T40" fmla="*/ 88 w 1099"/>
              <a:gd name="T41" fmla="*/ 130 h 213"/>
              <a:gd name="T42" fmla="*/ 71 w 1099"/>
              <a:gd name="T43" fmla="*/ 179 h 213"/>
              <a:gd name="T44" fmla="*/ 16 w 1099"/>
              <a:gd name="T45" fmla="*/ 188 h 213"/>
              <a:gd name="T46" fmla="*/ 4 w 1099"/>
              <a:gd name="T47" fmla="*/ 182 h 213"/>
              <a:gd name="T48" fmla="*/ 0 w 1099"/>
              <a:gd name="T49" fmla="*/ 182 h 213"/>
              <a:gd name="T50" fmla="*/ 3 w 1099"/>
              <a:gd name="T51" fmla="*/ 188 h 213"/>
              <a:gd name="T52" fmla="*/ 14 w 1099"/>
              <a:gd name="T53" fmla="*/ 200 h 213"/>
              <a:gd name="T54" fmla="*/ 38 w 1099"/>
              <a:gd name="T55" fmla="*/ 213 h 213"/>
              <a:gd name="T56" fmla="*/ 65 w 1099"/>
              <a:gd name="T57" fmla="*/ 208 h 213"/>
              <a:gd name="T58" fmla="*/ 90 w 1099"/>
              <a:gd name="T59" fmla="*/ 195 h 213"/>
              <a:gd name="T60" fmla="*/ 113 w 1099"/>
              <a:gd name="T61" fmla="*/ 188 h 213"/>
              <a:gd name="T62" fmla="*/ 179 w 1099"/>
              <a:gd name="T63" fmla="*/ 173 h 213"/>
              <a:gd name="T64" fmla="*/ 309 w 1099"/>
              <a:gd name="T65" fmla="*/ 142 h 213"/>
              <a:gd name="T66" fmla="*/ 683 w 1099"/>
              <a:gd name="T67" fmla="*/ 70 h 213"/>
              <a:gd name="T68" fmla="*/ 1083 w 1099"/>
              <a:gd name="T69" fmla="*/ 8 h 213"/>
              <a:gd name="T70" fmla="*/ 1094 w 1099"/>
              <a:gd name="T71" fmla="*/ 7 h 213"/>
              <a:gd name="T72" fmla="*/ 1099 w 1099"/>
              <a:gd name="T73" fmla="*/ 5 h 213"/>
              <a:gd name="T74" fmla="*/ 1099 w 1099"/>
              <a:gd name="T75" fmla="*/ 4 h 213"/>
              <a:gd name="T76" fmla="*/ 1094 w 1099"/>
              <a:gd name="T77" fmla="*/ 3 h 213"/>
              <a:gd name="T78" fmla="*/ 1071 w 1099"/>
              <a:gd name="T79" fmla="*/ 1 h 213"/>
              <a:gd name="T80" fmla="*/ 1032 w 1099"/>
              <a:gd name="T81" fmla="*/ 0 h 213"/>
              <a:gd name="T82" fmla="*/ 937 w 1099"/>
              <a:gd name="T83" fmla="*/ 2 h 213"/>
              <a:gd name="T84" fmla="*/ 866 w 1099"/>
              <a:gd name="T85" fmla="*/ 6 h 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099" h="213">
                <a:moveTo>
                  <a:pt x="866" y="6"/>
                </a:moveTo>
                <a:lnTo>
                  <a:pt x="688" y="40"/>
                </a:lnTo>
                <a:lnTo>
                  <a:pt x="398" y="101"/>
                </a:lnTo>
                <a:lnTo>
                  <a:pt x="304" y="113"/>
                </a:lnTo>
                <a:lnTo>
                  <a:pt x="253" y="95"/>
                </a:lnTo>
                <a:lnTo>
                  <a:pt x="234" y="80"/>
                </a:lnTo>
                <a:lnTo>
                  <a:pt x="226" y="76"/>
                </a:lnTo>
                <a:lnTo>
                  <a:pt x="230" y="83"/>
                </a:lnTo>
                <a:lnTo>
                  <a:pt x="245" y="101"/>
                </a:lnTo>
                <a:lnTo>
                  <a:pt x="258" y="126"/>
                </a:lnTo>
                <a:lnTo>
                  <a:pt x="254" y="138"/>
                </a:lnTo>
                <a:lnTo>
                  <a:pt x="237" y="135"/>
                </a:lnTo>
                <a:lnTo>
                  <a:pt x="212" y="115"/>
                </a:lnTo>
                <a:lnTo>
                  <a:pt x="166" y="106"/>
                </a:lnTo>
                <a:lnTo>
                  <a:pt x="154" y="140"/>
                </a:lnTo>
                <a:lnTo>
                  <a:pt x="148" y="158"/>
                </a:lnTo>
                <a:lnTo>
                  <a:pt x="104" y="132"/>
                </a:lnTo>
                <a:lnTo>
                  <a:pt x="94" y="124"/>
                </a:lnTo>
                <a:lnTo>
                  <a:pt x="88" y="120"/>
                </a:lnTo>
                <a:lnTo>
                  <a:pt x="86" y="123"/>
                </a:lnTo>
                <a:lnTo>
                  <a:pt x="88" y="130"/>
                </a:lnTo>
                <a:lnTo>
                  <a:pt x="71" y="179"/>
                </a:lnTo>
                <a:lnTo>
                  <a:pt x="16" y="188"/>
                </a:lnTo>
                <a:lnTo>
                  <a:pt x="4" y="182"/>
                </a:lnTo>
                <a:lnTo>
                  <a:pt x="0" y="182"/>
                </a:lnTo>
                <a:lnTo>
                  <a:pt x="3" y="188"/>
                </a:lnTo>
                <a:lnTo>
                  <a:pt x="14" y="200"/>
                </a:lnTo>
                <a:lnTo>
                  <a:pt x="38" y="213"/>
                </a:lnTo>
                <a:lnTo>
                  <a:pt x="65" y="208"/>
                </a:lnTo>
                <a:lnTo>
                  <a:pt x="90" y="195"/>
                </a:lnTo>
                <a:lnTo>
                  <a:pt x="113" y="188"/>
                </a:lnTo>
                <a:lnTo>
                  <a:pt x="179" y="173"/>
                </a:lnTo>
                <a:lnTo>
                  <a:pt x="309" y="142"/>
                </a:lnTo>
                <a:lnTo>
                  <a:pt x="683" y="70"/>
                </a:lnTo>
                <a:lnTo>
                  <a:pt x="1083" y="8"/>
                </a:lnTo>
                <a:lnTo>
                  <a:pt x="1094" y="7"/>
                </a:lnTo>
                <a:lnTo>
                  <a:pt x="1099" y="5"/>
                </a:lnTo>
                <a:lnTo>
                  <a:pt x="1099" y="4"/>
                </a:lnTo>
                <a:lnTo>
                  <a:pt x="1094" y="3"/>
                </a:lnTo>
                <a:lnTo>
                  <a:pt x="1071" y="1"/>
                </a:lnTo>
                <a:lnTo>
                  <a:pt x="1032" y="0"/>
                </a:lnTo>
                <a:lnTo>
                  <a:pt x="937" y="2"/>
                </a:lnTo>
                <a:lnTo>
                  <a:pt x="866" y="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886" name="Freeform 393"/>
          <p:cNvSpPr>
            <a:spLocks/>
          </p:cNvSpPr>
          <p:nvPr/>
        </p:nvSpPr>
        <p:spPr bwMode="auto">
          <a:xfrm>
            <a:off x="6916737" y="2503488"/>
            <a:ext cx="9525" cy="7938"/>
          </a:xfrm>
          <a:custGeom>
            <a:avLst/>
            <a:gdLst>
              <a:gd name="T0" fmla="*/ 0 w 62"/>
              <a:gd name="T1" fmla="*/ 5 h 59"/>
              <a:gd name="T2" fmla="*/ 10 w 62"/>
              <a:gd name="T3" fmla="*/ 18 h 59"/>
              <a:gd name="T4" fmla="*/ 37 w 62"/>
              <a:gd name="T5" fmla="*/ 40 h 59"/>
              <a:gd name="T6" fmla="*/ 55 w 62"/>
              <a:gd name="T7" fmla="*/ 55 h 59"/>
              <a:gd name="T8" fmla="*/ 62 w 62"/>
              <a:gd name="T9" fmla="*/ 59 h 59"/>
              <a:gd name="T10" fmla="*/ 58 w 62"/>
              <a:gd name="T11" fmla="*/ 50 h 59"/>
              <a:gd name="T12" fmla="*/ 43 w 62"/>
              <a:gd name="T13" fmla="*/ 32 h 59"/>
              <a:gd name="T14" fmla="*/ 11 w 62"/>
              <a:gd name="T15" fmla="*/ 0 h 59"/>
              <a:gd name="T16" fmla="*/ 0 w 62"/>
              <a:gd name="T17" fmla="*/ 5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2" h="59">
                <a:moveTo>
                  <a:pt x="0" y="5"/>
                </a:moveTo>
                <a:lnTo>
                  <a:pt x="10" y="18"/>
                </a:lnTo>
                <a:lnTo>
                  <a:pt x="37" y="40"/>
                </a:lnTo>
                <a:lnTo>
                  <a:pt x="55" y="55"/>
                </a:lnTo>
                <a:lnTo>
                  <a:pt x="62" y="59"/>
                </a:lnTo>
                <a:lnTo>
                  <a:pt x="58" y="50"/>
                </a:lnTo>
                <a:lnTo>
                  <a:pt x="43" y="32"/>
                </a:lnTo>
                <a:lnTo>
                  <a:pt x="11" y="0"/>
                </a:lnTo>
                <a:lnTo>
                  <a:pt x="0" y="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887" name="Freeform 394"/>
          <p:cNvSpPr>
            <a:spLocks/>
          </p:cNvSpPr>
          <p:nvPr/>
        </p:nvSpPr>
        <p:spPr bwMode="auto">
          <a:xfrm>
            <a:off x="6905625" y="2514601"/>
            <a:ext cx="12700" cy="11113"/>
          </a:xfrm>
          <a:custGeom>
            <a:avLst/>
            <a:gdLst>
              <a:gd name="T0" fmla="*/ 41 w 79"/>
              <a:gd name="T1" fmla="*/ 13 h 77"/>
              <a:gd name="T2" fmla="*/ 39 w 79"/>
              <a:gd name="T3" fmla="*/ 35 h 77"/>
              <a:gd name="T4" fmla="*/ 18 w 79"/>
              <a:gd name="T5" fmla="*/ 56 h 77"/>
              <a:gd name="T6" fmla="*/ 2 w 79"/>
              <a:gd name="T7" fmla="*/ 68 h 77"/>
              <a:gd name="T8" fmla="*/ 0 w 79"/>
              <a:gd name="T9" fmla="*/ 74 h 77"/>
              <a:gd name="T10" fmla="*/ 13 w 79"/>
              <a:gd name="T11" fmla="*/ 76 h 77"/>
              <a:gd name="T12" fmla="*/ 43 w 79"/>
              <a:gd name="T13" fmla="*/ 77 h 77"/>
              <a:gd name="T14" fmla="*/ 79 w 79"/>
              <a:gd name="T15" fmla="*/ 73 h 77"/>
              <a:gd name="T16" fmla="*/ 78 w 79"/>
              <a:gd name="T17" fmla="*/ 65 h 77"/>
              <a:gd name="T18" fmla="*/ 64 w 79"/>
              <a:gd name="T19" fmla="*/ 53 h 77"/>
              <a:gd name="T20" fmla="*/ 64 w 79"/>
              <a:gd name="T21" fmla="*/ 38 h 77"/>
              <a:gd name="T22" fmla="*/ 65 w 79"/>
              <a:gd name="T23" fmla="*/ 20 h 77"/>
              <a:gd name="T24" fmla="*/ 51 w 79"/>
              <a:gd name="T25" fmla="*/ 5 h 77"/>
              <a:gd name="T26" fmla="*/ 42 w 79"/>
              <a:gd name="T27" fmla="*/ 0 h 77"/>
              <a:gd name="T28" fmla="*/ 38 w 79"/>
              <a:gd name="T29" fmla="*/ 0 h 77"/>
              <a:gd name="T30" fmla="*/ 37 w 79"/>
              <a:gd name="T31" fmla="*/ 5 h 77"/>
              <a:gd name="T32" fmla="*/ 41 w 79"/>
              <a:gd name="T33" fmla="*/ 13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79" h="77">
                <a:moveTo>
                  <a:pt x="41" y="13"/>
                </a:moveTo>
                <a:lnTo>
                  <a:pt x="39" y="35"/>
                </a:lnTo>
                <a:lnTo>
                  <a:pt x="18" y="56"/>
                </a:lnTo>
                <a:lnTo>
                  <a:pt x="2" y="68"/>
                </a:lnTo>
                <a:lnTo>
                  <a:pt x="0" y="74"/>
                </a:lnTo>
                <a:lnTo>
                  <a:pt x="13" y="76"/>
                </a:lnTo>
                <a:lnTo>
                  <a:pt x="43" y="77"/>
                </a:lnTo>
                <a:lnTo>
                  <a:pt x="79" y="73"/>
                </a:lnTo>
                <a:lnTo>
                  <a:pt x="78" y="65"/>
                </a:lnTo>
                <a:lnTo>
                  <a:pt x="64" y="53"/>
                </a:lnTo>
                <a:lnTo>
                  <a:pt x="64" y="38"/>
                </a:lnTo>
                <a:lnTo>
                  <a:pt x="65" y="20"/>
                </a:lnTo>
                <a:lnTo>
                  <a:pt x="51" y="5"/>
                </a:lnTo>
                <a:lnTo>
                  <a:pt x="42" y="0"/>
                </a:lnTo>
                <a:lnTo>
                  <a:pt x="38" y="0"/>
                </a:lnTo>
                <a:lnTo>
                  <a:pt x="37" y="5"/>
                </a:lnTo>
                <a:lnTo>
                  <a:pt x="41" y="1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888" name="Freeform 395"/>
          <p:cNvSpPr>
            <a:spLocks/>
          </p:cNvSpPr>
          <p:nvPr/>
        </p:nvSpPr>
        <p:spPr bwMode="auto">
          <a:xfrm>
            <a:off x="6888162" y="2517776"/>
            <a:ext cx="12700" cy="22225"/>
          </a:xfrm>
          <a:custGeom>
            <a:avLst/>
            <a:gdLst>
              <a:gd name="T0" fmla="*/ 0 w 86"/>
              <a:gd name="T1" fmla="*/ 27 h 153"/>
              <a:gd name="T2" fmla="*/ 4 w 86"/>
              <a:gd name="T3" fmla="*/ 49 h 153"/>
              <a:gd name="T4" fmla="*/ 12 w 86"/>
              <a:gd name="T5" fmla="*/ 56 h 153"/>
              <a:gd name="T6" fmla="*/ 47 w 86"/>
              <a:gd name="T7" fmla="*/ 55 h 153"/>
              <a:gd name="T8" fmla="*/ 64 w 86"/>
              <a:gd name="T9" fmla="*/ 62 h 153"/>
              <a:gd name="T10" fmla="*/ 63 w 86"/>
              <a:gd name="T11" fmla="*/ 79 h 153"/>
              <a:gd name="T12" fmla="*/ 43 w 86"/>
              <a:gd name="T13" fmla="*/ 105 h 153"/>
              <a:gd name="T14" fmla="*/ 4 w 86"/>
              <a:gd name="T15" fmla="*/ 153 h 153"/>
              <a:gd name="T16" fmla="*/ 49 w 86"/>
              <a:gd name="T17" fmla="*/ 116 h 153"/>
              <a:gd name="T18" fmla="*/ 86 w 86"/>
              <a:gd name="T19" fmla="*/ 57 h 153"/>
              <a:gd name="T20" fmla="*/ 66 w 86"/>
              <a:gd name="T21" fmla="*/ 4 h 153"/>
              <a:gd name="T22" fmla="*/ 61 w 86"/>
              <a:gd name="T23" fmla="*/ 0 h 153"/>
              <a:gd name="T24" fmla="*/ 59 w 86"/>
              <a:gd name="T25" fmla="*/ 1 h 153"/>
              <a:gd name="T26" fmla="*/ 60 w 86"/>
              <a:gd name="T27" fmla="*/ 5 h 153"/>
              <a:gd name="T28" fmla="*/ 64 w 86"/>
              <a:gd name="T29" fmla="*/ 12 h 153"/>
              <a:gd name="T30" fmla="*/ 61 w 86"/>
              <a:gd name="T31" fmla="*/ 39 h 153"/>
              <a:gd name="T32" fmla="*/ 22 w 86"/>
              <a:gd name="T33" fmla="*/ 19 h 153"/>
              <a:gd name="T34" fmla="*/ 6 w 86"/>
              <a:gd name="T35" fmla="*/ 9 h 153"/>
              <a:gd name="T36" fmla="*/ 0 w 86"/>
              <a:gd name="T37" fmla="*/ 27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86" h="153">
                <a:moveTo>
                  <a:pt x="0" y="27"/>
                </a:moveTo>
                <a:lnTo>
                  <a:pt x="4" y="49"/>
                </a:lnTo>
                <a:lnTo>
                  <a:pt x="12" y="56"/>
                </a:lnTo>
                <a:lnTo>
                  <a:pt x="47" y="55"/>
                </a:lnTo>
                <a:lnTo>
                  <a:pt x="64" y="62"/>
                </a:lnTo>
                <a:lnTo>
                  <a:pt x="63" y="79"/>
                </a:lnTo>
                <a:lnTo>
                  <a:pt x="43" y="105"/>
                </a:lnTo>
                <a:lnTo>
                  <a:pt x="4" y="153"/>
                </a:lnTo>
                <a:lnTo>
                  <a:pt x="49" y="116"/>
                </a:lnTo>
                <a:lnTo>
                  <a:pt x="86" y="57"/>
                </a:lnTo>
                <a:lnTo>
                  <a:pt x="66" y="4"/>
                </a:lnTo>
                <a:lnTo>
                  <a:pt x="61" y="0"/>
                </a:lnTo>
                <a:lnTo>
                  <a:pt x="59" y="1"/>
                </a:lnTo>
                <a:lnTo>
                  <a:pt x="60" y="5"/>
                </a:lnTo>
                <a:lnTo>
                  <a:pt x="64" y="12"/>
                </a:lnTo>
                <a:lnTo>
                  <a:pt x="61" y="39"/>
                </a:lnTo>
                <a:lnTo>
                  <a:pt x="22" y="19"/>
                </a:lnTo>
                <a:lnTo>
                  <a:pt x="6" y="9"/>
                </a:lnTo>
                <a:lnTo>
                  <a:pt x="0" y="2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889" name="Freeform 396"/>
          <p:cNvSpPr>
            <a:spLocks/>
          </p:cNvSpPr>
          <p:nvPr/>
        </p:nvSpPr>
        <p:spPr bwMode="auto">
          <a:xfrm>
            <a:off x="6872287" y="2533651"/>
            <a:ext cx="3175" cy="12700"/>
          </a:xfrm>
          <a:custGeom>
            <a:avLst/>
            <a:gdLst>
              <a:gd name="T0" fmla="*/ 0 w 12"/>
              <a:gd name="T1" fmla="*/ 48 h 95"/>
              <a:gd name="T2" fmla="*/ 2 w 12"/>
              <a:gd name="T3" fmla="*/ 77 h 95"/>
              <a:gd name="T4" fmla="*/ 4 w 12"/>
              <a:gd name="T5" fmla="*/ 92 h 95"/>
              <a:gd name="T6" fmla="*/ 5 w 12"/>
              <a:gd name="T7" fmla="*/ 95 h 95"/>
              <a:gd name="T8" fmla="*/ 6 w 12"/>
              <a:gd name="T9" fmla="*/ 95 h 95"/>
              <a:gd name="T10" fmla="*/ 8 w 12"/>
              <a:gd name="T11" fmla="*/ 91 h 95"/>
              <a:gd name="T12" fmla="*/ 9 w 12"/>
              <a:gd name="T13" fmla="*/ 83 h 95"/>
              <a:gd name="T14" fmla="*/ 12 w 12"/>
              <a:gd name="T15" fmla="*/ 41 h 95"/>
              <a:gd name="T16" fmla="*/ 9 w 12"/>
              <a:gd name="T17" fmla="*/ 0 h 95"/>
              <a:gd name="T18" fmla="*/ 2 w 12"/>
              <a:gd name="T19" fmla="*/ 0 h 95"/>
              <a:gd name="T20" fmla="*/ 0 w 12"/>
              <a:gd name="T21" fmla="*/ 48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2" h="95">
                <a:moveTo>
                  <a:pt x="0" y="48"/>
                </a:moveTo>
                <a:lnTo>
                  <a:pt x="2" y="77"/>
                </a:lnTo>
                <a:lnTo>
                  <a:pt x="4" y="92"/>
                </a:lnTo>
                <a:lnTo>
                  <a:pt x="5" y="95"/>
                </a:lnTo>
                <a:lnTo>
                  <a:pt x="6" y="95"/>
                </a:lnTo>
                <a:lnTo>
                  <a:pt x="8" y="91"/>
                </a:lnTo>
                <a:lnTo>
                  <a:pt x="9" y="83"/>
                </a:lnTo>
                <a:lnTo>
                  <a:pt x="12" y="41"/>
                </a:lnTo>
                <a:lnTo>
                  <a:pt x="9" y="0"/>
                </a:lnTo>
                <a:lnTo>
                  <a:pt x="2" y="0"/>
                </a:lnTo>
                <a:lnTo>
                  <a:pt x="0" y="4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890" name="Freeform 397"/>
          <p:cNvSpPr>
            <a:spLocks/>
          </p:cNvSpPr>
          <p:nvPr/>
        </p:nvSpPr>
        <p:spPr bwMode="auto">
          <a:xfrm>
            <a:off x="7300912" y="2532063"/>
            <a:ext cx="9525" cy="9525"/>
          </a:xfrm>
          <a:custGeom>
            <a:avLst/>
            <a:gdLst>
              <a:gd name="T0" fmla="*/ 19 w 59"/>
              <a:gd name="T1" fmla="*/ 35 h 62"/>
              <a:gd name="T2" fmla="*/ 4 w 59"/>
              <a:gd name="T3" fmla="*/ 54 h 62"/>
              <a:gd name="T4" fmla="*/ 0 w 59"/>
              <a:gd name="T5" fmla="*/ 62 h 62"/>
              <a:gd name="T6" fmla="*/ 8 w 59"/>
              <a:gd name="T7" fmla="*/ 58 h 62"/>
              <a:gd name="T8" fmla="*/ 27 w 59"/>
              <a:gd name="T9" fmla="*/ 44 h 62"/>
              <a:gd name="T10" fmla="*/ 59 w 59"/>
              <a:gd name="T11" fmla="*/ 12 h 62"/>
              <a:gd name="T12" fmla="*/ 54 w 59"/>
              <a:gd name="T13" fmla="*/ 0 h 62"/>
              <a:gd name="T14" fmla="*/ 40 w 59"/>
              <a:gd name="T15" fmla="*/ 11 h 62"/>
              <a:gd name="T16" fmla="*/ 19 w 59"/>
              <a:gd name="T17" fmla="*/ 35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9" h="62">
                <a:moveTo>
                  <a:pt x="19" y="35"/>
                </a:moveTo>
                <a:lnTo>
                  <a:pt x="4" y="54"/>
                </a:lnTo>
                <a:lnTo>
                  <a:pt x="0" y="62"/>
                </a:lnTo>
                <a:lnTo>
                  <a:pt x="8" y="58"/>
                </a:lnTo>
                <a:lnTo>
                  <a:pt x="27" y="44"/>
                </a:lnTo>
                <a:lnTo>
                  <a:pt x="59" y="12"/>
                </a:lnTo>
                <a:lnTo>
                  <a:pt x="54" y="0"/>
                </a:lnTo>
                <a:lnTo>
                  <a:pt x="40" y="11"/>
                </a:lnTo>
                <a:lnTo>
                  <a:pt x="19" y="3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891" name="Freeform 398"/>
          <p:cNvSpPr>
            <a:spLocks noEditPoints="1"/>
          </p:cNvSpPr>
          <p:nvPr/>
        </p:nvSpPr>
        <p:spPr bwMode="auto">
          <a:xfrm>
            <a:off x="6594475" y="2544763"/>
            <a:ext cx="1200150" cy="414338"/>
          </a:xfrm>
          <a:custGeom>
            <a:avLst/>
            <a:gdLst>
              <a:gd name="T0" fmla="*/ 7174 w 8310"/>
              <a:gd name="T1" fmla="*/ 44 h 2870"/>
              <a:gd name="T2" fmla="*/ 7195 w 8310"/>
              <a:gd name="T3" fmla="*/ 78 h 2870"/>
              <a:gd name="T4" fmla="*/ 7095 w 8310"/>
              <a:gd name="T5" fmla="*/ 139 h 2870"/>
              <a:gd name="T6" fmla="*/ 7036 w 8310"/>
              <a:gd name="T7" fmla="*/ 179 h 2870"/>
              <a:gd name="T8" fmla="*/ 7041 w 8310"/>
              <a:gd name="T9" fmla="*/ 252 h 2870"/>
              <a:gd name="T10" fmla="*/ 6977 w 8310"/>
              <a:gd name="T11" fmla="*/ 323 h 2870"/>
              <a:gd name="T12" fmla="*/ 6931 w 8310"/>
              <a:gd name="T13" fmla="*/ 322 h 2870"/>
              <a:gd name="T14" fmla="*/ 6897 w 8310"/>
              <a:gd name="T15" fmla="*/ 370 h 2870"/>
              <a:gd name="T16" fmla="*/ 6825 w 8310"/>
              <a:gd name="T17" fmla="*/ 446 h 2870"/>
              <a:gd name="T18" fmla="*/ 6828 w 8310"/>
              <a:gd name="T19" fmla="*/ 491 h 2870"/>
              <a:gd name="T20" fmla="*/ 6798 w 8310"/>
              <a:gd name="T21" fmla="*/ 483 h 2870"/>
              <a:gd name="T22" fmla="*/ 6738 w 8310"/>
              <a:gd name="T23" fmla="*/ 526 h 2870"/>
              <a:gd name="T24" fmla="*/ 6686 w 8310"/>
              <a:gd name="T25" fmla="*/ 575 h 2870"/>
              <a:gd name="T26" fmla="*/ 6636 w 8310"/>
              <a:gd name="T27" fmla="*/ 658 h 2870"/>
              <a:gd name="T28" fmla="*/ 6577 w 8310"/>
              <a:gd name="T29" fmla="*/ 654 h 2870"/>
              <a:gd name="T30" fmla="*/ 6553 w 8310"/>
              <a:gd name="T31" fmla="*/ 780 h 2870"/>
              <a:gd name="T32" fmla="*/ 6081 w 8310"/>
              <a:gd name="T33" fmla="*/ 1445 h 2870"/>
              <a:gd name="T34" fmla="*/ 6436 w 8310"/>
              <a:gd name="T35" fmla="*/ 1744 h 2870"/>
              <a:gd name="T36" fmla="*/ 7436 w 8310"/>
              <a:gd name="T37" fmla="*/ 1835 h 2870"/>
              <a:gd name="T38" fmla="*/ 7453 w 8310"/>
              <a:gd name="T39" fmla="*/ 1890 h 2870"/>
              <a:gd name="T40" fmla="*/ 6095 w 8310"/>
              <a:gd name="T41" fmla="*/ 1651 h 2870"/>
              <a:gd name="T42" fmla="*/ 3914 w 8310"/>
              <a:gd name="T43" fmla="*/ 412 h 2870"/>
              <a:gd name="T44" fmla="*/ 2425 w 8310"/>
              <a:gd name="T45" fmla="*/ 322 h 2870"/>
              <a:gd name="T46" fmla="*/ 1345 w 8310"/>
              <a:gd name="T47" fmla="*/ 823 h 2870"/>
              <a:gd name="T48" fmla="*/ 823 w 8310"/>
              <a:gd name="T49" fmla="*/ 1278 h 2870"/>
              <a:gd name="T50" fmla="*/ 974 w 8310"/>
              <a:gd name="T51" fmla="*/ 1266 h 2870"/>
              <a:gd name="T52" fmla="*/ 577 w 8310"/>
              <a:gd name="T53" fmla="*/ 1717 h 2870"/>
              <a:gd name="T54" fmla="*/ 52 w 8310"/>
              <a:gd name="T55" fmla="*/ 2527 h 2870"/>
              <a:gd name="T56" fmla="*/ 208 w 8310"/>
              <a:gd name="T57" fmla="*/ 2792 h 2870"/>
              <a:gd name="T58" fmla="*/ 562 w 8310"/>
              <a:gd name="T59" fmla="*/ 2710 h 2870"/>
              <a:gd name="T60" fmla="*/ 1283 w 8310"/>
              <a:gd name="T61" fmla="*/ 2646 h 2870"/>
              <a:gd name="T62" fmla="*/ 2285 w 8310"/>
              <a:gd name="T63" fmla="*/ 2846 h 2870"/>
              <a:gd name="T64" fmla="*/ 2021 w 8310"/>
              <a:gd name="T65" fmla="*/ 2764 h 2870"/>
              <a:gd name="T66" fmla="*/ 930 w 8310"/>
              <a:gd name="T67" fmla="*/ 2632 h 2870"/>
              <a:gd name="T68" fmla="*/ 308 w 8310"/>
              <a:gd name="T69" fmla="*/ 2738 h 2870"/>
              <a:gd name="T70" fmla="*/ 22 w 8310"/>
              <a:gd name="T71" fmla="*/ 2785 h 2870"/>
              <a:gd name="T72" fmla="*/ 262 w 8310"/>
              <a:gd name="T73" fmla="*/ 2179 h 2870"/>
              <a:gd name="T74" fmla="*/ 549 w 8310"/>
              <a:gd name="T75" fmla="*/ 1827 h 2870"/>
              <a:gd name="T76" fmla="*/ 145 w 8310"/>
              <a:gd name="T77" fmla="*/ 2744 h 2870"/>
              <a:gd name="T78" fmla="*/ 749 w 8310"/>
              <a:gd name="T79" fmla="*/ 2575 h 2870"/>
              <a:gd name="T80" fmla="*/ 486 w 8310"/>
              <a:gd name="T81" fmla="*/ 2600 h 2870"/>
              <a:gd name="T82" fmla="*/ 157 w 8310"/>
              <a:gd name="T83" fmla="*/ 2590 h 2870"/>
              <a:gd name="T84" fmla="*/ 771 w 8310"/>
              <a:gd name="T85" fmla="*/ 1577 h 2870"/>
              <a:gd name="T86" fmla="*/ 1067 w 8310"/>
              <a:gd name="T87" fmla="*/ 1210 h 2870"/>
              <a:gd name="T88" fmla="*/ 1021 w 8310"/>
              <a:gd name="T89" fmla="*/ 1096 h 2870"/>
              <a:gd name="T90" fmla="*/ 2244 w 8310"/>
              <a:gd name="T91" fmla="*/ 401 h 2870"/>
              <a:gd name="T92" fmla="*/ 3187 w 8310"/>
              <a:gd name="T93" fmla="*/ 326 h 2870"/>
              <a:gd name="T94" fmla="*/ 3556 w 8310"/>
              <a:gd name="T95" fmla="*/ 372 h 2870"/>
              <a:gd name="T96" fmla="*/ 4508 w 8310"/>
              <a:gd name="T97" fmla="*/ 688 h 2870"/>
              <a:gd name="T98" fmla="*/ 4677 w 8310"/>
              <a:gd name="T99" fmla="*/ 823 h 2870"/>
              <a:gd name="T100" fmla="*/ 6228 w 8310"/>
              <a:gd name="T101" fmla="*/ 1745 h 2870"/>
              <a:gd name="T102" fmla="*/ 7973 w 8310"/>
              <a:gd name="T103" fmla="*/ 1704 h 2870"/>
              <a:gd name="T104" fmla="*/ 7876 w 8310"/>
              <a:gd name="T105" fmla="*/ 1692 h 2870"/>
              <a:gd name="T106" fmla="*/ 6850 w 8310"/>
              <a:gd name="T107" fmla="*/ 1820 h 2870"/>
              <a:gd name="T108" fmla="*/ 6081 w 8310"/>
              <a:gd name="T109" fmla="*/ 1491 h 2870"/>
              <a:gd name="T110" fmla="*/ 6879 w 8310"/>
              <a:gd name="T111" fmla="*/ 452 h 2870"/>
              <a:gd name="T112" fmla="*/ 7270 w 8310"/>
              <a:gd name="T113" fmla="*/ 8 h 2870"/>
              <a:gd name="T114" fmla="*/ 6605 w 8310"/>
              <a:gd name="T115" fmla="*/ 670 h 2870"/>
              <a:gd name="T116" fmla="*/ 6617 w 8310"/>
              <a:gd name="T117" fmla="*/ 622 h 2870"/>
              <a:gd name="T118" fmla="*/ 594 w 8310"/>
              <a:gd name="T119" fmla="*/ 1762 h 2870"/>
              <a:gd name="T120" fmla="*/ 717 w 8310"/>
              <a:gd name="T121" fmla="*/ 1604 h 28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8310" h="2870">
                <a:moveTo>
                  <a:pt x="7245" y="28"/>
                </a:moveTo>
                <a:lnTo>
                  <a:pt x="7216" y="45"/>
                </a:lnTo>
                <a:lnTo>
                  <a:pt x="7187" y="48"/>
                </a:lnTo>
                <a:lnTo>
                  <a:pt x="7174" y="44"/>
                </a:lnTo>
                <a:lnTo>
                  <a:pt x="7169" y="44"/>
                </a:lnTo>
                <a:lnTo>
                  <a:pt x="7172" y="48"/>
                </a:lnTo>
                <a:lnTo>
                  <a:pt x="7183" y="57"/>
                </a:lnTo>
                <a:lnTo>
                  <a:pt x="7195" y="78"/>
                </a:lnTo>
                <a:lnTo>
                  <a:pt x="7169" y="112"/>
                </a:lnTo>
                <a:lnTo>
                  <a:pt x="7134" y="134"/>
                </a:lnTo>
                <a:lnTo>
                  <a:pt x="7107" y="137"/>
                </a:lnTo>
                <a:lnTo>
                  <a:pt x="7095" y="139"/>
                </a:lnTo>
                <a:lnTo>
                  <a:pt x="7095" y="166"/>
                </a:lnTo>
                <a:lnTo>
                  <a:pt x="7088" y="205"/>
                </a:lnTo>
                <a:lnTo>
                  <a:pt x="7047" y="187"/>
                </a:lnTo>
                <a:lnTo>
                  <a:pt x="7036" y="179"/>
                </a:lnTo>
                <a:lnTo>
                  <a:pt x="7033" y="176"/>
                </a:lnTo>
                <a:lnTo>
                  <a:pt x="7035" y="180"/>
                </a:lnTo>
                <a:lnTo>
                  <a:pt x="7043" y="191"/>
                </a:lnTo>
                <a:lnTo>
                  <a:pt x="7041" y="252"/>
                </a:lnTo>
                <a:lnTo>
                  <a:pt x="6989" y="290"/>
                </a:lnTo>
                <a:lnTo>
                  <a:pt x="6971" y="296"/>
                </a:lnTo>
                <a:lnTo>
                  <a:pt x="6973" y="315"/>
                </a:lnTo>
                <a:lnTo>
                  <a:pt x="6977" y="323"/>
                </a:lnTo>
                <a:lnTo>
                  <a:pt x="6976" y="328"/>
                </a:lnTo>
                <a:lnTo>
                  <a:pt x="6968" y="328"/>
                </a:lnTo>
                <a:lnTo>
                  <a:pt x="6954" y="325"/>
                </a:lnTo>
                <a:lnTo>
                  <a:pt x="6931" y="322"/>
                </a:lnTo>
                <a:lnTo>
                  <a:pt x="6933" y="344"/>
                </a:lnTo>
                <a:lnTo>
                  <a:pt x="6933" y="364"/>
                </a:lnTo>
                <a:lnTo>
                  <a:pt x="6917" y="369"/>
                </a:lnTo>
                <a:lnTo>
                  <a:pt x="6897" y="370"/>
                </a:lnTo>
                <a:lnTo>
                  <a:pt x="6888" y="383"/>
                </a:lnTo>
                <a:lnTo>
                  <a:pt x="6867" y="432"/>
                </a:lnTo>
                <a:lnTo>
                  <a:pt x="6834" y="445"/>
                </a:lnTo>
                <a:lnTo>
                  <a:pt x="6825" y="446"/>
                </a:lnTo>
                <a:lnTo>
                  <a:pt x="6830" y="468"/>
                </a:lnTo>
                <a:lnTo>
                  <a:pt x="6834" y="483"/>
                </a:lnTo>
                <a:lnTo>
                  <a:pt x="6834" y="491"/>
                </a:lnTo>
                <a:lnTo>
                  <a:pt x="6828" y="491"/>
                </a:lnTo>
                <a:lnTo>
                  <a:pt x="6816" y="486"/>
                </a:lnTo>
                <a:lnTo>
                  <a:pt x="6804" y="480"/>
                </a:lnTo>
                <a:lnTo>
                  <a:pt x="6798" y="480"/>
                </a:lnTo>
                <a:lnTo>
                  <a:pt x="6798" y="483"/>
                </a:lnTo>
                <a:lnTo>
                  <a:pt x="6803" y="493"/>
                </a:lnTo>
                <a:lnTo>
                  <a:pt x="6796" y="516"/>
                </a:lnTo>
                <a:lnTo>
                  <a:pt x="6749" y="519"/>
                </a:lnTo>
                <a:lnTo>
                  <a:pt x="6738" y="526"/>
                </a:lnTo>
                <a:lnTo>
                  <a:pt x="6738" y="544"/>
                </a:lnTo>
                <a:lnTo>
                  <a:pt x="6732" y="560"/>
                </a:lnTo>
                <a:lnTo>
                  <a:pt x="6710" y="567"/>
                </a:lnTo>
                <a:lnTo>
                  <a:pt x="6686" y="575"/>
                </a:lnTo>
                <a:lnTo>
                  <a:pt x="6679" y="606"/>
                </a:lnTo>
                <a:lnTo>
                  <a:pt x="6672" y="638"/>
                </a:lnTo>
                <a:lnTo>
                  <a:pt x="6653" y="658"/>
                </a:lnTo>
                <a:lnTo>
                  <a:pt x="6636" y="658"/>
                </a:lnTo>
                <a:lnTo>
                  <a:pt x="6638" y="645"/>
                </a:lnTo>
                <a:lnTo>
                  <a:pt x="6632" y="612"/>
                </a:lnTo>
                <a:lnTo>
                  <a:pt x="6591" y="629"/>
                </a:lnTo>
                <a:lnTo>
                  <a:pt x="6577" y="654"/>
                </a:lnTo>
                <a:lnTo>
                  <a:pt x="6589" y="672"/>
                </a:lnTo>
                <a:lnTo>
                  <a:pt x="6602" y="685"/>
                </a:lnTo>
                <a:lnTo>
                  <a:pt x="6609" y="701"/>
                </a:lnTo>
                <a:lnTo>
                  <a:pt x="6553" y="780"/>
                </a:lnTo>
                <a:lnTo>
                  <a:pt x="6421" y="951"/>
                </a:lnTo>
                <a:lnTo>
                  <a:pt x="6264" y="1159"/>
                </a:lnTo>
                <a:lnTo>
                  <a:pt x="6150" y="1331"/>
                </a:lnTo>
                <a:lnTo>
                  <a:pt x="6081" y="1445"/>
                </a:lnTo>
                <a:lnTo>
                  <a:pt x="6034" y="1513"/>
                </a:lnTo>
                <a:lnTo>
                  <a:pt x="6041" y="1559"/>
                </a:lnTo>
                <a:lnTo>
                  <a:pt x="6218" y="1651"/>
                </a:lnTo>
                <a:lnTo>
                  <a:pt x="6436" y="1744"/>
                </a:lnTo>
                <a:lnTo>
                  <a:pt x="6633" y="1804"/>
                </a:lnTo>
                <a:lnTo>
                  <a:pt x="6837" y="1838"/>
                </a:lnTo>
                <a:lnTo>
                  <a:pt x="7073" y="1852"/>
                </a:lnTo>
                <a:lnTo>
                  <a:pt x="7436" y="1835"/>
                </a:lnTo>
                <a:lnTo>
                  <a:pt x="7816" y="1748"/>
                </a:lnTo>
                <a:lnTo>
                  <a:pt x="7809" y="1757"/>
                </a:lnTo>
                <a:lnTo>
                  <a:pt x="7734" y="1796"/>
                </a:lnTo>
                <a:lnTo>
                  <a:pt x="7453" y="1890"/>
                </a:lnTo>
                <a:lnTo>
                  <a:pt x="7129" y="1924"/>
                </a:lnTo>
                <a:lnTo>
                  <a:pt x="6785" y="1896"/>
                </a:lnTo>
                <a:lnTo>
                  <a:pt x="6443" y="1808"/>
                </a:lnTo>
                <a:lnTo>
                  <a:pt x="6095" y="1651"/>
                </a:lnTo>
                <a:lnTo>
                  <a:pt x="5768" y="1451"/>
                </a:lnTo>
                <a:lnTo>
                  <a:pt x="4972" y="938"/>
                </a:lnTo>
                <a:lnTo>
                  <a:pt x="4237" y="523"/>
                </a:lnTo>
                <a:lnTo>
                  <a:pt x="3914" y="412"/>
                </a:lnTo>
                <a:lnTo>
                  <a:pt x="3438" y="331"/>
                </a:lnTo>
                <a:lnTo>
                  <a:pt x="3028" y="288"/>
                </a:lnTo>
                <a:lnTo>
                  <a:pt x="2705" y="284"/>
                </a:lnTo>
                <a:lnTo>
                  <a:pt x="2425" y="322"/>
                </a:lnTo>
                <a:lnTo>
                  <a:pt x="2147" y="404"/>
                </a:lnTo>
                <a:lnTo>
                  <a:pt x="1894" y="511"/>
                </a:lnTo>
                <a:lnTo>
                  <a:pt x="1617" y="657"/>
                </a:lnTo>
                <a:lnTo>
                  <a:pt x="1345" y="823"/>
                </a:lnTo>
                <a:lnTo>
                  <a:pt x="1109" y="994"/>
                </a:lnTo>
                <a:lnTo>
                  <a:pt x="930" y="1145"/>
                </a:lnTo>
                <a:lnTo>
                  <a:pt x="836" y="1247"/>
                </a:lnTo>
                <a:lnTo>
                  <a:pt x="823" y="1278"/>
                </a:lnTo>
                <a:lnTo>
                  <a:pt x="832" y="1294"/>
                </a:lnTo>
                <a:lnTo>
                  <a:pt x="864" y="1295"/>
                </a:lnTo>
                <a:lnTo>
                  <a:pt x="919" y="1282"/>
                </a:lnTo>
                <a:lnTo>
                  <a:pt x="974" y="1266"/>
                </a:lnTo>
                <a:lnTo>
                  <a:pt x="1001" y="1265"/>
                </a:lnTo>
                <a:lnTo>
                  <a:pt x="928" y="1358"/>
                </a:lnTo>
                <a:lnTo>
                  <a:pt x="830" y="1451"/>
                </a:lnTo>
                <a:lnTo>
                  <a:pt x="577" y="1717"/>
                </a:lnTo>
                <a:lnTo>
                  <a:pt x="299" y="2069"/>
                </a:lnTo>
                <a:lnTo>
                  <a:pt x="259" y="2136"/>
                </a:lnTo>
                <a:lnTo>
                  <a:pt x="188" y="2250"/>
                </a:lnTo>
                <a:lnTo>
                  <a:pt x="52" y="2527"/>
                </a:lnTo>
                <a:lnTo>
                  <a:pt x="0" y="2756"/>
                </a:lnTo>
                <a:lnTo>
                  <a:pt x="12" y="2851"/>
                </a:lnTo>
                <a:lnTo>
                  <a:pt x="49" y="2853"/>
                </a:lnTo>
                <a:lnTo>
                  <a:pt x="208" y="2792"/>
                </a:lnTo>
                <a:lnTo>
                  <a:pt x="413" y="2738"/>
                </a:lnTo>
                <a:lnTo>
                  <a:pt x="447" y="2731"/>
                </a:lnTo>
                <a:lnTo>
                  <a:pt x="499" y="2721"/>
                </a:lnTo>
                <a:lnTo>
                  <a:pt x="562" y="2710"/>
                </a:lnTo>
                <a:lnTo>
                  <a:pt x="630" y="2696"/>
                </a:lnTo>
                <a:lnTo>
                  <a:pt x="833" y="2671"/>
                </a:lnTo>
                <a:lnTo>
                  <a:pt x="1092" y="2653"/>
                </a:lnTo>
                <a:lnTo>
                  <a:pt x="1283" y="2646"/>
                </a:lnTo>
                <a:lnTo>
                  <a:pt x="1428" y="2654"/>
                </a:lnTo>
                <a:lnTo>
                  <a:pt x="1607" y="2688"/>
                </a:lnTo>
                <a:lnTo>
                  <a:pt x="1900" y="2758"/>
                </a:lnTo>
                <a:lnTo>
                  <a:pt x="2285" y="2846"/>
                </a:lnTo>
                <a:lnTo>
                  <a:pt x="2453" y="2870"/>
                </a:lnTo>
                <a:lnTo>
                  <a:pt x="2439" y="2858"/>
                </a:lnTo>
                <a:lnTo>
                  <a:pt x="2323" y="2831"/>
                </a:lnTo>
                <a:lnTo>
                  <a:pt x="2021" y="2764"/>
                </a:lnTo>
                <a:lnTo>
                  <a:pt x="1580" y="2653"/>
                </a:lnTo>
                <a:lnTo>
                  <a:pt x="1441" y="2630"/>
                </a:lnTo>
                <a:lnTo>
                  <a:pt x="1280" y="2620"/>
                </a:lnTo>
                <a:lnTo>
                  <a:pt x="930" y="2632"/>
                </a:lnTo>
                <a:lnTo>
                  <a:pt x="698" y="2657"/>
                </a:lnTo>
                <a:lnTo>
                  <a:pt x="662" y="2668"/>
                </a:lnTo>
                <a:lnTo>
                  <a:pt x="594" y="2678"/>
                </a:lnTo>
                <a:lnTo>
                  <a:pt x="308" y="2738"/>
                </a:lnTo>
                <a:lnTo>
                  <a:pt x="82" y="2810"/>
                </a:lnTo>
                <a:lnTo>
                  <a:pt x="45" y="2826"/>
                </a:lnTo>
                <a:lnTo>
                  <a:pt x="26" y="2819"/>
                </a:lnTo>
                <a:lnTo>
                  <a:pt x="22" y="2785"/>
                </a:lnTo>
                <a:lnTo>
                  <a:pt x="29" y="2717"/>
                </a:lnTo>
                <a:lnTo>
                  <a:pt x="67" y="2561"/>
                </a:lnTo>
                <a:lnTo>
                  <a:pt x="144" y="2381"/>
                </a:lnTo>
                <a:lnTo>
                  <a:pt x="262" y="2179"/>
                </a:lnTo>
                <a:lnTo>
                  <a:pt x="419" y="1957"/>
                </a:lnTo>
                <a:lnTo>
                  <a:pt x="503" y="1854"/>
                </a:lnTo>
                <a:lnTo>
                  <a:pt x="549" y="1809"/>
                </a:lnTo>
                <a:lnTo>
                  <a:pt x="549" y="1827"/>
                </a:lnTo>
                <a:lnTo>
                  <a:pt x="491" y="1916"/>
                </a:lnTo>
                <a:lnTo>
                  <a:pt x="216" y="2404"/>
                </a:lnTo>
                <a:lnTo>
                  <a:pt x="97" y="2750"/>
                </a:lnTo>
                <a:lnTo>
                  <a:pt x="145" y="2744"/>
                </a:lnTo>
                <a:lnTo>
                  <a:pt x="237" y="2707"/>
                </a:lnTo>
                <a:lnTo>
                  <a:pt x="380" y="2654"/>
                </a:lnTo>
                <a:lnTo>
                  <a:pt x="547" y="2614"/>
                </a:lnTo>
                <a:lnTo>
                  <a:pt x="749" y="2575"/>
                </a:lnTo>
                <a:lnTo>
                  <a:pt x="841" y="2556"/>
                </a:lnTo>
                <a:lnTo>
                  <a:pt x="840" y="2551"/>
                </a:lnTo>
                <a:lnTo>
                  <a:pt x="764" y="2556"/>
                </a:lnTo>
                <a:lnTo>
                  <a:pt x="486" y="2600"/>
                </a:lnTo>
                <a:lnTo>
                  <a:pt x="237" y="2686"/>
                </a:lnTo>
                <a:lnTo>
                  <a:pt x="148" y="2725"/>
                </a:lnTo>
                <a:lnTo>
                  <a:pt x="107" y="2740"/>
                </a:lnTo>
                <a:lnTo>
                  <a:pt x="157" y="2590"/>
                </a:lnTo>
                <a:lnTo>
                  <a:pt x="289" y="2304"/>
                </a:lnTo>
                <a:lnTo>
                  <a:pt x="427" y="2057"/>
                </a:lnTo>
                <a:lnTo>
                  <a:pt x="588" y="1814"/>
                </a:lnTo>
                <a:lnTo>
                  <a:pt x="771" y="1577"/>
                </a:lnTo>
                <a:lnTo>
                  <a:pt x="976" y="1344"/>
                </a:lnTo>
                <a:lnTo>
                  <a:pt x="1071" y="1241"/>
                </a:lnTo>
                <a:lnTo>
                  <a:pt x="1109" y="1199"/>
                </a:lnTo>
                <a:lnTo>
                  <a:pt x="1067" y="1210"/>
                </a:lnTo>
                <a:lnTo>
                  <a:pt x="972" y="1240"/>
                </a:lnTo>
                <a:lnTo>
                  <a:pt x="877" y="1266"/>
                </a:lnTo>
                <a:lnTo>
                  <a:pt x="832" y="1273"/>
                </a:lnTo>
                <a:lnTo>
                  <a:pt x="1021" y="1096"/>
                </a:lnTo>
                <a:lnTo>
                  <a:pt x="1383" y="823"/>
                </a:lnTo>
                <a:lnTo>
                  <a:pt x="1666" y="652"/>
                </a:lnTo>
                <a:lnTo>
                  <a:pt x="1957" y="509"/>
                </a:lnTo>
                <a:lnTo>
                  <a:pt x="2244" y="401"/>
                </a:lnTo>
                <a:lnTo>
                  <a:pt x="2519" y="329"/>
                </a:lnTo>
                <a:lnTo>
                  <a:pt x="2819" y="301"/>
                </a:lnTo>
                <a:lnTo>
                  <a:pt x="3087" y="312"/>
                </a:lnTo>
                <a:lnTo>
                  <a:pt x="3187" y="326"/>
                </a:lnTo>
                <a:lnTo>
                  <a:pt x="3312" y="340"/>
                </a:lnTo>
                <a:lnTo>
                  <a:pt x="3426" y="351"/>
                </a:lnTo>
                <a:lnTo>
                  <a:pt x="3498" y="362"/>
                </a:lnTo>
                <a:lnTo>
                  <a:pt x="3556" y="372"/>
                </a:lnTo>
                <a:lnTo>
                  <a:pt x="3634" y="383"/>
                </a:lnTo>
                <a:lnTo>
                  <a:pt x="3933" y="437"/>
                </a:lnTo>
                <a:lnTo>
                  <a:pt x="4202" y="528"/>
                </a:lnTo>
                <a:lnTo>
                  <a:pt x="4508" y="688"/>
                </a:lnTo>
                <a:lnTo>
                  <a:pt x="4675" y="811"/>
                </a:lnTo>
                <a:lnTo>
                  <a:pt x="4672" y="819"/>
                </a:lnTo>
                <a:lnTo>
                  <a:pt x="4672" y="823"/>
                </a:lnTo>
                <a:lnTo>
                  <a:pt x="4677" y="823"/>
                </a:lnTo>
                <a:lnTo>
                  <a:pt x="4686" y="819"/>
                </a:lnTo>
                <a:lnTo>
                  <a:pt x="5042" y="1006"/>
                </a:lnTo>
                <a:lnTo>
                  <a:pt x="5873" y="1548"/>
                </a:lnTo>
                <a:lnTo>
                  <a:pt x="6228" y="1745"/>
                </a:lnTo>
                <a:lnTo>
                  <a:pt x="6602" y="1885"/>
                </a:lnTo>
                <a:lnTo>
                  <a:pt x="7064" y="1938"/>
                </a:lnTo>
                <a:lnTo>
                  <a:pt x="7494" y="1912"/>
                </a:lnTo>
                <a:lnTo>
                  <a:pt x="7973" y="1704"/>
                </a:lnTo>
                <a:lnTo>
                  <a:pt x="8310" y="1509"/>
                </a:lnTo>
                <a:lnTo>
                  <a:pt x="8246" y="1520"/>
                </a:lnTo>
                <a:lnTo>
                  <a:pt x="8110" y="1583"/>
                </a:lnTo>
                <a:lnTo>
                  <a:pt x="7876" y="1692"/>
                </a:lnTo>
                <a:lnTo>
                  <a:pt x="7652" y="1766"/>
                </a:lnTo>
                <a:lnTo>
                  <a:pt x="7423" y="1811"/>
                </a:lnTo>
                <a:lnTo>
                  <a:pt x="7176" y="1831"/>
                </a:lnTo>
                <a:lnTo>
                  <a:pt x="6850" y="1820"/>
                </a:lnTo>
                <a:lnTo>
                  <a:pt x="6536" y="1752"/>
                </a:lnTo>
                <a:lnTo>
                  <a:pt x="6215" y="1629"/>
                </a:lnTo>
                <a:lnTo>
                  <a:pt x="6049" y="1528"/>
                </a:lnTo>
                <a:lnTo>
                  <a:pt x="6081" y="1491"/>
                </a:lnTo>
                <a:lnTo>
                  <a:pt x="6125" y="1415"/>
                </a:lnTo>
                <a:lnTo>
                  <a:pt x="6291" y="1159"/>
                </a:lnTo>
                <a:lnTo>
                  <a:pt x="6551" y="826"/>
                </a:lnTo>
                <a:lnTo>
                  <a:pt x="6879" y="452"/>
                </a:lnTo>
                <a:lnTo>
                  <a:pt x="7244" y="68"/>
                </a:lnTo>
                <a:lnTo>
                  <a:pt x="7287" y="21"/>
                </a:lnTo>
                <a:lnTo>
                  <a:pt x="7292" y="0"/>
                </a:lnTo>
                <a:lnTo>
                  <a:pt x="7270" y="8"/>
                </a:lnTo>
                <a:lnTo>
                  <a:pt x="7245" y="28"/>
                </a:lnTo>
                <a:close/>
                <a:moveTo>
                  <a:pt x="6624" y="652"/>
                </a:moveTo>
                <a:lnTo>
                  <a:pt x="6617" y="669"/>
                </a:lnTo>
                <a:lnTo>
                  <a:pt x="6605" y="670"/>
                </a:lnTo>
                <a:lnTo>
                  <a:pt x="6596" y="656"/>
                </a:lnTo>
                <a:lnTo>
                  <a:pt x="6599" y="639"/>
                </a:lnTo>
                <a:lnTo>
                  <a:pt x="6610" y="625"/>
                </a:lnTo>
                <a:lnTo>
                  <a:pt x="6617" y="622"/>
                </a:lnTo>
                <a:lnTo>
                  <a:pt x="6622" y="631"/>
                </a:lnTo>
                <a:lnTo>
                  <a:pt x="6624" y="652"/>
                </a:lnTo>
                <a:close/>
                <a:moveTo>
                  <a:pt x="658" y="1684"/>
                </a:moveTo>
                <a:lnTo>
                  <a:pt x="594" y="1762"/>
                </a:lnTo>
                <a:lnTo>
                  <a:pt x="561" y="1790"/>
                </a:lnTo>
                <a:lnTo>
                  <a:pt x="639" y="1676"/>
                </a:lnTo>
                <a:lnTo>
                  <a:pt x="735" y="1571"/>
                </a:lnTo>
                <a:lnTo>
                  <a:pt x="717" y="1604"/>
                </a:lnTo>
                <a:lnTo>
                  <a:pt x="658" y="168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892" name="Freeform 399"/>
          <p:cNvSpPr>
            <a:spLocks/>
          </p:cNvSpPr>
          <p:nvPr/>
        </p:nvSpPr>
        <p:spPr bwMode="auto">
          <a:xfrm>
            <a:off x="7615237" y="2552701"/>
            <a:ext cx="7937" cy="4763"/>
          </a:xfrm>
          <a:custGeom>
            <a:avLst/>
            <a:gdLst>
              <a:gd name="T0" fmla="*/ 0 w 50"/>
              <a:gd name="T1" fmla="*/ 21 h 32"/>
              <a:gd name="T2" fmla="*/ 1 w 50"/>
              <a:gd name="T3" fmla="*/ 32 h 32"/>
              <a:gd name="T4" fmla="*/ 18 w 50"/>
              <a:gd name="T5" fmla="*/ 29 h 32"/>
              <a:gd name="T6" fmla="*/ 40 w 50"/>
              <a:gd name="T7" fmla="*/ 18 h 32"/>
              <a:gd name="T8" fmla="*/ 50 w 50"/>
              <a:gd name="T9" fmla="*/ 9 h 32"/>
              <a:gd name="T10" fmla="*/ 48 w 50"/>
              <a:gd name="T11" fmla="*/ 2 h 32"/>
              <a:gd name="T12" fmla="*/ 33 w 50"/>
              <a:gd name="T13" fmla="*/ 0 h 32"/>
              <a:gd name="T14" fmla="*/ 14 w 50"/>
              <a:gd name="T15" fmla="*/ 6 h 32"/>
              <a:gd name="T16" fmla="*/ 0 w 50"/>
              <a:gd name="T17" fmla="*/ 21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0" h="32">
                <a:moveTo>
                  <a:pt x="0" y="21"/>
                </a:moveTo>
                <a:lnTo>
                  <a:pt x="1" y="32"/>
                </a:lnTo>
                <a:lnTo>
                  <a:pt x="18" y="29"/>
                </a:lnTo>
                <a:lnTo>
                  <a:pt x="40" y="18"/>
                </a:lnTo>
                <a:lnTo>
                  <a:pt x="50" y="9"/>
                </a:lnTo>
                <a:lnTo>
                  <a:pt x="48" y="2"/>
                </a:lnTo>
                <a:lnTo>
                  <a:pt x="33" y="0"/>
                </a:lnTo>
                <a:lnTo>
                  <a:pt x="14" y="6"/>
                </a:lnTo>
                <a:lnTo>
                  <a:pt x="0" y="2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893" name="Freeform 400"/>
          <p:cNvSpPr>
            <a:spLocks/>
          </p:cNvSpPr>
          <p:nvPr/>
        </p:nvSpPr>
        <p:spPr bwMode="auto">
          <a:xfrm>
            <a:off x="7772400" y="2559051"/>
            <a:ext cx="7937" cy="4763"/>
          </a:xfrm>
          <a:custGeom>
            <a:avLst/>
            <a:gdLst>
              <a:gd name="T0" fmla="*/ 0 w 52"/>
              <a:gd name="T1" fmla="*/ 7 h 31"/>
              <a:gd name="T2" fmla="*/ 9 w 52"/>
              <a:gd name="T3" fmla="*/ 17 h 31"/>
              <a:gd name="T4" fmla="*/ 33 w 52"/>
              <a:gd name="T5" fmla="*/ 28 h 31"/>
              <a:gd name="T6" fmla="*/ 51 w 52"/>
              <a:gd name="T7" fmla="*/ 31 h 31"/>
              <a:gd name="T8" fmla="*/ 52 w 52"/>
              <a:gd name="T9" fmla="*/ 20 h 31"/>
              <a:gd name="T10" fmla="*/ 22 w 52"/>
              <a:gd name="T11" fmla="*/ 0 h 31"/>
              <a:gd name="T12" fmla="*/ 0 w 52"/>
              <a:gd name="T13" fmla="*/ 7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2" h="31">
                <a:moveTo>
                  <a:pt x="0" y="7"/>
                </a:moveTo>
                <a:lnTo>
                  <a:pt x="9" y="17"/>
                </a:lnTo>
                <a:lnTo>
                  <a:pt x="33" y="28"/>
                </a:lnTo>
                <a:lnTo>
                  <a:pt x="51" y="31"/>
                </a:lnTo>
                <a:lnTo>
                  <a:pt x="52" y="20"/>
                </a:lnTo>
                <a:lnTo>
                  <a:pt x="22" y="0"/>
                </a:lnTo>
                <a:lnTo>
                  <a:pt x="0" y="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894" name="Freeform 401"/>
          <p:cNvSpPr>
            <a:spLocks/>
          </p:cNvSpPr>
          <p:nvPr/>
        </p:nvSpPr>
        <p:spPr bwMode="auto">
          <a:xfrm>
            <a:off x="7788275" y="2565401"/>
            <a:ext cx="6350" cy="3175"/>
          </a:xfrm>
          <a:custGeom>
            <a:avLst/>
            <a:gdLst>
              <a:gd name="T0" fmla="*/ 8 w 47"/>
              <a:gd name="T1" fmla="*/ 12 h 16"/>
              <a:gd name="T2" fmla="*/ 31 w 47"/>
              <a:gd name="T3" fmla="*/ 16 h 16"/>
              <a:gd name="T4" fmla="*/ 47 w 47"/>
              <a:gd name="T5" fmla="*/ 10 h 16"/>
              <a:gd name="T6" fmla="*/ 45 w 47"/>
              <a:gd name="T7" fmla="*/ 2 h 16"/>
              <a:gd name="T8" fmla="*/ 20 w 47"/>
              <a:gd name="T9" fmla="*/ 0 h 16"/>
              <a:gd name="T10" fmla="*/ 7 w 47"/>
              <a:gd name="T11" fmla="*/ 1 h 16"/>
              <a:gd name="T12" fmla="*/ 0 w 47"/>
              <a:gd name="T13" fmla="*/ 4 h 16"/>
              <a:gd name="T14" fmla="*/ 0 w 47"/>
              <a:gd name="T15" fmla="*/ 8 h 16"/>
              <a:gd name="T16" fmla="*/ 8 w 47"/>
              <a:gd name="T17" fmla="*/ 12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7" h="16">
                <a:moveTo>
                  <a:pt x="8" y="12"/>
                </a:moveTo>
                <a:lnTo>
                  <a:pt x="31" y="16"/>
                </a:lnTo>
                <a:lnTo>
                  <a:pt x="47" y="10"/>
                </a:lnTo>
                <a:lnTo>
                  <a:pt x="45" y="2"/>
                </a:lnTo>
                <a:lnTo>
                  <a:pt x="20" y="0"/>
                </a:lnTo>
                <a:lnTo>
                  <a:pt x="7" y="1"/>
                </a:lnTo>
                <a:lnTo>
                  <a:pt x="0" y="4"/>
                </a:lnTo>
                <a:lnTo>
                  <a:pt x="0" y="8"/>
                </a:lnTo>
                <a:lnTo>
                  <a:pt x="8" y="1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895" name="Freeform 402"/>
          <p:cNvSpPr>
            <a:spLocks/>
          </p:cNvSpPr>
          <p:nvPr/>
        </p:nvSpPr>
        <p:spPr bwMode="auto">
          <a:xfrm>
            <a:off x="7281862" y="2571751"/>
            <a:ext cx="1587" cy="39688"/>
          </a:xfrm>
          <a:custGeom>
            <a:avLst/>
            <a:gdLst>
              <a:gd name="T0" fmla="*/ 0 w 21"/>
              <a:gd name="T1" fmla="*/ 149 h 279"/>
              <a:gd name="T2" fmla="*/ 1 w 21"/>
              <a:gd name="T3" fmla="*/ 249 h 279"/>
              <a:gd name="T4" fmla="*/ 6 w 21"/>
              <a:gd name="T5" fmla="*/ 279 h 279"/>
              <a:gd name="T6" fmla="*/ 21 w 21"/>
              <a:gd name="T7" fmla="*/ 125 h 279"/>
              <a:gd name="T8" fmla="*/ 16 w 21"/>
              <a:gd name="T9" fmla="*/ 0 h 279"/>
              <a:gd name="T10" fmla="*/ 6 w 21"/>
              <a:gd name="T11" fmla="*/ 44 h 279"/>
              <a:gd name="T12" fmla="*/ 0 w 21"/>
              <a:gd name="T13" fmla="*/ 149 h 2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" h="279">
                <a:moveTo>
                  <a:pt x="0" y="149"/>
                </a:moveTo>
                <a:lnTo>
                  <a:pt x="1" y="249"/>
                </a:lnTo>
                <a:lnTo>
                  <a:pt x="6" y="279"/>
                </a:lnTo>
                <a:lnTo>
                  <a:pt x="21" y="125"/>
                </a:lnTo>
                <a:lnTo>
                  <a:pt x="16" y="0"/>
                </a:lnTo>
                <a:lnTo>
                  <a:pt x="6" y="44"/>
                </a:lnTo>
                <a:lnTo>
                  <a:pt x="0" y="14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896" name="Freeform 403"/>
          <p:cNvSpPr>
            <a:spLocks/>
          </p:cNvSpPr>
          <p:nvPr/>
        </p:nvSpPr>
        <p:spPr bwMode="auto">
          <a:xfrm>
            <a:off x="7807325" y="2571751"/>
            <a:ext cx="11112" cy="3175"/>
          </a:xfrm>
          <a:custGeom>
            <a:avLst/>
            <a:gdLst>
              <a:gd name="T0" fmla="*/ 0 w 70"/>
              <a:gd name="T1" fmla="*/ 8 h 29"/>
              <a:gd name="T2" fmla="*/ 12 w 70"/>
              <a:gd name="T3" fmla="*/ 16 h 29"/>
              <a:gd name="T4" fmla="*/ 41 w 70"/>
              <a:gd name="T5" fmla="*/ 27 h 29"/>
              <a:gd name="T6" fmla="*/ 67 w 70"/>
              <a:gd name="T7" fmla="*/ 29 h 29"/>
              <a:gd name="T8" fmla="*/ 70 w 70"/>
              <a:gd name="T9" fmla="*/ 18 h 29"/>
              <a:gd name="T10" fmla="*/ 31 w 70"/>
              <a:gd name="T11" fmla="*/ 0 h 29"/>
              <a:gd name="T12" fmla="*/ 0 w 70"/>
              <a:gd name="T13" fmla="*/ 8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29">
                <a:moveTo>
                  <a:pt x="0" y="8"/>
                </a:moveTo>
                <a:lnTo>
                  <a:pt x="12" y="16"/>
                </a:lnTo>
                <a:lnTo>
                  <a:pt x="41" y="27"/>
                </a:lnTo>
                <a:lnTo>
                  <a:pt x="67" y="29"/>
                </a:lnTo>
                <a:lnTo>
                  <a:pt x="70" y="18"/>
                </a:lnTo>
                <a:lnTo>
                  <a:pt x="31" y="0"/>
                </a:lnTo>
                <a:lnTo>
                  <a:pt x="0" y="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897" name="Freeform 404"/>
          <p:cNvSpPr>
            <a:spLocks/>
          </p:cNvSpPr>
          <p:nvPr/>
        </p:nvSpPr>
        <p:spPr bwMode="auto">
          <a:xfrm>
            <a:off x="7823200" y="2578101"/>
            <a:ext cx="33337" cy="11113"/>
          </a:xfrm>
          <a:custGeom>
            <a:avLst/>
            <a:gdLst>
              <a:gd name="T0" fmla="*/ 97 w 232"/>
              <a:gd name="T1" fmla="*/ 39 h 79"/>
              <a:gd name="T2" fmla="*/ 222 w 232"/>
              <a:gd name="T3" fmla="*/ 79 h 79"/>
              <a:gd name="T4" fmla="*/ 232 w 232"/>
              <a:gd name="T5" fmla="*/ 62 h 79"/>
              <a:gd name="T6" fmla="*/ 121 w 232"/>
              <a:gd name="T7" fmla="*/ 24 h 79"/>
              <a:gd name="T8" fmla="*/ 0 w 232"/>
              <a:gd name="T9" fmla="*/ 0 h 79"/>
              <a:gd name="T10" fmla="*/ 23 w 232"/>
              <a:gd name="T11" fmla="*/ 13 h 79"/>
              <a:gd name="T12" fmla="*/ 97 w 232"/>
              <a:gd name="T13" fmla="*/ 39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2" h="79">
                <a:moveTo>
                  <a:pt x="97" y="39"/>
                </a:moveTo>
                <a:lnTo>
                  <a:pt x="222" y="79"/>
                </a:lnTo>
                <a:lnTo>
                  <a:pt x="232" y="62"/>
                </a:lnTo>
                <a:lnTo>
                  <a:pt x="121" y="24"/>
                </a:lnTo>
                <a:lnTo>
                  <a:pt x="0" y="0"/>
                </a:lnTo>
                <a:lnTo>
                  <a:pt x="23" y="13"/>
                </a:lnTo>
                <a:lnTo>
                  <a:pt x="97" y="3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898" name="Freeform 405"/>
          <p:cNvSpPr>
            <a:spLocks/>
          </p:cNvSpPr>
          <p:nvPr/>
        </p:nvSpPr>
        <p:spPr bwMode="auto">
          <a:xfrm>
            <a:off x="7326312" y="2584451"/>
            <a:ext cx="7937" cy="3175"/>
          </a:xfrm>
          <a:custGeom>
            <a:avLst/>
            <a:gdLst>
              <a:gd name="T0" fmla="*/ 0 w 47"/>
              <a:gd name="T1" fmla="*/ 18 h 28"/>
              <a:gd name="T2" fmla="*/ 14 w 47"/>
              <a:gd name="T3" fmla="*/ 28 h 28"/>
              <a:gd name="T4" fmla="*/ 31 w 47"/>
              <a:gd name="T5" fmla="*/ 24 h 28"/>
              <a:gd name="T6" fmla="*/ 45 w 47"/>
              <a:gd name="T7" fmla="*/ 13 h 28"/>
              <a:gd name="T8" fmla="*/ 47 w 47"/>
              <a:gd name="T9" fmla="*/ 5 h 28"/>
              <a:gd name="T10" fmla="*/ 39 w 47"/>
              <a:gd name="T11" fmla="*/ 1 h 28"/>
              <a:gd name="T12" fmla="*/ 18 w 47"/>
              <a:gd name="T13" fmla="*/ 0 h 28"/>
              <a:gd name="T14" fmla="*/ 1 w 47"/>
              <a:gd name="T15" fmla="*/ 5 h 28"/>
              <a:gd name="T16" fmla="*/ 0 w 47"/>
              <a:gd name="T17" fmla="*/ 18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7" h="28">
                <a:moveTo>
                  <a:pt x="0" y="18"/>
                </a:moveTo>
                <a:lnTo>
                  <a:pt x="14" y="28"/>
                </a:lnTo>
                <a:lnTo>
                  <a:pt x="31" y="24"/>
                </a:lnTo>
                <a:lnTo>
                  <a:pt x="45" y="13"/>
                </a:lnTo>
                <a:lnTo>
                  <a:pt x="47" y="5"/>
                </a:lnTo>
                <a:lnTo>
                  <a:pt x="39" y="1"/>
                </a:lnTo>
                <a:lnTo>
                  <a:pt x="18" y="0"/>
                </a:lnTo>
                <a:lnTo>
                  <a:pt x="1" y="5"/>
                </a:lnTo>
                <a:lnTo>
                  <a:pt x="0" y="1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899" name="Freeform 406"/>
          <p:cNvSpPr>
            <a:spLocks/>
          </p:cNvSpPr>
          <p:nvPr/>
        </p:nvSpPr>
        <p:spPr bwMode="auto">
          <a:xfrm>
            <a:off x="7864475" y="2589213"/>
            <a:ext cx="26987" cy="11113"/>
          </a:xfrm>
          <a:custGeom>
            <a:avLst/>
            <a:gdLst>
              <a:gd name="T0" fmla="*/ 62 w 186"/>
              <a:gd name="T1" fmla="*/ 39 h 78"/>
              <a:gd name="T2" fmla="*/ 138 w 186"/>
              <a:gd name="T3" fmla="*/ 67 h 78"/>
              <a:gd name="T4" fmla="*/ 186 w 186"/>
              <a:gd name="T5" fmla="*/ 78 h 78"/>
              <a:gd name="T6" fmla="*/ 181 w 186"/>
              <a:gd name="T7" fmla="*/ 67 h 78"/>
              <a:gd name="T8" fmla="*/ 124 w 186"/>
              <a:gd name="T9" fmla="*/ 39 h 78"/>
              <a:gd name="T10" fmla="*/ 49 w 186"/>
              <a:gd name="T11" fmla="*/ 12 h 78"/>
              <a:gd name="T12" fmla="*/ 0 w 186"/>
              <a:gd name="T13" fmla="*/ 0 h 78"/>
              <a:gd name="T14" fmla="*/ 5 w 186"/>
              <a:gd name="T15" fmla="*/ 12 h 78"/>
              <a:gd name="T16" fmla="*/ 62 w 186"/>
              <a:gd name="T17" fmla="*/ 39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6" h="78">
                <a:moveTo>
                  <a:pt x="62" y="39"/>
                </a:moveTo>
                <a:lnTo>
                  <a:pt x="138" y="67"/>
                </a:lnTo>
                <a:lnTo>
                  <a:pt x="186" y="78"/>
                </a:lnTo>
                <a:lnTo>
                  <a:pt x="181" y="67"/>
                </a:lnTo>
                <a:lnTo>
                  <a:pt x="124" y="39"/>
                </a:lnTo>
                <a:lnTo>
                  <a:pt x="49" y="12"/>
                </a:lnTo>
                <a:lnTo>
                  <a:pt x="0" y="0"/>
                </a:lnTo>
                <a:lnTo>
                  <a:pt x="5" y="12"/>
                </a:lnTo>
                <a:lnTo>
                  <a:pt x="62" y="3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8" name="Freeform 408"/>
          <p:cNvSpPr>
            <a:spLocks/>
          </p:cNvSpPr>
          <p:nvPr/>
        </p:nvSpPr>
        <p:spPr bwMode="auto">
          <a:xfrm>
            <a:off x="7542213" y="2595563"/>
            <a:ext cx="6350" cy="7938"/>
          </a:xfrm>
          <a:custGeom>
            <a:avLst/>
            <a:gdLst>
              <a:gd name="T0" fmla="*/ 11 w 44"/>
              <a:gd name="T1" fmla="*/ 27 h 56"/>
              <a:gd name="T2" fmla="*/ 0 w 44"/>
              <a:gd name="T3" fmla="*/ 50 h 56"/>
              <a:gd name="T4" fmla="*/ 15 w 44"/>
              <a:gd name="T5" fmla="*/ 56 h 56"/>
              <a:gd name="T6" fmla="*/ 36 w 44"/>
              <a:gd name="T7" fmla="*/ 48 h 56"/>
              <a:gd name="T8" fmla="*/ 44 w 44"/>
              <a:gd name="T9" fmla="*/ 27 h 56"/>
              <a:gd name="T10" fmla="*/ 43 w 44"/>
              <a:gd name="T11" fmla="*/ 8 h 56"/>
              <a:gd name="T12" fmla="*/ 40 w 44"/>
              <a:gd name="T13" fmla="*/ 0 h 56"/>
              <a:gd name="T14" fmla="*/ 29 w 44"/>
              <a:gd name="T15" fmla="*/ 8 h 56"/>
              <a:gd name="T16" fmla="*/ 11 w 44"/>
              <a:gd name="T17" fmla="*/ 27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4" h="56">
                <a:moveTo>
                  <a:pt x="11" y="27"/>
                </a:moveTo>
                <a:lnTo>
                  <a:pt x="0" y="50"/>
                </a:lnTo>
                <a:lnTo>
                  <a:pt x="15" y="56"/>
                </a:lnTo>
                <a:lnTo>
                  <a:pt x="36" y="48"/>
                </a:lnTo>
                <a:lnTo>
                  <a:pt x="44" y="27"/>
                </a:lnTo>
                <a:lnTo>
                  <a:pt x="43" y="8"/>
                </a:lnTo>
                <a:lnTo>
                  <a:pt x="40" y="0"/>
                </a:lnTo>
                <a:lnTo>
                  <a:pt x="29" y="8"/>
                </a:lnTo>
                <a:lnTo>
                  <a:pt x="11" y="2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9" name="Freeform 409"/>
          <p:cNvSpPr>
            <a:spLocks/>
          </p:cNvSpPr>
          <p:nvPr/>
        </p:nvSpPr>
        <p:spPr bwMode="auto">
          <a:xfrm>
            <a:off x="7518400" y="2613026"/>
            <a:ext cx="9525" cy="9525"/>
          </a:xfrm>
          <a:custGeom>
            <a:avLst/>
            <a:gdLst>
              <a:gd name="T0" fmla="*/ 0 w 62"/>
              <a:gd name="T1" fmla="*/ 5 h 59"/>
              <a:gd name="T2" fmla="*/ 11 w 62"/>
              <a:gd name="T3" fmla="*/ 19 h 59"/>
              <a:gd name="T4" fmla="*/ 37 w 62"/>
              <a:gd name="T5" fmla="*/ 40 h 59"/>
              <a:gd name="T6" fmla="*/ 54 w 62"/>
              <a:gd name="T7" fmla="*/ 55 h 59"/>
              <a:gd name="T8" fmla="*/ 62 w 62"/>
              <a:gd name="T9" fmla="*/ 59 h 59"/>
              <a:gd name="T10" fmla="*/ 58 w 62"/>
              <a:gd name="T11" fmla="*/ 51 h 59"/>
              <a:gd name="T12" fmla="*/ 43 w 62"/>
              <a:gd name="T13" fmla="*/ 32 h 59"/>
              <a:gd name="T14" fmla="*/ 11 w 62"/>
              <a:gd name="T15" fmla="*/ 0 h 59"/>
              <a:gd name="T16" fmla="*/ 0 w 62"/>
              <a:gd name="T17" fmla="*/ 5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2" h="59">
                <a:moveTo>
                  <a:pt x="0" y="5"/>
                </a:moveTo>
                <a:lnTo>
                  <a:pt x="11" y="19"/>
                </a:lnTo>
                <a:lnTo>
                  <a:pt x="37" y="40"/>
                </a:lnTo>
                <a:lnTo>
                  <a:pt x="54" y="55"/>
                </a:lnTo>
                <a:lnTo>
                  <a:pt x="62" y="59"/>
                </a:lnTo>
                <a:lnTo>
                  <a:pt x="58" y="51"/>
                </a:lnTo>
                <a:lnTo>
                  <a:pt x="43" y="32"/>
                </a:lnTo>
                <a:lnTo>
                  <a:pt x="11" y="0"/>
                </a:lnTo>
                <a:lnTo>
                  <a:pt x="0" y="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20" name="Freeform 410"/>
          <p:cNvSpPr>
            <a:spLocks/>
          </p:cNvSpPr>
          <p:nvPr/>
        </p:nvSpPr>
        <p:spPr bwMode="auto">
          <a:xfrm>
            <a:off x="7083425" y="2627313"/>
            <a:ext cx="58737" cy="17463"/>
          </a:xfrm>
          <a:custGeom>
            <a:avLst/>
            <a:gdLst>
              <a:gd name="T0" fmla="*/ 342 w 398"/>
              <a:gd name="T1" fmla="*/ 21 h 120"/>
              <a:gd name="T2" fmla="*/ 262 w 398"/>
              <a:gd name="T3" fmla="*/ 48 h 120"/>
              <a:gd name="T4" fmla="*/ 126 w 398"/>
              <a:gd name="T5" fmla="*/ 81 h 120"/>
              <a:gd name="T6" fmla="*/ 15 w 398"/>
              <a:gd name="T7" fmla="*/ 109 h 120"/>
              <a:gd name="T8" fmla="*/ 0 w 398"/>
              <a:gd name="T9" fmla="*/ 120 h 120"/>
              <a:gd name="T10" fmla="*/ 215 w 398"/>
              <a:gd name="T11" fmla="*/ 81 h 120"/>
              <a:gd name="T12" fmla="*/ 398 w 398"/>
              <a:gd name="T13" fmla="*/ 19 h 120"/>
              <a:gd name="T14" fmla="*/ 398 w 398"/>
              <a:gd name="T15" fmla="*/ 0 h 120"/>
              <a:gd name="T16" fmla="*/ 342 w 398"/>
              <a:gd name="T17" fmla="*/ 21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98" h="120">
                <a:moveTo>
                  <a:pt x="342" y="21"/>
                </a:moveTo>
                <a:lnTo>
                  <a:pt x="262" y="48"/>
                </a:lnTo>
                <a:lnTo>
                  <a:pt x="126" y="81"/>
                </a:lnTo>
                <a:lnTo>
                  <a:pt x="15" y="109"/>
                </a:lnTo>
                <a:lnTo>
                  <a:pt x="0" y="120"/>
                </a:lnTo>
                <a:lnTo>
                  <a:pt x="215" y="81"/>
                </a:lnTo>
                <a:lnTo>
                  <a:pt x="398" y="19"/>
                </a:lnTo>
                <a:lnTo>
                  <a:pt x="398" y="0"/>
                </a:lnTo>
                <a:lnTo>
                  <a:pt x="342" y="2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21" name="Freeform 411"/>
          <p:cNvSpPr>
            <a:spLocks/>
          </p:cNvSpPr>
          <p:nvPr/>
        </p:nvSpPr>
        <p:spPr bwMode="auto">
          <a:xfrm>
            <a:off x="7292975" y="2632076"/>
            <a:ext cx="152400" cy="123825"/>
          </a:xfrm>
          <a:custGeom>
            <a:avLst/>
            <a:gdLst>
              <a:gd name="T0" fmla="*/ 0 w 1062"/>
              <a:gd name="T1" fmla="*/ 31 h 858"/>
              <a:gd name="T2" fmla="*/ 11 w 1062"/>
              <a:gd name="T3" fmla="*/ 87 h 858"/>
              <a:gd name="T4" fmla="*/ 58 w 1062"/>
              <a:gd name="T5" fmla="*/ 147 h 858"/>
              <a:gd name="T6" fmla="*/ 168 w 1062"/>
              <a:gd name="T7" fmla="*/ 233 h 858"/>
              <a:gd name="T8" fmla="*/ 360 w 1062"/>
              <a:gd name="T9" fmla="*/ 364 h 858"/>
              <a:gd name="T10" fmla="*/ 606 w 1062"/>
              <a:gd name="T11" fmla="*/ 533 h 858"/>
              <a:gd name="T12" fmla="*/ 793 w 1062"/>
              <a:gd name="T13" fmla="*/ 670 h 858"/>
              <a:gd name="T14" fmla="*/ 914 w 1062"/>
              <a:gd name="T15" fmla="*/ 762 h 858"/>
              <a:gd name="T16" fmla="*/ 1000 w 1062"/>
              <a:gd name="T17" fmla="*/ 820 h 858"/>
              <a:gd name="T18" fmla="*/ 1062 w 1062"/>
              <a:gd name="T19" fmla="*/ 858 h 858"/>
              <a:gd name="T20" fmla="*/ 1000 w 1062"/>
              <a:gd name="T21" fmla="*/ 802 h 858"/>
              <a:gd name="T22" fmla="*/ 977 w 1062"/>
              <a:gd name="T23" fmla="*/ 780 h 858"/>
              <a:gd name="T24" fmla="*/ 965 w 1062"/>
              <a:gd name="T25" fmla="*/ 766 h 858"/>
              <a:gd name="T26" fmla="*/ 963 w 1062"/>
              <a:gd name="T27" fmla="*/ 761 h 858"/>
              <a:gd name="T28" fmla="*/ 964 w 1062"/>
              <a:gd name="T29" fmla="*/ 758 h 858"/>
              <a:gd name="T30" fmla="*/ 968 w 1062"/>
              <a:gd name="T31" fmla="*/ 758 h 858"/>
              <a:gd name="T32" fmla="*/ 975 w 1062"/>
              <a:gd name="T33" fmla="*/ 760 h 858"/>
              <a:gd name="T34" fmla="*/ 999 w 1062"/>
              <a:gd name="T35" fmla="*/ 764 h 858"/>
              <a:gd name="T36" fmla="*/ 1002 w 1062"/>
              <a:gd name="T37" fmla="*/ 754 h 858"/>
              <a:gd name="T38" fmla="*/ 1002 w 1062"/>
              <a:gd name="T39" fmla="*/ 735 h 858"/>
              <a:gd name="T40" fmla="*/ 1018 w 1062"/>
              <a:gd name="T41" fmla="*/ 713 h 858"/>
              <a:gd name="T42" fmla="*/ 1042 w 1062"/>
              <a:gd name="T43" fmla="*/ 660 h 858"/>
              <a:gd name="T44" fmla="*/ 1025 w 1062"/>
              <a:gd name="T45" fmla="*/ 628 h 858"/>
              <a:gd name="T46" fmla="*/ 1010 w 1062"/>
              <a:gd name="T47" fmla="*/ 628 h 858"/>
              <a:gd name="T48" fmla="*/ 998 w 1062"/>
              <a:gd name="T49" fmla="*/ 628 h 858"/>
              <a:gd name="T50" fmla="*/ 995 w 1062"/>
              <a:gd name="T51" fmla="*/ 636 h 858"/>
              <a:gd name="T52" fmla="*/ 1008 w 1062"/>
              <a:gd name="T53" fmla="*/ 657 h 858"/>
              <a:gd name="T54" fmla="*/ 1017 w 1062"/>
              <a:gd name="T55" fmla="*/ 688 h 858"/>
              <a:gd name="T56" fmla="*/ 981 w 1062"/>
              <a:gd name="T57" fmla="*/ 721 h 858"/>
              <a:gd name="T58" fmla="*/ 909 w 1062"/>
              <a:gd name="T59" fmla="*/ 729 h 858"/>
              <a:gd name="T60" fmla="*/ 717 w 1062"/>
              <a:gd name="T61" fmla="*/ 591 h 858"/>
              <a:gd name="T62" fmla="*/ 500 w 1062"/>
              <a:gd name="T63" fmla="*/ 431 h 858"/>
              <a:gd name="T64" fmla="*/ 277 w 1062"/>
              <a:gd name="T65" fmla="*/ 279 h 858"/>
              <a:gd name="T66" fmla="*/ 85 w 1062"/>
              <a:gd name="T67" fmla="*/ 144 h 858"/>
              <a:gd name="T68" fmla="*/ 25 w 1062"/>
              <a:gd name="T69" fmla="*/ 54 h 858"/>
              <a:gd name="T70" fmla="*/ 13 w 1062"/>
              <a:gd name="T71" fmla="*/ 16 h 858"/>
              <a:gd name="T72" fmla="*/ 5 w 1062"/>
              <a:gd name="T73" fmla="*/ 0 h 858"/>
              <a:gd name="T74" fmla="*/ 1 w 1062"/>
              <a:gd name="T75" fmla="*/ 5 h 858"/>
              <a:gd name="T76" fmla="*/ 0 w 1062"/>
              <a:gd name="T77" fmla="*/ 31 h 8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062" h="858">
                <a:moveTo>
                  <a:pt x="0" y="31"/>
                </a:moveTo>
                <a:lnTo>
                  <a:pt x="11" y="87"/>
                </a:lnTo>
                <a:lnTo>
                  <a:pt x="58" y="147"/>
                </a:lnTo>
                <a:lnTo>
                  <a:pt x="168" y="233"/>
                </a:lnTo>
                <a:lnTo>
                  <a:pt x="360" y="364"/>
                </a:lnTo>
                <a:lnTo>
                  <a:pt x="606" y="533"/>
                </a:lnTo>
                <a:lnTo>
                  <a:pt x="793" y="670"/>
                </a:lnTo>
                <a:lnTo>
                  <a:pt x="914" y="762"/>
                </a:lnTo>
                <a:lnTo>
                  <a:pt x="1000" y="820"/>
                </a:lnTo>
                <a:lnTo>
                  <a:pt x="1062" y="858"/>
                </a:lnTo>
                <a:lnTo>
                  <a:pt x="1000" y="802"/>
                </a:lnTo>
                <a:lnTo>
                  <a:pt x="977" y="780"/>
                </a:lnTo>
                <a:lnTo>
                  <a:pt x="965" y="766"/>
                </a:lnTo>
                <a:lnTo>
                  <a:pt x="963" y="761"/>
                </a:lnTo>
                <a:lnTo>
                  <a:pt x="964" y="758"/>
                </a:lnTo>
                <a:lnTo>
                  <a:pt x="968" y="758"/>
                </a:lnTo>
                <a:lnTo>
                  <a:pt x="975" y="760"/>
                </a:lnTo>
                <a:lnTo>
                  <a:pt x="999" y="764"/>
                </a:lnTo>
                <a:lnTo>
                  <a:pt x="1002" y="754"/>
                </a:lnTo>
                <a:lnTo>
                  <a:pt x="1002" y="735"/>
                </a:lnTo>
                <a:lnTo>
                  <a:pt x="1018" y="713"/>
                </a:lnTo>
                <a:lnTo>
                  <a:pt x="1042" y="660"/>
                </a:lnTo>
                <a:lnTo>
                  <a:pt x="1025" y="628"/>
                </a:lnTo>
                <a:lnTo>
                  <a:pt x="1010" y="628"/>
                </a:lnTo>
                <a:lnTo>
                  <a:pt x="998" y="628"/>
                </a:lnTo>
                <a:lnTo>
                  <a:pt x="995" y="636"/>
                </a:lnTo>
                <a:lnTo>
                  <a:pt x="1008" y="657"/>
                </a:lnTo>
                <a:lnTo>
                  <a:pt x="1017" y="688"/>
                </a:lnTo>
                <a:lnTo>
                  <a:pt x="981" y="721"/>
                </a:lnTo>
                <a:lnTo>
                  <a:pt x="909" y="729"/>
                </a:lnTo>
                <a:lnTo>
                  <a:pt x="717" y="591"/>
                </a:lnTo>
                <a:lnTo>
                  <a:pt x="500" y="431"/>
                </a:lnTo>
                <a:lnTo>
                  <a:pt x="277" y="279"/>
                </a:lnTo>
                <a:lnTo>
                  <a:pt x="85" y="144"/>
                </a:lnTo>
                <a:lnTo>
                  <a:pt x="25" y="54"/>
                </a:lnTo>
                <a:lnTo>
                  <a:pt x="13" y="16"/>
                </a:lnTo>
                <a:lnTo>
                  <a:pt x="5" y="0"/>
                </a:lnTo>
                <a:lnTo>
                  <a:pt x="1" y="5"/>
                </a:lnTo>
                <a:lnTo>
                  <a:pt x="0" y="3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22" name="Freeform 412"/>
          <p:cNvSpPr>
            <a:spLocks noEditPoints="1"/>
          </p:cNvSpPr>
          <p:nvPr/>
        </p:nvSpPr>
        <p:spPr bwMode="auto">
          <a:xfrm>
            <a:off x="7502525" y="2643188"/>
            <a:ext cx="39687" cy="26988"/>
          </a:xfrm>
          <a:custGeom>
            <a:avLst/>
            <a:gdLst>
              <a:gd name="T0" fmla="*/ 248 w 273"/>
              <a:gd name="T1" fmla="*/ 20 h 195"/>
              <a:gd name="T2" fmla="*/ 232 w 273"/>
              <a:gd name="T3" fmla="*/ 32 h 195"/>
              <a:gd name="T4" fmla="*/ 217 w 273"/>
              <a:gd name="T5" fmla="*/ 31 h 195"/>
              <a:gd name="T6" fmla="*/ 198 w 273"/>
              <a:gd name="T7" fmla="*/ 32 h 195"/>
              <a:gd name="T8" fmla="*/ 176 w 273"/>
              <a:gd name="T9" fmla="*/ 51 h 195"/>
              <a:gd name="T10" fmla="*/ 152 w 273"/>
              <a:gd name="T11" fmla="*/ 70 h 195"/>
              <a:gd name="T12" fmla="*/ 134 w 273"/>
              <a:gd name="T13" fmla="*/ 72 h 195"/>
              <a:gd name="T14" fmla="*/ 103 w 273"/>
              <a:gd name="T15" fmla="*/ 87 h 195"/>
              <a:gd name="T16" fmla="*/ 50 w 273"/>
              <a:gd name="T17" fmla="*/ 140 h 195"/>
              <a:gd name="T18" fmla="*/ 13 w 273"/>
              <a:gd name="T19" fmla="*/ 178 h 195"/>
              <a:gd name="T20" fmla="*/ 0 w 273"/>
              <a:gd name="T21" fmla="*/ 195 h 195"/>
              <a:gd name="T22" fmla="*/ 9 w 273"/>
              <a:gd name="T23" fmla="*/ 189 h 195"/>
              <a:gd name="T24" fmla="*/ 41 w 273"/>
              <a:gd name="T25" fmla="*/ 163 h 195"/>
              <a:gd name="T26" fmla="*/ 128 w 273"/>
              <a:gd name="T27" fmla="*/ 114 h 195"/>
              <a:gd name="T28" fmla="*/ 159 w 273"/>
              <a:gd name="T29" fmla="*/ 144 h 195"/>
              <a:gd name="T30" fmla="*/ 157 w 273"/>
              <a:gd name="T31" fmla="*/ 154 h 195"/>
              <a:gd name="T32" fmla="*/ 163 w 273"/>
              <a:gd name="T33" fmla="*/ 158 h 195"/>
              <a:gd name="T34" fmla="*/ 176 w 273"/>
              <a:gd name="T35" fmla="*/ 151 h 195"/>
              <a:gd name="T36" fmla="*/ 194 w 273"/>
              <a:gd name="T37" fmla="*/ 136 h 195"/>
              <a:gd name="T38" fmla="*/ 222 w 273"/>
              <a:gd name="T39" fmla="*/ 105 h 195"/>
              <a:gd name="T40" fmla="*/ 227 w 273"/>
              <a:gd name="T41" fmla="*/ 86 h 195"/>
              <a:gd name="T42" fmla="*/ 229 w 273"/>
              <a:gd name="T43" fmla="*/ 67 h 195"/>
              <a:gd name="T44" fmla="*/ 252 w 273"/>
              <a:gd name="T45" fmla="*/ 37 h 195"/>
              <a:gd name="T46" fmla="*/ 272 w 273"/>
              <a:gd name="T47" fmla="*/ 10 h 195"/>
              <a:gd name="T48" fmla="*/ 273 w 273"/>
              <a:gd name="T49" fmla="*/ 0 h 195"/>
              <a:gd name="T50" fmla="*/ 260 w 273"/>
              <a:gd name="T51" fmla="*/ 6 h 195"/>
              <a:gd name="T52" fmla="*/ 248 w 273"/>
              <a:gd name="T53" fmla="*/ 20 h 195"/>
              <a:gd name="T54" fmla="*/ 207 w 273"/>
              <a:gd name="T55" fmla="*/ 76 h 195"/>
              <a:gd name="T56" fmla="*/ 200 w 273"/>
              <a:gd name="T57" fmla="*/ 104 h 195"/>
              <a:gd name="T58" fmla="*/ 198 w 273"/>
              <a:gd name="T59" fmla="*/ 119 h 195"/>
              <a:gd name="T60" fmla="*/ 190 w 273"/>
              <a:gd name="T61" fmla="*/ 119 h 195"/>
              <a:gd name="T62" fmla="*/ 176 w 273"/>
              <a:gd name="T63" fmla="*/ 113 h 195"/>
              <a:gd name="T64" fmla="*/ 164 w 273"/>
              <a:gd name="T65" fmla="*/ 95 h 195"/>
              <a:gd name="T66" fmla="*/ 178 w 273"/>
              <a:gd name="T67" fmla="*/ 70 h 195"/>
              <a:gd name="T68" fmla="*/ 196 w 273"/>
              <a:gd name="T69" fmla="*/ 48 h 195"/>
              <a:gd name="T70" fmla="*/ 207 w 273"/>
              <a:gd name="T71" fmla="*/ 42 h 195"/>
              <a:gd name="T72" fmla="*/ 210 w 273"/>
              <a:gd name="T73" fmla="*/ 51 h 195"/>
              <a:gd name="T74" fmla="*/ 207 w 273"/>
              <a:gd name="T75" fmla="*/ 76 h 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73" h="195">
                <a:moveTo>
                  <a:pt x="248" y="20"/>
                </a:moveTo>
                <a:lnTo>
                  <a:pt x="232" y="32"/>
                </a:lnTo>
                <a:lnTo>
                  <a:pt x="217" y="31"/>
                </a:lnTo>
                <a:lnTo>
                  <a:pt x="198" y="32"/>
                </a:lnTo>
                <a:lnTo>
                  <a:pt x="176" y="51"/>
                </a:lnTo>
                <a:lnTo>
                  <a:pt x="152" y="70"/>
                </a:lnTo>
                <a:lnTo>
                  <a:pt x="134" y="72"/>
                </a:lnTo>
                <a:lnTo>
                  <a:pt x="103" y="87"/>
                </a:lnTo>
                <a:lnTo>
                  <a:pt x="50" y="140"/>
                </a:lnTo>
                <a:lnTo>
                  <a:pt x="13" y="178"/>
                </a:lnTo>
                <a:lnTo>
                  <a:pt x="0" y="195"/>
                </a:lnTo>
                <a:lnTo>
                  <a:pt x="9" y="189"/>
                </a:lnTo>
                <a:lnTo>
                  <a:pt x="41" y="163"/>
                </a:lnTo>
                <a:lnTo>
                  <a:pt x="128" y="114"/>
                </a:lnTo>
                <a:lnTo>
                  <a:pt x="159" y="144"/>
                </a:lnTo>
                <a:lnTo>
                  <a:pt x="157" y="154"/>
                </a:lnTo>
                <a:lnTo>
                  <a:pt x="163" y="158"/>
                </a:lnTo>
                <a:lnTo>
                  <a:pt x="176" y="151"/>
                </a:lnTo>
                <a:lnTo>
                  <a:pt x="194" y="136"/>
                </a:lnTo>
                <a:lnTo>
                  <a:pt x="222" y="105"/>
                </a:lnTo>
                <a:lnTo>
                  <a:pt x="227" y="86"/>
                </a:lnTo>
                <a:lnTo>
                  <a:pt x="229" y="67"/>
                </a:lnTo>
                <a:lnTo>
                  <a:pt x="252" y="37"/>
                </a:lnTo>
                <a:lnTo>
                  <a:pt x="272" y="10"/>
                </a:lnTo>
                <a:lnTo>
                  <a:pt x="273" y="0"/>
                </a:lnTo>
                <a:lnTo>
                  <a:pt x="260" y="6"/>
                </a:lnTo>
                <a:lnTo>
                  <a:pt x="248" y="20"/>
                </a:lnTo>
                <a:close/>
                <a:moveTo>
                  <a:pt x="207" y="76"/>
                </a:moveTo>
                <a:lnTo>
                  <a:pt x="200" y="104"/>
                </a:lnTo>
                <a:lnTo>
                  <a:pt x="198" y="119"/>
                </a:lnTo>
                <a:lnTo>
                  <a:pt x="190" y="119"/>
                </a:lnTo>
                <a:lnTo>
                  <a:pt x="176" y="113"/>
                </a:lnTo>
                <a:lnTo>
                  <a:pt x="164" y="95"/>
                </a:lnTo>
                <a:lnTo>
                  <a:pt x="178" y="70"/>
                </a:lnTo>
                <a:lnTo>
                  <a:pt x="196" y="48"/>
                </a:lnTo>
                <a:lnTo>
                  <a:pt x="207" y="42"/>
                </a:lnTo>
                <a:lnTo>
                  <a:pt x="210" y="51"/>
                </a:lnTo>
                <a:lnTo>
                  <a:pt x="207" y="7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23" name="Freeform 413"/>
          <p:cNvSpPr>
            <a:spLocks/>
          </p:cNvSpPr>
          <p:nvPr/>
        </p:nvSpPr>
        <p:spPr bwMode="auto">
          <a:xfrm>
            <a:off x="7077075" y="2660651"/>
            <a:ext cx="26987" cy="7938"/>
          </a:xfrm>
          <a:custGeom>
            <a:avLst/>
            <a:gdLst>
              <a:gd name="T0" fmla="*/ 72 w 194"/>
              <a:gd name="T1" fmla="*/ 29 h 60"/>
              <a:gd name="T2" fmla="*/ 132 w 194"/>
              <a:gd name="T3" fmla="*/ 51 h 60"/>
              <a:gd name="T4" fmla="*/ 175 w 194"/>
              <a:gd name="T5" fmla="*/ 60 h 60"/>
              <a:gd name="T6" fmla="*/ 190 w 194"/>
              <a:gd name="T7" fmla="*/ 59 h 60"/>
              <a:gd name="T8" fmla="*/ 194 w 194"/>
              <a:gd name="T9" fmla="*/ 56 h 60"/>
              <a:gd name="T10" fmla="*/ 188 w 194"/>
              <a:gd name="T11" fmla="*/ 50 h 60"/>
              <a:gd name="T12" fmla="*/ 174 w 194"/>
              <a:gd name="T13" fmla="*/ 43 h 60"/>
              <a:gd name="T14" fmla="*/ 131 w 194"/>
              <a:gd name="T15" fmla="*/ 26 h 60"/>
              <a:gd name="T16" fmla="*/ 72 w 194"/>
              <a:gd name="T17" fmla="*/ 13 h 60"/>
              <a:gd name="T18" fmla="*/ 0 w 194"/>
              <a:gd name="T19" fmla="*/ 0 h 60"/>
              <a:gd name="T20" fmla="*/ 72 w 194"/>
              <a:gd name="T21" fmla="*/ 29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94" h="60">
                <a:moveTo>
                  <a:pt x="72" y="29"/>
                </a:moveTo>
                <a:lnTo>
                  <a:pt x="132" y="51"/>
                </a:lnTo>
                <a:lnTo>
                  <a:pt x="175" y="60"/>
                </a:lnTo>
                <a:lnTo>
                  <a:pt x="190" y="59"/>
                </a:lnTo>
                <a:lnTo>
                  <a:pt x="194" y="56"/>
                </a:lnTo>
                <a:lnTo>
                  <a:pt x="188" y="50"/>
                </a:lnTo>
                <a:lnTo>
                  <a:pt x="174" y="43"/>
                </a:lnTo>
                <a:lnTo>
                  <a:pt x="131" y="26"/>
                </a:lnTo>
                <a:lnTo>
                  <a:pt x="72" y="13"/>
                </a:lnTo>
                <a:lnTo>
                  <a:pt x="0" y="0"/>
                </a:lnTo>
                <a:lnTo>
                  <a:pt x="72" y="2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24" name="Freeform 414"/>
          <p:cNvSpPr>
            <a:spLocks/>
          </p:cNvSpPr>
          <p:nvPr/>
        </p:nvSpPr>
        <p:spPr bwMode="auto">
          <a:xfrm>
            <a:off x="7253288" y="2667001"/>
            <a:ext cx="4762" cy="7938"/>
          </a:xfrm>
          <a:custGeom>
            <a:avLst/>
            <a:gdLst>
              <a:gd name="T0" fmla="*/ 0 w 33"/>
              <a:gd name="T1" fmla="*/ 29 h 56"/>
              <a:gd name="T2" fmla="*/ 9 w 33"/>
              <a:gd name="T3" fmla="*/ 47 h 56"/>
              <a:gd name="T4" fmla="*/ 16 w 33"/>
              <a:gd name="T5" fmla="*/ 56 h 56"/>
              <a:gd name="T6" fmla="*/ 23 w 33"/>
              <a:gd name="T7" fmla="*/ 47 h 56"/>
              <a:gd name="T8" fmla="*/ 33 w 33"/>
              <a:gd name="T9" fmla="*/ 29 h 56"/>
              <a:gd name="T10" fmla="*/ 32 w 33"/>
              <a:gd name="T11" fmla="*/ 8 h 56"/>
              <a:gd name="T12" fmla="*/ 16 w 33"/>
              <a:gd name="T13" fmla="*/ 0 h 56"/>
              <a:gd name="T14" fmla="*/ 0 w 33"/>
              <a:gd name="T15" fmla="*/ 8 h 56"/>
              <a:gd name="T16" fmla="*/ 0 w 33"/>
              <a:gd name="T17" fmla="*/ 29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3" h="56">
                <a:moveTo>
                  <a:pt x="0" y="29"/>
                </a:moveTo>
                <a:lnTo>
                  <a:pt x="9" y="47"/>
                </a:lnTo>
                <a:lnTo>
                  <a:pt x="16" y="56"/>
                </a:lnTo>
                <a:lnTo>
                  <a:pt x="23" y="47"/>
                </a:lnTo>
                <a:lnTo>
                  <a:pt x="33" y="29"/>
                </a:lnTo>
                <a:lnTo>
                  <a:pt x="32" y="8"/>
                </a:lnTo>
                <a:lnTo>
                  <a:pt x="16" y="0"/>
                </a:lnTo>
                <a:lnTo>
                  <a:pt x="0" y="8"/>
                </a:lnTo>
                <a:lnTo>
                  <a:pt x="0" y="2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25" name="Freeform 415"/>
          <p:cNvSpPr>
            <a:spLocks/>
          </p:cNvSpPr>
          <p:nvPr/>
        </p:nvSpPr>
        <p:spPr bwMode="auto">
          <a:xfrm>
            <a:off x="7272338" y="2668588"/>
            <a:ext cx="4762" cy="7938"/>
          </a:xfrm>
          <a:custGeom>
            <a:avLst/>
            <a:gdLst>
              <a:gd name="T0" fmla="*/ 4 w 27"/>
              <a:gd name="T1" fmla="*/ 34 h 61"/>
              <a:gd name="T2" fmla="*/ 16 w 27"/>
              <a:gd name="T3" fmla="*/ 61 h 61"/>
              <a:gd name="T4" fmla="*/ 27 w 27"/>
              <a:gd name="T5" fmla="*/ 55 h 61"/>
              <a:gd name="T6" fmla="*/ 26 w 27"/>
              <a:gd name="T7" fmla="*/ 30 h 61"/>
              <a:gd name="T8" fmla="*/ 14 w 27"/>
              <a:gd name="T9" fmla="*/ 7 h 61"/>
              <a:gd name="T10" fmla="*/ 5 w 27"/>
              <a:gd name="T11" fmla="*/ 0 h 61"/>
              <a:gd name="T12" fmla="*/ 0 w 27"/>
              <a:gd name="T13" fmla="*/ 1 h 61"/>
              <a:gd name="T14" fmla="*/ 0 w 27"/>
              <a:gd name="T15" fmla="*/ 12 h 61"/>
              <a:gd name="T16" fmla="*/ 4 w 27"/>
              <a:gd name="T17" fmla="*/ 34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7" h="61">
                <a:moveTo>
                  <a:pt x="4" y="34"/>
                </a:moveTo>
                <a:lnTo>
                  <a:pt x="16" y="61"/>
                </a:lnTo>
                <a:lnTo>
                  <a:pt x="27" y="55"/>
                </a:lnTo>
                <a:lnTo>
                  <a:pt x="26" y="30"/>
                </a:lnTo>
                <a:lnTo>
                  <a:pt x="14" y="7"/>
                </a:lnTo>
                <a:lnTo>
                  <a:pt x="5" y="0"/>
                </a:lnTo>
                <a:lnTo>
                  <a:pt x="0" y="1"/>
                </a:lnTo>
                <a:lnTo>
                  <a:pt x="0" y="12"/>
                </a:lnTo>
                <a:lnTo>
                  <a:pt x="4" y="3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26" name="Freeform 416"/>
          <p:cNvSpPr>
            <a:spLocks/>
          </p:cNvSpPr>
          <p:nvPr/>
        </p:nvSpPr>
        <p:spPr bwMode="auto">
          <a:xfrm>
            <a:off x="7493000" y="2667001"/>
            <a:ext cx="22225" cy="22225"/>
          </a:xfrm>
          <a:custGeom>
            <a:avLst/>
            <a:gdLst>
              <a:gd name="T0" fmla="*/ 70 w 155"/>
              <a:gd name="T1" fmla="*/ 70 h 149"/>
              <a:gd name="T2" fmla="*/ 0 w 155"/>
              <a:gd name="T3" fmla="*/ 149 h 149"/>
              <a:gd name="T4" fmla="*/ 79 w 155"/>
              <a:gd name="T5" fmla="*/ 78 h 149"/>
              <a:gd name="T6" fmla="*/ 132 w 155"/>
              <a:gd name="T7" fmla="*/ 26 h 149"/>
              <a:gd name="T8" fmla="*/ 155 w 155"/>
              <a:gd name="T9" fmla="*/ 0 h 149"/>
              <a:gd name="T10" fmla="*/ 139 w 155"/>
              <a:gd name="T11" fmla="*/ 3 h 149"/>
              <a:gd name="T12" fmla="*/ 70 w 155"/>
              <a:gd name="T13" fmla="*/ 70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5" h="149">
                <a:moveTo>
                  <a:pt x="70" y="70"/>
                </a:moveTo>
                <a:lnTo>
                  <a:pt x="0" y="149"/>
                </a:lnTo>
                <a:lnTo>
                  <a:pt x="79" y="78"/>
                </a:lnTo>
                <a:lnTo>
                  <a:pt x="132" y="26"/>
                </a:lnTo>
                <a:lnTo>
                  <a:pt x="155" y="0"/>
                </a:lnTo>
                <a:lnTo>
                  <a:pt x="139" y="3"/>
                </a:lnTo>
                <a:lnTo>
                  <a:pt x="70" y="7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27" name="Freeform 417"/>
          <p:cNvSpPr>
            <a:spLocks/>
          </p:cNvSpPr>
          <p:nvPr/>
        </p:nvSpPr>
        <p:spPr bwMode="auto">
          <a:xfrm>
            <a:off x="7078663" y="2676526"/>
            <a:ext cx="49212" cy="17463"/>
          </a:xfrm>
          <a:custGeom>
            <a:avLst/>
            <a:gdLst>
              <a:gd name="T0" fmla="*/ 141 w 341"/>
              <a:gd name="T1" fmla="*/ 54 h 125"/>
              <a:gd name="T2" fmla="*/ 44 w 341"/>
              <a:gd name="T3" fmla="*/ 98 h 125"/>
              <a:gd name="T4" fmla="*/ 0 w 341"/>
              <a:gd name="T5" fmla="*/ 124 h 125"/>
              <a:gd name="T6" fmla="*/ 14 w 341"/>
              <a:gd name="T7" fmla="*/ 125 h 125"/>
              <a:gd name="T8" fmla="*/ 94 w 341"/>
              <a:gd name="T9" fmla="*/ 97 h 125"/>
              <a:gd name="T10" fmla="*/ 194 w 341"/>
              <a:gd name="T11" fmla="*/ 59 h 125"/>
              <a:gd name="T12" fmla="*/ 275 w 341"/>
              <a:gd name="T13" fmla="*/ 31 h 125"/>
              <a:gd name="T14" fmla="*/ 322 w 341"/>
              <a:gd name="T15" fmla="*/ 15 h 125"/>
              <a:gd name="T16" fmla="*/ 341 w 341"/>
              <a:gd name="T17" fmla="*/ 4 h 125"/>
              <a:gd name="T18" fmla="*/ 286 w 341"/>
              <a:gd name="T19" fmla="*/ 0 h 125"/>
              <a:gd name="T20" fmla="*/ 141 w 341"/>
              <a:gd name="T21" fmla="*/ 54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41" h="125">
                <a:moveTo>
                  <a:pt x="141" y="54"/>
                </a:moveTo>
                <a:lnTo>
                  <a:pt x="44" y="98"/>
                </a:lnTo>
                <a:lnTo>
                  <a:pt x="0" y="124"/>
                </a:lnTo>
                <a:lnTo>
                  <a:pt x="14" y="125"/>
                </a:lnTo>
                <a:lnTo>
                  <a:pt x="94" y="97"/>
                </a:lnTo>
                <a:lnTo>
                  <a:pt x="194" y="59"/>
                </a:lnTo>
                <a:lnTo>
                  <a:pt x="275" y="31"/>
                </a:lnTo>
                <a:lnTo>
                  <a:pt x="322" y="15"/>
                </a:lnTo>
                <a:lnTo>
                  <a:pt x="341" y="4"/>
                </a:lnTo>
                <a:lnTo>
                  <a:pt x="286" y="0"/>
                </a:lnTo>
                <a:lnTo>
                  <a:pt x="141" y="5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28" name="Freeform 418"/>
          <p:cNvSpPr>
            <a:spLocks/>
          </p:cNvSpPr>
          <p:nvPr/>
        </p:nvSpPr>
        <p:spPr bwMode="auto">
          <a:xfrm>
            <a:off x="7491413" y="2674938"/>
            <a:ext cx="23812" cy="25400"/>
          </a:xfrm>
          <a:custGeom>
            <a:avLst/>
            <a:gdLst>
              <a:gd name="T0" fmla="*/ 82 w 169"/>
              <a:gd name="T1" fmla="*/ 86 h 175"/>
              <a:gd name="T2" fmla="*/ 0 w 169"/>
              <a:gd name="T3" fmla="*/ 175 h 175"/>
              <a:gd name="T4" fmla="*/ 88 w 169"/>
              <a:gd name="T5" fmla="*/ 93 h 175"/>
              <a:gd name="T6" fmla="*/ 165 w 169"/>
              <a:gd name="T7" fmla="*/ 18 h 175"/>
              <a:gd name="T8" fmla="*/ 169 w 169"/>
              <a:gd name="T9" fmla="*/ 0 h 175"/>
              <a:gd name="T10" fmla="*/ 140 w 169"/>
              <a:gd name="T11" fmla="*/ 26 h 175"/>
              <a:gd name="T12" fmla="*/ 82 w 169"/>
              <a:gd name="T13" fmla="*/ 86 h 1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69" h="175">
                <a:moveTo>
                  <a:pt x="82" y="86"/>
                </a:moveTo>
                <a:lnTo>
                  <a:pt x="0" y="175"/>
                </a:lnTo>
                <a:lnTo>
                  <a:pt x="88" y="93"/>
                </a:lnTo>
                <a:lnTo>
                  <a:pt x="165" y="18"/>
                </a:lnTo>
                <a:lnTo>
                  <a:pt x="169" y="0"/>
                </a:lnTo>
                <a:lnTo>
                  <a:pt x="140" y="26"/>
                </a:lnTo>
                <a:lnTo>
                  <a:pt x="82" y="8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29" name="Freeform 419"/>
          <p:cNvSpPr>
            <a:spLocks/>
          </p:cNvSpPr>
          <p:nvPr/>
        </p:nvSpPr>
        <p:spPr bwMode="auto">
          <a:xfrm>
            <a:off x="7451725" y="2679701"/>
            <a:ext cx="9525" cy="6350"/>
          </a:xfrm>
          <a:custGeom>
            <a:avLst/>
            <a:gdLst>
              <a:gd name="T0" fmla="*/ 13 w 63"/>
              <a:gd name="T1" fmla="*/ 25 h 42"/>
              <a:gd name="T2" fmla="*/ 36 w 63"/>
              <a:gd name="T3" fmla="*/ 42 h 42"/>
              <a:gd name="T4" fmla="*/ 57 w 63"/>
              <a:gd name="T5" fmla="*/ 42 h 42"/>
              <a:gd name="T6" fmla="*/ 63 w 63"/>
              <a:gd name="T7" fmla="*/ 18 h 42"/>
              <a:gd name="T8" fmla="*/ 20 w 63"/>
              <a:gd name="T9" fmla="*/ 1 h 42"/>
              <a:gd name="T10" fmla="*/ 5 w 63"/>
              <a:gd name="T11" fmla="*/ 0 h 42"/>
              <a:gd name="T12" fmla="*/ 0 w 63"/>
              <a:gd name="T13" fmla="*/ 3 h 42"/>
              <a:gd name="T14" fmla="*/ 2 w 63"/>
              <a:gd name="T15" fmla="*/ 11 h 42"/>
              <a:gd name="T16" fmla="*/ 13 w 63"/>
              <a:gd name="T17" fmla="*/ 25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3" h="42">
                <a:moveTo>
                  <a:pt x="13" y="25"/>
                </a:moveTo>
                <a:lnTo>
                  <a:pt x="36" y="42"/>
                </a:lnTo>
                <a:lnTo>
                  <a:pt x="57" y="42"/>
                </a:lnTo>
                <a:lnTo>
                  <a:pt x="63" y="18"/>
                </a:lnTo>
                <a:lnTo>
                  <a:pt x="20" y="1"/>
                </a:lnTo>
                <a:lnTo>
                  <a:pt x="5" y="0"/>
                </a:lnTo>
                <a:lnTo>
                  <a:pt x="0" y="3"/>
                </a:lnTo>
                <a:lnTo>
                  <a:pt x="2" y="11"/>
                </a:lnTo>
                <a:lnTo>
                  <a:pt x="13" y="2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30" name="Freeform 420"/>
          <p:cNvSpPr>
            <a:spLocks/>
          </p:cNvSpPr>
          <p:nvPr/>
        </p:nvSpPr>
        <p:spPr bwMode="auto">
          <a:xfrm>
            <a:off x="7272338" y="2682876"/>
            <a:ext cx="4762" cy="15875"/>
          </a:xfrm>
          <a:custGeom>
            <a:avLst/>
            <a:gdLst>
              <a:gd name="T0" fmla="*/ 7 w 32"/>
              <a:gd name="T1" fmla="*/ 48 h 112"/>
              <a:gd name="T2" fmla="*/ 0 w 32"/>
              <a:gd name="T3" fmla="*/ 88 h 112"/>
              <a:gd name="T4" fmla="*/ 1 w 32"/>
              <a:gd name="T5" fmla="*/ 112 h 112"/>
              <a:gd name="T6" fmla="*/ 12 w 32"/>
              <a:gd name="T7" fmla="*/ 101 h 112"/>
              <a:gd name="T8" fmla="*/ 24 w 32"/>
              <a:gd name="T9" fmla="*/ 64 h 112"/>
              <a:gd name="T10" fmla="*/ 32 w 32"/>
              <a:gd name="T11" fmla="*/ 24 h 112"/>
              <a:gd name="T12" fmla="*/ 30 w 32"/>
              <a:gd name="T13" fmla="*/ 0 h 112"/>
              <a:gd name="T14" fmla="*/ 18 w 32"/>
              <a:gd name="T15" fmla="*/ 11 h 112"/>
              <a:gd name="T16" fmla="*/ 7 w 32"/>
              <a:gd name="T17" fmla="*/ 48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2" h="112">
                <a:moveTo>
                  <a:pt x="7" y="48"/>
                </a:moveTo>
                <a:lnTo>
                  <a:pt x="0" y="88"/>
                </a:lnTo>
                <a:lnTo>
                  <a:pt x="1" y="112"/>
                </a:lnTo>
                <a:lnTo>
                  <a:pt x="12" y="101"/>
                </a:lnTo>
                <a:lnTo>
                  <a:pt x="24" y="64"/>
                </a:lnTo>
                <a:lnTo>
                  <a:pt x="32" y="24"/>
                </a:lnTo>
                <a:lnTo>
                  <a:pt x="30" y="0"/>
                </a:lnTo>
                <a:lnTo>
                  <a:pt x="18" y="11"/>
                </a:lnTo>
                <a:lnTo>
                  <a:pt x="7" y="4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31" name="Freeform 421"/>
          <p:cNvSpPr>
            <a:spLocks/>
          </p:cNvSpPr>
          <p:nvPr/>
        </p:nvSpPr>
        <p:spPr bwMode="auto">
          <a:xfrm>
            <a:off x="7259638" y="2687638"/>
            <a:ext cx="6350" cy="11113"/>
          </a:xfrm>
          <a:custGeom>
            <a:avLst/>
            <a:gdLst>
              <a:gd name="T0" fmla="*/ 0 w 37"/>
              <a:gd name="T1" fmla="*/ 5 h 77"/>
              <a:gd name="T2" fmla="*/ 20 w 37"/>
              <a:gd name="T3" fmla="*/ 68 h 77"/>
              <a:gd name="T4" fmla="*/ 37 w 37"/>
              <a:gd name="T5" fmla="*/ 77 h 77"/>
              <a:gd name="T6" fmla="*/ 32 w 37"/>
              <a:gd name="T7" fmla="*/ 46 h 77"/>
              <a:gd name="T8" fmla="*/ 19 w 37"/>
              <a:gd name="T9" fmla="*/ 15 h 77"/>
              <a:gd name="T10" fmla="*/ 5 w 37"/>
              <a:gd name="T11" fmla="*/ 0 h 77"/>
              <a:gd name="T12" fmla="*/ 0 w 37"/>
              <a:gd name="T13" fmla="*/ 5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" h="77">
                <a:moveTo>
                  <a:pt x="0" y="5"/>
                </a:moveTo>
                <a:lnTo>
                  <a:pt x="20" y="68"/>
                </a:lnTo>
                <a:lnTo>
                  <a:pt x="37" y="77"/>
                </a:lnTo>
                <a:lnTo>
                  <a:pt x="32" y="46"/>
                </a:lnTo>
                <a:lnTo>
                  <a:pt x="19" y="15"/>
                </a:lnTo>
                <a:lnTo>
                  <a:pt x="5" y="0"/>
                </a:lnTo>
                <a:lnTo>
                  <a:pt x="0" y="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32" name="Freeform 422"/>
          <p:cNvSpPr>
            <a:spLocks/>
          </p:cNvSpPr>
          <p:nvPr/>
        </p:nvSpPr>
        <p:spPr bwMode="auto">
          <a:xfrm>
            <a:off x="7265988" y="2703513"/>
            <a:ext cx="4762" cy="17463"/>
          </a:xfrm>
          <a:custGeom>
            <a:avLst/>
            <a:gdLst>
              <a:gd name="T0" fmla="*/ 11 w 32"/>
              <a:gd name="T1" fmla="*/ 28 h 125"/>
              <a:gd name="T2" fmla="*/ 2 w 32"/>
              <a:gd name="T3" fmla="*/ 65 h 125"/>
              <a:gd name="T4" fmla="*/ 0 w 32"/>
              <a:gd name="T5" fmla="*/ 106 h 125"/>
              <a:gd name="T6" fmla="*/ 2 w 32"/>
              <a:gd name="T7" fmla="*/ 124 h 125"/>
              <a:gd name="T8" fmla="*/ 7 w 32"/>
              <a:gd name="T9" fmla="*/ 125 h 125"/>
              <a:gd name="T10" fmla="*/ 13 w 32"/>
              <a:gd name="T11" fmla="*/ 111 h 125"/>
              <a:gd name="T12" fmla="*/ 21 w 32"/>
              <a:gd name="T13" fmla="*/ 81 h 125"/>
              <a:gd name="T14" fmla="*/ 31 w 32"/>
              <a:gd name="T15" fmla="*/ 35 h 125"/>
              <a:gd name="T16" fmla="*/ 32 w 32"/>
              <a:gd name="T17" fmla="*/ 6 h 125"/>
              <a:gd name="T18" fmla="*/ 29 w 32"/>
              <a:gd name="T19" fmla="*/ 0 h 125"/>
              <a:gd name="T20" fmla="*/ 25 w 32"/>
              <a:gd name="T21" fmla="*/ 1 h 125"/>
              <a:gd name="T22" fmla="*/ 19 w 32"/>
              <a:gd name="T23" fmla="*/ 10 h 125"/>
              <a:gd name="T24" fmla="*/ 11 w 32"/>
              <a:gd name="T25" fmla="*/ 28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2" h="125">
                <a:moveTo>
                  <a:pt x="11" y="28"/>
                </a:moveTo>
                <a:lnTo>
                  <a:pt x="2" y="65"/>
                </a:lnTo>
                <a:lnTo>
                  <a:pt x="0" y="106"/>
                </a:lnTo>
                <a:lnTo>
                  <a:pt x="2" y="124"/>
                </a:lnTo>
                <a:lnTo>
                  <a:pt x="7" y="125"/>
                </a:lnTo>
                <a:lnTo>
                  <a:pt x="13" y="111"/>
                </a:lnTo>
                <a:lnTo>
                  <a:pt x="21" y="81"/>
                </a:lnTo>
                <a:lnTo>
                  <a:pt x="31" y="35"/>
                </a:lnTo>
                <a:lnTo>
                  <a:pt x="32" y="6"/>
                </a:lnTo>
                <a:lnTo>
                  <a:pt x="29" y="0"/>
                </a:lnTo>
                <a:lnTo>
                  <a:pt x="25" y="1"/>
                </a:lnTo>
                <a:lnTo>
                  <a:pt x="19" y="10"/>
                </a:lnTo>
                <a:lnTo>
                  <a:pt x="11" y="2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34" name="Freeform 423"/>
          <p:cNvSpPr>
            <a:spLocks/>
          </p:cNvSpPr>
          <p:nvPr/>
        </p:nvSpPr>
        <p:spPr bwMode="auto">
          <a:xfrm>
            <a:off x="7461250" y="2701926"/>
            <a:ext cx="4762" cy="4763"/>
          </a:xfrm>
          <a:custGeom>
            <a:avLst/>
            <a:gdLst>
              <a:gd name="T0" fmla="*/ 0 w 37"/>
              <a:gd name="T1" fmla="*/ 16 h 35"/>
              <a:gd name="T2" fmla="*/ 1 w 37"/>
              <a:gd name="T3" fmla="*/ 30 h 35"/>
              <a:gd name="T4" fmla="*/ 19 w 37"/>
              <a:gd name="T5" fmla="*/ 35 h 35"/>
              <a:gd name="T6" fmla="*/ 36 w 37"/>
              <a:gd name="T7" fmla="*/ 30 h 35"/>
              <a:gd name="T8" fmla="*/ 37 w 37"/>
              <a:gd name="T9" fmla="*/ 16 h 35"/>
              <a:gd name="T10" fmla="*/ 27 w 37"/>
              <a:gd name="T11" fmla="*/ 5 h 35"/>
              <a:gd name="T12" fmla="*/ 19 w 37"/>
              <a:gd name="T13" fmla="*/ 0 h 35"/>
              <a:gd name="T14" fmla="*/ 10 w 37"/>
              <a:gd name="T15" fmla="*/ 5 h 35"/>
              <a:gd name="T16" fmla="*/ 0 w 37"/>
              <a:gd name="T17" fmla="*/ 16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7" h="35">
                <a:moveTo>
                  <a:pt x="0" y="16"/>
                </a:moveTo>
                <a:lnTo>
                  <a:pt x="1" y="30"/>
                </a:lnTo>
                <a:lnTo>
                  <a:pt x="19" y="35"/>
                </a:lnTo>
                <a:lnTo>
                  <a:pt x="36" y="30"/>
                </a:lnTo>
                <a:lnTo>
                  <a:pt x="37" y="16"/>
                </a:lnTo>
                <a:lnTo>
                  <a:pt x="27" y="5"/>
                </a:lnTo>
                <a:lnTo>
                  <a:pt x="19" y="0"/>
                </a:lnTo>
                <a:lnTo>
                  <a:pt x="10" y="5"/>
                </a:lnTo>
                <a:lnTo>
                  <a:pt x="0" y="1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35" name="Freeform 424"/>
          <p:cNvSpPr>
            <a:spLocks noEditPoints="1"/>
          </p:cNvSpPr>
          <p:nvPr/>
        </p:nvSpPr>
        <p:spPr bwMode="auto">
          <a:xfrm>
            <a:off x="7467600" y="2703513"/>
            <a:ext cx="14287" cy="15875"/>
          </a:xfrm>
          <a:custGeom>
            <a:avLst/>
            <a:gdLst>
              <a:gd name="T0" fmla="*/ 39 w 103"/>
              <a:gd name="T1" fmla="*/ 57 h 112"/>
              <a:gd name="T2" fmla="*/ 0 w 103"/>
              <a:gd name="T3" fmla="*/ 102 h 112"/>
              <a:gd name="T4" fmla="*/ 14 w 103"/>
              <a:gd name="T5" fmla="*/ 112 h 112"/>
              <a:gd name="T6" fmla="*/ 70 w 103"/>
              <a:gd name="T7" fmla="*/ 82 h 112"/>
              <a:gd name="T8" fmla="*/ 101 w 103"/>
              <a:gd name="T9" fmla="*/ 28 h 112"/>
              <a:gd name="T10" fmla="*/ 103 w 103"/>
              <a:gd name="T11" fmla="*/ 4 h 112"/>
              <a:gd name="T12" fmla="*/ 97 w 103"/>
              <a:gd name="T13" fmla="*/ 0 h 112"/>
              <a:gd name="T14" fmla="*/ 77 w 103"/>
              <a:gd name="T15" fmla="*/ 16 h 112"/>
              <a:gd name="T16" fmla="*/ 39 w 103"/>
              <a:gd name="T17" fmla="*/ 57 h 112"/>
              <a:gd name="T18" fmla="*/ 88 w 103"/>
              <a:gd name="T19" fmla="*/ 46 h 112"/>
              <a:gd name="T20" fmla="*/ 77 w 103"/>
              <a:gd name="T21" fmla="*/ 60 h 112"/>
              <a:gd name="T22" fmla="*/ 52 w 103"/>
              <a:gd name="T23" fmla="*/ 81 h 112"/>
              <a:gd name="T24" fmla="*/ 34 w 103"/>
              <a:gd name="T25" fmla="*/ 96 h 112"/>
              <a:gd name="T26" fmla="*/ 26 w 103"/>
              <a:gd name="T27" fmla="*/ 99 h 112"/>
              <a:gd name="T28" fmla="*/ 29 w 103"/>
              <a:gd name="T29" fmla="*/ 92 h 112"/>
              <a:gd name="T30" fmla="*/ 45 w 103"/>
              <a:gd name="T31" fmla="*/ 73 h 112"/>
              <a:gd name="T32" fmla="*/ 76 w 103"/>
              <a:gd name="T33" fmla="*/ 41 h 112"/>
              <a:gd name="T34" fmla="*/ 88 w 103"/>
              <a:gd name="T35" fmla="*/ 46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03" h="112">
                <a:moveTo>
                  <a:pt x="39" y="57"/>
                </a:moveTo>
                <a:lnTo>
                  <a:pt x="0" y="102"/>
                </a:lnTo>
                <a:lnTo>
                  <a:pt x="14" y="112"/>
                </a:lnTo>
                <a:lnTo>
                  <a:pt x="70" y="82"/>
                </a:lnTo>
                <a:lnTo>
                  <a:pt x="101" y="28"/>
                </a:lnTo>
                <a:lnTo>
                  <a:pt x="103" y="4"/>
                </a:lnTo>
                <a:lnTo>
                  <a:pt x="97" y="0"/>
                </a:lnTo>
                <a:lnTo>
                  <a:pt x="77" y="16"/>
                </a:lnTo>
                <a:lnTo>
                  <a:pt x="39" y="57"/>
                </a:lnTo>
                <a:close/>
                <a:moveTo>
                  <a:pt x="88" y="46"/>
                </a:moveTo>
                <a:lnTo>
                  <a:pt x="77" y="60"/>
                </a:lnTo>
                <a:lnTo>
                  <a:pt x="52" y="81"/>
                </a:lnTo>
                <a:lnTo>
                  <a:pt x="34" y="96"/>
                </a:lnTo>
                <a:lnTo>
                  <a:pt x="26" y="99"/>
                </a:lnTo>
                <a:lnTo>
                  <a:pt x="29" y="92"/>
                </a:lnTo>
                <a:lnTo>
                  <a:pt x="45" y="73"/>
                </a:lnTo>
                <a:lnTo>
                  <a:pt x="76" y="41"/>
                </a:lnTo>
                <a:lnTo>
                  <a:pt x="88" y="4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36" name="Freeform 425"/>
          <p:cNvSpPr>
            <a:spLocks noEditPoints="1"/>
          </p:cNvSpPr>
          <p:nvPr/>
        </p:nvSpPr>
        <p:spPr bwMode="auto">
          <a:xfrm>
            <a:off x="7796213" y="2701926"/>
            <a:ext cx="61912" cy="58738"/>
          </a:xfrm>
          <a:custGeom>
            <a:avLst/>
            <a:gdLst>
              <a:gd name="T0" fmla="*/ 190 w 428"/>
              <a:gd name="T1" fmla="*/ 190 h 400"/>
              <a:gd name="T2" fmla="*/ 49 w 428"/>
              <a:gd name="T3" fmla="*/ 330 h 400"/>
              <a:gd name="T4" fmla="*/ 0 w 428"/>
              <a:gd name="T5" fmla="*/ 400 h 400"/>
              <a:gd name="T6" fmla="*/ 139 w 428"/>
              <a:gd name="T7" fmla="*/ 335 h 400"/>
              <a:gd name="T8" fmla="*/ 345 w 428"/>
              <a:gd name="T9" fmla="*/ 171 h 400"/>
              <a:gd name="T10" fmla="*/ 406 w 428"/>
              <a:gd name="T11" fmla="*/ 97 h 400"/>
              <a:gd name="T12" fmla="*/ 428 w 428"/>
              <a:gd name="T13" fmla="*/ 43 h 400"/>
              <a:gd name="T14" fmla="*/ 422 w 428"/>
              <a:gd name="T15" fmla="*/ 12 h 400"/>
              <a:gd name="T16" fmla="*/ 411 w 428"/>
              <a:gd name="T17" fmla="*/ 0 h 400"/>
              <a:gd name="T18" fmla="*/ 340 w 428"/>
              <a:gd name="T19" fmla="*/ 55 h 400"/>
              <a:gd name="T20" fmla="*/ 190 w 428"/>
              <a:gd name="T21" fmla="*/ 190 h 400"/>
              <a:gd name="T22" fmla="*/ 380 w 428"/>
              <a:gd name="T23" fmla="*/ 97 h 400"/>
              <a:gd name="T24" fmla="*/ 317 w 428"/>
              <a:gd name="T25" fmla="*/ 173 h 400"/>
              <a:gd name="T26" fmla="*/ 186 w 428"/>
              <a:gd name="T27" fmla="*/ 272 h 400"/>
              <a:gd name="T28" fmla="*/ 140 w 428"/>
              <a:gd name="T29" fmla="*/ 302 h 400"/>
              <a:gd name="T30" fmla="*/ 130 w 428"/>
              <a:gd name="T31" fmla="*/ 302 h 400"/>
              <a:gd name="T32" fmla="*/ 161 w 428"/>
              <a:gd name="T33" fmla="*/ 266 h 400"/>
              <a:gd name="T34" fmla="*/ 238 w 428"/>
              <a:gd name="T35" fmla="*/ 188 h 400"/>
              <a:gd name="T36" fmla="*/ 332 w 428"/>
              <a:gd name="T37" fmla="*/ 96 h 400"/>
              <a:gd name="T38" fmla="*/ 389 w 428"/>
              <a:gd name="T39" fmla="*/ 48 h 400"/>
              <a:gd name="T40" fmla="*/ 403 w 428"/>
              <a:gd name="T41" fmla="*/ 42 h 400"/>
              <a:gd name="T42" fmla="*/ 406 w 428"/>
              <a:gd name="T43" fmla="*/ 47 h 400"/>
              <a:gd name="T44" fmla="*/ 399 w 428"/>
              <a:gd name="T45" fmla="*/ 66 h 400"/>
              <a:gd name="T46" fmla="*/ 380 w 428"/>
              <a:gd name="T47" fmla="*/ 97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428" h="400">
                <a:moveTo>
                  <a:pt x="190" y="190"/>
                </a:moveTo>
                <a:lnTo>
                  <a:pt x="49" y="330"/>
                </a:lnTo>
                <a:lnTo>
                  <a:pt x="0" y="400"/>
                </a:lnTo>
                <a:lnTo>
                  <a:pt x="139" y="335"/>
                </a:lnTo>
                <a:lnTo>
                  <a:pt x="345" y="171"/>
                </a:lnTo>
                <a:lnTo>
                  <a:pt x="406" y="97"/>
                </a:lnTo>
                <a:lnTo>
                  <a:pt x="428" y="43"/>
                </a:lnTo>
                <a:lnTo>
                  <a:pt x="422" y="12"/>
                </a:lnTo>
                <a:lnTo>
                  <a:pt x="411" y="0"/>
                </a:lnTo>
                <a:lnTo>
                  <a:pt x="340" y="55"/>
                </a:lnTo>
                <a:lnTo>
                  <a:pt x="190" y="190"/>
                </a:lnTo>
                <a:close/>
                <a:moveTo>
                  <a:pt x="380" y="97"/>
                </a:moveTo>
                <a:lnTo>
                  <a:pt x="317" y="173"/>
                </a:lnTo>
                <a:lnTo>
                  <a:pt x="186" y="272"/>
                </a:lnTo>
                <a:lnTo>
                  <a:pt x="140" y="302"/>
                </a:lnTo>
                <a:lnTo>
                  <a:pt x="130" y="302"/>
                </a:lnTo>
                <a:lnTo>
                  <a:pt x="161" y="266"/>
                </a:lnTo>
                <a:lnTo>
                  <a:pt x="238" y="188"/>
                </a:lnTo>
                <a:lnTo>
                  <a:pt x="332" y="96"/>
                </a:lnTo>
                <a:lnTo>
                  <a:pt x="389" y="48"/>
                </a:lnTo>
                <a:lnTo>
                  <a:pt x="403" y="42"/>
                </a:lnTo>
                <a:lnTo>
                  <a:pt x="406" y="47"/>
                </a:lnTo>
                <a:lnTo>
                  <a:pt x="399" y="66"/>
                </a:lnTo>
                <a:lnTo>
                  <a:pt x="380" y="9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37" name="Freeform 426"/>
          <p:cNvSpPr>
            <a:spLocks/>
          </p:cNvSpPr>
          <p:nvPr/>
        </p:nvSpPr>
        <p:spPr bwMode="auto">
          <a:xfrm>
            <a:off x="7075488" y="2713038"/>
            <a:ext cx="93662" cy="14288"/>
          </a:xfrm>
          <a:custGeom>
            <a:avLst/>
            <a:gdLst>
              <a:gd name="T0" fmla="*/ 0 w 656"/>
              <a:gd name="T1" fmla="*/ 0 h 105"/>
              <a:gd name="T2" fmla="*/ 329 w 656"/>
              <a:gd name="T3" fmla="*/ 64 h 105"/>
              <a:gd name="T4" fmla="*/ 654 w 656"/>
              <a:gd name="T5" fmla="*/ 105 h 105"/>
              <a:gd name="T6" fmla="*/ 656 w 656"/>
              <a:gd name="T7" fmla="*/ 98 h 105"/>
              <a:gd name="T8" fmla="*/ 646 w 656"/>
              <a:gd name="T9" fmla="*/ 93 h 105"/>
              <a:gd name="T10" fmla="*/ 635 w 656"/>
              <a:gd name="T11" fmla="*/ 92 h 105"/>
              <a:gd name="T12" fmla="*/ 618 w 656"/>
              <a:gd name="T13" fmla="*/ 90 h 105"/>
              <a:gd name="T14" fmla="*/ 598 w 656"/>
              <a:gd name="T15" fmla="*/ 86 h 105"/>
              <a:gd name="T16" fmla="*/ 576 w 656"/>
              <a:gd name="T17" fmla="*/ 82 h 105"/>
              <a:gd name="T18" fmla="*/ 117 w 656"/>
              <a:gd name="T19" fmla="*/ 5 h 105"/>
              <a:gd name="T20" fmla="*/ 0 w 656"/>
              <a:gd name="T21" fmla="*/ 0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56" h="105">
                <a:moveTo>
                  <a:pt x="0" y="0"/>
                </a:moveTo>
                <a:lnTo>
                  <a:pt x="329" y="64"/>
                </a:lnTo>
                <a:lnTo>
                  <a:pt x="654" y="105"/>
                </a:lnTo>
                <a:lnTo>
                  <a:pt x="656" y="98"/>
                </a:lnTo>
                <a:lnTo>
                  <a:pt x="646" y="93"/>
                </a:lnTo>
                <a:lnTo>
                  <a:pt x="635" y="92"/>
                </a:lnTo>
                <a:lnTo>
                  <a:pt x="618" y="90"/>
                </a:lnTo>
                <a:lnTo>
                  <a:pt x="598" y="86"/>
                </a:lnTo>
                <a:lnTo>
                  <a:pt x="576" y="82"/>
                </a:lnTo>
                <a:lnTo>
                  <a:pt x="117" y="5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38" name="Freeform 427"/>
          <p:cNvSpPr>
            <a:spLocks noEditPoints="1"/>
          </p:cNvSpPr>
          <p:nvPr/>
        </p:nvSpPr>
        <p:spPr bwMode="auto">
          <a:xfrm>
            <a:off x="7439025" y="2714626"/>
            <a:ext cx="26987" cy="28575"/>
          </a:xfrm>
          <a:custGeom>
            <a:avLst/>
            <a:gdLst>
              <a:gd name="T0" fmla="*/ 82 w 177"/>
              <a:gd name="T1" fmla="*/ 19 h 195"/>
              <a:gd name="T2" fmla="*/ 67 w 177"/>
              <a:gd name="T3" fmla="*/ 26 h 195"/>
              <a:gd name="T4" fmla="*/ 46 w 177"/>
              <a:gd name="T5" fmla="*/ 21 h 195"/>
              <a:gd name="T6" fmla="*/ 36 w 177"/>
              <a:gd name="T7" fmla="*/ 16 h 195"/>
              <a:gd name="T8" fmla="*/ 32 w 177"/>
              <a:gd name="T9" fmla="*/ 17 h 195"/>
              <a:gd name="T10" fmla="*/ 36 w 177"/>
              <a:gd name="T11" fmla="*/ 23 h 195"/>
              <a:gd name="T12" fmla="*/ 46 w 177"/>
              <a:gd name="T13" fmla="*/ 38 h 195"/>
              <a:gd name="T14" fmla="*/ 75 w 177"/>
              <a:gd name="T15" fmla="*/ 88 h 195"/>
              <a:gd name="T16" fmla="*/ 42 w 177"/>
              <a:gd name="T17" fmla="*/ 141 h 195"/>
              <a:gd name="T18" fmla="*/ 0 w 177"/>
              <a:gd name="T19" fmla="*/ 190 h 195"/>
              <a:gd name="T20" fmla="*/ 54 w 177"/>
              <a:gd name="T21" fmla="*/ 143 h 195"/>
              <a:gd name="T22" fmla="*/ 100 w 177"/>
              <a:gd name="T23" fmla="*/ 108 h 195"/>
              <a:gd name="T24" fmla="*/ 122 w 177"/>
              <a:gd name="T25" fmla="*/ 99 h 195"/>
              <a:gd name="T26" fmla="*/ 121 w 177"/>
              <a:gd name="T27" fmla="*/ 113 h 195"/>
              <a:gd name="T28" fmla="*/ 91 w 177"/>
              <a:gd name="T29" fmla="*/ 153 h 195"/>
              <a:gd name="T30" fmla="*/ 65 w 177"/>
              <a:gd name="T31" fmla="*/ 184 h 195"/>
              <a:gd name="T32" fmla="*/ 58 w 177"/>
              <a:gd name="T33" fmla="*/ 195 h 195"/>
              <a:gd name="T34" fmla="*/ 73 w 177"/>
              <a:gd name="T35" fmla="*/ 183 h 195"/>
              <a:gd name="T36" fmla="*/ 110 w 177"/>
              <a:gd name="T37" fmla="*/ 151 h 195"/>
              <a:gd name="T38" fmla="*/ 151 w 177"/>
              <a:gd name="T39" fmla="*/ 112 h 195"/>
              <a:gd name="T40" fmla="*/ 173 w 177"/>
              <a:gd name="T41" fmla="*/ 87 h 195"/>
              <a:gd name="T42" fmla="*/ 177 w 177"/>
              <a:gd name="T43" fmla="*/ 80 h 195"/>
              <a:gd name="T44" fmla="*/ 175 w 177"/>
              <a:gd name="T45" fmla="*/ 78 h 195"/>
              <a:gd name="T46" fmla="*/ 169 w 177"/>
              <a:gd name="T47" fmla="*/ 80 h 195"/>
              <a:gd name="T48" fmla="*/ 155 w 177"/>
              <a:gd name="T49" fmla="*/ 87 h 195"/>
              <a:gd name="T50" fmla="*/ 142 w 177"/>
              <a:gd name="T51" fmla="*/ 83 h 195"/>
              <a:gd name="T52" fmla="*/ 143 w 177"/>
              <a:gd name="T53" fmla="*/ 50 h 195"/>
              <a:gd name="T54" fmla="*/ 124 w 177"/>
              <a:gd name="T55" fmla="*/ 0 h 195"/>
              <a:gd name="T56" fmla="*/ 82 w 177"/>
              <a:gd name="T57" fmla="*/ 19 h 195"/>
              <a:gd name="T58" fmla="*/ 123 w 177"/>
              <a:gd name="T59" fmla="*/ 34 h 195"/>
              <a:gd name="T60" fmla="*/ 122 w 177"/>
              <a:gd name="T61" fmla="*/ 53 h 195"/>
              <a:gd name="T62" fmla="*/ 107 w 177"/>
              <a:gd name="T63" fmla="*/ 75 h 195"/>
              <a:gd name="T64" fmla="*/ 91 w 177"/>
              <a:gd name="T65" fmla="*/ 85 h 195"/>
              <a:gd name="T66" fmla="*/ 83 w 177"/>
              <a:gd name="T67" fmla="*/ 87 h 195"/>
              <a:gd name="T68" fmla="*/ 81 w 177"/>
              <a:gd name="T69" fmla="*/ 80 h 195"/>
              <a:gd name="T70" fmla="*/ 84 w 177"/>
              <a:gd name="T71" fmla="*/ 62 h 195"/>
              <a:gd name="T72" fmla="*/ 89 w 177"/>
              <a:gd name="T73" fmla="*/ 35 h 195"/>
              <a:gd name="T74" fmla="*/ 92 w 177"/>
              <a:gd name="T75" fmla="*/ 19 h 195"/>
              <a:gd name="T76" fmla="*/ 105 w 177"/>
              <a:gd name="T77" fmla="*/ 15 h 195"/>
              <a:gd name="T78" fmla="*/ 123 w 177"/>
              <a:gd name="T79" fmla="*/ 34 h 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77" h="195">
                <a:moveTo>
                  <a:pt x="82" y="19"/>
                </a:moveTo>
                <a:lnTo>
                  <a:pt x="67" y="26"/>
                </a:lnTo>
                <a:lnTo>
                  <a:pt x="46" y="21"/>
                </a:lnTo>
                <a:lnTo>
                  <a:pt x="36" y="16"/>
                </a:lnTo>
                <a:lnTo>
                  <a:pt x="32" y="17"/>
                </a:lnTo>
                <a:lnTo>
                  <a:pt x="36" y="23"/>
                </a:lnTo>
                <a:lnTo>
                  <a:pt x="46" y="38"/>
                </a:lnTo>
                <a:lnTo>
                  <a:pt x="75" y="88"/>
                </a:lnTo>
                <a:lnTo>
                  <a:pt x="42" y="141"/>
                </a:lnTo>
                <a:lnTo>
                  <a:pt x="0" y="190"/>
                </a:lnTo>
                <a:lnTo>
                  <a:pt x="54" y="143"/>
                </a:lnTo>
                <a:lnTo>
                  <a:pt x="100" y="108"/>
                </a:lnTo>
                <a:lnTo>
                  <a:pt x="122" y="99"/>
                </a:lnTo>
                <a:lnTo>
                  <a:pt x="121" y="113"/>
                </a:lnTo>
                <a:lnTo>
                  <a:pt x="91" y="153"/>
                </a:lnTo>
                <a:lnTo>
                  <a:pt x="65" y="184"/>
                </a:lnTo>
                <a:lnTo>
                  <a:pt x="58" y="195"/>
                </a:lnTo>
                <a:lnTo>
                  <a:pt x="73" y="183"/>
                </a:lnTo>
                <a:lnTo>
                  <a:pt x="110" y="151"/>
                </a:lnTo>
                <a:lnTo>
                  <a:pt x="151" y="112"/>
                </a:lnTo>
                <a:lnTo>
                  <a:pt x="173" y="87"/>
                </a:lnTo>
                <a:lnTo>
                  <a:pt x="177" y="80"/>
                </a:lnTo>
                <a:lnTo>
                  <a:pt x="175" y="78"/>
                </a:lnTo>
                <a:lnTo>
                  <a:pt x="169" y="80"/>
                </a:lnTo>
                <a:lnTo>
                  <a:pt x="155" y="87"/>
                </a:lnTo>
                <a:lnTo>
                  <a:pt x="142" y="83"/>
                </a:lnTo>
                <a:lnTo>
                  <a:pt x="143" y="50"/>
                </a:lnTo>
                <a:lnTo>
                  <a:pt x="124" y="0"/>
                </a:lnTo>
                <a:lnTo>
                  <a:pt x="82" y="19"/>
                </a:lnTo>
                <a:close/>
                <a:moveTo>
                  <a:pt x="123" y="34"/>
                </a:moveTo>
                <a:lnTo>
                  <a:pt x="122" y="53"/>
                </a:lnTo>
                <a:lnTo>
                  <a:pt x="107" y="75"/>
                </a:lnTo>
                <a:lnTo>
                  <a:pt x="91" y="85"/>
                </a:lnTo>
                <a:lnTo>
                  <a:pt x="83" y="87"/>
                </a:lnTo>
                <a:lnTo>
                  <a:pt x="81" y="80"/>
                </a:lnTo>
                <a:lnTo>
                  <a:pt x="84" y="62"/>
                </a:lnTo>
                <a:lnTo>
                  <a:pt x="89" y="35"/>
                </a:lnTo>
                <a:lnTo>
                  <a:pt x="92" y="19"/>
                </a:lnTo>
                <a:lnTo>
                  <a:pt x="105" y="15"/>
                </a:lnTo>
                <a:lnTo>
                  <a:pt x="123" y="3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39" name="Freeform 428"/>
          <p:cNvSpPr>
            <a:spLocks/>
          </p:cNvSpPr>
          <p:nvPr/>
        </p:nvSpPr>
        <p:spPr bwMode="auto">
          <a:xfrm>
            <a:off x="7416800" y="2716213"/>
            <a:ext cx="17462" cy="17463"/>
          </a:xfrm>
          <a:custGeom>
            <a:avLst/>
            <a:gdLst>
              <a:gd name="T0" fmla="*/ 52 w 130"/>
              <a:gd name="T1" fmla="*/ 45 h 122"/>
              <a:gd name="T2" fmla="*/ 87 w 130"/>
              <a:gd name="T3" fmla="*/ 84 h 122"/>
              <a:gd name="T4" fmla="*/ 97 w 130"/>
              <a:gd name="T5" fmla="*/ 111 h 122"/>
              <a:gd name="T6" fmla="*/ 100 w 130"/>
              <a:gd name="T7" fmla="*/ 122 h 122"/>
              <a:gd name="T8" fmla="*/ 114 w 130"/>
              <a:gd name="T9" fmla="*/ 118 h 122"/>
              <a:gd name="T10" fmla="*/ 130 w 130"/>
              <a:gd name="T11" fmla="*/ 105 h 122"/>
              <a:gd name="T12" fmla="*/ 130 w 130"/>
              <a:gd name="T13" fmla="*/ 93 h 122"/>
              <a:gd name="T14" fmla="*/ 111 w 130"/>
              <a:gd name="T15" fmla="*/ 74 h 122"/>
              <a:gd name="T16" fmla="*/ 68 w 130"/>
              <a:gd name="T17" fmla="*/ 45 h 122"/>
              <a:gd name="T18" fmla="*/ 0 w 130"/>
              <a:gd name="T19" fmla="*/ 0 h 122"/>
              <a:gd name="T20" fmla="*/ 52 w 130"/>
              <a:gd name="T21" fmla="*/ 45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30" h="122">
                <a:moveTo>
                  <a:pt x="52" y="45"/>
                </a:moveTo>
                <a:lnTo>
                  <a:pt x="87" y="84"/>
                </a:lnTo>
                <a:lnTo>
                  <a:pt x="97" y="111"/>
                </a:lnTo>
                <a:lnTo>
                  <a:pt x="100" y="122"/>
                </a:lnTo>
                <a:lnTo>
                  <a:pt x="114" y="118"/>
                </a:lnTo>
                <a:lnTo>
                  <a:pt x="130" y="105"/>
                </a:lnTo>
                <a:lnTo>
                  <a:pt x="130" y="93"/>
                </a:lnTo>
                <a:lnTo>
                  <a:pt x="111" y="74"/>
                </a:lnTo>
                <a:lnTo>
                  <a:pt x="68" y="45"/>
                </a:lnTo>
                <a:lnTo>
                  <a:pt x="0" y="0"/>
                </a:lnTo>
                <a:lnTo>
                  <a:pt x="52" y="4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40" name="Freeform 429"/>
          <p:cNvSpPr>
            <a:spLocks/>
          </p:cNvSpPr>
          <p:nvPr/>
        </p:nvSpPr>
        <p:spPr bwMode="auto">
          <a:xfrm>
            <a:off x="7164388" y="2736851"/>
            <a:ext cx="11112" cy="6350"/>
          </a:xfrm>
          <a:custGeom>
            <a:avLst/>
            <a:gdLst>
              <a:gd name="T0" fmla="*/ 37 w 82"/>
              <a:gd name="T1" fmla="*/ 4 h 48"/>
              <a:gd name="T2" fmla="*/ 12 w 82"/>
              <a:gd name="T3" fmla="*/ 16 h 48"/>
              <a:gd name="T4" fmla="*/ 0 w 82"/>
              <a:gd name="T5" fmla="*/ 31 h 48"/>
              <a:gd name="T6" fmla="*/ 17 w 82"/>
              <a:gd name="T7" fmla="*/ 48 h 48"/>
              <a:gd name="T8" fmla="*/ 62 w 82"/>
              <a:gd name="T9" fmla="*/ 29 h 48"/>
              <a:gd name="T10" fmla="*/ 81 w 82"/>
              <a:gd name="T11" fmla="*/ 14 h 48"/>
              <a:gd name="T12" fmla="*/ 82 w 82"/>
              <a:gd name="T13" fmla="*/ 3 h 48"/>
              <a:gd name="T14" fmla="*/ 66 w 82"/>
              <a:gd name="T15" fmla="*/ 0 h 48"/>
              <a:gd name="T16" fmla="*/ 37 w 82"/>
              <a:gd name="T17" fmla="*/ 4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2" h="48">
                <a:moveTo>
                  <a:pt x="37" y="4"/>
                </a:moveTo>
                <a:lnTo>
                  <a:pt x="12" y="16"/>
                </a:lnTo>
                <a:lnTo>
                  <a:pt x="0" y="31"/>
                </a:lnTo>
                <a:lnTo>
                  <a:pt x="17" y="48"/>
                </a:lnTo>
                <a:lnTo>
                  <a:pt x="62" y="29"/>
                </a:lnTo>
                <a:lnTo>
                  <a:pt x="81" y="14"/>
                </a:lnTo>
                <a:lnTo>
                  <a:pt x="82" y="3"/>
                </a:lnTo>
                <a:lnTo>
                  <a:pt x="66" y="0"/>
                </a:lnTo>
                <a:lnTo>
                  <a:pt x="37" y="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41" name="Freeform 430"/>
          <p:cNvSpPr>
            <a:spLocks/>
          </p:cNvSpPr>
          <p:nvPr/>
        </p:nvSpPr>
        <p:spPr bwMode="auto">
          <a:xfrm>
            <a:off x="7131050" y="2741613"/>
            <a:ext cx="30162" cy="7938"/>
          </a:xfrm>
          <a:custGeom>
            <a:avLst/>
            <a:gdLst>
              <a:gd name="T0" fmla="*/ 74 w 209"/>
              <a:gd name="T1" fmla="*/ 29 h 52"/>
              <a:gd name="T2" fmla="*/ 21 w 209"/>
              <a:gd name="T3" fmla="*/ 45 h 52"/>
              <a:gd name="T4" fmla="*/ 0 w 209"/>
              <a:gd name="T5" fmla="*/ 52 h 52"/>
              <a:gd name="T6" fmla="*/ 11 w 209"/>
              <a:gd name="T7" fmla="*/ 52 h 52"/>
              <a:gd name="T8" fmla="*/ 54 w 209"/>
              <a:gd name="T9" fmla="*/ 48 h 52"/>
              <a:gd name="T10" fmla="*/ 123 w 209"/>
              <a:gd name="T11" fmla="*/ 41 h 52"/>
              <a:gd name="T12" fmla="*/ 173 w 209"/>
              <a:gd name="T13" fmla="*/ 37 h 52"/>
              <a:gd name="T14" fmla="*/ 198 w 209"/>
              <a:gd name="T15" fmla="*/ 31 h 52"/>
              <a:gd name="T16" fmla="*/ 209 w 209"/>
              <a:gd name="T17" fmla="*/ 17 h 52"/>
              <a:gd name="T18" fmla="*/ 206 w 209"/>
              <a:gd name="T19" fmla="*/ 3 h 52"/>
              <a:gd name="T20" fmla="*/ 192 w 209"/>
              <a:gd name="T21" fmla="*/ 0 h 52"/>
              <a:gd name="T22" fmla="*/ 152 w 209"/>
              <a:gd name="T23" fmla="*/ 9 h 52"/>
              <a:gd name="T24" fmla="*/ 74 w 209"/>
              <a:gd name="T25" fmla="*/ 29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09" h="52">
                <a:moveTo>
                  <a:pt x="74" y="29"/>
                </a:moveTo>
                <a:lnTo>
                  <a:pt x="21" y="45"/>
                </a:lnTo>
                <a:lnTo>
                  <a:pt x="0" y="52"/>
                </a:lnTo>
                <a:lnTo>
                  <a:pt x="11" y="52"/>
                </a:lnTo>
                <a:lnTo>
                  <a:pt x="54" y="48"/>
                </a:lnTo>
                <a:lnTo>
                  <a:pt x="123" y="41"/>
                </a:lnTo>
                <a:lnTo>
                  <a:pt x="173" y="37"/>
                </a:lnTo>
                <a:lnTo>
                  <a:pt x="198" y="31"/>
                </a:lnTo>
                <a:lnTo>
                  <a:pt x="209" y="17"/>
                </a:lnTo>
                <a:lnTo>
                  <a:pt x="206" y="3"/>
                </a:lnTo>
                <a:lnTo>
                  <a:pt x="192" y="0"/>
                </a:lnTo>
                <a:lnTo>
                  <a:pt x="152" y="9"/>
                </a:lnTo>
                <a:lnTo>
                  <a:pt x="74" y="2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42" name="Freeform 431"/>
          <p:cNvSpPr>
            <a:spLocks/>
          </p:cNvSpPr>
          <p:nvPr/>
        </p:nvSpPr>
        <p:spPr bwMode="auto">
          <a:xfrm>
            <a:off x="7446963" y="2757488"/>
            <a:ext cx="12700" cy="6350"/>
          </a:xfrm>
          <a:custGeom>
            <a:avLst/>
            <a:gdLst>
              <a:gd name="T0" fmla="*/ 0 w 83"/>
              <a:gd name="T1" fmla="*/ 0 h 45"/>
              <a:gd name="T2" fmla="*/ 12 w 83"/>
              <a:gd name="T3" fmla="*/ 14 h 45"/>
              <a:gd name="T4" fmla="*/ 41 w 83"/>
              <a:gd name="T5" fmla="*/ 33 h 45"/>
              <a:gd name="T6" fmla="*/ 70 w 83"/>
              <a:gd name="T7" fmla="*/ 45 h 45"/>
              <a:gd name="T8" fmla="*/ 83 w 83"/>
              <a:gd name="T9" fmla="*/ 45 h 45"/>
              <a:gd name="T10" fmla="*/ 70 w 83"/>
              <a:gd name="T11" fmla="*/ 31 h 45"/>
              <a:gd name="T12" fmla="*/ 41 w 83"/>
              <a:gd name="T13" fmla="*/ 12 h 45"/>
              <a:gd name="T14" fmla="*/ 12 w 83"/>
              <a:gd name="T15" fmla="*/ 0 h 45"/>
              <a:gd name="T16" fmla="*/ 0 w 83"/>
              <a:gd name="T17" fmla="*/ 0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3" h="45">
                <a:moveTo>
                  <a:pt x="0" y="0"/>
                </a:moveTo>
                <a:lnTo>
                  <a:pt x="12" y="14"/>
                </a:lnTo>
                <a:lnTo>
                  <a:pt x="41" y="33"/>
                </a:lnTo>
                <a:lnTo>
                  <a:pt x="70" y="45"/>
                </a:lnTo>
                <a:lnTo>
                  <a:pt x="83" y="45"/>
                </a:lnTo>
                <a:lnTo>
                  <a:pt x="70" y="31"/>
                </a:lnTo>
                <a:lnTo>
                  <a:pt x="41" y="12"/>
                </a:lnTo>
                <a:lnTo>
                  <a:pt x="12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43" name="Freeform 432"/>
          <p:cNvSpPr>
            <a:spLocks/>
          </p:cNvSpPr>
          <p:nvPr/>
        </p:nvSpPr>
        <p:spPr bwMode="auto">
          <a:xfrm>
            <a:off x="7121525" y="2779713"/>
            <a:ext cx="22225" cy="17463"/>
          </a:xfrm>
          <a:custGeom>
            <a:avLst/>
            <a:gdLst>
              <a:gd name="T0" fmla="*/ 130 w 157"/>
              <a:gd name="T1" fmla="*/ 37 h 116"/>
              <a:gd name="T2" fmla="*/ 105 w 157"/>
              <a:gd name="T3" fmla="*/ 69 h 116"/>
              <a:gd name="T4" fmla="*/ 53 w 157"/>
              <a:gd name="T5" fmla="*/ 91 h 116"/>
              <a:gd name="T6" fmla="*/ 11 w 157"/>
              <a:gd name="T7" fmla="*/ 104 h 116"/>
              <a:gd name="T8" fmla="*/ 0 w 157"/>
              <a:gd name="T9" fmla="*/ 115 h 116"/>
              <a:gd name="T10" fmla="*/ 28 w 157"/>
              <a:gd name="T11" fmla="*/ 116 h 116"/>
              <a:gd name="T12" fmla="*/ 82 w 157"/>
              <a:gd name="T13" fmla="*/ 101 h 116"/>
              <a:gd name="T14" fmla="*/ 139 w 157"/>
              <a:gd name="T15" fmla="*/ 73 h 116"/>
              <a:gd name="T16" fmla="*/ 157 w 157"/>
              <a:gd name="T17" fmla="*/ 37 h 116"/>
              <a:gd name="T18" fmla="*/ 155 w 157"/>
              <a:gd name="T19" fmla="*/ 9 h 116"/>
              <a:gd name="T20" fmla="*/ 148 w 157"/>
              <a:gd name="T21" fmla="*/ 0 h 116"/>
              <a:gd name="T22" fmla="*/ 140 w 157"/>
              <a:gd name="T23" fmla="*/ 9 h 116"/>
              <a:gd name="T24" fmla="*/ 130 w 157"/>
              <a:gd name="T25" fmla="*/ 37 h 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57" h="116">
                <a:moveTo>
                  <a:pt x="130" y="37"/>
                </a:moveTo>
                <a:lnTo>
                  <a:pt x="105" y="69"/>
                </a:lnTo>
                <a:lnTo>
                  <a:pt x="53" y="91"/>
                </a:lnTo>
                <a:lnTo>
                  <a:pt x="11" y="104"/>
                </a:lnTo>
                <a:lnTo>
                  <a:pt x="0" y="115"/>
                </a:lnTo>
                <a:lnTo>
                  <a:pt x="28" y="116"/>
                </a:lnTo>
                <a:lnTo>
                  <a:pt x="82" y="101"/>
                </a:lnTo>
                <a:lnTo>
                  <a:pt x="139" y="73"/>
                </a:lnTo>
                <a:lnTo>
                  <a:pt x="157" y="37"/>
                </a:lnTo>
                <a:lnTo>
                  <a:pt x="155" y="9"/>
                </a:lnTo>
                <a:lnTo>
                  <a:pt x="148" y="0"/>
                </a:lnTo>
                <a:lnTo>
                  <a:pt x="140" y="9"/>
                </a:lnTo>
                <a:lnTo>
                  <a:pt x="130" y="3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44" name="Freeform 433"/>
          <p:cNvSpPr>
            <a:spLocks/>
          </p:cNvSpPr>
          <p:nvPr/>
        </p:nvSpPr>
        <p:spPr bwMode="auto">
          <a:xfrm>
            <a:off x="7235825" y="2786063"/>
            <a:ext cx="4762" cy="20638"/>
          </a:xfrm>
          <a:custGeom>
            <a:avLst/>
            <a:gdLst>
              <a:gd name="T0" fmla="*/ 0 w 31"/>
              <a:gd name="T1" fmla="*/ 38 h 143"/>
              <a:gd name="T2" fmla="*/ 5 w 31"/>
              <a:gd name="T3" fmla="*/ 86 h 143"/>
              <a:gd name="T4" fmla="*/ 18 w 31"/>
              <a:gd name="T5" fmla="*/ 129 h 143"/>
              <a:gd name="T6" fmla="*/ 27 w 31"/>
              <a:gd name="T7" fmla="*/ 143 h 143"/>
              <a:gd name="T8" fmla="*/ 31 w 31"/>
              <a:gd name="T9" fmla="*/ 142 h 143"/>
              <a:gd name="T10" fmla="*/ 30 w 31"/>
              <a:gd name="T11" fmla="*/ 123 h 143"/>
              <a:gd name="T12" fmla="*/ 25 w 31"/>
              <a:gd name="T13" fmla="*/ 88 h 143"/>
              <a:gd name="T14" fmla="*/ 14 w 31"/>
              <a:gd name="T15" fmla="*/ 30 h 143"/>
              <a:gd name="T16" fmla="*/ 6 w 31"/>
              <a:gd name="T17" fmla="*/ 0 h 143"/>
              <a:gd name="T18" fmla="*/ 1 w 31"/>
              <a:gd name="T19" fmla="*/ 2 h 143"/>
              <a:gd name="T20" fmla="*/ 0 w 31"/>
              <a:gd name="T21" fmla="*/ 38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1" h="143">
                <a:moveTo>
                  <a:pt x="0" y="38"/>
                </a:moveTo>
                <a:lnTo>
                  <a:pt x="5" y="86"/>
                </a:lnTo>
                <a:lnTo>
                  <a:pt x="18" y="129"/>
                </a:lnTo>
                <a:lnTo>
                  <a:pt x="27" y="143"/>
                </a:lnTo>
                <a:lnTo>
                  <a:pt x="31" y="142"/>
                </a:lnTo>
                <a:lnTo>
                  <a:pt x="30" y="123"/>
                </a:lnTo>
                <a:lnTo>
                  <a:pt x="25" y="88"/>
                </a:lnTo>
                <a:lnTo>
                  <a:pt x="14" y="30"/>
                </a:lnTo>
                <a:lnTo>
                  <a:pt x="6" y="0"/>
                </a:lnTo>
                <a:lnTo>
                  <a:pt x="1" y="2"/>
                </a:lnTo>
                <a:lnTo>
                  <a:pt x="0" y="3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45" name="Freeform 434"/>
          <p:cNvSpPr>
            <a:spLocks/>
          </p:cNvSpPr>
          <p:nvPr/>
        </p:nvSpPr>
        <p:spPr bwMode="auto">
          <a:xfrm>
            <a:off x="7077075" y="2798763"/>
            <a:ext cx="36512" cy="17463"/>
          </a:xfrm>
          <a:custGeom>
            <a:avLst/>
            <a:gdLst>
              <a:gd name="T0" fmla="*/ 138 w 256"/>
              <a:gd name="T1" fmla="*/ 39 h 131"/>
              <a:gd name="T2" fmla="*/ 74 w 256"/>
              <a:gd name="T3" fmla="*/ 64 h 131"/>
              <a:gd name="T4" fmla="*/ 41 w 256"/>
              <a:gd name="T5" fmla="*/ 68 h 131"/>
              <a:gd name="T6" fmla="*/ 37 w 256"/>
              <a:gd name="T7" fmla="*/ 66 h 131"/>
              <a:gd name="T8" fmla="*/ 36 w 256"/>
              <a:gd name="T9" fmla="*/ 67 h 131"/>
              <a:gd name="T10" fmla="*/ 36 w 256"/>
              <a:gd name="T11" fmla="*/ 69 h 131"/>
              <a:gd name="T12" fmla="*/ 39 w 256"/>
              <a:gd name="T13" fmla="*/ 74 h 131"/>
              <a:gd name="T14" fmla="*/ 36 w 256"/>
              <a:gd name="T15" fmla="*/ 92 h 131"/>
              <a:gd name="T16" fmla="*/ 12 w 256"/>
              <a:gd name="T17" fmla="*/ 117 h 131"/>
              <a:gd name="T18" fmla="*/ 1 w 256"/>
              <a:gd name="T19" fmla="*/ 128 h 131"/>
              <a:gd name="T20" fmla="*/ 0 w 256"/>
              <a:gd name="T21" fmla="*/ 131 h 131"/>
              <a:gd name="T22" fmla="*/ 11 w 256"/>
              <a:gd name="T23" fmla="*/ 126 h 131"/>
              <a:gd name="T24" fmla="*/ 33 w 256"/>
              <a:gd name="T25" fmla="*/ 113 h 131"/>
              <a:gd name="T26" fmla="*/ 102 w 256"/>
              <a:gd name="T27" fmla="*/ 78 h 131"/>
              <a:gd name="T28" fmla="*/ 188 w 256"/>
              <a:gd name="T29" fmla="*/ 39 h 131"/>
              <a:gd name="T30" fmla="*/ 249 w 256"/>
              <a:gd name="T31" fmla="*/ 12 h 131"/>
              <a:gd name="T32" fmla="*/ 256 w 256"/>
              <a:gd name="T33" fmla="*/ 0 h 131"/>
              <a:gd name="T34" fmla="*/ 209 w 256"/>
              <a:gd name="T35" fmla="*/ 12 h 131"/>
              <a:gd name="T36" fmla="*/ 138 w 256"/>
              <a:gd name="T37" fmla="*/ 39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56" h="131">
                <a:moveTo>
                  <a:pt x="138" y="39"/>
                </a:moveTo>
                <a:lnTo>
                  <a:pt x="74" y="64"/>
                </a:lnTo>
                <a:lnTo>
                  <a:pt x="41" y="68"/>
                </a:lnTo>
                <a:lnTo>
                  <a:pt x="37" y="66"/>
                </a:lnTo>
                <a:lnTo>
                  <a:pt x="36" y="67"/>
                </a:lnTo>
                <a:lnTo>
                  <a:pt x="36" y="69"/>
                </a:lnTo>
                <a:lnTo>
                  <a:pt x="39" y="74"/>
                </a:lnTo>
                <a:lnTo>
                  <a:pt x="36" y="92"/>
                </a:lnTo>
                <a:lnTo>
                  <a:pt x="12" y="117"/>
                </a:lnTo>
                <a:lnTo>
                  <a:pt x="1" y="128"/>
                </a:lnTo>
                <a:lnTo>
                  <a:pt x="0" y="131"/>
                </a:lnTo>
                <a:lnTo>
                  <a:pt x="11" y="126"/>
                </a:lnTo>
                <a:lnTo>
                  <a:pt x="33" y="113"/>
                </a:lnTo>
                <a:lnTo>
                  <a:pt x="102" y="78"/>
                </a:lnTo>
                <a:lnTo>
                  <a:pt x="188" y="39"/>
                </a:lnTo>
                <a:lnTo>
                  <a:pt x="249" y="12"/>
                </a:lnTo>
                <a:lnTo>
                  <a:pt x="256" y="0"/>
                </a:lnTo>
                <a:lnTo>
                  <a:pt x="209" y="12"/>
                </a:lnTo>
                <a:lnTo>
                  <a:pt x="138" y="3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46" name="Freeform 435"/>
          <p:cNvSpPr>
            <a:spLocks/>
          </p:cNvSpPr>
          <p:nvPr/>
        </p:nvSpPr>
        <p:spPr bwMode="auto">
          <a:xfrm>
            <a:off x="7224713" y="2825751"/>
            <a:ext cx="22225" cy="109538"/>
          </a:xfrm>
          <a:custGeom>
            <a:avLst/>
            <a:gdLst>
              <a:gd name="T0" fmla="*/ 130 w 150"/>
              <a:gd name="T1" fmla="*/ 188 h 764"/>
              <a:gd name="T2" fmla="*/ 128 w 150"/>
              <a:gd name="T3" fmla="*/ 331 h 764"/>
              <a:gd name="T4" fmla="*/ 113 w 150"/>
              <a:gd name="T5" fmla="*/ 424 h 764"/>
              <a:gd name="T6" fmla="*/ 84 w 150"/>
              <a:gd name="T7" fmla="*/ 470 h 764"/>
              <a:gd name="T8" fmla="*/ 40 w 150"/>
              <a:gd name="T9" fmla="*/ 477 h 764"/>
              <a:gd name="T10" fmla="*/ 12 w 150"/>
              <a:gd name="T11" fmla="*/ 480 h 764"/>
              <a:gd name="T12" fmla="*/ 0 w 150"/>
              <a:gd name="T13" fmla="*/ 498 h 764"/>
              <a:gd name="T14" fmla="*/ 8 w 150"/>
              <a:gd name="T15" fmla="*/ 514 h 764"/>
              <a:gd name="T16" fmla="*/ 23 w 150"/>
              <a:gd name="T17" fmla="*/ 512 h 764"/>
              <a:gd name="T18" fmla="*/ 72 w 150"/>
              <a:gd name="T19" fmla="*/ 495 h 764"/>
              <a:gd name="T20" fmla="*/ 97 w 150"/>
              <a:gd name="T21" fmla="*/ 504 h 764"/>
              <a:gd name="T22" fmla="*/ 88 w 150"/>
              <a:gd name="T23" fmla="*/ 544 h 764"/>
              <a:gd name="T24" fmla="*/ 66 w 150"/>
              <a:gd name="T25" fmla="*/ 619 h 764"/>
              <a:gd name="T26" fmla="*/ 45 w 150"/>
              <a:gd name="T27" fmla="*/ 704 h 764"/>
              <a:gd name="T28" fmla="*/ 38 w 150"/>
              <a:gd name="T29" fmla="*/ 764 h 764"/>
              <a:gd name="T30" fmla="*/ 54 w 150"/>
              <a:gd name="T31" fmla="*/ 740 h 764"/>
              <a:gd name="T32" fmla="*/ 91 w 150"/>
              <a:gd name="T33" fmla="*/ 621 h 764"/>
              <a:gd name="T34" fmla="*/ 150 w 150"/>
              <a:gd name="T35" fmla="*/ 263 h 764"/>
              <a:gd name="T36" fmla="*/ 143 w 150"/>
              <a:gd name="T37" fmla="*/ 0 h 764"/>
              <a:gd name="T38" fmla="*/ 134 w 150"/>
              <a:gd name="T39" fmla="*/ 44 h 764"/>
              <a:gd name="T40" fmla="*/ 130 w 150"/>
              <a:gd name="T41" fmla="*/ 188 h 7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50" h="764">
                <a:moveTo>
                  <a:pt x="130" y="188"/>
                </a:moveTo>
                <a:lnTo>
                  <a:pt x="128" y="331"/>
                </a:lnTo>
                <a:lnTo>
                  <a:pt x="113" y="424"/>
                </a:lnTo>
                <a:lnTo>
                  <a:pt x="84" y="470"/>
                </a:lnTo>
                <a:lnTo>
                  <a:pt x="40" y="477"/>
                </a:lnTo>
                <a:lnTo>
                  <a:pt x="12" y="480"/>
                </a:lnTo>
                <a:lnTo>
                  <a:pt x="0" y="498"/>
                </a:lnTo>
                <a:lnTo>
                  <a:pt x="8" y="514"/>
                </a:lnTo>
                <a:lnTo>
                  <a:pt x="23" y="512"/>
                </a:lnTo>
                <a:lnTo>
                  <a:pt x="72" y="495"/>
                </a:lnTo>
                <a:lnTo>
                  <a:pt x="97" y="504"/>
                </a:lnTo>
                <a:lnTo>
                  <a:pt x="88" y="544"/>
                </a:lnTo>
                <a:lnTo>
                  <a:pt x="66" y="619"/>
                </a:lnTo>
                <a:lnTo>
                  <a:pt x="45" y="704"/>
                </a:lnTo>
                <a:lnTo>
                  <a:pt x="38" y="764"/>
                </a:lnTo>
                <a:lnTo>
                  <a:pt x="54" y="740"/>
                </a:lnTo>
                <a:lnTo>
                  <a:pt x="91" y="621"/>
                </a:lnTo>
                <a:lnTo>
                  <a:pt x="150" y="263"/>
                </a:lnTo>
                <a:lnTo>
                  <a:pt x="143" y="0"/>
                </a:lnTo>
                <a:lnTo>
                  <a:pt x="134" y="44"/>
                </a:lnTo>
                <a:lnTo>
                  <a:pt x="130" y="18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47" name="Freeform 436"/>
          <p:cNvSpPr>
            <a:spLocks/>
          </p:cNvSpPr>
          <p:nvPr/>
        </p:nvSpPr>
        <p:spPr bwMode="auto">
          <a:xfrm>
            <a:off x="7450138" y="2820988"/>
            <a:ext cx="4762" cy="7938"/>
          </a:xfrm>
          <a:custGeom>
            <a:avLst/>
            <a:gdLst>
              <a:gd name="T0" fmla="*/ 0 w 32"/>
              <a:gd name="T1" fmla="*/ 17 h 50"/>
              <a:gd name="T2" fmla="*/ 6 w 32"/>
              <a:gd name="T3" fmla="*/ 36 h 50"/>
              <a:gd name="T4" fmla="*/ 20 w 32"/>
              <a:gd name="T5" fmla="*/ 50 h 50"/>
              <a:gd name="T6" fmla="*/ 32 w 32"/>
              <a:gd name="T7" fmla="*/ 49 h 50"/>
              <a:gd name="T8" fmla="*/ 29 w 32"/>
              <a:gd name="T9" fmla="*/ 32 h 50"/>
              <a:gd name="T10" fmla="*/ 18 w 32"/>
              <a:gd name="T11" fmla="*/ 10 h 50"/>
              <a:gd name="T12" fmla="*/ 9 w 32"/>
              <a:gd name="T13" fmla="*/ 0 h 50"/>
              <a:gd name="T14" fmla="*/ 2 w 32"/>
              <a:gd name="T15" fmla="*/ 2 h 50"/>
              <a:gd name="T16" fmla="*/ 0 w 32"/>
              <a:gd name="T17" fmla="*/ 17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2" h="50">
                <a:moveTo>
                  <a:pt x="0" y="17"/>
                </a:moveTo>
                <a:lnTo>
                  <a:pt x="6" y="36"/>
                </a:lnTo>
                <a:lnTo>
                  <a:pt x="20" y="50"/>
                </a:lnTo>
                <a:lnTo>
                  <a:pt x="32" y="49"/>
                </a:lnTo>
                <a:lnTo>
                  <a:pt x="29" y="32"/>
                </a:lnTo>
                <a:lnTo>
                  <a:pt x="18" y="10"/>
                </a:lnTo>
                <a:lnTo>
                  <a:pt x="9" y="0"/>
                </a:lnTo>
                <a:lnTo>
                  <a:pt x="2" y="2"/>
                </a:lnTo>
                <a:lnTo>
                  <a:pt x="0" y="1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85" name="Freeform 437"/>
          <p:cNvSpPr>
            <a:spLocks/>
          </p:cNvSpPr>
          <p:nvPr/>
        </p:nvSpPr>
        <p:spPr bwMode="auto">
          <a:xfrm>
            <a:off x="7078663" y="2833688"/>
            <a:ext cx="39687" cy="12700"/>
          </a:xfrm>
          <a:custGeom>
            <a:avLst/>
            <a:gdLst>
              <a:gd name="T0" fmla="*/ 53 w 266"/>
              <a:gd name="T1" fmla="*/ 31 h 87"/>
              <a:gd name="T2" fmla="*/ 193 w 266"/>
              <a:gd name="T3" fmla="*/ 82 h 87"/>
              <a:gd name="T4" fmla="*/ 266 w 266"/>
              <a:gd name="T5" fmla="*/ 87 h 87"/>
              <a:gd name="T6" fmla="*/ 186 w 266"/>
              <a:gd name="T7" fmla="*/ 54 h 87"/>
              <a:gd name="T8" fmla="*/ 51 w 266"/>
              <a:gd name="T9" fmla="*/ 15 h 87"/>
              <a:gd name="T10" fmla="*/ 0 w 266"/>
              <a:gd name="T11" fmla="*/ 0 h 87"/>
              <a:gd name="T12" fmla="*/ 53 w 266"/>
              <a:gd name="T13" fmla="*/ 31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6" h="87">
                <a:moveTo>
                  <a:pt x="53" y="31"/>
                </a:moveTo>
                <a:lnTo>
                  <a:pt x="193" y="82"/>
                </a:lnTo>
                <a:lnTo>
                  <a:pt x="266" y="87"/>
                </a:lnTo>
                <a:lnTo>
                  <a:pt x="186" y="54"/>
                </a:lnTo>
                <a:lnTo>
                  <a:pt x="51" y="15"/>
                </a:lnTo>
                <a:lnTo>
                  <a:pt x="0" y="0"/>
                </a:lnTo>
                <a:lnTo>
                  <a:pt x="53" y="3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657" name="Freeform 438"/>
          <p:cNvSpPr>
            <a:spLocks/>
          </p:cNvSpPr>
          <p:nvPr/>
        </p:nvSpPr>
        <p:spPr bwMode="auto">
          <a:xfrm>
            <a:off x="7096125" y="2859088"/>
            <a:ext cx="31750" cy="14288"/>
          </a:xfrm>
          <a:custGeom>
            <a:avLst/>
            <a:gdLst>
              <a:gd name="T0" fmla="*/ 76 w 220"/>
              <a:gd name="T1" fmla="*/ 58 h 105"/>
              <a:gd name="T2" fmla="*/ 27 w 220"/>
              <a:gd name="T3" fmla="*/ 84 h 105"/>
              <a:gd name="T4" fmla="*/ 3 w 220"/>
              <a:gd name="T5" fmla="*/ 99 h 105"/>
              <a:gd name="T6" fmla="*/ 0 w 220"/>
              <a:gd name="T7" fmla="*/ 103 h 105"/>
              <a:gd name="T8" fmla="*/ 2 w 220"/>
              <a:gd name="T9" fmla="*/ 105 h 105"/>
              <a:gd name="T10" fmla="*/ 11 w 220"/>
              <a:gd name="T11" fmla="*/ 105 h 105"/>
              <a:gd name="T12" fmla="*/ 24 w 220"/>
              <a:gd name="T13" fmla="*/ 103 h 105"/>
              <a:gd name="T14" fmla="*/ 145 w 220"/>
              <a:gd name="T15" fmla="*/ 54 h 105"/>
              <a:gd name="T16" fmla="*/ 220 w 220"/>
              <a:gd name="T17" fmla="*/ 0 h 105"/>
              <a:gd name="T18" fmla="*/ 192 w 220"/>
              <a:gd name="T19" fmla="*/ 0 h 105"/>
              <a:gd name="T20" fmla="*/ 76 w 220"/>
              <a:gd name="T21" fmla="*/ 58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20" h="105">
                <a:moveTo>
                  <a:pt x="76" y="58"/>
                </a:moveTo>
                <a:lnTo>
                  <a:pt x="27" y="84"/>
                </a:lnTo>
                <a:lnTo>
                  <a:pt x="3" y="99"/>
                </a:lnTo>
                <a:lnTo>
                  <a:pt x="0" y="103"/>
                </a:lnTo>
                <a:lnTo>
                  <a:pt x="2" y="105"/>
                </a:lnTo>
                <a:lnTo>
                  <a:pt x="11" y="105"/>
                </a:lnTo>
                <a:lnTo>
                  <a:pt x="24" y="103"/>
                </a:lnTo>
                <a:lnTo>
                  <a:pt x="145" y="54"/>
                </a:lnTo>
                <a:lnTo>
                  <a:pt x="220" y="0"/>
                </a:lnTo>
                <a:lnTo>
                  <a:pt x="192" y="0"/>
                </a:lnTo>
                <a:lnTo>
                  <a:pt x="76" y="5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658" name="Freeform 439"/>
          <p:cNvSpPr>
            <a:spLocks/>
          </p:cNvSpPr>
          <p:nvPr/>
        </p:nvSpPr>
        <p:spPr bwMode="auto">
          <a:xfrm>
            <a:off x="7377113" y="2863851"/>
            <a:ext cx="4762" cy="25400"/>
          </a:xfrm>
          <a:custGeom>
            <a:avLst/>
            <a:gdLst>
              <a:gd name="T0" fmla="*/ 5 w 30"/>
              <a:gd name="T1" fmla="*/ 73 h 185"/>
              <a:gd name="T2" fmla="*/ 15 w 30"/>
              <a:gd name="T3" fmla="*/ 149 h 185"/>
              <a:gd name="T4" fmla="*/ 23 w 30"/>
              <a:gd name="T5" fmla="*/ 185 h 185"/>
              <a:gd name="T6" fmla="*/ 30 w 30"/>
              <a:gd name="T7" fmla="*/ 120 h 185"/>
              <a:gd name="T8" fmla="*/ 11 w 30"/>
              <a:gd name="T9" fmla="*/ 11 h 185"/>
              <a:gd name="T10" fmla="*/ 7 w 30"/>
              <a:gd name="T11" fmla="*/ 3 h 185"/>
              <a:gd name="T12" fmla="*/ 4 w 30"/>
              <a:gd name="T13" fmla="*/ 0 h 185"/>
              <a:gd name="T14" fmla="*/ 2 w 30"/>
              <a:gd name="T15" fmla="*/ 2 h 185"/>
              <a:gd name="T16" fmla="*/ 0 w 30"/>
              <a:gd name="T17" fmla="*/ 7 h 185"/>
              <a:gd name="T18" fmla="*/ 1 w 30"/>
              <a:gd name="T19" fmla="*/ 32 h 185"/>
              <a:gd name="T20" fmla="*/ 5 w 30"/>
              <a:gd name="T21" fmla="*/ 73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0" h="185">
                <a:moveTo>
                  <a:pt x="5" y="73"/>
                </a:moveTo>
                <a:lnTo>
                  <a:pt x="15" y="149"/>
                </a:lnTo>
                <a:lnTo>
                  <a:pt x="23" y="185"/>
                </a:lnTo>
                <a:lnTo>
                  <a:pt x="30" y="120"/>
                </a:lnTo>
                <a:lnTo>
                  <a:pt x="11" y="11"/>
                </a:lnTo>
                <a:lnTo>
                  <a:pt x="7" y="3"/>
                </a:lnTo>
                <a:lnTo>
                  <a:pt x="4" y="0"/>
                </a:lnTo>
                <a:lnTo>
                  <a:pt x="2" y="2"/>
                </a:lnTo>
                <a:lnTo>
                  <a:pt x="0" y="7"/>
                </a:lnTo>
                <a:lnTo>
                  <a:pt x="1" y="32"/>
                </a:lnTo>
                <a:lnTo>
                  <a:pt x="5" y="7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659" name="Freeform 440"/>
          <p:cNvSpPr>
            <a:spLocks/>
          </p:cNvSpPr>
          <p:nvPr/>
        </p:nvSpPr>
        <p:spPr bwMode="auto">
          <a:xfrm>
            <a:off x="7234238" y="2863851"/>
            <a:ext cx="6350" cy="11113"/>
          </a:xfrm>
          <a:custGeom>
            <a:avLst/>
            <a:gdLst>
              <a:gd name="T0" fmla="*/ 32 w 48"/>
              <a:gd name="T1" fmla="*/ 15 h 72"/>
              <a:gd name="T2" fmla="*/ 26 w 48"/>
              <a:gd name="T3" fmla="*/ 29 h 72"/>
              <a:gd name="T4" fmla="*/ 12 w 48"/>
              <a:gd name="T5" fmla="*/ 27 h 72"/>
              <a:gd name="T6" fmla="*/ 0 w 48"/>
              <a:gd name="T7" fmla="*/ 28 h 72"/>
              <a:gd name="T8" fmla="*/ 6 w 48"/>
              <a:gd name="T9" fmla="*/ 50 h 72"/>
              <a:gd name="T10" fmla="*/ 14 w 48"/>
              <a:gd name="T11" fmla="*/ 67 h 72"/>
              <a:gd name="T12" fmla="*/ 20 w 48"/>
              <a:gd name="T13" fmla="*/ 72 h 72"/>
              <a:gd name="T14" fmla="*/ 26 w 48"/>
              <a:gd name="T15" fmla="*/ 66 h 72"/>
              <a:gd name="T16" fmla="*/ 37 w 48"/>
              <a:gd name="T17" fmla="*/ 48 h 72"/>
              <a:gd name="T18" fmla="*/ 48 w 48"/>
              <a:gd name="T19" fmla="*/ 21 h 72"/>
              <a:gd name="T20" fmla="*/ 45 w 48"/>
              <a:gd name="T21" fmla="*/ 2 h 72"/>
              <a:gd name="T22" fmla="*/ 37 w 48"/>
              <a:gd name="T23" fmla="*/ 0 h 72"/>
              <a:gd name="T24" fmla="*/ 32 w 48"/>
              <a:gd name="T25" fmla="*/ 15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8" h="72">
                <a:moveTo>
                  <a:pt x="32" y="15"/>
                </a:moveTo>
                <a:lnTo>
                  <a:pt x="26" y="29"/>
                </a:lnTo>
                <a:lnTo>
                  <a:pt x="12" y="27"/>
                </a:lnTo>
                <a:lnTo>
                  <a:pt x="0" y="28"/>
                </a:lnTo>
                <a:lnTo>
                  <a:pt x="6" y="50"/>
                </a:lnTo>
                <a:lnTo>
                  <a:pt x="14" y="67"/>
                </a:lnTo>
                <a:lnTo>
                  <a:pt x="20" y="72"/>
                </a:lnTo>
                <a:lnTo>
                  <a:pt x="26" y="66"/>
                </a:lnTo>
                <a:lnTo>
                  <a:pt x="37" y="48"/>
                </a:lnTo>
                <a:lnTo>
                  <a:pt x="48" y="21"/>
                </a:lnTo>
                <a:lnTo>
                  <a:pt x="45" y="2"/>
                </a:lnTo>
                <a:lnTo>
                  <a:pt x="37" y="0"/>
                </a:lnTo>
                <a:lnTo>
                  <a:pt x="32" y="1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660" name="Freeform 441"/>
          <p:cNvSpPr>
            <a:spLocks/>
          </p:cNvSpPr>
          <p:nvPr/>
        </p:nvSpPr>
        <p:spPr bwMode="auto">
          <a:xfrm>
            <a:off x="7089775" y="2889251"/>
            <a:ext cx="28575" cy="4763"/>
          </a:xfrm>
          <a:custGeom>
            <a:avLst/>
            <a:gdLst>
              <a:gd name="T0" fmla="*/ 9 w 193"/>
              <a:gd name="T1" fmla="*/ 9 h 39"/>
              <a:gd name="T2" fmla="*/ 133 w 193"/>
              <a:gd name="T3" fmla="*/ 39 h 39"/>
              <a:gd name="T4" fmla="*/ 193 w 193"/>
              <a:gd name="T5" fmla="*/ 34 h 39"/>
              <a:gd name="T6" fmla="*/ 150 w 193"/>
              <a:gd name="T7" fmla="*/ 17 h 39"/>
              <a:gd name="T8" fmla="*/ 71 w 193"/>
              <a:gd name="T9" fmla="*/ 3 h 39"/>
              <a:gd name="T10" fmla="*/ 31 w 193"/>
              <a:gd name="T11" fmla="*/ 0 h 39"/>
              <a:gd name="T12" fmla="*/ 7 w 193"/>
              <a:gd name="T13" fmla="*/ 0 h 39"/>
              <a:gd name="T14" fmla="*/ 1 w 193"/>
              <a:gd name="T15" fmla="*/ 1 h 39"/>
              <a:gd name="T16" fmla="*/ 0 w 193"/>
              <a:gd name="T17" fmla="*/ 3 h 39"/>
              <a:gd name="T18" fmla="*/ 2 w 193"/>
              <a:gd name="T19" fmla="*/ 6 h 39"/>
              <a:gd name="T20" fmla="*/ 9 w 193"/>
              <a:gd name="T21" fmla="*/ 9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93" h="39">
                <a:moveTo>
                  <a:pt x="9" y="9"/>
                </a:moveTo>
                <a:lnTo>
                  <a:pt x="133" y="39"/>
                </a:lnTo>
                <a:lnTo>
                  <a:pt x="193" y="34"/>
                </a:lnTo>
                <a:lnTo>
                  <a:pt x="150" y="17"/>
                </a:lnTo>
                <a:lnTo>
                  <a:pt x="71" y="3"/>
                </a:lnTo>
                <a:lnTo>
                  <a:pt x="31" y="0"/>
                </a:lnTo>
                <a:lnTo>
                  <a:pt x="7" y="0"/>
                </a:lnTo>
                <a:lnTo>
                  <a:pt x="1" y="1"/>
                </a:lnTo>
                <a:lnTo>
                  <a:pt x="0" y="3"/>
                </a:lnTo>
                <a:lnTo>
                  <a:pt x="2" y="6"/>
                </a:lnTo>
                <a:lnTo>
                  <a:pt x="9" y="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661" name="Freeform 442"/>
          <p:cNvSpPr>
            <a:spLocks/>
          </p:cNvSpPr>
          <p:nvPr/>
        </p:nvSpPr>
        <p:spPr bwMode="auto">
          <a:xfrm>
            <a:off x="7370763" y="2892426"/>
            <a:ext cx="9525" cy="57150"/>
          </a:xfrm>
          <a:custGeom>
            <a:avLst/>
            <a:gdLst>
              <a:gd name="T0" fmla="*/ 57 w 73"/>
              <a:gd name="T1" fmla="*/ 14 h 390"/>
              <a:gd name="T2" fmla="*/ 55 w 73"/>
              <a:gd name="T3" fmla="*/ 25 h 390"/>
              <a:gd name="T4" fmla="*/ 54 w 73"/>
              <a:gd name="T5" fmla="*/ 41 h 390"/>
              <a:gd name="T6" fmla="*/ 52 w 73"/>
              <a:gd name="T7" fmla="*/ 61 h 390"/>
              <a:gd name="T8" fmla="*/ 49 w 73"/>
              <a:gd name="T9" fmla="*/ 82 h 390"/>
              <a:gd name="T10" fmla="*/ 45 w 73"/>
              <a:gd name="T11" fmla="*/ 121 h 390"/>
              <a:gd name="T12" fmla="*/ 41 w 73"/>
              <a:gd name="T13" fmla="*/ 144 h 390"/>
              <a:gd name="T14" fmla="*/ 34 w 73"/>
              <a:gd name="T15" fmla="*/ 164 h 390"/>
              <a:gd name="T16" fmla="*/ 30 w 73"/>
              <a:gd name="T17" fmla="*/ 196 h 390"/>
              <a:gd name="T18" fmla="*/ 22 w 73"/>
              <a:gd name="T19" fmla="*/ 247 h 390"/>
              <a:gd name="T20" fmla="*/ 10 w 73"/>
              <a:gd name="T21" fmla="*/ 314 h 390"/>
              <a:gd name="T22" fmla="*/ 0 w 73"/>
              <a:gd name="T23" fmla="*/ 377 h 390"/>
              <a:gd name="T24" fmla="*/ 5 w 73"/>
              <a:gd name="T25" fmla="*/ 390 h 390"/>
              <a:gd name="T26" fmla="*/ 20 w 73"/>
              <a:gd name="T27" fmla="*/ 357 h 390"/>
              <a:gd name="T28" fmla="*/ 38 w 73"/>
              <a:gd name="T29" fmla="*/ 283 h 390"/>
              <a:gd name="T30" fmla="*/ 73 w 73"/>
              <a:gd name="T31" fmla="*/ 88 h 390"/>
              <a:gd name="T32" fmla="*/ 71 w 73"/>
              <a:gd name="T33" fmla="*/ 0 h 390"/>
              <a:gd name="T34" fmla="*/ 62 w 73"/>
              <a:gd name="T35" fmla="*/ 4 h 390"/>
              <a:gd name="T36" fmla="*/ 57 w 73"/>
              <a:gd name="T37" fmla="*/ 14 h 3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73" h="390">
                <a:moveTo>
                  <a:pt x="57" y="14"/>
                </a:moveTo>
                <a:lnTo>
                  <a:pt x="55" y="25"/>
                </a:lnTo>
                <a:lnTo>
                  <a:pt x="54" y="41"/>
                </a:lnTo>
                <a:lnTo>
                  <a:pt x="52" y="61"/>
                </a:lnTo>
                <a:lnTo>
                  <a:pt x="49" y="82"/>
                </a:lnTo>
                <a:lnTo>
                  <a:pt x="45" y="121"/>
                </a:lnTo>
                <a:lnTo>
                  <a:pt x="41" y="144"/>
                </a:lnTo>
                <a:lnTo>
                  <a:pt x="34" y="164"/>
                </a:lnTo>
                <a:lnTo>
                  <a:pt x="30" y="196"/>
                </a:lnTo>
                <a:lnTo>
                  <a:pt x="22" y="247"/>
                </a:lnTo>
                <a:lnTo>
                  <a:pt x="10" y="314"/>
                </a:lnTo>
                <a:lnTo>
                  <a:pt x="0" y="377"/>
                </a:lnTo>
                <a:lnTo>
                  <a:pt x="5" y="390"/>
                </a:lnTo>
                <a:lnTo>
                  <a:pt x="20" y="357"/>
                </a:lnTo>
                <a:lnTo>
                  <a:pt x="38" y="283"/>
                </a:lnTo>
                <a:lnTo>
                  <a:pt x="73" y="88"/>
                </a:lnTo>
                <a:lnTo>
                  <a:pt x="71" y="0"/>
                </a:lnTo>
                <a:lnTo>
                  <a:pt x="62" y="4"/>
                </a:lnTo>
                <a:lnTo>
                  <a:pt x="57" y="1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662" name="Freeform 443"/>
          <p:cNvSpPr>
            <a:spLocks/>
          </p:cNvSpPr>
          <p:nvPr/>
        </p:nvSpPr>
        <p:spPr bwMode="auto">
          <a:xfrm>
            <a:off x="7764463" y="2894013"/>
            <a:ext cx="4762" cy="6350"/>
          </a:xfrm>
          <a:custGeom>
            <a:avLst/>
            <a:gdLst>
              <a:gd name="T0" fmla="*/ 8 w 33"/>
              <a:gd name="T1" fmla="*/ 23 h 48"/>
              <a:gd name="T2" fmla="*/ 20 w 33"/>
              <a:gd name="T3" fmla="*/ 46 h 48"/>
              <a:gd name="T4" fmla="*/ 32 w 33"/>
              <a:gd name="T5" fmla="*/ 48 h 48"/>
              <a:gd name="T6" fmla="*/ 33 w 33"/>
              <a:gd name="T7" fmla="*/ 33 h 48"/>
              <a:gd name="T8" fmla="*/ 18 w 33"/>
              <a:gd name="T9" fmla="*/ 11 h 48"/>
              <a:gd name="T10" fmla="*/ 5 w 33"/>
              <a:gd name="T11" fmla="*/ 1 h 48"/>
              <a:gd name="T12" fmla="*/ 0 w 33"/>
              <a:gd name="T13" fmla="*/ 0 h 48"/>
              <a:gd name="T14" fmla="*/ 1 w 33"/>
              <a:gd name="T15" fmla="*/ 7 h 48"/>
              <a:gd name="T16" fmla="*/ 8 w 33"/>
              <a:gd name="T17" fmla="*/ 23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3" h="48">
                <a:moveTo>
                  <a:pt x="8" y="23"/>
                </a:moveTo>
                <a:lnTo>
                  <a:pt x="20" y="46"/>
                </a:lnTo>
                <a:lnTo>
                  <a:pt x="32" y="48"/>
                </a:lnTo>
                <a:lnTo>
                  <a:pt x="33" y="33"/>
                </a:lnTo>
                <a:lnTo>
                  <a:pt x="18" y="11"/>
                </a:lnTo>
                <a:lnTo>
                  <a:pt x="5" y="1"/>
                </a:lnTo>
                <a:lnTo>
                  <a:pt x="0" y="0"/>
                </a:lnTo>
                <a:lnTo>
                  <a:pt x="1" y="7"/>
                </a:lnTo>
                <a:lnTo>
                  <a:pt x="8" y="2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663" name="Freeform 444"/>
          <p:cNvSpPr>
            <a:spLocks/>
          </p:cNvSpPr>
          <p:nvPr/>
        </p:nvSpPr>
        <p:spPr bwMode="auto">
          <a:xfrm>
            <a:off x="7213600" y="2900363"/>
            <a:ext cx="3175" cy="11113"/>
          </a:xfrm>
          <a:custGeom>
            <a:avLst/>
            <a:gdLst>
              <a:gd name="T0" fmla="*/ 9 w 24"/>
              <a:gd name="T1" fmla="*/ 0 h 87"/>
              <a:gd name="T2" fmla="*/ 0 w 24"/>
              <a:gd name="T3" fmla="*/ 57 h 87"/>
              <a:gd name="T4" fmla="*/ 9 w 24"/>
              <a:gd name="T5" fmla="*/ 87 h 87"/>
              <a:gd name="T6" fmla="*/ 20 w 24"/>
              <a:gd name="T7" fmla="*/ 80 h 87"/>
              <a:gd name="T8" fmla="*/ 24 w 24"/>
              <a:gd name="T9" fmla="*/ 45 h 87"/>
              <a:gd name="T10" fmla="*/ 18 w 24"/>
              <a:gd name="T11" fmla="*/ 0 h 87"/>
              <a:gd name="T12" fmla="*/ 9 w 24"/>
              <a:gd name="T13" fmla="*/ 0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" h="87">
                <a:moveTo>
                  <a:pt x="9" y="0"/>
                </a:moveTo>
                <a:lnTo>
                  <a:pt x="0" y="57"/>
                </a:lnTo>
                <a:lnTo>
                  <a:pt x="9" y="87"/>
                </a:lnTo>
                <a:lnTo>
                  <a:pt x="20" y="80"/>
                </a:lnTo>
                <a:lnTo>
                  <a:pt x="24" y="45"/>
                </a:lnTo>
                <a:lnTo>
                  <a:pt x="18" y="0"/>
                </a:lnTo>
                <a:lnTo>
                  <a:pt x="9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664" name="Freeform 445"/>
          <p:cNvSpPr>
            <a:spLocks/>
          </p:cNvSpPr>
          <p:nvPr/>
        </p:nvSpPr>
        <p:spPr bwMode="auto">
          <a:xfrm>
            <a:off x="7108825" y="2901951"/>
            <a:ext cx="19050" cy="17463"/>
          </a:xfrm>
          <a:custGeom>
            <a:avLst/>
            <a:gdLst>
              <a:gd name="T0" fmla="*/ 96 w 122"/>
              <a:gd name="T1" fmla="*/ 39 h 117"/>
              <a:gd name="T2" fmla="*/ 72 w 122"/>
              <a:gd name="T3" fmla="*/ 71 h 117"/>
              <a:gd name="T4" fmla="*/ 32 w 122"/>
              <a:gd name="T5" fmla="*/ 92 h 117"/>
              <a:gd name="T6" fmla="*/ 0 w 122"/>
              <a:gd name="T7" fmla="*/ 106 h 117"/>
              <a:gd name="T8" fmla="*/ 1 w 122"/>
              <a:gd name="T9" fmla="*/ 117 h 117"/>
              <a:gd name="T10" fmla="*/ 68 w 122"/>
              <a:gd name="T11" fmla="*/ 103 h 117"/>
              <a:gd name="T12" fmla="*/ 117 w 122"/>
              <a:gd name="T13" fmla="*/ 41 h 117"/>
              <a:gd name="T14" fmla="*/ 122 w 122"/>
              <a:gd name="T15" fmla="*/ 12 h 117"/>
              <a:gd name="T16" fmla="*/ 117 w 122"/>
              <a:gd name="T17" fmla="*/ 0 h 117"/>
              <a:gd name="T18" fmla="*/ 107 w 122"/>
              <a:gd name="T19" fmla="*/ 12 h 117"/>
              <a:gd name="T20" fmla="*/ 96 w 122"/>
              <a:gd name="T21" fmla="*/ 39 h 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22" h="117">
                <a:moveTo>
                  <a:pt x="96" y="39"/>
                </a:moveTo>
                <a:lnTo>
                  <a:pt x="72" y="71"/>
                </a:lnTo>
                <a:lnTo>
                  <a:pt x="32" y="92"/>
                </a:lnTo>
                <a:lnTo>
                  <a:pt x="0" y="106"/>
                </a:lnTo>
                <a:lnTo>
                  <a:pt x="1" y="117"/>
                </a:lnTo>
                <a:lnTo>
                  <a:pt x="68" y="103"/>
                </a:lnTo>
                <a:lnTo>
                  <a:pt x="117" y="41"/>
                </a:lnTo>
                <a:lnTo>
                  <a:pt x="122" y="12"/>
                </a:lnTo>
                <a:lnTo>
                  <a:pt x="117" y="0"/>
                </a:lnTo>
                <a:lnTo>
                  <a:pt x="107" y="12"/>
                </a:lnTo>
                <a:lnTo>
                  <a:pt x="96" y="3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665" name="Freeform 446"/>
          <p:cNvSpPr>
            <a:spLocks/>
          </p:cNvSpPr>
          <p:nvPr/>
        </p:nvSpPr>
        <p:spPr bwMode="auto">
          <a:xfrm>
            <a:off x="7356475" y="2903538"/>
            <a:ext cx="9525" cy="3175"/>
          </a:xfrm>
          <a:custGeom>
            <a:avLst/>
            <a:gdLst>
              <a:gd name="T0" fmla="*/ 0 w 66"/>
              <a:gd name="T1" fmla="*/ 8 h 25"/>
              <a:gd name="T2" fmla="*/ 20 w 66"/>
              <a:gd name="T3" fmla="*/ 18 h 25"/>
              <a:gd name="T4" fmla="*/ 46 w 66"/>
              <a:gd name="T5" fmla="*/ 25 h 25"/>
              <a:gd name="T6" fmla="*/ 65 w 66"/>
              <a:gd name="T7" fmla="*/ 25 h 25"/>
              <a:gd name="T8" fmla="*/ 66 w 66"/>
              <a:gd name="T9" fmla="*/ 16 h 25"/>
              <a:gd name="T10" fmla="*/ 47 w 66"/>
              <a:gd name="T11" fmla="*/ 7 h 25"/>
              <a:gd name="T12" fmla="*/ 21 w 66"/>
              <a:gd name="T13" fmla="*/ 0 h 25"/>
              <a:gd name="T14" fmla="*/ 1 w 66"/>
              <a:gd name="T15" fmla="*/ 0 h 25"/>
              <a:gd name="T16" fmla="*/ 0 w 66"/>
              <a:gd name="T17" fmla="*/ 8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6" h="25">
                <a:moveTo>
                  <a:pt x="0" y="8"/>
                </a:moveTo>
                <a:lnTo>
                  <a:pt x="20" y="18"/>
                </a:lnTo>
                <a:lnTo>
                  <a:pt x="46" y="25"/>
                </a:lnTo>
                <a:lnTo>
                  <a:pt x="65" y="25"/>
                </a:lnTo>
                <a:lnTo>
                  <a:pt x="66" y="16"/>
                </a:lnTo>
                <a:lnTo>
                  <a:pt x="47" y="7"/>
                </a:lnTo>
                <a:lnTo>
                  <a:pt x="21" y="0"/>
                </a:lnTo>
                <a:lnTo>
                  <a:pt x="1" y="0"/>
                </a:lnTo>
                <a:lnTo>
                  <a:pt x="0" y="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666" name="Freeform 447"/>
          <p:cNvSpPr>
            <a:spLocks/>
          </p:cNvSpPr>
          <p:nvPr/>
        </p:nvSpPr>
        <p:spPr bwMode="auto">
          <a:xfrm>
            <a:off x="7770813" y="2908301"/>
            <a:ext cx="6350" cy="15875"/>
          </a:xfrm>
          <a:custGeom>
            <a:avLst/>
            <a:gdLst>
              <a:gd name="T0" fmla="*/ 3 w 41"/>
              <a:gd name="T1" fmla="*/ 12 h 109"/>
              <a:gd name="T2" fmla="*/ 13 w 41"/>
              <a:gd name="T3" fmla="*/ 52 h 109"/>
              <a:gd name="T4" fmla="*/ 19 w 41"/>
              <a:gd name="T5" fmla="*/ 89 h 109"/>
              <a:gd name="T6" fmla="*/ 25 w 41"/>
              <a:gd name="T7" fmla="*/ 109 h 109"/>
              <a:gd name="T8" fmla="*/ 38 w 41"/>
              <a:gd name="T9" fmla="*/ 107 h 109"/>
              <a:gd name="T10" fmla="*/ 41 w 41"/>
              <a:gd name="T11" fmla="*/ 77 h 109"/>
              <a:gd name="T12" fmla="*/ 21 w 41"/>
              <a:gd name="T13" fmla="*/ 31 h 109"/>
              <a:gd name="T14" fmla="*/ 9 w 41"/>
              <a:gd name="T15" fmla="*/ 11 h 109"/>
              <a:gd name="T16" fmla="*/ 2 w 41"/>
              <a:gd name="T17" fmla="*/ 1 h 109"/>
              <a:gd name="T18" fmla="*/ 0 w 41"/>
              <a:gd name="T19" fmla="*/ 0 h 109"/>
              <a:gd name="T20" fmla="*/ 0 w 41"/>
              <a:gd name="T21" fmla="*/ 1 h 109"/>
              <a:gd name="T22" fmla="*/ 1 w 41"/>
              <a:gd name="T23" fmla="*/ 5 h 109"/>
              <a:gd name="T24" fmla="*/ 3 w 41"/>
              <a:gd name="T25" fmla="*/ 12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1" h="109">
                <a:moveTo>
                  <a:pt x="3" y="12"/>
                </a:moveTo>
                <a:lnTo>
                  <a:pt x="13" y="52"/>
                </a:lnTo>
                <a:lnTo>
                  <a:pt x="19" y="89"/>
                </a:lnTo>
                <a:lnTo>
                  <a:pt x="25" y="109"/>
                </a:lnTo>
                <a:lnTo>
                  <a:pt x="38" y="107"/>
                </a:lnTo>
                <a:lnTo>
                  <a:pt x="41" y="77"/>
                </a:lnTo>
                <a:lnTo>
                  <a:pt x="21" y="31"/>
                </a:lnTo>
                <a:lnTo>
                  <a:pt x="9" y="11"/>
                </a:lnTo>
                <a:lnTo>
                  <a:pt x="2" y="1"/>
                </a:lnTo>
                <a:lnTo>
                  <a:pt x="0" y="0"/>
                </a:lnTo>
                <a:lnTo>
                  <a:pt x="0" y="1"/>
                </a:lnTo>
                <a:lnTo>
                  <a:pt x="1" y="5"/>
                </a:lnTo>
                <a:lnTo>
                  <a:pt x="3" y="1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667" name="Freeform 448"/>
          <p:cNvSpPr>
            <a:spLocks/>
          </p:cNvSpPr>
          <p:nvPr/>
        </p:nvSpPr>
        <p:spPr bwMode="auto">
          <a:xfrm>
            <a:off x="7183438" y="2908301"/>
            <a:ext cx="3175" cy="6350"/>
          </a:xfrm>
          <a:custGeom>
            <a:avLst/>
            <a:gdLst>
              <a:gd name="T0" fmla="*/ 3 w 28"/>
              <a:gd name="T1" fmla="*/ 16 h 47"/>
              <a:gd name="T2" fmla="*/ 0 w 28"/>
              <a:gd name="T3" fmla="*/ 34 h 47"/>
              <a:gd name="T4" fmla="*/ 10 w 28"/>
              <a:gd name="T5" fmla="*/ 47 h 47"/>
              <a:gd name="T6" fmla="*/ 23 w 28"/>
              <a:gd name="T7" fmla="*/ 46 h 47"/>
              <a:gd name="T8" fmla="*/ 28 w 28"/>
              <a:gd name="T9" fmla="*/ 29 h 47"/>
              <a:gd name="T10" fmla="*/ 27 w 28"/>
              <a:gd name="T11" fmla="*/ 8 h 47"/>
              <a:gd name="T12" fmla="*/ 23 w 28"/>
              <a:gd name="T13" fmla="*/ 0 h 47"/>
              <a:gd name="T14" fmla="*/ 15 w 28"/>
              <a:gd name="T15" fmla="*/ 2 h 47"/>
              <a:gd name="T16" fmla="*/ 3 w 28"/>
              <a:gd name="T17" fmla="*/ 16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8" h="47">
                <a:moveTo>
                  <a:pt x="3" y="16"/>
                </a:moveTo>
                <a:lnTo>
                  <a:pt x="0" y="34"/>
                </a:lnTo>
                <a:lnTo>
                  <a:pt x="10" y="47"/>
                </a:lnTo>
                <a:lnTo>
                  <a:pt x="23" y="46"/>
                </a:lnTo>
                <a:lnTo>
                  <a:pt x="28" y="29"/>
                </a:lnTo>
                <a:lnTo>
                  <a:pt x="27" y="8"/>
                </a:lnTo>
                <a:lnTo>
                  <a:pt x="23" y="0"/>
                </a:lnTo>
                <a:lnTo>
                  <a:pt x="15" y="2"/>
                </a:lnTo>
                <a:lnTo>
                  <a:pt x="3" y="1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668" name="Freeform 449"/>
          <p:cNvSpPr>
            <a:spLocks/>
          </p:cNvSpPr>
          <p:nvPr/>
        </p:nvSpPr>
        <p:spPr bwMode="auto">
          <a:xfrm>
            <a:off x="7488238" y="2908301"/>
            <a:ext cx="3175" cy="22225"/>
          </a:xfrm>
          <a:custGeom>
            <a:avLst/>
            <a:gdLst>
              <a:gd name="T0" fmla="*/ 5 w 22"/>
              <a:gd name="T1" fmla="*/ 21 h 153"/>
              <a:gd name="T2" fmla="*/ 0 w 22"/>
              <a:gd name="T3" fmla="*/ 116 h 153"/>
              <a:gd name="T4" fmla="*/ 11 w 22"/>
              <a:gd name="T5" fmla="*/ 153 h 153"/>
              <a:gd name="T6" fmla="*/ 22 w 22"/>
              <a:gd name="T7" fmla="*/ 73 h 153"/>
              <a:gd name="T8" fmla="*/ 13 w 22"/>
              <a:gd name="T9" fmla="*/ 0 h 153"/>
              <a:gd name="T10" fmla="*/ 8 w 22"/>
              <a:gd name="T11" fmla="*/ 6 h 153"/>
              <a:gd name="T12" fmla="*/ 5 w 22"/>
              <a:gd name="T13" fmla="*/ 21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2" h="153">
                <a:moveTo>
                  <a:pt x="5" y="21"/>
                </a:moveTo>
                <a:lnTo>
                  <a:pt x="0" y="116"/>
                </a:lnTo>
                <a:lnTo>
                  <a:pt x="11" y="153"/>
                </a:lnTo>
                <a:lnTo>
                  <a:pt x="22" y="73"/>
                </a:lnTo>
                <a:lnTo>
                  <a:pt x="13" y="0"/>
                </a:lnTo>
                <a:lnTo>
                  <a:pt x="8" y="6"/>
                </a:lnTo>
                <a:lnTo>
                  <a:pt x="5" y="2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669" name="Freeform 450"/>
          <p:cNvSpPr>
            <a:spLocks/>
          </p:cNvSpPr>
          <p:nvPr/>
        </p:nvSpPr>
        <p:spPr bwMode="auto">
          <a:xfrm>
            <a:off x="6732588" y="2911476"/>
            <a:ext cx="7937" cy="1588"/>
          </a:xfrm>
          <a:custGeom>
            <a:avLst/>
            <a:gdLst>
              <a:gd name="T0" fmla="*/ 8 w 47"/>
              <a:gd name="T1" fmla="*/ 12 h 16"/>
              <a:gd name="T2" fmla="*/ 31 w 47"/>
              <a:gd name="T3" fmla="*/ 16 h 16"/>
              <a:gd name="T4" fmla="*/ 47 w 47"/>
              <a:gd name="T5" fmla="*/ 10 h 16"/>
              <a:gd name="T6" fmla="*/ 45 w 47"/>
              <a:gd name="T7" fmla="*/ 2 h 16"/>
              <a:gd name="T8" fmla="*/ 21 w 47"/>
              <a:gd name="T9" fmla="*/ 0 h 16"/>
              <a:gd name="T10" fmla="*/ 7 w 47"/>
              <a:gd name="T11" fmla="*/ 1 h 16"/>
              <a:gd name="T12" fmla="*/ 0 w 47"/>
              <a:gd name="T13" fmla="*/ 4 h 16"/>
              <a:gd name="T14" fmla="*/ 0 w 47"/>
              <a:gd name="T15" fmla="*/ 8 h 16"/>
              <a:gd name="T16" fmla="*/ 8 w 47"/>
              <a:gd name="T17" fmla="*/ 12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7" h="16">
                <a:moveTo>
                  <a:pt x="8" y="12"/>
                </a:moveTo>
                <a:lnTo>
                  <a:pt x="31" y="16"/>
                </a:lnTo>
                <a:lnTo>
                  <a:pt x="47" y="10"/>
                </a:lnTo>
                <a:lnTo>
                  <a:pt x="45" y="2"/>
                </a:lnTo>
                <a:lnTo>
                  <a:pt x="21" y="0"/>
                </a:lnTo>
                <a:lnTo>
                  <a:pt x="7" y="1"/>
                </a:lnTo>
                <a:lnTo>
                  <a:pt x="0" y="4"/>
                </a:lnTo>
                <a:lnTo>
                  <a:pt x="0" y="8"/>
                </a:lnTo>
                <a:lnTo>
                  <a:pt x="8" y="1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670" name="Freeform 451"/>
          <p:cNvSpPr>
            <a:spLocks/>
          </p:cNvSpPr>
          <p:nvPr/>
        </p:nvSpPr>
        <p:spPr bwMode="auto">
          <a:xfrm>
            <a:off x="6751638" y="2911476"/>
            <a:ext cx="11112" cy="1588"/>
          </a:xfrm>
          <a:custGeom>
            <a:avLst/>
            <a:gdLst>
              <a:gd name="T0" fmla="*/ 10 w 72"/>
              <a:gd name="T1" fmla="*/ 10 h 13"/>
              <a:gd name="T2" fmla="*/ 42 w 72"/>
              <a:gd name="T3" fmla="*/ 13 h 13"/>
              <a:gd name="T4" fmla="*/ 72 w 72"/>
              <a:gd name="T5" fmla="*/ 10 h 13"/>
              <a:gd name="T6" fmla="*/ 71 w 72"/>
              <a:gd name="T7" fmla="*/ 3 h 13"/>
              <a:gd name="T8" fmla="*/ 35 w 72"/>
              <a:gd name="T9" fmla="*/ 0 h 13"/>
              <a:gd name="T10" fmla="*/ 15 w 72"/>
              <a:gd name="T11" fmla="*/ 1 h 13"/>
              <a:gd name="T12" fmla="*/ 3 w 72"/>
              <a:gd name="T13" fmla="*/ 3 h 13"/>
              <a:gd name="T14" fmla="*/ 0 w 72"/>
              <a:gd name="T15" fmla="*/ 4 h 13"/>
              <a:gd name="T16" fmla="*/ 1 w 72"/>
              <a:gd name="T17" fmla="*/ 6 h 13"/>
              <a:gd name="T18" fmla="*/ 4 w 72"/>
              <a:gd name="T19" fmla="*/ 8 h 13"/>
              <a:gd name="T20" fmla="*/ 10 w 72"/>
              <a:gd name="T21" fmla="*/ 1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2" h="13">
                <a:moveTo>
                  <a:pt x="10" y="10"/>
                </a:moveTo>
                <a:lnTo>
                  <a:pt x="42" y="13"/>
                </a:lnTo>
                <a:lnTo>
                  <a:pt x="72" y="10"/>
                </a:lnTo>
                <a:lnTo>
                  <a:pt x="71" y="3"/>
                </a:lnTo>
                <a:lnTo>
                  <a:pt x="35" y="0"/>
                </a:lnTo>
                <a:lnTo>
                  <a:pt x="15" y="1"/>
                </a:lnTo>
                <a:lnTo>
                  <a:pt x="3" y="3"/>
                </a:lnTo>
                <a:lnTo>
                  <a:pt x="0" y="4"/>
                </a:lnTo>
                <a:lnTo>
                  <a:pt x="1" y="6"/>
                </a:lnTo>
                <a:lnTo>
                  <a:pt x="4" y="8"/>
                </a:lnTo>
                <a:lnTo>
                  <a:pt x="10" y="1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671" name="Freeform 452"/>
          <p:cNvSpPr>
            <a:spLocks/>
          </p:cNvSpPr>
          <p:nvPr/>
        </p:nvSpPr>
        <p:spPr bwMode="auto">
          <a:xfrm>
            <a:off x="7196138" y="2911476"/>
            <a:ext cx="6350" cy="4763"/>
          </a:xfrm>
          <a:custGeom>
            <a:avLst/>
            <a:gdLst>
              <a:gd name="T0" fmla="*/ 0 w 48"/>
              <a:gd name="T1" fmla="*/ 18 h 28"/>
              <a:gd name="T2" fmla="*/ 15 w 48"/>
              <a:gd name="T3" fmla="*/ 28 h 28"/>
              <a:gd name="T4" fmla="*/ 31 w 48"/>
              <a:gd name="T5" fmla="*/ 24 h 28"/>
              <a:gd name="T6" fmla="*/ 46 w 48"/>
              <a:gd name="T7" fmla="*/ 13 h 28"/>
              <a:gd name="T8" fmla="*/ 48 w 48"/>
              <a:gd name="T9" fmla="*/ 5 h 28"/>
              <a:gd name="T10" fmla="*/ 39 w 48"/>
              <a:gd name="T11" fmla="*/ 1 h 28"/>
              <a:gd name="T12" fmla="*/ 19 w 48"/>
              <a:gd name="T13" fmla="*/ 0 h 28"/>
              <a:gd name="T14" fmla="*/ 1 w 48"/>
              <a:gd name="T15" fmla="*/ 5 h 28"/>
              <a:gd name="T16" fmla="*/ 0 w 48"/>
              <a:gd name="T17" fmla="*/ 18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8" h="28">
                <a:moveTo>
                  <a:pt x="0" y="18"/>
                </a:moveTo>
                <a:lnTo>
                  <a:pt x="15" y="28"/>
                </a:lnTo>
                <a:lnTo>
                  <a:pt x="31" y="24"/>
                </a:lnTo>
                <a:lnTo>
                  <a:pt x="46" y="13"/>
                </a:lnTo>
                <a:lnTo>
                  <a:pt x="48" y="5"/>
                </a:lnTo>
                <a:lnTo>
                  <a:pt x="39" y="1"/>
                </a:lnTo>
                <a:lnTo>
                  <a:pt x="19" y="0"/>
                </a:lnTo>
                <a:lnTo>
                  <a:pt x="1" y="5"/>
                </a:lnTo>
                <a:lnTo>
                  <a:pt x="0" y="1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672" name="Freeform 453"/>
          <p:cNvSpPr>
            <a:spLocks/>
          </p:cNvSpPr>
          <p:nvPr/>
        </p:nvSpPr>
        <p:spPr bwMode="auto">
          <a:xfrm>
            <a:off x="6772275" y="2914651"/>
            <a:ext cx="17462" cy="1588"/>
          </a:xfrm>
          <a:custGeom>
            <a:avLst/>
            <a:gdLst>
              <a:gd name="T0" fmla="*/ 14 w 119"/>
              <a:gd name="T1" fmla="*/ 9 h 12"/>
              <a:gd name="T2" fmla="*/ 67 w 119"/>
              <a:gd name="T3" fmla="*/ 12 h 12"/>
              <a:gd name="T4" fmla="*/ 117 w 119"/>
              <a:gd name="T5" fmla="*/ 9 h 12"/>
              <a:gd name="T6" fmla="*/ 119 w 119"/>
              <a:gd name="T7" fmla="*/ 3 h 12"/>
              <a:gd name="T8" fmla="*/ 59 w 119"/>
              <a:gd name="T9" fmla="*/ 0 h 12"/>
              <a:gd name="T10" fmla="*/ 24 w 119"/>
              <a:gd name="T11" fmla="*/ 1 h 12"/>
              <a:gd name="T12" fmla="*/ 4 w 119"/>
              <a:gd name="T13" fmla="*/ 3 h 12"/>
              <a:gd name="T14" fmla="*/ 0 w 119"/>
              <a:gd name="T15" fmla="*/ 4 h 12"/>
              <a:gd name="T16" fmla="*/ 0 w 119"/>
              <a:gd name="T17" fmla="*/ 6 h 12"/>
              <a:gd name="T18" fmla="*/ 4 w 119"/>
              <a:gd name="T19" fmla="*/ 8 h 12"/>
              <a:gd name="T20" fmla="*/ 14 w 119"/>
              <a:gd name="T21" fmla="*/ 9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19" h="12">
                <a:moveTo>
                  <a:pt x="14" y="9"/>
                </a:moveTo>
                <a:lnTo>
                  <a:pt x="67" y="12"/>
                </a:lnTo>
                <a:lnTo>
                  <a:pt x="117" y="9"/>
                </a:lnTo>
                <a:lnTo>
                  <a:pt x="119" y="3"/>
                </a:lnTo>
                <a:lnTo>
                  <a:pt x="59" y="0"/>
                </a:lnTo>
                <a:lnTo>
                  <a:pt x="24" y="1"/>
                </a:lnTo>
                <a:lnTo>
                  <a:pt x="4" y="3"/>
                </a:lnTo>
                <a:lnTo>
                  <a:pt x="0" y="4"/>
                </a:lnTo>
                <a:lnTo>
                  <a:pt x="0" y="6"/>
                </a:lnTo>
                <a:lnTo>
                  <a:pt x="4" y="8"/>
                </a:lnTo>
                <a:lnTo>
                  <a:pt x="14" y="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673" name="Freeform 454"/>
          <p:cNvSpPr>
            <a:spLocks/>
          </p:cNvSpPr>
          <p:nvPr/>
        </p:nvSpPr>
        <p:spPr bwMode="auto">
          <a:xfrm>
            <a:off x="6800850" y="2917826"/>
            <a:ext cx="334962" cy="46038"/>
          </a:xfrm>
          <a:custGeom>
            <a:avLst/>
            <a:gdLst>
              <a:gd name="T0" fmla="*/ 376 w 2317"/>
              <a:gd name="T1" fmla="*/ 91 h 322"/>
              <a:gd name="T2" fmla="*/ 1024 w 2317"/>
              <a:gd name="T3" fmla="*/ 218 h 322"/>
              <a:gd name="T4" fmla="*/ 1553 w 2317"/>
              <a:gd name="T5" fmla="*/ 287 h 322"/>
              <a:gd name="T6" fmla="*/ 1675 w 2317"/>
              <a:gd name="T7" fmla="*/ 297 h 322"/>
              <a:gd name="T8" fmla="*/ 1702 w 2317"/>
              <a:gd name="T9" fmla="*/ 302 h 322"/>
              <a:gd name="T10" fmla="*/ 1623 w 2317"/>
              <a:gd name="T11" fmla="*/ 302 h 322"/>
              <a:gd name="T12" fmla="*/ 1429 w 2317"/>
              <a:gd name="T13" fmla="*/ 299 h 322"/>
              <a:gd name="T14" fmla="*/ 1264 w 2317"/>
              <a:gd name="T15" fmla="*/ 296 h 322"/>
              <a:gd name="T16" fmla="*/ 1174 w 2317"/>
              <a:gd name="T17" fmla="*/ 297 h 322"/>
              <a:gd name="T18" fmla="*/ 1155 w 2317"/>
              <a:gd name="T19" fmla="*/ 299 h 322"/>
              <a:gd name="T20" fmla="*/ 1152 w 2317"/>
              <a:gd name="T21" fmla="*/ 302 h 322"/>
              <a:gd name="T22" fmla="*/ 1165 w 2317"/>
              <a:gd name="T23" fmla="*/ 307 h 322"/>
              <a:gd name="T24" fmla="*/ 1191 w 2317"/>
              <a:gd name="T25" fmla="*/ 312 h 322"/>
              <a:gd name="T26" fmla="*/ 1651 w 2317"/>
              <a:gd name="T27" fmla="*/ 322 h 322"/>
              <a:gd name="T28" fmla="*/ 2046 w 2317"/>
              <a:gd name="T29" fmla="*/ 293 h 322"/>
              <a:gd name="T30" fmla="*/ 2037 w 2317"/>
              <a:gd name="T31" fmla="*/ 281 h 322"/>
              <a:gd name="T32" fmla="*/ 1941 w 2317"/>
              <a:gd name="T33" fmla="*/ 279 h 322"/>
              <a:gd name="T34" fmla="*/ 1801 w 2317"/>
              <a:gd name="T35" fmla="*/ 285 h 322"/>
              <a:gd name="T36" fmla="*/ 1935 w 2317"/>
              <a:gd name="T37" fmla="*/ 266 h 322"/>
              <a:gd name="T38" fmla="*/ 2066 w 2317"/>
              <a:gd name="T39" fmla="*/ 248 h 322"/>
              <a:gd name="T40" fmla="*/ 2193 w 2317"/>
              <a:gd name="T41" fmla="*/ 227 h 322"/>
              <a:gd name="T42" fmla="*/ 2317 w 2317"/>
              <a:gd name="T43" fmla="*/ 206 h 322"/>
              <a:gd name="T44" fmla="*/ 2203 w 2317"/>
              <a:gd name="T45" fmla="*/ 215 h 322"/>
              <a:gd name="T46" fmla="*/ 2069 w 2317"/>
              <a:gd name="T47" fmla="*/ 227 h 322"/>
              <a:gd name="T48" fmla="*/ 1904 w 2317"/>
              <a:gd name="T49" fmla="*/ 246 h 322"/>
              <a:gd name="T50" fmla="*/ 1639 w 2317"/>
              <a:gd name="T51" fmla="*/ 261 h 322"/>
              <a:gd name="T52" fmla="*/ 1317 w 2317"/>
              <a:gd name="T53" fmla="*/ 239 h 322"/>
              <a:gd name="T54" fmla="*/ 919 w 2317"/>
              <a:gd name="T55" fmla="*/ 181 h 322"/>
              <a:gd name="T56" fmla="*/ 417 w 2317"/>
              <a:gd name="T57" fmla="*/ 80 h 322"/>
              <a:gd name="T58" fmla="*/ 136 w 2317"/>
              <a:gd name="T59" fmla="*/ 23 h 322"/>
              <a:gd name="T60" fmla="*/ 0 w 2317"/>
              <a:gd name="T61" fmla="*/ 0 h 322"/>
              <a:gd name="T62" fmla="*/ 95 w 2317"/>
              <a:gd name="T63" fmla="*/ 27 h 322"/>
              <a:gd name="T64" fmla="*/ 376 w 2317"/>
              <a:gd name="T65" fmla="*/ 91 h 3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317" h="322">
                <a:moveTo>
                  <a:pt x="376" y="91"/>
                </a:moveTo>
                <a:lnTo>
                  <a:pt x="1024" y="218"/>
                </a:lnTo>
                <a:lnTo>
                  <a:pt x="1553" y="287"/>
                </a:lnTo>
                <a:lnTo>
                  <a:pt x="1675" y="297"/>
                </a:lnTo>
                <a:lnTo>
                  <a:pt x="1702" y="302"/>
                </a:lnTo>
                <a:lnTo>
                  <a:pt x="1623" y="302"/>
                </a:lnTo>
                <a:lnTo>
                  <a:pt x="1429" y="299"/>
                </a:lnTo>
                <a:lnTo>
                  <a:pt x="1264" y="296"/>
                </a:lnTo>
                <a:lnTo>
                  <a:pt x="1174" y="297"/>
                </a:lnTo>
                <a:lnTo>
                  <a:pt x="1155" y="299"/>
                </a:lnTo>
                <a:lnTo>
                  <a:pt x="1152" y="302"/>
                </a:lnTo>
                <a:lnTo>
                  <a:pt x="1165" y="307"/>
                </a:lnTo>
                <a:lnTo>
                  <a:pt x="1191" y="312"/>
                </a:lnTo>
                <a:lnTo>
                  <a:pt x="1651" y="322"/>
                </a:lnTo>
                <a:lnTo>
                  <a:pt x="2046" y="293"/>
                </a:lnTo>
                <a:lnTo>
                  <a:pt x="2037" y="281"/>
                </a:lnTo>
                <a:lnTo>
                  <a:pt x="1941" y="279"/>
                </a:lnTo>
                <a:lnTo>
                  <a:pt x="1801" y="285"/>
                </a:lnTo>
                <a:lnTo>
                  <a:pt x="1935" y="266"/>
                </a:lnTo>
                <a:lnTo>
                  <a:pt x="2066" y="248"/>
                </a:lnTo>
                <a:lnTo>
                  <a:pt x="2193" y="227"/>
                </a:lnTo>
                <a:lnTo>
                  <a:pt x="2317" y="206"/>
                </a:lnTo>
                <a:lnTo>
                  <a:pt x="2203" y="215"/>
                </a:lnTo>
                <a:lnTo>
                  <a:pt x="2069" y="227"/>
                </a:lnTo>
                <a:lnTo>
                  <a:pt x="1904" y="246"/>
                </a:lnTo>
                <a:lnTo>
                  <a:pt x="1639" y="261"/>
                </a:lnTo>
                <a:lnTo>
                  <a:pt x="1317" y="239"/>
                </a:lnTo>
                <a:lnTo>
                  <a:pt x="919" y="181"/>
                </a:lnTo>
                <a:lnTo>
                  <a:pt x="417" y="80"/>
                </a:lnTo>
                <a:lnTo>
                  <a:pt x="136" y="23"/>
                </a:lnTo>
                <a:lnTo>
                  <a:pt x="0" y="0"/>
                </a:lnTo>
                <a:lnTo>
                  <a:pt x="95" y="27"/>
                </a:lnTo>
                <a:lnTo>
                  <a:pt x="376" y="9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674" name="Freeform 455"/>
          <p:cNvSpPr>
            <a:spLocks/>
          </p:cNvSpPr>
          <p:nvPr/>
        </p:nvSpPr>
        <p:spPr bwMode="auto">
          <a:xfrm>
            <a:off x="7199313" y="2916238"/>
            <a:ext cx="6350" cy="9525"/>
          </a:xfrm>
          <a:custGeom>
            <a:avLst/>
            <a:gdLst>
              <a:gd name="T0" fmla="*/ 11 w 44"/>
              <a:gd name="T1" fmla="*/ 27 h 56"/>
              <a:gd name="T2" fmla="*/ 0 w 44"/>
              <a:gd name="T3" fmla="*/ 49 h 56"/>
              <a:gd name="T4" fmla="*/ 15 w 44"/>
              <a:gd name="T5" fmla="*/ 56 h 56"/>
              <a:gd name="T6" fmla="*/ 36 w 44"/>
              <a:gd name="T7" fmla="*/ 47 h 56"/>
              <a:gd name="T8" fmla="*/ 44 w 44"/>
              <a:gd name="T9" fmla="*/ 27 h 56"/>
              <a:gd name="T10" fmla="*/ 43 w 44"/>
              <a:gd name="T11" fmla="*/ 8 h 56"/>
              <a:gd name="T12" fmla="*/ 40 w 44"/>
              <a:gd name="T13" fmla="*/ 0 h 56"/>
              <a:gd name="T14" fmla="*/ 29 w 44"/>
              <a:gd name="T15" fmla="*/ 8 h 56"/>
              <a:gd name="T16" fmla="*/ 11 w 44"/>
              <a:gd name="T17" fmla="*/ 27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4" h="56">
                <a:moveTo>
                  <a:pt x="11" y="27"/>
                </a:moveTo>
                <a:lnTo>
                  <a:pt x="0" y="49"/>
                </a:lnTo>
                <a:lnTo>
                  <a:pt x="15" y="56"/>
                </a:lnTo>
                <a:lnTo>
                  <a:pt x="36" y="47"/>
                </a:lnTo>
                <a:lnTo>
                  <a:pt x="44" y="27"/>
                </a:lnTo>
                <a:lnTo>
                  <a:pt x="43" y="8"/>
                </a:lnTo>
                <a:lnTo>
                  <a:pt x="40" y="0"/>
                </a:lnTo>
                <a:lnTo>
                  <a:pt x="29" y="8"/>
                </a:lnTo>
                <a:lnTo>
                  <a:pt x="11" y="2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675" name="Freeform 456"/>
          <p:cNvSpPr>
            <a:spLocks/>
          </p:cNvSpPr>
          <p:nvPr/>
        </p:nvSpPr>
        <p:spPr bwMode="auto">
          <a:xfrm>
            <a:off x="7207250" y="2917826"/>
            <a:ext cx="9525" cy="12700"/>
          </a:xfrm>
          <a:custGeom>
            <a:avLst/>
            <a:gdLst>
              <a:gd name="T0" fmla="*/ 32 w 63"/>
              <a:gd name="T1" fmla="*/ 9 h 94"/>
              <a:gd name="T2" fmla="*/ 28 w 63"/>
              <a:gd name="T3" fmla="*/ 21 h 94"/>
              <a:gd name="T4" fmla="*/ 25 w 63"/>
              <a:gd name="T5" fmla="*/ 34 h 94"/>
              <a:gd name="T6" fmla="*/ 18 w 63"/>
              <a:gd name="T7" fmla="*/ 56 h 94"/>
              <a:gd name="T8" fmla="*/ 5 w 63"/>
              <a:gd name="T9" fmla="*/ 81 h 94"/>
              <a:gd name="T10" fmla="*/ 0 w 63"/>
              <a:gd name="T11" fmla="*/ 92 h 94"/>
              <a:gd name="T12" fmla="*/ 3 w 63"/>
              <a:gd name="T13" fmla="*/ 94 h 94"/>
              <a:gd name="T14" fmla="*/ 13 w 63"/>
              <a:gd name="T15" fmla="*/ 88 h 94"/>
              <a:gd name="T16" fmla="*/ 29 w 63"/>
              <a:gd name="T17" fmla="*/ 73 h 94"/>
              <a:gd name="T18" fmla="*/ 57 w 63"/>
              <a:gd name="T19" fmla="*/ 41 h 94"/>
              <a:gd name="T20" fmla="*/ 63 w 63"/>
              <a:gd name="T21" fmla="*/ 17 h 94"/>
              <a:gd name="T22" fmla="*/ 44 w 63"/>
              <a:gd name="T23" fmla="*/ 0 h 94"/>
              <a:gd name="T24" fmla="*/ 32 w 63"/>
              <a:gd name="T25" fmla="*/ 9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3" h="94">
                <a:moveTo>
                  <a:pt x="32" y="9"/>
                </a:moveTo>
                <a:lnTo>
                  <a:pt x="28" y="21"/>
                </a:lnTo>
                <a:lnTo>
                  <a:pt x="25" y="34"/>
                </a:lnTo>
                <a:lnTo>
                  <a:pt x="18" y="56"/>
                </a:lnTo>
                <a:lnTo>
                  <a:pt x="5" y="81"/>
                </a:lnTo>
                <a:lnTo>
                  <a:pt x="0" y="92"/>
                </a:lnTo>
                <a:lnTo>
                  <a:pt x="3" y="94"/>
                </a:lnTo>
                <a:lnTo>
                  <a:pt x="13" y="88"/>
                </a:lnTo>
                <a:lnTo>
                  <a:pt x="29" y="73"/>
                </a:lnTo>
                <a:lnTo>
                  <a:pt x="57" y="41"/>
                </a:lnTo>
                <a:lnTo>
                  <a:pt x="63" y="17"/>
                </a:lnTo>
                <a:lnTo>
                  <a:pt x="44" y="0"/>
                </a:lnTo>
                <a:lnTo>
                  <a:pt x="32" y="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676" name="Freeform 457"/>
          <p:cNvSpPr>
            <a:spLocks/>
          </p:cNvSpPr>
          <p:nvPr/>
        </p:nvSpPr>
        <p:spPr bwMode="auto">
          <a:xfrm>
            <a:off x="7216775" y="2917826"/>
            <a:ext cx="12700" cy="12700"/>
          </a:xfrm>
          <a:custGeom>
            <a:avLst/>
            <a:gdLst>
              <a:gd name="T0" fmla="*/ 40 w 87"/>
              <a:gd name="T1" fmla="*/ 10 h 86"/>
              <a:gd name="T2" fmla="*/ 37 w 87"/>
              <a:gd name="T3" fmla="*/ 31 h 86"/>
              <a:gd name="T4" fmla="*/ 15 w 87"/>
              <a:gd name="T5" fmla="*/ 64 h 86"/>
              <a:gd name="T6" fmla="*/ 2 w 87"/>
              <a:gd name="T7" fmla="*/ 82 h 86"/>
              <a:gd name="T8" fmla="*/ 0 w 87"/>
              <a:gd name="T9" fmla="*/ 86 h 86"/>
              <a:gd name="T10" fmla="*/ 11 w 87"/>
              <a:gd name="T11" fmla="*/ 79 h 86"/>
              <a:gd name="T12" fmla="*/ 36 w 87"/>
              <a:gd name="T13" fmla="*/ 58 h 86"/>
              <a:gd name="T14" fmla="*/ 73 w 87"/>
              <a:gd name="T15" fmla="*/ 24 h 86"/>
              <a:gd name="T16" fmla="*/ 87 w 87"/>
              <a:gd name="T17" fmla="*/ 6 h 86"/>
              <a:gd name="T18" fmla="*/ 82 w 87"/>
              <a:gd name="T19" fmla="*/ 1 h 86"/>
              <a:gd name="T20" fmla="*/ 61 w 87"/>
              <a:gd name="T21" fmla="*/ 0 h 86"/>
              <a:gd name="T22" fmla="*/ 42 w 87"/>
              <a:gd name="T23" fmla="*/ 4 h 86"/>
              <a:gd name="T24" fmla="*/ 40 w 87"/>
              <a:gd name="T25" fmla="*/ 10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7" h="86">
                <a:moveTo>
                  <a:pt x="40" y="10"/>
                </a:moveTo>
                <a:lnTo>
                  <a:pt x="37" y="31"/>
                </a:lnTo>
                <a:lnTo>
                  <a:pt x="15" y="64"/>
                </a:lnTo>
                <a:lnTo>
                  <a:pt x="2" y="82"/>
                </a:lnTo>
                <a:lnTo>
                  <a:pt x="0" y="86"/>
                </a:lnTo>
                <a:lnTo>
                  <a:pt x="11" y="79"/>
                </a:lnTo>
                <a:lnTo>
                  <a:pt x="36" y="58"/>
                </a:lnTo>
                <a:lnTo>
                  <a:pt x="73" y="24"/>
                </a:lnTo>
                <a:lnTo>
                  <a:pt x="87" y="6"/>
                </a:lnTo>
                <a:lnTo>
                  <a:pt x="82" y="1"/>
                </a:lnTo>
                <a:lnTo>
                  <a:pt x="61" y="0"/>
                </a:lnTo>
                <a:lnTo>
                  <a:pt x="42" y="4"/>
                </a:lnTo>
                <a:lnTo>
                  <a:pt x="40" y="1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677" name="Freeform 458"/>
          <p:cNvSpPr>
            <a:spLocks/>
          </p:cNvSpPr>
          <p:nvPr/>
        </p:nvSpPr>
        <p:spPr bwMode="auto">
          <a:xfrm>
            <a:off x="7340600" y="2917826"/>
            <a:ext cx="4762" cy="6350"/>
          </a:xfrm>
          <a:custGeom>
            <a:avLst/>
            <a:gdLst>
              <a:gd name="T0" fmla="*/ 7 w 30"/>
              <a:gd name="T1" fmla="*/ 22 h 53"/>
              <a:gd name="T2" fmla="*/ 0 w 30"/>
              <a:gd name="T3" fmla="*/ 39 h 53"/>
              <a:gd name="T4" fmla="*/ 3 w 30"/>
              <a:gd name="T5" fmla="*/ 53 h 53"/>
              <a:gd name="T6" fmla="*/ 12 w 30"/>
              <a:gd name="T7" fmla="*/ 50 h 53"/>
              <a:gd name="T8" fmla="*/ 23 w 30"/>
              <a:gd name="T9" fmla="*/ 30 h 53"/>
              <a:gd name="T10" fmla="*/ 30 w 30"/>
              <a:gd name="T11" fmla="*/ 9 h 53"/>
              <a:gd name="T12" fmla="*/ 28 w 30"/>
              <a:gd name="T13" fmla="*/ 0 h 53"/>
              <a:gd name="T14" fmla="*/ 19 w 30"/>
              <a:gd name="T15" fmla="*/ 4 h 53"/>
              <a:gd name="T16" fmla="*/ 7 w 30"/>
              <a:gd name="T17" fmla="*/ 22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0" h="53">
                <a:moveTo>
                  <a:pt x="7" y="22"/>
                </a:moveTo>
                <a:lnTo>
                  <a:pt x="0" y="39"/>
                </a:lnTo>
                <a:lnTo>
                  <a:pt x="3" y="53"/>
                </a:lnTo>
                <a:lnTo>
                  <a:pt x="12" y="50"/>
                </a:lnTo>
                <a:lnTo>
                  <a:pt x="23" y="30"/>
                </a:lnTo>
                <a:lnTo>
                  <a:pt x="30" y="9"/>
                </a:lnTo>
                <a:lnTo>
                  <a:pt x="28" y="0"/>
                </a:lnTo>
                <a:lnTo>
                  <a:pt x="19" y="4"/>
                </a:lnTo>
                <a:lnTo>
                  <a:pt x="7" y="2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678" name="Freeform 459"/>
          <p:cNvSpPr>
            <a:spLocks/>
          </p:cNvSpPr>
          <p:nvPr/>
        </p:nvSpPr>
        <p:spPr bwMode="auto">
          <a:xfrm>
            <a:off x="7091363" y="2919413"/>
            <a:ext cx="12700" cy="4763"/>
          </a:xfrm>
          <a:custGeom>
            <a:avLst/>
            <a:gdLst>
              <a:gd name="T0" fmla="*/ 0 w 91"/>
              <a:gd name="T1" fmla="*/ 19 h 27"/>
              <a:gd name="T2" fmla="*/ 7 w 91"/>
              <a:gd name="T3" fmla="*/ 27 h 27"/>
              <a:gd name="T4" fmla="*/ 39 w 91"/>
              <a:gd name="T5" fmla="*/ 25 h 27"/>
              <a:gd name="T6" fmla="*/ 77 w 91"/>
              <a:gd name="T7" fmla="*/ 17 h 27"/>
              <a:gd name="T8" fmla="*/ 91 w 91"/>
              <a:gd name="T9" fmla="*/ 9 h 27"/>
              <a:gd name="T10" fmla="*/ 50 w 91"/>
              <a:gd name="T11" fmla="*/ 0 h 27"/>
              <a:gd name="T12" fmla="*/ 0 w 91"/>
              <a:gd name="T13" fmla="*/ 19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1" h="27">
                <a:moveTo>
                  <a:pt x="0" y="19"/>
                </a:moveTo>
                <a:lnTo>
                  <a:pt x="7" y="27"/>
                </a:lnTo>
                <a:lnTo>
                  <a:pt x="39" y="25"/>
                </a:lnTo>
                <a:lnTo>
                  <a:pt x="77" y="17"/>
                </a:lnTo>
                <a:lnTo>
                  <a:pt x="91" y="9"/>
                </a:lnTo>
                <a:lnTo>
                  <a:pt x="50" y="0"/>
                </a:lnTo>
                <a:lnTo>
                  <a:pt x="0" y="1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679" name="Freeform 460"/>
          <p:cNvSpPr>
            <a:spLocks/>
          </p:cNvSpPr>
          <p:nvPr/>
        </p:nvSpPr>
        <p:spPr bwMode="auto">
          <a:xfrm>
            <a:off x="7185025" y="2928938"/>
            <a:ext cx="11112" cy="7938"/>
          </a:xfrm>
          <a:custGeom>
            <a:avLst/>
            <a:gdLst>
              <a:gd name="T0" fmla="*/ 0 w 80"/>
              <a:gd name="T1" fmla="*/ 1 h 47"/>
              <a:gd name="T2" fmla="*/ 8 w 80"/>
              <a:gd name="T3" fmla="*/ 14 h 47"/>
              <a:gd name="T4" fmla="*/ 29 w 80"/>
              <a:gd name="T5" fmla="*/ 34 h 47"/>
              <a:gd name="T6" fmla="*/ 55 w 80"/>
              <a:gd name="T7" fmla="*/ 47 h 47"/>
              <a:gd name="T8" fmla="*/ 74 w 80"/>
              <a:gd name="T9" fmla="*/ 32 h 47"/>
              <a:gd name="T10" fmla="*/ 78 w 80"/>
              <a:gd name="T11" fmla="*/ 22 h 47"/>
              <a:gd name="T12" fmla="*/ 80 w 80"/>
              <a:gd name="T13" fmla="*/ 17 h 47"/>
              <a:gd name="T14" fmla="*/ 78 w 80"/>
              <a:gd name="T15" fmla="*/ 16 h 47"/>
              <a:gd name="T16" fmla="*/ 72 w 80"/>
              <a:gd name="T17" fmla="*/ 19 h 47"/>
              <a:gd name="T18" fmla="*/ 52 w 80"/>
              <a:gd name="T19" fmla="*/ 24 h 47"/>
              <a:gd name="T20" fmla="*/ 27 w 80"/>
              <a:gd name="T21" fmla="*/ 13 h 47"/>
              <a:gd name="T22" fmla="*/ 8 w 80"/>
              <a:gd name="T23" fmla="*/ 0 h 47"/>
              <a:gd name="T24" fmla="*/ 0 w 80"/>
              <a:gd name="T25" fmla="*/ 1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0" h="47">
                <a:moveTo>
                  <a:pt x="0" y="1"/>
                </a:moveTo>
                <a:lnTo>
                  <a:pt x="8" y="14"/>
                </a:lnTo>
                <a:lnTo>
                  <a:pt x="29" y="34"/>
                </a:lnTo>
                <a:lnTo>
                  <a:pt x="55" y="47"/>
                </a:lnTo>
                <a:lnTo>
                  <a:pt x="74" y="32"/>
                </a:lnTo>
                <a:lnTo>
                  <a:pt x="78" y="22"/>
                </a:lnTo>
                <a:lnTo>
                  <a:pt x="80" y="17"/>
                </a:lnTo>
                <a:lnTo>
                  <a:pt x="78" y="16"/>
                </a:lnTo>
                <a:lnTo>
                  <a:pt x="72" y="19"/>
                </a:lnTo>
                <a:lnTo>
                  <a:pt x="52" y="24"/>
                </a:lnTo>
                <a:lnTo>
                  <a:pt x="27" y="13"/>
                </a:lnTo>
                <a:lnTo>
                  <a:pt x="8" y="0"/>
                </a:lnTo>
                <a:lnTo>
                  <a:pt x="0" y="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680" name="Freeform 461"/>
          <p:cNvSpPr>
            <a:spLocks/>
          </p:cNvSpPr>
          <p:nvPr/>
        </p:nvSpPr>
        <p:spPr bwMode="auto">
          <a:xfrm>
            <a:off x="7748588" y="2930526"/>
            <a:ext cx="1587" cy="9525"/>
          </a:xfrm>
          <a:custGeom>
            <a:avLst/>
            <a:gdLst>
              <a:gd name="T0" fmla="*/ 0 w 13"/>
              <a:gd name="T1" fmla="*/ 32 h 63"/>
              <a:gd name="T2" fmla="*/ 1 w 13"/>
              <a:gd name="T3" fmla="*/ 50 h 63"/>
              <a:gd name="T4" fmla="*/ 3 w 13"/>
              <a:gd name="T5" fmla="*/ 61 h 63"/>
              <a:gd name="T6" fmla="*/ 6 w 13"/>
              <a:gd name="T7" fmla="*/ 63 h 63"/>
              <a:gd name="T8" fmla="*/ 10 w 13"/>
              <a:gd name="T9" fmla="*/ 57 h 63"/>
              <a:gd name="T10" fmla="*/ 13 w 13"/>
              <a:gd name="T11" fmla="*/ 32 h 63"/>
              <a:gd name="T12" fmla="*/ 10 w 13"/>
              <a:gd name="T13" fmla="*/ 5 h 63"/>
              <a:gd name="T14" fmla="*/ 6 w 13"/>
              <a:gd name="T15" fmla="*/ 0 h 63"/>
              <a:gd name="T16" fmla="*/ 3 w 13"/>
              <a:gd name="T17" fmla="*/ 3 h 63"/>
              <a:gd name="T18" fmla="*/ 1 w 13"/>
              <a:gd name="T19" fmla="*/ 13 h 63"/>
              <a:gd name="T20" fmla="*/ 0 w 13"/>
              <a:gd name="T21" fmla="*/ 32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3" h="63">
                <a:moveTo>
                  <a:pt x="0" y="32"/>
                </a:moveTo>
                <a:lnTo>
                  <a:pt x="1" y="50"/>
                </a:lnTo>
                <a:lnTo>
                  <a:pt x="3" y="61"/>
                </a:lnTo>
                <a:lnTo>
                  <a:pt x="6" y="63"/>
                </a:lnTo>
                <a:lnTo>
                  <a:pt x="10" y="57"/>
                </a:lnTo>
                <a:lnTo>
                  <a:pt x="13" y="32"/>
                </a:lnTo>
                <a:lnTo>
                  <a:pt x="10" y="5"/>
                </a:lnTo>
                <a:lnTo>
                  <a:pt x="6" y="0"/>
                </a:lnTo>
                <a:lnTo>
                  <a:pt x="3" y="3"/>
                </a:lnTo>
                <a:lnTo>
                  <a:pt x="1" y="13"/>
                </a:lnTo>
                <a:lnTo>
                  <a:pt x="0" y="3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681" name="Freeform 462"/>
          <p:cNvSpPr>
            <a:spLocks/>
          </p:cNvSpPr>
          <p:nvPr/>
        </p:nvSpPr>
        <p:spPr bwMode="auto">
          <a:xfrm>
            <a:off x="7585075" y="2932113"/>
            <a:ext cx="3175" cy="9525"/>
          </a:xfrm>
          <a:custGeom>
            <a:avLst/>
            <a:gdLst>
              <a:gd name="T0" fmla="*/ 0 w 29"/>
              <a:gd name="T1" fmla="*/ 27 h 68"/>
              <a:gd name="T2" fmla="*/ 5 w 29"/>
              <a:gd name="T3" fmla="*/ 52 h 68"/>
              <a:gd name="T4" fmla="*/ 19 w 29"/>
              <a:gd name="T5" fmla="*/ 68 h 68"/>
              <a:gd name="T6" fmla="*/ 29 w 29"/>
              <a:gd name="T7" fmla="*/ 65 h 68"/>
              <a:gd name="T8" fmla="*/ 27 w 29"/>
              <a:gd name="T9" fmla="*/ 39 h 68"/>
              <a:gd name="T10" fmla="*/ 18 w 29"/>
              <a:gd name="T11" fmla="*/ 12 h 68"/>
              <a:gd name="T12" fmla="*/ 8 w 29"/>
              <a:gd name="T13" fmla="*/ 0 h 68"/>
              <a:gd name="T14" fmla="*/ 2 w 29"/>
              <a:gd name="T15" fmla="*/ 5 h 68"/>
              <a:gd name="T16" fmla="*/ 0 w 29"/>
              <a:gd name="T17" fmla="*/ 27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" h="68">
                <a:moveTo>
                  <a:pt x="0" y="27"/>
                </a:moveTo>
                <a:lnTo>
                  <a:pt x="5" y="52"/>
                </a:lnTo>
                <a:lnTo>
                  <a:pt x="19" y="68"/>
                </a:lnTo>
                <a:lnTo>
                  <a:pt x="29" y="65"/>
                </a:lnTo>
                <a:lnTo>
                  <a:pt x="27" y="39"/>
                </a:lnTo>
                <a:lnTo>
                  <a:pt x="18" y="12"/>
                </a:lnTo>
                <a:lnTo>
                  <a:pt x="8" y="0"/>
                </a:lnTo>
                <a:lnTo>
                  <a:pt x="2" y="5"/>
                </a:lnTo>
                <a:lnTo>
                  <a:pt x="0" y="2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682" name="Freeform 463"/>
          <p:cNvSpPr>
            <a:spLocks/>
          </p:cNvSpPr>
          <p:nvPr/>
        </p:nvSpPr>
        <p:spPr bwMode="auto">
          <a:xfrm>
            <a:off x="7451725" y="2935288"/>
            <a:ext cx="19050" cy="19050"/>
          </a:xfrm>
          <a:custGeom>
            <a:avLst/>
            <a:gdLst>
              <a:gd name="T0" fmla="*/ 60 w 134"/>
              <a:gd name="T1" fmla="*/ 60 h 128"/>
              <a:gd name="T2" fmla="*/ 0 w 134"/>
              <a:gd name="T3" fmla="*/ 128 h 128"/>
              <a:gd name="T4" fmla="*/ 68 w 134"/>
              <a:gd name="T5" fmla="*/ 68 h 128"/>
              <a:gd name="T6" fmla="*/ 115 w 134"/>
              <a:gd name="T7" fmla="*/ 23 h 128"/>
              <a:gd name="T8" fmla="*/ 134 w 134"/>
              <a:gd name="T9" fmla="*/ 0 h 128"/>
              <a:gd name="T10" fmla="*/ 119 w 134"/>
              <a:gd name="T11" fmla="*/ 1 h 128"/>
              <a:gd name="T12" fmla="*/ 60 w 134"/>
              <a:gd name="T13" fmla="*/ 6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4" h="128">
                <a:moveTo>
                  <a:pt x="60" y="60"/>
                </a:moveTo>
                <a:lnTo>
                  <a:pt x="0" y="128"/>
                </a:lnTo>
                <a:lnTo>
                  <a:pt x="68" y="68"/>
                </a:lnTo>
                <a:lnTo>
                  <a:pt x="115" y="23"/>
                </a:lnTo>
                <a:lnTo>
                  <a:pt x="134" y="0"/>
                </a:lnTo>
                <a:lnTo>
                  <a:pt x="119" y="1"/>
                </a:lnTo>
                <a:lnTo>
                  <a:pt x="60" y="6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683" name="Freeform 464"/>
          <p:cNvSpPr>
            <a:spLocks/>
          </p:cNvSpPr>
          <p:nvPr/>
        </p:nvSpPr>
        <p:spPr bwMode="auto">
          <a:xfrm>
            <a:off x="7488238" y="2935288"/>
            <a:ext cx="3175" cy="17463"/>
          </a:xfrm>
          <a:custGeom>
            <a:avLst/>
            <a:gdLst>
              <a:gd name="T0" fmla="*/ 8 w 27"/>
              <a:gd name="T1" fmla="*/ 16 h 126"/>
              <a:gd name="T2" fmla="*/ 0 w 27"/>
              <a:gd name="T3" fmla="*/ 96 h 126"/>
              <a:gd name="T4" fmla="*/ 10 w 27"/>
              <a:gd name="T5" fmla="*/ 126 h 126"/>
              <a:gd name="T6" fmla="*/ 21 w 27"/>
              <a:gd name="T7" fmla="*/ 107 h 126"/>
              <a:gd name="T8" fmla="*/ 27 w 27"/>
              <a:gd name="T9" fmla="*/ 64 h 126"/>
              <a:gd name="T10" fmla="*/ 26 w 27"/>
              <a:gd name="T11" fmla="*/ 29 h 126"/>
              <a:gd name="T12" fmla="*/ 21 w 27"/>
              <a:gd name="T13" fmla="*/ 5 h 126"/>
              <a:gd name="T14" fmla="*/ 17 w 27"/>
              <a:gd name="T15" fmla="*/ 0 h 126"/>
              <a:gd name="T16" fmla="*/ 14 w 27"/>
              <a:gd name="T17" fmla="*/ 0 h 126"/>
              <a:gd name="T18" fmla="*/ 11 w 27"/>
              <a:gd name="T19" fmla="*/ 5 h 126"/>
              <a:gd name="T20" fmla="*/ 8 w 27"/>
              <a:gd name="T21" fmla="*/ 16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7" h="126">
                <a:moveTo>
                  <a:pt x="8" y="16"/>
                </a:moveTo>
                <a:lnTo>
                  <a:pt x="0" y="96"/>
                </a:lnTo>
                <a:lnTo>
                  <a:pt x="10" y="126"/>
                </a:lnTo>
                <a:lnTo>
                  <a:pt x="21" y="107"/>
                </a:lnTo>
                <a:lnTo>
                  <a:pt x="27" y="64"/>
                </a:lnTo>
                <a:lnTo>
                  <a:pt x="26" y="29"/>
                </a:lnTo>
                <a:lnTo>
                  <a:pt x="21" y="5"/>
                </a:lnTo>
                <a:lnTo>
                  <a:pt x="17" y="0"/>
                </a:lnTo>
                <a:lnTo>
                  <a:pt x="14" y="0"/>
                </a:lnTo>
                <a:lnTo>
                  <a:pt x="11" y="5"/>
                </a:lnTo>
                <a:lnTo>
                  <a:pt x="8" y="1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684" name="Freeform 465"/>
          <p:cNvSpPr>
            <a:spLocks/>
          </p:cNvSpPr>
          <p:nvPr/>
        </p:nvSpPr>
        <p:spPr bwMode="auto">
          <a:xfrm>
            <a:off x="7094538" y="2938463"/>
            <a:ext cx="12700" cy="3175"/>
          </a:xfrm>
          <a:custGeom>
            <a:avLst/>
            <a:gdLst>
              <a:gd name="T0" fmla="*/ 0 w 93"/>
              <a:gd name="T1" fmla="*/ 19 h 29"/>
              <a:gd name="T2" fmla="*/ 20 w 93"/>
              <a:gd name="T3" fmla="*/ 29 h 29"/>
              <a:gd name="T4" fmla="*/ 53 w 93"/>
              <a:gd name="T5" fmla="*/ 27 h 29"/>
              <a:gd name="T6" fmla="*/ 84 w 93"/>
              <a:gd name="T7" fmla="*/ 17 h 29"/>
              <a:gd name="T8" fmla="*/ 93 w 93"/>
              <a:gd name="T9" fmla="*/ 9 h 29"/>
              <a:gd name="T10" fmla="*/ 78 w 93"/>
              <a:gd name="T11" fmla="*/ 2 h 29"/>
              <a:gd name="T12" fmla="*/ 41 w 93"/>
              <a:gd name="T13" fmla="*/ 0 h 29"/>
              <a:gd name="T14" fmla="*/ 7 w 93"/>
              <a:gd name="T15" fmla="*/ 6 h 29"/>
              <a:gd name="T16" fmla="*/ 0 w 93"/>
              <a:gd name="T17" fmla="*/ 19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3" h="29">
                <a:moveTo>
                  <a:pt x="0" y="19"/>
                </a:moveTo>
                <a:lnTo>
                  <a:pt x="20" y="29"/>
                </a:lnTo>
                <a:lnTo>
                  <a:pt x="53" y="27"/>
                </a:lnTo>
                <a:lnTo>
                  <a:pt x="84" y="17"/>
                </a:lnTo>
                <a:lnTo>
                  <a:pt x="93" y="9"/>
                </a:lnTo>
                <a:lnTo>
                  <a:pt x="78" y="2"/>
                </a:lnTo>
                <a:lnTo>
                  <a:pt x="41" y="0"/>
                </a:lnTo>
                <a:lnTo>
                  <a:pt x="7" y="6"/>
                </a:lnTo>
                <a:lnTo>
                  <a:pt x="0" y="1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685" name="Freeform 466"/>
          <p:cNvSpPr>
            <a:spLocks/>
          </p:cNvSpPr>
          <p:nvPr/>
        </p:nvSpPr>
        <p:spPr bwMode="auto">
          <a:xfrm>
            <a:off x="7159625" y="2944813"/>
            <a:ext cx="65087" cy="1588"/>
          </a:xfrm>
          <a:custGeom>
            <a:avLst/>
            <a:gdLst>
              <a:gd name="T0" fmla="*/ 40 w 457"/>
              <a:gd name="T1" fmla="*/ 6 h 9"/>
              <a:gd name="T2" fmla="*/ 224 w 457"/>
              <a:gd name="T3" fmla="*/ 9 h 9"/>
              <a:gd name="T4" fmla="*/ 412 w 457"/>
              <a:gd name="T5" fmla="*/ 6 h 9"/>
              <a:gd name="T6" fmla="*/ 443 w 457"/>
              <a:gd name="T7" fmla="*/ 5 h 9"/>
              <a:gd name="T8" fmla="*/ 457 w 457"/>
              <a:gd name="T9" fmla="*/ 4 h 9"/>
              <a:gd name="T10" fmla="*/ 455 w 457"/>
              <a:gd name="T11" fmla="*/ 3 h 9"/>
              <a:gd name="T12" fmla="*/ 439 w 457"/>
              <a:gd name="T13" fmla="*/ 2 h 9"/>
              <a:gd name="T14" fmla="*/ 361 w 457"/>
              <a:gd name="T15" fmla="*/ 1 h 9"/>
              <a:gd name="T16" fmla="*/ 232 w 457"/>
              <a:gd name="T17" fmla="*/ 0 h 9"/>
              <a:gd name="T18" fmla="*/ 102 w 457"/>
              <a:gd name="T19" fmla="*/ 1 h 9"/>
              <a:gd name="T20" fmla="*/ 23 w 457"/>
              <a:gd name="T21" fmla="*/ 2 h 9"/>
              <a:gd name="T22" fmla="*/ 3 w 457"/>
              <a:gd name="T23" fmla="*/ 3 h 9"/>
              <a:gd name="T24" fmla="*/ 0 w 457"/>
              <a:gd name="T25" fmla="*/ 4 h 9"/>
              <a:gd name="T26" fmla="*/ 11 w 457"/>
              <a:gd name="T27" fmla="*/ 5 h 9"/>
              <a:gd name="T28" fmla="*/ 40 w 457"/>
              <a:gd name="T29" fmla="*/ 6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457" h="9">
                <a:moveTo>
                  <a:pt x="40" y="6"/>
                </a:moveTo>
                <a:lnTo>
                  <a:pt x="224" y="9"/>
                </a:lnTo>
                <a:lnTo>
                  <a:pt x="412" y="6"/>
                </a:lnTo>
                <a:lnTo>
                  <a:pt x="443" y="5"/>
                </a:lnTo>
                <a:lnTo>
                  <a:pt x="457" y="4"/>
                </a:lnTo>
                <a:lnTo>
                  <a:pt x="455" y="3"/>
                </a:lnTo>
                <a:lnTo>
                  <a:pt x="439" y="2"/>
                </a:lnTo>
                <a:lnTo>
                  <a:pt x="361" y="1"/>
                </a:lnTo>
                <a:lnTo>
                  <a:pt x="232" y="0"/>
                </a:lnTo>
                <a:lnTo>
                  <a:pt x="102" y="1"/>
                </a:lnTo>
                <a:lnTo>
                  <a:pt x="23" y="2"/>
                </a:lnTo>
                <a:lnTo>
                  <a:pt x="3" y="3"/>
                </a:lnTo>
                <a:lnTo>
                  <a:pt x="0" y="4"/>
                </a:lnTo>
                <a:lnTo>
                  <a:pt x="11" y="5"/>
                </a:lnTo>
                <a:lnTo>
                  <a:pt x="40" y="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686" name="Freeform 467"/>
          <p:cNvSpPr>
            <a:spLocks/>
          </p:cNvSpPr>
          <p:nvPr/>
        </p:nvSpPr>
        <p:spPr bwMode="auto">
          <a:xfrm>
            <a:off x="7248525" y="2946401"/>
            <a:ext cx="80962" cy="4763"/>
          </a:xfrm>
          <a:custGeom>
            <a:avLst/>
            <a:gdLst>
              <a:gd name="T0" fmla="*/ 0 w 569"/>
              <a:gd name="T1" fmla="*/ 6 h 25"/>
              <a:gd name="T2" fmla="*/ 104 w 569"/>
              <a:gd name="T3" fmla="*/ 13 h 25"/>
              <a:gd name="T4" fmla="*/ 339 w 569"/>
              <a:gd name="T5" fmla="*/ 22 h 25"/>
              <a:gd name="T6" fmla="*/ 461 w 569"/>
              <a:gd name="T7" fmla="*/ 25 h 25"/>
              <a:gd name="T8" fmla="*/ 539 w 569"/>
              <a:gd name="T9" fmla="*/ 25 h 25"/>
              <a:gd name="T10" fmla="*/ 561 w 569"/>
              <a:gd name="T11" fmla="*/ 24 h 25"/>
              <a:gd name="T12" fmla="*/ 569 w 569"/>
              <a:gd name="T13" fmla="*/ 23 h 25"/>
              <a:gd name="T14" fmla="*/ 564 w 569"/>
              <a:gd name="T15" fmla="*/ 21 h 25"/>
              <a:gd name="T16" fmla="*/ 546 w 569"/>
              <a:gd name="T17" fmla="*/ 18 h 25"/>
              <a:gd name="T18" fmla="*/ 218 w 569"/>
              <a:gd name="T19" fmla="*/ 0 h 25"/>
              <a:gd name="T20" fmla="*/ 0 w 569"/>
              <a:gd name="T21" fmla="*/ 6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69" h="25">
                <a:moveTo>
                  <a:pt x="0" y="6"/>
                </a:moveTo>
                <a:lnTo>
                  <a:pt x="104" y="13"/>
                </a:lnTo>
                <a:lnTo>
                  <a:pt x="339" y="22"/>
                </a:lnTo>
                <a:lnTo>
                  <a:pt x="461" y="25"/>
                </a:lnTo>
                <a:lnTo>
                  <a:pt x="539" y="25"/>
                </a:lnTo>
                <a:lnTo>
                  <a:pt x="561" y="24"/>
                </a:lnTo>
                <a:lnTo>
                  <a:pt x="569" y="23"/>
                </a:lnTo>
                <a:lnTo>
                  <a:pt x="564" y="21"/>
                </a:lnTo>
                <a:lnTo>
                  <a:pt x="546" y="18"/>
                </a:lnTo>
                <a:lnTo>
                  <a:pt x="218" y="0"/>
                </a:lnTo>
                <a:lnTo>
                  <a:pt x="0" y="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687" name="Freeform 468"/>
          <p:cNvSpPr>
            <a:spLocks/>
          </p:cNvSpPr>
          <p:nvPr/>
        </p:nvSpPr>
        <p:spPr bwMode="auto">
          <a:xfrm>
            <a:off x="7588250" y="2946401"/>
            <a:ext cx="9525" cy="44450"/>
          </a:xfrm>
          <a:custGeom>
            <a:avLst/>
            <a:gdLst>
              <a:gd name="T0" fmla="*/ 4 w 74"/>
              <a:gd name="T1" fmla="*/ 20 h 299"/>
              <a:gd name="T2" fmla="*/ 19 w 74"/>
              <a:gd name="T3" fmla="*/ 83 h 299"/>
              <a:gd name="T4" fmla="*/ 41 w 74"/>
              <a:gd name="T5" fmla="*/ 181 h 299"/>
              <a:gd name="T6" fmla="*/ 61 w 74"/>
              <a:gd name="T7" fmla="*/ 269 h 299"/>
              <a:gd name="T8" fmla="*/ 74 w 74"/>
              <a:gd name="T9" fmla="*/ 299 h 299"/>
              <a:gd name="T10" fmla="*/ 58 w 74"/>
              <a:gd name="T11" fmla="*/ 156 h 299"/>
              <a:gd name="T12" fmla="*/ 12 w 74"/>
              <a:gd name="T13" fmla="*/ 8 h 299"/>
              <a:gd name="T14" fmla="*/ 4 w 74"/>
              <a:gd name="T15" fmla="*/ 0 h 299"/>
              <a:gd name="T16" fmla="*/ 0 w 74"/>
              <a:gd name="T17" fmla="*/ 0 h 299"/>
              <a:gd name="T18" fmla="*/ 0 w 74"/>
              <a:gd name="T19" fmla="*/ 7 h 299"/>
              <a:gd name="T20" fmla="*/ 4 w 74"/>
              <a:gd name="T21" fmla="*/ 20 h 2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4" h="299">
                <a:moveTo>
                  <a:pt x="4" y="20"/>
                </a:moveTo>
                <a:lnTo>
                  <a:pt x="19" y="83"/>
                </a:lnTo>
                <a:lnTo>
                  <a:pt x="41" y="181"/>
                </a:lnTo>
                <a:lnTo>
                  <a:pt x="61" y="269"/>
                </a:lnTo>
                <a:lnTo>
                  <a:pt x="74" y="299"/>
                </a:lnTo>
                <a:lnTo>
                  <a:pt x="58" y="156"/>
                </a:lnTo>
                <a:lnTo>
                  <a:pt x="12" y="8"/>
                </a:lnTo>
                <a:lnTo>
                  <a:pt x="4" y="0"/>
                </a:lnTo>
                <a:lnTo>
                  <a:pt x="0" y="0"/>
                </a:lnTo>
                <a:lnTo>
                  <a:pt x="0" y="7"/>
                </a:lnTo>
                <a:lnTo>
                  <a:pt x="4" y="2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688" name="Freeform 469"/>
          <p:cNvSpPr>
            <a:spLocks/>
          </p:cNvSpPr>
          <p:nvPr/>
        </p:nvSpPr>
        <p:spPr bwMode="auto">
          <a:xfrm>
            <a:off x="7350125" y="2952751"/>
            <a:ext cx="133350" cy="34925"/>
          </a:xfrm>
          <a:custGeom>
            <a:avLst/>
            <a:gdLst>
              <a:gd name="T0" fmla="*/ 73 w 918"/>
              <a:gd name="T1" fmla="*/ 27 h 243"/>
              <a:gd name="T2" fmla="*/ 250 w 918"/>
              <a:gd name="T3" fmla="*/ 74 h 243"/>
              <a:gd name="T4" fmla="*/ 515 w 918"/>
              <a:gd name="T5" fmla="*/ 151 h 243"/>
              <a:gd name="T6" fmla="*/ 759 w 918"/>
              <a:gd name="T7" fmla="*/ 217 h 243"/>
              <a:gd name="T8" fmla="*/ 887 w 918"/>
              <a:gd name="T9" fmla="*/ 243 h 243"/>
              <a:gd name="T10" fmla="*/ 911 w 918"/>
              <a:gd name="T11" fmla="*/ 241 h 243"/>
              <a:gd name="T12" fmla="*/ 918 w 918"/>
              <a:gd name="T13" fmla="*/ 239 h 243"/>
              <a:gd name="T14" fmla="*/ 911 w 918"/>
              <a:gd name="T15" fmla="*/ 236 h 243"/>
              <a:gd name="T16" fmla="*/ 889 w 918"/>
              <a:gd name="T17" fmla="*/ 231 h 243"/>
              <a:gd name="T18" fmla="*/ 591 w 918"/>
              <a:gd name="T19" fmla="*/ 152 h 243"/>
              <a:gd name="T20" fmla="*/ 232 w 918"/>
              <a:gd name="T21" fmla="*/ 47 h 243"/>
              <a:gd name="T22" fmla="*/ 102 w 918"/>
              <a:gd name="T23" fmla="*/ 13 h 243"/>
              <a:gd name="T24" fmla="*/ 15 w 918"/>
              <a:gd name="T25" fmla="*/ 0 h 243"/>
              <a:gd name="T26" fmla="*/ 5 w 918"/>
              <a:gd name="T27" fmla="*/ 0 h 243"/>
              <a:gd name="T28" fmla="*/ 0 w 918"/>
              <a:gd name="T29" fmla="*/ 2 h 243"/>
              <a:gd name="T30" fmla="*/ 0 w 918"/>
              <a:gd name="T31" fmla="*/ 4 h 243"/>
              <a:gd name="T32" fmla="*/ 5 w 918"/>
              <a:gd name="T33" fmla="*/ 7 h 243"/>
              <a:gd name="T34" fmla="*/ 30 w 918"/>
              <a:gd name="T35" fmla="*/ 15 h 243"/>
              <a:gd name="T36" fmla="*/ 73 w 918"/>
              <a:gd name="T37" fmla="*/ 27 h 2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918" h="243">
                <a:moveTo>
                  <a:pt x="73" y="27"/>
                </a:moveTo>
                <a:lnTo>
                  <a:pt x="250" y="74"/>
                </a:lnTo>
                <a:lnTo>
                  <a:pt x="515" y="151"/>
                </a:lnTo>
                <a:lnTo>
                  <a:pt x="759" y="217"/>
                </a:lnTo>
                <a:lnTo>
                  <a:pt x="887" y="243"/>
                </a:lnTo>
                <a:lnTo>
                  <a:pt x="911" y="241"/>
                </a:lnTo>
                <a:lnTo>
                  <a:pt x="918" y="239"/>
                </a:lnTo>
                <a:lnTo>
                  <a:pt x="911" y="236"/>
                </a:lnTo>
                <a:lnTo>
                  <a:pt x="889" y="231"/>
                </a:lnTo>
                <a:lnTo>
                  <a:pt x="591" y="152"/>
                </a:lnTo>
                <a:lnTo>
                  <a:pt x="232" y="47"/>
                </a:lnTo>
                <a:lnTo>
                  <a:pt x="102" y="13"/>
                </a:lnTo>
                <a:lnTo>
                  <a:pt x="15" y="0"/>
                </a:lnTo>
                <a:lnTo>
                  <a:pt x="5" y="0"/>
                </a:lnTo>
                <a:lnTo>
                  <a:pt x="0" y="2"/>
                </a:lnTo>
                <a:lnTo>
                  <a:pt x="0" y="4"/>
                </a:lnTo>
                <a:lnTo>
                  <a:pt x="5" y="7"/>
                </a:lnTo>
                <a:lnTo>
                  <a:pt x="30" y="15"/>
                </a:lnTo>
                <a:lnTo>
                  <a:pt x="73" y="2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689" name="Freeform 470"/>
          <p:cNvSpPr>
            <a:spLocks/>
          </p:cNvSpPr>
          <p:nvPr/>
        </p:nvSpPr>
        <p:spPr bwMode="auto">
          <a:xfrm>
            <a:off x="7467600" y="2955926"/>
            <a:ext cx="9525" cy="7938"/>
          </a:xfrm>
          <a:custGeom>
            <a:avLst/>
            <a:gdLst>
              <a:gd name="T0" fmla="*/ 18 w 58"/>
              <a:gd name="T1" fmla="*/ 35 h 62"/>
              <a:gd name="T2" fmla="*/ 4 w 58"/>
              <a:gd name="T3" fmla="*/ 54 h 62"/>
              <a:gd name="T4" fmla="*/ 0 w 58"/>
              <a:gd name="T5" fmla="*/ 62 h 62"/>
              <a:gd name="T6" fmla="*/ 8 w 58"/>
              <a:gd name="T7" fmla="*/ 58 h 62"/>
              <a:gd name="T8" fmla="*/ 26 w 58"/>
              <a:gd name="T9" fmla="*/ 44 h 62"/>
              <a:gd name="T10" fmla="*/ 58 w 58"/>
              <a:gd name="T11" fmla="*/ 12 h 62"/>
              <a:gd name="T12" fmla="*/ 53 w 58"/>
              <a:gd name="T13" fmla="*/ 0 h 62"/>
              <a:gd name="T14" fmla="*/ 40 w 58"/>
              <a:gd name="T15" fmla="*/ 11 h 62"/>
              <a:gd name="T16" fmla="*/ 18 w 58"/>
              <a:gd name="T17" fmla="*/ 35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8" h="62">
                <a:moveTo>
                  <a:pt x="18" y="35"/>
                </a:moveTo>
                <a:lnTo>
                  <a:pt x="4" y="54"/>
                </a:lnTo>
                <a:lnTo>
                  <a:pt x="0" y="62"/>
                </a:lnTo>
                <a:lnTo>
                  <a:pt x="8" y="58"/>
                </a:lnTo>
                <a:lnTo>
                  <a:pt x="26" y="44"/>
                </a:lnTo>
                <a:lnTo>
                  <a:pt x="58" y="12"/>
                </a:lnTo>
                <a:lnTo>
                  <a:pt x="53" y="0"/>
                </a:lnTo>
                <a:lnTo>
                  <a:pt x="40" y="11"/>
                </a:lnTo>
                <a:lnTo>
                  <a:pt x="18" y="3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690" name="Freeform 471"/>
          <p:cNvSpPr>
            <a:spLocks/>
          </p:cNvSpPr>
          <p:nvPr/>
        </p:nvSpPr>
        <p:spPr bwMode="auto">
          <a:xfrm>
            <a:off x="7485063" y="2957513"/>
            <a:ext cx="3175" cy="11113"/>
          </a:xfrm>
          <a:custGeom>
            <a:avLst/>
            <a:gdLst>
              <a:gd name="T0" fmla="*/ 3 w 24"/>
              <a:gd name="T1" fmla="*/ 36 h 75"/>
              <a:gd name="T2" fmla="*/ 0 w 24"/>
              <a:gd name="T3" fmla="*/ 75 h 75"/>
              <a:gd name="T4" fmla="*/ 12 w 24"/>
              <a:gd name="T5" fmla="*/ 75 h 75"/>
              <a:gd name="T6" fmla="*/ 24 w 24"/>
              <a:gd name="T7" fmla="*/ 49 h 75"/>
              <a:gd name="T8" fmla="*/ 24 w 24"/>
              <a:gd name="T9" fmla="*/ 17 h 75"/>
              <a:gd name="T10" fmla="*/ 20 w 24"/>
              <a:gd name="T11" fmla="*/ 2 h 75"/>
              <a:gd name="T12" fmla="*/ 16 w 24"/>
              <a:gd name="T13" fmla="*/ 0 h 75"/>
              <a:gd name="T14" fmla="*/ 11 w 24"/>
              <a:gd name="T15" fmla="*/ 11 h 75"/>
              <a:gd name="T16" fmla="*/ 3 w 24"/>
              <a:gd name="T17" fmla="*/ 36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4" h="75">
                <a:moveTo>
                  <a:pt x="3" y="36"/>
                </a:moveTo>
                <a:lnTo>
                  <a:pt x="0" y="75"/>
                </a:lnTo>
                <a:lnTo>
                  <a:pt x="12" y="75"/>
                </a:lnTo>
                <a:lnTo>
                  <a:pt x="24" y="49"/>
                </a:lnTo>
                <a:lnTo>
                  <a:pt x="24" y="17"/>
                </a:lnTo>
                <a:lnTo>
                  <a:pt x="20" y="2"/>
                </a:lnTo>
                <a:lnTo>
                  <a:pt x="16" y="0"/>
                </a:lnTo>
                <a:lnTo>
                  <a:pt x="11" y="11"/>
                </a:lnTo>
                <a:lnTo>
                  <a:pt x="3" y="3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691" name="Freeform 472"/>
          <p:cNvSpPr>
            <a:spLocks/>
          </p:cNvSpPr>
          <p:nvPr/>
        </p:nvSpPr>
        <p:spPr bwMode="auto">
          <a:xfrm>
            <a:off x="7561263" y="2968626"/>
            <a:ext cx="1587" cy="9525"/>
          </a:xfrm>
          <a:custGeom>
            <a:avLst/>
            <a:gdLst>
              <a:gd name="T0" fmla="*/ 0 w 13"/>
              <a:gd name="T1" fmla="*/ 32 h 63"/>
              <a:gd name="T2" fmla="*/ 1 w 13"/>
              <a:gd name="T3" fmla="*/ 51 h 63"/>
              <a:gd name="T4" fmla="*/ 3 w 13"/>
              <a:gd name="T5" fmla="*/ 61 h 63"/>
              <a:gd name="T6" fmla="*/ 6 w 13"/>
              <a:gd name="T7" fmla="*/ 63 h 63"/>
              <a:gd name="T8" fmla="*/ 10 w 13"/>
              <a:gd name="T9" fmla="*/ 57 h 63"/>
              <a:gd name="T10" fmla="*/ 13 w 13"/>
              <a:gd name="T11" fmla="*/ 32 h 63"/>
              <a:gd name="T12" fmla="*/ 10 w 13"/>
              <a:gd name="T13" fmla="*/ 5 h 63"/>
              <a:gd name="T14" fmla="*/ 6 w 13"/>
              <a:gd name="T15" fmla="*/ 0 h 63"/>
              <a:gd name="T16" fmla="*/ 3 w 13"/>
              <a:gd name="T17" fmla="*/ 3 h 63"/>
              <a:gd name="T18" fmla="*/ 1 w 13"/>
              <a:gd name="T19" fmla="*/ 14 h 63"/>
              <a:gd name="T20" fmla="*/ 0 w 13"/>
              <a:gd name="T21" fmla="*/ 32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3" h="63">
                <a:moveTo>
                  <a:pt x="0" y="32"/>
                </a:moveTo>
                <a:lnTo>
                  <a:pt x="1" y="51"/>
                </a:lnTo>
                <a:lnTo>
                  <a:pt x="3" y="61"/>
                </a:lnTo>
                <a:lnTo>
                  <a:pt x="6" y="63"/>
                </a:lnTo>
                <a:lnTo>
                  <a:pt x="10" y="57"/>
                </a:lnTo>
                <a:lnTo>
                  <a:pt x="13" y="32"/>
                </a:lnTo>
                <a:lnTo>
                  <a:pt x="10" y="5"/>
                </a:lnTo>
                <a:lnTo>
                  <a:pt x="6" y="0"/>
                </a:lnTo>
                <a:lnTo>
                  <a:pt x="3" y="3"/>
                </a:lnTo>
                <a:lnTo>
                  <a:pt x="1" y="14"/>
                </a:lnTo>
                <a:lnTo>
                  <a:pt x="0" y="3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692" name="Freeform 473"/>
          <p:cNvSpPr>
            <a:spLocks/>
          </p:cNvSpPr>
          <p:nvPr/>
        </p:nvSpPr>
        <p:spPr bwMode="auto">
          <a:xfrm>
            <a:off x="7483475" y="2974976"/>
            <a:ext cx="1587" cy="6350"/>
          </a:xfrm>
          <a:custGeom>
            <a:avLst/>
            <a:gdLst>
              <a:gd name="T0" fmla="*/ 0 w 16"/>
              <a:gd name="T1" fmla="*/ 27 h 48"/>
              <a:gd name="T2" fmla="*/ 1 w 16"/>
              <a:gd name="T3" fmla="*/ 41 h 48"/>
              <a:gd name="T4" fmla="*/ 4 w 16"/>
              <a:gd name="T5" fmla="*/ 48 h 48"/>
              <a:gd name="T6" fmla="*/ 8 w 16"/>
              <a:gd name="T7" fmla="*/ 48 h 48"/>
              <a:gd name="T8" fmla="*/ 12 w 16"/>
              <a:gd name="T9" fmla="*/ 40 h 48"/>
              <a:gd name="T10" fmla="*/ 16 w 16"/>
              <a:gd name="T11" fmla="*/ 17 h 48"/>
              <a:gd name="T12" fmla="*/ 10 w 16"/>
              <a:gd name="T13" fmla="*/ 0 h 48"/>
              <a:gd name="T14" fmla="*/ 2 w 16"/>
              <a:gd name="T15" fmla="*/ 3 h 48"/>
              <a:gd name="T16" fmla="*/ 0 w 16"/>
              <a:gd name="T17" fmla="*/ 27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6" h="48">
                <a:moveTo>
                  <a:pt x="0" y="27"/>
                </a:moveTo>
                <a:lnTo>
                  <a:pt x="1" y="41"/>
                </a:lnTo>
                <a:lnTo>
                  <a:pt x="4" y="48"/>
                </a:lnTo>
                <a:lnTo>
                  <a:pt x="8" y="48"/>
                </a:lnTo>
                <a:lnTo>
                  <a:pt x="12" y="40"/>
                </a:lnTo>
                <a:lnTo>
                  <a:pt x="16" y="17"/>
                </a:lnTo>
                <a:lnTo>
                  <a:pt x="10" y="0"/>
                </a:lnTo>
                <a:lnTo>
                  <a:pt x="2" y="3"/>
                </a:lnTo>
                <a:lnTo>
                  <a:pt x="0" y="2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693" name="Freeform 474"/>
          <p:cNvSpPr>
            <a:spLocks/>
          </p:cNvSpPr>
          <p:nvPr/>
        </p:nvSpPr>
        <p:spPr bwMode="auto">
          <a:xfrm>
            <a:off x="7519988" y="2986088"/>
            <a:ext cx="9525" cy="1588"/>
          </a:xfrm>
          <a:custGeom>
            <a:avLst/>
            <a:gdLst>
              <a:gd name="T0" fmla="*/ 6 w 63"/>
              <a:gd name="T1" fmla="*/ 10 h 13"/>
              <a:gd name="T2" fmla="*/ 31 w 63"/>
              <a:gd name="T3" fmla="*/ 13 h 13"/>
              <a:gd name="T4" fmla="*/ 58 w 63"/>
              <a:gd name="T5" fmla="*/ 10 h 13"/>
              <a:gd name="T6" fmla="*/ 63 w 63"/>
              <a:gd name="T7" fmla="*/ 6 h 13"/>
              <a:gd name="T8" fmla="*/ 60 w 63"/>
              <a:gd name="T9" fmla="*/ 3 h 13"/>
              <a:gd name="T10" fmla="*/ 50 w 63"/>
              <a:gd name="T11" fmla="*/ 1 h 13"/>
              <a:gd name="T12" fmla="*/ 31 w 63"/>
              <a:gd name="T13" fmla="*/ 0 h 13"/>
              <a:gd name="T14" fmla="*/ 12 w 63"/>
              <a:gd name="T15" fmla="*/ 1 h 13"/>
              <a:gd name="T16" fmla="*/ 2 w 63"/>
              <a:gd name="T17" fmla="*/ 3 h 13"/>
              <a:gd name="T18" fmla="*/ 0 w 63"/>
              <a:gd name="T19" fmla="*/ 6 h 13"/>
              <a:gd name="T20" fmla="*/ 6 w 63"/>
              <a:gd name="T21" fmla="*/ 1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3" h="13">
                <a:moveTo>
                  <a:pt x="6" y="10"/>
                </a:moveTo>
                <a:lnTo>
                  <a:pt x="31" y="13"/>
                </a:lnTo>
                <a:lnTo>
                  <a:pt x="58" y="10"/>
                </a:lnTo>
                <a:lnTo>
                  <a:pt x="63" y="6"/>
                </a:lnTo>
                <a:lnTo>
                  <a:pt x="60" y="3"/>
                </a:lnTo>
                <a:lnTo>
                  <a:pt x="50" y="1"/>
                </a:lnTo>
                <a:lnTo>
                  <a:pt x="31" y="0"/>
                </a:lnTo>
                <a:lnTo>
                  <a:pt x="12" y="1"/>
                </a:lnTo>
                <a:lnTo>
                  <a:pt x="2" y="3"/>
                </a:lnTo>
                <a:lnTo>
                  <a:pt x="0" y="6"/>
                </a:lnTo>
                <a:lnTo>
                  <a:pt x="6" y="1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694" name="Freeform 475"/>
          <p:cNvSpPr>
            <a:spLocks/>
          </p:cNvSpPr>
          <p:nvPr/>
        </p:nvSpPr>
        <p:spPr bwMode="auto">
          <a:xfrm>
            <a:off x="7488238" y="2989263"/>
            <a:ext cx="11112" cy="1588"/>
          </a:xfrm>
          <a:custGeom>
            <a:avLst/>
            <a:gdLst>
              <a:gd name="T0" fmla="*/ 10 w 72"/>
              <a:gd name="T1" fmla="*/ 10 h 13"/>
              <a:gd name="T2" fmla="*/ 43 w 72"/>
              <a:gd name="T3" fmla="*/ 13 h 13"/>
              <a:gd name="T4" fmla="*/ 72 w 72"/>
              <a:gd name="T5" fmla="*/ 10 h 13"/>
              <a:gd name="T6" fmla="*/ 71 w 72"/>
              <a:gd name="T7" fmla="*/ 3 h 13"/>
              <a:gd name="T8" fmla="*/ 35 w 72"/>
              <a:gd name="T9" fmla="*/ 0 h 13"/>
              <a:gd name="T10" fmla="*/ 15 w 72"/>
              <a:gd name="T11" fmla="*/ 1 h 13"/>
              <a:gd name="T12" fmla="*/ 3 w 72"/>
              <a:gd name="T13" fmla="*/ 3 h 13"/>
              <a:gd name="T14" fmla="*/ 0 w 72"/>
              <a:gd name="T15" fmla="*/ 4 h 13"/>
              <a:gd name="T16" fmla="*/ 1 w 72"/>
              <a:gd name="T17" fmla="*/ 6 h 13"/>
              <a:gd name="T18" fmla="*/ 4 w 72"/>
              <a:gd name="T19" fmla="*/ 8 h 13"/>
              <a:gd name="T20" fmla="*/ 10 w 72"/>
              <a:gd name="T21" fmla="*/ 1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2" h="13">
                <a:moveTo>
                  <a:pt x="10" y="10"/>
                </a:moveTo>
                <a:lnTo>
                  <a:pt x="43" y="13"/>
                </a:lnTo>
                <a:lnTo>
                  <a:pt x="72" y="10"/>
                </a:lnTo>
                <a:lnTo>
                  <a:pt x="71" y="3"/>
                </a:lnTo>
                <a:lnTo>
                  <a:pt x="35" y="0"/>
                </a:lnTo>
                <a:lnTo>
                  <a:pt x="15" y="1"/>
                </a:lnTo>
                <a:lnTo>
                  <a:pt x="3" y="3"/>
                </a:lnTo>
                <a:lnTo>
                  <a:pt x="0" y="4"/>
                </a:lnTo>
                <a:lnTo>
                  <a:pt x="1" y="6"/>
                </a:lnTo>
                <a:lnTo>
                  <a:pt x="4" y="8"/>
                </a:lnTo>
                <a:lnTo>
                  <a:pt x="10" y="1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695" name="Freeform 476"/>
          <p:cNvSpPr>
            <a:spLocks/>
          </p:cNvSpPr>
          <p:nvPr/>
        </p:nvSpPr>
        <p:spPr bwMode="auto">
          <a:xfrm>
            <a:off x="7512050" y="2992438"/>
            <a:ext cx="46037" cy="4763"/>
          </a:xfrm>
          <a:custGeom>
            <a:avLst/>
            <a:gdLst>
              <a:gd name="T0" fmla="*/ 38 w 315"/>
              <a:gd name="T1" fmla="*/ 10 h 28"/>
              <a:gd name="T2" fmla="*/ 222 w 315"/>
              <a:gd name="T3" fmla="*/ 28 h 28"/>
              <a:gd name="T4" fmla="*/ 315 w 315"/>
              <a:gd name="T5" fmla="*/ 22 h 28"/>
              <a:gd name="T6" fmla="*/ 255 w 315"/>
              <a:gd name="T7" fmla="*/ 14 h 28"/>
              <a:gd name="T8" fmla="*/ 121 w 315"/>
              <a:gd name="T9" fmla="*/ 4 h 28"/>
              <a:gd name="T10" fmla="*/ 39 w 315"/>
              <a:gd name="T11" fmla="*/ 0 h 28"/>
              <a:gd name="T12" fmla="*/ 0 w 315"/>
              <a:gd name="T13" fmla="*/ 0 h 28"/>
              <a:gd name="T14" fmla="*/ 0 w 315"/>
              <a:gd name="T15" fmla="*/ 3 h 28"/>
              <a:gd name="T16" fmla="*/ 38 w 315"/>
              <a:gd name="T17" fmla="*/ 10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15" h="28">
                <a:moveTo>
                  <a:pt x="38" y="10"/>
                </a:moveTo>
                <a:lnTo>
                  <a:pt x="222" y="28"/>
                </a:lnTo>
                <a:lnTo>
                  <a:pt x="315" y="22"/>
                </a:lnTo>
                <a:lnTo>
                  <a:pt x="255" y="14"/>
                </a:lnTo>
                <a:lnTo>
                  <a:pt x="121" y="4"/>
                </a:lnTo>
                <a:lnTo>
                  <a:pt x="39" y="0"/>
                </a:lnTo>
                <a:lnTo>
                  <a:pt x="0" y="0"/>
                </a:lnTo>
                <a:lnTo>
                  <a:pt x="0" y="3"/>
                </a:lnTo>
                <a:lnTo>
                  <a:pt x="38" y="1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696" name="Freeform 477"/>
          <p:cNvSpPr>
            <a:spLocks/>
          </p:cNvSpPr>
          <p:nvPr/>
        </p:nvSpPr>
        <p:spPr bwMode="auto">
          <a:xfrm>
            <a:off x="7653338" y="2992438"/>
            <a:ext cx="12700" cy="1588"/>
          </a:xfrm>
          <a:custGeom>
            <a:avLst/>
            <a:gdLst>
              <a:gd name="T0" fmla="*/ 8 w 88"/>
              <a:gd name="T1" fmla="*/ 11 h 14"/>
              <a:gd name="T2" fmla="*/ 43 w 88"/>
              <a:gd name="T3" fmla="*/ 14 h 14"/>
              <a:gd name="T4" fmla="*/ 81 w 88"/>
              <a:gd name="T5" fmla="*/ 11 h 14"/>
              <a:gd name="T6" fmla="*/ 86 w 88"/>
              <a:gd name="T7" fmla="*/ 9 h 14"/>
              <a:gd name="T8" fmla="*/ 88 w 88"/>
              <a:gd name="T9" fmla="*/ 7 h 14"/>
              <a:gd name="T10" fmla="*/ 88 w 88"/>
              <a:gd name="T11" fmla="*/ 4 h 14"/>
              <a:gd name="T12" fmla="*/ 84 w 88"/>
              <a:gd name="T13" fmla="*/ 3 h 14"/>
              <a:gd name="T14" fmla="*/ 68 w 88"/>
              <a:gd name="T15" fmla="*/ 1 h 14"/>
              <a:gd name="T16" fmla="*/ 43 w 88"/>
              <a:gd name="T17" fmla="*/ 0 h 14"/>
              <a:gd name="T18" fmla="*/ 19 w 88"/>
              <a:gd name="T19" fmla="*/ 1 h 14"/>
              <a:gd name="T20" fmla="*/ 3 w 88"/>
              <a:gd name="T21" fmla="*/ 3 h 14"/>
              <a:gd name="T22" fmla="*/ 0 w 88"/>
              <a:gd name="T23" fmla="*/ 4 h 14"/>
              <a:gd name="T24" fmla="*/ 0 w 88"/>
              <a:gd name="T25" fmla="*/ 7 h 14"/>
              <a:gd name="T26" fmla="*/ 2 w 88"/>
              <a:gd name="T27" fmla="*/ 9 h 14"/>
              <a:gd name="T28" fmla="*/ 8 w 88"/>
              <a:gd name="T29" fmla="*/ 11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88" h="14">
                <a:moveTo>
                  <a:pt x="8" y="11"/>
                </a:moveTo>
                <a:lnTo>
                  <a:pt x="43" y="14"/>
                </a:lnTo>
                <a:lnTo>
                  <a:pt x="81" y="11"/>
                </a:lnTo>
                <a:lnTo>
                  <a:pt x="86" y="9"/>
                </a:lnTo>
                <a:lnTo>
                  <a:pt x="88" y="7"/>
                </a:lnTo>
                <a:lnTo>
                  <a:pt x="88" y="4"/>
                </a:lnTo>
                <a:lnTo>
                  <a:pt x="84" y="3"/>
                </a:lnTo>
                <a:lnTo>
                  <a:pt x="68" y="1"/>
                </a:lnTo>
                <a:lnTo>
                  <a:pt x="43" y="0"/>
                </a:lnTo>
                <a:lnTo>
                  <a:pt x="19" y="1"/>
                </a:lnTo>
                <a:lnTo>
                  <a:pt x="3" y="3"/>
                </a:lnTo>
                <a:lnTo>
                  <a:pt x="0" y="4"/>
                </a:lnTo>
                <a:lnTo>
                  <a:pt x="0" y="7"/>
                </a:lnTo>
                <a:lnTo>
                  <a:pt x="2" y="9"/>
                </a:lnTo>
                <a:lnTo>
                  <a:pt x="8" y="1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697" name="Freeform 478"/>
          <p:cNvSpPr>
            <a:spLocks/>
          </p:cNvSpPr>
          <p:nvPr/>
        </p:nvSpPr>
        <p:spPr bwMode="auto">
          <a:xfrm>
            <a:off x="7616825" y="2995613"/>
            <a:ext cx="23812" cy="1588"/>
          </a:xfrm>
          <a:custGeom>
            <a:avLst/>
            <a:gdLst>
              <a:gd name="T0" fmla="*/ 16 w 164"/>
              <a:gd name="T1" fmla="*/ 8 h 11"/>
              <a:gd name="T2" fmla="*/ 82 w 164"/>
              <a:gd name="T3" fmla="*/ 11 h 11"/>
              <a:gd name="T4" fmla="*/ 150 w 164"/>
              <a:gd name="T5" fmla="*/ 8 h 11"/>
              <a:gd name="T6" fmla="*/ 160 w 164"/>
              <a:gd name="T7" fmla="*/ 7 h 11"/>
              <a:gd name="T8" fmla="*/ 164 w 164"/>
              <a:gd name="T9" fmla="*/ 5 h 11"/>
              <a:gd name="T10" fmla="*/ 163 w 164"/>
              <a:gd name="T11" fmla="*/ 4 h 11"/>
              <a:gd name="T12" fmla="*/ 157 w 164"/>
              <a:gd name="T13" fmla="*/ 3 h 11"/>
              <a:gd name="T14" fmla="*/ 128 w 164"/>
              <a:gd name="T15" fmla="*/ 1 h 11"/>
              <a:gd name="T16" fmla="*/ 82 w 164"/>
              <a:gd name="T17" fmla="*/ 0 h 11"/>
              <a:gd name="T18" fmla="*/ 35 w 164"/>
              <a:gd name="T19" fmla="*/ 1 h 11"/>
              <a:gd name="T20" fmla="*/ 7 w 164"/>
              <a:gd name="T21" fmla="*/ 3 h 11"/>
              <a:gd name="T22" fmla="*/ 0 w 164"/>
              <a:gd name="T23" fmla="*/ 4 h 11"/>
              <a:gd name="T24" fmla="*/ 0 w 164"/>
              <a:gd name="T25" fmla="*/ 5 h 11"/>
              <a:gd name="T26" fmla="*/ 4 w 164"/>
              <a:gd name="T27" fmla="*/ 7 h 11"/>
              <a:gd name="T28" fmla="*/ 16 w 164"/>
              <a:gd name="T29" fmla="*/ 8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64" h="11">
                <a:moveTo>
                  <a:pt x="16" y="8"/>
                </a:moveTo>
                <a:lnTo>
                  <a:pt x="82" y="11"/>
                </a:lnTo>
                <a:lnTo>
                  <a:pt x="150" y="8"/>
                </a:lnTo>
                <a:lnTo>
                  <a:pt x="160" y="7"/>
                </a:lnTo>
                <a:lnTo>
                  <a:pt x="164" y="5"/>
                </a:lnTo>
                <a:lnTo>
                  <a:pt x="163" y="4"/>
                </a:lnTo>
                <a:lnTo>
                  <a:pt x="157" y="3"/>
                </a:lnTo>
                <a:lnTo>
                  <a:pt x="128" y="1"/>
                </a:lnTo>
                <a:lnTo>
                  <a:pt x="82" y="0"/>
                </a:lnTo>
                <a:lnTo>
                  <a:pt x="35" y="1"/>
                </a:lnTo>
                <a:lnTo>
                  <a:pt x="7" y="3"/>
                </a:lnTo>
                <a:lnTo>
                  <a:pt x="0" y="4"/>
                </a:lnTo>
                <a:lnTo>
                  <a:pt x="0" y="5"/>
                </a:lnTo>
                <a:lnTo>
                  <a:pt x="4" y="7"/>
                </a:lnTo>
                <a:lnTo>
                  <a:pt x="16" y="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698" name="Freeform 479"/>
          <p:cNvSpPr>
            <a:spLocks/>
          </p:cNvSpPr>
          <p:nvPr/>
        </p:nvSpPr>
        <p:spPr bwMode="auto">
          <a:xfrm>
            <a:off x="7569200" y="2998788"/>
            <a:ext cx="28575" cy="1588"/>
          </a:xfrm>
          <a:custGeom>
            <a:avLst/>
            <a:gdLst>
              <a:gd name="T0" fmla="*/ 21 w 203"/>
              <a:gd name="T1" fmla="*/ 8 h 11"/>
              <a:gd name="T2" fmla="*/ 106 w 203"/>
              <a:gd name="T3" fmla="*/ 11 h 11"/>
              <a:gd name="T4" fmla="*/ 187 w 203"/>
              <a:gd name="T5" fmla="*/ 8 h 11"/>
              <a:gd name="T6" fmla="*/ 198 w 203"/>
              <a:gd name="T7" fmla="*/ 7 h 11"/>
              <a:gd name="T8" fmla="*/ 203 w 203"/>
              <a:gd name="T9" fmla="*/ 5 h 11"/>
              <a:gd name="T10" fmla="*/ 201 w 203"/>
              <a:gd name="T11" fmla="*/ 4 h 11"/>
              <a:gd name="T12" fmla="*/ 192 w 203"/>
              <a:gd name="T13" fmla="*/ 3 h 11"/>
              <a:gd name="T14" fmla="*/ 156 w 203"/>
              <a:gd name="T15" fmla="*/ 1 h 11"/>
              <a:gd name="T16" fmla="*/ 98 w 203"/>
              <a:gd name="T17" fmla="*/ 0 h 11"/>
              <a:gd name="T18" fmla="*/ 41 w 203"/>
              <a:gd name="T19" fmla="*/ 1 h 11"/>
              <a:gd name="T20" fmla="*/ 7 w 203"/>
              <a:gd name="T21" fmla="*/ 3 h 11"/>
              <a:gd name="T22" fmla="*/ 0 w 203"/>
              <a:gd name="T23" fmla="*/ 4 h 11"/>
              <a:gd name="T24" fmla="*/ 0 w 203"/>
              <a:gd name="T25" fmla="*/ 5 h 11"/>
              <a:gd name="T26" fmla="*/ 7 w 203"/>
              <a:gd name="T27" fmla="*/ 7 h 11"/>
              <a:gd name="T28" fmla="*/ 21 w 203"/>
              <a:gd name="T29" fmla="*/ 8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03" h="11">
                <a:moveTo>
                  <a:pt x="21" y="8"/>
                </a:moveTo>
                <a:lnTo>
                  <a:pt x="106" y="11"/>
                </a:lnTo>
                <a:lnTo>
                  <a:pt x="187" y="8"/>
                </a:lnTo>
                <a:lnTo>
                  <a:pt x="198" y="7"/>
                </a:lnTo>
                <a:lnTo>
                  <a:pt x="203" y="5"/>
                </a:lnTo>
                <a:lnTo>
                  <a:pt x="201" y="4"/>
                </a:lnTo>
                <a:lnTo>
                  <a:pt x="192" y="3"/>
                </a:lnTo>
                <a:lnTo>
                  <a:pt x="156" y="1"/>
                </a:lnTo>
                <a:lnTo>
                  <a:pt x="98" y="0"/>
                </a:lnTo>
                <a:lnTo>
                  <a:pt x="41" y="1"/>
                </a:lnTo>
                <a:lnTo>
                  <a:pt x="7" y="3"/>
                </a:lnTo>
                <a:lnTo>
                  <a:pt x="0" y="4"/>
                </a:lnTo>
                <a:lnTo>
                  <a:pt x="0" y="5"/>
                </a:lnTo>
                <a:lnTo>
                  <a:pt x="7" y="7"/>
                </a:lnTo>
                <a:lnTo>
                  <a:pt x="21" y="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699" name="Freeform 480"/>
          <p:cNvSpPr>
            <a:spLocks/>
          </p:cNvSpPr>
          <p:nvPr/>
        </p:nvSpPr>
        <p:spPr bwMode="auto">
          <a:xfrm>
            <a:off x="7562850" y="3016251"/>
            <a:ext cx="31750" cy="1588"/>
          </a:xfrm>
          <a:custGeom>
            <a:avLst/>
            <a:gdLst>
              <a:gd name="T0" fmla="*/ 21 w 216"/>
              <a:gd name="T1" fmla="*/ 8 h 11"/>
              <a:gd name="T2" fmla="*/ 108 w 216"/>
              <a:gd name="T3" fmla="*/ 11 h 11"/>
              <a:gd name="T4" fmla="*/ 197 w 216"/>
              <a:gd name="T5" fmla="*/ 8 h 11"/>
              <a:gd name="T6" fmla="*/ 210 w 216"/>
              <a:gd name="T7" fmla="*/ 7 h 11"/>
              <a:gd name="T8" fmla="*/ 216 w 216"/>
              <a:gd name="T9" fmla="*/ 5 h 11"/>
              <a:gd name="T10" fmla="*/ 215 w 216"/>
              <a:gd name="T11" fmla="*/ 4 h 11"/>
              <a:gd name="T12" fmla="*/ 207 w 216"/>
              <a:gd name="T13" fmla="*/ 3 h 11"/>
              <a:gd name="T14" fmla="*/ 170 w 216"/>
              <a:gd name="T15" fmla="*/ 1 h 11"/>
              <a:gd name="T16" fmla="*/ 108 w 216"/>
              <a:gd name="T17" fmla="*/ 0 h 11"/>
              <a:gd name="T18" fmla="*/ 46 w 216"/>
              <a:gd name="T19" fmla="*/ 1 h 11"/>
              <a:gd name="T20" fmla="*/ 10 w 216"/>
              <a:gd name="T21" fmla="*/ 3 h 11"/>
              <a:gd name="T22" fmla="*/ 1 w 216"/>
              <a:gd name="T23" fmla="*/ 4 h 11"/>
              <a:gd name="T24" fmla="*/ 0 w 216"/>
              <a:gd name="T25" fmla="*/ 5 h 11"/>
              <a:gd name="T26" fmla="*/ 7 w 216"/>
              <a:gd name="T27" fmla="*/ 7 h 11"/>
              <a:gd name="T28" fmla="*/ 21 w 216"/>
              <a:gd name="T29" fmla="*/ 8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16" h="11">
                <a:moveTo>
                  <a:pt x="21" y="8"/>
                </a:moveTo>
                <a:lnTo>
                  <a:pt x="108" y="11"/>
                </a:lnTo>
                <a:lnTo>
                  <a:pt x="197" y="8"/>
                </a:lnTo>
                <a:lnTo>
                  <a:pt x="210" y="7"/>
                </a:lnTo>
                <a:lnTo>
                  <a:pt x="216" y="5"/>
                </a:lnTo>
                <a:lnTo>
                  <a:pt x="215" y="4"/>
                </a:lnTo>
                <a:lnTo>
                  <a:pt x="207" y="3"/>
                </a:lnTo>
                <a:lnTo>
                  <a:pt x="170" y="1"/>
                </a:lnTo>
                <a:lnTo>
                  <a:pt x="108" y="0"/>
                </a:lnTo>
                <a:lnTo>
                  <a:pt x="46" y="1"/>
                </a:lnTo>
                <a:lnTo>
                  <a:pt x="10" y="3"/>
                </a:lnTo>
                <a:lnTo>
                  <a:pt x="1" y="4"/>
                </a:lnTo>
                <a:lnTo>
                  <a:pt x="0" y="5"/>
                </a:lnTo>
                <a:lnTo>
                  <a:pt x="7" y="7"/>
                </a:lnTo>
                <a:lnTo>
                  <a:pt x="21" y="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908" name="Picture 4" descr="C:\Users\Светлана\Desktop\r.pn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0325" y="732305"/>
            <a:ext cx="1921511" cy="2297277"/>
          </a:xfrm>
          <a:prstGeom prst="rect">
            <a:avLst/>
          </a:prstGeom>
          <a:noFill/>
          <a:effectLst>
            <a:softEdge rad="127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50167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победа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22" presetClass="entr" presetSubtype="8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10"/>
                                        <p:tgtEl>
                                          <p:spTgt spid="169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1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0"/>
                                        <p:tgtEl>
                                          <p:spTgt spid="169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2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"/>
                                        <p:tgtEl>
                                          <p:spTgt spid="169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3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10"/>
                                        <p:tgtEl>
                                          <p:spTgt spid="169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4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10"/>
                                        <p:tgtEl>
                                          <p:spTgt spid="169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5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10"/>
                                        <p:tgtEl>
                                          <p:spTgt spid="169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6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10"/>
                                        <p:tgtEl>
                                          <p:spTgt spid="169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7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10"/>
                                        <p:tgtEl>
                                          <p:spTgt spid="169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8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10"/>
                                        <p:tgtEl>
                                          <p:spTgt spid="169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9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10"/>
                                        <p:tgtEl>
                                          <p:spTgt spid="169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6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10"/>
                                        <p:tgtEl>
                                          <p:spTgt spid="169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1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10"/>
                                        <p:tgtEl>
                                          <p:spTgt spid="169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2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10"/>
                                        <p:tgtEl>
                                          <p:spTgt spid="169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30"/>
                            </p:stCondLst>
                            <p:childTnLst>
                              <p:par>
                                <p:cTn id="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10"/>
                                        <p:tgtEl>
                                          <p:spTgt spid="169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40"/>
                            </p:stCondLst>
                            <p:childTnLst>
                              <p:par>
                                <p:cTn id="6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10"/>
                                        <p:tgtEl>
                                          <p:spTgt spid="16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50"/>
                            </p:stCondLst>
                            <p:childTnLst>
                              <p:par>
                                <p:cTn id="7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10"/>
                                        <p:tgtEl>
                                          <p:spTgt spid="169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660"/>
                            </p:stCondLst>
                            <p:childTnLst>
                              <p:par>
                                <p:cTn id="7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10"/>
                                        <p:tgtEl>
                                          <p:spTgt spid="169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670"/>
                            </p:stCondLst>
                            <p:childTnLst>
                              <p:par>
                                <p:cTn id="8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10"/>
                                        <p:tgtEl>
                                          <p:spTgt spid="169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680"/>
                            </p:stCondLst>
                            <p:childTnLst>
                              <p:par>
                                <p:cTn id="8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10"/>
                                        <p:tgtEl>
                                          <p:spTgt spid="169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690"/>
                            </p:stCondLst>
                            <p:childTnLst>
                              <p:par>
                                <p:cTn id="8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10"/>
                                        <p:tgtEl>
                                          <p:spTgt spid="169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700"/>
                            </p:stCondLst>
                            <p:childTnLst>
                              <p:par>
                                <p:cTn id="9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10"/>
                                        <p:tgtEl>
                                          <p:spTgt spid="169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710"/>
                            </p:stCondLst>
                            <p:childTnLst>
                              <p:par>
                                <p:cTn id="9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10"/>
                                        <p:tgtEl>
                                          <p:spTgt spid="169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720"/>
                            </p:stCondLst>
                            <p:childTnLst>
                              <p:par>
                                <p:cTn id="10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10"/>
                                        <p:tgtEl>
                                          <p:spTgt spid="169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730"/>
                            </p:stCondLst>
                            <p:childTnLst>
                              <p:par>
                                <p:cTn id="10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10"/>
                                        <p:tgtEl>
                                          <p:spTgt spid="169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740"/>
                            </p:stCondLst>
                            <p:childTnLst>
                              <p:par>
                                <p:cTn id="10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10"/>
                                        <p:tgtEl>
                                          <p:spTgt spid="169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750"/>
                            </p:stCondLst>
                            <p:childTnLst>
                              <p:par>
                                <p:cTn id="1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10"/>
                                        <p:tgtEl>
                                          <p:spTgt spid="169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760"/>
                            </p:stCondLst>
                            <p:childTnLst>
                              <p:par>
                                <p:cTn id="1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" dur="10"/>
                                        <p:tgtEl>
                                          <p:spTgt spid="169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770"/>
                            </p:stCondLst>
                            <p:childTnLst>
                              <p:par>
                                <p:cTn id="1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10"/>
                                        <p:tgtEl>
                                          <p:spTgt spid="169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780"/>
                            </p:stCondLst>
                            <p:childTnLst>
                              <p:par>
                                <p:cTn id="1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6" dur="10"/>
                                        <p:tgtEl>
                                          <p:spTgt spid="169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790"/>
                            </p:stCondLst>
                            <p:childTnLst>
                              <p:par>
                                <p:cTn id="1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0" dur="10"/>
                                        <p:tgtEl>
                                          <p:spTgt spid="169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800"/>
                            </p:stCondLst>
                            <p:childTnLst>
                              <p:par>
                                <p:cTn id="1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4" dur="10"/>
                                        <p:tgtEl>
                                          <p:spTgt spid="169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810"/>
                            </p:stCondLst>
                            <p:childTnLst>
                              <p:par>
                                <p:cTn id="1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8" dur="10"/>
                                        <p:tgtEl>
                                          <p:spTgt spid="169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820"/>
                            </p:stCondLst>
                            <p:childTnLst>
                              <p:par>
                                <p:cTn id="1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2" dur="10"/>
                                        <p:tgtEl>
                                          <p:spTgt spid="169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830"/>
                            </p:stCondLst>
                            <p:childTnLst>
                              <p:par>
                                <p:cTn id="1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6" dur="10"/>
                                        <p:tgtEl>
                                          <p:spTgt spid="169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840"/>
                            </p:stCondLst>
                            <p:childTnLst>
                              <p:par>
                                <p:cTn id="1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0" dur="10"/>
                                        <p:tgtEl>
                                          <p:spTgt spid="169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850"/>
                            </p:stCondLst>
                            <p:childTnLst>
                              <p:par>
                                <p:cTn id="1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4" dur="10"/>
                                        <p:tgtEl>
                                          <p:spTgt spid="169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860"/>
                            </p:stCondLst>
                            <p:childTnLst>
                              <p:par>
                                <p:cTn id="1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8" dur="10"/>
                                        <p:tgtEl>
                                          <p:spTgt spid="169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870"/>
                            </p:stCondLst>
                            <p:childTnLst>
                              <p:par>
                                <p:cTn id="1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2" dur="10"/>
                                        <p:tgtEl>
                                          <p:spTgt spid="169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880"/>
                            </p:stCondLst>
                            <p:childTnLst>
                              <p:par>
                                <p:cTn id="1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6" dur="10"/>
                                        <p:tgtEl>
                                          <p:spTgt spid="169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7" fill="hold">
                            <p:stCondLst>
                              <p:cond delay="890"/>
                            </p:stCondLst>
                            <p:childTnLst>
                              <p:par>
                                <p:cTn id="16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0" dur="10"/>
                                        <p:tgtEl>
                                          <p:spTgt spid="169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1" fill="hold">
                            <p:stCondLst>
                              <p:cond delay="900"/>
                            </p:stCondLst>
                            <p:childTnLst>
                              <p:par>
                                <p:cTn id="17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4" dur="10"/>
                                        <p:tgtEl>
                                          <p:spTgt spid="169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5" fill="hold">
                            <p:stCondLst>
                              <p:cond delay="910"/>
                            </p:stCondLst>
                            <p:childTnLst>
                              <p:par>
                                <p:cTn id="17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8" dur="10"/>
                                        <p:tgtEl>
                                          <p:spTgt spid="169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9" fill="hold">
                            <p:stCondLst>
                              <p:cond delay="920"/>
                            </p:stCondLst>
                            <p:childTnLst>
                              <p:par>
                                <p:cTn id="18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2" dur="10"/>
                                        <p:tgtEl>
                                          <p:spTgt spid="169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3" fill="hold">
                            <p:stCondLst>
                              <p:cond delay="930"/>
                            </p:stCondLst>
                            <p:childTnLst>
                              <p:par>
                                <p:cTn id="18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6" dur="10"/>
                                        <p:tgtEl>
                                          <p:spTgt spid="169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>
                            <p:stCondLst>
                              <p:cond delay="940"/>
                            </p:stCondLst>
                            <p:childTnLst>
                              <p:par>
                                <p:cTn id="18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0" dur="10"/>
                                        <p:tgtEl>
                                          <p:spTgt spid="169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1" fill="hold">
                            <p:stCondLst>
                              <p:cond delay="950"/>
                            </p:stCondLst>
                            <p:childTnLst>
                              <p:par>
                                <p:cTn id="19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4" dur="10"/>
                                        <p:tgtEl>
                                          <p:spTgt spid="169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5" fill="hold">
                            <p:stCondLst>
                              <p:cond delay="960"/>
                            </p:stCondLst>
                            <p:childTnLst>
                              <p:par>
                                <p:cTn id="19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8" dur="10"/>
                                        <p:tgtEl>
                                          <p:spTgt spid="169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9" fill="hold">
                            <p:stCondLst>
                              <p:cond delay="970"/>
                            </p:stCondLst>
                            <p:childTnLst>
                              <p:par>
                                <p:cTn id="20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2" dur="10"/>
                                        <p:tgtEl>
                                          <p:spTgt spid="169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3" fill="hold">
                            <p:stCondLst>
                              <p:cond delay="980"/>
                            </p:stCondLst>
                            <p:childTnLst>
                              <p:par>
                                <p:cTn id="20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6" dur="10"/>
                                        <p:tgtEl>
                                          <p:spTgt spid="169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7" fill="hold">
                            <p:stCondLst>
                              <p:cond delay="990"/>
                            </p:stCondLst>
                            <p:childTnLst>
                              <p:par>
                                <p:cTn id="20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0" dur="10"/>
                                        <p:tgtEl>
                                          <p:spTgt spid="169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1" fill="hold">
                            <p:stCondLst>
                              <p:cond delay="1000"/>
                            </p:stCondLst>
                            <p:childTnLst>
                              <p:par>
                                <p:cTn id="2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4" dur="10"/>
                                        <p:tgtEl>
                                          <p:spTgt spid="169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5" fill="hold">
                            <p:stCondLst>
                              <p:cond delay="1010"/>
                            </p:stCondLst>
                            <p:childTnLst>
                              <p:par>
                                <p:cTn id="2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8" dur="10"/>
                                        <p:tgtEl>
                                          <p:spTgt spid="169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9" fill="hold">
                            <p:stCondLst>
                              <p:cond delay="1020"/>
                            </p:stCondLst>
                            <p:childTnLst>
                              <p:par>
                                <p:cTn id="2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2" dur="10"/>
                                        <p:tgtEl>
                                          <p:spTgt spid="169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3" fill="hold">
                            <p:stCondLst>
                              <p:cond delay="1030"/>
                            </p:stCondLst>
                            <p:childTnLst>
                              <p:par>
                                <p:cTn id="2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6" dur="10"/>
                                        <p:tgtEl>
                                          <p:spTgt spid="169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7" fill="hold">
                            <p:stCondLst>
                              <p:cond delay="1040"/>
                            </p:stCondLst>
                            <p:childTnLst>
                              <p:par>
                                <p:cTn id="2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0" dur="10"/>
                                        <p:tgtEl>
                                          <p:spTgt spid="169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1" fill="hold">
                            <p:stCondLst>
                              <p:cond delay="1050"/>
                            </p:stCondLst>
                            <p:childTnLst>
                              <p:par>
                                <p:cTn id="2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4" dur="10"/>
                                        <p:tgtEl>
                                          <p:spTgt spid="169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5" fill="hold">
                            <p:stCondLst>
                              <p:cond delay="1060"/>
                            </p:stCondLst>
                            <p:childTnLst>
                              <p:par>
                                <p:cTn id="2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8" dur="10"/>
                                        <p:tgtEl>
                                          <p:spTgt spid="169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9" fill="hold">
                            <p:stCondLst>
                              <p:cond delay="1070"/>
                            </p:stCondLst>
                            <p:childTnLst>
                              <p:par>
                                <p:cTn id="2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2" dur="10"/>
                                        <p:tgtEl>
                                          <p:spTgt spid="169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3" fill="hold">
                            <p:stCondLst>
                              <p:cond delay="1080"/>
                            </p:stCondLst>
                            <p:childTnLst>
                              <p:par>
                                <p:cTn id="2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6" dur="10"/>
                                        <p:tgtEl>
                                          <p:spTgt spid="169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7" fill="hold">
                            <p:stCondLst>
                              <p:cond delay="1090"/>
                            </p:stCondLst>
                            <p:childTnLst>
                              <p:par>
                                <p:cTn id="2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0" dur="10"/>
                                        <p:tgtEl>
                                          <p:spTgt spid="169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1" fill="hold">
                            <p:stCondLst>
                              <p:cond delay="1100"/>
                            </p:stCondLst>
                            <p:childTnLst>
                              <p:par>
                                <p:cTn id="2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4" dur="10"/>
                                        <p:tgtEl>
                                          <p:spTgt spid="169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5" fill="hold">
                            <p:stCondLst>
                              <p:cond delay="1110"/>
                            </p:stCondLst>
                            <p:childTnLst>
                              <p:par>
                                <p:cTn id="2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8" dur="10"/>
                                        <p:tgtEl>
                                          <p:spTgt spid="169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9" fill="hold">
                            <p:stCondLst>
                              <p:cond delay="1120"/>
                            </p:stCondLst>
                            <p:childTnLst>
                              <p:par>
                                <p:cTn id="2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2" dur="10"/>
                                        <p:tgtEl>
                                          <p:spTgt spid="16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3" fill="hold">
                            <p:stCondLst>
                              <p:cond delay="1130"/>
                            </p:stCondLst>
                            <p:childTnLst>
                              <p:par>
                                <p:cTn id="2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6" dur="10"/>
                                        <p:tgtEl>
                                          <p:spTgt spid="169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7" fill="hold">
                            <p:stCondLst>
                              <p:cond delay="1140"/>
                            </p:stCondLst>
                            <p:childTnLst>
                              <p:par>
                                <p:cTn id="26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0" dur="10"/>
                                        <p:tgtEl>
                                          <p:spTgt spid="16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1" fill="hold">
                            <p:stCondLst>
                              <p:cond delay="1150"/>
                            </p:stCondLst>
                            <p:childTnLst>
                              <p:par>
                                <p:cTn id="27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4" dur="10"/>
                                        <p:tgtEl>
                                          <p:spTgt spid="169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5" fill="hold">
                            <p:stCondLst>
                              <p:cond delay="1160"/>
                            </p:stCondLst>
                            <p:childTnLst>
                              <p:par>
                                <p:cTn id="27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8" dur="10"/>
                                        <p:tgtEl>
                                          <p:spTgt spid="169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9" fill="hold">
                            <p:stCondLst>
                              <p:cond delay="1170"/>
                            </p:stCondLst>
                            <p:childTnLst>
                              <p:par>
                                <p:cTn id="28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2" dur="10"/>
                                        <p:tgtEl>
                                          <p:spTgt spid="169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3" fill="hold">
                            <p:stCondLst>
                              <p:cond delay="1180"/>
                            </p:stCondLst>
                            <p:childTnLst>
                              <p:par>
                                <p:cTn id="28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6" dur="10"/>
                                        <p:tgtEl>
                                          <p:spTgt spid="169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7" fill="hold">
                            <p:stCondLst>
                              <p:cond delay="1190"/>
                            </p:stCondLst>
                            <p:childTnLst>
                              <p:par>
                                <p:cTn id="28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0" dur="10"/>
                                        <p:tgtEl>
                                          <p:spTgt spid="169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1" fill="hold">
                            <p:stCondLst>
                              <p:cond delay="1200"/>
                            </p:stCondLst>
                            <p:childTnLst>
                              <p:par>
                                <p:cTn id="29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4" dur="10"/>
                                        <p:tgtEl>
                                          <p:spTgt spid="169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5" fill="hold">
                            <p:stCondLst>
                              <p:cond delay="1210"/>
                            </p:stCondLst>
                            <p:childTnLst>
                              <p:par>
                                <p:cTn id="29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8" dur="10"/>
                                        <p:tgtEl>
                                          <p:spTgt spid="169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9" fill="hold">
                            <p:stCondLst>
                              <p:cond delay="1220"/>
                            </p:stCondLst>
                            <p:childTnLst>
                              <p:par>
                                <p:cTn id="30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2" dur="10"/>
                                        <p:tgtEl>
                                          <p:spTgt spid="169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3" fill="hold">
                            <p:stCondLst>
                              <p:cond delay="1230"/>
                            </p:stCondLst>
                            <p:childTnLst>
                              <p:par>
                                <p:cTn id="30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6" dur="10"/>
                                        <p:tgtEl>
                                          <p:spTgt spid="169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7" fill="hold">
                            <p:stCondLst>
                              <p:cond delay="1240"/>
                            </p:stCondLst>
                            <p:childTnLst>
                              <p:par>
                                <p:cTn id="30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0" dur="10"/>
                                        <p:tgtEl>
                                          <p:spTgt spid="169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1" fill="hold">
                            <p:stCondLst>
                              <p:cond delay="1250"/>
                            </p:stCondLst>
                            <p:childTnLst>
                              <p:par>
                                <p:cTn id="3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4" dur="10"/>
                                        <p:tgtEl>
                                          <p:spTgt spid="169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5" fill="hold">
                            <p:stCondLst>
                              <p:cond delay="1260"/>
                            </p:stCondLst>
                            <p:childTnLst>
                              <p:par>
                                <p:cTn id="3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8" dur="10"/>
                                        <p:tgtEl>
                                          <p:spTgt spid="169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9" fill="hold">
                            <p:stCondLst>
                              <p:cond delay="1270"/>
                            </p:stCondLst>
                            <p:childTnLst>
                              <p:par>
                                <p:cTn id="3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2" dur="10"/>
                                        <p:tgtEl>
                                          <p:spTgt spid="169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3" fill="hold">
                            <p:stCondLst>
                              <p:cond delay="1280"/>
                            </p:stCondLst>
                            <p:childTnLst>
                              <p:par>
                                <p:cTn id="3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6" dur="10"/>
                                        <p:tgtEl>
                                          <p:spTgt spid="169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7" fill="hold">
                            <p:stCondLst>
                              <p:cond delay="1290"/>
                            </p:stCondLst>
                            <p:childTnLst>
                              <p:par>
                                <p:cTn id="3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0" dur="10"/>
                                        <p:tgtEl>
                                          <p:spTgt spid="169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1" fill="hold">
                            <p:stCondLst>
                              <p:cond delay="1300"/>
                            </p:stCondLst>
                            <p:childTnLst>
                              <p:par>
                                <p:cTn id="3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4" dur="10"/>
                                        <p:tgtEl>
                                          <p:spTgt spid="169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5" fill="hold">
                            <p:stCondLst>
                              <p:cond delay="1310"/>
                            </p:stCondLst>
                            <p:childTnLst>
                              <p:par>
                                <p:cTn id="3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8" dur="10"/>
                                        <p:tgtEl>
                                          <p:spTgt spid="169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9" fill="hold">
                            <p:stCondLst>
                              <p:cond delay="1320"/>
                            </p:stCondLst>
                            <p:childTnLst>
                              <p:par>
                                <p:cTn id="3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2" dur="10"/>
                                        <p:tgtEl>
                                          <p:spTgt spid="169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3" fill="hold">
                            <p:stCondLst>
                              <p:cond delay="1330"/>
                            </p:stCondLst>
                            <p:childTnLst>
                              <p:par>
                                <p:cTn id="3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6" dur="10"/>
                                        <p:tgtEl>
                                          <p:spTgt spid="169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7" fill="hold">
                            <p:stCondLst>
                              <p:cond delay="1340"/>
                            </p:stCondLst>
                            <p:childTnLst>
                              <p:par>
                                <p:cTn id="3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0" dur="10"/>
                                        <p:tgtEl>
                                          <p:spTgt spid="169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1" fill="hold">
                            <p:stCondLst>
                              <p:cond delay="1350"/>
                            </p:stCondLst>
                            <p:childTnLst>
                              <p:par>
                                <p:cTn id="3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4" dur="10"/>
                                        <p:tgtEl>
                                          <p:spTgt spid="169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5" fill="hold">
                            <p:stCondLst>
                              <p:cond delay="1360"/>
                            </p:stCondLst>
                            <p:childTnLst>
                              <p:par>
                                <p:cTn id="3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8" dur="10"/>
                                        <p:tgtEl>
                                          <p:spTgt spid="169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9" fill="hold">
                            <p:stCondLst>
                              <p:cond delay="1370"/>
                            </p:stCondLst>
                            <p:childTnLst>
                              <p:par>
                                <p:cTn id="3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2" dur="10"/>
                                        <p:tgtEl>
                                          <p:spTgt spid="169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3" fill="hold">
                            <p:stCondLst>
                              <p:cond delay="1380"/>
                            </p:stCondLst>
                            <p:childTnLst>
                              <p:par>
                                <p:cTn id="3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6" dur="10"/>
                                        <p:tgtEl>
                                          <p:spTgt spid="169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7" fill="hold">
                            <p:stCondLst>
                              <p:cond delay="1390"/>
                            </p:stCondLst>
                            <p:childTnLst>
                              <p:par>
                                <p:cTn id="36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0" dur="10"/>
                                        <p:tgtEl>
                                          <p:spTgt spid="169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1" fill="hold">
                            <p:stCondLst>
                              <p:cond delay="1400"/>
                            </p:stCondLst>
                            <p:childTnLst>
                              <p:par>
                                <p:cTn id="37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4" dur="10"/>
                                        <p:tgtEl>
                                          <p:spTgt spid="169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5" fill="hold">
                            <p:stCondLst>
                              <p:cond delay="1410"/>
                            </p:stCondLst>
                            <p:childTnLst>
                              <p:par>
                                <p:cTn id="37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8" dur="10"/>
                                        <p:tgtEl>
                                          <p:spTgt spid="169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9" fill="hold">
                            <p:stCondLst>
                              <p:cond delay="1420"/>
                            </p:stCondLst>
                            <p:childTnLst>
                              <p:par>
                                <p:cTn id="38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2" dur="10"/>
                                        <p:tgtEl>
                                          <p:spTgt spid="169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3" fill="hold">
                            <p:stCondLst>
                              <p:cond delay="1430"/>
                            </p:stCondLst>
                            <p:childTnLst>
                              <p:par>
                                <p:cTn id="38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6" dur="10"/>
                                        <p:tgtEl>
                                          <p:spTgt spid="169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7" fill="hold">
                            <p:stCondLst>
                              <p:cond delay="1440"/>
                            </p:stCondLst>
                            <p:childTnLst>
                              <p:par>
                                <p:cTn id="38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0" dur="10"/>
                                        <p:tgtEl>
                                          <p:spTgt spid="169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1" fill="hold">
                            <p:stCondLst>
                              <p:cond delay="1450"/>
                            </p:stCondLst>
                            <p:childTnLst>
                              <p:par>
                                <p:cTn id="39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4" dur="10"/>
                                        <p:tgtEl>
                                          <p:spTgt spid="169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5" fill="hold">
                            <p:stCondLst>
                              <p:cond delay="1460"/>
                            </p:stCondLst>
                            <p:childTnLst>
                              <p:par>
                                <p:cTn id="39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8" dur="10"/>
                                        <p:tgtEl>
                                          <p:spTgt spid="169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9" fill="hold">
                            <p:stCondLst>
                              <p:cond delay="1470"/>
                            </p:stCondLst>
                            <p:childTnLst>
                              <p:par>
                                <p:cTn id="40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2" dur="10"/>
                                        <p:tgtEl>
                                          <p:spTgt spid="169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3" fill="hold">
                            <p:stCondLst>
                              <p:cond delay="1480"/>
                            </p:stCondLst>
                            <p:childTnLst>
                              <p:par>
                                <p:cTn id="40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6" dur="10"/>
                                        <p:tgtEl>
                                          <p:spTgt spid="169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7" fill="hold">
                            <p:stCondLst>
                              <p:cond delay="1490"/>
                            </p:stCondLst>
                            <p:childTnLst>
                              <p:par>
                                <p:cTn id="40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0" dur="10"/>
                                        <p:tgtEl>
                                          <p:spTgt spid="169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1" fill="hold">
                            <p:stCondLst>
                              <p:cond delay="1500"/>
                            </p:stCondLst>
                            <p:childTnLst>
                              <p:par>
                                <p:cTn id="4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4" dur="10"/>
                                        <p:tgtEl>
                                          <p:spTgt spid="170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5" fill="hold">
                            <p:stCondLst>
                              <p:cond delay="1510"/>
                            </p:stCondLst>
                            <p:childTnLst>
                              <p:par>
                                <p:cTn id="4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8" dur="10"/>
                                        <p:tgtEl>
                                          <p:spTgt spid="170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9" fill="hold">
                            <p:stCondLst>
                              <p:cond delay="1520"/>
                            </p:stCondLst>
                            <p:childTnLst>
                              <p:par>
                                <p:cTn id="4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2" dur="10"/>
                                        <p:tgtEl>
                                          <p:spTgt spid="170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3" fill="hold">
                            <p:stCondLst>
                              <p:cond delay="1530"/>
                            </p:stCondLst>
                            <p:childTnLst>
                              <p:par>
                                <p:cTn id="4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6" dur="10"/>
                                        <p:tgtEl>
                                          <p:spTgt spid="170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7" fill="hold">
                            <p:stCondLst>
                              <p:cond delay="1540"/>
                            </p:stCondLst>
                            <p:childTnLst>
                              <p:par>
                                <p:cTn id="4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0" dur="10"/>
                                        <p:tgtEl>
                                          <p:spTgt spid="170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1" fill="hold">
                            <p:stCondLst>
                              <p:cond delay="1550"/>
                            </p:stCondLst>
                            <p:childTnLst>
                              <p:par>
                                <p:cTn id="4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4" dur="10"/>
                                        <p:tgtEl>
                                          <p:spTgt spid="170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5" fill="hold">
                            <p:stCondLst>
                              <p:cond delay="1560"/>
                            </p:stCondLst>
                            <p:childTnLst>
                              <p:par>
                                <p:cTn id="4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8" dur="10"/>
                                        <p:tgtEl>
                                          <p:spTgt spid="170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9" fill="hold">
                            <p:stCondLst>
                              <p:cond delay="1570"/>
                            </p:stCondLst>
                            <p:childTnLst>
                              <p:par>
                                <p:cTn id="4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2" dur="10"/>
                                        <p:tgtEl>
                                          <p:spTgt spid="170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3" fill="hold">
                            <p:stCondLst>
                              <p:cond delay="1580"/>
                            </p:stCondLst>
                            <p:childTnLst>
                              <p:par>
                                <p:cTn id="4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6" dur="10"/>
                                        <p:tgtEl>
                                          <p:spTgt spid="170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7" fill="hold">
                            <p:stCondLst>
                              <p:cond delay="1590"/>
                            </p:stCondLst>
                            <p:childTnLst>
                              <p:par>
                                <p:cTn id="4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0" dur="10"/>
                                        <p:tgtEl>
                                          <p:spTgt spid="170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1" fill="hold">
                            <p:stCondLst>
                              <p:cond delay="1600"/>
                            </p:stCondLst>
                            <p:childTnLst>
                              <p:par>
                                <p:cTn id="4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4" dur="10"/>
                                        <p:tgtEl>
                                          <p:spTgt spid="17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5" fill="hold">
                            <p:stCondLst>
                              <p:cond delay="1610"/>
                            </p:stCondLst>
                            <p:childTnLst>
                              <p:par>
                                <p:cTn id="4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8" dur="10"/>
                                        <p:tgtEl>
                                          <p:spTgt spid="170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9" fill="hold">
                            <p:stCondLst>
                              <p:cond delay="1620"/>
                            </p:stCondLst>
                            <p:childTnLst>
                              <p:par>
                                <p:cTn id="4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2" dur="10"/>
                                        <p:tgtEl>
                                          <p:spTgt spid="170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3" fill="hold">
                            <p:stCondLst>
                              <p:cond delay="1630"/>
                            </p:stCondLst>
                            <p:childTnLst>
                              <p:par>
                                <p:cTn id="4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6" dur="10"/>
                                        <p:tgtEl>
                                          <p:spTgt spid="170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7" fill="hold">
                            <p:stCondLst>
                              <p:cond delay="1640"/>
                            </p:stCondLst>
                            <p:childTnLst>
                              <p:par>
                                <p:cTn id="46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0" dur="10"/>
                                        <p:tgtEl>
                                          <p:spTgt spid="170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1" fill="hold">
                            <p:stCondLst>
                              <p:cond delay="1650"/>
                            </p:stCondLst>
                            <p:childTnLst>
                              <p:par>
                                <p:cTn id="47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4" dur="10"/>
                                        <p:tgtEl>
                                          <p:spTgt spid="170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5" fill="hold">
                            <p:stCondLst>
                              <p:cond delay="1660"/>
                            </p:stCondLst>
                            <p:childTnLst>
                              <p:par>
                                <p:cTn id="47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8" dur="10"/>
                                        <p:tgtEl>
                                          <p:spTgt spid="170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9" fill="hold">
                            <p:stCondLst>
                              <p:cond delay="1670"/>
                            </p:stCondLst>
                            <p:childTnLst>
                              <p:par>
                                <p:cTn id="48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2" dur="10"/>
                                        <p:tgtEl>
                                          <p:spTgt spid="170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3" fill="hold">
                            <p:stCondLst>
                              <p:cond delay="1680"/>
                            </p:stCondLst>
                            <p:childTnLst>
                              <p:par>
                                <p:cTn id="48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6" dur="10"/>
                                        <p:tgtEl>
                                          <p:spTgt spid="170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7" fill="hold">
                            <p:stCondLst>
                              <p:cond delay="1690"/>
                            </p:stCondLst>
                            <p:childTnLst>
                              <p:par>
                                <p:cTn id="48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0" dur="10"/>
                                        <p:tgtEl>
                                          <p:spTgt spid="170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1" fill="hold">
                            <p:stCondLst>
                              <p:cond delay="1700"/>
                            </p:stCondLst>
                            <p:childTnLst>
                              <p:par>
                                <p:cTn id="49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4" dur="10"/>
                                        <p:tgtEl>
                                          <p:spTgt spid="170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5" fill="hold">
                            <p:stCondLst>
                              <p:cond delay="1710"/>
                            </p:stCondLst>
                            <p:childTnLst>
                              <p:par>
                                <p:cTn id="49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8" dur="10"/>
                                        <p:tgtEl>
                                          <p:spTgt spid="170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9" fill="hold">
                            <p:stCondLst>
                              <p:cond delay="1720"/>
                            </p:stCondLst>
                            <p:childTnLst>
                              <p:par>
                                <p:cTn id="50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2" dur="10"/>
                                        <p:tgtEl>
                                          <p:spTgt spid="170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3" fill="hold">
                            <p:stCondLst>
                              <p:cond delay="1730"/>
                            </p:stCondLst>
                            <p:childTnLst>
                              <p:par>
                                <p:cTn id="50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6" dur="10"/>
                                        <p:tgtEl>
                                          <p:spTgt spid="170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7" fill="hold">
                            <p:stCondLst>
                              <p:cond delay="1740"/>
                            </p:stCondLst>
                            <p:childTnLst>
                              <p:par>
                                <p:cTn id="50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0" dur="10"/>
                                        <p:tgtEl>
                                          <p:spTgt spid="170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1" fill="hold">
                            <p:stCondLst>
                              <p:cond delay="1750"/>
                            </p:stCondLst>
                            <p:childTnLst>
                              <p:par>
                                <p:cTn id="5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4" dur="10"/>
                                        <p:tgtEl>
                                          <p:spTgt spid="17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5" fill="hold">
                            <p:stCondLst>
                              <p:cond delay="1760"/>
                            </p:stCondLst>
                            <p:childTnLst>
                              <p:par>
                                <p:cTn id="5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8" dur="10"/>
                                        <p:tgtEl>
                                          <p:spTgt spid="17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9" fill="hold">
                            <p:stCondLst>
                              <p:cond delay="1770"/>
                            </p:stCondLst>
                            <p:childTnLst>
                              <p:par>
                                <p:cTn id="5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2" dur="10"/>
                                        <p:tgtEl>
                                          <p:spTgt spid="17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3" fill="hold">
                            <p:stCondLst>
                              <p:cond delay="1780"/>
                            </p:stCondLst>
                            <p:childTnLst>
                              <p:par>
                                <p:cTn id="5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6" dur="10"/>
                                        <p:tgtEl>
                                          <p:spTgt spid="17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7" fill="hold">
                            <p:stCondLst>
                              <p:cond delay="1790"/>
                            </p:stCondLst>
                            <p:childTnLst>
                              <p:par>
                                <p:cTn id="5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0" dur="10"/>
                                        <p:tgtEl>
                                          <p:spTgt spid="17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1" fill="hold">
                            <p:stCondLst>
                              <p:cond delay="1800"/>
                            </p:stCondLst>
                            <p:childTnLst>
                              <p:par>
                                <p:cTn id="5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4" dur="10"/>
                                        <p:tgtEl>
                                          <p:spTgt spid="17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5" fill="hold">
                            <p:stCondLst>
                              <p:cond delay="1810"/>
                            </p:stCondLst>
                            <p:childTnLst>
                              <p:par>
                                <p:cTn id="5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8" dur="10"/>
                                        <p:tgtEl>
                                          <p:spTgt spid="17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9" fill="hold">
                            <p:stCondLst>
                              <p:cond delay="1820"/>
                            </p:stCondLst>
                            <p:childTnLst>
                              <p:par>
                                <p:cTn id="5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2" dur="10"/>
                                        <p:tgtEl>
                                          <p:spTgt spid="17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3" fill="hold">
                            <p:stCondLst>
                              <p:cond delay="1830"/>
                            </p:stCondLst>
                            <p:childTnLst>
                              <p:par>
                                <p:cTn id="5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6" dur="10"/>
                                        <p:tgtEl>
                                          <p:spTgt spid="17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7" fill="hold">
                            <p:stCondLst>
                              <p:cond delay="1840"/>
                            </p:stCondLst>
                            <p:childTnLst>
                              <p:par>
                                <p:cTn id="5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0" dur="10"/>
                                        <p:tgtEl>
                                          <p:spTgt spid="17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1" fill="hold">
                            <p:stCondLst>
                              <p:cond delay="1850"/>
                            </p:stCondLst>
                            <p:childTnLst>
                              <p:par>
                                <p:cTn id="5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4" dur="10"/>
                                        <p:tgtEl>
                                          <p:spTgt spid="17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5" fill="hold">
                            <p:stCondLst>
                              <p:cond delay="1860"/>
                            </p:stCondLst>
                            <p:childTnLst>
                              <p:par>
                                <p:cTn id="5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8" dur="10"/>
                                        <p:tgtEl>
                                          <p:spTgt spid="17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9" fill="hold">
                            <p:stCondLst>
                              <p:cond delay="1870"/>
                            </p:stCondLst>
                            <p:childTnLst>
                              <p:par>
                                <p:cTn id="5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2" dur="10"/>
                                        <p:tgtEl>
                                          <p:spTgt spid="17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3" fill="hold">
                            <p:stCondLst>
                              <p:cond delay="1880"/>
                            </p:stCondLst>
                            <p:childTnLst>
                              <p:par>
                                <p:cTn id="5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6" dur="10"/>
                                        <p:tgtEl>
                                          <p:spTgt spid="17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7" fill="hold">
                            <p:stCondLst>
                              <p:cond delay="1890"/>
                            </p:stCondLst>
                            <p:childTnLst>
                              <p:par>
                                <p:cTn id="56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0" dur="10"/>
                                        <p:tgtEl>
                                          <p:spTgt spid="170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1" fill="hold">
                            <p:stCondLst>
                              <p:cond delay="1900"/>
                            </p:stCondLst>
                            <p:childTnLst>
                              <p:par>
                                <p:cTn id="57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4" dur="10"/>
                                        <p:tgtEl>
                                          <p:spTgt spid="170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5" fill="hold">
                            <p:stCondLst>
                              <p:cond delay="1910"/>
                            </p:stCondLst>
                            <p:childTnLst>
                              <p:par>
                                <p:cTn id="57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8" dur="10"/>
                                        <p:tgtEl>
                                          <p:spTgt spid="170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9" fill="hold">
                            <p:stCondLst>
                              <p:cond delay="1920"/>
                            </p:stCondLst>
                            <p:childTnLst>
                              <p:par>
                                <p:cTn id="58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2" dur="10"/>
                                        <p:tgtEl>
                                          <p:spTgt spid="170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3" fill="hold">
                            <p:stCondLst>
                              <p:cond delay="1930"/>
                            </p:stCondLst>
                            <p:childTnLst>
                              <p:par>
                                <p:cTn id="58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6" dur="10"/>
                                        <p:tgtEl>
                                          <p:spTgt spid="170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7" fill="hold">
                            <p:stCondLst>
                              <p:cond delay="1940"/>
                            </p:stCondLst>
                            <p:childTnLst>
                              <p:par>
                                <p:cTn id="58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0" dur="10"/>
                                        <p:tgtEl>
                                          <p:spTgt spid="170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1" fill="hold">
                            <p:stCondLst>
                              <p:cond delay="1950"/>
                            </p:stCondLst>
                            <p:childTnLst>
                              <p:par>
                                <p:cTn id="59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4" dur="10"/>
                                        <p:tgtEl>
                                          <p:spTgt spid="170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5" fill="hold">
                            <p:stCondLst>
                              <p:cond delay="1960"/>
                            </p:stCondLst>
                            <p:childTnLst>
                              <p:par>
                                <p:cTn id="59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8" dur="10"/>
                                        <p:tgtEl>
                                          <p:spTgt spid="170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9" fill="hold">
                            <p:stCondLst>
                              <p:cond delay="1970"/>
                            </p:stCondLst>
                            <p:childTnLst>
                              <p:par>
                                <p:cTn id="60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2" dur="10"/>
                                        <p:tgtEl>
                                          <p:spTgt spid="170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3" fill="hold">
                            <p:stCondLst>
                              <p:cond delay="1980"/>
                            </p:stCondLst>
                            <p:childTnLst>
                              <p:par>
                                <p:cTn id="60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6" dur="10"/>
                                        <p:tgtEl>
                                          <p:spTgt spid="170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7" fill="hold">
                            <p:stCondLst>
                              <p:cond delay="1990"/>
                            </p:stCondLst>
                            <p:childTnLst>
                              <p:par>
                                <p:cTn id="60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0" dur="10"/>
                                        <p:tgtEl>
                                          <p:spTgt spid="17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1" fill="hold">
                            <p:stCondLst>
                              <p:cond delay="2000"/>
                            </p:stCondLst>
                            <p:childTnLst>
                              <p:par>
                                <p:cTn id="6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4" dur="10"/>
                                        <p:tgtEl>
                                          <p:spTgt spid="17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5" fill="hold">
                            <p:stCondLst>
                              <p:cond delay="2010"/>
                            </p:stCondLst>
                            <p:childTnLst>
                              <p:par>
                                <p:cTn id="6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8" dur="10"/>
                                        <p:tgtEl>
                                          <p:spTgt spid="17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9" fill="hold">
                            <p:stCondLst>
                              <p:cond delay="2020"/>
                            </p:stCondLst>
                            <p:childTnLst>
                              <p:par>
                                <p:cTn id="6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2" dur="10"/>
                                        <p:tgtEl>
                                          <p:spTgt spid="17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3" fill="hold">
                            <p:stCondLst>
                              <p:cond delay="2030"/>
                            </p:stCondLst>
                            <p:childTnLst>
                              <p:par>
                                <p:cTn id="6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6" dur="10"/>
                                        <p:tgtEl>
                                          <p:spTgt spid="17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7" fill="hold">
                            <p:stCondLst>
                              <p:cond delay="2040"/>
                            </p:stCondLst>
                            <p:childTnLst>
                              <p:par>
                                <p:cTn id="6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0" dur="10"/>
                                        <p:tgtEl>
                                          <p:spTgt spid="17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1" fill="hold">
                            <p:stCondLst>
                              <p:cond delay="2050"/>
                            </p:stCondLst>
                            <p:childTnLst>
                              <p:par>
                                <p:cTn id="6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4" dur="10"/>
                                        <p:tgtEl>
                                          <p:spTgt spid="17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5" fill="hold">
                            <p:stCondLst>
                              <p:cond delay="2060"/>
                            </p:stCondLst>
                            <p:childTnLst>
                              <p:par>
                                <p:cTn id="6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8" dur="10"/>
                                        <p:tgtEl>
                                          <p:spTgt spid="17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9" fill="hold">
                            <p:stCondLst>
                              <p:cond delay="2070"/>
                            </p:stCondLst>
                            <p:childTnLst>
                              <p:par>
                                <p:cTn id="6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2" dur="10"/>
                                        <p:tgtEl>
                                          <p:spTgt spid="17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3" fill="hold">
                            <p:stCondLst>
                              <p:cond delay="2080"/>
                            </p:stCondLst>
                            <p:childTnLst>
                              <p:par>
                                <p:cTn id="6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6" dur="10"/>
                                        <p:tgtEl>
                                          <p:spTgt spid="17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7" fill="hold">
                            <p:stCondLst>
                              <p:cond delay="2090"/>
                            </p:stCondLst>
                            <p:childTnLst>
                              <p:par>
                                <p:cTn id="6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0" dur="10"/>
                                        <p:tgtEl>
                                          <p:spTgt spid="17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1" fill="hold">
                            <p:stCondLst>
                              <p:cond delay="2100"/>
                            </p:stCondLst>
                            <p:childTnLst>
                              <p:par>
                                <p:cTn id="6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4" dur="10"/>
                                        <p:tgtEl>
                                          <p:spTgt spid="17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5" fill="hold">
                            <p:stCondLst>
                              <p:cond delay="2110"/>
                            </p:stCondLst>
                            <p:childTnLst>
                              <p:par>
                                <p:cTn id="6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8" dur="10"/>
                                        <p:tgtEl>
                                          <p:spTgt spid="17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9" fill="hold">
                            <p:stCondLst>
                              <p:cond delay="2120"/>
                            </p:stCondLst>
                            <p:childTnLst>
                              <p:par>
                                <p:cTn id="6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2" dur="10"/>
                                        <p:tgtEl>
                                          <p:spTgt spid="17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3" fill="hold">
                            <p:stCondLst>
                              <p:cond delay="2130"/>
                            </p:stCondLst>
                            <p:childTnLst>
                              <p:par>
                                <p:cTn id="6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6" dur="10"/>
                                        <p:tgtEl>
                                          <p:spTgt spid="170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7" fill="hold">
                            <p:stCondLst>
                              <p:cond delay="2140"/>
                            </p:stCondLst>
                            <p:childTnLst>
                              <p:par>
                                <p:cTn id="66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0" dur="10"/>
                                        <p:tgtEl>
                                          <p:spTgt spid="17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1" fill="hold">
                            <p:stCondLst>
                              <p:cond delay="2150"/>
                            </p:stCondLst>
                            <p:childTnLst>
                              <p:par>
                                <p:cTn id="67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4" dur="10"/>
                                        <p:tgtEl>
                                          <p:spTgt spid="170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5" fill="hold">
                            <p:stCondLst>
                              <p:cond delay="2160"/>
                            </p:stCondLst>
                            <p:childTnLst>
                              <p:par>
                                <p:cTn id="67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8" dur="10"/>
                                        <p:tgtEl>
                                          <p:spTgt spid="170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9" fill="hold">
                            <p:stCondLst>
                              <p:cond delay="2170"/>
                            </p:stCondLst>
                            <p:childTnLst>
                              <p:par>
                                <p:cTn id="68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2" dur="10"/>
                                        <p:tgtEl>
                                          <p:spTgt spid="170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3" fill="hold">
                            <p:stCondLst>
                              <p:cond delay="2180"/>
                            </p:stCondLst>
                            <p:childTnLst>
                              <p:par>
                                <p:cTn id="68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6" dur="10"/>
                                        <p:tgtEl>
                                          <p:spTgt spid="170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7" fill="hold">
                            <p:stCondLst>
                              <p:cond delay="2190"/>
                            </p:stCondLst>
                            <p:childTnLst>
                              <p:par>
                                <p:cTn id="68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0" dur="10"/>
                                        <p:tgtEl>
                                          <p:spTgt spid="170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1" fill="hold">
                            <p:stCondLst>
                              <p:cond delay="2200"/>
                            </p:stCondLst>
                            <p:childTnLst>
                              <p:par>
                                <p:cTn id="69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4" dur="10"/>
                                        <p:tgtEl>
                                          <p:spTgt spid="170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5" fill="hold">
                            <p:stCondLst>
                              <p:cond delay="2210"/>
                            </p:stCondLst>
                            <p:childTnLst>
                              <p:par>
                                <p:cTn id="69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8" dur="10"/>
                                        <p:tgtEl>
                                          <p:spTgt spid="170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9" fill="hold">
                            <p:stCondLst>
                              <p:cond delay="2220"/>
                            </p:stCondLst>
                            <p:childTnLst>
                              <p:par>
                                <p:cTn id="70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2" dur="10"/>
                                        <p:tgtEl>
                                          <p:spTgt spid="170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3" fill="hold">
                            <p:stCondLst>
                              <p:cond delay="2230"/>
                            </p:stCondLst>
                            <p:childTnLst>
                              <p:par>
                                <p:cTn id="70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6" dur="10"/>
                                        <p:tgtEl>
                                          <p:spTgt spid="170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7" fill="hold">
                            <p:stCondLst>
                              <p:cond delay="2240"/>
                            </p:stCondLst>
                            <p:childTnLst>
                              <p:par>
                                <p:cTn id="70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0" dur="10"/>
                                        <p:tgtEl>
                                          <p:spTgt spid="17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1" fill="hold">
                            <p:stCondLst>
                              <p:cond delay="2250"/>
                            </p:stCondLst>
                            <p:childTnLst>
                              <p:par>
                                <p:cTn id="7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4" dur="10"/>
                                        <p:tgtEl>
                                          <p:spTgt spid="17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5" fill="hold">
                            <p:stCondLst>
                              <p:cond delay="2260"/>
                            </p:stCondLst>
                            <p:childTnLst>
                              <p:par>
                                <p:cTn id="7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8" dur="10"/>
                                        <p:tgtEl>
                                          <p:spTgt spid="17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9" fill="hold">
                            <p:stCondLst>
                              <p:cond delay="2270"/>
                            </p:stCondLst>
                            <p:childTnLst>
                              <p:par>
                                <p:cTn id="7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2" dur="10"/>
                                        <p:tgtEl>
                                          <p:spTgt spid="17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3" fill="hold">
                            <p:stCondLst>
                              <p:cond delay="2280"/>
                            </p:stCondLst>
                            <p:childTnLst>
                              <p:par>
                                <p:cTn id="7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6" dur="10"/>
                                        <p:tgtEl>
                                          <p:spTgt spid="17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7" fill="hold">
                            <p:stCondLst>
                              <p:cond delay="2290"/>
                            </p:stCondLst>
                            <p:childTnLst>
                              <p:par>
                                <p:cTn id="7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0" dur="10"/>
                                        <p:tgtEl>
                                          <p:spTgt spid="17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1" fill="hold">
                            <p:stCondLst>
                              <p:cond delay="2300"/>
                            </p:stCondLst>
                            <p:childTnLst>
                              <p:par>
                                <p:cTn id="7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4" dur="10"/>
                                        <p:tgtEl>
                                          <p:spTgt spid="17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5" fill="hold">
                            <p:stCondLst>
                              <p:cond delay="2310"/>
                            </p:stCondLst>
                            <p:childTnLst>
                              <p:par>
                                <p:cTn id="7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8" dur="10"/>
                                        <p:tgtEl>
                                          <p:spTgt spid="17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9" fill="hold">
                            <p:stCondLst>
                              <p:cond delay="2320"/>
                            </p:stCondLst>
                            <p:childTnLst>
                              <p:par>
                                <p:cTn id="7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2" dur="10"/>
                                        <p:tgtEl>
                                          <p:spTgt spid="17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3" fill="hold">
                            <p:stCondLst>
                              <p:cond delay="2330"/>
                            </p:stCondLst>
                            <p:childTnLst>
                              <p:par>
                                <p:cTn id="7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6" dur="10"/>
                                        <p:tgtEl>
                                          <p:spTgt spid="17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7" fill="hold">
                            <p:stCondLst>
                              <p:cond delay="2340"/>
                            </p:stCondLst>
                            <p:childTnLst>
                              <p:par>
                                <p:cTn id="7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0" dur="10"/>
                                        <p:tgtEl>
                                          <p:spTgt spid="17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1" fill="hold">
                            <p:stCondLst>
                              <p:cond delay="2350"/>
                            </p:stCondLst>
                            <p:childTnLst>
                              <p:par>
                                <p:cTn id="7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4" dur="10"/>
                                        <p:tgtEl>
                                          <p:spTgt spid="170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5" fill="hold">
                            <p:stCondLst>
                              <p:cond delay="2360"/>
                            </p:stCondLst>
                            <p:childTnLst>
                              <p:par>
                                <p:cTn id="7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8" dur="10"/>
                                        <p:tgtEl>
                                          <p:spTgt spid="170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9" fill="hold">
                            <p:stCondLst>
                              <p:cond delay="2370"/>
                            </p:stCondLst>
                            <p:childTnLst>
                              <p:par>
                                <p:cTn id="7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2" dur="10"/>
                                        <p:tgtEl>
                                          <p:spTgt spid="170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3" fill="hold">
                            <p:stCondLst>
                              <p:cond delay="2380"/>
                            </p:stCondLst>
                            <p:childTnLst>
                              <p:par>
                                <p:cTn id="7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6" dur="10"/>
                                        <p:tgtEl>
                                          <p:spTgt spid="170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7" fill="hold">
                            <p:stCondLst>
                              <p:cond delay="2390"/>
                            </p:stCondLst>
                            <p:childTnLst>
                              <p:par>
                                <p:cTn id="76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0" dur="10"/>
                                        <p:tgtEl>
                                          <p:spTgt spid="170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1" fill="hold">
                            <p:stCondLst>
                              <p:cond delay="2400"/>
                            </p:stCondLst>
                            <p:childTnLst>
                              <p:par>
                                <p:cTn id="77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4" dur="10"/>
                                        <p:tgtEl>
                                          <p:spTgt spid="170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5" fill="hold">
                            <p:stCondLst>
                              <p:cond delay="2410"/>
                            </p:stCondLst>
                            <p:childTnLst>
                              <p:par>
                                <p:cTn id="77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8" dur="10"/>
                                        <p:tgtEl>
                                          <p:spTgt spid="170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9" fill="hold">
                            <p:stCondLst>
                              <p:cond delay="2420"/>
                            </p:stCondLst>
                            <p:childTnLst>
                              <p:par>
                                <p:cTn id="78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2" dur="10"/>
                                        <p:tgtEl>
                                          <p:spTgt spid="170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3" fill="hold">
                            <p:stCondLst>
                              <p:cond delay="2430"/>
                            </p:stCondLst>
                            <p:childTnLst>
                              <p:par>
                                <p:cTn id="78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6" dur="10"/>
                                        <p:tgtEl>
                                          <p:spTgt spid="170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7" fill="hold">
                            <p:stCondLst>
                              <p:cond delay="2440"/>
                            </p:stCondLst>
                            <p:childTnLst>
                              <p:par>
                                <p:cTn id="78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0" dur="10"/>
                                        <p:tgtEl>
                                          <p:spTgt spid="170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1" fill="hold">
                            <p:stCondLst>
                              <p:cond delay="2450"/>
                            </p:stCondLst>
                            <p:childTnLst>
                              <p:par>
                                <p:cTn id="79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4" dur="10"/>
                                        <p:tgtEl>
                                          <p:spTgt spid="170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5" fill="hold">
                            <p:stCondLst>
                              <p:cond delay="2460"/>
                            </p:stCondLst>
                            <p:childTnLst>
                              <p:par>
                                <p:cTn id="79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8" dur="10"/>
                                        <p:tgtEl>
                                          <p:spTgt spid="170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9" fill="hold">
                            <p:stCondLst>
                              <p:cond delay="2470"/>
                            </p:stCondLst>
                            <p:childTnLst>
                              <p:par>
                                <p:cTn id="80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2" dur="10"/>
                                        <p:tgtEl>
                                          <p:spTgt spid="170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3" fill="hold">
                            <p:stCondLst>
                              <p:cond delay="2480"/>
                            </p:stCondLst>
                            <p:childTnLst>
                              <p:par>
                                <p:cTn id="80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6" dur="10"/>
                                        <p:tgtEl>
                                          <p:spTgt spid="17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7" fill="hold">
                            <p:stCondLst>
                              <p:cond delay="2490"/>
                            </p:stCondLst>
                            <p:childTnLst>
                              <p:par>
                                <p:cTn id="80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0" dur="10"/>
                                        <p:tgtEl>
                                          <p:spTgt spid="17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1" fill="hold">
                            <p:stCondLst>
                              <p:cond delay="2500"/>
                            </p:stCondLst>
                            <p:childTnLst>
                              <p:par>
                                <p:cTn id="8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4" dur="10"/>
                                        <p:tgtEl>
                                          <p:spTgt spid="16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5" fill="hold">
                            <p:stCondLst>
                              <p:cond delay="2510"/>
                            </p:stCondLst>
                            <p:childTnLst>
                              <p:par>
                                <p:cTn id="8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8" dur="10"/>
                                        <p:tgtEl>
                                          <p:spTgt spid="16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9" fill="hold">
                            <p:stCondLst>
                              <p:cond delay="2520"/>
                            </p:stCondLst>
                            <p:childTnLst>
                              <p:par>
                                <p:cTn id="8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2" dur="10"/>
                                        <p:tgtEl>
                                          <p:spTgt spid="16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3" fill="hold">
                            <p:stCondLst>
                              <p:cond delay="2530"/>
                            </p:stCondLst>
                            <p:childTnLst>
                              <p:par>
                                <p:cTn id="8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6" dur="10"/>
                                        <p:tgtEl>
                                          <p:spTgt spid="167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7" fill="hold">
                            <p:stCondLst>
                              <p:cond delay="2540"/>
                            </p:stCondLst>
                            <p:childTnLst>
                              <p:par>
                                <p:cTn id="8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0" dur="10"/>
                                        <p:tgtEl>
                                          <p:spTgt spid="167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1" fill="hold">
                            <p:stCondLst>
                              <p:cond delay="2550"/>
                            </p:stCondLst>
                            <p:childTnLst>
                              <p:par>
                                <p:cTn id="8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4" dur="10"/>
                                        <p:tgtEl>
                                          <p:spTgt spid="167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5" fill="hold">
                            <p:stCondLst>
                              <p:cond delay="2560"/>
                            </p:stCondLst>
                            <p:childTnLst>
                              <p:par>
                                <p:cTn id="8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8" dur="10"/>
                                        <p:tgtEl>
                                          <p:spTgt spid="167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9" fill="hold">
                            <p:stCondLst>
                              <p:cond delay="2570"/>
                            </p:stCondLst>
                            <p:childTnLst>
                              <p:par>
                                <p:cTn id="8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2" dur="10"/>
                                        <p:tgtEl>
                                          <p:spTgt spid="167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3" fill="hold">
                            <p:stCondLst>
                              <p:cond delay="2580"/>
                            </p:stCondLst>
                            <p:childTnLst>
                              <p:par>
                                <p:cTn id="8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6" dur="10"/>
                                        <p:tgtEl>
                                          <p:spTgt spid="167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7" fill="hold">
                            <p:stCondLst>
                              <p:cond delay="2590"/>
                            </p:stCondLst>
                            <p:childTnLst>
                              <p:par>
                                <p:cTn id="8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0" dur="10"/>
                                        <p:tgtEl>
                                          <p:spTgt spid="167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1" fill="hold">
                            <p:stCondLst>
                              <p:cond delay="2600"/>
                            </p:stCondLst>
                            <p:childTnLst>
                              <p:par>
                                <p:cTn id="8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4" dur="10"/>
                                        <p:tgtEl>
                                          <p:spTgt spid="167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5" fill="hold">
                            <p:stCondLst>
                              <p:cond delay="2610"/>
                            </p:stCondLst>
                            <p:childTnLst>
                              <p:par>
                                <p:cTn id="8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8" dur="10"/>
                                        <p:tgtEl>
                                          <p:spTgt spid="167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9" fill="hold">
                            <p:stCondLst>
                              <p:cond delay="2620"/>
                            </p:stCondLst>
                            <p:childTnLst>
                              <p:par>
                                <p:cTn id="8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2" dur="10"/>
                                        <p:tgtEl>
                                          <p:spTgt spid="167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3" fill="hold">
                            <p:stCondLst>
                              <p:cond delay="2630"/>
                            </p:stCondLst>
                            <p:childTnLst>
                              <p:par>
                                <p:cTn id="8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6" dur="10"/>
                                        <p:tgtEl>
                                          <p:spTgt spid="167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7" fill="hold">
                            <p:stCondLst>
                              <p:cond delay="2640"/>
                            </p:stCondLst>
                            <p:childTnLst>
                              <p:par>
                                <p:cTn id="86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0" dur="10"/>
                                        <p:tgtEl>
                                          <p:spTgt spid="167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1" fill="hold">
                            <p:stCondLst>
                              <p:cond delay="2650"/>
                            </p:stCondLst>
                            <p:childTnLst>
                              <p:par>
                                <p:cTn id="87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4" dur="10"/>
                                        <p:tgtEl>
                                          <p:spTgt spid="167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5" fill="hold">
                            <p:stCondLst>
                              <p:cond delay="2660"/>
                            </p:stCondLst>
                            <p:childTnLst>
                              <p:par>
                                <p:cTn id="87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8" dur="10"/>
                                        <p:tgtEl>
                                          <p:spTgt spid="167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9" fill="hold">
                            <p:stCondLst>
                              <p:cond delay="2670"/>
                            </p:stCondLst>
                            <p:childTnLst>
                              <p:par>
                                <p:cTn id="88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2" dur="10"/>
                                        <p:tgtEl>
                                          <p:spTgt spid="167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3" fill="hold">
                            <p:stCondLst>
                              <p:cond delay="2680"/>
                            </p:stCondLst>
                            <p:childTnLst>
                              <p:par>
                                <p:cTn id="88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6" dur="10"/>
                                        <p:tgtEl>
                                          <p:spTgt spid="167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7" fill="hold">
                            <p:stCondLst>
                              <p:cond delay="2690"/>
                            </p:stCondLst>
                            <p:childTnLst>
                              <p:par>
                                <p:cTn id="88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0" dur="10"/>
                                        <p:tgtEl>
                                          <p:spTgt spid="167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1" fill="hold">
                            <p:stCondLst>
                              <p:cond delay="2700"/>
                            </p:stCondLst>
                            <p:childTnLst>
                              <p:par>
                                <p:cTn id="89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4" dur="10"/>
                                        <p:tgtEl>
                                          <p:spTgt spid="167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5" fill="hold">
                            <p:stCondLst>
                              <p:cond delay="2710"/>
                            </p:stCondLst>
                            <p:childTnLst>
                              <p:par>
                                <p:cTn id="89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8" dur="10"/>
                                        <p:tgtEl>
                                          <p:spTgt spid="167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9" fill="hold">
                            <p:stCondLst>
                              <p:cond delay="2720"/>
                            </p:stCondLst>
                            <p:childTnLst>
                              <p:par>
                                <p:cTn id="90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2" dur="10"/>
                                        <p:tgtEl>
                                          <p:spTgt spid="16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3" fill="hold">
                            <p:stCondLst>
                              <p:cond delay="2730"/>
                            </p:stCondLst>
                            <p:childTnLst>
                              <p:par>
                                <p:cTn id="90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6" dur="10"/>
                                        <p:tgtEl>
                                          <p:spTgt spid="16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7" fill="hold">
                            <p:stCondLst>
                              <p:cond delay="2740"/>
                            </p:stCondLst>
                            <p:childTnLst>
                              <p:par>
                                <p:cTn id="90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0" dur="10"/>
                                        <p:tgtEl>
                                          <p:spTgt spid="16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1" fill="hold">
                            <p:stCondLst>
                              <p:cond delay="2750"/>
                            </p:stCondLst>
                            <p:childTnLst>
                              <p:par>
                                <p:cTn id="9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4" dur="10"/>
                                        <p:tgtEl>
                                          <p:spTgt spid="16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5" fill="hold">
                            <p:stCondLst>
                              <p:cond delay="2760"/>
                            </p:stCondLst>
                            <p:childTnLst>
                              <p:par>
                                <p:cTn id="9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8" dur="10"/>
                                        <p:tgtEl>
                                          <p:spTgt spid="16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9" fill="hold">
                            <p:stCondLst>
                              <p:cond delay="2770"/>
                            </p:stCondLst>
                            <p:childTnLst>
                              <p:par>
                                <p:cTn id="9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2" dur="10"/>
                                        <p:tgtEl>
                                          <p:spTgt spid="167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3" fill="hold">
                            <p:stCondLst>
                              <p:cond delay="2780"/>
                            </p:stCondLst>
                            <p:childTnLst>
                              <p:par>
                                <p:cTn id="9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6" dur="10"/>
                                        <p:tgtEl>
                                          <p:spTgt spid="167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7" fill="hold">
                            <p:stCondLst>
                              <p:cond delay="2790"/>
                            </p:stCondLst>
                            <p:childTnLst>
                              <p:par>
                                <p:cTn id="9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0" dur="10"/>
                                        <p:tgtEl>
                                          <p:spTgt spid="167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1" fill="hold">
                            <p:stCondLst>
                              <p:cond delay="2800"/>
                            </p:stCondLst>
                            <p:childTnLst>
                              <p:par>
                                <p:cTn id="9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4" dur="10"/>
                                        <p:tgtEl>
                                          <p:spTgt spid="167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5" fill="hold">
                            <p:stCondLst>
                              <p:cond delay="2810"/>
                            </p:stCondLst>
                            <p:childTnLst>
                              <p:par>
                                <p:cTn id="9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8" dur="10"/>
                                        <p:tgtEl>
                                          <p:spTgt spid="167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9" fill="hold">
                            <p:stCondLst>
                              <p:cond delay="2820"/>
                            </p:stCondLst>
                            <p:childTnLst>
                              <p:par>
                                <p:cTn id="9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2" dur="10"/>
                                        <p:tgtEl>
                                          <p:spTgt spid="167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3" fill="hold">
                            <p:stCondLst>
                              <p:cond delay="2830"/>
                            </p:stCondLst>
                            <p:childTnLst>
                              <p:par>
                                <p:cTn id="9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6" dur="10"/>
                                        <p:tgtEl>
                                          <p:spTgt spid="167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7" fill="hold">
                            <p:stCondLst>
                              <p:cond delay="2840"/>
                            </p:stCondLst>
                            <p:childTnLst>
                              <p:par>
                                <p:cTn id="9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0" dur="10"/>
                                        <p:tgtEl>
                                          <p:spTgt spid="167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1" fill="hold">
                            <p:stCondLst>
                              <p:cond delay="2850"/>
                            </p:stCondLst>
                            <p:childTnLst>
                              <p:par>
                                <p:cTn id="9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4" dur="10"/>
                                        <p:tgtEl>
                                          <p:spTgt spid="167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5" fill="hold">
                            <p:stCondLst>
                              <p:cond delay="2860"/>
                            </p:stCondLst>
                            <p:childTnLst>
                              <p:par>
                                <p:cTn id="9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8" dur="10"/>
                                        <p:tgtEl>
                                          <p:spTgt spid="167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9" fill="hold">
                            <p:stCondLst>
                              <p:cond delay="2870"/>
                            </p:stCondLst>
                            <p:childTnLst>
                              <p:par>
                                <p:cTn id="9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2" dur="10"/>
                                        <p:tgtEl>
                                          <p:spTgt spid="167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3" fill="hold">
                            <p:stCondLst>
                              <p:cond delay="2880"/>
                            </p:stCondLst>
                            <p:childTnLst>
                              <p:par>
                                <p:cTn id="9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6" dur="10"/>
                                        <p:tgtEl>
                                          <p:spTgt spid="167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7" fill="hold">
                            <p:stCondLst>
                              <p:cond delay="2890"/>
                            </p:stCondLst>
                            <p:childTnLst>
                              <p:par>
                                <p:cTn id="96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0" dur="10"/>
                                        <p:tgtEl>
                                          <p:spTgt spid="167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1" fill="hold">
                            <p:stCondLst>
                              <p:cond delay="2900"/>
                            </p:stCondLst>
                            <p:childTnLst>
                              <p:par>
                                <p:cTn id="97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4" dur="10"/>
                                        <p:tgtEl>
                                          <p:spTgt spid="167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5" fill="hold">
                            <p:stCondLst>
                              <p:cond delay="2910"/>
                            </p:stCondLst>
                            <p:childTnLst>
                              <p:par>
                                <p:cTn id="97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8" dur="10"/>
                                        <p:tgtEl>
                                          <p:spTgt spid="167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9" fill="hold">
                            <p:stCondLst>
                              <p:cond delay="2920"/>
                            </p:stCondLst>
                            <p:childTnLst>
                              <p:par>
                                <p:cTn id="98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2" dur="10"/>
                                        <p:tgtEl>
                                          <p:spTgt spid="167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3" fill="hold">
                            <p:stCondLst>
                              <p:cond delay="2930"/>
                            </p:stCondLst>
                            <p:childTnLst>
                              <p:par>
                                <p:cTn id="98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6" dur="10"/>
                                        <p:tgtEl>
                                          <p:spTgt spid="167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7" fill="hold">
                            <p:stCondLst>
                              <p:cond delay="2940"/>
                            </p:stCondLst>
                            <p:childTnLst>
                              <p:par>
                                <p:cTn id="98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0" dur="10"/>
                                        <p:tgtEl>
                                          <p:spTgt spid="167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1" fill="hold">
                            <p:stCondLst>
                              <p:cond delay="2950"/>
                            </p:stCondLst>
                            <p:childTnLst>
                              <p:par>
                                <p:cTn id="99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4" dur="10"/>
                                        <p:tgtEl>
                                          <p:spTgt spid="167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5" fill="hold">
                            <p:stCondLst>
                              <p:cond delay="2960"/>
                            </p:stCondLst>
                            <p:childTnLst>
                              <p:par>
                                <p:cTn id="99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8" dur="10"/>
                                        <p:tgtEl>
                                          <p:spTgt spid="16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9" fill="hold">
                            <p:stCondLst>
                              <p:cond delay="2970"/>
                            </p:stCondLst>
                            <p:childTnLst>
                              <p:par>
                                <p:cTn id="100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2" dur="10"/>
                                        <p:tgtEl>
                                          <p:spTgt spid="16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3" fill="hold">
                            <p:stCondLst>
                              <p:cond delay="2980"/>
                            </p:stCondLst>
                            <p:childTnLst>
                              <p:par>
                                <p:cTn id="100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6" dur="10"/>
                                        <p:tgtEl>
                                          <p:spTgt spid="16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7" fill="hold">
                            <p:stCondLst>
                              <p:cond delay="2990"/>
                            </p:stCondLst>
                            <p:childTnLst>
                              <p:par>
                                <p:cTn id="100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0" dur="10"/>
                                        <p:tgtEl>
                                          <p:spTgt spid="16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1" fill="hold">
                            <p:stCondLst>
                              <p:cond delay="3000"/>
                            </p:stCondLst>
                            <p:childTnLst>
                              <p:par>
                                <p:cTn id="10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4" dur="10"/>
                                        <p:tgtEl>
                                          <p:spTgt spid="167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5" fill="hold">
                            <p:stCondLst>
                              <p:cond delay="3010"/>
                            </p:stCondLst>
                            <p:childTnLst>
                              <p:par>
                                <p:cTn id="10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8" dur="10"/>
                                        <p:tgtEl>
                                          <p:spTgt spid="167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9" fill="hold">
                            <p:stCondLst>
                              <p:cond delay="3020"/>
                            </p:stCondLst>
                            <p:childTnLst>
                              <p:par>
                                <p:cTn id="10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2" dur="10"/>
                                        <p:tgtEl>
                                          <p:spTgt spid="167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3" fill="hold">
                            <p:stCondLst>
                              <p:cond delay="3030"/>
                            </p:stCondLst>
                            <p:childTnLst>
                              <p:par>
                                <p:cTn id="10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6" dur="10"/>
                                        <p:tgtEl>
                                          <p:spTgt spid="167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7" fill="hold">
                            <p:stCondLst>
                              <p:cond delay="3040"/>
                            </p:stCondLst>
                            <p:childTnLst>
                              <p:par>
                                <p:cTn id="10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0" dur="10"/>
                                        <p:tgtEl>
                                          <p:spTgt spid="16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1" fill="hold">
                            <p:stCondLst>
                              <p:cond delay="3050"/>
                            </p:stCondLst>
                            <p:childTnLst>
                              <p:par>
                                <p:cTn id="10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4" dur="10"/>
                                        <p:tgtEl>
                                          <p:spTgt spid="167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5" fill="hold">
                            <p:stCondLst>
                              <p:cond delay="3060"/>
                            </p:stCondLst>
                            <p:childTnLst>
                              <p:par>
                                <p:cTn id="10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8" dur="10"/>
                                        <p:tgtEl>
                                          <p:spTgt spid="167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9" fill="hold">
                            <p:stCondLst>
                              <p:cond delay="3070"/>
                            </p:stCondLst>
                            <p:childTnLst>
                              <p:par>
                                <p:cTn id="10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2" dur="10"/>
                                        <p:tgtEl>
                                          <p:spTgt spid="167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3" fill="hold">
                            <p:stCondLst>
                              <p:cond delay="3080"/>
                            </p:stCondLst>
                            <p:childTnLst>
                              <p:par>
                                <p:cTn id="10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6" dur="10"/>
                                        <p:tgtEl>
                                          <p:spTgt spid="167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7" fill="hold">
                            <p:stCondLst>
                              <p:cond delay="3090"/>
                            </p:stCondLst>
                            <p:childTnLst>
                              <p:par>
                                <p:cTn id="10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0" dur="10"/>
                                        <p:tgtEl>
                                          <p:spTgt spid="167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1" fill="hold">
                            <p:stCondLst>
                              <p:cond delay="3100"/>
                            </p:stCondLst>
                            <p:childTnLst>
                              <p:par>
                                <p:cTn id="10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4" dur="10"/>
                                        <p:tgtEl>
                                          <p:spTgt spid="167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5" fill="hold">
                            <p:stCondLst>
                              <p:cond delay="3110"/>
                            </p:stCondLst>
                            <p:childTnLst>
                              <p:par>
                                <p:cTn id="10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8" dur="10"/>
                                        <p:tgtEl>
                                          <p:spTgt spid="167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9" fill="hold">
                            <p:stCondLst>
                              <p:cond delay="3120"/>
                            </p:stCondLst>
                            <p:childTnLst>
                              <p:par>
                                <p:cTn id="10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2" dur="10"/>
                                        <p:tgtEl>
                                          <p:spTgt spid="167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3" fill="hold">
                            <p:stCondLst>
                              <p:cond delay="3130"/>
                            </p:stCondLst>
                            <p:childTnLst>
                              <p:par>
                                <p:cTn id="10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6" dur="10"/>
                                        <p:tgtEl>
                                          <p:spTgt spid="167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7" fill="hold">
                            <p:stCondLst>
                              <p:cond delay="3140"/>
                            </p:stCondLst>
                            <p:childTnLst>
                              <p:par>
                                <p:cTn id="106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0" dur="10"/>
                                        <p:tgtEl>
                                          <p:spTgt spid="167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1" fill="hold">
                            <p:stCondLst>
                              <p:cond delay="3150"/>
                            </p:stCondLst>
                            <p:childTnLst>
                              <p:par>
                                <p:cTn id="107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4" dur="10"/>
                                        <p:tgtEl>
                                          <p:spTgt spid="167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5" fill="hold">
                            <p:stCondLst>
                              <p:cond delay="3160"/>
                            </p:stCondLst>
                            <p:childTnLst>
                              <p:par>
                                <p:cTn id="107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8" dur="10"/>
                                        <p:tgtEl>
                                          <p:spTgt spid="167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9" fill="hold">
                            <p:stCondLst>
                              <p:cond delay="3170"/>
                            </p:stCondLst>
                            <p:childTnLst>
                              <p:par>
                                <p:cTn id="108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2" dur="10"/>
                                        <p:tgtEl>
                                          <p:spTgt spid="167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3" fill="hold">
                            <p:stCondLst>
                              <p:cond delay="3180"/>
                            </p:stCondLst>
                            <p:childTnLst>
                              <p:par>
                                <p:cTn id="108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6" dur="10"/>
                                        <p:tgtEl>
                                          <p:spTgt spid="167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7" fill="hold">
                            <p:stCondLst>
                              <p:cond delay="3190"/>
                            </p:stCondLst>
                            <p:childTnLst>
                              <p:par>
                                <p:cTn id="108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0" dur="10"/>
                                        <p:tgtEl>
                                          <p:spTgt spid="167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1" fill="hold">
                            <p:stCondLst>
                              <p:cond delay="3200"/>
                            </p:stCondLst>
                            <p:childTnLst>
                              <p:par>
                                <p:cTn id="109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4" dur="10"/>
                                        <p:tgtEl>
                                          <p:spTgt spid="16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5" fill="hold">
                            <p:stCondLst>
                              <p:cond delay="3210"/>
                            </p:stCondLst>
                            <p:childTnLst>
                              <p:par>
                                <p:cTn id="109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8" dur="10"/>
                                        <p:tgtEl>
                                          <p:spTgt spid="16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9" fill="hold">
                            <p:stCondLst>
                              <p:cond delay="3220"/>
                            </p:stCondLst>
                            <p:childTnLst>
                              <p:par>
                                <p:cTn id="110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2" dur="10"/>
                                        <p:tgtEl>
                                          <p:spTgt spid="16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3" fill="hold">
                            <p:stCondLst>
                              <p:cond delay="3230"/>
                            </p:stCondLst>
                            <p:childTnLst>
                              <p:par>
                                <p:cTn id="110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6" dur="10"/>
                                        <p:tgtEl>
                                          <p:spTgt spid="16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7" fill="hold">
                            <p:stCondLst>
                              <p:cond delay="3240"/>
                            </p:stCondLst>
                            <p:childTnLst>
                              <p:par>
                                <p:cTn id="110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0" dur="10"/>
                                        <p:tgtEl>
                                          <p:spTgt spid="16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1" fill="hold">
                            <p:stCondLst>
                              <p:cond delay="3250"/>
                            </p:stCondLst>
                            <p:childTnLst>
                              <p:par>
                                <p:cTn id="11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4" dur="10"/>
                                        <p:tgtEl>
                                          <p:spTgt spid="16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5" fill="hold">
                            <p:stCondLst>
                              <p:cond delay="3260"/>
                            </p:stCondLst>
                            <p:childTnLst>
                              <p:par>
                                <p:cTn id="11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8" dur="10"/>
                                        <p:tgtEl>
                                          <p:spTgt spid="167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9" fill="hold">
                            <p:stCondLst>
                              <p:cond delay="3270"/>
                            </p:stCondLst>
                            <p:childTnLst>
                              <p:par>
                                <p:cTn id="11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2" dur="10"/>
                                        <p:tgtEl>
                                          <p:spTgt spid="16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3" fill="hold">
                            <p:stCondLst>
                              <p:cond delay="3280"/>
                            </p:stCondLst>
                            <p:childTnLst>
                              <p:par>
                                <p:cTn id="11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6" dur="10"/>
                                        <p:tgtEl>
                                          <p:spTgt spid="167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7" fill="hold">
                            <p:stCondLst>
                              <p:cond delay="3290"/>
                            </p:stCondLst>
                            <p:childTnLst>
                              <p:par>
                                <p:cTn id="11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0" dur="10"/>
                                        <p:tgtEl>
                                          <p:spTgt spid="167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1" fill="hold">
                            <p:stCondLst>
                              <p:cond delay="3300"/>
                            </p:stCondLst>
                            <p:childTnLst>
                              <p:par>
                                <p:cTn id="11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4" dur="10"/>
                                        <p:tgtEl>
                                          <p:spTgt spid="167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5" fill="hold">
                            <p:stCondLst>
                              <p:cond delay="3310"/>
                            </p:stCondLst>
                            <p:childTnLst>
                              <p:par>
                                <p:cTn id="11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8" dur="10"/>
                                        <p:tgtEl>
                                          <p:spTgt spid="167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9" fill="hold">
                            <p:stCondLst>
                              <p:cond delay="3320"/>
                            </p:stCondLst>
                            <p:childTnLst>
                              <p:par>
                                <p:cTn id="11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2" dur="10"/>
                                        <p:tgtEl>
                                          <p:spTgt spid="167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3" fill="hold">
                            <p:stCondLst>
                              <p:cond delay="3330"/>
                            </p:stCondLst>
                            <p:childTnLst>
                              <p:par>
                                <p:cTn id="11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6" dur="10"/>
                                        <p:tgtEl>
                                          <p:spTgt spid="167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7" fill="hold">
                            <p:stCondLst>
                              <p:cond delay="3340"/>
                            </p:stCondLst>
                            <p:childTnLst>
                              <p:par>
                                <p:cTn id="11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0" dur="10"/>
                                        <p:tgtEl>
                                          <p:spTgt spid="167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1" fill="hold">
                            <p:stCondLst>
                              <p:cond delay="3350"/>
                            </p:stCondLst>
                            <p:childTnLst>
                              <p:par>
                                <p:cTn id="11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4" dur="10"/>
                                        <p:tgtEl>
                                          <p:spTgt spid="167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5" fill="hold">
                            <p:stCondLst>
                              <p:cond delay="3360"/>
                            </p:stCondLst>
                            <p:childTnLst>
                              <p:par>
                                <p:cTn id="11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8" dur="10"/>
                                        <p:tgtEl>
                                          <p:spTgt spid="167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9" fill="hold">
                            <p:stCondLst>
                              <p:cond delay="3370"/>
                            </p:stCondLst>
                            <p:childTnLst>
                              <p:par>
                                <p:cTn id="11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2" dur="10"/>
                                        <p:tgtEl>
                                          <p:spTgt spid="167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3" fill="hold">
                            <p:stCondLst>
                              <p:cond delay="3380"/>
                            </p:stCondLst>
                            <p:childTnLst>
                              <p:par>
                                <p:cTn id="11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6" dur="10"/>
                                        <p:tgtEl>
                                          <p:spTgt spid="167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7" fill="hold">
                            <p:stCondLst>
                              <p:cond delay="3390"/>
                            </p:stCondLst>
                            <p:childTnLst>
                              <p:par>
                                <p:cTn id="116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0" dur="10"/>
                                        <p:tgtEl>
                                          <p:spTgt spid="167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1" fill="hold">
                            <p:stCondLst>
                              <p:cond delay="3400"/>
                            </p:stCondLst>
                            <p:childTnLst>
                              <p:par>
                                <p:cTn id="117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4" dur="10"/>
                                        <p:tgtEl>
                                          <p:spTgt spid="167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5" fill="hold">
                            <p:stCondLst>
                              <p:cond delay="3410"/>
                            </p:stCondLst>
                            <p:childTnLst>
                              <p:par>
                                <p:cTn id="117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8" dur="10"/>
                                        <p:tgtEl>
                                          <p:spTgt spid="167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9" fill="hold">
                            <p:stCondLst>
                              <p:cond delay="3420"/>
                            </p:stCondLst>
                            <p:childTnLst>
                              <p:par>
                                <p:cTn id="118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2" dur="10"/>
                                        <p:tgtEl>
                                          <p:spTgt spid="167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3" fill="hold">
                            <p:stCondLst>
                              <p:cond delay="3430"/>
                            </p:stCondLst>
                            <p:childTnLst>
                              <p:par>
                                <p:cTn id="118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6" dur="10"/>
                                        <p:tgtEl>
                                          <p:spTgt spid="167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7" fill="hold">
                            <p:stCondLst>
                              <p:cond delay="3440"/>
                            </p:stCondLst>
                            <p:childTnLst>
                              <p:par>
                                <p:cTn id="118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0" dur="10"/>
                                        <p:tgtEl>
                                          <p:spTgt spid="16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1" fill="hold">
                            <p:stCondLst>
                              <p:cond delay="3450"/>
                            </p:stCondLst>
                            <p:childTnLst>
                              <p:par>
                                <p:cTn id="119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4" dur="10"/>
                                        <p:tgtEl>
                                          <p:spTgt spid="16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5" fill="hold">
                            <p:stCondLst>
                              <p:cond delay="3460"/>
                            </p:stCondLst>
                            <p:childTnLst>
                              <p:par>
                                <p:cTn id="119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8" dur="10"/>
                                        <p:tgtEl>
                                          <p:spTgt spid="16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9" fill="hold">
                            <p:stCondLst>
                              <p:cond delay="3470"/>
                            </p:stCondLst>
                            <p:childTnLst>
                              <p:par>
                                <p:cTn id="120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02" dur="10"/>
                                        <p:tgtEl>
                                          <p:spTgt spid="16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3" fill="hold">
                            <p:stCondLst>
                              <p:cond delay="3480"/>
                            </p:stCondLst>
                            <p:childTnLst>
                              <p:par>
                                <p:cTn id="120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06" dur="10"/>
                                        <p:tgtEl>
                                          <p:spTgt spid="167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7" fill="hold">
                            <p:stCondLst>
                              <p:cond delay="3490"/>
                            </p:stCondLst>
                            <p:childTnLst>
                              <p:par>
                                <p:cTn id="120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0" dur="10"/>
                                        <p:tgtEl>
                                          <p:spTgt spid="167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1" fill="hold">
                            <p:stCondLst>
                              <p:cond delay="3500"/>
                            </p:stCondLst>
                            <p:childTnLst>
                              <p:par>
                                <p:cTn id="12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4" dur="10"/>
                                        <p:tgtEl>
                                          <p:spTgt spid="168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5" fill="hold">
                            <p:stCondLst>
                              <p:cond delay="3510"/>
                            </p:stCondLst>
                            <p:childTnLst>
                              <p:par>
                                <p:cTn id="12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8" dur="10"/>
                                        <p:tgtEl>
                                          <p:spTgt spid="168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9" fill="hold">
                            <p:stCondLst>
                              <p:cond delay="3520"/>
                            </p:stCondLst>
                            <p:childTnLst>
                              <p:par>
                                <p:cTn id="12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2" dur="10"/>
                                        <p:tgtEl>
                                          <p:spTgt spid="168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3" fill="hold">
                            <p:stCondLst>
                              <p:cond delay="3530"/>
                            </p:stCondLst>
                            <p:childTnLst>
                              <p:par>
                                <p:cTn id="12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6" dur="10"/>
                                        <p:tgtEl>
                                          <p:spTgt spid="168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7" fill="hold">
                            <p:stCondLst>
                              <p:cond delay="3540"/>
                            </p:stCondLst>
                            <p:childTnLst>
                              <p:par>
                                <p:cTn id="12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0" dur="10"/>
                                        <p:tgtEl>
                                          <p:spTgt spid="168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1" fill="hold">
                            <p:stCondLst>
                              <p:cond delay="3550"/>
                            </p:stCondLst>
                            <p:childTnLst>
                              <p:par>
                                <p:cTn id="12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4" dur="10"/>
                                        <p:tgtEl>
                                          <p:spTgt spid="168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5" fill="hold">
                            <p:stCondLst>
                              <p:cond delay="3560"/>
                            </p:stCondLst>
                            <p:childTnLst>
                              <p:par>
                                <p:cTn id="12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8" dur="10"/>
                                        <p:tgtEl>
                                          <p:spTgt spid="168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9" fill="hold">
                            <p:stCondLst>
                              <p:cond delay="3570"/>
                            </p:stCondLst>
                            <p:childTnLst>
                              <p:par>
                                <p:cTn id="12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42" dur="10"/>
                                        <p:tgtEl>
                                          <p:spTgt spid="168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3" fill="hold">
                            <p:stCondLst>
                              <p:cond delay="3580"/>
                            </p:stCondLst>
                            <p:childTnLst>
                              <p:par>
                                <p:cTn id="12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46" dur="10"/>
                                        <p:tgtEl>
                                          <p:spTgt spid="168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7" fill="hold">
                            <p:stCondLst>
                              <p:cond delay="3590"/>
                            </p:stCondLst>
                            <p:childTnLst>
                              <p:par>
                                <p:cTn id="12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0" dur="10"/>
                                        <p:tgtEl>
                                          <p:spTgt spid="168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1" fill="hold">
                            <p:stCondLst>
                              <p:cond delay="3600"/>
                            </p:stCondLst>
                            <p:childTnLst>
                              <p:par>
                                <p:cTn id="12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4" dur="10"/>
                                        <p:tgtEl>
                                          <p:spTgt spid="168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5" fill="hold">
                            <p:stCondLst>
                              <p:cond delay="3610"/>
                            </p:stCondLst>
                            <p:childTnLst>
                              <p:par>
                                <p:cTn id="12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8" dur="10"/>
                                        <p:tgtEl>
                                          <p:spTgt spid="168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9" fill="hold">
                            <p:stCondLst>
                              <p:cond delay="3620"/>
                            </p:stCondLst>
                            <p:childTnLst>
                              <p:par>
                                <p:cTn id="12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62" dur="10"/>
                                        <p:tgtEl>
                                          <p:spTgt spid="168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3" fill="hold">
                            <p:stCondLst>
                              <p:cond delay="3630"/>
                            </p:stCondLst>
                            <p:childTnLst>
                              <p:par>
                                <p:cTn id="12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66" dur="10"/>
                                        <p:tgtEl>
                                          <p:spTgt spid="168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7" fill="hold">
                            <p:stCondLst>
                              <p:cond delay="3640"/>
                            </p:stCondLst>
                            <p:childTnLst>
                              <p:par>
                                <p:cTn id="126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0" dur="10"/>
                                        <p:tgtEl>
                                          <p:spTgt spid="168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1" fill="hold">
                            <p:stCondLst>
                              <p:cond delay="3650"/>
                            </p:stCondLst>
                            <p:childTnLst>
                              <p:par>
                                <p:cTn id="127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4" dur="10"/>
                                        <p:tgtEl>
                                          <p:spTgt spid="168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5" fill="hold">
                            <p:stCondLst>
                              <p:cond delay="3660"/>
                            </p:stCondLst>
                            <p:childTnLst>
                              <p:par>
                                <p:cTn id="127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8" dur="10"/>
                                        <p:tgtEl>
                                          <p:spTgt spid="168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9" fill="hold">
                            <p:stCondLst>
                              <p:cond delay="3670"/>
                            </p:stCondLst>
                            <p:childTnLst>
                              <p:par>
                                <p:cTn id="128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2" dur="10"/>
                                        <p:tgtEl>
                                          <p:spTgt spid="168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3" fill="hold">
                            <p:stCondLst>
                              <p:cond delay="3680"/>
                            </p:stCondLst>
                            <p:childTnLst>
                              <p:par>
                                <p:cTn id="128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6" dur="10"/>
                                        <p:tgtEl>
                                          <p:spTgt spid="16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7" fill="hold">
                            <p:stCondLst>
                              <p:cond delay="3690"/>
                            </p:stCondLst>
                            <p:childTnLst>
                              <p:par>
                                <p:cTn id="128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90" dur="10"/>
                                        <p:tgtEl>
                                          <p:spTgt spid="16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1" fill="hold">
                            <p:stCondLst>
                              <p:cond delay="3700"/>
                            </p:stCondLst>
                            <p:childTnLst>
                              <p:par>
                                <p:cTn id="129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94" dur="10"/>
                                        <p:tgtEl>
                                          <p:spTgt spid="16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5" fill="hold">
                            <p:stCondLst>
                              <p:cond delay="3710"/>
                            </p:stCondLst>
                            <p:childTnLst>
                              <p:par>
                                <p:cTn id="129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98" dur="10"/>
                                        <p:tgtEl>
                                          <p:spTgt spid="16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9" fill="hold">
                            <p:stCondLst>
                              <p:cond delay="3720"/>
                            </p:stCondLst>
                            <p:childTnLst>
                              <p:par>
                                <p:cTn id="130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02" dur="10"/>
                                        <p:tgtEl>
                                          <p:spTgt spid="168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3" fill="hold">
                            <p:stCondLst>
                              <p:cond delay="3730"/>
                            </p:stCondLst>
                            <p:childTnLst>
                              <p:par>
                                <p:cTn id="130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06" dur="10"/>
                                        <p:tgtEl>
                                          <p:spTgt spid="168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7" fill="hold">
                            <p:stCondLst>
                              <p:cond delay="3740"/>
                            </p:stCondLst>
                            <p:childTnLst>
                              <p:par>
                                <p:cTn id="130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10" dur="10"/>
                                        <p:tgtEl>
                                          <p:spTgt spid="168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1" fill="hold">
                            <p:stCondLst>
                              <p:cond delay="3750"/>
                            </p:stCondLst>
                            <p:childTnLst>
                              <p:par>
                                <p:cTn id="13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14" dur="10"/>
                                        <p:tgtEl>
                                          <p:spTgt spid="168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5" fill="hold">
                            <p:stCondLst>
                              <p:cond delay="3760"/>
                            </p:stCondLst>
                            <p:childTnLst>
                              <p:par>
                                <p:cTn id="13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18" dur="10"/>
                                        <p:tgtEl>
                                          <p:spTgt spid="168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9" fill="hold">
                            <p:stCondLst>
                              <p:cond delay="3770"/>
                            </p:stCondLst>
                            <p:childTnLst>
                              <p:par>
                                <p:cTn id="13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2" dur="10"/>
                                        <p:tgtEl>
                                          <p:spTgt spid="168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3" fill="hold">
                            <p:stCondLst>
                              <p:cond delay="3780"/>
                            </p:stCondLst>
                            <p:childTnLst>
                              <p:par>
                                <p:cTn id="13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6" dur="10"/>
                                        <p:tgtEl>
                                          <p:spTgt spid="168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7" fill="hold">
                            <p:stCondLst>
                              <p:cond delay="3790"/>
                            </p:stCondLst>
                            <p:childTnLst>
                              <p:par>
                                <p:cTn id="13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30" dur="10"/>
                                        <p:tgtEl>
                                          <p:spTgt spid="168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1" fill="hold">
                            <p:stCondLst>
                              <p:cond delay="3800"/>
                            </p:stCondLst>
                            <p:childTnLst>
                              <p:par>
                                <p:cTn id="13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34" dur="10"/>
                                        <p:tgtEl>
                                          <p:spTgt spid="168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5" fill="hold">
                            <p:stCondLst>
                              <p:cond delay="3810"/>
                            </p:stCondLst>
                            <p:childTnLst>
                              <p:par>
                                <p:cTn id="13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38" dur="10"/>
                                        <p:tgtEl>
                                          <p:spTgt spid="168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9" fill="hold">
                            <p:stCondLst>
                              <p:cond delay="3820"/>
                            </p:stCondLst>
                            <p:childTnLst>
                              <p:par>
                                <p:cTn id="13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42" dur="10"/>
                                        <p:tgtEl>
                                          <p:spTgt spid="168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3" fill="hold">
                            <p:stCondLst>
                              <p:cond delay="3830"/>
                            </p:stCondLst>
                            <p:childTnLst>
                              <p:par>
                                <p:cTn id="13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46" dur="10"/>
                                        <p:tgtEl>
                                          <p:spTgt spid="168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7" fill="hold">
                            <p:stCondLst>
                              <p:cond delay="3840"/>
                            </p:stCondLst>
                            <p:childTnLst>
                              <p:par>
                                <p:cTn id="13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50" dur="10"/>
                                        <p:tgtEl>
                                          <p:spTgt spid="168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1" fill="hold">
                            <p:stCondLst>
                              <p:cond delay="3850"/>
                            </p:stCondLst>
                            <p:childTnLst>
                              <p:par>
                                <p:cTn id="13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54" dur="10"/>
                                        <p:tgtEl>
                                          <p:spTgt spid="168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5" fill="hold">
                            <p:stCondLst>
                              <p:cond delay="3860"/>
                            </p:stCondLst>
                            <p:childTnLst>
                              <p:par>
                                <p:cTn id="13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58" dur="10"/>
                                        <p:tgtEl>
                                          <p:spTgt spid="168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9" fill="hold">
                            <p:stCondLst>
                              <p:cond delay="3870"/>
                            </p:stCondLst>
                            <p:childTnLst>
                              <p:par>
                                <p:cTn id="13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62" dur="10"/>
                                        <p:tgtEl>
                                          <p:spTgt spid="168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3" fill="hold">
                            <p:stCondLst>
                              <p:cond delay="3880"/>
                            </p:stCondLst>
                            <p:childTnLst>
                              <p:par>
                                <p:cTn id="13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66" dur="10"/>
                                        <p:tgtEl>
                                          <p:spTgt spid="168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7" fill="hold">
                            <p:stCondLst>
                              <p:cond delay="3890"/>
                            </p:stCondLst>
                            <p:childTnLst>
                              <p:par>
                                <p:cTn id="136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70" dur="10"/>
                                        <p:tgtEl>
                                          <p:spTgt spid="168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1" fill="hold">
                            <p:stCondLst>
                              <p:cond delay="3900"/>
                            </p:stCondLst>
                            <p:childTnLst>
                              <p:par>
                                <p:cTn id="137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74" dur="10"/>
                                        <p:tgtEl>
                                          <p:spTgt spid="168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5" fill="hold">
                            <p:stCondLst>
                              <p:cond delay="3910"/>
                            </p:stCondLst>
                            <p:childTnLst>
                              <p:par>
                                <p:cTn id="137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78" dur="10"/>
                                        <p:tgtEl>
                                          <p:spTgt spid="168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9" fill="hold">
                            <p:stCondLst>
                              <p:cond delay="3920"/>
                            </p:stCondLst>
                            <p:childTnLst>
                              <p:par>
                                <p:cTn id="138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82" dur="10"/>
                                        <p:tgtEl>
                                          <p:spTgt spid="16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3" fill="hold">
                            <p:stCondLst>
                              <p:cond delay="3930"/>
                            </p:stCondLst>
                            <p:childTnLst>
                              <p:par>
                                <p:cTn id="138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86" dur="10"/>
                                        <p:tgtEl>
                                          <p:spTgt spid="168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7" fill="hold">
                            <p:stCondLst>
                              <p:cond delay="3940"/>
                            </p:stCondLst>
                            <p:childTnLst>
                              <p:par>
                                <p:cTn id="138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90" dur="10"/>
                                        <p:tgtEl>
                                          <p:spTgt spid="16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1" fill="hold">
                            <p:stCondLst>
                              <p:cond delay="3950"/>
                            </p:stCondLst>
                            <p:childTnLst>
                              <p:par>
                                <p:cTn id="139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94" dur="10"/>
                                        <p:tgtEl>
                                          <p:spTgt spid="168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5" fill="hold">
                            <p:stCondLst>
                              <p:cond delay="3960"/>
                            </p:stCondLst>
                            <p:childTnLst>
                              <p:par>
                                <p:cTn id="139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98" dur="10"/>
                                        <p:tgtEl>
                                          <p:spTgt spid="168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9" fill="hold">
                            <p:stCondLst>
                              <p:cond delay="3970"/>
                            </p:stCondLst>
                            <p:childTnLst>
                              <p:par>
                                <p:cTn id="140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02" dur="10"/>
                                        <p:tgtEl>
                                          <p:spTgt spid="168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3" fill="hold">
                            <p:stCondLst>
                              <p:cond delay="3980"/>
                            </p:stCondLst>
                            <p:childTnLst>
                              <p:par>
                                <p:cTn id="140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06" dur="10"/>
                                        <p:tgtEl>
                                          <p:spTgt spid="168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7" fill="hold">
                            <p:stCondLst>
                              <p:cond delay="3990"/>
                            </p:stCondLst>
                            <p:childTnLst>
                              <p:par>
                                <p:cTn id="140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10" dur="10"/>
                                        <p:tgtEl>
                                          <p:spTgt spid="168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1" fill="hold">
                            <p:stCondLst>
                              <p:cond delay="4000"/>
                            </p:stCondLst>
                            <p:childTnLst>
                              <p:par>
                                <p:cTn id="14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14" dur="10"/>
                                        <p:tgtEl>
                                          <p:spTgt spid="168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5" fill="hold">
                            <p:stCondLst>
                              <p:cond delay="4010"/>
                            </p:stCondLst>
                            <p:childTnLst>
                              <p:par>
                                <p:cTn id="14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18" dur="10"/>
                                        <p:tgtEl>
                                          <p:spTgt spid="168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9" fill="hold">
                            <p:stCondLst>
                              <p:cond delay="4020"/>
                            </p:stCondLst>
                            <p:childTnLst>
                              <p:par>
                                <p:cTn id="14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22" dur="10"/>
                                        <p:tgtEl>
                                          <p:spTgt spid="168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3" fill="hold">
                            <p:stCondLst>
                              <p:cond delay="4030"/>
                            </p:stCondLst>
                            <p:childTnLst>
                              <p:par>
                                <p:cTn id="14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26" dur="10"/>
                                        <p:tgtEl>
                                          <p:spTgt spid="168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7" fill="hold">
                            <p:stCondLst>
                              <p:cond delay="4040"/>
                            </p:stCondLst>
                            <p:childTnLst>
                              <p:par>
                                <p:cTn id="14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30" dur="10"/>
                                        <p:tgtEl>
                                          <p:spTgt spid="168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1" fill="hold">
                            <p:stCondLst>
                              <p:cond delay="4050"/>
                            </p:stCondLst>
                            <p:childTnLst>
                              <p:par>
                                <p:cTn id="14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34" dur="10"/>
                                        <p:tgtEl>
                                          <p:spTgt spid="168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5" fill="hold">
                            <p:stCondLst>
                              <p:cond delay="4060"/>
                            </p:stCondLst>
                            <p:childTnLst>
                              <p:par>
                                <p:cTn id="14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38" dur="10"/>
                                        <p:tgtEl>
                                          <p:spTgt spid="168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9" fill="hold">
                            <p:stCondLst>
                              <p:cond delay="4070"/>
                            </p:stCondLst>
                            <p:childTnLst>
                              <p:par>
                                <p:cTn id="14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42" dur="10"/>
                                        <p:tgtEl>
                                          <p:spTgt spid="168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3" fill="hold">
                            <p:stCondLst>
                              <p:cond delay="4080"/>
                            </p:stCondLst>
                            <p:childTnLst>
                              <p:par>
                                <p:cTn id="14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46" dur="10"/>
                                        <p:tgtEl>
                                          <p:spTgt spid="168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7" fill="hold">
                            <p:stCondLst>
                              <p:cond delay="4090"/>
                            </p:stCondLst>
                            <p:childTnLst>
                              <p:par>
                                <p:cTn id="14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50" dur="10"/>
                                        <p:tgtEl>
                                          <p:spTgt spid="168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1" fill="hold">
                            <p:stCondLst>
                              <p:cond delay="4100"/>
                            </p:stCondLst>
                            <p:childTnLst>
                              <p:par>
                                <p:cTn id="14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54" dur="10"/>
                                        <p:tgtEl>
                                          <p:spTgt spid="168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5" fill="hold">
                            <p:stCondLst>
                              <p:cond delay="4110"/>
                            </p:stCondLst>
                            <p:childTnLst>
                              <p:par>
                                <p:cTn id="14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58" dur="10"/>
                                        <p:tgtEl>
                                          <p:spTgt spid="168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9" fill="hold">
                            <p:stCondLst>
                              <p:cond delay="4120"/>
                            </p:stCondLst>
                            <p:childTnLst>
                              <p:par>
                                <p:cTn id="14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62" dur="10"/>
                                        <p:tgtEl>
                                          <p:spTgt spid="168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3" fill="hold">
                            <p:stCondLst>
                              <p:cond delay="4130"/>
                            </p:stCondLst>
                            <p:childTnLst>
                              <p:par>
                                <p:cTn id="14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66" dur="10"/>
                                        <p:tgtEl>
                                          <p:spTgt spid="168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7" fill="hold">
                            <p:stCondLst>
                              <p:cond delay="4140"/>
                            </p:stCondLst>
                            <p:childTnLst>
                              <p:par>
                                <p:cTn id="146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70" dur="10"/>
                                        <p:tgtEl>
                                          <p:spTgt spid="168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1" fill="hold">
                            <p:stCondLst>
                              <p:cond delay="4150"/>
                            </p:stCondLst>
                            <p:childTnLst>
                              <p:par>
                                <p:cTn id="147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74" dur="10"/>
                                        <p:tgtEl>
                                          <p:spTgt spid="168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5" fill="hold">
                            <p:stCondLst>
                              <p:cond delay="4160"/>
                            </p:stCondLst>
                            <p:childTnLst>
                              <p:par>
                                <p:cTn id="147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78" dur="10"/>
                                        <p:tgtEl>
                                          <p:spTgt spid="16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9" fill="hold">
                            <p:stCondLst>
                              <p:cond delay="4170"/>
                            </p:stCondLst>
                            <p:childTnLst>
                              <p:par>
                                <p:cTn id="148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82" dur="10"/>
                                        <p:tgtEl>
                                          <p:spTgt spid="168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3" fill="hold">
                            <p:stCondLst>
                              <p:cond delay="4180"/>
                            </p:stCondLst>
                            <p:childTnLst>
                              <p:par>
                                <p:cTn id="148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86" dur="10"/>
                                        <p:tgtEl>
                                          <p:spTgt spid="16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7" fill="hold">
                            <p:stCondLst>
                              <p:cond delay="4190"/>
                            </p:stCondLst>
                            <p:childTnLst>
                              <p:par>
                                <p:cTn id="148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90" dur="10"/>
                                        <p:tgtEl>
                                          <p:spTgt spid="168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1" fill="hold">
                            <p:stCondLst>
                              <p:cond delay="4200"/>
                            </p:stCondLst>
                            <p:childTnLst>
                              <p:par>
                                <p:cTn id="149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94" dur="10"/>
                                        <p:tgtEl>
                                          <p:spTgt spid="168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5" fill="hold">
                            <p:stCondLst>
                              <p:cond delay="4210"/>
                            </p:stCondLst>
                            <p:childTnLst>
                              <p:par>
                                <p:cTn id="149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98" dur="10"/>
                                        <p:tgtEl>
                                          <p:spTgt spid="168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9" fill="hold">
                            <p:stCondLst>
                              <p:cond delay="4220"/>
                            </p:stCondLst>
                            <p:childTnLst>
                              <p:par>
                                <p:cTn id="150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02" dur="10"/>
                                        <p:tgtEl>
                                          <p:spTgt spid="168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3" fill="hold">
                            <p:stCondLst>
                              <p:cond delay="4230"/>
                            </p:stCondLst>
                            <p:childTnLst>
                              <p:par>
                                <p:cTn id="150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06" dur="10"/>
                                        <p:tgtEl>
                                          <p:spTgt spid="168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7" fill="hold">
                            <p:stCondLst>
                              <p:cond delay="4240"/>
                            </p:stCondLst>
                            <p:childTnLst>
                              <p:par>
                                <p:cTn id="150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10" dur="10"/>
                                        <p:tgtEl>
                                          <p:spTgt spid="168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1" fill="hold">
                            <p:stCondLst>
                              <p:cond delay="4250"/>
                            </p:stCondLst>
                            <p:childTnLst>
                              <p:par>
                                <p:cTn id="15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14" dur="10"/>
                                        <p:tgtEl>
                                          <p:spTgt spid="168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5" fill="hold">
                            <p:stCondLst>
                              <p:cond delay="4260"/>
                            </p:stCondLst>
                            <p:childTnLst>
                              <p:par>
                                <p:cTn id="15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18" dur="10"/>
                                        <p:tgtEl>
                                          <p:spTgt spid="168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9" fill="hold">
                            <p:stCondLst>
                              <p:cond delay="4270"/>
                            </p:stCondLst>
                            <p:childTnLst>
                              <p:par>
                                <p:cTn id="15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22" dur="10"/>
                                        <p:tgtEl>
                                          <p:spTgt spid="168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3" fill="hold">
                            <p:stCondLst>
                              <p:cond delay="4280"/>
                            </p:stCondLst>
                            <p:childTnLst>
                              <p:par>
                                <p:cTn id="15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26" dur="10"/>
                                        <p:tgtEl>
                                          <p:spTgt spid="168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7" fill="hold">
                            <p:stCondLst>
                              <p:cond delay="4290"/>
                            </p:stCondLst>
                            <p:childTnLst>
                              <p:par>
                                <p:cTn id="15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30" dur="10"/>
                                        <p:tgtEl>
                                          <p:spTgt spid="168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1" fill="hold">
                            <p:stCondLst>
                              <p:cond delay="4300"/>
                            </p:stCondLst>
                            <p:childTnLst>
                              <p:par>
                                <p:cTn id="15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34" dur="10"/>
                                        <p:tgtEl>
                                          <p:spTgt spid="168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5" fill="hold">
                            <p:stCondLst>
                              <p:cond delay="4310"/>
                            </p:stCondLst>
                            <p:childTnLst>
                              <p:par>
                                <p:cTn id="15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38" dur="10"/>
                                        <p:tgtEl>
                                          <p:spTgt spid="168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9" fill="hold">
                            <p:stCondLst>
                              <p:cond delay="4320"/>
                            </p:stCondLst>
                            <p:childTnLst>
                              <p:par>
                                <p:cTn id="15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42" dur="10"/>
                                        <p:tgtEl>
                                          <p:spTgt spid="168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3" fill="hold">
                            <p:stCondLst>
                              <p:cond delay="4330"/>
                            </p:stCondLst>
                            <p:childTnLst>
                              <p:par>
                                <p:cTn id="15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46" dur="10"/>
                                        <p:tgtEl>
                                          <p:spTgt spid="168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7" fill="hold">
                            <p:stCondLst>
                              <p:cond delay="4340"/>
                            </p:stCondLst>
                            <p:childTnLst>
                              <p:par>
                                <p:cTn id="15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50" dur="10"/>
                                        <p:tgtEl>
                                          <p:spTgt spid="168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1" fill="hold">
                            <p:stCondLst>
                              <p:cond delay="4350"/>
                            </p:stCondLst>
                            <p:childTnLst>
                              <p:par>
                                <p:cTn id="15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54" dur="10"/>
                                        <p:tgtEl>
                                          <p:spTgt spid="168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5" fill="hold">
                            <p:stCondLst>
                              <p:cond delay="4360"/>
                            </p:stCondLst>
                            <p:childTnLst>
                              <p:par>
                                <p:cTn id="15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58" dur="10"/>
                                        <p:tgtEl>
                                          <p:spTgt spid="168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9" fill="hold">
                            <p:stCondLst>
                              <p:cond delay="4370"/>
                            </p:stCondLst>
                            <p:childTnLst>
                              <p:par>
                                <p:cTn id="15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62" dur="10"/>
                                        <p:tgtEl>
                                          <p:spTgt spid="168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3" fill="hold">
                            <p:stCondLst>
                              <p:cond delay="4380"/>
                            </p:stCondLst>
                            <p:childTnLst>
                              <p:par>
                                <p:cTn id="15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66" dur="10"/>
                                        <p:tgtEl>
                                          <p:spTgt spid="168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7" fill="hold">
                            <p:stCondLst>
                              <p:cond delay="4390"/>
                            </p:stCondLst>
                            <p:childTnLst>
                              <p:par>
                                <p:cTn id="156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70" dur="10"/>
                                        <p:tgtEl>
                                          <p:spTgt spid="168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1" fill="hold">
                            <p:stCondLst>
                              <p:cond delay="4400"/>
                            </p:stCondLst>
                            <p:childTnLst>
                              <p:par>
                                <p:cTn id="157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74" dur="10"/>
                                        <p:tgtEl>
                                          <p:spTgt spid="16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5" fill="hold">
                            <p:stCondLst>
                              <p:cond delay="4410"/>
                            </p:stCondLst>
                            <p:childTnLst>
                              <p:par>
                                <p:cTn id="157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78" dur="10"/>
                                        <p:tgtEl>
                                          <p:spTgt spid="168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9" fill="hold">
                            <p:stCondLst>
                              <p:cond delay="4420"/>
                            </p:stCondLst>
                            <p:childTnLst>
                              <p:par>
                                <p:cTn id="158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82" dur="10"/>
                                        <p:tgtEl>
                                          <p:spTgt spid="16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3" fill="hold">
                            <p:stCondLst>
                              <p:cond delay="4430"/>
                            </p:stCondLst>
                            <p:childTnLst>
                              <p:par>
                                <p:cTn id="158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86" dur="10"/>
                                        <p:tgtEl>
                                          <p:spTgt spid="168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7" fill="hold">
                            <p:stCondLst>
                              <p:cond delay="4440"/>
                            </p:stCondLst>
                            <p:childTnLst>
                              <p:par>
                                <p:cTn id="158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90" dur="10"/>
                                        <p:tgtEl>
                                          <p:spTgt spid="168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1" fill="hold">
                            <p:stCondLst>
                              <p:cond delay="4450"/>
                            </p:stCondLst>
                            <p:childTnLst>
                              <p:par>
                                <p:cTn id="159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94" dur="10"/>
                                        <p:tgtEl>
                                          <p:spTgt spid="168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5" fill="hold">
                            <p:stCondLst>
                              <p:cond delay="4460"/>
                            </p:stCondLst>
                            <p:childTnLst>
                              <p:par>
                                <p:cTn id="159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98" dur="10"/>
                                        <p:tgtEl>
                                          <p:spTgt spid="168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9" fill="hold">
                            <p:stCondLst>
                              <p:cond delay="4470"/>
                            </p:stCondLst>
                            <p:childTnLst>
                              <p:par>
                                <p:cTn id="160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02" dur="10"/>
                                        <p:tgtEl>
                                          <p:spTgt spid="168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3" fill="hold">
                            <p:stCondLst>
                              <p:cond delay="4480"/>
                            </p:stCondLst>
                            <p:childTnLst>
                              <p:par>
                                <p:cTn id="160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06" dur="10"/>
                                        <p:tgtEl>
                                          <p:spTgt spid="168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7" fill="hold">
                            <p:stCondLst>
                              <p:cond delay="4490"/>
                            </p:stCondLst>
                            <p:childTnLst>
                              <p:par>
                                <p:cTn id="160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10" dur="10"/>
                                        <p:tgtEl>
                                          <p:spTgt spid="168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11" fill="hold">
                            <p:stCondLst>
                              <p:cond delay="4500"/>
                            </p:stCondLst>
                            <p:childTnLst>
                              <p:par>
                                <p:cTn id="16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14" dur="10"/>
                                        <p:tgtEl>
                                          <p:spTgt spid="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15" fill="hold">
                            <p:stCondLst>
                              <p:cond delay="4510"/>
                            </p:stCondLst>
                            <p:childTnLst>
                              <p:par>
                                <p:cTn id="16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18" dur="10"/>
                                        <p:tgtEl>
                                          <p:spTgt spid="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19" fill="hold">
                            <p:stCondLst>
                              <p:cond delay="4520"/>
                            </p:stCondLst>
                            <p:childTnLst>
                              <p:par>
                                <p:cTn id="16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22" dur="10"/>
                                        <p:tgtEl>
                                          <p:spTgt spid="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23" fill="hold">
                            <p:stCondLst>
                              <p:cond delay="4530"/>
                            </p:stCondLst>
                            <p:childTnLst>
                              <p:par>
                                <p:cTn id="16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26" dur="10"/>
                                        <p:tgtEl>
                                          <p:spTgt spid="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27" fill="hold">
                            <p:stCondLst>
                              <p:cond delay="4540"/>
                            </p:stCondLst>
                            <p:childTnLst>
                              <p:par>
                                <p:cTn id="16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30" dur="10"/>
                                        <p:tgtEl>
                                          <p:spTgt spid="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1" fill="hold">
                            <p:stCondLst>
                              <p:cond delay="4550"/>
                            </p:stCondLst>
                            <p:childTnLst>
                              <p:par>
                                <p:cTn id="16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34" dur="10"/>
                                        <p:tgtEl>
                                          <p:spTgt spid="4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5" fill="hold">
                            <p:stCondLst>
                              <p:cond delay="4560"/>
                            </p:stCondLst>
                            <p:childTnLst>
                              <p:par>
                                <p:cTn id="16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38" dur="10"/>
                                        <p:tgtEl>
                                          <p:spTgt spid="4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9" fill="hold">
                            <p:stCondLst>
                              <p:cond delay="4570"/>
                            </p:stCondLst>
                            <p:childTnLst>
                              <p:par>
                                <p:cTn id="16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42" dur="10"/>
                                        <p:tgtEl>
                                          <p:spTgt spid="4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3" fill="hold">
                            <p:stCondLst>
                              <p:cond delay="4580"/>
                            </p:stCondLst>
                            <p:childTnLst>
                              <p:par>
                                <p:cTn id="16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46" dur="10"/>
                                        <p:tgtEl>
                                          <p:spTgt spid="4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7" fill="hold">
                            <p:stCondLst>
                              <p:cond delay="4590"/>
                            </p:stCondLst>
                            <p:childTnLst>
                              <p:par>
                                <p:cTn id="16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50" dur="10"/>
                                        <p:tgtEl>
                                          <p:spTgt spid="4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51" fill="hold">
                            <p:stCondLst>
                              <p:cond delay="4600"/>
                            </p:stCondLst>
                            <p:childTnLst>
                              <p:par>
                                <p:cTn id="16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54" dur="10"/>
                                        <p:tgtEl>
                                          <p:spTgt spid="4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55" fill="hold">
                            <p:stCondLst>
                              <p:cond delay="4610"/>
                            </p:stCondLst>
                            <p:childTnLst>
                              <p:par>
                                <p:cTn id="16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58" dur="10"/>
                                        <p:tgtEl>
                                          <p:spTgt spid="4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59" fill="hold">
                            <p:stCondLst>
                              <p:cond delay="4620"/>
                            </p:stCondLst>
                            <p:childTnLst>
                              <p:par>
                                <p:cTn id="16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62" dur="10"/>
                                        <p:tgtEl>
                                          <p:spTgt spid="4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3" fill="hold">
                            <p:stCondLst>
                              <p:cond delay="4630"/>
                            </p:stCondLst>
                            <p:childTnLst>
                              <p:par>
                                <p:cTn id="16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66" dur="10"/>
                                        <p:tgtEl>
                                          <p:spTgt spid="4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7" fill="hold">
                            <p:stCondLst>
                              <p:cond delay="4640"/>
                            </p:stCondLst>
                            <p:childTnLst>
                              <p:par>
                                <p:cTn id="166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70" dur="10"/>
                                        <p:tgtEl>
                                          <p:spTgt spid="4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71" fill="hold">
                            <p:stCondLst>
                              <p:cond delay="4650"/>
                            </p:stCondLst>
                            <p:childTnLst>
                              <p:par>
                                <p:cTn id="167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74" dur="10"/>
                                        <p:tgtEl>
                                          <p:spTgt spid="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75" fill="hold">
                            <p:stCondLst>
                              <p:cond delay="4660"/>
                            </p:stCondLst>
                            <p:childTnLst>
                              <p:par>
                                <p:cTn id="167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78" dur="10"/>
                                        <p:tgtEl>
                                          <p:spTgt spid="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79" fill="hold">
                            <p:stCondLst>
                              <p:cond delay="4670"/>
                            </p:stCondLst>
                            <p:childTnLst>
                              <p:par>
                                <p:cTn id="168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82" dur="10"/>
                                        <p:tgtEl>
                                          <p:spTgt spid="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3" fill="hold">
                            <p:stCondLst>
                              <p:cond delay="4680"/>
                            </p:stCondLst>
                            <p:childTnLst>
                              <p:par>
                                <p:cTn id="168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86" dur="10"/>
                                        <p:tgtEl>
                                          <p:spTgt spid="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7" fill="hold">
                            <p:stCondLst>
                              <p:cond delay="4690"/>
                            </p:stCondLst>
                            <p:childTnLst>
                              <p:par>
                                <p:cTn id="168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90" dur="10"/>
                                        <p:tgtEl>
                                          <p:spTgt spid="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1" fill="hold">
                            <p:stCondLst>
                              <p:cond delay="4700"/>
                            </p:stCondLst>
                            <p:childTnLst>
                              <p:par>
                                <p:cTn id="169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94" dur="10"/>
                                        <p:tgtEl>
                                          <p:spTgt spid="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5" fill="hold">
                            <p:stCondLst>
                              <p:cond delay="4710"/>
                            </p:stCondLst>
                            <p:childTnLst>
                              <p:par>
                                <p:cTn id="169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98" dur="10"/>
                                        <p:tgtEl>
                                          <p:spTgt spid="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9" fill="hold">
                            <p:stCondLst>
                              <p:cond delay="4720"/>
                            </p:stCondLst>
                            <p:childTnLst>
                              <p:par>
                                <p:cTn id="170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02" dur="10"/>
                                        <p:tgtEl>
                                          <p:spTgt spid="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3" fill="hold">
                            <p:stCondLst>
                              <p:cond delay="4730"/>
                            </p:stCondLst>
                            <p:childTnLst>
                              <p:par>
                                <p:cTn id="170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06" dur="10"/>
                                        <p:tgtEl>
                                          <p:spTgt spid="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7" fill="hold">
                            <p:stCondLst>
                              <p:cond delay="4740"/>
                            </p:stCondLst>
                            <p:childTnLst>
                              <p:par>
                                <p:cTn id="170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10" dur="10"/>
                                        <p:tgtEl>
                                          <p:spTgt spid="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11" fill="hold">
                            <p:stCondLst>
                              <p:cond delay="4750"/>
                            </p:stCondLst>
                            <p:childTnLst>
                              <p:par>
                                <p:cTn id="17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14" dur="10"/>
                                        <p:tgtEl>
                                          <p:spTgt spid="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15" fill="hold">
                            <p:stCondLst>
                              <p:cond delay="4760"/>
                            </p:stCondLst>
                            <p:childTnLst>
                              <p:par>
                                <p:cTn id="17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18" dur="10"/>
                                        <p:tgtEl>
                                          <p:spTgt spid="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19" fill="hold">
                            <p:stCondLst>
                              <p:cond delay="4770"/>
                            </p:stCondLst>
                            <p:childTnLst>
                              <p:par>
                                <p:cTn id="17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22" dur="10"/>
                                        <p:tgtEl>
                                          <p:spTgt spid="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3" fill="hold">
                            <p:stCondLst>
                              <p:cond delay="4780"/>
                            </p:stCondLst>
                            <p:childTnLst>
                              <p:par>
                                <p:cTn id="17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26" dur="10"/>
                                        <p:tgtEl>
                                          <p:spTgt spid="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7" fill="hold">
                            <p:stCondLst>
                              <p:cond delay="4790"/>
                            </p:stCondLst>
                            <p:childTnLst>
                              <p:par>
                                <p:cTn id="17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30" dur="10"/>
                                        <p:tgtEl>
                                          <p:spTgt spid="16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31" fill="hold">
                            <p:stCondLst>
                              <p:cond delay="4800"/>
                            </p:stCondLst>
                            <p:childTnLst>
                              <p:par>
                                <p:cTn id="17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34" dur="10"/>
                                        <p:tgtEl>
                                          <p:spTgt spid="166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35" fill="hold">
                            <p:stCondLst>
                              <p:cond delay="4810"/>
                            </p:stCondLst>
                            <p:childTnLst>
                              <p:par>
                                <p:cTn id="17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38" dur="10"/>
                                        <p:tgtEl>
                                          <p:spTgt spid="16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39" fill="hold">
                            <p:stCondLst>
                              <p:cond delay="4820"/>
                            </p:stCondLst>
                            <p:childTnLst>
                              <p:par>
                                <p:cTn id="17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42" dur="10"/>
                                        <p:tgtEl>
                                          <p:spTgt spid="166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43" fill="hold">
                            <p:stCondLst>
                              <p:cond delay="4830"/>
                            </p:stCondLst>
                            <p:childTnLst>
                              <p:par>
                                <p:cTn id="17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46" dur="10"/>
                                        <p:tgtEl>
                                          <p:spTgt spid="166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47" fill="hold">
                            <p:stCondLst>
                              <p:cond delay="4840"/>
                            </p:stCondLst>
                            <p:childTnLst>
                              <p:par>
                                <p:cTn id="17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50" dur="10"/>
                                        <p:tgtEl>
                                          <p:spTgt spid="166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51" fill="hold">
                            <p:stCondLst>
                              <p:cond delay="4850"/>
                            </p:stCondLst>
                            <p:childTnLst>
                              <p:par>
                                <p:cTn id="17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54" dur="10"/>
                                        <p:tgtEl>
                                          <p:spTgt spid="166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55" fill="hold">
                            <p:stCondLst>
                              <p:cond delay="4860"/>
                            </p:stCondLst>
                            <p:childTnLst>
                              <p:par>
                                <p:cTn id="17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58" dur="10"/>
                                        <p:tgtEl>
                                          <p:spTgt spid="166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59" fill="hold">
                            <p:stCondLst>
                              <p:cond delay="4870"/>
                            </p:stCondLst>
                            <p:childTnLst>
                              <p:par>
                                <p:cTn id="17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62" dur="10"/>
                                        <p:tgtEl>
                                          <p:spTgt spid="166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3" fill="hold">
                            <p:stCondLst>
                              <p:cond delay="4880"/>
                            </p:stCondLst>
                            <p:childTnLst>
                              <p:par>
                                <p:cTn id="17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66" dur="10"/>
                                        <p:tgtEl>
                                          <p:spTgt spid="166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7" fill="hold">
                            <p:stCondLst>
                              <p:cond delay="4890"/>
                            </p:stCondLst>
                            <p:childTnLst>
                              <p:par>
                                <p:cTn id="176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70" dur="10"/>
                                        <p:tgtEl>
                                          <p:spTgt spid="166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71" fill="hold">
                            <p:stCondLst>
                              <p:cond delay="4900"/>
                            </p:stCondLst>
                            <p:childTnLst>
                              <p:par>
                                <p:cTn id="177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74" dur="10"/>
                                        <p:tgtEl>
                                          <p:spTgt spid="166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75" fill="hold">
                            <p:stCondLst>
                              <p:cond delay="4910"/>
                            </p:stCondLst>
                            <p:childTnLst>
                              <p:par>
                                <p:cTn id="177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78" dur="10"/>
                                        <p:tgtEl>
                                          <p:spTgt spid="166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79" fill="hold">
                            <p:stCondLst>
                              <p:cond delay="4920"/>
                            </p:stCondLst>
                            <p:childTnLst>
                              <p:par>
                                <p:cTn id="178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82" dur="10"/>
                                        <p:tgtEl>
                                          <p:spTgt spid="166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3" fill="hold">
                            <p:stCondLst>
                              <p:cond delay="4930"/>
                            </p:stCondLst>
                            <p:childTnLst>
                              <p:par>
                                <p:cTn id="178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86" dur="10"/>
                                        <p:tgtEl>
                                          <p:spTgt spid="166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7" fill="hold">
                            <p:stCondLst>
                              <p:cond delay="4940"/>
                            </p:stCondLst>
                            <p:childTnLst>
                              <p:par>
                                <p:cTn id="178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90" dur="10"/>
                                        <p:tgtEl>
                                          <p:spTgt spid="166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91" fill="hold">
                            <p:stCondLst>
                              <p:cond delay="4950"/>
                            </p:stCondLst>
                            <p:childTnLst>
                              <p:par>
                                <p:cTn id="179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94" dur="10"/>
                                        <p:tgtEl>
                                          <p:spTgt spid="166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95" fill="hold">
                            <p:stCondLst>
                              <p:cond delay="4960"/>
                            </p:stCondLst>
                            <p:childTnLst>
                              <p:par>
                                <p:cTn id="179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98" dur="10"/>
                                        <p:tgtEl>
                                          <p:spTgt spid="166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99" fill="hold">
                            <p:stCondLst>
                              <p:cond delay="4970"/>
                            </p:stCondLst>
                            <p:childTnLst>
                              <p:par>
                                <p:cTn id="180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02" dur="10"/>
                                        <p:tgtEl>
                                          <p:spTgt spid="16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3" fill="hold">
                            <p:stCondLst>
                              <p:cond delay="4980"/>
                            </p:stCondLst>
                            <p:childTnLst>
                              <p:par>
                                <p:cTn id="180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06" dur="10"/>
                                        <p:tgtEl>
                                          <p:spTgt spid="16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7" fill="hold">
                            <p:stCondLst>
                              <p:cond delay="4990"/>
                            </p:stCondLst>
                            <p:childTnLst>
                              <p:par>
                                <p:cTn id="180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10" dur="10"/>
                                        <p:tgtEl>
                                          <p:spTgt spid="16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11" fill="hold">
                            <p:stCondLst>
                              <p:cond delay="5000"/>
                            </p:stCondLst>
                            <p:childTnLst>
                              <p:par>
                                <p:cTn id="18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14" dur="10"/>
                                        <p:tgtEl>
                                          <p:spTgt spid="16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15" fill="hold">
                            <p:stCondLst>
                              <p:cond delay="5010"/>
                            </p:stCondLst>
                            <p:childTnLst>
                              <p:par>
                                <p:cTn id="18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18" dur="10"/>
                                        <p:tgtEl>
                                          <p:spTgt spid="16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19" fill="hold">
                            <p:stCondLst>
                              <p:cond delay="5020"/>
                            </p:stCondLst>
                            <p:childTnLst>
                              <p:par>
                                <p:cTn id="18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22" dur="10"/>
                                        <p:tgtEl>
                                          <p:spTgt spid="16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23" fill="hold">
                            <p:stCondLst>
                              <p:cond delay="5030"/>
                            </p:stCondLst>
                            <p:childTnLst>
                              <p:par>
                                <p:cTn id="18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26" dur="10"/>
                                        <p:tgtEl>
                                          <p:spTgt spid="166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27" fill="hold">
                            <p:stCondLst>
                              <p:cond delay="5040"/>
                            </p:stCondLst>
                            <p:childTnLst>
                              <p:par>
                                <p:cTn id="18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30" dur="10"/>
                                        <p:tgtEl>
                                          <p:spTgt spid="166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31" fill="hold">
                            <p:stCondLst>
                              <p:cond delay="5050"/>
                            </p:stCondLst>
                            <p:childTnLst>
                              <p:par>
                                <p:cTn id="18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34" dur="10"/>
                                        <p:tgtEl>
                                          <p:spTgt spid="16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35" fill="hold">
                            <p:stCondLst>
                              <p:cond delay="5060"/>
                            </p:stCondLst>
                            <p:childTnLst>
                              <p:par>
                                <p:cTn id="18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38" dur="10"/>
                                        <p:tgtEl>
                                          <p:spTgt spid="16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39" fill="hold">
                            <p:stCondLst>
                              <p:cond delay="5070"/>
                            </p:stCondLst>
                            <p:childTnLst>
                              <p:par>
                                <p:cTn id="18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42" dur="10"/>
                                        <p:tgtEl>
                                          <p:spTgt spid="16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3" fill="hold">
                            <p:stCondLst>
                              <p:cond delay="5080"/>
                            </p:stCondLst>
                            <p:childTnLst>
                              <p:par>
                                <p:cTn id="18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46" dur="10"/>
                                        <p:tgtEl>
                                          <p:spTgt spid="166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7" fill="hold">
                            <p:stCondLst>
                              <p:cond delay="5090"/>
                            </p:stCondLst>
                            <p:childTnLst>
                              <p:par>
                                <p:cTn id="18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50" dur="10"/>
                                        <p:tgtEl>
                                          <p:spTgt spid="166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51" fill="hold">
                            <p:stCondLst>
                              <p:cond delay="5100"/>
                            </p:stCondLst>
                            <p:childTnLst>
                              <p:par>
                                <p:cTn id="18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54" dur="10"/>
                                        <p:tgtEl>
                                          <p:spTgt spid="166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55" fill="hold">
                            <p:stCondLst>
                              <p:cond delay="5110"/>
                            </p:stCondLst>
                            <p:childTnLst>
                              <p:par>
                                <p:cTn id="18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58" dur="10"/>
                                        <p:tgtEl>
                                          <p:spTgt spid="166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59" fill="hold">
                            <p:stCondLst>
                              <p:cond delay="5120"/>
                            </p:stCondLst>
                            <p:childTnLst>
                              <p:par>
                                <p:cTn id="18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62" dur="10"/>
                                        <p:tgtEl>
                                          <p:spTgt spid="166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63" fill="hold">
                            <p:stCondLst>
                              <p:cond delay="5130"/>
                            </p:stCondLst>
                            <p:childTnLst>
                              <p:par>
                                <p:cTn id="18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66" dur="10"/>
                                        <p:tgtEl>
                                          <p:spTgt spid="166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67" fill="hold">
                            <p:stCondLst>
                              <p:cond delay="5140"/>
                            </p:stCondLst>
                            <p:childTnLst>
                              <p:par>
                                <p:cTn id="186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70" dur="10"/>
                                        <p:tgtEl>
                                          <p:spTgt spid="166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71" fill="hold">
                            <p:stCondLst>
                              <p:cond delay="5150"/>
                            </p:stCondLst>
                            <p:childTnLst>
                              <p:par>
                                <p:cTn id="187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74" dur="10"/>
                                        <p:tgtEl>
                                          <p:spTgt spid="166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75" fill="hold">
                            <p:stCondLst>
                              <p:cond delay="5160"/>
                            </p:stCondLst>
                            <p:childTnLst>
                              <p:par>
                                <p:cTn id="187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78" dur="10"/>
                                        <p:tgtEl>
                                          <p:spTgt spid="166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79" fill="hold">
                            <p:stCondLst>
                              <p:cond delay="5170"/>
                            </p:stCondLst>
                            <p:childTnLst>
                              <p:par>
                                <p:cTn id="188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82" dur="10"/>
                                        <p:tgtEl>
                                          <p:spTgt spid="166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83" fill="hold">
                            <p:stCondLst>
                              <p:cond delay="5180"/>
                            </p:stCondLst>
                            <p:childTnLst>
                              <p:par>
                                <p:cTn id="188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86" dur="10"/>
                                        <p:tgtEl>
                                          <p:spTgt spid="166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87" fill="hold">
                            <p:stCondLst>
                              <p:cond delay="5190"/>
                            </p:stCondLst>
                            <p:childTnLst>
                              <p:par>
                                <p:cTn id="188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90" dur="10"/>
                                        <p:tgtEl>
                                          <p:spTgt spid="166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91" fill="hold">
                            <p:stCondLst>
                              <p:cond delay="5200"/>
                            </p:stCondLst>
                            <p:childTnLst>
                              <p:par>
                                <p:cTn id="189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94" dur="10"/>
                                        <p:tgtEl>
                                          <p:spTgt spid="166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95" fill="hold">
                            <p:stCondLst>
                              <p:cond delay="5210"/>
                            </p:stCondLst>
                            <p:childTnLst>
                              <p:par>
                                <p:cTn id="189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98" dur="10"/>
                                        <p:tgtEl>
                                          <p:spTgt spid="16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99" fill="hold">
                            <p:stCondLst>
                              <p:cond delay="5220"/>
                            </p:stCondLst>
                            <p:childTnLst>
                              <p:par>
                                <p:cTn id="190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02" dur="10"/>
                                        <p:tgtEl>
                                          <p:spTgt spid="16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03" fill="hold">
                            <p:stCondLst>
                              <p:cond delay="5230"/>
                            </p:stCondLst>
                            <p:childTnLst>
                              <p:par>
                                <p:cTn id="190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06" dur="100"/>
                                        <p:tgtEl>
                                          <p:spTgt spid="9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907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08" fill="hold">
                      <p:stCondLst>
                        <p:cond delay="0"/>
                      </p:stCondLst>
                      <p:childTnLst>
                        <p:par>
                          <p:cTn id="1909" fill="hold">
                            <p:stCondLst>
                              <p:cond delay="0"/>
                            </p:stCondLst>
                            <p:childTnLst>
                              <p:par>
                                <p:cTn id="1910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11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12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проиграл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913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14" fill="hold">
                      <p:stCondLst>
                        <p:cond delay="0"/>
                      </p:stCondLst>
                      <p:childTnLst>
                        <p:par>
                          <p:cTn id="1915" fill="hold">
                            <p:stCondLst>
                              <p:cond delay="0"/>
                            </p:stCondLst>
                            <p:childTnLst>
                              <p:par>
                                <p:cTn id="1916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17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18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проиграл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919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20" fill="hold">
                      <p:stCondLst>
                        <p:cond delay="0"/>
                      </p:stCondLst>
                      <p:childTnLst>
                        <p:par>
                          <p:cTn id="1921" fill="hold">
                            <p:stCondLst>
                              <p:cond delay="0"/>
                            </p:stCondLst>
                            <p:childTnLst>
                              <p:par>
                                <p:cTn id="1922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23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24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проиграл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925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26" fill="hold">
                      <p:stCondLst>
                        <p:cond delay="0"/>
                      </p:stCondLst>
                      <p:childTnLst>
                        <p:par>
                          <p:cTn id="1927" fill="hold">
                            <p:stCondLst>
                              <p:cond delay="0"/>
                            </p:stCondLst>
                            <p:childTnLst>
                              <p:par>
                                <p:cTn id="1928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29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30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проиграл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931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32" fill="hold">
                      <p:stCondLst>
                        <p:cond delay="0"/>
                      </p:stCondLst>
                      <p:childTnLst>
                        <p:par>
                          <p:cTn id="1933" fill="hold">
                            <p:stCondLst>
                              <p:cond delay="0"/>
                            </p:stCondLst>
                            <p:childTnLst>
                              <p:par>
                                <p:cTn id="1934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35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36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проиграл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5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0" grpId="0"/>
      <p:bldP spid="16900" grpId="0" animBg="1"/>
      <p:bldP spid="16901" grpId="0" animBg="1"/>
      <p:bldP spid="16902" grpId="0" animBg="1"/>
      <p:bldP spid="16903" grpId="0" animBg="1"/>
      <p:bldP spid="16904" grpId="0" animBg="1"/>
      <p:bldP spid="16905" grpId="0" animBg="1"/>
      <p:bldP spid="16906" grpId="0" animBg="1"/>
      <p:bldP spid="16907" grpId="0" animBg="1"/>
      <p:bldP spid="16908" grpId="0" animBg="1"/>
      <p:bldP spid="16909" grpId="0" animBg="1"/>
      <p:bldP spid="16910" grpId="0" animBg="1"/>
      <p:bldP spid="16911" grpId="0" animBg="1"/>
      <p:bldP spid="16912" grpId="0" animBg="1"/>
      <p:bldP spid="16913" grpId="0" animBg="1"/>
      <p:bldP spid="16914" grpId="0" animBg="1"/>
      <p:bldP spid="16915" grpId="0" animBg="1"/>
      <p:bldP spid="16916" grpId="0" animBg="1"/>
      <p:bldP spid="16917" grpId="0" animBg="1"/>
      <p:bldP spid="16918" grpId="0" animBg="1"/>
      <p:bldP spid="16919" grpId="0" animBg="1"/>
      <p:bldP spid="16920" grpId="0" animBg="1"/>
      <p:bldP spid="16921" grpId="0" animBg="1"/>
      <p:bldP spid="16922" grpId="0" animBg="1"/>
      <p:bldP spid="16923" grpId="0" animBg="1"/>
      <p:bldP spid="16924" grpId="0" animBg="1"/>
      <p:bldP spid="16925" grpId="0" animBg="1"/>
      <p:bldP spid="16926" grpId="0" animBg="1"/>
      <p:bldP spid="16927" grpId="0" animBg="1"/>
      <p:bldP spid="16928" grpId="0" animBg="1"/>
      <p:bldP spid="16929" grpId="0" animBg="1"/>
      <p:bldP spid="16930" grpId="0" animBg="1"/>
      <p:bldP spid="16931" grpId="0" animBg="1"/>
      <p:bldP spid="16932" grpId="0" animBg="1"/>
      <p:bldP spid="16933" grpId="0" animBg="1"/>
      <p:bldP spid="16934" grpId="0" animBg="1"/>
      <p:bldP spid="16935" grpId="0" animBg="1"/>
      <p:bldP spid="16936" grpId="0" animBg="1"/>
      <p:bldP spid="16937" grpId="0" animBg="1"/>
      <p:bldP spid="16938" grpId="0" animBg="1"/>
      <p:bldP spid="16939" grpId="0" animBg="1"/>
      <p:bldP spid="16940" grpId="0" animBg="1"/>
      <p:bldP spid="16941" grpId="0" animBg="1"/>
      <p:bldP spid="16942" grpId="0" animBg="1"/>
      <p:bldP spid="16943" grpId="0" animBg="1"/>
      <p:bldP spid="16944" grpId="0" animBg="1"/>
      <p:bldP spid="16945" grpId="0" animBg="1"/>
      <p:bldP spid="16946" grpId="0" animBg="1"/>
      <p:bldP spid="16947" grpId="0" animBg="1"/>
      <p:bldP spid="16948" grpId="0" animBg="1"/>
      <p:bldP spid="16949" grpId="0" animBg="1"/>
      <p:bldP spid="16950" grpId="0" animBg="1"/>
      <p:bldP spid="16951" grpId="0" animBg="1"/>
      <p:bldP spid="16952" grpId="0" animBg="1"/>
      <p:bldP spid="16953" grpId="0" animBg="1"/>
      <p:bldP spid="16954" grpId="0" animBg="1"/>
      <p:bldP spid="16955" grpId="0" animBg="1"/>
      <p:bldP spid="16956" grpId="0" animBg="1"/>
      <p:bldP spid="16957" grpId="0" animBg="1"/>
      <p:bldP spid="16958" grpId="0" animBg="1"/>
      <p:bldP spid="16959" grpId="0" animBg="1"/>
      <p:bldP spid="16960" grpId="0" animBg="1"/>
      <p:bldP spid="16961" grpId="0" animBg="1"/>
      <p:bldP spid="16962" grpId="0" animBg="1"/>
      <p:bldP spid="16963" grpId="0" animBg="1"/>
      <p:bldP spid="16964" grpId="0" animBg="1"/>
      <p:bldP spid="16965" grpId="0" animBg="1"/>
      <p:bldP spid="16966" grpId="0" animBg="1"/>
      <p:bldP spid="16967" grpId="0" animBg="1"/>
      <p:bldP spid="16968" grpId="0" animBg="1"/>
      <p:bldP spid="16969" grpId="0" animBg="1"/>
      <p:bldP spid="16970" grpId="0" animBg="1"/>
      <p:bldP spid="16971" grpId="0" animBg="1"/>
      <p:bldP spid="16972" grpId="0" animBg="1"/>
      <p:bldP spid="16973" grpId="0" animBg="1"/>
      <p:bldP spid="16974" grpId="0" animBg="1"/>
      <p:bldP spid="16975" grpId="0" animBg="1"/>
      <p:bldP spid="16976" grpId="0" animBg="1"/>
      <p:bldP spid="16977" grpId="0" animBg="1"/>
      <p:bldP spid="16978" grpId="0" animBg="1"/>
      <p:bldP spid="16979" grpId="0" animBg="1"/>
      <p:bldP spid="16980" grpId="0" animBg="1"/>
      <p:bldP spid="16981" grpId="0" animBg="1"/>
      <p:bldP spid="16982" grpId="0" animBg="1"/>
      <p:bldP spid="16983" grpId="0" animBg="1"/>
      <p:bldP spid="16984" grpId="0" animBg="1"/>
      <p:bldP spid="16985" grpId="0" animBg="1"/>
      <p:bldP spid="16986" grpId="0" animBg="1"/>
      <p:bldP spid="16987" grpId="0" animBg="1"/>
      <p:bldP spid="16988" grpId="0" animBg="1"/>
      <p:bldP spid="16989" grpId="0" animBg="1"/>
      <p:bldP spid="16990" grpId="0" animBg="1"/>
      <p:bldP spid="16991" grpId="0" animBg="1"/>
      <p:bldP spid="16992" grpId="0" animBg="1"/>
      <p:bldP spid="16993" grpId="0" animBg="1"/>
      <p:bldP spid="16994" grpId="0" animBg="1"/>
      <p:bldP spid="16995" grpId="0" animBg="1"/>
      <p:bldP spid="16996" grpId="0" animBg="1"/>
      <p:bldP spid="16997" grpId="0" animBg="1"/>
      <p:bldP spid="16998" grpId="0" animBg="1"/>
      <p:bldP spid="16999" grpId="0" animBg="1"/>
      <p:bldP spid="17000" grpId="0" animBg="1"/>
      <p:bldP spid="17001" grpId="0" animBg="1"/>
      <p:bldP spid="17002" grpId="0" animBg="1"/>
      <p:bldP spid="17003" grpId="0" animBg="1"/>
      <p:bldP spid="17004" grpId="0" animBg="1"/>
      <p:bldP spid="17005" grpId="0" animBg="1"/>
      <p:bldP spid="17006" grpId="0" animBg="1"/>
      <p:bldP spid="17007" grpId="0" animBg="1"/>
      <p:bldP spid="17008" grpId="0" animBg="1"/>
      <p:bldP spid="17009" grpId="0" animBg="1"/>
      <p:bldP spid="17010" grpId="0" animBg="1"/>
      <p:bldP spid="17011" grpId="0" animBg="1"/>
      <p:bldP spid="17012" grpId="0" animBg="1"/>
      <p:bldP spid="17013" grpId="0" animBg="1"/>
      <p:bldP spid="17014" grpId="0" animBg="1"/>
      <p:bldP spid="17015" grpId="0" animBg="1"/>
      <p:bldP spid="17016" grpId="0" animBg="1"/>
      <p:bldP spid="17017" grpId="0" animBg="1"/>
      <p:bldP spid="17018" grpId="0" animBg="1"/>
      <p:bldP spid="17019" grpId="0" animBg="1"/>
      <p:bldP spid="17020" grpId="0" animBg="1"/>
      <p:bldP spid="17021" grpId="0" animBg="1"/>
      <p:bldP spid="17022" grpId="0" animBg="1"/>
      <p:bldP spid="17023" grpId="0" animBg="1"/>
      <p:bldP spid="17024" grpId="0" animBg="1"/>
      <p:bldP spid="17025" grpId="0" animBg="1"/>
      <p:bldP spid="17026" grpId="0" animBg="1"/>
      <p:bldP spid="17027" grpId="0" animBg="1"/>
      <p:bldP spid="17028" grpId="0" animBg="1"/>
      <p:bldP spid="17029" grpId="0" animBg="1"/>
      <p:bldP spid="17030" grpId="0" animBg="1"/>
      <p:bldP spid="17031" grpId="0" animBg="1"/>
      <p:bldP spid="17032" grpId="0" animBg="1"/>
      <p:bldP spid="17033" grpId="0" animBg="1"/>
      <p:bldP spid="17034" grpId="0" animBg="1"/>
      <p:bldP spid="17035" grpId="0" animBg="1"/>
      <p:bldP spid="17036" grpId="0" animBg="1"/>
      <p:bldP spid="17037" grpId="0" animBg="1"/>
      <p:bldP spid="17038" grpId="0" animBg="1"/>
      <p:bldP spid="17039" grpId="0" animBg="1"/>
      <p:bldP spid="17040" grpId="0" animBg="1"/>
      <p:bldP spid="17041" grpId="0" animBg="1"/>
      <p:bldP spid="17042" grpId="0" animBg="1"/>
      <p:bldP spid="17043" grpId="0" animBg="1"/>
      <p:bldP spid="17044" grpId="0" animBg="1"/>
      <p:bldP spid="17045" grpId="0" animBg="1"/>
      <p:bldP spid="17046" grpId="0" animBg="1"/>
      <p:bldP spid="17047" grpId="0" animBg="1"/>
      <p:bldP spid="17048" grpId="0" animBg="1"/>
      <p:bldP spid="17049" grpId="0" animBg="1"/>
      <p:bldP spid="17050" grpId="0" animBg="1"/>
      <p:bldP spid="17051" grpId="0" animBg="1"/>
      <p:bldP spid="17052" grpId="0" animBg="1"/>
      <p:bldP spid="17053" grpId="0" animBg="1"/>
      <p:bldP spid="17054" grpId="0" animBg="1"/>
      <p:bldP spid="17055" grpId="0" animBg="1"/>
      <p:bldP spid="17056" grpId="0" animBg="1"/>
      <p:bldP spid="17057" grpId="0" animBg="1"/>
      <p:bldP spid="17058" grpId="0" animBg="1"/>
      <p:bldP spid="17059" grpId="0" animBg="1"/>
      <p:bldP spid="17060" grpId="0" animBg="1"/>
      <p:bldP spid="17061" grpId="0" animBg="1"/>
      <p:bldP spid="17062" grpId="0" animBg="1"/>
      <p:bldP spid="17063" grpId="0" animBg="1"/>
      <p:bldP spid="17064" grpId="0" animBg="1"/>
      <p:bldP spid="17065" grpId="0" animBg="1"/>
      <p:bldP spid="17066" grpId="0" animBg="1"/>
      <p:bldP spid="17067" grpId="0" animBg="1"/>
      <p:bldP spid="17068" grpId="0" animBg="1"/>
      <p:bldP spid="17069" grpId="0" animBg="1"/>
      <p:bldP spid="17070" grpId="0" animBg="1"/>
      <p:bldP spid="17071" grpId="0" animBg="1"/>
      <p:bldP spid="17072" grpId="0" animBg="1"/>
      <p:bldP spid="17073" grpId="0" animBg="1"/>
      <p:bldP spid="17074" grpId="0" animBg="1"/>
      <p:bldP spid="17075" grpId="0" animBg="1"/>
      <p:bldP spid="17076" grpId="0" animBg="1"/>
      <p:bldP spid="17077" grpId="0" animBg="1"/>
      <p:bldP spid="17078" grpId="0" animBg="1"/>
      <p:bldP spid="17079" grpId="0" animBg="1"/>
      <p:bldP spid="17080" grpId="0" animBg="1"/>
      <p:bldP spid="17081" grpId="0" animBg="1"/>
      <p:bldP spid="17082" grpId="0" animBg="1"/>
      <p:bldP spid="17083" grpId="0" animBg="1"/>
      <p:bldP spid="17084" grpId="0" animBg="1"/>
      <p:bldP spid="17085" grpId="0" animBg="1"/>
      <p:bldP spid="17086" grpId="0" animBg="1"/>
      <p:bldP spid="17087" grpId="0" animBg="1"/>
      <p:bldP spid="17088" grpId="0" animBg="1"/>
      <p:bldP spid="17089" grpId="0" animBg="1"/>
      <p:bldP spid="17090" grpId="0" animBg="1"/>
      <p:bldP spid="17091" grpId="0" animBg="1"/>
      <p:bldP spid="17092" grpId="0" animBg="1"/>
      <p:bldP spid="17093" grpId="0" animBg="1"/>
      <p:bldP spid="17094" grpId="0" animBg="1"/>
      <p:bldP spid="17095" grpId="0" animBg="1"/>
      <p:bldP spid="17096" grpId="0" animBg="1"/>
      <p:bldP spid="17097" grpId="0" animBg="1"/>
      <p:bldP spid="17098" grpId="0" animBg="1"/>
      <p:bldP spid="17099" grpId="0" animBg="1"/>
      <p:bldP spid="16700" grpId="0" animBg="1"/>
      <p:bldP spid="16701" grpId="0" animBg="1"/>
      <p:bldP spid="16702" grpId="0" animBg="1"/>
      <p:bldP spid="16703" grpId="0" animBg="1"/>
      <p:bldP spid="16704" grpId="0" animBg="1"/>
      <p:bldP spid="16705" grpId="0" animBg="1"/>
      <p:bldP spid="16706" grpId="0" animBg="1"/>
      <p:bldP spid="16707" grpId="0" animBg="1"/>
      <p:bldP spid="16708" grpId="0" animBg="1"/>
      <p:bldP spid="16709" grpId="0" animBg="1"/>
      <p:bldP spid="16710" grpId="0" animBg="1"/>
      <p:bldP spid="16711" grpId="0" animBg="1"/>
      <p:bldP spid="16712" grpId="0" animBg="1"/>
      <p:bldP spid="16713" grpId="0" animBg="1"/>
      <p:bldP spid="16714" grpId="0" animBg="1"/>
      <p:bldP spid="16715" grpId="0" animBg="1"/>
      <p:bldP spid="16716" grpId="0" animBg="1"/>
      <p:bldP spid="16717" grpId="0" animBg="1"/>
      <p:bldP spid="16718" grpId="0" animBg="1"/>
      <p:bldP spid="16719" grpId="0" animBg="1"/>
      <p:bldP spid="16720" grpId="0" animBg="1"/>
      <p:bldP spid="16721" grpId="0" animBg="1"/>
      <p:bldP spid="16722" grpId="0" animBg="1"/>
      <p:bldP spid="16723" grpId="0" animBg="1"/>
      <p:bldP spid="16724" grpId="0" animBg="1"/>
      <p:bldP spid="16725" grpId="0" animBg="1"/>
      <p:bldP spid="16726" grpId="0" animBg="1"/>
      <p:bldP spid="16727" grpId="0" animBg="1"/>
      <p:bldP spid="16728" grpId="0" animBg="1"/>
      <p:bldP spid="16729" grpId="0" animBg="1"/>
      <p:bldP spid="16730" grpId="0" animBg="1"/>
      <p:bldP spid="16731" grpId="0" animBg="1"/>
      <p:bldP spid="16732" grpId="0" animBg="1"/>
      <p:bldP spid="16733" grpId="0" animBg="1"/>
      <p:bldP spid="16734" grpId="0" animBg="1"/>
      <p:bldP spid="16735" grpId="0" animBg="1"/>
      <p:bldP spid="16736" grpId="0" animBg="1"/>
      <p:bldP spid="16737" grpId="0" animBg="1"/>
      <p:bldP spid="16738" grpId="0" animBg="1"/>
      <p:bldP spid="16739" grpId="0" animBg="1"/>
      <p:bldP spid="16740" grpId="0" animBg="1"/>
      <p:bldP spid="16741" grpId="0" animBg="1"/>
      <p:bldP spid="16742" grpId="0" animBg="1"/>
      <p:bldP spid="16743" grpId="0" animBg="1"/>
      <p:bldP spid="16744" grpId="0" animBg="1"/>
      <p:bldP spid="16745" grpId="0" animBg="1"/>
      <p:bldP spid="16746" grpId="0" animBg="1"/>
      <p:bldP spid="16747" grpId="0" animBg="1"/>
      <p:bldP spid="16748" grpId="0" animBg="1"/>
      <p:bldP spid="16749" grpId="0" animBg="1"/>
      <p:bldP spid="16750" grpId="0" animBg="1"/>
      <p:bldP spid="16751" grpId="0" animBg="1"/>
      <p:bldP spid="16752" grpId="0" animBg="1"/>
      <p:bldP spid="16753" grpId="0" animBg="1"/>
      <p:bldP spid="16754" grpId="0" animBg="1"/>
      <p:bldP spid="16755" grpId="0" animBg="1"/>
      <p:bldP spid="16756" grpId="0" animBg="1"/>
      <p:bldP spid="16757" grpId="0" animBg="1"/>
      <p:bldP spid="16758" grpId="0" animBg="1"/>
      <p:bldP spid="16759" grpId="0" animBg="1"/>
      <p:bldP spid="16760" grpId="0" animBg="1"/>
      <p:bldP spid="16761" grpId="0" animBg="1"/>
      <p:bldP spid="16762" grpId="0" animBg="1"/>
      <p:bldP spid="16763" grpId="0" animBg="1"/>
      <p:bldP spid="16764" grpId="0" animBg="1"/>
      <p:bldP spid="16765" grpId="0" animBg="1"/>
      <p:bldP spid="16766" grpId="0" animBg="1"/>
      <p:bldP spid="16767" grpId="0" animBg="1"/>
      <p:bldP spid="16768" grpId="0" animBg="1"/>
      <p:bldP spid="16769" grpId="0" animBg="1"/>
      <p:bldP spid="16770" grpId="0" animBg="1"/>
      <p:bldP spid="16771" grpId="0" animBg="1"/>
      <p:bldP spid="16772" grpId="0" animBg="1"/>
      <p:bldP spid="16773" grpId="0" animBg="1"/>
      <p:bldP spid="16774" grpId="0" animBg="1"/>
      <p:bldP spid="16775" grpId="0" animBg="1"/>
      <p:bldP spid="16776" grpId="0" animBg="1"/>
      <p:bldP spid="16777" grpId="0" animBg="1"/>
      <p:bldP spid="16778" grpId="0" animBg="1"/>
      <p:bldP spid="16779" grpId="0" animBg="1"/>
      <p:bldP spid="16780" grpId="0" animBg="1"/>
      <p:bldP spid="16781" grpId="0" animBg="1"/>
      <p:bldP spid="16782" grpId="0" animBg="1"/>
      <p:bldP spid="16783" grpId="0" animBg="1"/>
      <p:bldP spid="16784" grpId="0" animBg="1"/>
      <p:bldP spid="16785" grpId="0" animBg="1"/>
      <p:bldP spid="16786" grpId="0" animBg="1"/>
      <p:bldP spid="16787" grpId="0" animBg="1"/>
      <p:bldP spid="16788" grpId="0" animBg="1"/>
      <p:bldP spid="16789" grpId="0" animBg="1"/>
      <p:bldP spid="16790" grpId="0" animBg="1"/>
      <p:bldP spid="16791" grpId="0" animBg="1"/>
      <p:bldP spid="16792" grpId="0" animBg="1"/>
      <p:bldP spid="16793" grpId="0" animBg="1"/>
      <p:bldP spid="16794" grpId="0" animBg="1"/>
      <p:bldP spid="16795" grpId="0" animBg="1"/>
      <p:bldP spid="16796" grpId="0" animBg="1"/>
      <p:bldP spid="16797" grpId="0" animBg="1"/>
      <p:bldP spid="16798" grpId="0" animBg="1"/>
      <p:bldP spid="16799" grpId="0" animBg="1"/>
      <p:bldP spid="16800" grpId="0" animBg="1"/>
      <p:bldP spid="16801" grpId="0" animBg="1"/>
      <p:bldP spid="16802" grpId="0" animBg="1"/>
      <p:bldP spid="16803" grpId="0" animBg="1"/>
      <p:bldP spid="16804" grpId="0" animBg="1"/>
      <p:bldP spid="16805" grpId="0" animBg="1"/>
      <p:bldP spid="16806" grpId="0" animBg="1"/>
      <p:bldP spid="16807" grpId="0" animBg="1"/>
      <p:bldP spid="16808" grpId="0" animBg="1"/>
      <p:bldP spid="16809" grpId="0" animBg="1"/>
      <p:bldP spid="16810" grpId="0" animBg="1"/>
      <p:bldP spid="16811" grpId="0" animBg="1"/>
      <p:bldP spid="16812" grpId="0" animBg="1"/>
      <p:bldP spid="16813" grpId="0" animBg="1"/>
      <p:bldP spid="16814" grpId="0" animBg="1"/>
      <p:bldP spid="16815" grpId="0" animBg="1"/>
      <p:bldP spid="16816" grpId="0" animBg="1"/>
      <p:bldP spid="16817" grpId="0" animBg="1"/>
      <p:bldP spid="16818" grpId="0" animBg="1"/>
      <p:bldP spid="16819" grpId="0" animBg="1"/>
      <p:bldP spid="16820" grpId="0" animBg="1"/>
      <p:bldP spid="16821" grpId="0" animBg="1"/>
      <p:bldP spid="16822" grpId="0" animBg="1"/>
      <p:bldP spid="16823" grpId="0" animBg="1"/>
      <p:bldP spid="16824" grpId="0" animBg="1"/>
      <p:bldP spid="16825" grpId="0" animBg="1"/>
      <p:bldP spid="16826" grpId="0" animBg="1"/>
      <p:bldP spid="16827" grpId="0" animBg="1"/>
      <p:bldP spid="16828" grpId="0" animBg="1"/>
      <p:bldP spid="16829" grpId="0" animBg="1"/>
      <p:bldP spid="16830" grpId="0" animBg="1"/>
      <p:bldP spid="16831" grpId="0" animBg="1"/>
      <p:bldP spid="16832" grpId="0" animBg="1"/>
      <p:bldP spid="16833" grpId="0" animBg="1"/>
      <p:bldP spid="16834" grpId="0" animBg="1"/>
      <p:bldP spid="16835" grpId="0" animBg="1"/>
      <p:bldP spid="16836" grpId="0" animBg="1"/>
      <p:bldP spid="16837" grpId="0" animBg="1"/>
      <p:bldP spid="16838" grpId="0" animBg="1"/>
      <p:bldP spid="16839" grpId="0" animBg="1"/>
      <p:bldP spid="16840" grpId="0" animBg="1"/>
      <p:bldP spid="16841" grpId="0" animBg="1"/>
      <p:bldP spid="16842" grpId="0" animBg="1"/>
      <p:bldP spid="16843" grpId="0" animBg="1"/>
      <p:bldP spid="16844" grpId="0" animBg="1"/>
      <p:bldP spid="16845" grpId="0" animBg="1"/>
      <p:bldP spid="16846" grpId="0" animBg="1"/>
      <p:bldP spid="16847" grpId="0" animBg="1"/>
      <p:bldP spid="16848" grpId="0" animBg="1"/>
      <p:bldP spid="16849" grpId="0" animBg="1"/>
      <p:bldP spid="16850" grpId="0" animBg="1"/>
      <p:bldP spid="16851" grpId="0" animBg="1"/>
      <p:bldP spid="16852" grpId="0" animBg="1"/>
      <p:bldP spid="16853" grpId="0" animBg="1"/>
      <p:bldP spid="16854" grpId="0" animBg="1"/>
      <p:bldP spid="16855" grpId="0" animBg="1"/>
      <p:bldP spid="16856" grpId="0" animBg="1"/>
      <p:bldP spid="16857" grpId="0" animBg="1"/>
      <p:bldP spid="16858" grpId="0" animBg="1"/>
      <p:bldP spid="16859" grpId="0" animBg="1"/>
      <p:bldP spid="16860" grpId="0" animBg="1"/>
      <p:bldP spid="16861" grpId="0" animBg="1"/>
      <p:bldP spid="16862" grpId="0" animBg="1"/>
      <p:bldP spid="16863" grpId="0" animBg="1"/>
      <p:bldP spid="16864" grpId="0" animBg="1"/>
      <p:bldP spid="16865" grpId="0" animBg="1"/>
      <p:bldP spid="16866" grpId="0" animBg="1"/>
      <p:bldP spid="16867" grpId="0" animBg="1"/>
      <p:bldP spid="16868" grpId="0" animBg="1"/>
      <p:bldP spid="16869" grpId="0" animBg="1"/>
      <p:bldP spid="16870" grpId="0" animBg="1"/>
      <p:bldP spid="16871" grpId="0" animBg="1"/>
      <p:bldP spid="16872" grpId="0" animBg="1"/>
      <p:bldP spid="16873" grpId="0" animBg="1"/>
      <p:bldP spid="16874" grpId="0" animBg="1"/>
      <p:bldP spid="16875" grpId="0" animBg="1"/>
      <p:bldP spid="16876" grpId="0" animBg="1"/>
      <p:bldP spid="16877" grpId="0" animBg="1"/>
      <p:bldP spid="16878" grpId="0" animBg="1"/>
      <p:bldP spid="16879" grpId="0" animBg="1"/>
      <p:bldP spid="16880" grpId="0" animBg="1"/>
      <p:bldP spid="16881" grpId="0" animBg="1"/>
      <p:bldP spid="16882" grpId="0" animBg="1"/>
      <p:bldP spid="16883" grpId="0" animBg="1"/>
      <p:bldP spid="16884" grpId="0" animBg="1"/>
      <p:bldP spid="16885" grpId="0" animBg="1"/>
      <p:bldP spid="16886" grpId="0" animBg="1"/>
      <p:bldP spid="16887" grpId="0" animBg="1"/>
      <p:bldP spid="16888" grpId="0" animBg="1"/>
      <p:bldP spid="16889" grpId="0" animBg="1"/>
      <p:bldP spid="16890" grpId="0" animBg="1"/>
      <p:bldP spid="16891" grpId="0" animBg="1"/>
      <p:bldP spid="16892" grpId="0" animBg="1"/>
      <p:bldP spid="16893" grpId="0" animBg="1"/>
      <p:bldP spid="16894" grpId="0" animBg="1"/>
      <p:bldP spid="16895" grpId="0" animBg="1"/>
      <p:bldP spid="16896" grpId="0" animBg="1"/>
      <p:bldP spid="16897" grpId="0" animBg="1"/>
      <p:bldP spid="16898" grpId="0" animBg="1"/>
      <p:bldP spid="16899" grpId="0" animBg="1"/>
      <p:bldP spid="418" grpId="0" animBg="1"/>
      <p:bldP spid="419" grpId="0" animBg="1"/>
      <p:bldP spid="420" grpId="0" animBg="1"/>
      <p:bldP spid="421" grpId="0" animBg="1"/>
      <p:bldP spid="422" grpId="0" animBg="1"/>
      <p:bldP spid="423" grpId="0" animBg="1"/>
      <p:bldP spid="424" grpId="0" animBg="1"/>
      <p:bldP spid="425" grpId="0" animBg="1"/>
      <p:bldP spid="426" grpId="0" animBg="1"/>
      <p:bldP spid="427" grpId="0" animBg="1"/>
      <p:bldP spid="428" grpId="0" animBg="1"/>
      <p:bldP spid="429" grpId="0" animBg="1"/>
      <p:bldP spid="430" grpId="0" animBg="1"/>
      <p:bldP spid="431" grpId="0" animBg="1"/>
      <p:bldP spid="432" grpId="0" animBg="1"/>
      <p:bldP spid="434" grpId="0" animBg="1"/>
      <p:bldP spid="435" grpId="0" animBg="1"/>
      <p:bldP spid="436" grpId="0" animBg="1"/>
      <p:bldP spid="437" grpId="0" animBg="1"/>
      <p:bldP spid="438" grpId="0" animBg="1"/>
      <p:bldP spid="439" grpId="0" animBg="1"/>
      <p:bldP spid="440" grpId="0" animBg="1"/>
      <p:bldP spid="441" grpId="0" animBg="1"/>
      <p:bldP spid="442" grpId="0" animBg="1"/>
      <p:bldP spid="443" grpId="0" animBg="1"/>
      <p:bldP spid="444" grpId="0" animBg="1"/>
      <p:bldP spid="445" grpId="0" animBg="1"/>
      <p:bldP spid="446" grpId="0" animBg="1"/>
      <p:bldP spid="447" grpId="0" animBg="1"/>
      <p:bldP spid="16385" grpId="0" animBg="1"/>
      <p:bldP spid="16657" grpId="0" animBg="1"/>
      <p:bldP spid="16658" grpId="0" animBg="1"/>
      <p:bldP spid="16659" grpId="0" animBg="1"/>
      <p:bldP spid="16660" grpId="0" animBg="1"/>
      <p:bldP spid="16661" grpId="0" animBg="1"/>
      <p:bldP spid="16662" grpId="0" animBg="1"/>
      <p:bldP spid="16663" grpId="0" animBg="1"/>
      <p:bldP spid="16664" grpId="0" animBg="1"/>
      <p:bldP spid="16665" grpId="0" animBg="1"/>
      <p:bldP spid="16666" grpId="0" animBg="1"/>
      <p:bldP spid="16667" grpId="0" animBg="1"/>
      <p:bldP spid="16668" grpId="0" animBg="1"/>
      <p:bldP spid="16669" grpId="0" animBg="1"/>
      <p:bldP spid="16670" grpId="0" animBg="1"/>
      <p:bldP spid="16671" grpId="0" animBg="1"/>
      <p:bldP spid="16672" grpId="0" animBg="1"/>
      <p:bldP spid="16673" grpId="0" animBg="1"/>
      <p:bldP spid="16674" grpId="0" animBg="1"/>
      <p:bldP spid="16675" grpId="0" animBg="1"/>
      <p:bldP spid="16676" grpId="0" animBg="1"/>
      <p:bldP spid="16677" grpId="0" animBg="1"/>
      <p:bldP spid="16678" grpId="0" animBg="1"/>
      <p:bldP spid="16679" grpId="0" animBg="1"/>
      <p:bldP spid="16680" grpId="0" animBg="1"/>
      <p:bldP spid="16681" grpId="0" animBg="1"/>
      <p:bldP spid="16682" grpId="0" animBg="1"/>
      <p:bldP spid="16683" grpId="0" animBg="1"/>
      <p:bldP spid="16684" grpId="0" animBg="1"/>
      <p:bldP spid="16685" grpId="0" animBg="1"/>
      <p:bldP spid="16686" grpId="0" animBg="1"/>
      <p:bldP spid="16687" grpId="0" animBg="1"/>
      <p:bldP spid="16688" grpId="0" animBg="1"/>
      <p:bldP spid="16689" grpId="0" animBg="1"/>
      <p:bldP spid="16690" grpId="0" animBg="1"/>
      <p:bldP spid="16691" grpId="0" animBg="1"/>
      <p:bldP spid="16692" grpId="0" animBg="1"/>
      <p:bldP spid="16693" grpId="0" animBg="1"/>
      <p:bldP spid="16694" grpId="0" animBg="1"/>
      <p:bldP spid="16695" grpId="0" animBg="1"/>
      <p:bldP spid="16696" grpId="0" animBg="1"/>
      <p:bldP spid="16697" grpId="0" animBg="1"/>
      <p:bldP spid="16698" grpId="0" animBg="1"/>
      <p:bldP spid="1669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792" b="17924"/>
          <a:stretch/>
        </p:blipFill>
        <p:spPr bwMode="auto">
          <a:xfrm rot="5400000">
            <a:off x="-2394805" y="2392200"/>
            <a:ext cx="5809830" cy="1025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0" y="-22820"/>
            <a:ext cx="6516216" cy="55399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101600">
                    <a:srgbClr val="FFFF00">
                      <a:alpha val="33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Это интересно</a:t>
            </a:r>
            <a:endParaRPr lang="ru-RU" sz="3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glow rad="101600">
                  <a:srgbClr val="FFFF00">
                    <a:alpha val="33000"/>
                  </a:srgb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11" name="Управляющая кнопка: далее 10">
            <a:hlinkClick r:id="" action="ppaction://hlinkshowjump?jump=nextslide" highlightClick="1"/>
          </p:cNvPr>
          <p:cNvSpPr/>
          <p:nvPr/>
        </p:nvSpPr>
        <p:spPr>
          <a:xfrm>
            <a:off x="8690499" y="5292841"/>
            <a:ext cx="418005" cy="377645"/>
          </a:xfrm>
          <a:prstGeom prst="actionButtonForwardNext">
            <a:avLst/>
          </a:prstGeom>
          <a:pattFill prst="trellis">
            <a:fgClr>
              <a:srgbClr val="7030A0"/>
            </a:fgClr>
            <a:bgClr>
              <a:schemeClr val="bg1"/>
            </a:bgClr>
          </a:patt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859835" y="409228"/>
            <a:ext cx="5512365" cy="526297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dirty="0">
                <a:ln w="11430"/>
                <a:solidFill>
                  <a:srgbClr val="0000CC"/>
                </a:solidFill>
                <a:effectLst>
                  <a:glow rad="228600">
                    <a:srgbClr val="FFFF00">
                      <a:alpha val="35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А знаете ли вы, что эти животные могут преодолевать не просто большие, а огромные расстояния, чтобы добраться до своего родного дома? Благодаря этой особенности стал известным один кот из Нью-Йорка, которого хозяин ввиду своей невнимательности забыл при переезде на старом месте. Животное самостоятельно нашло хозяина через 5 месяцев, преодолев 3,5 тысячи километров</a:t>
            </a:r>
            <a:r>
              <a:rPr lang="ru-RU" sz="2400" b="1" dirty="0" smtClean="0">
                <a:ln w="11430"/>
                <a:solidFill>
                  <a:srgbClr val="0000CC"/>
                </a:solidFill>
                <a:effectLst>
                  <a:glow rad="228600">
                    <a:srgbClr val="FFFF00">
                      <a:alpha val="35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! </a:t>
            </a:r>
            <a:endParaRPr lang="ru-RU" sz="2400" b="1" cap="none" spc="0" dirty="0" smtClean="0">
              <a:ln w="11430"/>
              <a:solidFill>
                <a:srgbClr val="0000CC"/>
              </a:solidFill>
              <a:effectLst>
                <a:glow rad="228600">
                  <a:srgbClr val="FFFF00">
                    <a:alpha val="35000"/>
                  </a:srgb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3074" name="Picture 2" descr="http://prikolenta.com/uploads/posts/t/l-486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267979"/>
            <a:ext cx="2511896" cy="2397067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://dz98v.ru/img/wy1aj_QY7RQ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61" t="9641" r="22628" b="10360"/>
          <a:stretch/>
        </p:blipFill>
        <p:spPr bwMode="auto">
          <a:xfrm>
            <a:off x="6516216" y="2823312"/>
            <a:ext cx="2511896" cy="2122420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93074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www.lenagold.ru/fon/clipart/wall/37/golpol01_n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http://www.2fons.ru/pic/201406/1024x768/2fons.ru-14756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74883" r="2093"/>
          <a:stretch/>
        </p:blipFill>
        <p:spPr bwMode="auto">
          <a:xfrm>
            <a:off x="0" y="4009628"/>
            <a:ext cx="9147868" cy="17160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" name="Группа 3"/>
          <p:cNvGrpSpPr/>
          <p:nvPr/>
        </p:nvGrpSpPr>
        <p:grpSpPr>
          <a:xfrm>
            <a:off x="5292080" y="0"/>
            <a:ext cx="3816424" cy="5282952"/>
            <a:chOff x="4932040" y="88616"/>
            <a:chExt cx="3816424" cy="4936893"/>
          </a:xfrm>
        </p:grpSpPr>
        <p:sp>
          <p:nvSpPr>
            <p:cNvPr id="2" name="Прямоугольник 1"/>
            <p:cNvSpPr/>
            <p:nvPr/>
          </p:nvSpPr>
          <p:spPr>
            <a:xfrm>
              <a:off x="4974433" y="697260"/>
              <a:ext cx="3672408" cy="2301016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3074" name="Picture 2" descr="https://img-fotki.yandex.ru/get/6824/211272234.1ac4/0_1646d2_ce9044f7_orig"/>
            <p:cNvPicPr>
              <a:picLocks noChangeAspect="1" noChangeArrowheads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9442" b="1"/>
            <a:stretch/>
          </p:blipFill>
          <p:spPr bwMode="auto">
            <a:xfrm>
              <a:off x="4932040" y="88616"/>
              <a:ext cx="3816424" cy="493689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3078" name="Picture 6" descr="C:\Users\Светлана\Desktop\991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4066585"/>
            <a:ext cx="2346222" cy="19592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https://image.jimcdn.com/app/cms/image/transf/none/path/s3e95f95a534f3df4/image/ia8891baf6a6713c9/version/1389514586/image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2929508"/>
            <a:ext cx="1601207" cy="2602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-24714" y="-15044"/>
            <a:ext cx="543609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dirty="0" smtClean="0">
                <a:ln w="11430"/>
                <a:solidFill>
                  <a:srgbClr val="FFC000"/>
                </a:solidFill>
                <a:effectLst>
                  <a:glow rad="228600">
                    <a:srgbClr val="002060">
                      <a:alpha val="35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Что делают птицы на спине носорогов?</a:t>
            </a:r>
            <a:endParaRPr lang="ru-RU" sz="3600" b="1" cap="none" spc="0" dirty="0" smtClean="0">
              <a:ln w="11430"/>
              <a:solidFill>
                <a:srgbClr val="FFC000"/>
              </a:solidFill>
              <a:effectLst>
                <a:glow rad="228600">
                  <a:srgbClr val="002060">
                    <a:alpha val="35000"/>
                  </a:srgb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16076" y="1489348"/>
            <a:ext cx="2088232" cy="587862"/>
          </a:xfrm>
          <a:prstGeom prst="roundRect">
            <a:avLst/>
          </a:prstGeom>
          <a:solidFill>
            <a:srgbClr val="7030A0"/>
          </a:solidFill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Comic Sans MS" pitchFamily="66" charset="0"/>
              </a:rPr>
              <a:t>Катаются     </a:t>
            </a:r>
            <a:endParaRPr lang="ru-RU" sz="24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2815589" y="1345332"/>
            <a:ext cx="2395338" cy="792088"/>
          </a:xfrm>
          <a:prstGeom prst="roundRect">
            <a:avLst/>
          </a:prstGeom>
          <a:solidFill>
            <a:srgbClr val="7030A0"/>
          </a:solidFill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Comic Sans MS" pitchFamily="66" charset="0"/>
              </a:rPr>
              <a:t>Массажируют     </a:t>
            </a:r>
            <a:endParaRPr lang="ru-RU" sz="2400" b="1" dirty="0">
              <a:latin typeface="Comic Sans MS" pitchFamily="66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164592" y="3649588"/>
            <a:ext cx="2411872" cy="823563"/>
          </a:xfrm>
          <a:prstGeom prst="roundRect">
            <a:avLst/>
          </a:prstGeom>
          <a:solidFill>
            <a:srgbClr val="7030A0"/>
          </a:solidFill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Comic Sans MS" pitchFamily="66" charset="0"/>
              </a:rPr>
              <a:t>Обустраивают жильё    </a:t>
            </a:r>
            <a:endParaRPr lang="ru-RU" sz="2400" b="1" dirty="0">
              <a:latin typeface="Comic Sans MS" pitchFamily="66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58884" y="2399849"/>
            <a:ext cx="2106220" cy="889699"/>
          </a:xfrm>
          <a:prstGeom prst="roundRect">
            <a:avLst/>
          </a:prstGeom>
          <a:solidFill>
            <a:srgbClr val="7030A0"/>
          </a:solidFill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Comic Sans MS" pitchFamily="66" charset="0"/>
              </a:rPr>
              <a:t>Удаляют насекомых      </a:t>
            </a:r>
            <a:endParaRPr lang="ru-RU" sz="2400" b="1" dirty="0">
              <a:latin typeface="Comic Sans MS" pitchFamily="66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2772024" y="3289548"/>
            <a:ext cx="2016000" cy="556375"/>
          </a:xfrm>
          <a:prstGeom prst="roundRect">
            <a:avLst/>
          </a:prstGeom>
          <a:solidFill>
            <a:srgbClr val="7030A0"/>
          </a:solidFill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Comic Sans MS" pitchFamily="66" charset="0"/>
              </a:rPr>
              <a:t>Греются      </a:t>
            </a:r>
            <a:endParaRPr lang="ru-RU" sz="2400" b="1" dirty="0">
              <a:latin typeface="Comic Sans MS" pitchFamily="66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2483768" y="2425452"/>
            <a:ext cx="2088232" cy="552308"/>
          </a:xfrm>
          <a:prstGeom prst="roundRect">
            <a:avLst/>
          </a:prstGeom>
          <a:solidFill>
            <a:srgbClr val="7030A0"/>
          </a:solidFill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Comic Sans MS" pitchFamily="66" charset="0"/>
              </a:rPr>
              <a:t>Отдыхают       </a:t>
            </a:r>
            <a:endParaRPr lang="ru-RU" sz="2400" b="1" dirty="0">
              <a:latin typeface="Comic Sans MS" pitchFamily="66" charset="0"/>
            </a:endParaRPr>
          </a:p>
        </p:txBody>
      </p:sp>
      <p:pic>
        <p:nvPicPr>
          <p:cNvPr id="1029" name="Picture 5" descr="http://img0.liveinternet.ru/images/attach/b/4/103/984/103984580_large__1_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5104" y="4498377"/>
            <a:ext cx="822720" cy="12666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http://img1.liveinternet.ru/images/attach/c/11/115/458/115458753___3_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8532" y="5114509"/>
            <a:ext cx="829452" cy="356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99" name="Управляющая кнопка: далее 398">
            <a:hlinkClick r:id="" action="ppaction://hlinkshowjump?jump=nextslide" highlightClick="1"/>
          </p:cNvPr>
          <p:cNvSpPr/>
          <p:nvPr/>
        </p:nvSpPr>
        <p:spPr>
          <a:xfrm>
            <a:off x="8690499" y="5292841"/>
            <a:ext cx="418005" cy="377645"/>
          </a:xfrm>
          <a:prstGeom prst="actionButtonForwardNext">
            <a:avLst/>
          </a:prstGeom>
          <a:pattFill prst="trellis">
            <a:fgClr>
              <a:srgbClr val="7030A0"/>
            </a:fgClr>
            <a:bgClr>
              <a:schemeClr val="bg1"/>
            </a:bgClr>
          </a:patt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AutoShape 4"/>
          <p:cNvSpPr>
            <a:spLocks noChangeAspect="1" noChangeArrowheads="1" noTextEdit="1"/>
          </p:cNvSpPr>
          <p:nvPr/>
        </p:nvSpPr>
        <p:spPr bwMode="auto">
          <a:xfrm>
            <a:off x="6203950" y="765175"/>
            <a:ext cx="1897063" cy="223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" name="Freeform 6"/>
          <p:cNvSpPr>
            <a:spLocks/>
          </p:cNvSpPr>
          <p:nvPr/>
        </p:nvSpPr>
        <p:spPr bwMode="auto">
          <a:xfrm>
            <a:off x="7059613" y="765175"/>
            <a:ext cx="15875" cy="6350"/>
          </a:xfrm>
          <a:custGeom>
            <a:avLst/>
            <a:gdLst>
              <a:gd name="T0" fmla="*/ 9 w 52"/>
              <a:gd name="T1" fmla="*/ 14 h 18"/>
              <a:gd name="T2" fmla="*/ 34 w 52"/>
              <a:gd name="T3" fmla="*/ 18 h 18"/>
              <a:gd name="T4" fmla="*/ 52 w 52"/>
              <a:gd name="T5" fmla="*/ 11 h 18"/>
              <a:gd name="T6" fmla="*/ 49 w 52"/>
              <a:gd name="T7" fmla="*/ 2 h 18"/>
              <a:gd name="T8" fmla="*/ 22 w 52"/>
              <a:gd name="T9" fmla="*/ 0 h 18"/>
              <a:gd name="T10" fmla="*/ 8 w 52"/>
              <a:gd name="T11" fmla="*/ 1 h 18"/>
              <a:gd name="T12" fmla="*/ 0 w 52"/>
              <a:gd name="T13" fmla="*/ 5 h 18"/>
              <a:gd name="T14" fmla="*/ 0 w 52"/>
              <a:gd name="T15" fmla="*/ 9 h 18"/>
              <a:gd name="T16" fmla="*/ 9 w 52"/>
              <a:gd name="T17" fmla="*/ 14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2" h="18">
                <a:moveTo>
                  <a:pt x="9" y="14"/>
                </a:moveTo>
                <a:lnTo>
                  <a:pt x="34" y="18"/>
                </a:lnTo>
                <a:lnTo>
                  <a:pt x="52" y="11"/>
                </a:lnTo>
                <a:lnTo>
                  <a:pt x="49" y="2"/>
                </a:lnTo>
                <a:lnTo>
                  <a:pt x="22" y="0"/>
                </a:lnTo>
                <a:lnTo>
                  <a:pt x="8" y="1"/>
                </a:lnTo>
                <a:lnTo>
                  <a:pt x="0" y="5"/>
                </a:lnTo>
                <a:lnTo>
                  <a:pt x="0" y="9"/>
                </a:lnTo>
                <a:lnTo>
                  <a:pt x="9" y="1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8" name="Freeform 7"/>
          <p:cNvSpPr>
            <a:spLocks/>
          </p:cNvSpPr>
          <p:nvPr/>
        </p:nvSpPr>
        <p:spPr bwMode="auto">
          <a:xfrm>
            <a:off x="7264400" y="765175"/>
            <a:ext cx="222250" cy="211138"/>
          </a:xfrm>
          <a:custGeom>
            <a:avLst/>
            <a:gdLst>
              <a:gd name="T0" fmla="*/ 206 w 696"/>
              <a:gd name="T1" fmla="*/ 41 h 663"/>
              <a:gd name="T2" fmla="*/ 121 w 696"/>
              <a:gd name="T3" fmla="*/ 85 h 663"/>
              <a:gd name="T4" fmla="*/ 55 w 696"/>
              <a:gd name="T5" fmla="*/ 127 h 663"/>
              <a:gd name="T6" fmla="*/ 0 w 696"/>
              <a:gd name="T7" fmla="*/ 170 h 663"/>
              <a:gd name="T8" fmla="*/ 107 w 696"/>
              <a:gd name="T9" fmla="*/ 219 h 663"/>
              <a:gd name="T10" fmla="*/ 371 w 696"/>
              <a:gd name="T11" fmla="*/ 385 h 663"/>
              <a:gd name="T12" fmla="*/ 619 w 696"/>
              <a:gd name="T13" fmla="*/ 594 h 663"/>
              <a:gd name="T14" fmla="*/ 665 w 696"/>
              <a:gd name="T15" fmla="*/ 639 h 663"/>
              <a:gd name="T16" fmla="*/ 690 w 696"/>
              <a:gd name="T17" fmla="*/ 661 h 663"/>
              <a:gd name="T18" fmla="*/ 693 w 696"/>
              <a:gd name="T19" fmla="*/ 663 h 663"/>
              <a:gd name="T20" fmla="*/ 695 w 696"/>
              <a:gd name="T21" fmla="*/ 663 h 663"/>
              <a:gd name="T22" fmla="*/ 696 w 696"/>
              <a:gd name="T23" fmla="*/ 662 h 663"/>
              <a:gd name="T24" fmla="*/ 695 w 696"/>
              <a:gd name="T25" fmla="*/ 660 h 663"/>
              <a:gd name="T26" fmla="*/ 691 w 696"/>
              <a:gd name="T27" fmla="*/ 651 h 663"/>
              <a:gd name="T28" fmla="*/ 681 w 696"/>
              <a:gd name="T29" fmla="*/ 635 h 663"/>
              <a:gd name="T30" fmla="*/ 433 w 696"/>
              <a:gd name="T31" fmla="*/ 397 h 663"/>
              <a:gd name="T32" fmla="*/ 127 w 696"/>
              <a:gd name="T33" fmla="*/ 197 h 663"/>
              <a:gd name="T34" fmla="*/ 84 w 696"/>
              <a:gd name="T35" fmla="*/ 172 h 663"/>
              <a:gd name="T36" fmla="*/ 66 w 696"/>
              <a:gd name="T37" fmla="*/ 149 h 663"/>
              <a:gd name="T38" fmla="*/ 103 w 696"/>
              <a:gd name="T39" fmla="*/ 118 h 663"/>
              <a:gd name="T40" fmla="*/ 192 w 696"/>
              <a:gd name="T41" fmla="*/ 70 h 663"/>
              <a:gd name="T42" fmla="*/ 323 w 696"/>
              <a:gd name="T43" fmla="*/ 25 h 663"/>
              <a:gd name="T44" fmla="*/ 470 w 696"/>
              <a:gd name="T45" fmla="*/ 25 h 663"/>
              <a:gd name="T46" fmla="*/ 565 w 696"/>
              <a:gd name="T47" fmla="*/ 27 h 663"/>
              <a:gd name="T48" fmla="*/ 574 w 696"/>
              <a:gd name="T49" fmla="*/ 16 h 663"/>
              <a:gd name="T50" fmla="*/ 396 w 696"/>
              <a:gd name="T51" fmla="*/ 0 h 663"/>
              <a:gd name="T52" fmla="*/ 206 w 696"/>
              <a:gd name="T53" fmla="*/ 41 h 6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96" h="663">
                <a:moveTo>
                  <a:pt x="206" y="41"/>
                </a:moveTo>
                <a:lnTo>
                  <a:pt x="121" y="85"/>
                </a:lnTo>
                <a:lnTo>
                  <a:pt x="55" y="127"/>
                </a:lnTo>
                <a:lnTo>
                  <a:pt x="0" y="170"/>
                </a:lnTo>
                <a:lnTo>
                  <a:pt x="107" y="219"/>
                </a:lnTo>
                <a:lnTo>
                  <a:pt x="371" y="385"/>
                </a:lnTo>
                <a:lnTo>
                  <a:pt x="619" y="594"/>
                </a:lnTo>
                <a:lnTo>
                  <a:pt x="665" y="639"/>
                </a:lnTo>
                <a:lnTo>
                  <a:pt x="690" y="661"/>
                </a:lnTo>
                <a:lnTo>
                  <a:pt x="693" y="663"/>
                </a:lnTo>
                <a:lnTo>
                  <a:pt x="695" y="663"/>
                </a:lnTo>
                <a:lnTo>
                  <a:pt x="696" y="662"/>
                </a:lnTo>
                <a:lnTo>
                  <a:pt x="695" y="660"/>
                </a:lnTo>
                <a:lnTo>
                  <a:pt x="691" y="651"/>
                </a:lnTo>
                <a:lnTo>
                  <a:pt x="681" y="635"/>
                </a:lnTo>
                <a:lnTo>
                  <a:pt x="433" y="397"/>
                </a:lnTo>
                <a:lnTo>
                  <a:pt x="127" y="197"/>
                </a:lnTo>
                <a:lnTo>
                  <a:pt x="84" y="172"/>
                </a:lnTo>
                <a:lnTo>
                  <a:pt x="66" y="149"/>
                </a:lnTo>
                <a:lnTo>
                  <a:pt x="103" y="118"/>
                </a:lnTo>
                <a:lnTo>
                  <a:pt x="192" y="70"/>
                </a:lnTo>
                <a:lnTo>
                  <a:pt x="323" y="25"/>
                </a:lnTo>
                <a:lnTo>
                  <a:pt x="470" y="25"/>
                </a:lnTo>
                <a:lnTo>
                  <a:pt x="565" y="27"/>
                </a:lnTo>
                <a:lnTo>
                  <a:pt x="574" y="16"/>
                </a:lnTo>
                <a:lnTo>
                  <a:pt x="396" y="0"/>
                </a:lnTo>
                <a:lnTo>
                  <a:pt x="206" y="4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9" name="Freeform 8"/>
          <p:cNvSpPr>
            <a:spLocks/>
          </p:cNvSpPr>
          <p:nvPr/>
        </p:nvSpPr>
        <p:spPr bwMode="auto">
          <a:xfrm>
            <a:off x="7007225" y="773113"/>
            <a:ext cx="33338" cy="4763"/>
          </a:xfrm>
          <a:custGeom>
            <a:avLst/>
            <a:gdLst>
              <a:gd name="T0" fmla="*/ 14 w 104"/>
              <a:gd name="T1" fmla="*/ 9 h 13"/>
              <a:gd name="T2" fmla="*/ 61 w 104"/>
              <a:gd name="T3" fmla="*/ 13 h 13"/>
              <a:gd name="T4" fmla="*/ 104 w 104"/>
              <a:gd name="T5" fmla="*/ 9 h 13"/>
              <a:gd name="T6" fmla="*/ 104 w 104"/>
              <a:gd name="T7" fmla="*/ 1 h 13"/>
              <a:gd name="T8" fmla="*/ 52 w 104"/>
              <a:gd name="T9" fmla="*/ 0 h 13"/>
              <a:gd name="T10" fmla="*/ 21 w 104"/>
              <a:gd name="T11" fmla="*/ 1 h 13"/>
              <a:gd name="T12" fmla="*/ 3 w 104"/>
              <a:gd name="T13" fmla="*/ 3 h 13"/>
              <a:gd name="T14" fmla="*/ 0 w 104"/>
              <a:gd name="T15" fmla="*/ 5 h 13"/>
              <a:gd name="T16" fmla="*/ 0 w 104"/>
              <a:gd name="T17" fmla="*/ 6 h 13"/>
              <a:gd name="T18" fmla="*/ 5 w 104"/>
              <a:gd name="T19" fmla="*/ 8 h 13"/>
              <a:gd name="T20" fmla="*/ 14 w 104"/>
              <a:gd name="T21" fmla="*/ 9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04" h="13">
                <a:moveTo>
                  <a:pt x="14" y="9"/>
                </a:moveTo>
                <a:lnTo>
                  <a:pt x="61" y="13"/>
                </a:lnTo>
                <a:lnTo>
                  <a:pt x="104" y="9"/>
                </a:lnTo>
                <a:lnTo>
                  <a:pt x="104" y="1"/>
                </a:lnTo>
                <a:lnTo>
                  <a:pt x="52" y="0"/>
                </a:lnTo>
                <a:lnTo>
                  <a:pt x="21" y="1"/>
                </a:lnTo>
                <a:lnTo>
                  <a:pt x="3" y="3"/>
                </a:lnTo>
                <a:lnTo>
                  <a:pt x="0" y="5"/>
                </a:lnTo>
                <a:lnTo>
                  <a:pt x="0" y="6"/>
                </a:lnTo>
                <a:lnTo>
                  <a:pt x="5" y="8"/>
                </a:lnTo>
                <a:lnTo>
                  <a:pt x="14" y="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" name="Freeform 9"/>
          <p:cNvSpPr>
            <a:spLocks/>
          </p:cNvSpPr>
          <p:nvPr/>
        </p:nvSpPr>
        <p:spPr bwMode="auto">
          <a:xfrm>
            <a:off x="7100888" y="773113"/>
            <a:ext cx="33338" cy="4763"/>
          </a:xfrm>
          <a:custGeom>
            <a:avLst/>
            <a:gdLst>
              <a:gd name="T0" fmla="*/ 13 w 104"/>
              <a:gd name="T1" fmla="*/ 9 h 13"/>
              <a:gd name="T2" fmla="*/ 61 w 104"/>
              <a:gd name="T3" fmla="*/ 13 h 13"/>
              <a:gd name="T4" fmla="*/ 104 w 104"/>
              <a:gd name="T5" fmla="*/ 9 h 13"/>
              <a:gd name="T6" fmla="*/ 104 w 104"/>
              <a:gd name="T7" fmla="*/ 1 h 13"/>
              <a:gd name="T8" fmla="*/ 52 w 104"/>
              <a:gd name="T9" fmla="*/ 0 h 13"/>
              <a:gd name="T10" fmla="*/ 21 w 104"/>
              <a:gd name="T11" fmla="*/ 1 h 13"/>
              <a:gd name="T12" fmla="*/ 3 w 104"/>
              <a:gd name="T13" fmla="*/ 3 h 13"/>
              <a:gd name="T14" fmla="*/ 0 w 104"/>
              <a:gd name="T15" fmla="*/ 5 h 13"/>
              <a:gd name="T16" fmla="*/ 0 w 104"/>
              <a:gd name="T17" fmla="*/ 6 h 13"/>
              <a:gd name="T18" fmla="*/ 4 w 104"/>
              <a:gd name="T19" fmla="*/ 8 h 13"/>
              <a:gd name="T20" fmla="*/ 13 w 104"/>
              <a:gd name="T21" fmla="*/ 9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04" h="13">
                <a:moveTo>
                  <a:pt x="13" y="9"/>
                </a:moveTo>
                <a:lnTo>
                  <a:pt x="61" y="13"/>
                </a:lnTo>
                <a:lnTo>
                  <a:pt x="104" y="9"/>
                </a:lnTo>
                <a:lnTo>
                  <a:pt x="104" y="1"/>
                </a:lnTo>
                <a:lnTo>
                  <a:pt x="52" y="0"/>
                </a:lnTo>
                <a:lnTo>
                  <a:pt x="21" y="1"/>
                </a:lnTo>
                <a:lnTo>
                  <a:pt x="3" y="3"/>
                </a:lnTo>
                <a:lnTo>
                  <a:pt x="0" y="5"/>
                </a:lnTo>
                <a:lnTo>
                  <a:pt x="0" y="6"/>
                </a:lnTo>
                <a:lnTo>
                  <a:pt x="4" y="8"/>
                </a:lnTo>
                <a:lnTo>
                  <a:pt x="13" y="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1" name="Freeform 10"/>
          <p:cNvSpPr>
            <a:spLocks/>
          </p:cNvSpPr>
          <p:nvPr/>
        </p:nvSpPr>
        <p:spPr bwMode="auto">
          <a:xfrm>
            <a:off x="6973888" y="779463"/>
            <a:ext cx="15875" cy="6350"/>
          </a:xfrm>
          <a:custGeom>
            <a:avLst/>
            <a:gdLst>
              <a:gd name="T0" fmla="*/ 9 w 52"/>
              <a:gd name="T1" fmla="*/ 14 h 18"/>
              <a:gd name="T2" fmla="*/ 33 w 52"/>
              <a:gd name="T3" fmla="*/ 18 h 18"/>
              <a:gd name="T4" fmla="*/ 52 w 52"/>
              <a:gd name="T5" fmla="*/ 11 h 18"/>
              <a:gd name="T6" fmla="*/ 49 w 52"/>
              <a:gd name="T7" fmla="*/ 2 h 18"/>
              <a:gd name="T8" fmla="*/ 22 w 52"/>
              <a:gd name="T9" fmla="*/ 0 h 18"/>
              <a:gd name="T10" fmla="*/ 7 w 52"/>
              <a:gd name="T11" fmla="*/ 1 h 18"/>
              <a:gd name="T12" fmla="*/ 0 w 52"/>
              <a:gd name="T13" fmla="*/ 5 h 18"/>
              <a:gd name="T14" fmla="*/ 0 w 52"/>
              <a:gd name="T15" fmla="*/ 9 h 18"/>
              <a:gd name="T16" fmla="*/ 9 w 52"/>
              <a:gd name="T17" fmla="*/ 14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2" h="18">
                <a:moveTo>
                  <a:pt x="9" y="14"/>
                </a:moveTo>
                <a:lnTo>
                  <a:pt x="33" y="18"/>
                </a:lnTo>
                <a:lnTo>
                  <a:pt x="52" y="11"/>
                </a:lnTo>
                <a:lnTo>
                  <a:pt x="49" y="2"/>
                </a:lnTo>
                <a:lnTo>
                  <a:pt x="22" y="0"/>
                </a:lnTo>
                <a:lnTo>
                  <a:pt x="7" y="1"/>
                </a:lnTo>
                <a:lnTo>
                  <a:pt x="0" y="5"/>
                </a:lnTo>
                <a:lnTo>
                  <a:pt x="0" y="9"/>
                </a:lnTo>
                <a:lnTo>
                  <a:pt x="9" y="1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2" name="Freeform 11"/>
          <p:cNvSpPr>
            <a:spLocks/>
          </p:cNvSpPr>
          <p:nvPr/>
        </p:nvSpPr>
        <p:spPr bwMode="auto">
          <a:xfrm>
            <a:off x="7153275" y="779463"/>
            <a:ext cx="15875" cy="6350"/>
          </a:xfrm>
          <a:custGeom>
            <a:avLst/>
            <a:gdLst>
              <a:gd name="T0" fmla="*/ 9 w 51"/>
              <a:gd name="T1" fmla="*/ 14 h 18"/>
              <a:gd name="T2" fmla="*/ 33 w 51"/>
              <a:gd name="T3" fmla="*/ 18 h 18"/>
              <a:gd name="T4" fmla="*/ 51 w 51"/>
              <a:gd name="T5" fmla="*/ 11 h 18"/>
              <a:gd name="T6" fmla="*/ 49 w 51"/>
              <a:gd name="T7" fmla="*/ 2 h 18"/>
              <a:gd name="T8" fmla="*/ 22 w 51"/>
              <a:gd name="T9" fmla="*/ 0 h 18"/>
              <a:gd name="T10" fmla="*/ 7 w 51"/>
              <a:gd name="T11" fmla="*/ 1 h 18"/>
              <a:gd name="T12" fmla="*/ 0 w 51"/>
              <a:gd name="T13" fmla="*/ 5 h 18"/>
              <a:gd name="T14" fmla="*/ 0 w 51"/>
              <a:gd name="T15" fmla="*/ 9 h 18"/>
              <a:gd name="T16" fmla="*/ 9 w 51"/>
              <a:gd name="T17" fmla="*/ 14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1" h="18">
                <a:moveTo>
                  <a:pt x="9" y="14"/>
                </a:moveTo>
                <a:lnTo>
                  <a:pt x="33" y="18"/>
                </a:lnTo>
                <a:lnTo>
                  <a:pt x="51" y="11"/>
                </a:lnTo>
                <a:lnTo>
                  <a:pt x="49" y="2"/>
                </a:lnTo>
                <a:lnTo>
                  <a:pt x="22" y="0"/>
                </a:lnTo>
                <a:lnTo>
                  <a:pt x="7" y="1"/>
                </a:lnTo>
                <a:lnTo>
                  <a:pt x="0" y="5"/>
                </a:lnTo>
                <a:lnTo>
                  <a:pt x="0" y="9"/>
                </a:lnTo>
                <a:lnTo>
                  <a:pt x="9" y="1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" name="Freeform 12"/>
          <p:cNvSpPr>
            <a:spLocks/>
          </p:cNvSpPr>
          <p:nvPr/>
        </p:nvSpPr>
        <p:spPr bwMode="auto">
          <a:xfrm>
            <a:off x="7185025" y="787400"/>
            <a:ext cx="46038" cy="19050"/>
          </a:xfrm>
          <a:custGeom>
            <a:avLst/>
            <a:gdLst>
              <a:gd name="T0" fmla="*/ 46 w 146"/>
              <a:gd name="T1" fmla="*/ 31 h 62"/>
              <a:gd name="T2" fmla="*/ 111 w 146"/>
              <a:gd name="T3" fmla="*/ 54 h 62"/>
              <a:gd name="T4" fmla="*/ 146 w 146"/>
              <a:gd name="T5" fmla="*/ 62 h 62"/>
              <a:gd name="T6" fmla="*/ 145 w 146"/>
              <a:gd name="T7" fmla="*/ 54 h 62"/>
              <a:gd name="T8" fmla="*/ 102 w 146"/>
              <a:gd name="T9" fmla="*/ 31 h 62"/>
              <a:gd name="T10" fmla="*/ 45 w 146"/>
              <a:gd name="T11" fmla="*/ 9 h 62"/>
              <a:gd name="T12" fmla="*/ 0 w 146"/>
              <a:gd name="T13" fmla="*/ 0 h 62"/>
              <a:gd name="T14" fmla="*/ 0 w 146"/>
              <a:gd name="T15" fmla="*/ 10 h 62"/>
              <a:gd name="T16" fmla="*/ 46 w 146"/>
              <a:gd name="T17" fmla="*/ 31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46" h="62">
                <a:moveTo>
                  <a:pt x="46" y="31"/>
                </a:moveTo>
                <a:lnTo>
                  <a:pt x="111" y="54"/>
                </a:lnTo>
                <a:lnTo>
                  <a:pt x="146" y="62"/>
                </a:lnTo>
                <a:lnTo>
                  <a:pt x="145" y="54"/>
                </a:lnTo>
                <a:lnTo>
                  <a:pt x="102" y="31"/>
                </a:lnTo>
                <a:lnTo>
                  <a:pt x="45" y="9"/>
                </a:lnTo>
                <a:lnTo>
                  <a:pt x="0" y="0"/>
                </a:lnTo>
                <a:lnTo>
                  <a:pt x="0" y="10"/>
                </a:lnTo>
                <a:lnTo>
                  <a:pt x="46" y="3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4" name="Freeform 13"/>
          <p:cNvSpPr>
            <a:spLocks/>
          </p:cNvSpPr>
          <p:nvPr/>
        </p:nvSpPr>
        <p:spPr bwMode="auto">
          <a:xfrm>
            <a:off x="7488238" y="785813"/>
            <a:ext cx="220663" cy="79375"/>
          </a:xfrm>
          <a:custGeom>
            <a:avLst/>
            <a:gdLst>
              <a:gd name="T0" fmla="*/ 118 w 694"/>
              <a:gd name="T1" fmla="*/ 75 h 251"/>
              <a:gd name="T2" fmla="*/ 237 w 694"/>
              <a:gd name="T3" fmla="*/ 143 h 251"/>
              <a:gd name="T4" fmla="*/ 330 w 694"/>
              <a:gd name="T5" fmla="*/ 201 h 251"/>
              <a:gd name="T6" fmla="*/ 418 w 694"/>
              <a:gd name="T7" fmla="*/ 246 h 251"/>
              <a:gd name="T8" fmla="*/ 545 w 694"/>
              <a:gd name="T9" fmla="*/ 251 h 251"/>
              <a:gd name="T10" fmla="*/ 646 w 694"/>
              <a:gd name="T11" fmla="*/ 246 h 251"/>
              <a:gd name="T12" fmla="*/ 694 w 694"/>
              <a:gd name="T13" fmla="*/ 235 h 251"/>
              <a:gd name="T14" fmla="*/ 658 w 694"/>
              <a:gd name="T15" fmla="*/ 229 h 251"/>
              <a:gd name="T16" fmla="*/ 556 w 694"/>
              <a:gd name="T17" fmla="*/ 229 h 251"/>
              <a:gd name="T18" fmla="*/ 415 w 694"/>
              <a:gd name="T19" fmla="*/ 222 h 251"/>
              <a:gd name="T20" fmla="*/ 308 w 694"/>
              <a:gd name="T21" fmla="*/ 165 h 251"/>
              <a:gd name="T22" fmla="*/ 125 w 694"/>
              <a:gd name="T23" fmla="*/ 56 h 251"/>
              <a:gd name="T24" fmla="*/ 0 w 694"/>
              <a:gd name="T25" fmla="*/ 0 h 251"/>
              <a:gd name="T26" fmla="*/ 27 w 694"/>
              <a:gd name="T27" fmla="*/ 23 h 251"/>
              <a:gd name="T28" fmla="*/ 118 w 694"/>
              <a:gd name="T29" fmla="*/ 75 h 2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694" h="251">
                <a:moveTo>
                  <a:pt x="118" y="75"/>
                </a:moveTo>
                <a:lnTo>
                  <a:pt x="237" y="143"/>
                </a:lnTo>
                <a:lnTo>
                  <a:pt x="330" y="201"/>
                </a:lnTo>
                <a:lnTo>
                  <a:pt x="418" y="246"/>
                </a:lnTo>
                <a:lnTo>
                  <a:pt x="545" y="251"/>
                </a:lnTo>
                <a:lnTo>
                  <a:pt x="646" y="246"/>
                </a:lnTo>
                <a:lnTo>
                  <a:pt x="694" y="235"/>
                </a:lnTo>
                <a:lnTo>
                  <a:pt x="658" y="229"/>
                </a:lnTo>
                <a:lnTo>
                  <a:pt x="556" y="229"/>
                </a:lnTo>
                <a:lnTo>
                  <a:pt x="415" y="222"/>
                </a:lnTo>
                <a:lnTo>
                  <a:pt x="308" y="165"/>
                </a:lnTo>
                <a:lnTo>
                  <a:pt x="125" y="56"/>
                </a:lnTo>
                <a:lnTo>
                  <a:pt x="0" y="0"/>
                </a:lnTo>
                <a:lnTo>
                  <a:pt x="27" y="23"/>
                </a:lnTo>
                <a:lnTo>
                  <a:pt x="118" y="7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5" name="Freeform 14"/>
          <p:cNvSpPr>
            <a:spLocks/>
          </p:cNvSpPr>
          <p:nvPr/>
        </p:nvSpPr>
        <p:spPr bwMode="auto">
          <a:xfrm>
            <a:off x="6738938" y="793750"/>
            <a:ext cx="198438" cy="161925"/>
          </a:xfrm>
          <a:custGeom>
            <a:avLst/>
            <a:gdLst>
              <a:gd name="T0" fmla="*/ 461 w 628"/>
              <a:gd name="T1" fmla="*/ 84 h 512"/>
              <a:gd name="T2" fmla="*/ 212 w 628"/>
              <a:gd name="T3" fmla="*/ 274 h 512"/>
              <a:gd name="T4" fmla="*/ 6 w 628"/>
              <a:gd name="T5" fmla="*/ 499 h 512"/>
              <a:gd name="T6" fmla="*/ 0 w 628"/>
              <a:gd name="T7" fmla="*/ 510 h 512"/>
              <a:gd name="T8" fmla="*/ 2 w 628"/>
              <a:gd name="T9" fmla="*/ 512 h 512"/>
              <a:gd name="T10" fmla="*/ 12 w 628"/>
              <a:gd name="T11" fmla="*/ 505 h 512"/>
              <a:gd name="T12" fmla="*/ 30 w 628"/>
              <a:gd name="T13" fmla="*/ 490 h 512"/>
              <a:gd name="T14" fmla="*/ 85 w 628"/>
              <a:gd name="T15" fmla="*/ 438 h 512"/>
              <a:gd name="T16" fmla="*/ 165 w 628"/>
              <a:gd name="T17" fmla="*/ 361 h 512"/>
              <a:gd name="T18" fmla="*/ 359 w 628"/>
              <a:gd name="T19" fmla="*/ 183 h 512"/>
              <a:gd name="T20" fmla="*/ 515 w 628"/>
              <a:gd name="T21" fmla="*/ 72 h 512"/>
              <a:gd name="T22" fmla="*/ 604 w 628"/>
              <a:gd name="T23" fmla="*/ 23 h 512"/>
              <a:gd name="T24" fmla="*/ 628 w 628"/>
              <a:gd name="T25" fmla="*/ 0 h 512"/>
              <a:gd name="T26" fmla="*/ 569 w 628"/>
              <a:gd name="T27" fmla="*/ 25 h 512"/>
              <a:gd name="T28" fmla="*/ 461 w 628"/>
              <a:gd name="T29" fmla="*/ 84 h 5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628" h="512">
                <a:moveTo>
                  <a:pt x="461" y="84"/>
                </a:moveTo>
                <a:lnTo>
                  <a:pt x="212" y="274"/>
                </a:lnTo>
                <a:lnTo>
                  <a:pt x="6" y="499"/>
                </a:lnTo>
                <a:lnTo>
                  <a:pt x="0" y="510"/>
                </a:lnTo>
                <a:lnTo>
                  <a:pt x="2" y="512"/>
                </a:lnTo>
                <a:lnTo>
                  <a:pt x="12" y="505"/>
                </a:lnTo>
                <a:lnTo>
                  <a:pt x="30" y="490"/>
                </a:lnTo>
                <a:lnTo>
                  <a:pt x="85" y="438"/>
                </a:lnTo>
                <a:lnTo>
                  <a:pt x="165" y="361"/>
                </a:lnTo>
                <a:lnTo>
                  <a:pt x="359" y="183"/>
                </a:lnTo>
                <a:lnTo>
                  <a:pt x="515" y="72"/>
                </a:lnTo>
                <a:lnTo>
                  <a:pt x="604" y="23"/>
                </a:lnTo>
                <a:lnTo>
                  <a:pt x="628" y="0"/>
                </a:lnTo>
                <a:lnTo>
                  <a:pt x="569" y="25"/>
                </a:lnTo>
                <a:lnTo>
                  <a:pt x="461" y="8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6" name="Freeform 15"/>
          <p:cNvSpPr>
            <a:spLocks noEditPoints="1"/>
          </p:cNvSpPr>
          <p:nvPr/>
        </p:nvSpPr>
        <p:spPr bwMode="auto">
          <a:xfrm>
            <a:off x="6203950" y="858838"/>
            <a:ext cx="1196975" cy="1812925"/>
          </a:xfrm>
          <a:custGeom>
            <a:avLst/>
            <a:gdLst>
              <a:gd name="T0" fmla="*/ 2644 w 3769"/>
              <a:gd name="T1" fmla="*/ 971 h 5709"/>
              <a:gd name="T2" fmla="*/ 1843 w 3769"/>
              <a:gd name="T3" fmla="*/ 995 h 5709"/>
              <a:gd name="T4" fmla="*/ 1434 w 3769"/>
              <a:gd name="T5" fmla="*/ 777 h 5709"/>
              <a:gd name="T6" fmla="*/ 1392 w 3769"/>
              <a:gd name="T7" fmla="*/ 812 h 5709"/>
              <a:gd name="T8" fmla="*/ 1241 w 3769"/>
              <a:gd name="T9" fmla="*/ 1044 h 5709"/>
              <a:gd name="T10" fmla="*/ 1215 w 3769"/>
              <a:gd name="T11" fmla="*/ 1093 h 5709"/>
              <a:gd name="T12" fmla="*/ 725 w 3769"/>
              <a:gd name="T13" fmla="*/ 913 h 5709"/>
              <a:gd name="T14" fmla="*/ 1172 w 3769"/>
              <a:gd name="T15" fmla="*/ 801 h 5709"/>
              <a:gd name="T16" fmla="*/ 684 w 3769"/>
              <a:gd name="T17" fmla="*/ 479 h 5709"/>
              <a:gd name="T18" fmla="*/ 972 w 3769"/>
              <a:gd name="T19" fmla="*/ 1286 h 5709"/>
              <a:gd name="T20" fmla="*/ 738 w 3769"/>
              <a:gd name="T21" fmla="*/ 1792 h 5709"/>
              <a:gd name="T22" fmla="*/ 1671 w 3769"/>
              <a:gd name="T23" fmla="*/ 946 h 5709"/>
              <a:gd name="T24" fmla="*/ 2358 w 3769"/>
              <a:gd name="T25" fmla="*/ 942 h 5709"/>
              <a:gd name="T26" fmla="*/ 2723 w 3769"/>
              <a:gd name="T27" fmla="*/ 1298 h 5709"/>
              <a:gd name="T28" fmla="*/ 2999 w 3769"/>
              <a:gd name="T29" fmla="*/ 1551 h 5709"/>
              <a:gd name="T30" fmla="*/ 3565 w 3769"/>
              <a:gd name="T31" fmla="*/ 1863 h 5709"/>
              <a:gd name="T32" fmla="*/ 3736 w 3769"/>
              <a:gd name="T33" fmla="*/ 2875 h 5709"/>
              <a:gd name="T34" fmla="*/ 3279 w 3769"/>
              <a:gd name="T35" fmla="*/ 3728 h 5709"/>
              <a:gd name="T36" fmla="*/ 2307 w 3769"/>
              <a:gd name="T37" fmla="*/ 3796 h 5709"/>
              <a:gd name="T38" fmla="*/ 1150 w 3769"/>
              <a:gd name="T39" fmla="*/ 3330 h 5709"/>
              <a:gd name="T40" fmla="*/ 564 w 3769"/>
              <a:gd name="T41" fmla="*/ 3561 h 5709"/>
              <a:gd name="T42" fmla="*/ 527 w 3769"/>
              <a:gd name="T43" fmla="*/ 3461 h 5709"/>
              <a:gd name="T44" fmla="*/ 141 w 3769"/>
              <a:gd name="T45" fmla="*/ 3277 h 5709"/>
              <a:gd name="T46" fmla="*/ 175 w 3769"/>
              <a:gd name="T47" fmla="*/ 3262 h 5709"/>
              <a:gd name="T48" fmla="*/ 742 w 3769"/>
              <a:gd name="T49" fmla="*/ 3770 h 5709"/>
              <a:gd name="T50" fmla="*/ 1218 w 3769"/>
              <a:gd name="T51" fmla="*/ 4176 h 5709"/>
              <a:gd name="T52" fmla="*/ 530 w 3769"/>
              <a:gd name="T53" fmla="*/ 4471 h 5709"/>
              <a:gd name="T54" fmla="*/ 208 w 3769"/>
              <a:gd name="T55" fmla="*/ 3962 h 5709"/>
              <a:gd name="T56" fmla="*/ 160 w 3769"/>
              <a:gd name="T57" fmla="*/ 4495 h 5709"/>
              <a:gd name="T58" fmla="*/ 139 w 3769"/>
              <a:gd name="T59" fmla="*/ 4892 h 5709"/>
              <a:gd name="T60" fmla="*/ 779 w 3769"/>
              <a:gd name="T61" fmla="*/ 5587 h 5709"/>
              <a:gd name="T62" fmla="*/ 1736 w 3769"/>
              <a:gd name="T63" fmla="*/ 5709 h 5709"/>
              <a:gd name="T64" fmla="*/ 2643 w 3769"/>
              <a:gd name="T65" fmla="*/ 5012 h 5709"/>
              <a:gd name="T66" fmla="*/ 2910 w 3769"/>
              <a:gd name="T67" fmla="*/ 4347 h 5709"/>
              <a:gd name="T68" fmla="*/ 2768 w 3769"/>
              <a:gd name="T69" fmla="*/ 4241 h 5709"/>
              <a:gd name="T70" fmla="*/ 2671 w 3769"/>
              <a:gd name="T71" fmla="*/ 4408 h 5709"/>
              <a:gd name="T72" fmla="*/ 2531 w 3769"/>
              <a:gd name="T73" fmla="*/ 4917 h 5709"/>
              <a:gd name="T74" fmla="*/ 1814 w 3769"/>
              <a:gd name="T75" fmla="*/ 5588 h 5709"/>
              <a:gd name="T76" fmla="*/ 548 w 3769"/>
              <a:gd name="T77" fmla="*/ 5510 h 5709"/>
              <a:gd name="T78" fmla="*/ 49 w 3769"/>
              <a:gd name="T79" fmla="*/ 4785 h 5709"/>
              <a:gd name="T80" fmla="*/ 229 w 3769"/>
              <a:gd name="T81" fmla="*/ 4200 h 5709"/>
              <a:gd name="T82" fmla="*/ 676 w 3769"/>
              <a:gd name="T83" fmla="*/ 4603 h 5709"/>
              <a:gd name="T84" fmla="*/ 1250 w 3769"/>
              <a:gd name="T85" fmla="*/ 4118 h 5709"/>
              <a:gd name="T86" fmla="*/ 775 w 3769"/>
              <a:gd name="T87" fmla="*/ 3736 h 5709"/>
              <a:gd name="T88" fmla="*/ 942 w 3769"/>
              <a:gd name="T89" fmla="*/ 3398 h 5709"/>
              <a:gd name="T90" fmla="*/ 2060 w 3769"/>
              <a:gd name="T91" fmla="*/ 3709 h 5709"/>
              <a:gd name="T92" fmla="*/ 3034 w 3769"/>
              <a:gd name="T93" fmla="*/ 3658 h 5709"/>
              <a:gd name="T94" fmla="*/ 3356 w 3769"/>
              <a:gd name="T95" fmla="*/ 4192 h 5709"/>
              <a:gd name="T96" fmla="*/ 2878 w 3769"/>
              <a:gd name="T97" fmla="*/ 4857 h 5709"/>
              <a:gd name="T98" fmla="*/ 2950 w 3769"/>
              <a:gd name="T99" fmla="*/ 4708 h 5709"/>
              <a:gd name="T100" fmla="*/ 3460 w 3769"/>
              <a:gd name="T101" fmla="*/ 3586 h 5709"/>
              <a:gd name="T102" fmla="*/ 3738 w 3769"/>
              <a:gd name="T103" fmla="*/ 2287 h 5709"/>
              <a:gd name="T104" fmla="*/ 3387 w 3769"/>
              <a:gd name="T105" fmla="*/ 1373 h 5709"/>
              <a:gd name="T106" fmla="*/ 3267 w 3769"/>
              <a:gd name="T107" fmla="*/ 66 h 5709"/>
              <a:gd name="T108" fmla="*/ 3381 w 3769"/>
              <a:gd name="T109" fmla="*/ 492 h 5709"/>
              <a:gd name="T110" fmla="*/ 3121 w 3769"/>
              <a:gd name="T111" fmla="*/ 1522 h 5709"/>
              <a:gd name="T112" fmla="*/ 2714 w 3769"/>
              <a:gd name="T113" fmla="*/ 1147 h 5709"/>
              <a:gd name="T114" fmla="*/ 2834 w 3769"/>
              <a:gd name="T115" fmla="*/ 330 h 5709"/>
              <a:gd name="T116" fmla="*/ 3256 w 3769"/>
              <a:gd name="T117" fmla="*/ 108 h 5709"/>
              <a:gd name="T118" fmla="*/ 2404 w 3769"/>
              <a:gd name="T119" fmla="*/ 5518 h 5709"/>
              <a:gd name="T120" fmla="*/ 1317 w 3769"/>
              <a:gd name="T121" fmla="*/ 5614 h 5709"/>
              <a:gd name="T122" fmla="*/ 1975 w 3769"/>
              <a:gd name="T123" fmla="*/ 5597 h 5709"/>
              <a:gd name="T124" fmla="*/ 2592 w 3769"/>
              <a:gd name="T125" fmla="*/ 4815 h 57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769" h="5709">
                <a:moveTo>
                  <a:pt x="3078" y="38"/>
                </a:moveTo>
                <a:lnTo>
                  <a:pt x="2893" y="204"/>
                </a:lnTo>
                <a:lnTo>
                  <a:pt x="2734" y="445"/>
                </a:lnTo>
                <a:lnTo>
                  <a:pt x="2663" y="617"/>
                </a:lnTo>
                <a:lnTo>
                  <a:pt x="2651" y="811"/>
                </a:lnTo>
                <a:lnTo>
                  <a:pt x="2644" y="971"/>
                </a:lnTo>
                <a:lnTo>
                  <a:pt x="2615" y="987"/>
                </a:lnTo>
                <a:lnTo>
                  <a:pt x="2427" y="918"/>
                </a:lnTo>
                <a:lnTo>
                  <a:pt x="2226" y="890"/>
                </a:lnTo>
                <a:lnTo>
                  <a:pt x="2039" y="905"/>
                </a:lnTo>
                <a:lnTo>
                  <a:pt x="1896" y="964"/>
                </a:lnTo>
                <a:lnTo>
                  <a:pt x="1843" y="995"/>
                </a:lnTo>
                <a:lnTo>
                  <a:pt x="1803" y="962"/>
                </a:lnTo>
                <a:lnTo>
                  <a:pt x="1680" y="917"/>
                </a:lnTo>
                <a:lnTo>
                  <a:pt x="1503" y="951"/>
                </a:lnTo>
                <a:lnTo>
                  <a:pt x="1424" y="984"/>
                </a:lnTo>
                <a:lnTo>
                  <a:pt x="1412" y="914"/>
                </a:lnTo>
                <a:lnTo>
                  <a:pt x="1434" y="777"/>
                </a:lnTo>
                <a:lnTo>
                  <a:pt x="1566" y="515"/>
                </a:lnTo>
                <a:lnTo>
                  <a:pt x="1611" y="424"/>
                </a:lnTo>
                <a:lnTo>
                  <a:pt x="1611" y="413"/>
                </a:lnTo>
                <a:lnTo>
                  <a:pt x="1555" y="500"/>
                </a:lnTo>
                <a:lnTo>
                  <a:pt x="1471" y="646"/>
                </a:lnTo>
                <a:lnTo>
                  <a:pt x="1392" y="812"/>
                </a:lnTo>
                <a:lnTo>
                  <a:pt x="1381" y="908"/>
                </a:lnTo>
                <a:lnTo>
                  <a:pt x="1378" y="978"/>
                </a:lnTo>
                <a:lnTo>
                  <a:pt x="1329" y="1032"/>
                </a:lnTo>
                <a:lnTo>
                  <a:pt x="1279" y="1065"/>
                </a:lnTo>
                <a:lnTo>
                  <a:pt x="1254" y="1079"/>
                </a:lnTo>
                <a:lnTo>
                  <a:pt x="1241" y="1044"/>
                </a:lnTo>
                <a:lnTo>
                  <a:pt x="1227" y="960"/>
                </a:lnTo>
                <a:lnTo>
                  <a:pt x="1210" y="887"/>
                </a:lnTo>
                <a:lnTo>
                  <a:pt x="1200" y="876"/>
                </a:lnTo>
                <a:lnTo>
                  <a:pt x="1199" y="927"/>
                </a:lnTo>
                <a:lnTo>
                  <a:pt x="1211" y="1000"/>
                </a:lnTo>
                <a:lnTo>
                  <a:pt x="1215" y="1093"/>
                </a:lnTo>
                <a:lnTo>
                  <a:pt x="1143" y="1197"/>
                </a:lnTo>
                <a:lnTo>
                  <a:pt x="1055" y="1303"/>
                </a:lnTo>
                <a:lnTo>
                  <a:pt x="972" y="1255"/>
                </a:lnTo>
                <a:lnTo>
                  <a:pt x="835" y="1165"/>
                </a:lnTo>
                <a:lnTo>
                  <a:pt x="758" y="1063"/>
                </a:lnTo>
                <a:lnTo>
                  <a:pt x="725" y="913"/>
                </a:lnTo>
                <a:lnTo>
                  <a:pt x="719" y="673"/>
                </a:lnTo>
                <a:lnTo>
                  <a:pt x="719" y="354"/>
                </a:lnTo>
                <a:lnTo>
                  <a:pt x="793" y="406"/>
                </a:lnTo>
                <a:lnTo>
                  <a:pt x="964" y="556"/>
                </a:lnTo>
                <a:lnTo>
                  <a:pt x="1123" y="741"/>
                </a:lnTo>
                <a:lnTo>
                  <a:pt x="1172" y="801"/>
                </a:lnTo>
                <a:lnTo>
                  <a:pt x="1193" y="813"/>
                </a:lnTo>
                <a:lnTo>
                  <a:pt x="1067" y="638"/>
                </a:lnTo>
                <a:lnTo>
                  <a:pt x="850" y="422"/>
                </a:lnTo>
                <a:lnTo>
                  <a:pt x="753" y="357"/>
                </a:lnTo>
                <a:lnTo>
                  <a:pt x="701" y="369"/>
                </a:lnTo>
                <a:lnTo>
                  <a:pt x="684" y="479"/>
                </a:lnTo>
                <a:lnTo>
                  <a:pt x="689" y="704"/>
                </a:lnTo>
                <a:lnTo>
                  <a:pt x="705" y="922"/>
                </a:lnTo>
                <a:lnTo>
                  <a:pt x="738" y="1066"/>
                </a:lnTo>
                <a:lnTo>
                  <a:pt x="797" y="1162"/>
                </a:lnTo>
                <a:lnTo>
                  <a:pt x="893" y="1237"/>
                </a:lnTo>
                <a:lnTo>
                  <a:pt x="972" y="1286"/>
                </a:lnTo>
                <a:lnTo>
                  <a:pt x="1019" y="1312"/>
                </a:lnTo>
                <a:lnTo>
                  <a:pt x="1007" y="1381"/>
                </a:lnTo>
                <a:lnTo>
                  <a:pt x="866" y="1587"/>
                </a:lnTo>
                <a:lnTo>
                  <a:pt x="717" y="1795"/>
                </a:lnTo>
                <a:lnTo>
                  <a:pt x="678" y="1870"/>
                </a:lnTo>
                <a:lnTo>
                  <a:pt x="738" y="1792"/>
                </a:lnTo>
                <a:lnTo>
                  <a:pt x="863" y="1621"/>
                </a:lnTo>
                <a:lnTo>
                  <a:pt x="1078" y="1334"/>
                </a:lnTo>
                <a:lnTo>
                  <a:pt x="1237" y="1152"/>
                </a:lnTo>
                <a:lnTo>
                  <a:pt x="1372" y="1042"/>
                </a:lnTo>
                <a:lnTo>
                  <a:pt x="1512" y="978"/>
                </a:lnTo>
                <a:lnTo>
                  <a:pt x="1671" y="946"/>
                </a:lnTo>
                <a:lnTo>
                  <a:pt x="1783" y="987"/>
                </a:lnTo>
                <a:lnTo>
                  <a:pt x="1841" y="1018"/>
                </a:lnTo>
                <a:lnTo>
                  <a:pt x="1928" y="982"/>
                </a:lnTo>
                <a:lnTo>
                  <a:pt x="2044" y="945"/>
                </a:lnTo>
                <a:lnTo>
                  <a:pt x="2195" y="931"/>
                </a:lnTo>
                <a:lnTo>
                  <a:pt x="2358" y="942"/>
                </a:lnTo>
                <a:lnTo>
                  <a:pt x="2511" y="975"/>
                </a:lnTo>
                <a:lnTo>
                  <a:pt x="2598" y="1008"/>
                </a:lnTo>
                <a:lnTo>
                  <a:pt x="2650" y="1047"/>
                </a:lnTo>
                <a:lnTo>
                  <a:pt x="2678" y="1106"/>
                </a:lnTo>
                <a:lnTo>
                  <a:pt x="2696" y="1203"/>
                </a:lnTo>
                <a:lnTo>
                  <a:pt x="2723" y="1298"/>
                </a:lnTo>
                <a:lnTo>
                  <a:pt x="2771" y="1362"/>
                </a:lnTo>
                <a:lnTo>
                  <a:pt x="2799" y="1385"/>
                </a:lnTo>
                <a:lnTo>
                  <a:pt x="2836" y="1418"/>
                </a:lnTo>
                <a:lnTo>
                  <a:pt x="2879" y="1454"/>
                </a:lnTo>
                <a:lnTo>
                  <a:pt x="2922" y="1490"/>
                </a:lnTo>
                <a:lnTo>
                  <a:pt x="2999" y="1551"/>
                </a:lnTo>
                <a:lnTo>
                  <a:pt x="3051" y="1576"/>
                </a:lnTo>
                <a:lnTo>
                  <a:pt x="3105" y="1559"/>
                </a:lnTo>
                <a:lnTo>
                  <a:pt x="3191" y="1520"/>
                </a:lnTo>
                <a:lnTo>
                  <a:pt x="3295" y="1465"/>
                </a:lnTo>
                <a:lnTo>
                  <a:pt x="3394" y="1590"/>
                </a:lnTo>
                <a:lnTo>
                  <a:pt x="3565" y="1863"/>
                </a:lnTo>
                <a:lnTo>
                  <a:pt x="3670" y="2116"/>
                </a:lnTo>
                <a:lnTo>
                  <a:pt x="3681" y="2170"/>
                </a:lnTo>
                <a:lnTo>
                  <a:pt x="3706" y="2263"/>
                </a:lnTo>
                <a:lnTo>
                  <a:pt x="3726" y="2416"/>
                </a:lnTo>
                <a:lnTo>
                  <a:pt x="3736" y="2626"/>
                </a:lnTo>
                <a:lnTo>
                  <a:pt x="3736" y="2875"/>
                </a:lnTo>
                <a:lnTo>
                  <a:pt x="3625" y="3123"/>
                </a:lnTo>
                <a:lnTo>
                  <a:pt x="3437" y="3567"/>
                </a:lnTo>
                <a:lnTo>
                  <a:pt x="3401" y="3769"/>
                </a:lnTo>
                <a:lnTo>
                  <a:pt x="3397" y="3902"/>
                </a:lnTo>
                <a:lnTo>
                  <a:pt x="3363" y="3830"/>
                </a:lnTo>
                <a:lnTo>
                  <a:pt x="3279" y="3728"/>
                </a:lnTo>
                <a:lnTo>
                  <a:pt x="3150" y="3657"/>
                </a:lnTo>
                <a:lnTo>
                  <a:pt x="2992" y="3622"/>
                </a:lnTo>
                <a:lnTo>
                  <a:pt x="2823" y="3631"/>
                </a:lnTo>
                <a:lnTo>
                  <a:pt x="2532" y="3704"/>
                </a:lnTo>
                <a:lnTo>
                  <a:pt x="2359" y="3780"/>
                </a:lnTo>
                <a:lnTo>
                  <a:pt x="2307" y="3796"/>
                </a:lnTo>
                <a:lnTo>
                  <a:pt x="2192" y="3746"/>
                </a:lnTo>
                <a:lnTo>
                  <a:pt x="2062" y="3668"/>
                </a:lnTo>
                <a:lnTo>
                  <a:pt x="1937" y="3575"/>
                </a:lnTo>
                <a:lnTo>
                  <a:pt x="1691" y="3413"/>
                </a:lnTo>
                <a:lnTo>
                  <a:pt x="1424" y="3340"/>
                </a:lnTo>
                <a:lnTo>
                  <a:pt x="1150" y="3330"/>
                </a:lnTo>
                <a:lnTo>
                  <a:pt x="956" y="3362"/>
                </a:lnTo>
                <a:lnTo>
                  <a:pt x="895" y="3387"/>
                </a:lnTo>
                <a:lnTo>
                  <a:pt x="814" y="3417"/>
                </a:lnTo>
                <a:lnTo>
                  <a:pt x="717" y="3461"/>
                </a:lnTo>
                <a:lnTo>
                  <a:pt x="626" y="3520"/>
                </a:lnTo>
                <a:lnTo>
                  <a:pt x="564" y="3561"/>
                </a:lnTo>
                <a:lnTo>
                  <a:pt x="520" y="3575"/>
                </a:lnTo>
                <a:lnTo>
                  <a:pt x="502" y="3560"/>
                </a:lnTo>
                <a:lnTo>
                  <a:pt x="515" y="3518"/>
                </a:lnTo>
                <a:lnTo>
                  <a:pt x="530" y="3483"/>
                </a:lnTo>
                <a:lnTo>
                  <a:pt x="538" y="3457"/>
                </a:lnTo>
                <a:lnTo>
                  <a:pt x="527" y="3461"/>
                </a:lnTo>
                <a:lnTo>
                  <a:pt x="506" y="3493"/>
                </a:lnTo>
                <a:lnTo>
                  <a:pt x="477" y="3545"/>
                </a:lnTo>
                <a:lnTo>
                  <a:pt x="400" y="3450"/>
                </a:lnTo>
                <a:lnTo>
                  <a:pt x="227" y="3248"/>
                </a:lnTo>
                <a:lnTo>
                  <a:pt x="167" y="3245"/>
                </a:lnTo>
                <a:lnTo>
                  <a:pt x="141" y="3277"/>
                </a:lnTo>
                <a:lnTo>
                  <a:pt x="133" y="3313"/>
                </a:lnTo>
                <a:lnTo>
                  <a:pt x="134" y="3325"/>
                </a:lnTo>
                <a:lnTo>
                  <a:pt x="138" y="3327"/>
                </a:lnTo>
                <a:lnTo>
                  <a:pt x="145" y="3318"/>
                </a:lnTo>
                <a:lnTo>
                  <a:pt x="154" y="3297"/>
                </a:lnTo>
                <a:lnTo>
                  <a:pt x="175" y="3262"/>
                </a:lnTo>
                <a:lnTo>
                  <a:pt x="197" y="3247"/>
                </a:lnTo>
                <a:lnTo>
                  <a:pt x="249" y="3296"/>
                </a:lnTo>
                <a:lnTo>
                  <a:pt x="341" y="3410"/>
                </a:lnTo>
                <a:lnTo>
                  <a:pt x="482" y="3585"/>
                </a:lnTo>
                <a:lnTo>
                  <a:pt x="610" y="3701"/>
                </a:lnTo>
                <a:lnTo>
                  <a:pt x="742" y="3770"/>
                </a:lnTo>
                <a:lnTo>
                  <a:pt x="893" y="3803"/>
                </a:lnTo>
                <a:lnTo>
                  <a:pt x="1000" y="3820"/>
                </a:lnTo>
                <a:lnTo>
                  <a:pt x="1076" y="3837"/>
                </a:lnTo>
                <a:lnTo>
                  <a:pt x="1145" y="3904"/>
                </a:lnTo>
                <a:lnTo>
                  <a:pt x="1195" y="4028"/>
                </a:lnTo>
                <a:lnTo>
                  <a:pt x="1218" y="4176"/>
                </a:lnTo>
                <a:lnTo>
                  <a:pt x="1204" y="4313"/>
                </a:lnTo>
                <a:lnTo>
                  <a:pt x="1125" y="4445"/>
                </a:lnTo>
                <a:lnTo>
                  <a:pt x="1012" y="4546"/>
                </a:lnTo>
                <a:lnTo>
                  <a:pt x="820" y="4578"/>
                </a:lnTo>
                <a:lnTo>
                  <a:pt x="633" y="4548"/>
                </a:lnTo>
                <a:lnTo>
                  <a:pt x="530" y="4471"/>
                </a:lnTo>
                <a:lnTo>
                  <a:pt x="427" y="4351"/>
                </a:lnTo>
                <a:lnTo>
                  <a:pt x="332" y="4200"/>
                </a:lnTo>
                <a:lnTo>
                  <a:pt x="255" y="4031"/>
                </a:lnTo>
                <a:lnTo>
                  <a:pt x="224" y="3957"/>
                </a:lnTo>
                <a:lnTo>
                  <a:pt x="206" y="3934"/>
                </a:lnTo>
                <a:lnTo>
                  <a:pt x="208" y="3962"/>
                </a:lnTo>
                <a:lnTo>
                  <a:pt x="228" y="4017"/>
                </a:lnTo>
                <a:lnTo>
                  <a:pt x="246" y="4089"/>
                </a:lnTo>
                <a:lnTo>
                  <a:pt x="228" y="4153"/>
                </a:lnTo>
                <a:lnTo>
                  <a:pt x="202" y="4240"/>
                </a:lnTo>
                <a:lnTo>
                  <a:pt x="183" y="4365"/>
                </a:lnTo>
                <a:lnTo>
                  <a:pt x="160" y="4495"/>
                </a:lnTo>
                <a:lnTo>
                  <a:pt x="104" y="4548"/>
                </a:lnTo>
                <a:lnTo>
                  <a:pt x="29" y="4612"/>
                </a:lnTo>
                <a:lnTo>
                  <a:pt x="0" y="4694"/>
                </a:lnTo>
                <a:lnTo>
                  <a:pt x="17" y="4775"/>
                </a:lnTo>
                <a:lnTo>
                  <a:pt x="81" y="4837"/>
                </a:lnTo>
                <a:lnTo>
                  <a:pt x="139" y="4892"/>
                </a:lnTo>
                <a:lnTo>
                  <a:pt x="183" y="5009"/>
                </a:lnTo>
                <a:lnTo>
                  <a:pt x="287" y="5269"/>
                </a:lnTo>
                <a:lnTo>
                  <a:pt x="434" y="5453"/>
                </a:lnTo>
                <a:lnTo>
                  <a:pt x="534" y="5528"/>
                </a:lnTo>
                <a:lnTo>
                  <a:pt x="641" y="5571"/>
                </a:lnTo>
                <a:lnTo>
                  <a:pt x="779" y="5587"/>
                </a:lnTo>
                <a:lnTo>
                  <a:pt x="976" y="5582"/>
                </a:lnTo>
                <a:lnTo>
                  <a:pt x="1207" y="5574"/>
                </a:lnTo>
                <a:lnTo>
                  <a:pt x="1290" y="5612"/>
                </a:lnTo>
                <a:lnTo>
                  <a:pt x="1340" y="5652"/>
                </a:lnTo>
                <a:lnTo>
                  <a:pt x="1390" y="5684"/>
                </a:lnTo>
                <a:lnTo>
                  <a:pt x="1736" y="5709"/>
                </a:lnTo>
                <a:lnTo>
                  <a:pt x="2165" y="5672"/>
                </a:lnTo>
                <a:lnTo>
                  <a:pt x="2308" y="5626"/>
                </a:lnTo>
                <a:lnTo>
                  <a:pt x="2414" y="5537"/>
                </a:lnTo>
                <a:lnTo>
                  <a:pt x="2491" y="5434"/>
                </a:lnTo>
                <a:lnTo>
                  <a:pt x="2551" y="5329"/>
                </a:lnTo>
                <a:lnTo>
                  <a:pt x="2643" y="5012"/>
                </a:lnTo>
                <a:lnTo>
                  <a:pt x="2762" y="4482"/>
                </a:lnTo>
                <a:lnTo>
                  <a:pt x="2786" y="4369"/>
                </a:lnTo>
                <a:lnTo>
                  <a:pt x="2804" y="4318"/>
                </a:lnTo>
                <a:lnTo>
                  <a:pt x="2827" y="4316"/>
                </a:lnTo>
                <a:lnTo>
                  <a:pt x="2865" y="4331"/>
                </a:lnTo>
                <a:lnTo>
                  <a:pt x="2910" y="4347"/>
                </a:lnTo>
                <a:lnTo>
                  <a:pt x="2940" y="4333"/>
                </a:lnTo>
                <a:lnTo>
                  <a:pt x="2948" y="4322"/>
                </a:lnTo>
                <a:lnTo>
                  <a:pt x="2946" y="4314"/>
                </a:lnTo>
                <a:lnTo>
                  <a:pt x="2931" y="4310"/>
                </a:lnTo>
                <a:lnTo>
                  <a:pt x="2904" y="4309"/>
                </a:lnTo>
                <a:lnTo>
                  <a:pt x="2768" y="4241"/>
                </a:lnTo>
                <a:lnTo>
                  <a:pt x="2678" y="4121"/>
                </a:lnTo>
                <a:lnTo>
                  <a:pt x="2675" y="4106"/>
                </a:lnTo>
                <a:lnTo>
                  <a:pt x="2675" y="4105"/>
                </a:lnTo>
                <a:lnTo>
                  <a:pt x="2675" y="4117"/>
                </a:lnTo>
                <a:lnTo>
                  <a:pt x="2678" y="4139"/>
                </a:lnTo>
                <a:lnTo>
                  <a:pt x="2671" y="4408"/>
                </a:lnTo>
                <a:lnTo>
                  <a:pt x="2585" y="4749"/>
                </a:lnTo>
                <a:lnTo>
                  <a:pt x="2577" y="4775"/>
                </a:lnTo>
                <a:lnTo>
                  <a:pt x="2567" y="4805"/>
                </a:lnTo>
                <a:lnTo>
                  <a:pt x="2559" y="4828"/>
                </a:lnTo>
                <a:lnTo>
                  <a:pt x="2547" y="4867"/>
                </a:lnTo>
                <a:lnTo>
                  <a:pt x="2531" y="4917"/>
                </a:lnTo>
                <a:lnTo>
                  <a:pt x="2513" y="4972"/>
                </a:lnTo>
                <a:lnTo>
                  <a:pt x="2456" y="5112"/>
                </a:lnTo>
                <a:lnTo>
                  <a:pt x="2380" y="5264"/>
                </a:lnTo>
                <a:lnTo>
                  <a:pt x="2244" y="5443"/>
                </a:lnTo>
                <a:lnTo>
                  <a:pt x="2064" y="5548"/>
                </a:lnTo>
                <a:lnTo>
                  <a:pt x="1814" y="5588"/>
                </a:lnTo>
                <a:lnTo>
                  <a:pt x="1462" y="5573"/>
                </a:lnTo>
                <a:lnTo>
                  <a:pt x="1177" y="5556"/>
                </a:lnTo>
                <a:lnTo>
                  <a:pt x="945" y="5560"/>
                </a:lnTo>
                <a:lnTo>
                  <a:pt x="781" y="5564"/>
                </a:lnTo>
                <a:lnTo>
                  <a:pt x="653" y="5549"/>
                </a:lnTo>
                <a:lnTo>
                  <a:pt x="548" y="5510"/>
                </a:lnTo>
                <a:lnTo>
                  <a:pt x="450" y="5442"/>
                </a:lnTo>
                <a:lnTo>
                  <a:pt x="298" y="5247"/>
                </a:lnTo>
                <a:lnTo>
                  <a:pt x="197" y="4970"/>
                </a:lnTo>
                <a:lnTo>
                  <a:pt x="166" y="4876"/>
                </a:lnTo>
                <a:lnTo>
                  <a:pt x="129" y="4839"/>
                </a:lnTo>
                <a:lnTo>
                  <a:pt x="49" y="4785"/>
                </a:lnTo>
                <a:lnTo>
                  <a:pt x="18" y="4701"/>
                </a:lnTo>
                <a:lnTo>
                  <a:pt x="63" y="4602"/>
                </a:lnTo>
                <a:lnTo>
                  <a:pt x="142" y="4566"/>
                </a:lnTo>
                <a:lnTo>
                  <a:pt x="177" y="4537"/>
                </a:lnTo>
                <a:lnTo>
                  <a:pt x="210" y="4322"/>
                </a:lnTo>
                <a:lnTo>
                  <a:pt x="229" y="4200"/>
                </a:lnTo>
                <a:lnTo>
                  <a:pt x="251" y="4150"/>
                </a:lnTo>
                <a:lnTo>
                  <a:pt x="282" y="4170"/>
                </a:lnTo>
                <a:lnTo>
                  <a:pt x="330" y="4252"/>
                </a:lnTo>
                <a:lnTo>
                  <a:pt x="433" y="4420"/>
                </a:lnTo>
                <a:lnTo>
                  <a:pt x="547" y="4537"/>
                </a:lnTo>
                <a:lnTo>
                  <a:pt x="676" y="4603"/>
                </a:lnTo>
                <a:lnTo>
                  <a:pt x="825" y="4625"/>
                </a:lnTo>
                <a:lnTo>
                  <a:pt x="965" y="4600"/>
                </a:lnTo>
                <a:lnTo>
                  <a:pt x="1085" y="4531"/>
                </a:lnTo>
                <a:lnTo>
                  <a:pt x="1180" y="4421"/>
                </a:lnTo>
                <a:lnTo>
                  <a:pt x="1241" y="4279"/>
                </a:lnTo>
                <a:lnTo>
                  <a:pt x="1250" y="4118"/>
                </a:lnTo>
                <a:lnTo>
                  <a:pt x="1193" y="3931"/>
                </a:lnTo>
                <a:lnTo>
                  <a:pt x="1155" y="3863"/>
                </a:lnTo>
                <a:lnTo>
                  <a:pt x="1106" y="3817"/>
                </a:lnTo>
                <a:lnTo>
                  <a:pt x="1029" y="3789"/>
                </a:lnTo>
                <a:lnTo>
                  <a:pt x="911" y="3769"/>
                </a:lnTo>
                <a:lnTo>
                  <a:pt x="775" y="3736"/>
                </a:lnTo>
                <a:lnTo>
                  <a:pt x="660" y="3687"/>
                </a:lnTo>
                <a:lnTo>
                  <a:pt x="594" y="3645"/>
                </a:lnTo>
                <a:lnTo>
                  <a:pt x="580" y="3607"/>
                </a:lnTo>
                <a:lnTo>
                  <a:pt x="618" y="3563"/>
                </a:lnTo>
                <a:lnTo>
                  <a:pt x="714" y="3498"/>
                </a:lnTo>
                <a:lnTo>
                  <a:pt x="942" y="3398"/>
                </a:lnTo>
                <a:lnTo>
                  <a:pt x="1208" y="3360"/>
                </a:lnTo>
                <a:lnTo>
                  <a:pt x="1479" y="3383"/>
                </a:lnTo>
                <a:lnTo>
                  <a:pt x="1724" y="3468"/>
                </a:lnTo>
                <a:lnTo>
                  <a:pt x="1825" y="3531"/>
                </a:lnTo>
                <a:lnTo>
                  <a:pt x="1939" y="3617"/>
                </a:lnTo>
                <a:lnTo>
                  <a:pt x="2060" y="3709"/>
                </a:lnTo>
                <a:lnTo>
                  <a:pt x="2178" y="3782"/>
                </a:lnTo>
                <a:lnTo>
                  <a:pt x="2296" y="3843"/>
                </a:lnTo>
                <a:lnTo>
                  <a:pt x="2438" y="3780"/>
                </a:lnTo>
                <a:lnTo>
                  <a:pt x="2658" y="3698"/>
                </a:lnTo>
                <a:lnTo>
                  <a:pt x="2858" y="3657"/>
                </a:lnTo>
                <a:lnTo>
                  <a:pt x="3034" y="3658"/>
                </a:lnTo>
                <a:lnTo>
                  <a:pt x="3182" y="3703"/>
                </a:lnTo>
                <a:lnTo>
                  <a:pt x="3276" y="3763"/>
                </a:lnTo>
                <a:lnTo>
                  <a:pt x="3334" y="3830"/>
                </a:lnTo>
                <a:lnTo>
                  <a:pt x="3365" y="3917"/>
                </a:lnTo>
                <a:lnTo>
                  <a:pt x="3374" y="4033"/>
                </a:lnTo>
                <a:lnTo>
                  <a:pt x="3356" y="4192"/>
                </a:lnTo>
                <a:lnTo>
                  <a:pt x="3299" y="4327"/>
                </a:lnTo>
                <a:lnTo>
                  <a:pt x="3195" y="4452"/>
                </a:lnTo>
                <a:lnTo>
                  <a:pt x="3035" y="4582"/>
                </a:lnTo>
                <a:lnTo>
                  <a:pt x="2949" y="4659"/>
                </a:lnTo>
                <a:lnTo>
                  <a:pt x="2908" y="4747"/>
                </a:lnTo>
                <a:lnTo>
                  <a:pt x="2878" y="4857"/>
                </a:lnTo>
                <a:lnTo>
                  <a:pt x="2841" y="4993"/>
                </a:lnTo>
                <a:lnTo>
                  <a:pt x="2811" y="5106"/>
                </a:lnTo>
                <a:lnTo>
                  <a:pt x="2804" y="5158"/>
                </a:lnTo>
                <a:lnTo>
                  <a:pt x="2832" y="5094"/>
                </a:lnTo>
                <a:lnTo>
                  <a:pt x="2879" y="4927"/>
                </a:lnTo>
                <a:lnTo>
                  <a:pt x="2950" y="4708"/>
                </a:lnTo>
                <a:lnTo>
                  <a:pt x="3058" y="4604"/>
                </a:lnTo>
                <a:lnTo>
                  <a:pt x="3250" y="4435"/>
                </a:lnTo>
                <a:lnTo>
                  <a:pt x="3365" y="4272"/>
                </a:lnTo>
                <a:lnTo>
                  <a:pt x="3391" y="4133"/>
                </a:lnTo>
                <a:lnTo>
                  <a:pt x="3419" y="3891"/>
                </a:lnTo>
                <a:lnTo>
                  <a:pt x="3460" y="3586"/>
                </a:lnTo>
                <a:lnTo>
                  <a:pt x="3561" y="3347"/>
                </a:lnTo>
                <a:lnTo>
                  <a:pt x="3660" y="3132"/>
                </a:lnTo>
                <a:lnTo>
                  <a:pt x="3724" y="2952"/>
                </a:lnTo>
                <a:lnTo>
                  <a:pt x="3759" y="2789"/>
                </a:lnTo>
                <a:lnTo>
                  <a:pt x="3769" y="2624"/>
                </a:lnTo>
                <a:lnTo>
                  <a:pt x="3738" y="2287"/>
                </a:lnTo>
                <a:lnTo>
                  <a:pt x="3654" y="1969"/>
                </a:lnTo>
                <a:lnTo>
                  <a:pt x="3502" y="1687"/>
                </a:lnTo>
                <a:lnTo>
                  <a:pt x="3342" y="1481"/>
                </a:lnTo>
                <a:lnTo>
                  <a:pt x="3310" y="1454"/>
                </a:lnTo>
                <a:lnTo>
                  <a:pt x="3340" y="1425"/>
                </a:lnTo>
                <a:lnTo>
                  <a:pt x="3387" y="1373"/>
                </a:lnTo>
                <a:lnTo>
                  <a:pt x="3444" y="1289"/>
                </a:lnTo>
                <a:lnTo>
                  <a:pt x="3499" y="1165"/>
                </a:lnTo>
                <a:lnTo>
                  <a:pt x="3507" y="966"/>
                </a:lnTo>
                <a:lnTo>
                  <a:pt x="3486" y="728"/>
                </a:lnTo>
                <a:lnTo>
                  <a:pt x="3381" y="379"/>
                </a:lnTo>
                <a:lnTo>
                  <a:pt x="3267" y="66"/>
                </a:lnTo>
                <a:lnTo>
                  <a:pt x="3202" y="0"/>
                </a:lnTo>
                <a:lnTo>
                  <a:pt x="3143" y="9"/>
                </a:lnTo>
                <a:lnTo>
                  <a:pt x="3078" y="38"/>
                </a:lnTo>
                <a:close/>
                <a:moveTo>
                  <a:pt x="3256" y="108"/>
                </a:moveTo>
                <a:lnTo>
                  <a:pt x="3302" y="254"/>
                </a:lnTo>
                <a:lnTo>
                  <a:pt x="3381" y="492"/>
                </a:lnTo>
                <a:lnTo>
                  <a:pt x="3454" y="744"/>
                </a:lnTo>
                <a:lnTo>
                  <a:pt x="3487" y="943"/>
                </a:lnTo>
                <a:lnTo>
                  <a:pt x="3478" y="1105"/>
                </a:lnTo>
                <a:lnTo>
                  <a:pt x="3430" y="1246"/>
                </a:lnTo>
                <a:lnTo>
                  <a:pt x="3302" y="1412"/>
                </a:lnTo>
                <a:lnTo>
                  <a:pt x="3121" y="1522"/>
                </a:lnTo>
                <a:lnTo>
                  <a:pt x="3026" y="1558"/>
                </a:lnTo>
                <a:lnTo>
                  <a:pt x="2938" y="1472"/>
                </a:lnTo>
                <a:lnTo>
                  <a:pt x="2862" y="1399"/>
                </a:lnTo>
                <a:lnTo>
                  <a:pt x="2800" y="1350"/>
                </a:lnTo>
                <a:lnTo>
                  <a:pt x="2750" y="1290"/>
                </a:lnTo>
                <a:lnTo>
                  <a:pt x="2714" y="1147"/>
                </a:lnTo>
                <a:lnTo>
                  <a:pt x="2703" y="1096"/>
                </a:lnTo>
                <a:lnTo>
                  <a:pt x="2691" y="1057"/>
                </a:lnTo>
                <a:lnTo>
                  <a:pt x="2672" y="864"/>
                </a:lnTo>
                <a:lnTo>
                  <a:pt x="2687" y="650"/>
                </a:lnTo>
                <a:lnTo>
                  <a:pt x="2742" y="490"/>
                </a:lnTo>
                <a:lnTo>
                  <a:pt x="2834" y="330"/>
                </a:lnTo>
                <a:lnTo>
                  <a:pt x="2952" y="185"/>
                </a:lnTo>
                <a:lnTo>
                  <a:pt x="3087" y="72"/>
                </a:lnTo>
                <a:lnTo>
                  <a:pt x="3154" y="34"/>
                </a:lnTo>
                <a:lnTo>
                  <a:pt x="3201" y="27"/>
                </a:lnTo>
                <a:lnTo>
                  <a:pt x="3234" y="51"/>
                </a:lnTo>
                <a:lnTo>
                  <a:pt x="3256" y="108"/>
                </a:lnTo>
                <a:close/>
                <a:moveTo>
                  <a:pt x="2777" y="4318"/>
                </a:moveTo>
                <a:lnTo>
                  <a:pt x="2739" y="4453"/>
                </a:lnTo>
                <a:lnTo>
                  <a:pt x="2676" y="4742"/>
                </a:lnTo>
                <a:lnTo>
                  <a:pt x="2574" y="5172"/>
                </a:lnTo>
                <a:lnTo>
                  <a:pt x="2469" y="5434"/>
                </a:lnTo>
                <a:lnTo>
                  <a:pt x="2404" y="5518"/>
                </a:lnTo>
                <a:lnTo>
                  <a:pt x="2328" y="5579"/>
                </a:lnTo>
                <a:lnTo>
                  <a:pt x="2235" y="5622"/>
                </a:lnTo>
                <a:lnTo>
                  <a:pt x="2122" y="5654"/>
                </a:lnTo>
                <a:lnTo>
                  <a:pt x="1719" y="5686"/>
                </a:lnTo>
                <a:lnTo>
                  <a:pt x="1383" y="5650"/>
                </a:lnTo>
                <a:lnTo>
                  <a:pt x="1317" y="5614"/>
                </a:lnTo>
                <a:lnTo>
                  <a:pt x="1296" y="5591"/>
                </a:lnTo>
                <a:lnTo>
                  <a:pt x="1321" y="5583"/>
                </a:lnTo>
                <a:lnTo>
                  <a:pt x="1390" y="5591"/>
                </a:lnTo>
                <a:lnTo>
                  <a:pt x="1539" y="5602"/>
                </a:lnTo>
                <a:lnTo>
                  <a:pt x="1747" y="5607"/>
                </a:lnTo>
                <a:lnTo>
                  <a:pt x="1975" y="5597"/>
                </a:lnTo>
                <a:lnTo>
                  <a:pt x="2122" y="5548"/>
                </a:lnTo>
                <a:lnTo>
                  <a:pt x="2225" y="5485"/>
                </a:lnTo>
                <a:lnTo>
                  <a:pt x="2319" y="5399"/>
                </a:lnTo>
                <a:lnTo>
                  <a:pt x="2399" y="5292"/>
                </a:lnTo>
                <a:lnTo>
                  <a:pt x="2468" y="5164"/>
                </a:lnTo>
                <a:lnTo>
                  <a:pt x="2592" y="4815"/>
                </a:lnTo>
                <a:lnTo>
                  <a:pt x="2696" y="4426"/>
                </a:lnTo>
                <a:lnTo>
                  <a:pt x="2734" y="4281"/>
                </a:lnTo>
                <a:lnTo>
                  <a:pt x="2768" y="4266"/>
                </a:lnTo>
                <a:lnTo>
                  <a:pt x="2784" y="4292"/>
                </a:lnTo>
                <a:lnTo>
                  <a:pt x="2777" y="431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7" name="Freeform 16"/>
          <p:cNvSpPr>
            <a:spLocks noEditPoints="1"/>
          </p:cNvSpPr>
          <p:nvPr/>
        </p:nvSpPr>
        <p:spPr bwMode="auto">
          <a:xfrm>
            <a:off x="7092950" y="922338"/>
            <a:ext cx="177800" cy="390525"/>
          </a:xfrm>
          <a:custGeom>
            <a:avLst/>
            <a:gdLst>
              <a:gd name="T0" fmla="*/ 266 w 562"/>
              <a:gd name="T1" fmla="*/ 63 h 1228"/>
              <a:gd name="T2" fmla="*/ 182 w 562"/>
              <a:gd name="T3" fmla="*/ 180 h 1228"/>
              <a:gd name="T4" fmla="*/ 92 w 562"/>
              <a:gd name="T5" fmla="*/ 338 h 1228"/>
              <a:gd name="T6" fmla="*/ 15 w 562"/>
              <a:gd name="T7" fmla="*/ 516 h 1228"/>
              <a:gd name="T8" fmla="*/ 0 w 562"/>
              <a:gd name="T9" fmla="*/ 663 h 1228"/>
              <a:gd name="T10" fmla="*/ 51 w 562"/>
              <a:gd name="T11" fmla="*/ 978 h 1228"/>
              <a:gd name="T12" fmla="*/ 135 w 562"/>
              <a:gd name="T13" fmla="*/ 1228 h 1228"/>
              <a:gd name="T14" fmla="*/ 255 w 562"/>
              <a:gd name="T15" fmla="*/ 1185 h 1228"/>
              <a:gd name="T16" fmla="*/ 434 w 562"/>
              <a:gd name="T17" fmla="*/ 1045 h 1228"/>
              <a:gd name="T18" fmla="*/ 525 w 562"/>
              <a:gd name="T19" fmla="*/ 922 h 1228"/>
              <a:gd name="T20" fmla="*/ 562 w 562"/>
              <a:gd name="T21" fmla="*/ 782 h 1228"/>
              <a:gd name="T22" fmla="*/ 549 w 562"/>
              <a:gd name="T23" fmla="*/ 605 h 1228"/>
              <a:gd name="T24" fmla="*/ 486 w 562"/>
              <a:gd name="T25" fmla="*/ 370 h 1228"/>
              <a:gd name="T26" fmla="*/ 429 w 562"/>
              <a:gd name="T27" fmla="*/ 185 h 1228"/>
              <a:gd name="T28" fmla="*/ 406 w 562"/>
              <a:gd name="T29" fmla="*/ 79 h 1228"/>
              <a:gd name="T30" fmla="*/ 397 w 562"/>
              <a:gd name="T31" fmla="*/ 35 h 1228"/>
              <a:gd name="T32" fmla="*/ 375 w 562"/>
              <a:gd name="T33" fmla="*/ 2 h 1228"/>
              <a:gd name="T34" fmla="*/ 334 w 562"/>
              <a:gd name="T35" fmla="*/ 0 h 1228"/>
              <a:gd name="T36" fmla="*/ 266 w 562"/>
              <a:gd name="T37" fmla="*/ 63 h 1228"/>
              <a:gd name="T38" fmla="*/ 384 w 562"/>
              <a:gd name="T39" fmla="*/ 106 h 1228"/>
              <a:gd name="T40" fmla="*/ 418 w 562"/>
              <a:gd name="T41" fmla="*/ 232 h 1228"/>
              <a:gd name="T42" fmla="*/ 472 w 562"/>
              <a:gd name="T43" fmla="*/ 415 h 1228"/>
              <a:gd name="T44" fmla="*/ 518 w 562"/>
              <a:gd name="T45" fmla="*/ 586 h 1228"/>
              <a:gd name="T46" fmla="*/ 539 w 562"/>
              <a:gd name="T47" fmla="*/ 720 h 1228"/>
              <a:gd name="T48" fmla="*/ 532 w 562"/>
              <a:gd name="T49" fmla="*/ 828 h 1228"/>
              <a:gd name="T50" fmla="*/ 499 w 562"/>
              <a:gd name="T51" fmla="*/ 921 h 1228"/>
              <a:gd name="T52" fmla="*/ 404 w 562"/>
              <a:gd name="T53" fmla="*/ 1051 h 1228"/>
              <a:gd name="T54" fmla="*/ 248 w 562"/>
              <a:gd name="T55" fmla="*/ 1160 h 1228"/>
              <a:gd name="T56" fmla="*/ 149 w 562"/>
              <a:gd name="T57" fmla="*/ 1217 h 1228"/>
              <a:gd name="T58" fmla="*/ 86 w 562"/>
              <a:gd name="T59" fmla="*/ 1020 h 1228"/>
              <a:gd name="T60" fmla="*/ 40 w 562"/>
              <a:gd name="T61" fmla="*/ 836 h 1228"/>
              <a:gd name="T62" fmla="*/ 25 w 562"/>
              <a:gd name="T63" fmla="*/ 672 h 1228"/>
              <a:gd name="T64" fmla="*/ 38 w 562"/>
              <a:gd name="T65" fmla="*/ 517 h 1228"/>
              <a:gd name="T66" fmla="*/ 117 w 562"/>
              <a:gd name="T67" fmla="*/ 338 h 1228"/>
              <a:gd name="T68" fmla="*/ 264 w 562"/>
              <a:gd name="T69" fmla="*/ 97 h 1228"/>
              <a:gd name="T70" fmla="*/ 354 w 562"/>
              <a:gd name="T71" fmla="*/ 9 h 1228"/>
              <a:gd name="T72" fmla="*/ 368 w 562"/>
              <a:gd name="T73" fmla="*/ 41 h 1228"/>
              <a:gd name="T74" fmla="*/ 384 w 562"/>
              <a:gd name="T75" fmla="*/ 106 h 1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562" h="1228">
                <a:moveTo>
                  <a:pt x="266" y="63"/>
                </a:moveTo>
                <a:lnTo>
                  <a:pt x="182" y="180"/>
                </a:lnTo>
                <a:lnTo>
                  <a:pt x="92" y="338"/>
                </a:lnTo>
                <a:lnTo>
                  <a:pt x="15" y="516"/>
                </a:lnTo>
                <a:lnTo>
                  <a:pt x="0" y="663"/>
                </a:lnTo>
                <a:lnTo>
                  <a:pt x="51" y="978"/>
                </a:lnTo>
                <a:lnTo>
                  <a:pt x="135" y="1228"/>
                </a:lnTo>
                <a:lnTo>
                  <a:pt x="255" y="1185"/>
                </a:lnTo>
                <a:lnTo>
                  <a:pt x="434" y="1045"/>
                </a:lnTo>
                <a:lnTo>
                  <a:pt x="525" y="922"/>
                </a:lnTo>
                <a:lnTo>
                  <a:pt x="562" y="782"/>
                </a:lnTo>
                <a:lnTo>
                  <a:pt x="549" y="605"/>
                </a:lnTo>
                <a:lnTo>
                  <a:pt x="486" y="370"/>
                </a:lnTo>
                <a:lnTo>
                  <a:pt x="429" y="185"/>
                </a:lnTo>
                <a:lnTo>
                  <a:pt x="406" y="79"/>
                </a:lnTo>
                <a:lnTo>
                  <a:pt x="397" y="35"/>
                </a:lnTo>
                <a:lnTo>
                  <a:pt x="375" y="2"/>
                </a:lnTo>
                <a:lnTo>
                  <a:pt x="334" y="0"/>
                </a:lnTo>
                <a:lnTo>
                  <a:pt x="266" y="63"/>
                </a:lnTo>
                <a:close/>
                <a:moveTo>
                  <a:pt x="384" y="106"/>
                </a:moveTo>
                <a:lnTo>
                  <a:pt x="418" y="232"/>
                </a:lnTo>
                <a:lnTo>
                  <a:pt x="472" y="415"/>
                </a:lnTo>
                <a:lnTo>
                  <a:pt x="518" y="586"/>
                </a:lnTo>
                <a:lnTo>
                  <a:pt x="539" y="720"/>
                </a:lnTo>
                <a:lnTo>
                  <a:pt x="532" y="828"/>
                </a:lnTo>
                <a:lnTo>
                  <a:pt x="499" y="921"/>
                </a:lnTo>
                <a:lnTo>
                  <a:pt x="404" y="1051"/>
                </a:lnTo>
                <a:lnTo>
                  <a:pt x="248" y="1160"/>
                </a:lnTo>
                <a:lnTo>
                  <a:pt x="149" y="1217"/>
                </a:lnTo>
                <a:lnTo>
                  <a:pt x="86" y="1020"/>
                </a:lnTo>
                <a:lnTo>
                  <a:pt x="40" y="836"/>
                </a:lnTo>
                <a:lnTo>
                  <a:pt x="25" y="672"/>
                </a:lnTo>
                <a:lnTo>
                  <a:pt x="38" y="517"/>
                </a:lnTo>
                <a:lnTo>
                  <a:pt x="117" y="338"/>
                </a:lnTo>
                <a:lnTo>
                  <a:pt x="264" y="97"/>
                </a:lnTo>
                <a:lnTo>
                  <a:pt x="354" y="9"/>
                </a:lnTo>
                <a:lnTo>
                  <a:pt x="368" y="41"/>
                </a:lnTo>
                <a:lnTo>
                  <a:pt x="384" y="10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8" name="Freeform 17"/>
          <p:cNvSpPr>
            <a:spLocks/>
          </p:cNvSpPr>
          <p:nvPr/>
        </p:nvSpPr>
        <p:spPr bwMode="auto">
          <a:xfrm>
            <a:off x="7720013" y="865188"/>
            <a:ext cx="284163" cy="190500"/>
          </a:xfrm>
          <a:custGeom>
            <a:avLst/>
            <a:gdLst>
              <a:gd name="T0" fmla="*/ 113 w 893"/>
              <a:gd name="T1" fmla="*/ 20 h 601"/>
              <a:gd name="T2" fmla="*/ 330 w 893"/>
              <a:gd name="T3" fmla="*/ 85 h 601"/>
              <a:gd name="T4" fmla="*/ 523 w 893"/>
              <a:gd name="T5" fmla="*/ 197 h 601"/>
              <a:gd name="T6" fmla="*/ 706 w 893"/>
              <a:gd name="T7" fmla="*/ 365 h 601"/>
              <a:gd name="T8" fmla="*/ 888 w 893"/>
              <a:gd name="T9" fmla="*/ 599 h 601"/>
              <a:gd name="T10" fmla="*/ 893 w 893"/>
              <a:gd name="T11" fmla="*/ 601 h 601"/>
              <a:gd name="T12" fmla="*/ 866 w 893"/>
              <a:gd name="T13" fmla="*/ 542 h 601"/>
              <a:gd name="T14" fmla="*/ 788 w 893"/>
              <a:gd name="T15" fmla="*/ 429 h 601"/>
              <a:gd name="T16" fmla="*/ 673 w 893"/>
              <a:gd name="T17" fmla="*/ 300 h 601"/>
              <a:gd name="T18" fmla="*/ 541 w 893"/>
              <a:gd name="T19" fmla="*/ 186 h 601"/>
              <a:gd name="T20" fmla="*/ 402 w 893"/>
              <a:gd name="T21" fmla="*/ 97 h 601"/>
              <a:gd name="T22" fmla="*/ 262 w 893"/>
              <a:gd name="T23" fmla="*/ 39 h 601"/>
              <a:gd name="T24" fmla="*/ 124 w 893"/>
              <a:gd name="T25" fmla="*/ 9 h 601"/>
              <a:gd name="T26" fmla="*/ 0 w 893"/>
              <a:gd name="T27" fmla="*/ 0 h 601"/>
              <a:gd name="T28" fmla="*/ 113 w 893"/>
              <a:gd name="T29" fmla="*/ 20 h 6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893" h="601">
                <a:moveTo>
                  <a:pt x="113" y="20"/>
                </a:moveTo>
                <a:lnTo>
                  <a:pt x="330" y="85"/>
                </a:lnTo>
                <a:lnTo>
                  <a:pt x="523" y="197"/>
                </a:lnTo>
                <a:lnTo>
                  <a:pt x="706" y="365"/>
                </a:lnTo>
                <a:lnTo>
                  <a:pt x="888" y="599"/>
                </a:lnTo>
                <a:lnTo>
                  <a:pt x="893" y="601"/>
                </a:lnTo>
                <a:lnTo>
                  <a:pt x="866" y="542"/>
                </a:lnTo>
                <a:lnTo>
                  <a:pt x="788" y="429"/>
                </a:lnTo>
                <a:lnTo>
                  <a:pt x="673" y="300"/>
                </a:lnTo>
                <a:lnTo>
                  <a:pt x="541" y="186"/>
                </a:lnTo>
                <a:lnTo>
                  <a:pt x="402" y="97"/>
                </a:lnTo>
                <a:lnTo>
                  <a:pt x="262" y="39"/>
                </a:lnTo>
                <a:lnTo>
                  <a:pt x="124" y="9"/>
                </a:lnTo>
                <a:lnTo>
                  <a:pt x="0" y="0"/>
                </a:lnTo>
                <a:lnTo>
                  <a:pt x="113" y="2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9" name="Freeform 18"/>
          <p:cNvSpPr>
            <a:spLocks/>
          </p:cNvSpPr>
          <p:nvPr/>
        </p:nvSpPr>
        <p:spPr bwMode="auto">
          <a:xfrm>
            <a:off x="6383338" y="930275"/>
            <a:ext cx="71438" cy="231775"/>
          </a:xfrm>
          <a:custGeom>
            <a:avLst/>
            <a:gdLst>
              <a:gd name="T0" fmla="*/ 36 w 224"/>
              <a:gd name="T1" fmla="*/ 35 h 730"/>
              <a:gd name="T2" fmla="*/ 12 w 224"/>
              <a:gd name="T3" fmla="*/ 136 h 730"/>
              <a:gd name="T4" fmla="*/ 2 w 224"/>
              <a:gd name="T5" fmla="*/ 400 h 730"/>
              <a:gd name="T6" fmla="*/ 0 w 224"/>
              <a:gd name="T7" fmla="*/ 730 h 730"/>
              <a:gd name="T8" fmla="*/ 14 w 224"/>
              <a:gd name="T9" fmla="*/ 403 h 730"/>
              <a:gd name="T10" fmla="*/ 30 w 224"/>
              <a:gd name="T11" fmla="*/ 162 h 730"/>
              <a:gd name="T12" fmla="*/ 48 w 224"/>
              <a:gd name="T13" fmla="*/ 44 h 730"/>
              <a:gd name="T14" fmla="*/ 85 w 224"/>
              <a:gd name="T15" fmla="*/ 24 h 730"/>
              <a:gd name="T16" fmla="*/ 161 w 224"/>
              <a:gd name="T17" fmla="*/ 25 h 730"/>
              <a:gd name="T18" fmla="*/ 199 w 224"/>
              <a:gd name="T19" fmla="*/ 31 h 730"/>
              <a:gd name="T20" fmla="*/ 221 w 224"/>
              <a:gd name="T21" fmla="*/ 31 h 730"/>
              <a:gd name="T22" fmla="*/ 224 w 224"/>
              <a:gd name="T23" fmla="*/ 30 h 730"/>
              <a:gd name="T24" fmla="*/ 223 w 224"/>
              <a:gd name="T25" fmla="*/ 28 h 730"/>
              <a:gd name="T26" fmla="*/ 218 w 224"/>
              <a:gd name="T27" fmla="*/ 23 h 730"/>
              <a:gd name="T28" fmla="*/ 208 w 224"/>
              <a:gd name="T29" fmla="*/ 19 h 730"/>
              <a:gd name="T30" fmla="*/ 108 w 224"/>
              <a:gd name="T31" fmla="*/ 0 h 730"/>
              <a:gd name="T32" fmla="*/ 36 w 224"/>
              <a:gd name="T33" fmla="*/ 35 h 7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24" h="730">
                <a:moveTo>
                  <a:pt x="36" y="35"/>
                </a:moveTo>
                <a:lnTo>
                  <a:pt x="12" y="136"/>
                </a:lnTo>
                <a:lnTo>
                  <a:pt x="2" y="400"/>
                </a:lnTo>
                <a:lnTo>
                  <a:pt x="0" y="730"/>
                </a:lnTo>
                <a:lnTo>
                  <a:pt x="14" y="403"/>
                </a:lnTo>
                <a:lnTo>
                  <a:pt x="30" y="162"/>
                </a:lnTo>
                <a:lnTo>
                  <a:pt x="48" y="44"/>
                </a:lnTo>
                <a:lnTo>
                  <a:pt x="85" y="24"/>
                </a:lnTo>
                <a:lnTo>
                  <a:pt x="161" y="25"/>
                </a:lnTo>
                <a:lnTo>
                  <a:pt x="199" y="31"/>
                </a:lnTo>
                <a:lnTo>
                  <a:pt x="221" y="31"/>
                </a:lnTo>
                <a:lnTo>
                  <a:pt x="224" y="30"/>
                </a:lnTo>
                <a:lnTo>
                  <a:pt x="223" y="28"/>
                </a:lnTo>
                <a:lnTo>
                  <a:pt x="218" y="23"/>
                </a:lnTo>
                <a:lnTo>
                  <a:pt x="208" y="19"/>
                </a:lnTo>
                <a:lnTo>
                  <a:pt x="108" y="0"/>
                </a:lnTo>
                <a:lnTo>
                  <a:pt x="36" y="3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" name="Freeform 19"/>
          <p:cNvSpPr>
            <a:spLocks/>
          </p:cNvSpPr>
          <p:nvPr/>
        </p:nvSpPr>
        <p:spPr bwMode="auto">
          <a:xfrm>
            <a:off x="6486525" y="950913"/>
            <a:ext cx="134938" cy="107950"/>
          </a:xfrm>
          <a:custGeom>
            <a:avLst/>
            <a:gdLst>
              <a:gd name="T0" fmla="*/ 150 w 424"/>
              <a:gd name="T1" fmla="*/ 111 h 340"/>
              <a:gd name="T2" fmla="*/ 287 w 424"/>
              <a:gd name="T3" fmla="*/ 210 h 340"/>
              <a:gd name="T4" fmla="*/ 380 w 424"/>
              <a:gd name="T5" fmla="*/ 296 h 340"/>
              <a:gd name="T6" fmla="*/ 403 w 424"/>
              <a:gd name="T7" fmla="*/ 323 h 340"/>
              <a:gd name="T8" fmla="*/ 417 w 424"/>
              <a:gd name="T9" fmla="*/ 337 h 340"/>
              <a:gd name="T10" fmla="*/ 422 w 424"/>
              <a:gd name="T11" fmla="*/ 340 h 340"/>
              <a:gd name="T12" fmla="*/ 424 w 424"/>
              <a:gd name="T13" fmla="*/ 340 h 340"/>
              <a:gd name="T14" fmla="*/ 424 w 424"/>
              <a:gd name="T15" fmla="*/ 335 h 340"/>
              <a:gd name="T16" fmla="*/ 421 w 424"/>
              <a:gd name="T17" fmla="*/ 327 h 340"/>
              <a:gd name="T18" fmla="*/ 386 w 424"/>
              <a:gd name="T19" fmla="*/ 278 h 340"/>
              <a:gd name="T20" fmla="*/ 333 w 424"/>
              <a:gd name="T21" fmla="*/ 221 h 340"/>
              <a:gd name="T22" fmla="*/ 152 w 424"/>
              <a:gd name="T23" fmla="*/ 85 h 340"/>
              <a:gd name="T24" fmla="*/ 0 w 424"/>
              <a:gd name="T25" fmla="*/ 0 h 340"/>
              <a:gd name="T26" fmla="*/ 37 w 424"/>
              <a:gd name="T27" fmla="*/ 33 h 340"/>
              <a:gd name="T28" fmla="*/ 150 w 424"/>
              <a:gd name="T29" fmla="*/ 111 h 3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424" h="340">
                <a:moveTo>
                  <a:pt x="150" y="111"/>
                </a:moveTo>
                <a:lnTo>
                  <a:pt x="287" y="210"/>
                </a:lnTo>
                <a:lnTo>
                  <a:pt x="380" y="296"/>
                </a:lnTo>
                <a:lnTo>
                  <a:pt x="403" y="323"/>
                </a:lnTo>
                <a:lnTo>
                  <a:pt x="417" y="337"/>
                </a:lnTo>
                <a:lnTo>
                  <a:pt x="422" y="340"/>
                </a:lnTo>
                <a:lnTo>
                  <a:pt x="424" y="340"/>
                </a:lnTo>
                <a:lnTo>
                  <a:pt x="424" y="335"/>
                </a:lnTo>
                <a:lnTo>
                  <a:pt x="421" y="327"/>
                </a:lnTo>
                <a:lnTo>
                  <a:pt x="386" y="278"/>
                </a:lnTo>
                <a:lnTo>
                  <a:pt x="333" y="221"/>
                </a:lnTo>
                <a:lnTo>
                  <a:pt x="152" y="85"/>
                </a:lnTo>
                <a:lnTo>
                  <a:pt x="0" y="0"/>
                </a:lnTo>
                <a:lnTo>
                  <a:pt x="37" y="33"/>
                </a:lnTo>
                <a:lnTo>
                  <a:pt x="150" y="11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1" name="Freeform 20"/>
          <p:cNvSpPr>
            <a:spLocks/>
          </p:cNvSpPr>
          <p:nvPr/>
        </p:nvSpPr>
        <p:spPr bwMode="auto">
          <a:xfrm>
            <a:off x="6626225" y="1074738"/>
            <a:ext cx="12700" cy="26988"/>
          </a:xfrm>
          <a:custGeom>
            <a:avLst/>
            <a:gdLst>
              <a:gd name="T0" fmla="*/ 0 w 41"/>
              <a:gd name="T1" fmla="*/ 6 h 85"/>
              <a:gd name="T2" fmla="*/ 22 w 41"/>
              <a:gd name="T3" fmla="*/ 76 h 85"/>
              <a:gd name="T4" fmla="*/ 41 w 41"/>
              <a:gd name="T5" fmla="*/ 85 h 85"/>
              <a:gd name="T6" fmla="*/ 35 w 41"/>
              <a:gd name="T7" fmla="*/ 51 h 85"/>
              <a:gd name="T8" fmla="*/ 20 w 41"/>
              <a:gd name="T9" fmla="*/ 17 h 85"/>
              <a:gd name="T10" fmla="*/ 6 w 41"/>
              <a:gd name="T11" fmla="*/ 0 h 85"/>
              <a:gd name="T12" fmla="*/ 0 w 41"/>
              <a:gd name="T13" fmla="*/ 6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1" h="85">
                <a:moveTo>
                  <a:pt x="0" y="6"/>
                </a:moveTo>
                <a:lnTo>
                  <a:pt x="22" y="76"/>
                </a:lnTo>
                <a:lnTo>
                  <a:pt x="41" y="85"/>
                </a:lnTo>
                <a:lnTo>
                  <a:pt x="35" y="51"/>
                </a:lnTo>
                <a:lnTo>
                  <a:pt x="20" y="17"/>
                </a:lnTo>
                <a:lnTo>
                  <a:pt x="6" y="0"/>
                </a:lnTo>
                <a:lnTo>
                  <a:pt x="0" y="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4" name="Freeform 21"/>
          <p:cNvSpPr>
            <a:spLocks/>
          </p:cNvSpPr>
          <p:nvPr/>
        </p:nvSpPr>
        <p:spPr bwMode="auto">
          <a:xfrm>
            <a:off x="8012113" y="1073150"/>
            <a:ext cx="46038" cy="120650"/>
          </a:xfrm>
          <a:custGeom>
            <a:avLst/>
            <a:gdLst>
              <a:gd name="T0" fmla="*/ 8 w 145"/>
              <a:gd name="T1" fmla="*/ 38 h 379"/>
              <a:gd name="T2" fmla="*/ 71 w 145"/>
              <a:gd name="T3" fmla="*/ 209 h 379"/>
              <a:gd name="T4" fmla="*/ 123 w 145"/>
              <a:gd name="T5" fmla="*/ 359 h 379"/>
              <a:gd name="T6" fmla="*/ 134 w 145"/>
              <a:gd name="T7" fmla="*/ 378 h 379"/>
              <a:gd name="T8" fmla="*/ 145 w 145"/>
              <a:gd name="T9" fmla="*/ 379 h 379"/>
              <a:gd name="T10" fmla="*/ 87 w 145"/>
              <a:gd name="T11" fmla="*/ 185 h 379"/>
              <a:gd name="T12" fmla="*/ 3 w 145"/>
              <a:gd name="T13" fmla="*/ 0 h 379"/>
              <a:gd name="T14" fmla="*/ 0 w 145"/>
              <a:gd name="T15" fmla="*/ 12 h 379"/>
              <a:gd name="T16" fmla="*/ 8 w 145"/>
              <a:gd name="T17" fmla="*/ 38 h 3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45" h="379">
                <a:moveTo>
                  <a:pt x="8" y="38"/>
                </a:moveTo>
                <a:lnTo>
                  <a:pt x="71" y="209"/>
                </a:lnTo>
                <a:lnTo>
                  <a:pt x="123" y="359"/>
                </a:lnTo>
                <a:lnTo>
                  <a:pt x="134" y="378"/>
                </a:lnTo>
                <a:lnTo>
                  <a:pt x="145" y="379"/>
                </a:lnTo>
                <a:lnTo>
                  <a:pt x="87" y="185"/>
                </a:lnTo>
                <a:lnTo>
                  <a:pt x="3" y="0"/>
                </a:lnTo>
                <a:lnTo>
                  <a:pt x="0" y="12"/>
                </a:lnTo>
                <a:lnTo>
                  <a:pt x="8" y="3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5" name="Freeform 22"/>
          <p:cNvSpPr>
            <a:spLocks/>
          </p:cNvSpPr>
          <p:nvPr/>
        </p:nvSpPr>
        <p:spPr bwMode="auto">
          <a:xfrm>
            <a:off x="6389688" y="1173163"/>
            <a:ext cx="109538" cy="114300"/>
          </a:xfrm>
          <a:custGeom>
            <a:avLst/>
            <a:gdLst>
              <a:gd name="T0" fmla="*/ 0 w 348"/>
              <a:gd name="T1" fmla="*/ 0 h 361"/>
              <a:gd name="T2" fmla="*/ 75 w 348"/>
              <a:gd name="T3" fmla="*/ 151 h 361"/>
              <a:gd name="T4" fmla="*/ 222 w 348"/>
              <a:gd name="T5" fmla="*/ 296 h 361"/>
              <a:gd name="T6" fmla="*/ 302 w 348"/>
              <a:gd name="T7" fmla="*/ 342 h 361"/>
              <a:gd name="T8" fmla="*/ 348 w 348"/>
              <a:gd name="T9" fmla="*/ 361 h 361"/>
              <a:gd name="T10" fmla="*/ 329 w 348"/>
              <a:gd name="T11" fmla="*/ 340 h 361"/>
              <a:gd name="T12" fmla="*/ 249 w 348"/>
              <a:gd name="T13" fmla="*/ 287 h 361"/>
              <a:gd name="T14" fmla="*/ 138 w 348"/>
              <a:gd name="T15" fmla="*/ 203 h 361"/>
              <a:gd name="T16" fmla="*/ 63 w 348"/>
              <a:gd name="T17" fmla="*/ 93 h 361"/>
              <a:gd name="T18" fmla="*/ 19 w 348"/>
              <a:gd name="T19" fmla="*/ 16 h 361"/>
              <a:gd name="T20" fmla="*/ 0 w 348"/>
              <a:gd name="T21" fmla="*/ 0 h 3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48" h="361">
                <a:moveTo>
                  <a:pt x="0" y="0"/>
                </a:moveTo>
                <a:lnTo>
                  <a:pt x="75" y="151"/>
                </a:lnTo>
                <a:lnTo>
                  <a:pt x="222" y="296"/>
                </a:lnTo>
                <a:lnTo>
                  <a:pt x="302" y="342"/>
                </a:lnTo>
                <a:lnTo>
                  <a:pt x="348" y="361"/>
                </a:lnTo>
                <a:lnTo>
                  <a:pt x="329" y="340"/>
                </a:lnTo>
                <a:lnTo>
                  <a:pt x="249" y="287"/>
                </a:lnTo>
                <a:lnTo>
                  <a:pt x="138" y="203"/>
                </a:lnTo>
                <a:lnTo>
                  <a:pt x="63" y="93"/>
                </a:lnTo>
                <a:lnTo>
                  <a:pt x="19" y="16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6" name="Freeform 23"/>
          <p:cNvSpPr>
            <a:spLocks/>
          </p:cNvSpPr>
          <p:nvPr/>
        </p:nvSpPr>
        <p:spPr bwMode="auto">
          <a:xfrm>
            <a:off x="8054975" y="1203325"/>
            <a:ext cx="12700" cy="15875"/>
          </a:xfrm>
          <a:custGeom>
            <a:avLst/>
            <a:gdLst>
              <a:gd name="T0" fmla="*/ 7 w 36"/>
              <a:gd name="T1" fmla="*/ 26 h 53"/>
              <a:gd name="T2" fmla="*/ 21 w 36"/>
              <a:gd name="T3" fmla="*/ 50 h 53"/>
              <a:gd name="T4" fmla="*/ 35 w 36"/>
              <a:gd name="T5" fmla="*/ 53 h 53"/>
              <a:gd name="T6" fmla="*/ 36 w 36"/>
              <a:gd name="T7" fmla="*/ 36 h 53"/>
              <a:gd name="T8" fmla="*/ 19 w 36"/>
              <a:gd name="T9" fmla="*/ 12 h 53"/>
              <a:gd name="T10" fmla="*/ 5 w 36"/>
              <a:gd name="T11" fmla="*/ 2 h 53"/>
              <a:gd name="T12" fmla="*/ 0 w 36"/>
              <a:gd name="T13" fmla="*/ 0 h 53"/>
              <a:gd name="T14" fmla="*/ 1 w 36"/>
              <a:gd name="T15" fmla="*/ 8 h 53"/>
              <a:gd name="T16" fmla="*/ 7 w 36"/>
              <a:gd name="T17" fmla="*/ 26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6" h="53">
                <a:moveTo>
                  <a:pt x="7" y="26"/>
                </a:moveTo>
                <a:lnTo>
                  <a:pt x="21" y="50"/>
                </a:lnTo>
                <a:lnTo>
                  <a:pt x="35" y="53"/>
                </a:lnTo>
                <a:lnTo>
                  <a:pt x="36" y="36"/>
                </a:lnTo>
                <a:lnTo>
                  <a:pt x="19" y="12"/>
                </a:lnTo>
                <a:lnTo>
                  <a:pt x="5" y="2"/>
                </a:lnTo>
                <a:lnTo>
                  <a:pt x="0" y="0"/>
                </a:lnTo>
                <a:lnTo>
                  <a:pt x="1" y="8"/>
                </a:lnTo>
                <a:lnTo>
                  <a:pt x="7" y="2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7" name="Freeform 24"/>
          <p:cNvSpPr>
            <a:spLocks/>
          </p:cNvSpPr>
          <p:nvPr/>
        </p:nvSpPr>
        <p:spPr bwMode="auto">
          <a:xfrm>
            <a:off x="8086725" y="1312863"/>
            <a:ext cx="14288" cy="166688"/>
          </a:xfrm>
          <a:custGeom>
            <a:avLst/>
            <a:gdLst>
              <a:gd name="T0" fmla="*/ 4 w 47"/>
              <a:gd name="T1" fmla="*/ 126 h 528"/>
              <a:gd name="T2" fmla="*/ 19 w 47"/>
              <a:gd name="T3" fmla="*/ 306 h 528"/>
              <a:gd name="T4" fmla="*/ 36 w 47"/>
              <a:gd name="T5" fmla="*/ 465 h 528"/>
              <a:gd name="T6" fmla="*/ 44 w 47"/>
              <a:gd name="T7" fmla="*/ 523 h 528"/>
              <a:gd name="T8" fmla="*/ 47 w 47"/>
              <a:gd name="T9" fmla="*/ 528 h 528"/>
              <a:gd name="T10" fmla="*/ 46 w 47"/>
              <a:gd name="T11" fmla="*/ 479 h 528"/>
              <a:gd name="T12" fmla="*/ 40 w 47"/>
              <a:gd name="T13" fmla="*/ 375 h 528"/>
              <a:gd name="T14" fmla="*/ 27 w 47"/>
              <a:gd name="T15" fmla="*/ 178 h 528"/>
              <a:gd name="T16" fmla="*/ 11 w 47"/>
              <a:gd name="T17" fmla="*/ 36 h 528"/>
              <a:gd name="T18" fmla="*/ 6 w 47"/>
              <a:gd name="T19" fmla="*/ 15 h 528"/>
              <a:gd name="T20" fmla="*/ 3 w 47"/>
              <a:gd name="T21" fmla="*/ 2 h 528"/>
              <a:gd name="T22" fmla="*/ 2 w 47"/>
              <a:gd name="T23" fmla="*/ 0 h 528"/>
              <a:gd name="T24" fmla="*/ 1 w 47"/>
              <a:gd name="T25" fmla="*/ 0 h 528"/>
              <a:gd name="T26" fmla="*/ 0 w 47"/>
              <a:gd name="T27" fmla="*/ 2 h 528"/>
              <a:gd name="T28" fmla="*/ 0 w 47"/>
              <a:gd name="T29" fmla="*/ 7 h 528"/>
              <a:gd name="T30" fmla="*/ 0 w 47"/>
              <a:gd name="T31" fmla="*/ 47 h 528"/>
              <a:gd name="T32" fmla="*/ 4 w 47"/>
              <a:gd name="T33" fmla="*/ 126 h 5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47" h="528">
                <a:moveTo>
                  <a:pt x="4" y="126"/>
                </a:moveTo>
                <a:lnTo>
                  <a:pt x="19" y="306"/>
                </a:lnTo>
                <a:lnTo>
                  <a:pt x="36" y="465"/>
                </a:lnTo>
                <a:lnTo>
                  <a:pt x="44" y="523"/>
                </a:lnTo>
                <a:lnTo>
                  <a:pt x="47" y="528"/>
                </a:lnTo>
                <a:lnTo>
                  <a:pt x="46" y="479"/>
                </a:lnTo>
                <a:lnTo>
                  <a:pt x="40" y="375"/>
                </a:lnTo>
                <a:lnTo>
                  <a:pt x="27" y="178"/>
                </a:lnTo>
                <a:lnTo>
                  <a:pt x="11" y="36"/>
                </a:lnTo>
                <a:lnTo>
                  <a:pt x="6" y="15"/>
                </a:lnTo>
                <a:lnTo>
                  <a:pt x="3" y="2"/>
                </a:lnTo>
                <a:lnTo>
                  <a:pt x="2" y="0"/>
                </a:lnTo>
                <a:lnTo>
                  <a:pt x="1" y="0"/>
                </a:lnTo>
                <a:lnTo>
                  <a:pt x="0" y="2"/>
                </a:lnTo>
                <a:lnTo>
                  <a:pt x="0" y="7"/>
                </a:lnTo>
                <a:lnTo>
                  <a:pt x="0" y="47"/>
                </a:lnTo>
                <a:lnTo>
                  <a:pt x="4" y="12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8" name="Freeform 25"/>
          <p:cNvSpPr>
            <a:spLocks/>
          </p:cNvSpPr>
          <p:nvPr/>
        </p:nvSpPr>
        <p:spPr bwMode="auto">
          <a:xfrm>
            <a:off x="6384925" y="1460500"/>
            <a:ext cx="28575" cy="57150"/>
          </a:xfrm>
          <a:custGeom>
            <a:avLst/>
            <a:gdLst>
              <a:gd name="T0" fmla="*/ 34 w 90"/>
              <a:gd name="T1" fmla="*/ 91 h 181"/>
              <a:gd name="T2" fmla="*/ 5 w 90"/>
              <a:gd name="T3" fmla="*/ 155 h 181"/>
              <a:gd name="T4" fmla="*/ 0 w 90"/>
              <a:gd name="T5" fmla="*/ 181 h 181"/>
              <a:gd name="T6" fmla="*/ 20 w 90"/>
              <a:gd name="T7" fmla="*/ 155 h 181"/>
              <a:gd name="T8" fmla="*/ 56 w 90"/>
              <a:gd name="T9" fmla="*/ 91 h 181"/>
              <a:gd name="T10" fmla="*/ 86 w 90"/>
              <a:gd name="T11" fmla="*/ 27 h 181"/>
              <a:gd name="T12" fmla="*/ 90 w 90"/>
              <a:gd name="T13" fmla="*/ 0 h 181"/>
              <a:gd name="T14" fmla="*/ 70 w 90"/>
              <a:gd name="T15" fmla="*/ 27 h 181"/>
              <a:gd name="T16" fmla="*/ 34 w 90"/>
              <a:gd name="T17" fmla="*/ 91 h 1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0" h="181">
                <a:moveTo>
                  <a:pt x="34" y="91"/>
                </a:moveTo>
                <a:lnTo>
                  <a:pt x="5" y="155"/>
                </a:lnTo>
                <a:lnTo>
                  <a:pt x="0" y="181"/>
                </a:lnTo>
                <a:lnTo>
                  <a:pt x="20" y="155"/>
                </a:lnTo>
                <a:lnTo>
                  <a:pt x="56" y="91"/>
                </a:lnTo>
                <a:lnTo>
                  <a:pt x="86" y="27"/>
                </a:lnTo>
                <a:lnTo>
                  <a:pt x="90" y="0"/>
                </a:lnTo>
                <a:lnTo>
                  <a:pt x="70" y="27"/>
                </a:lnTo>
                <a:lnTo>
                  <a:pt x="34" y="9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0" name="Freeform 26"/>
          <p:cNvSpPr>
            <a:spLocks/>
          </p:cNvSpPr>
          <p:nvPr/>
        </p:nvSpPr>
        <p:spPr bwMode="auto">
          <a:xfrm>
            <a:off x="6865938" y="1481138"/>
            <a:ext cx="130175" cy="68263"/>
          </a:xfrm>
          <a:custGeom>
            <a:avLst/>
            <a:gdLst>
              <a:gd name="T0" fmla="*/ 0 w 409"/>
              <a:gd name="T1" fmla="*/ 33 h 211"/>
              <a:gd name="T2" fmla="*/ 10 w 409"/>
              <a:gd name="T3" fmla="*/ 93 h 211"/>
              <a:gd name="T4" fmla="*/ 104 w 409"/>
              <a:gd name="T5" fmla="*/ 98 h 211"/>
              <a:gd name="T6" fmla="*/ 252 w 409"/>
              <a:gd name="T7" fmla="*/ 102 h 211"/>
              <a:gd name="T8" fmla="*/ 366 w 409"/>
              <a:gd name="T9" fmla="*/ 175 h 211"/>
              <a:gd name="T10" fmla="*/ 391 w 409"/>
              <a:gd name="T11" fmla="*/ 201 h 211"/>
              <a:gd name="T12" fmla="*/ 405 w 409"/>
              <a:gd name="T13" fmla="*/ 211 h 211"/>
              <a:gd name="T14" fmla="*/ 409 w 409"/>
              <a:gd name="T15" fmla="*/ 208 h 211"/>
              <a:gd name="T16" fmla="*/ 402 w 409"/>
              <a:gd name="T17" fmla="*/ 191 h 211"/>
              <a:gd name="T18" fmla="*/ 308 w 409"/>
              <a:gd name="T19" fmla="*/ 81 h 211"/>
              <a:gd name="T20" fmla="*/ 194 w 409"/>
              <a:gd name="T21" fmla="*/ 13 h 211"/>
              <a:gd name="T22" fmla="*/ 168 w 409"/>
              <a:gd name="T23" fmla="*/ 8 h 211"/>
              <a:gd name="T24" fmla="*/ 161 w 409"/>
              <a:gd name="T25" fmla="*/ 9 h 211"/>
              <a:gd name="T26" fmla="*/ 174 w 409"/>
              <a:gd name="T27" fmla="*/ 17 h 211"/>
              <a:gd name="T28" fmla="*/ 205 w 409"/>
              <a:gd name="T29" fmla="*/ 33 h 211"/>
              <a:gd name="T30" fmla="*/ 273 w 409"/>
              <a:gd name="T31" fmla="*/ 64 h 211"/>
              <a:gd name="T32" fmla="*/ 194 w 409"/>
              <a:gd name="T33" fmla="*/ 67 h 211"/>
              <a:gd name="T34" fmla="*/ 123 w 409"/>
              <a:gd name="T35" fmla="*/ 71 h 211"/>
              <a:gd name="T36" fmla="*/ 61 w 409"/>
              <a:gd name="T37" fmla="*/ 83 h 211"/>
              <a:gd name="T38" fmla="*/ 18 w 409"/>
              <a:gd name="T39" fmla="*/ 86 h 211"/>
              <a:gd name="T40" fmla="*/ 18 w 409"/>
              <a:gd name="T41" fmla="*/ 49 h 211"/>
              <a:gd name="T42" fmla="*/ 24 w 409"/>
              <a:gd name="T43" fmla="*/ 16 h 211"/>
              <a:gd name="T44" fmla="*/ 21 w 409"/>
              <a:gd name="T45" fmla="*/ 0 h 211"/>
              <a:gd name="T46" fmla="*/ 12 w 409"/>
              <a:gd name="T47" fmla="*/ 6 h 211"/>
              <a:gd name="T48" fmla="*/ 0 w 409"/>
              <a:gd name="T49" fmla="*/ 33 h 2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409" h="211">
                <a:moveTo>
                  <a:pt x="0" y="33"/>
                </a:moveTo>
                <a:lnTo>
                  <a:pt x="10" y="93"/>
                </a:lnTo>
                <a:lnTo>
                  <a:pt x="104" y="98"/>
                </a:lnTo>
                <a:lnTo>
                  <a:pt x="252" y="102"/>
                </a:lnTo>
                <a:lnTo>
                  <a:pt x="366" y="175"/>
                </a:lnTo>
                <a:lnTo>
                  <a:pt x="391" y="201"/>
                </a:lnTo>
                <a:lnTo>
                  <a:pt x="405" y="211"/>
                </a:lnTo>
                <a:lnTo>
                  <a:pt x="409" y="208"/>
                </a:lnTo>
                <a:lnTo>
                  <a:pt x="402" y="191"/>
                </a:lnTo>
                <a:lnTo>
                  <a:pt x="308" y="81"/>
                </a:lnTo>
                <a:lnTo>
                  <a:pt x="194" y="13"/>
                </a:lnTo>
                <a:lnTo>
                  <a:pt x="168" y="8"/>
                </a:lnTo>
                <a:lnTo>
                  <a:pt x="161" y="9"/>
                </a:lnTo>
                <a:lnTo>
                  <a:pt x="174" y="17"/>
                </a:lnTo>
                <a:lnTo>
                  <a:pt x="205" y="33"/>
                </a:lnTo>
                <a:lnTo>
                  <a:pt x="273" y="64"/>
                </a:lnTo>
                <a:lnTo>
                  <a:pt x="194" y="67"/>
                </a:lnTo>
                <a:lnTo>
                  <a:pt x="123" y="71"/>
                </a:lnTo>
                <a:lnTo>
                  <a:pt x="61" y="83"/>
                </a:lnTo>
                <a:lnTo>
                  <a:pt x="18" y="86"/>
                </a:lnTo>
                <a:lnTo>
                  <a:pt x="18" y="49"/>
                </a:lnTo>
                <a:lnTo>
                  <a:pt x="24" y="16"/>
                </a:lnTo>
                <a:lnTo>
                  <a:pt x="21" y="0"/>
                </a:lnTo>
                <a:lnTo>
                  <a:pt x="12" y="6"/>
                </a:lnTo>
                <a:lnTo>
                  <a:pt x="0" y="3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2" name="Freeform 27"/>
          <p:cNvSpPr>
            <a:spLocks/>
          </p:cNvSpPr>
          <p:nvPr/>
        </p:nvSpPr>
        <p:spPr bwMode="auto">
          <a:xfrm>
            <a:off x="6397625" y="1504950"/>
            <a:ext cx="52388" cy="31750"/>
          </a:xfrm>
          <a:custGeom>
            <a:avLst/>
            <a:gdLst>
              <a:gd name="T0" fmla="*/ 32 w 167"/>
              <a:gd name="T1" fmla="*/ 29 h 103"/>
              <a:gd name="T2" fmla="*/ 8 w 167"/>
              <a:gd name="T3" fmla="*/ 50 h 103"/>
              <a:gd name="T4" fmla="*/ 0 w 167"/>
              <a:gd name="T5" fmla="*/ 58 h 103"/>
              <a:gd name="T6" fmla="*/ 10 w 167"/>
              <a:gd name="T7" fmla="*/ 55 h 103"/>
              <a:gd name="T8" fmla="*/ 38 w 167"/>
              <a:gd name="T9" fmla="*/ 40 h 103"/>
              <a:gd name="T10" fmla="*/ 119 w 167"/>
              <a:gd name="T11" fmla="*/ 26 h 103"/>
              <a:gd name="T12" fmla="*/ 156 w 167"/>
              <a:gd name="T13" fmla="*/ 60 h 103"/>
              <a:gd name="T14" fmla="*/ 134 w 167"/>
              <a:gd name="T15" fmla="*/ 79 h 103"/>
              <a:gd name="T16" fmla="*/ 84 w 167"/>
              <a:gd name="T17" fmla="*/ 92 h 103"/>
              <a:gd name="T18" fmla="*/ 9 w 167"/>
              <a:gd name="T19" fmla="*/ 103 h 103"/>
              <a:gd name="T20" fmla="*/ 88 w 167"/>
              <a:gd name="T21" fmla="*/ 99 h 103"/>
              <a:gd name="T22" fmla="*/ 151 w 167"/>
              <a:gd name="T23" fmla="*/ 88 h 103"/>
              <a:gd name="T24" fmla="*/ 167 w 167"/>
              <a:gd name="T25" fmla="*/ 51 h 103"/>
              <a:gd name="T26" fmla="*/ 122 w 167"/>
              <a:gd name="T27" fmla="*/ 0 h 103"/>
              <a:gd name="T28" fmla="*/ 32 w 167"/>
              <a:gd name="T29" fmla="*/ 29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67" h="103">
                <a:moveTo>
                  <a:pt x="32" y="29"/>
                </a:moveTo>
                <a:lnTo>
                  <a:pt x="8" y="50"/>
                </a:lnTo>
                <a:lnTo>
                  <a:pt x="0" y="58"/>
                </a:lnTo>
                <a:lnTo>
                  <a:pt x="10" y="55"/>
                </a:lnTo>
                <a:lnTo>
                  <a:pt x="38" y="40"/>
                </a:lnTo>
                <a:lnTo>
                  <a:pt x="119" y="26"/>
                </a:lnTo>
                <a:lnTo>
                  <a:pt x="156" y="60"/>
                </a:lnTo>
                <a:lnTo>
                  <a:pt x="134" y="79"/>
                </a:lnTo>
                <a:lnTo>
                  <a:pt x="84" y="92"/>
                </a:lnTo>
                <a:lnTo>
                  <a:pt x="9" y="103"/>
                </a:lnTo>
                <a:lnTo>
                  <a:pt x="88" y="99"/>
                </a:lnTo>
                <a:lnTo>
                  <a:pt x="151" y="88"/>
                </a:lnTo>
                <a:lnTo>
                  <a:pt x="167" y="51"/>
                </a:lnTo>
                <a:lnTo>
                  <a:pt x="122" y="0"/>
                </a:lnTo>
                <a:lnTo>
                  <a:pt x="32" y="2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3" name="Freeform 28"/>
          <p:cNvSpPr>
            <a:spLocks/>
          </p:cNvSpPr>
          <p:nvPr/>
        </p:nvSpPr>
        <p:spPr bwMode="auto">
          <a:xfrm>
            <a:off x="8093075" y="1533525"/>
            <a:ext cx="3175" cy="87313"/>
          </a:xfrm>
          <a:custGeom>
            <a:avLst/>
            <a:gdLst>
              <a:gd name="T0" fmla="*/ 0 w 10"/>
              <a:gd name="T1" fmla="*/ 142 h 277"/>
              <a:gd name="T2" fmla="*/ 1 w 10"/>
              <a:gd name="T3" fmla="*/ 221 h 277"/>
              <a:gd name="T4" fmla="*/ 2 w 10"/>
              <a:gd name="T5" fmla="*/ 266 h 277"/>
              <a:gd name="T6" fmla="*/ 2 w 10"/>
              <a:gd name="T7" fmla="*/ 276 h 277"/>
              <a:gd name="T8" fmla="*/ 4 w 10"/>
              <a:gd name="T9" fmla="*/ 277 h 277"/>
              <a:gd name="T10" fmla="*/ 6 w 10"/>
              <a:gd name="T11" fmla="*/ 268 h 277"/>
              <a:gd name="T12" fmla="*/ 7 w 10"/>
              <a:gd name="T13" fmla="*/ 248 h 277"/>
              <a:gd name="T14" fmla="*/ 10 w 10"/>
              <a:gd name="T15" fmla="*/ 133 h 277"/>
              <a:gd name="T16" fmla="*/ 7 w 10"/>
              <a:gd name="T17" fmla="*/ 22 h 277"/>
              <a:gd name="T18" fmla="*/ 6 w 10"/>
              <a:gd name="T19" fmla="*/ 6 h 277"/>
              <a:gd name="T20" fmla="*/ 4 w 10"/>
              <a:gd name="T21" fmla="*/ 0 h 277"/>
              <a:gd name="T22" fmla="*/ 2 w 10"/>
              <a:gd name="T23" fmla="*/ 2 h 277"/>
              <a:gd name="T24" fmla="*/ 2 w 10"/>
              <a:gd name="T25" fmla="*/ 14 h 277"/>
              <a:gd name="T26" fmla="*/ 1 w 10"/>
              <a:gd name="T27" fmla="*/ 63 h 277"/>
              <a:gd name="T28" fmla="*/ 0 w 10"/>
              <a:gd name="T29" fmla="*/ 142 h 2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0" h="277">
                <a:moveTo>
                  <a:pt x="0" y="142"/>
                </a:moveTo>
                <a:lnTo>
                  <a:pt x="1" y="221"/>
                </a:lnTo>
                <a:lnTo>
                  <a:pt x="2" y="266"/>
                </a:lnTo>
                <a:lnTo>
                  <a:pt x="2" y="276"/>
                </a:lnTo>
                <a:lnTo>
                  <a:pt x="4" y="277"/>
                </a:lnTo>
                <a:lnTo>
                  <a:pt x="6" y="268"/>
                </a:lnTo>
                <a:lnTo>
                  <a:pt x="7" y="248"/>
                </a:lnTo>
                <a:lnTo>
                  <a:pt x="10" y="133"/>
                </a:lnTo>
                <a:lnTo>
                  <a:pt x="7" y="22"/>
                </a:lnTo>
                <a:lnTo>
                  <a:pt x="6" y="6"/>
                </a:lnTo>
                <a:lnTo>
                  <a:pt x="4" y="0"/>
                </a:lnTo>
                <a:lnTo>
                  <a:pt x="2" y="2"/>
                </a:lnTo>
                <a:lnTo>
                  <a:pt x="2" y="14"/>
                </a:lnTo>
                <a:lnTo>
                  <a:pt x="1" y="63"/>
                </a:lnTo>
                <a:lnTo>
                  <a:pt x="0" y="14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4" name="Freeform 29"/>
          <p:cNvSpPr>
            <a:spLocks/>
          </p:cNvSpPr>
          <p:nvPr/>
        </p:nvSpPr>
        <p:spPr bwMode="auto">
          <a:xfrm>
            <a:off x="6367463" y="1538288"/>
            <a:ext cx="28575" cy="22225"/>
          </a:xfrm>
          <a:custGeom>
            <a:avLst/>
            <a:gdLst>
              <a:gd name="T0" fmla="*/ 21 w 88"/>
              <a:gd name="T1" fmla="*/ 38 h 68"/>
              <a:gd name="T2" fmla="*/ 5 w 88"/>
              <a:gd name="T3" fmla="*/ 61 h 68"/>
              <a:gd name="T4" fmla="*/ 0 w 88"/>
              <a:gd name="T5" fmla="*/ 68 h 68"/>
              <a:gd name="T6" fmla="*/ 10 w 88"/>
              <a:gd name="T7" fmla="*/ 63 h 68"/>
              <a:gd name="T8" fmla="*/ 34 w 88"/>
              <a:gd name="T9" fmla="*/ 45 h 68"/>
              <a:gd name="T10" fmla="*/ 69 w 88"/>
              <a:gd name="T11" fmla="*/ 20 h 68"/>
              <a:gd name="T12" fmla="*/ 88 w 88"/>
              <a:gd name="T13" fmla="*/ 6 h 68"/>
              <a:gd name="T14" fmla="*/ 88 w 88"/>
              <a:gd name="T15" fmla="*/ 2 h 68"/>
              <a:gd name="T16" fmla="*/ 75 w 88"/>
              <a:gd name="T17" fmla="*/ 0 h 68"/>
              <a:gd name="T18" fmla="*/ 49 w 88"/>
              <a:gd name="T19" fmla="*/ 12 h 68"/>
              <a:gd name="T20" fmla="*/ 21 w 88"/>
              <a:gd name="T21" fmla="*/ 38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88" h="68">
                <a:moveTo>
                  <a:pt x="21" y="38"/>
                </a:moveTo>
                <a:lnTo>
                  <a:pt x="5" y="61"/>
                </a:lnTo>
                <a:lnTo>
                  <a:pt x="0" y="68"/>
                </a:lnTo>
                <a:lnTo>
                  <a:pt x="10" y="63"/>
                </a:lnTo>
                <a:lnTo>
                  <a:pt x="34" y="45"/>
                </a:lnTo>
                <a:lnTo>
                  <a:pt x="69" y="20"/>
                </a:lnTo>
                <a:lnTo>
                  <a:pt x="88" y="6"/>
                </a:lnTo>
                <a:lnTo>
                  <a:pt x="88" y="2"/>
                </a:lnTo>
                <a:lnTo>
                  <a:pt x="75" y="0"/>
                </a:lnTo>
                <a:lnTo>
                  <a:pt x="49" y="12"/>
                </a:lnTo>
                <a:lnTo>
                  <a:pt x="21" y="3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5" name="Freeform 30"/>
          <p:cNvSpPr>
            <a:spLocks/>
          </p:cNvSpPr>
          <p:nvPr/>
        </p:nvSpPr>
        <p:spPr bwMode="auto">
          <a:xfrm>
            <a:off x="6361113" y="1570038"/>
            <a:ext cx="6350" cy="15875"/>
          </a:xfrm>
          <a:custGeom>
            <a:avLst/>
            <a:gdLst>
              <a:gd name="T0" fmla="*/ 0 w 18"/>
              <a:gd name="T1" fmla="*/ 29 h 53"/>
              <a:gd name="T2" fmla="*/ 1 w 18"/>
              <a:gd name="T3" fmla="*/ 45 h 53"/>
              <a:gd name="T4" fmla="*/ 4 w 18"/>
              <a:gd name="T5" fmla="*/ 53 h 53"/>
              <a:gd name="T6" fmla="*/ 9 w 18"/>
              <a:gd name="T7" fmla="*/ 52 h 53"/>
              <a:gd name="T8" fmla="*/ 13 w 18"/>
              <a:gd name="T9" fmla="*/ 43 h 53"/>
              <a:gd name="T10" fmla="*/ 18 w 18"/>
              <a:gd name="T11" fmla="*/ 18 h 53"/>
              <a:gd name="T12" fmla="*/ 11 w 18"/>
              <a:gd name="T13" fmla="*/ 0 h 53"/>
              <a:gd name="T14" fmla="*/ 2 w 18"/>
              <a:gd name="T15" fmla="*/ 2 h 53"/>
              <a:gd name="T16" fmla="*/ 0 w 18"/>
              <a:gd name="T17" fmla="*/ 29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" h="53">
                <a:moveTo>
                  <a:pt x="0" y="29"/>
                </a:moveTo>
                <a:lnTo>
                  <a:pt x="1" y="45"/>
                </a:lnTo>
                <a:lnTo>
                  <a:pt x="4" y="53"/>
                </a:lnTo>
                <a:lnTo>
                  <a:pt x="9" y="52"/>
                </a:lnTo>
                <a:lnTo>
                  <a:pt x="13" y="43"/>
                </a:lnTo>
                <a:lnTo>
                  <a:pt x="18" y="18"/>
                </a:lnTo>
                <a:lnTo>
                  <a:pt x="11" y="0"/>
                </a:lnTo>
                <a:lnTo>
                  <a:pt x="2" y="2"/>
                </a:lnTo>
                <a:lnTo>
                  <a:pt x="0" y="2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6" name="Freeform 31"/>
          <p:cNvSpPr>
            <a:spLocks/>
          </p:cNvSpPr>
          <p:nvPr/>
        </p:nvSpPr>
        <p:spPr bwMode="auto">
          <a:xfrm>
            <a:off x="6353175" y="1598613"/>
            <a:ext cx="11113" cy="74613"/>
          </a:xfrm>
          <a:custGeom>
            <a:avLst/>
            <a:gdLst>
              <a:gd name="T0" fmla="*/ 0 w 31"/>
              <a:gd name="T1" fmla="*/ 74 h 233"/>
              <a:gd name="T2" fmla="*/ 8 w 31"/>
              <a:gd name="T3" fmla="*/ 153 h 233"/>
              <a:gd name="T4" fmla="*/ 21 w 31"/>
              <a:gd name="T5" fmla="*/ 218 h 233"/>
              <a:gd name="T6" fmla="*/ 25 w 31"/>
              <a:gd name="T7" fmla="*/ 229 h 233"/>
              <a:gd name="T8" fmla="*/ 27 w 31"/>
              <a:gd name="T9" fmla="*/ 233 h 233"/>
              <a:gd name="T10" fmla="*/ 30 w 31"/>
              <a:gd name="T11" fmla="*/ 232 h 233"/>
              <a:gd name="T12" fmla="*/ 31 w 31"/>
              <a:gd name="T13" fmla="*/ 224 h 233"/>
              <a:gd name="T14" fmla="*/ 31 w 31"/>
              <a:gd name="T15" fmla="*/ 192 h 233"/>
              <a:gd name="T16" fmla="*/ 27 w 31"/>
              <a:gd name="T17" fmla="*/ 139 h 233"/>
              <a:gd name="T18" fmla="*/ 16 w 31"/>
              <a:gd name="T19" fmla="*/ 45 h 233"/>
              <a:gd name="T20" fmla="*/ 7 w 31"/>
              <a:gd name="T21" fmla="*/ 0 h 233"/>
              <a:gd name="T22" fmla="*/ 1 w 31"/>
              <a:gd name="T23" fmla="*/ 8 h 233"/>
              <a:gd name="T24" fmla="*/ 0 w 31"/>
              <a:gd name="T25" fmla="*/ 74 h 2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1" h="233">
                <a:moveTo>
                  <a:pt x="0" y="74"/>
                </a:moveTo>
                <a:lnTo>
                  <a:pt x="8" y="153"/>
                </a:lnTo>
                <a:lnTo>
                  <a:pt x="21" y="218"/>
                </a:lnTo>
                <a:lnTo>
                  <a:pt x="25" y="229"/>
                </a:lnTo>
                <a:lnTo>
                  <a:pt x="27" y="233"/>
                </a:lnTo>
                <a:lnTo>
                  <a:pt x="30" y="232"/>
                </a:lnTo>
                <a:lnTo>
                  <a:pt x="31" y="224"/>
                </a:lnTo>
                <a:lnTo>
                  <a:pt x="31" y="192"/>
                </a:lnTo>
                <a:lnTo>
                  <a:pt x="27" y="139"/>
                </a:lnTo>
                <a:lnTo>
                  <a:pt x="16" y="45"/>
                </a:lnTo>
                <a:lnTo>
                  <a:pt x="7" y="0"/>
                </a:lnTo>
                <a:lnTo>
                  <a:pt x="1" y="8"/>
                </a:lnTo>
                <a:lnTo>
                  <a:pt x="0" y="7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7" name="Freeform 32"/>
          <p:cNvSpPr>
            <a:spLocks noEditPoints="1"/>
          </p:cNvSpPr>
          <p:nvPr/>
        </p:nvSpPr>
        <p:spPr bwMode="auto">
          <a:xfrm>
            <a:off x="7156450" y="1647825"/>
            <a:ext cx="850900" cy="1062038"/>
          </a:xfrm>
          <a:custGeom>
            <a:avLst/>
            <a:gdLst>
              <a:gd name="T0" fmla="*/ 2383 w 2682"/>
              <a:gd name="T1" fmla="*/ 936 h 3344"/>
              <a:gd name="T2" fmla="*/ 2178 w 2682"/>
              <a:gd name="T3" fmla="*/ 926 h 3344"/>
              <a:gd name="T4" fmla="*/ 2114 w 2682"/>
              <a:gd name="T5" fmla="*/ 721 h 3344"/>
              <a:gd name="T6" fmla="*/ 2171 w 2682"/>
              <a:gd name="T7" fmla="*/ 1190 h 3344"/>
              <a:gd name="T8" fmla="*/ 1900 w 2682"/>
              <a:gd name="T9" fmla="*/ 1050 h 3344"/>
              <a:gd name="T10" fmla="*/ 2226 w 2682"/>
              <a:gd name="T11" fmla="*/ 1376 h 3344"/>
              <a:gd name="T12" fmla="*/ 1959 w 2682"/>
              <a:gd name="T13" fmla="*/ 1696 h 3344"/>
              <a:gd name="T14" fmla="*/ 1708 w 2682"/>
              <a:gd name="T15" fmla="*/ 1561 h 3344"/>
              <a:gd name="T16" fmla="*/ 846 w 2682"/>
              <a:gd name="T17" fmla="*/ 1762 h 3344"/>
              <a:gd name="T18" fmla="*/ 431 w 2682"/>
              <a:gd name="T19" fmla="*/ 1997 h 3344"/>
              <a:gd name="T20" fmla="*/ 901 w 2682"/>
              <a:gd name="T21" fmla="*/ 1274 h 3344"/>
              <a:gd name="T22" fmla="*/ 1291 w 2682"/>
              <a:gd name="T23" fmla="*/ 1015 h 3344"/>
              <a:gd name="T24" fmla="*/ 737 w 2682"/>
              <a:gd name="T25" fmla="*/ 1390 h 3344"/>
              <a:gd name="T26" fmla="*/ 992 w 2682"/>
              <a:gd name="T27" fmla="*/ 981 h 3344"/>
              <a:gd name="T28" fmla="*/ 1216 w 2682"/>
              <a:gd name="T29" fmla="*/ 322 h 3344"/>
              <a:gd name="T30" fmla="*/ 1105 w 2682"/>
              <a:gd name="T31" fmla="*/ 704 h 3344"/>
              <a:gd name="T32" fmla="*/ 439 w 2682"/>
              <a:gd name="T33" fmla="*/ 1732 h 3344"/>
              <a:gd name="T34" fmla="*/ 424 w 2682"/>
              <a:gd name="T35" fmla="*/ 2070 h 3344"/>
              <a:gd name="T36" fmla="*/ 28 w 2682"/>
              <a:gd name="T37" fmla="*/ 2213 h 3344"/>
              <a:gd name="T38" fmla="*/ 155 w 2682"/>
              <a:gd name="T39" fmla="*/ 2241 h 3344"/>
              <a:gd name="T40" fmla="*/ 463 w 2682"/>
              <a:gd name="T41" fmla="*/ 2059 h 3344"/>
              <a:gd name="T42" fmla="*/ 888 w 2682"/>
              <a:gd name="T43" fmla="*/ 1765 h 3344"/>
              <a:gd name="T44" fmla="*/ 1359 w 2682"/>
              <a:gd name="T45" fmla="*/ 1614 h 3344"/>
              <a:gd name="T46" fmla="*/ 1875 w 2682"/>
              <a:gd name="T47" fmla="*/ 1780 h 3344"/>
              <a:gd name="T48" fmla="*/ 1665 w 2682"/>
              <a:gd name="T49" fmla="*/ 2671 h 3344"/>
              <a:gd name="T50" fmla="*/ 1769 w 2682"/>
              <a:gd name="T51" fmla="*/ 3333 h 3344"/>
              <a:gd name="T52" fmla="*/ 1925 w 2682"/>
              <a:gd name="T53" fmla="*/ 3264 h 3344"/>
              <a:gd name="T54" fmla="*/ 2408 w 2682"/>
              <a:gd name="T55" fmla="*/ 3238 h 3344"/>
              <a:gd name="T56" fmla="*/ 2677 w 2682"/>
              <a:gd name="T57" fmla="*/ 3096 h 3344"/>
              <a:gd name="T58" fmla="*/ 2654 w 2682"/>
              <a:gd name="T59" fmla="*/ 2922 h 3344"/>
              <a:gd name="T60" fmla="*/ 2609 w 2682"/>
              <a:gd name="T61" fmla="*/ 2908 h 3344"/>
              <a:gd name="T62" fmla="*/ 2454 w 2682"/>
              <a:gd name="T63" fmla="*/ 2893 h 3344"/>
              <a:gd name="T64" fmla="*/ 2162 w 2682"/>
              <a:gd name="T65" fmla="*/ 2888 h 3344"/>
              <a:gd name="T66" fmla="*/ 1947 w 2682"/>
              <a:gd name="T67" fmla="*/ 2955 h 3344"/>
              <a:gd name="T68" fmla="*/ 1907 w 2682"/>
              <a:gd name="T69" fmla="*/ 2890 h 3344"/>
              <a:gd name="T70" fmla="*/ 1825 w 2682"/>
              <a:gd name="T71" fmla="*/ 2942 h 3344"/>
              <a:gd name="T72" fmla="*/ 1703 w 2682"/>
              <a:gd name="T73" fmla="*/ 2532 h 3344"/>
              <a:gd name="T74" fmla="*/ 1931 w 2682"/>
              <a:gd name="T75" fmla="*/ 1755 h 3344"/>
              <a:gd name="T76" fmla="*/ 2170 w 2682"/>
              <a:gd name="T77" fmla="*/ 1657 h 3344"/>
              <a:gd name="T78" fmla="*/ 2512 w 2682"/>
              <a:gd name="T79" fmla="*/ 1716 h 3344"/>
              <a:gd name="T80" fmla="*/ 2558 w 2682"/>
              <a:gd name="T81" fmla="*/ 1716 h 3344"/>
              <a:gd name="T82" fmla="*/ 2673 w 2682"/>
              <a:gd name="T83" fmla="*/ 1579 h 3344"/>
              <a:gd name="T84" fmla="*/ 2651 w 2682"/>
              <a:gd name="T85" fmla="*/ 1590 h 3344"/>
              <a:gd name="T86" fmla="*/ 2433 w 2682"/>
              <a:gd name="T87" fmla="*/ 1627 h 3344"/>
              <a:gd name="T88" fmla="*/ 2259 w 2682"/>
              <a:gd name="T89" fmla="*/ 1438 h 3344"/>
              <a:gd name="T90" fmla="*/ 2420 w 2682"/>
              <a:gd name="T91" fmla="*/ 928 h 3344"/>
              <a:gd name="T92" fmla="*/ 2592 w 2682"/>
              <a:gd name="T93" fmla="*/ 2 h 3344"/>
              <a:gd name="T94" fmla="*/ 2251 w 2682"/>
              <a:gd name="T95" fmla="*/ 2940 h 3344"/>
              <a:gd name="T96" fmla="*/ 2368 w 2682"/>
              <a:gd name="T97" fmla="*/ 3186 h 3344"/>
              <a:gd name="T98" fmla="*/ 1923 w 2682"/>
              <a:gd name="T99" fmla="*/ 3125 h 3344"/>
              <a:gd name="T100" fmla="*/ 2144 w 2682"/>
              <a:gd name="T101" fmla="*/ 2911 h 3344"/>
              <a:gd name="T102" fmla="*/ 2663 w 2682"/>
              <a:gd name="T103" fmla="*/ 3028 h 3344"/>
              <a:gd name="T104" fmla="*/ 2443 w 2682"/>
              <a:gd name="T105" fmla="*/ 3201 h 3344"/>
              <a:gd name="T106" fmla="*/ 2414 w 2682"/>
              <a:gd name="T107" fmla="*/ 3078 h 3344"/>
              <a:gd name="T108" fmla="*/ 2501 w 2682"/>
              <a:gd name="T109" fmla="*/ 2910 h 3344"/>
              <a:gd name="T110" fmla="*/ 1896 w 2682"/>
              <a:gd name="T111" fmla="*/ 3098 h 3344"/>
              <a:gd name="T112" fmla="*/ 1844 w 2682"/>
              <a:gd name="T113" fmla="*/ 3256 h 3344"/>
              <a:gd name="T114" fmla="*/ 1733 w 2682"/>
              <a:gd name="T115" fmla="*/ 3053 h 3344"/>
              <a:gd name="T116" fmla="*/ 1871 w 2682"/>
              <a:gd name="T117" fmla="*/ 3003 h 33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682" h="3344">
                <a:moveTo>
                  <a:pt x="2581" y="156"/>
                </a:moveTo>
                <a:lnTo>
                  <a:pt x="2552" y="421"/>
                </a:lnTo>
                <a:lnTo>
                  <a:pt x="2483" y="691"/>
                </a:lnTo>
                <a:lnTo>
                  <a:pt x="2383" y="936"/>
                </a:lnTo>
                <a:lnTo>
                  <a:pt x="2262" y="1124"/>
                </a:lnTo>
                <a:lnTo>
                  <a:pt x="2194" y="1201"/>
                </a:lnTo>
                <a:lnTo>
                  <a:pt x="2192" y="1068"/>
                </a:lnTo>
                <a:lnTo>
                  <a:pt x="2178" y="926"/>
                </a:lnTo>
                <a:lnTo>
                  <a:pt x="2149" y="774"/>
                </a:lnTo>
                <a:lnTo>
                  <a:pt x="2120" y="673"/>
                </a:lnTo>
                <a:lnTo>
                  <a:pt x="2108" y="656"/>
                </a:lnTo>
                <a:lnTo>
                  <a:pt x="2114" y="721"/>
                </a:lnTo>
                <a:lnTo>
                  <a:pt x="2138" y="865"/>
                </a:lnTo>
                <a:lnTo>
                  <a:pt x="2160" y="1013"/>
                </a:lnTo>
                <a:lnTo>
                  <a:pt x="2171" y="1118"/>
                </a:lnTo>
                <a:lnTo>
                  <a:pt x="2171" y="1190"/>
                </a:lnTo>
                <a:lnTo>
                  <a:pt x="2043" y="1111"/>
                </a:lnTo>
                <a:lnTo>
                  <a:pt x="1944" y="1057"/>
                </a:lnTo>
                <a:lnTo>
                  <a:pt x="1891" y="1034"/>
                </a:lnTo>
                <a:lnTo>
                  <a:pt x="1900" y="1050"/>
                </a:lnTo>
                <a:lnTo>
                  <a:pt x="1957" y="1084"/>
                </a:lnTo>
                <a:lnTo>
                  <a:pt x="2086" y="1168"/>
                </a:lnTo>
                <a:lnTo>
                  <a:pt x="2177" y="1268"/>
                </a:lnTo>
                <a:lnTo>
                  <a:pt x="2226" y="1376"/>
                </a:lnTo>
                <a:lnTo>
                  <a:pt x="2228" y="1484"/>
                </a:lnTo>
                <a:lnTo>
                  <a:pt x="2151" y="1605"/>
                </a:lnTo>
                <a:lnTo>
                  <a:pt x="2020" y="1687"/>
                </a:lnTo>
                <a:lnTo>
                  <a:pt x="1959" y="1696"/>
                </a:lnTo>
                <a:lnTo>
                  <a:pt x="1939" y="1664"/>
                </a:lnTo>
                <a:lnTo>
                  <a:pt x="1901" y="1612"/>
                </a:lnTo>
                <a:lnTo>
                  <a:pt x="1823" y="1578"/>
                </a:lnTo>
                <a:lnTo>
                  <a:pt x="1708" y="1561"/>
                </a:lnTo>
                <a:lnTo>
                  <a:pt x="1561" y="1565"/>
                </a:lnTo>
                <a:lnTo>
                  <a:pt x="1212" y="1613"/>
                </a:lnTo>
                <a:lnTo>
                  <a:pt x="965" y="1687"/>
                </a:lnTo>
                <a:lnTo>
                  <a:pt x="846" y="1762"/>
                </a:lnTo>
                <a:lnTo>
                  <a:pt x="691" y="1881"/>
                </a:lnTo>
                <a:lnTo>
                  <a:pt x="555" y="1984"/>
                </a:lnTo>
                <a:lnTo>
                  <a:pt x="472" y="2022"/>
                </a:lnTo>
                <a:lnTo>
                  <a:pt x="431" y="1997"/>
                </a:lnTo>
                <a:lnTo>
                  <a:pt x="425" y="1910"/>
                </a:lnTo>
                <a:lnTo>
                  <a:pt x="490" y="1717"/>
                </a:lnTo>
                <a:lnTo>
                  <a:pt x="659" y="1495"/>
                </a:lnTo>
                <a:lnTo>
                  <a:pt x="901" y="1274"/>
                </a:lnTo>
                <a:lnTo>
                  <a:pt x="1188" y="1086"/>
                </a:lnTo>
                <a:lnTo>
                  <a:pt x="1269" y="1040"/>
                </a:lnTo>
                <a:lnTo>
                  <a:pt x="1304" y="1016"/>
                </a:lnTo>
                <a:lnTo>
                  <a:pt x="1291" y="1015"/>
                </a:lnTo>
                <a:lnTo>
                  <a:pt x="1229" y="1039"/>
                </a:lnTo>
                <a:lnTo>
                  <a:pt x="1012" y="1163"/>
                </a:lnTo>
                <a:lnTo>
                  <a:pt x="811" y="1323"/>
                </a:lnTo>
                <a:lnTo>
                  <a:pt x="737" y="1390"/>
                </a:lnTo>
                <a:lnTo>
                  <a:pt x="706" y="1406"/>
                </a:lnTo>
                <a:lnTo>
                  <a:pt x="723" y="1373"/>
                </a:lnTo>
                <a:lnTo>
                  <a:pt x="788" y="1294"/>
                </a:lnTo>
                <a:lnTo>
                  <a:pt x="992" y="981"/>
                </a:lnTo>
                <a:lnTo>
                  <a:pt x="1159" y="632"/>
                </a:lnTo>
                <a:lnTo>
                  <a:pt x="1192" y="506"/>
                </a:lnTo>
                <a:lnTo>
                  <a:pt x="1211" y="382"/>
                </a:lnTo>
                <a:lnTo>
                  <a:pt x="1216" y="322"/>
                </a:lnTo>
                <a:lnTo>
                  <a:pt x="1213" y="309"/>
                </a:lnTo>
                <a:lnTo>
                  <a:pt x="1202" y="350"/>
                </a:lnTo>
                <a:lnTo>
                  <a:pt x="1179" y="447"/>
                </a:lnTo>
                <a:lnTo>
                  <a:pt x="1105" y="704"/>
                </a:lnTo>
                <a:lnTo>
                  <a:pt x="969" y="966"/>
                </a:lnTo>
                <a:lnTo>
                  <a:pt x="796" y="1235"/>
                </a:lnTo>
                <a:lnTo>
                  <a:pt x="587" y="1508"/>
                </a:lnTo>
                <a:lnTo>
                  <a:pt x="439" y="1732"/>
                </a:lnTo>
                <a:lnTo>
                  <a:pt x="386" y="1924"/>
                </a:lnTo>
                <a:lnTo>
                  <a:pt x="393" y="1998"/>
                </a:lnTo>
                <a:lnTo>
                  <a:pt x="411" y="2044"/>
                </a:lnTo>
                <a:lnTo>
                  <a:pt x="424" y="2070"/>
                </a:lnTo>
                <a:lnTo>
                  <a:pt x="420" y="2095"/>
                </a:lnTo>
                <a:lnTo>
                  <a:pt x="290" y="2171"/>
                </a:lnTo>
                <a:lnTo>
                  <a:pt x="92" y="2211"/>
                </a:lnTo>
                <a:lnTo>
                  <a:pt x="28" y="2213"/>
                </a:lnTo>
                <a:lnTo>
                  <a:pt x="0" y="2216"/>
                </a:lnTo>
                <a:lnTo>
                  <a:pt x="3" y="2222"/>
                </a:lnTo>
                <a:lnTo>
                  <a:pt x="36" y="2233"/>
                </a:lnTo>
                <a:lnTo>
                  <a:pt x="155" y="2241"/>
                </a:lnTo>
                <a:lnTo>
                  <a:pt x="307" y="2204"/>
                </a:lnTo>
                <a:lnTo>
                  <a:pt x="421" y="2135"/>
                </a:lnTo>
                <a:lnTo>
                  <a:pt x="463" y="2071"/>
                </a:lnTo>
                <a:lnTo>
                  <a:pt x="463" y="2059"/>
                </a:lnTo>
                <a:lnTo>
                  <a:pt x="481" y="2062"/>
                </a:lnTo>
                <a:lnTo>
                  <a:pt x="565" y="2016"/>
                </a:lnTo>
                <a:lnTo>
                  <a:pt x="725" y="1892"/>
                </a:lnTo>
                <a:lnTo>
                  <a:pt x="888" y="1765"/>
                </a:lnTo>
                <a:lnTo>
                  <a:pt x="978" y="1712"/>
                </a:lnTo>
                <a:lnTo>
                  <a:pt x="1008" y="1706"/>
                </a:lnTo>
                <a:lnTo>
                  <a:pt x="1028" y="1694"/>
                </a:lnTo>
                <a:lnTo>
                  <a:pt x="1359" y="1614"/>
                </a:lnTo>
                <a:lnTo>
                  <a:pt x="1767" y="1590"/>
                </a:lnTo>
                <a:lnTo>
                  <a:pt x="1857" y="1616"/>
                </a:lnTo>
                <a:lnTo>
                  <a:pt x="1892" y="1668"/>
                </a:lnTo>
                <a:lnTo>
                  <a:pt x="1875" y="1780"/>
                </a:lnTo>
                <a:lnTo>
                  <a:pt x="1808" y="1989"/>
                </a:lnTo>
                <a:lnTo>
                  <a:pt x="1727" y="2250"/>
                </a:lnTo>
                <a:lnTo>
                  <a:pt x="1681" y="2471"/>
                </a:lnTo>
                <a:lnTo>
                  <a:pt x="1665" y="2671"/>
                </a:lnTo>
                <a:lnTo>
                  <a:pt x="1677" y="2868"/>
                </a:lnTo>
                <a:lnTo>
                  <a:pt x="1703" y="3039"/>
                </a:lnTo>
                <a:lnTo>
                  <a:pt x="1738" y="3212"/>
                </a:lnTo>
                <a:lnTo>
                  <a:pt x="1769" y="3333"/>
                </a:lnTo>
                <a:lnTo>
                  <a:pt x="1785" y="3344"/>
                </a:lnTo>
                <a:lnTo>
                  <a:pt x="1807" y="3298"/>
                </a:lnTo>
                <a:lnTo>
                  <a:pt x="1856" y="3271"/>
                </a:lnTo>
                <a:lnTo>
                  <a:pt x="1925" y="3264"/>
                </a:lnTo>
                <a:lnTo>
                  <a:pt x="2002" y="3283"/>
                </a:lnTo>
                <a:lnTo>
                  <a:pt x="2158" y="3313"/>
                </a:lnTo>
                <a:lnTo>
                  <a:pt x="2316" y="3272"/>
                </a:lnTo>
                <a:lnTo>
                  <a:pt x="2408" y="3238"/>
                </a:lnTo>
                <a:lnTo>
                  <a:pt x="2497" y="3216"/>
                </a:lnTo>
                <a:lnTo>
                  <a:pt x="2581" y="3192"/>
                </a:lnTo>
                <a:lnTo>
                  <a:pt x="2642" y="3150"/>
                </a:lnTo>
                <a:lnTo>
                  <a:pt x="2677" y="3096"/>
                </a:lnTo>
                <a:lnTo>
                  <a:pt x="2682" y="3033"/>
                </a:lnTo>
                <a:lnTo>
                  <a:pt x="2670" y="2977"/>
                </a:lnTo>
                <a:lnTo>
                  <a:pt x="2664" y="2940"/>
                </a:lnTo>
                <a:lnTo>
                  <a:pt x="2654" y="2922"/>
                </a:lnTo>
                <a:lnTo>
                  <a:pt x="2637" y="2913"/>
                </a:lnTo>
                <a:lnTo>
                  <a:pt x="2630" y="2912"/>
                </a:lnTo>
                <a:lnTo>
                  <a:pt x="2620" y="2910"/>
                </a:lnTo>
                <a:lnTo>
                  <a:pt x="2609" y="2908"/>
                </a:lnTo>
                <a:lnTo>
                  <a:pt x="2595" y="2905"/>
                </a:lnTo>
                <a:lnTo>
                  <a:pt x="2564" y="2901"/>
                </a:lnTo>
                <a:lnTo>
                  <a:pt x="2529" y="2895"/>
                </a:lnTo>
                <a:lnTo>
                  <a:pt x="2454" y="2893"/>
                </a:lnTo>
                <a:lnTo>
                  <a:pt x="2400" y="2929"/>
                </a:lnTo>
                <a:lnTo>
                  <a:pt x="2350" y="2978"/>
                </a:lnTo>
                <a:lnTo>
                  <a:pt x="2291" y="2931"/>
                </a:lnTo>
                <a:lnTo>
                  <a:pt x="2162" y="2888"/>
                </a:lnTo>
                <a:lnTo>
                  <a:pt x="2020" y="2931"/>
                </a:lnTo>
                <a:lnTo>
                  <a:pt x="1977" y="2955"/>
                </a:lnTo>
                <a:lnTo>
                  <a:pt x="1956" y="2963"/>
                </a:lnTo>
                <a:lnTo>
                  <a:pt x="1947" y="2955"/>
                </a:lnTo>
                <a:lnTo>
                  <a:pt x="1946" y="2931"/>
                </a:lnTo>
                <a:lnTo>
                  <a:pt x="1938" y="2896"/>
                </a:lnTo>
                <a:lnTo>
                  <a:pt x="1921" y="2872"/>
                </a:lnTo>
                <a:lnTo>
                  <a:pt x="1907" y="2890"/>
                </a:lnTo>
                <a:lnTo>
                  <a:pt x="1939" y="2992"/>
                </a:lnTo>
                <a:lnTo>
                  <a:pt x="1927" y="3019"/>
                </a:lnTo>
                <a:lnTo>
                  <a:pt x="1871" y="2974"/>
                </a:lnTo>
                <a:lnTo>
                  <a:pt x="1825" y="2942"/>
                </a:lnTo>
                <a:lnTo>
                  <a:pt x="1769" y="2936"/>
                </a:lnTo>
                <a:lnTo>
                  <a:pt x="1708" y="2942"/>
                </a:lnTo>
                <a:lnTo>
                  <a:pt x="1701" y="2719"/>
                </a:lnTo>
                <a:lnTo>
                  <a:pt x="1703" y="2532"/>
                </a:lnTo>
                <a:lnTo>
                  <a:pt x="1717" y="2403"/>
                </a:lnTo>
                <a:lnTo>
                  <a:pt x="1791" y="2126"/>
                </a:lnTo>
                <a:lnTo>
                  <a:pt x="1878" y="1863"/>
                </a:lnTo>
                <a:lnTo>
                  <a:pt x="1931" y="1755"/>
                </a:lnTo>
                <a:lnTo>
                  <a:pt x="2025" y="1714"/>
                </a:lnTo>
                <a:lnTo>
                  <a:pt x="2096" y="1690"/>
                </a:lnTo>
                <a:lnTo>
                  <a:pt x="2126" y="1671"/>
                </a:lnTo>
                <a:lnTo>
                  <a:pt x="2170" y="1657"/>
                </a:lnTo>
                <a:lnTo>
                  <a:pt x="2275" y="1648"/>
                </a:lnTo>
                <a:lnTo>
                  <a:pt x="2394" y="1652"/>
                </a:lnTo>
                <a:lnTo>
                  <a:pt x="2472" y="1673"/>
                </a:lnTo>
                <a:lnTo>
                  <a:pt x="2512" y="1716"/>
                </a:lnTo>
                <a:lnTo>
                  <a:pt x="2520" y="1784"/>
                </a:lnTo>
                <a:lnTo>
                  <a:pt x="2513" y="1858"/>
                </a:lnTo>
                <a:lnTo>
                  <a:pt x="2531" y="1782"/>
                </a:lnTo>
                <a:lnTo>
                  <a:pt x="2558" y="1716"/>
                </a:lnTo>
                <a:lnTo>
                  <a:pt x="2594" y="1669"/>
                </a:lnTo>
                <a:lnTo>
                  <a:pt x="2633" y="1629"/>
                </a:lnTo>
                <a:lnTo>
                  <a:pt x="2669" y="1587"/>
                </a:lnTo>
                <a:lnTo>
                  <a:pt x="2673" y="1579"/>
                </a:lnTo>
                <a:lnTo>
                  <a:pt x="2674" y="1575"/>
                </a:lnTo>
                <a:lnTo>
                  <a:pt x="2673" y="1574"/>
                </a:lnTo>
                <a:lnTo>
                  <a:pt x="2669" y="1576"/>
                </a:lnTo>
                <a:lnTo>
                  <a:pt x="2651" y="1590"/>
                </a:lnTo>
                <a:lnTo>
                  <a:pt x="2623" y="1614"/>
                </a:lnTo>
                <a:lnTo>
                  <a:pt x="2549" y="1670"/>
                </a:lnTo>
                <a:lnTo>
                  <a:pt x="2499" y="1653"/>
                </a:lnTo>
                <a:lnTo>
                  <a:pt x="2433" y="1627"/>
                </a:lnTo>
                <a:lnTo>
                  <a:pt x="2318" y="1626"/>
                </a:lnTo>
                <a:lnTo>
                  <a:pt x="2181" y="1635"/>
                </a:lnTo>
                <a:lnTo>
                  <a:pt x="2221" y="1556"/>
                </a:lnTo>
                <a:lnTo>
                  <a:pt x="2259" y="1438"/>
                </a:lnTo>
                <a:lnTo>
                  <a:pt x="2235" y="1301"/>
                </a:lnTo>
                <a:lnTo>
                  <a:pt x="2222" y="1217"/>
                </a:lnTo>
                <a:lnTo>
                  <a:pt x="2266" y="1152"/>
                </a:lnTo>
                <a:lnTo>
                  <a:pt x="2420" y="928"/>
                </a:lnTo>
                <a:lnTo>
                  <a:pt x="2535" y="641"/>
                </a:lnTo>
                <a:lnTo>
                  <a:pt x="2600" y="335"/>
                </a:lnTo>
                <a:lnTo>
                  <a:pt x="2601" y="52"/>
                </a:lnTo>
                <a:lnTo>
                  <a:pt x="2592" y="2"/>
                </a:lnTo>
                <a:lnTo>
                  <a:pt x="2586" y="0"/>
                </a:lnTo>
                <a:lnTo>
                  <a:pt x="2583" y="48"/>
                </a:lnTo>
                <a:lnTo>
                  <a:pt x="2581" y="156"/>
                </a:lnTo>
                <a:close/>
                <a:moveTo>
                  <a:pt x="2251" y="2940"/>
                </a:moveTo>
                <a:lnTo>
                  <a:pt x="2318" y="2985"/>
                </a:lnTo>
                <a:lnTo>
                  <a:pt x="2366" y="3053"/>
                </a:lnTo>
                <a:lnTo>
                  <a:pt x="2393" y="3128"/>
                </a:lnTo>
                <a:lnTo>
                  <a:pt x="2368" y="3186"/>
                </a:lnTo>
                <a:lnTo>
                  <a:pt x="2254" y="3269"/>
                </a:lnTo>
                <a:lnTo>
                  <a:pt x="2106" y="3281"/>
                </a:lnTo>
                <a:lnTo>
                  <a:pt x="1977" y="3230"/>
                </a:lnTo>
                <a:lnTo>
                  <a:pt x="1923" y="3125"/>
                </a:lnTo>
                <a:lnTo>
                  <a:pt x="1943" y="3053"/>
                </a:lnTo>
                <a:lnTo>
                  <a:pt x="1995" y="2985"/>
                </a:lnTo>
                <a:lnTo>
                  <a:pt x="2066" y="2933"/>
                </a:lnTo>
                <a:lnTo>
                  <a:pt x="2144" y="2911"/>
                </a:lnTo>
                <a:lnTo>
                  <a:pt x="2187" y="2919"/>
                </a:lnTo>
                <a:lnTo>
                  <a:pt x="2251" y="2940"/>
                </a:lnTo>
                <a:close/>
                <a:moveTo>
                  <a:pt x="2610" y="2956"/>
                </a:moveTo>
                <a:lnTo>
                  <a:pt x="2663" y="3028"/>
                </a:lnTo>
                <a:lnTo>
                  <a:pt x="2656" y="3100"/>
                </a:lnTo>
                <a:lnTo>
                  <a:pt x="2597" y="3161"/>
                </a:lnTo>
                <a:lnTo>
                  <a:pt x="2492" y="3195"/>
                </a:lnTo>
                <a:lnTo>
                  <a:pt x="2443" y="3201"/>
                </a:lnTo>
                <a:lnTo>
                  <a:pt x="2417" y="3196"/>
                </a:lnTo>
                <a:lnTo>
                  <a:pt x="2410" y="3177"/>
                </a:lnTo>
                <a:lnTo>
                  <a:pt x="2416" y="3139"/>
                </a:lnTo>
                <a:lnTo>
                  <a:pt x="2414" y="3078"/>
                </a:lnTo>
                <a:lnTo>
                  <a:pt x="2402" y="3028"/>
                </a:lnTo>
                <a:lnTo>
                  <a:pt x="2391" y="2989"/>
                </a:lnTo>
                <a:lnTo>
                  <a:pt x="2413" y="2949"/>
                </a:lnTo>
                <a:lnTo>
                  <a:pt x="2501" y="2910"/>
                </a:lnTo>
                <a:lnTo>
                  <a:pt x="2610" y="2956"/>
                </a:lnTo>
                <a:close/>
                <a:moveTo>
                  <a:pt x="1871" y="3003"/>
                </a:moveTo>
                <a:lnTo>
                  <a:pt x="1890" y="3041"/>
                </a:lnTo>
                <a:lnTo>
                  <a:pt x="1896" y="3098"/>
                </a:lnTo>
                <a:lnTo>
                  <a:pt x="1896" y="3156"/>
                </a:lnTo>
                <a:lnTo>
                  <a:pt x="1903" y="3198"/>
                </a:lnTo>
                <a:lnTo>
                  <a:pt x="1889" y="3227"/>
                </a:lnTo>
                <a:lnTo>
                  <a:pt x="1844" y="3256"/>
                </a:lnTo>
                <a:lnTo>
                  <a:pt x="1784" y="3272"/>
                </a:lnTo>
                <a:lnTo>
                  <a:pt x="1772" y="3213"/>
                </a:lnTo>
                <a:lnTo>
                  <a:pt x="1757" y="3137"/>
                </a:lnTo>
                <a:lnTo>
                  <a:pt x="1733" y="3053"/>
                </a:lnTo>
                <a:lnTo>
                  <a:pt x="1701" y="2963"/>
                </a:lnTo>
                <a:lnTo>
                  <a:pt x="1774" y="2972"/>
                </a:lnTo>
                <a:lnTo>
                  <a:pt x="1831" y="2985"/>
                </a:lnTo>
                <a:lnTo>
                  <a:pt x="1871" y="300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8" name="Freeform 33"/>
          <p:cNvSpPr>
            <a:spLocks noEditPoints="1"/>
          </p:cNvSpPr>
          <p:nvPr/>
        </p:nvSpPr>
        <p:spPr bwMode="auto">
          <a:xfrm>
            <a:off x="6837363" y="1644650"/>
            <a:ext cx="217488" cy="330200"/>
          </a:xfrm>
          <a:custGeom>
            <a:avLst/>
            <a:gdLst>
              <a:gd name="T0" fmla="*/ 65 w 689"/>
              <a:gd name="T1" fmla="*/ 143 h 1038"/>
              <a:gd name="T2" fmla="*/ 32 w 689"/>
              <a:gd name="T3" fmla="*/ 238 h 1038"/>
              <a:gd name="T4" fmla="*/ 0 w 689"/>
              <a:gd name="T5" fmla="*/ 601 h 1038"/>
              <a:gd name="T6" fmla="*/ 122 w 689"/>
              <a:gd name="T7" fmla="*/ 960 h 1038"/>
              <a:gd name="T8" fmla="*/ 265 w 689"/>
              <a:gd name="T9" fmla="*/ 1038 h 1038"/>
              <a:gd name="T10" fmla="*/ 445 w 689"/>
              <a:gd name="T11" fmla="*/ 1017 h 1038"/>
              <a:gd name="T12" fmla="*/ 565 w 689"/>
              <a:gd name="T13" fmla="*/ 921 h 1038"/>
              <a:gd name="T14" fmla="*/ 646 w 689"/>
              <a:gd name="T15" fmla="*/ 775 h 1038"/>
              <a:gd name="T16" fmla="*/ 689 w 689"/>
              <a:gd name="T17" fmla="*/ 717 h 1038"/>
              <a:gd name="T18" fmla="*/ 613 w 689"/>
              <a:gd name="T19" fmla="*/ 619 h 1038"/>
              <a:gd name="T20" fmla="*/ 520 w 689"/>
              <a:gd name="T21" fmla="*/ 264 h 1038"/>
              <a:gd name="T22" fmla="*/ 347 w 689"/>
              <a:gd name="T23" fmla="*/ 17 h 1038"/>
              <a:gd name="T24" fmla="*/ 191 w 689"/>
              <a:gd name="T25" fmla="*/ 21 h 1038"/>
              <a:gd name="T26" fmla="*/ 411 w 689"/>
              <a:gd name="T27" fmla="*/ 98 h 1038"/>
              <a:gd name="T28" fmla="*/ 407 w 689"/>
              <a:gd name="T29" fmla="*/ 116 h 1038"/>
              <a:gd name="T30" fmla="*/ 260 w 689"/>
              <a:gd name="T31" fmla="*/ 49 h 1038"/>
              <a:gd name="T32" fmla="*/ 265 w 689"/>
              <a:gd name="T33" fmla="*/ 28 h 1038"/>
              <a:gd name="T34" fmla="*/ 411 w 689"/>
              <a:gd name="T35" fmla="*/ 98 h 1038"/>
              <a:gd name="T36" fmla="*/ 495 w 689"/>
              <a:gd name="T37" fmla="*/ 271 h 1038"/>
              <a:gd name="T38" fmla="*/ 582 w 689"/>
              <a:gd name="T39" fmla="*/ 614 h 1038"/>
              <a:gd name="T40" fmla="*/ 653 w 689"/>
              <a:gd name="T41" fmla="*/ 714 h 1038"/>
              <a:gd name="T42" fmla="*/ 625 w 689"/>
              <a:gd name="T43" fmla="*/ 753 h 1038"/>
              <a:gd name="T44" fmla="*/ 540 w 689"/>
              <a:gd name="T45" fmla="*/ 900 h 1038"/>
              <a:gd name="T46" fmla="*/ 388 w 689"/>
              <a:gd name="T47" fmla="*/ 1014 h 1038"/>
              <a:gd name="T48" fmla="*/ 115 w 689"/>
              <a:gd name="T49" fmla="*/ 912 h 1038"/>
              <a:gd name="T50" fmla="*/ 74 w 689"/>
              <a:gd name="T51" fmla="*/ 814 h 1038"/>
              <a:gd name="T52" fmla="*/ 141 w 689"/>
              <a:gd name="T53" fmla="*/ 928 h 1038"/>
              <a:gd name="T54" fmla="*/ 170 w 689"/>
              <a:gd name="T55" fmla="*/ 942 h 1038"/>
              <a:gd name="T56" fmla="*/ 87 w 689"/>
              <a:gd name="T57" fmla="*/ 761 h 1038"/>
              <a:gd name="T58" fmla="*/ 74 w 689"/>
              <a:gd name="T59" fmla="*/ 535 h 1038"/>
              <a:gd name="T60" fmla="*/ 189 w 689"/>
              <a:gd name="T61" fmla="*/ 330 h 1038"/>
              <a:gd name="T62" fmla="*/ 373 w 689"/>
              <a:gd name="T63" fmla="*/ 353 h 1038"/>
              <a:gd name="T64" fmla="*/ 510 w 689"/>
              <a:gd name="T65" fmla="*/ 693 h 1038"/>
              <a:gd name="T66" fmla="*/ 456 w 689"/>
              <a:gd name="T67" fmla="*/ 933 h 1038"/>
              <a:gd name="T68" fmla="*/ 459 w 689"/>
              <a:gd name="T69" fmla="*/ 944 h 1038"/>
              <a:gd name="T70" fmla="*/ 513 w 689"/>
              <a:gd name="T71" fmla="*/ 852 h 1038"/>
              <a:gd name="T72" fmla="*/ 512 w 689"/>
              <a:gd name="T73" fmla="*/ 517 h 1038"/>
              <a:gd name="T74" fmla="*/ 396 w 689"/>
              <a:gd name="T75" fmla="*/ 339 h 1038"/>
              <a:gd name="T76" fmla="*/ 276 w 689"/>
              <a:gd name="T77" fmla="*/ 278 h 1038"/>
              <a:gd name="T78" fmla="*/ 111 w 689"/>
              <a:gd name="T79" fmla="*/ 361 h 1038"/>
              <a:gd name="T80" fmla="*/ 32 w 689"/>
              <a:gd name="T81" fmla="*/ 596 h 1038"/>
              <a:gd name="T82" fmla="*/ 19 w 689"/>
              <a:gd name="T83" fmla="*/ 627 h 1038"/>
              <a:gd name="T84" fmla="*/ 16 w 689"/>
              <a:gd name="T85" fmla="*/ 616 h 1038"/>
              <a:gd name="T86" fmla="*/ 41 w 689"/>
              <a:gd name="T87" fmla="*/ 373 h 1038"/>
              <a:gd name="T88" fmla="*/ 127 w 689"/>
              <a:gd name="T89" fmla="*/ 121 h 1038"/>
              <a:gd name="T90" fmla="*/ 144 w 689"/>
              <a:gd name="T91" fmla="*/ 72 h 1038"/>
              <a:gd name="T92" fmla="*/ 256 w 689"/>
              <a:gd name="T93" fmla="*/ 76 h 1038"/>
              <a:gd name="T94" fmla="*/ 52 w 689"/>
              <a:gd name="T95" fmla="*/ 753 h 1038"/>
              <a:gd name="T96" fmla="*/ 42 w 689"/>
              <a:gd name="T97" fmla="*/ 762 h 1038"/>
              <a:gd name="T98" fmla="*/ 39 w 689"/>
              <a:gd name="T99" fmla="*/ 740 h 1038"/>
              <a:gd name="T100" fmla="*/ 50 w 689"/>
              <a:gd name="T101" fmla="*/ 710 h 1038"/>
              <a:gd name="T102" fmla="*/ 52 w 689"/>
              <a:gd name="T103" fmla="*/ 753 h 10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689" h="1038">
                <a:moveTo>
                  <a:pt x="115" y="80"/>
                </a:moveTo>
                <a:lnTo>
                  <a:pt x="65" y="143"/>
                </a:lnTo>
                <a:lnTo>
                  <a:pt x="41" y="186"/>
                </a:lnTo>
                <a:lnTo>
                  <a:pt x="32" y="238"/>
                </a:lnTo>
                <a:lnTo>
                  <a:pt x="14" y="320"/>
                </a:lnTo>
                <a:lnTo>
                  <a:pt x="0" y="601"/>
                </a:lnTo>
                <a:lnTo>
                  <a:pt x="68" y="873"/>
                </a:lnTo>
                <a:lnTo>
                  <a:pt x="122" y="960"/>
                </a:lnTo>
                <a:lnTo>
                  <a:pt x="185" y="1013"/>
                </a:lnTo>
                <a:lnTo>
                  <a:pt x="265" y="1038"/>
                </a:lnTo>
                <a:lnTo>
                  <a:pt x="366" y="1035"/>
                </a:lnTo>
                <a:lnTo>
                  <a:pt x="445" y="1017"/>
                </a:lnTo>
                <a:lnTo>
                  <a:pt x="511" y="980"/>
                </a:lnTo>
                <a:lnTo>
                  <a:pt x="565" y="921"/>
                </a:lnTo>
                <a:lnTo>
                  <a:pt x="613" y="837"/>
                </a:lnTo>
                <a:lnTo>
                  <a:pt x="646" y="775"/>
                </a:lnTo>
                <a:lnTo>
                  <a:pt x="674" y="749"/>
                </a:lnTo>
                <a:lnTo>
                  <a:pt x="689" y="717"/>
                </a:lnTo>
                <a:lnTo>
                  <a:pt x="649" y="665"/>
                </a:lnTo>
                <a:lnTo>
                  <a:pt x="613" y="619"/>
                </a:lnTo>
                <a:lnTo>
                  <a:pt x="592" y="541"/>
                </a:lnTo>
                <a:lnTo>
                  <a:pt x="520" y="264"/>
                </a:lnTo>
                <a:lnTo>
                  <a:pt x="421" y="71"/>
                </a:lnTo>
                <a:lnTo>
                  <a:pt x="347" y="17"/>
                </a:lnTo>
                <a:lnTo>
                  <a:pt x="269" y="0"/>
                </a:lnTo>
                <a:lnTo>
                  <a:pt x="191" y="21"/>
                </a:lnTo>
                <a:lnTo>
                  <a:pt x="115" y="80"/>
                </a:lnTo>
                <a:close/>
                <a:moveTo>
                  <a:pt x="411" y="98"/>
                </a:moveTo>
                <a:lnTo>
                  <a:pt x="477" y="168"/>
                </a:lnTo>
                <a:lnTo>
                  <a:pt x="407" y="116"/>
                </a:lnTo>
                <a:lnTo>
                  <a:pt x="333" y="76"/>
                </a:lnTo>
                <a:lnTo>
                  <a:pt x="260" y="49"/>
                </a:lnTo>
                <a:lnTo>
                  <a:pt x="183" y="30"/>
                </a:lnTo>
                <a:lnTo>
                  <a:pt x="265" y="28"/>
                </a:lnTo>
                <a:lnTo>
                  <a:pt x="341" y="41"/>
                </a:lnTo>
                <a:lnTo>
                  <a:pt x="411" y="98"/>
                </a:lnTo>
                <a:close/>
                <a:moveTo>
                  <a:pt x="402" y="152"/>
                </a:moveTo>
                <a:lnTo>
                  <a:pt x="495" y="271"/>
                </a:lnTo>
                <a:lnTo>
                  <a:pt x="547" y="473"/>
                </a:lnTo>
                <a:lnTo>
                  <a:pt x="582" y="614"/>
                </a:lnTo>
                <a:lnTo>
                  <a:pt x="626" y="685"/>
                </a:lnTo>
                <a:lnTo>
                  <a:pt x="653" y="714"/>
                </a:lnTo>
                <a:lnTo>
                  <a:pt x="653" y="726"/>
                </a:lnTo>
                <a:lnTo>
                  <a:pt x="625" y="753"/>
                </a:lnTo>
                <a:lnTo>
                  <a:pt x="590" y="819"/>
                </a:lnTo>
                <a:lnTo>
                  <a:pt x="540" y="900"/>
                </a:lnTo>
                <a:lnTo>
                  <a:pt x="479" y="968"/>
                </a:lnTo>
                <a:lnTo>
                  <a:pt x="388" y="1014"/>
                </a:lnTo>
                <a:lnTo>
                  <a:pt x="206" y="990"/>
                </a:lnTo>
                <a:lnTo>
                  <a:pt x="115" y="912"/>
                </a:lnTo>
                <a:lnTo>
                  <a:pt x="59" y="807"/>
                </a:lnTo>
                <a:lnTo>
                  <a:pt x="74" y="814"/>
                </a:lnTo>
                <a:lnTo>
                  <a:pt x="104" y="866"/>
                </a:lnTo>
                <a:lnTo>
                  <a:pt x="141" y="928"/>
                </a:lnTo>
                <a:lnTo>
                  <a:pt x="170" y="963"/>
                </a:lnTo>
                <a:lnTo>
                  <a:pt x="170" y="942"/>
                </a:lnTo>
                <a:lnTo>
                  <a:pt x="136" y="875"/>
                </a:lnTo>
                <a:lnTo>
                  <a:pt x="87" y="761"/>
                </a:lnTo>
                <a:lnTo>
                  <a:pt x="66" y="646"/>
                </a:lnTo>
                <a:lnTo>
                  <a:pt x="74" y="535"/>
                </a:lnTo>
                <a:lnTo>
                  <a:pt x="109" y="432"/>
                </a:lnTo>
                <a:lnTo>
                  <a:pt x="189" y="330"/>
                </a:lnTo>
                <a:lnTo>
                  <a:pt x="279" y="304"/>
                </a:lnTo>
                <a:lnTo>
                  <a:pt x="373" y="353"/>
                </a:lnTo>
                <a:lnTo>
                  <a:pt x="461" y="478"/>
                </a:lnTo>
                <a:lnTo>
                  <a:pt x="510" y="693"/>
                </a:lnTo>
                <a:lnTo>
                  <a:pt x="475" y="895"/>
                </a:lnTo>
                <a:lnTo>
                  <a:pt x="456" y="933"/>
                </a:lnTo>
                <a:lnTo>
                  <a:pt x="451" y="947"/>
                </a:lnTo>
                <a:lnTo>
                  <a:pt x="459" y="944"/>
                </a:lnTo>
                <a:lnTo>
                  <a:pt x="482" y="922"/>
                </a:lnTo>
                <a:lnTo>
                  <a:pt x="513" y="852"/>
                </a:lnTo>
                <a:lnTo>
                  <a:pt x="522" y="692"/>
                </a:lnTo>
                <a:lnTo>
                  <a:pt x="512" y="517"/>
                </a:lnTo>
                <a:lnTo>
                  <a:pt x="454" y="405"/>
                </a:lnTo>
                <a:lnTo>
                  <a:pt x="396" y="339"/>
                </a:lnTo>
                <a:lnTo>
                  <a:pt x="337" y="296"/>
                </a:lnTo>
                <a:lnTo>
                  <a:pt x="276" y="278"/>
                </a:lnTo>
                <a:lnTo>
                  <a:pt x="210" y="283"/>
                </a:lnTo>
                <a:lnTo>
                  <a:pt x="111" y="361"/>
                </a:lnTo>
                <a:lnTo>
                  <a:pt x="45" y="543"/>
                </a:lnTo>
                <a:lnTo>
                  <a:pt x="32" y="596"/>
                </a:lnTo>
                <a:lnTo>
                  <a:pt x="23" y="623"/>
                </a:lnTo>
                <a:lnTo>
                  <a:pt x="19" y="627"/>
                </a:lnTo>
                <a:lnTo>
                  <a:pt x="17" y="624"/>
                </a:lnTo>
                <a:lnTo>
                  <a:pt x="16" y="616"/>
                </a:lnTo>
                <a:lnTo>
                  <a:pt x="16" y="602"/>
                </a:lnTo>
                <a:lnTo>
                  <a:pt x="41" y="373"/>
                </a:lnTo>
                <a:lnTo>
                  <a:pt x="100" y="175"/>
                </a:lnTo>
                <a:lnTo>
                  <a:pt x="127" y="121"/>
                </a:lnTo>
                <a:lnTo>
                  <a:pt x="140" y="87"/>
                </a:lnTo>
                <a:lnTo>
                  <a:pt x="144" y="72"/>
                </a:lnTo>
                <a:lnTo>
                  <a:pt x="147" y="62"/>
                </a:lnTo>
                <a:lnTo>
                  <a:pt x="256" y="76"/>
                </a:lnTo>
                <a:lnTo>
                  <a:pt x="402" y="152"/>
                </a:lnTo>
                <a:close/>
                <a:moveTo>
                  <a:pt x="52" y="753"/>
                </a:moveTo>
                <a:lnTo>
                  <a:pt x="46" y="762"/>
                </a:lnTo>
                <a:lnTo>
                  <a:pt x="42" y="762"/>
                </a:lnTo>
                <a:lnTo>
                  <a:pt x="40" y="754"/>
                </a:lnTo>
                <a:lnTo>
                  <a:pt x="39" y="740"/>
                </a:lnTo>
                <a:lnTo>
                  <a:pt x="41" y="712"/>
                </a:lnTo>
                <a:lnTo>
                  <a:pt x="50" y="710"/>
                </a:lnTo>
                <a:lnTo>
                  <a:pt x="56" y="728"/>
                </a:lnTo>
                <a:lnTo>
                  <a:pt x="52" y="75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9" name="Freeform 34"/>
          <p:cNvSpPr>
            <a:spLocks/>
          </p:cNvSpPr>
          <p:nvPr/>
        </p:nvSpPr>
        <p:spPr bwMode="auto">
          <a:xfrm>
            <a:off x="6884988" y="1776413"/>
            <a:ext cx="88900" cy="176213"/>
          </a:xfrm>
          <a:custGeom>
            <a:avLst/>
            <a:gdLst>
              <a:gd name="T0" fmla="*/ 115 w 280"/>
              <a:gd name="T1" fmla="*/ 1 h 559"/>
              <a:gd name="T2" fmla="*/ 57 w 280"/>
              <a:gd name="T3" fmla="*/ 37 h 559"/>
              <a:gd name="T4" fmla="*/ 19 w 280"/>
              <a:gd name="T5" fmla="*/ 94 h 559"/>
              <a:gd name="T6" fmla="*/ 1 w 280"/>
              <a:gd name="T7" fmla="*/ 175 h 559"/>
              <a:gd name="T8" fmla="*/ 0 w 280"/>
              <a:gd name="T9" fmla="*/ 281 h 559"/>
              <a:gd name="T10" fmla="*/ 43 w 280"/>
              <a:gd name="T11" fmla="*/ 466 h 559"/>
              <a:gd name="T12" fmla="*/ 129 w 280"/>
              <a:gd name="T13" fmla="*/ 559 h 559"/>
              <a:gd name="T14" fmla="*/ 137 w 280"/>
              <a:gd name="T15" fmla="*/ 553 h 559"/>
              <a:gd name="T16" fmla="*/ 111 w 280"/>
              <a:gd name="T17" fmla="*/ 520 h 559"/>
              <a:gd name="T18" fmla="*/ 39 w 280"/>
              <a:gd name="T19" fmla="*/ 410 h 559"/>
              <a:gd name="T20" fmla="*/ 18 w 280"/>
              <a:gd name="T21" fmla="*/ 252 h 559"/>
              <a:gd name="T22" fmla="*/ 36 w 280"/>
              <a:gd name="T23" fmla="*/ 123 h 559"/>
              <a:gd name="T24" fmla="*/ 83 w 280"/>
              <a:gd name="T25" fmla="*/ 43 h 559"/>
              <a:gd name="T26" fmla="*/ 154 w 280"/>
              <a:gd name="T27" fmla="*/ 16 h 559"/>
              <a:gd name="T28" fmla="*/ 237 w 280"/>
              <a:gd name="T29" fmla="*/ 51 h 559"/>
              <a:gd name="T30" fmla="*/ 264 w 280"/>
              <a:gd name="T31" fmla="*/ 71 h 559"/>
              <a:gd name="T32" fmla="*/ 279 w 280"/>
              <a:gd name="T33" fmla="*/ 79 h 559"/>
              <a:gd name="T34" fmla="*/ 280 w 280"/>
              <a:gd name="T35" fmla="*/ 74 h 559"/>
              <a:gd name="T36" fmla="*/ 269 w 280"/>
              <a:gd name="T37" fmla="*/ 60 h 559"/>
              <a:gd name="T38" fmla="*/ 194 w 280"/>
              <a:gd name="T39" fmla="*/ 0 h 559"/>
              <a:gd name="T40" fmla="*/ 115 w 280"/>
              <a:gd name="T41" fmla="*/ 1 h 5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80" h="559">
                <a:moveTo>
                  <a:pt x="115" y="1"/>
                </a:moveTo>
                <a:lnTo>
                  <a:pt x="57" y="37"/>
                </a:lnTo>
                <a:lnTo>
                  <a:pt x="19" y="94"/>
                </a:lnTo>
                <a:lnTo>
                  <a:pt x="1" y="175"/>
                </a:lnTo>
                <a:lnTo>
                  <a:pt x="0" y="281"/>
                </a:lnTo>
                <a:lnTo>
                  <a:pt x="43" y="466"/>
                </a:lnTo>
                <a:lnTo>
                  <a:pt x="129" y="559"/>
                </a:lnTo>
                <a:lnTo>
                  <a:pt x="137" y="553"/>
                </a:lnTo>
                <a:lnTo>
                  <a:pt x="111" y="520"/>
                </a:lnTo>
                <a:lnTo>
                  <a:pt x="39" y="410"/>
                </a:lnTo>
                <a:lnTo>
                  <a:pt x="18" y="252"/>
                </a:lnTo>
                <a:lnTo>
                  <a:pt x="36" y="123"/>
                </a:lnTo>
                <a:lnTo>
                  <a:pt x="83" y="43"/>
                </a:lnTo>
                <a:lnTo>
                  <a:pt x="154" y="16"/>
                </a:lnTo>
                <a:lnTo>
                  <a:pt x="237" y="51"/>
                </a:lnTo>
                <a:lnTo>
                  <a:pt x="264" y="71"/>
                </a:lnTo>
                <a:lnTo>
                  <a:pt x="279" y="79"/>
                </a:lnTo>
                <a:lnTo>
                  <a:pt x="280" y="74"/>
                </a:lnTo>
                <a:lnTo>
                  <a:pt x="269" y="60"/>
                </a:lnTo>
                <a:lnTo>
                  <a:pt x="194" y="0"/>
                </a:lnTo>
                <a:lnTo>
                  <a:pt x="115" y="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40" name="Freeform 35"/>
          <p:cNvSpPr>
            <a:spLocks noEditPoints="1"/>
          </p:cNvSpPr>
          <p:nvPr/>
        </p:nvSpPr>
        <p:spPr bwMode="auto">
          <a:xfrm>
            <a:off x="6919913" y="1811338"/>
            <a:ext cx="66675" cy="103188"/>
          </a:xfrm>
          <a:custGeom>
            <a:avLst/>
            <a:gdLst>
              <a:gd name="T0" fmla="*/ 27 w 212"/>
              <a:gd name="T1" fmla="*/ 26 h 324"/>
              <a:gd name="T2" fmla="*/ 0 w 212"/>
              <a:gd name="T3" fmla="*/ 103 h 324"/>
              <a:gd name="T4" fmla="*/ 25 w 212"/>
              <a:gd name="T5" fmla="*/ 170 h 324"/>
              <a:gd name="T6" fmla="*/ 39 w 212"/>
              <a:gd name="T7" fmla="*/ 186 h 324"/>
              <a:gd name="T8" fmla="*/ 25 w 212"/>
              <a:gd name="T9" fmla="*/ 209 h 324"/>
              <a:gd name="T10" fmla="*/ 1 w 212"/>
              <a:gd name="T11" fmla="*/ 271 h 324"/>
              <a:gd name="T12" fmla="*/ 21 w 212"/>
              <a:gd name="T13" fmla="*/ 324 h 324"/>
              <a:gd name="T14" fmla="*/ 81 w 212"/>
              <a:gd name="T15" fmla="*/ 321 h 324"/>
              <a:gd name="T16" fmla="*/ 113 w 212"/>
              <a:gd name="T17" fmla="*/ 267 h 324"/>
              <a:gd name="T18" fmla="*/ 125 w 212"/>
              <a:gd name="T19" fmla="*/ 231 h 324"/>
              <a:gd name="T20" fmla="*/ 156 w 212"/>
              <a:gd name="T21" fmla="*/ 204 h 324"/>
              <a:gd name="T22" fmla="*/ 212 w 212"/>
              <a:gd name="T23" fmla="*/ 138 h 324"/>
              <a:gd name="T24" fmla="*/ 192 w 212"/>
              <a:gd name="T25" fmla="*/ 53 h 324"/>
              <a:gd name="T26" fmla="*/ 112 w 212"/>
              <a:gd name="T27" fmla="*/ 0 h 324"/>
              <a:gd name="T28" fmla="*/ 27 w 212"/>
              <a:gd name="T29" fmla="*/ 26 h 324"/>
              <a:gd name="T30" fmla="*/ 181 w 212"/>
              <a:gd name="T31" fmla="*/ 64 h 324"/>
              <a:gd name="T32" fmla="*/ 192 w 212"/>
              <a:gd name="T33" fmla="*/ 105 h 324"/>
              <a:gd name="T34" fmla="*/ 190 w 212"/>
              <a:gd name="T35" fmla="*/ 143 h 324"/>
              <a:gd name="T36" fmla="*/ 130 w 212"/>
              <a:gd name="T37" fmla="*/ 191 h 324"/>
              <a:gd name="T38" fmla="*/ 57 w 212"/>
              <a:gd name="T39" fmla="*/ 179 h 324"/>
              <a:gd name="T40" fmla="*/ 24 w 212"/>
              <a:gd name="T41" fmla="*/ 107 h 324"/>
              <a:gd name="T42" fmla="*/ 39 w 212"/>
              <a:gd name="T43" fmla="*/ 37 h 324"/>
              <a:gd name="T44" fmla="*/ 112 w 212"/>
              <a:gd name="T45" fmla="*/ 24 h 324"/>
              <a:gd name="T46" fmla="*/ 181 w 212"/>
              <a:gd name="T47" fmla="*/ 64 h 324"/>
              <a:gd name="T48" fmla="*/ 86 w 212"/>
              <a:gd name="T49" fmla="*/ 263 h 324"/>
              <a:gd name="T50" fmla="*/ 57 w 212"/>
              <a:gd name="T51" fmla="*/ 298 h 324"/>
              <a:gd name="T52" fmla="*/ 27 w 212"/>
              <a:gd name="T53" fmla="*/ 261 h 324"/>
              <a:gd name="T54" fmla="*/ 32 w 212"/>
              <a:gd name="T55" fmla="*/ 234 h 324"/>
              <a:gd name="T56" fmla="*/ 57 w 212"/>
              <a:gd name="T57" fmla="*/ 225 h 324"/>
              <a:gd name="T58" fmla="*/ 82 w 212"/>
              <a:gd name="T59" fmla="*/ 235 h 324"/>
              <a:gd name="T60" fmla="*/ 86 w 212"/>
              <a:gd name="T61" fmla="*/ 263 h 3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212" h="324">
                <a:moveTo>
                  <a:pt x="27" y="26"/>
                </a:moveTo>
                <a:lnTo>
                  <a:pt x="0" y="103"/>
                </a:lnTo>
                <a:lnTo>
                  <a:pt x="25" y="170"/>
                </a:lnTo>
                <a:lnTo>
                  <a:pt x="39" y="186"/>
                </a:lnTo>
                <a:lnTo>
                  <a:pt x="25" y="209"/>
                </a:lnTo>
                <a:lnTo>
                  <a:pt x="1" y="271"/>
                </a:lnTo>
                <a:lnTo>
                  <a:pt x="21" y="324"/>
                </a:lnTo>
                <a:lnTo>
                  <a:pt x="81" y="321"/>
                </a:lnTo>
                <a:lnTo>
                  <a:pt x="113" y="267"/>
                </a:lnTo>
                <a:lnTo>
                  <a:pt x="125" y="231"/>
                </a:lnTo>
                <a:lnTo>
                  <a:pt x="156" y="204"/>
                </a:lnTo>
                <a:lnTo>
                  <a:pt x="212" y="138"/>
                </a:lnTo>
                <a:lnTo>
                  <a:pt x="192" y="53"/>
                </a:lnTo>
                <a:lnTo>
                  <a:pt x="112" y="0"/>
                </a:lnTo>
                <a:lnTo>
                  <a:pt x="27" y="26"/>
                </a:lnTo>
                <a:close/>
                <a:moveTo>
                  <a:pt x="181" y="64"/>
                </a:moveTo>
                <a:lnTo>
                  <a:pt x="192" y="105"/>
                </a:lnTo>
                <a:lnTo>
                  <a:pt x="190" y="143"/>
                </a:lnTo>
                <a:lnTo>
                  <a:pt x="130" y="191"/>
                </a:lnTo>
                <a:lnTo>
                  <a:pt x="57" y="179"/>
                </a:lnTo>
                <a:lnTo>
                  <a:pt x="24" y="107"/>
                </a:lnTo>
                <a:lnTo>
                  <a:pt x="39" y="37"/>
                </a:lnTo>
                <a:lnTo>
                  <a:pt x="112" y="24"/>
                </a:lnTo>
                <a:lnTo>
                  <a:pt x="181" y="64"/>
                </a:lnTo>
                <a:close/>
                <a:moveTo>
                  <a:pt x="86" y="263"/>
                </a:moveTo>
                <a:lnTo>
                  <a:pt x="57" y="298"/>
                </a:lnTo>
                <a:lnTo>
                  <a:pt x="27" y="261"/>
                </a:lnTo>
                <a:lnTo>
                  <a:pt x="32" y="234"/>
                </a:lnTo>
                <a:lnTo>
                  <a:pt x="57" y="225"/>
                </a:lnTo>
                <a:lnTo>
                  <a:pt x="82" y="235"/>
                </a:lnTo>
                <a:lnTo>
                  <a:pt x="86" y="26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41" name="Freeform 36"/>
          <p:cNvSpPr>
            <a:spLocks/>
          </p:cNvSpPr>
          <p:nvPr/>
        </p:nvSpPr>
        <p:spPr bwMode="auto">
          <a:xfrm>
            <a:off x="8085138" y="1665288"/>
            <a:ext cx="3175" cy="49213"/>
          </a:xfrm>
          <a:custGeom>
            <a:avLst/>
            <a:gdLst>
              <a:gd name="T0" fmla="*/ 0 w 12"/>
              <a:gd name="T1" fmla="*/ 77 h 154"/>
              <a:gd name="T2" fmla="*/ 1 w 12"/>
              <a:gd name="T3" fmla="*/ 121 h 154"/>
              <a:gd name="T4" fmla="*/ 3 w 12"/>
              <a:gd name="T5" fmla="*/ 147 h 154"/>
              <a:gd name="T6" fmla="*/ 5 w 12"/>
              <a:gd name="T7" fmla="*/ 152 h 154"/>
              <a:gd name="T8" fmla="*/ 6 w 12"/>
              <a:gd name="T9" fmla="*/ 154 h 154"/>
              <a:gd name="T10" fmla="*/ 8 w 12"/>
              <a:gd name="T11" fmla="*/ 149 h 154"/>
              <a:gd name="T12" fmla="*/ 9 w 12"/>
              <a:gd name="T13" fmla="*/ 138 h 154"/>
              <a:gd name="T14" fmla="*/ 12 w 12"/>
              <a:gd name="T15" fmla="*/ 77 h 154"/>
              <a:gd name="T16" fmla="*/ 9 w 12"/>
              <a:gd name="T17" fmla="*/ 14 h 154"/>
              <a:gd name="T18" fmla="*/ 8 w 12"/>
              <a:gd name="T19" fmla="*/ 5 h 154"/>
              <a:gd name="T20" fmla="*/ 6 w 12"/>
              <a:gd name="T21" fmla="*/ 0 h 154"/>
              <a:gd name="T22" fmla="*/ 5 w 12"/>
              <a:gd name="T23" fmla="*/ 1 h 154"/>
              <a:gd name="T24" fmla="*/ 3 w 12"/>
              <a:gd name="T25" fmla="*/ 8 h 154"/>
              <a:gd name="T26" fmla="*/ 1 w 12"/>
              <a:gd name="T27" fmla="*/ 34 h 154"/>
              <a:gd name="T28" fmla="*/ 0 w 12"/>
              <a:gd name="T29" fmla="*/ 77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2" h="154">
                <a:moveTo>
                  <a:pt x="0" y="77"/>
                </a:moveTo>
                <a:lnTo>
                  <a:pt x="1" y="121"/>
                </a:lnTo>
                <a:lnTo>
                  <a:pt x="3" y="147"/>
                </a:lnTo>
                <a:lnTo>
                  <a:pt x="5" y="152"/>
                </a:lnTo>
                <a:lnTo>
                  <a:pt x="6" y="154"/>
                </a:lnTo>
                <a:lnTo>
                  <a:pt x="8" y="149"/>
                </a:lnTo>
                <a:lnTo>
                  <a:pt x="9" y="138"/>
                </a:lnTo>
                <a:lnTo>
                  <a:pt x="12" y="77"/>
                </a:lnTo>
                <a:lnTo>
                  <a:pt x="9" y="14"/>
                </a:lnTo>
                <a:lnTo>
                  <a:pt x="8" y="5"/>
                </a:lnTo>
                <a:lnTo>
                  <a:pt x="6" y="0"/>
                </a:lnTo>
                <a:lnTo>
                  <a:pt x="5" y="1"/>
                </a:lnTo>
                <a:lnTo>
                  <a:pt x="3" y="8"/>
                </a:lnTo>
                <a:lnTo>
                  <a:pt x="1" y="34"/>
                </a:lnTo>
                <a:lnTo>
                  <a:pt x="0" y="7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42" name="Freeform 37"/>
          <p:cNvSpPr>
            <a:spLocks noEditPoints="1"/>
          </p:cNvSpPr>
          <p:nvPr/>
        </p:nvSpPr>
        <p:spPr bwMode="auto">
          <a:xfrm>
            <a:off x="6384925" y="1662113"/>
            <a:ext cx="134938" cy="269875"/>
          </a:xfrm>
          <a:custGeom>
            <a:avLst/>
            <a:gdLst>
              <a:gd name="T0" fmla="*/ 38 w 422"/>
              <a:gd name="T1" fmla="*/ 244 h 853"/>
              <a:gd name="T2" fmla="*/ 62 w 422"/>
              <a:gd name="T3" fmla="*/ 501 h 853"/>
              <a:gd name="T4" fmla="*/ 0 w 422"/>
              <a:gd name="T5" fmla="*/ 623 h 853"/>
              <a:gd name="T6" fmla="*/ 43 w 422"/>
              <a:gd name="T7" fmla="*/ 687 h 853"/>
              <a:gd name="T8" fmla="*/ 47 w 422"/>
              <a:gd name="T9" fmla="*/ 685 h 853"/>
              <a:gd name="T10" fmla="*/ 22 w 422"/>
              <a:gd name="T11" fmla="*/ 622 h 853"/>
              <a:gd name="T12" fmla="*/ 53 w 422"/>
              <a:gd name="T13" fmla="*/ 628 h 853"/>
              <a:gd name="T14" fmla="*/ 94 w 422"/>
              <a:gd name="T15" fmla="*/ 729 h 853"/>
              <a:gd name="T16" fmla="*/ 94 w 422"/>
              <a:gd name="T17" fmla="*/ 761 h 853"/>
              <a:gd name="T18" fmla="*/ 64 w 422"/>
              <a:gd name="T19" fmla="*/ 747 h 853"/>
              <a:gd name="T20" fmla="*/ 66 w 422"/>
              <a:gd name="T21" fmla="*/ 762 h 853"/>
              <a:gd name="T22" fmla="*/ 136 w 422"/>
              <a:gd name="T23" fmla="*/ 839 h 853"/>
              <a:gd name="T24" fmla="*/ 203 w 422"/>
              <a:gd name="T25" fmla="*/ 852 h 853"/>
              <a:gd name="T26" fmla="*/ 197 w 422"/>
              <a:gd name="T27" fmla="*/ 843 h 853"/>
              <a:gd name="T28" fmla="*/ 148 w 422"/>
              <a:gd name="T29" fmla="*/ 816 h 853"/>
              <a:gd name="T30" fmla="*/ 124 w 422"/>
              <a:gd name="T31" fmla="*/ 757 h 853"/>
              <a:gd name="T32" fmla="*/ 83 w 422"/>
              <a:gd name="T33" fmla="*/ 564 h 853"/>
              <a:gd name="T34" fmla="*/ 147 w 422"/>
              <a:gd name="T35" fmla="*/ 350 h 853"/>
              <a:gd name="T36" fmla="*/ 260 w 422"/>
              <a:gd name="T37" fmla="*/ 334 h 853"/>
              <a:gd name="T38" fmla="*/ 339 w 422"/>
              <a:gd name="T39" fmla="*/ 453 h 853"/>
              <a:gd name="T40" fmla="*/ 332 w 422"/>
              <a:gd name="T41" fmla="*/ 497 h 853"/>
              <a:gd name="T42" fmla="*/ 239 w 422"/>
              <a:gd name="T43" fmla="*/ 419 h 853"/>
              <a:gd name="T44" fmla="*/ 136 w 422"/>
              <a:gd name="T45" fmla="*/ 499 h 853"/>
              <a:gd name="T46" fmla="*/ 134 w 422"/>
              <a:gd name="T47" fmla="*/ 651 h 853"/>
              <a:gd name="T48" fmla="*/ 141 w 422"/>
              <a:gd name="T49" fmla="*/ 643 h 853"/>
              <a:gd name="T50" fmla="*/ 165 w 422"/>
              <a:gd name="T51" fmla="*/ 480 h 853"/>
              <a:gd name="T52" fmla="*/ 291 w 422"/>
              <a:gd name="T53" fmla="*/ 449 h 853"/>
              <a:gd name="T54" fmla="*/ 194 w 422"/>
              <a:gd name="T55" fmla="*/ 553 h 853"/>
              <a:gd name="T56" fmla="*/ 257 w 422"/>
              <a:gd name="T57" fmla="*/ 701 h 853"/>
              <a:gd name="T58" fmla="*/ 199 w 422"/>
              <a:gd name="T59" fmla="*/ 711 h 853"/>
              <a:gd name="T60" fmla="*/ 209 w 422"/>
              <a:gd name="T61" fmla="*/ 659 h 853"/>
              <a:gd name="T62" fmla="*/ 199 w 422"/>
              <a:gd name="T63" fmla="*/ 659 h 853"/>
              <a:gd name="T64" fmla="*/ 157 w 422"/>
              <a:gd name="T65" fmla="*/ 712 h 853"/>
              <a:gd name="T66" fmla="*/ 220 w 422"/>
              <a:gd name="T67" fmla="*/ 745 h 853"/>
              <a:gd name="T68" fmla="*/ 282 w 422"/>
              <a:gd name="T69" fmla="*/ 663 h 853"/>
              <a:gd name="T70" fmla="*/ 358 w 422"/>
              <a:gd name="T71" fmla="*/ 541 h 853"/>
              <a:gd name="T72" fmla="*/ 304 w 422"/>
              <a:gd name="T73" fmla="*/ 332 h 853"/>
              <a:gd name="T74" fmla="*/ 166 w 422"/>
              <a:gd name="T75" fmla="*/ 309 h 853"/>
              <a:gd name="T76" fmla="*/ 49 w 422"/>
              <a:gd name="T77" fmla="*/ 415 h 853"/>
              <a:gd name="T78" fmla="*/ 108 w 422"/>
              <a:gd name="T79" fmla="*/ 130 h 853"/>
              <a:gd name="T80" fmla="*/ 275 w 422"/>
              <a:gd name="T81" fmla="*/ 130 h 853"/>
              <a:gd name="T82" fmla="*/ 402 w 422"/>
              <a:gd name="T83" fmla="*/ 524 h 853"/>
              <a:gd name="T84" fmla="*/ 343 w 422"/>
              <a:gd name="T85" fmla="*/ 801 h 853"/>
              <a:gd name="T86" fmla="*/ 340 w 422"/>
              <a:gd name="T87" fmla="*/ 825 h 853"/>
              <a:gd name="T88" fmla="*/ 422 w 422"/>
              <a:gd name="T89" fmla="*/ 651 h 853"/>
              <a:gd name="T90" fmla="*/ 365 w 422"/>
              <a:gd name="T91" fmla="*/ 148 h 853"/>
              <a:gd name="T92" fmla="*/ 188 w 422"/>
              <a:gd name="T93" fmla="*/ 0 h 853"/>
              <a:gd name="T94" fmla="*/ 264 w 422"/>
              <a:gd name="T95" fmla="*/ 47 h 853"/>
              <a:gd name="T96" fmla="*/ 341 w 422"/>
              <a:gd name="T97" fmla="*/ 144 h 853"/>
              <a:gd name="T98" fmla="*/ 362 w 422"/>
              <a:gd name="T99" fmla="*/ 187 h 853"/>
              <a:gd name="T100" fmla="*/ 303 w 422"/>
              <a:gd name="T101" fmla="*/ 126 h 853"/>
              <a:gd name="T102" fmla="*/ 124 w 422"/>
              <a:gd name="T103" fmla="*/ 70 h 853"/>
              <a:gd name="T104" fmla="*/ 103 w 422"/>
              <a:gd name="T105" fmla="*/ 86 h 853"/>
              <a:gd name="T106" fmla="*/ 122 w 422"/>
              <a:gd name="T107" fmla="*/ 58 h 853"/>
              <a:gd name="T108" fmla="*/ 264 w 422"/>
              <a:gd name="T109" fmla="*/ 47 h 853"/>
              <a:gd name="T110" fmla="*/ 306 w 422"/>
              <a:gd name="T111" fmla="*/ 605 h 853"/>
              <a:gd name="T112" fmla="*/ 226 w 422"/>
              <a:gd name="T113" fmla="*/ 599 h 853"/>
              <a:gd name="T114" fmla="*/ 246 w 422"/>
              <a:gd name="T115" fmla="*/ 499 h 853"/>
              <a:gd name="T116" fmla="*/ 304 w 422"/>
              <a:gd name="T117" fmla="*/ 520 h 8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422" h="853">
                <a:moveTo>
                  <a:pt x="115" y="40"/>
                </a:moveTo>
                <a:lnTo>
                  <a:pt x="38" y="244"/>
                </a:lnTo>
                <a:lnTo>
                  <a:pt x="56" y="415"/>
                </a:lnTo>
                <a:lnTo>
                  <a:pt x="62" y="501"/>
                </a:lnTo>
                <a:lnTo>
                  <a:pt x="18" y="596"/>
                </a:lnTo>
                <a:lnTo>
                  <a:pt x="0" y="623"/>
                </a:lnTo>
                <a:lnTo>
                  <a:pt x="22" y="664"/>
                </a:lnTo>
                <a:lnTo>
                  <a:pt x="43" y="687"/>
                </a:lnTo>
                <a:lnTo>
                  <a:pt x="51" y="695"/>
                </a:lnTo>
                <a:lnTo>
                  <a:pt x="47" y="685"/>
                </a:lnTo>
                <a:lnTo>
                  <a:pt x="34" y="657"/>
                </a:lnTo>
                <a:lnTo>
                  <a:pt x="22" y="622"/>
                </a:lnTo>
                <a:lnTo>
                  <a:pt x="31" y="607"/>
                </a:lnTo>
                <a:lnTo>
                  <a:pt x="53" y="628"/>
                </a:lnTo>
                <a:lnTo>
                  <a:pt x="77" y="677"/>
                </a:lnTo>
                <a:lnTo>
                  <a:pt x="94" y="729"/>
                </a:lnTo>
                <a:lnTo>
                  <a:pt x="99" y="756"/>
                </a:lnTo>
                <a:lnTo>
                  <a:pt x="94" y="761"/>
                </a:lnTo>
                <a:lnTo>
                  <a:pt x="74" y="752"/>
                </a:lnTo>
                <a:lnTo>
                  <a:pt x="64" y="747"/>
                </a:lnTo>
                <a:lnTo>
                  <a:pt x="62" y="751"/>
                </a:lnTo>
                <a:lnTo>
                  <a:pt x="66" y="762"/>
                </a:lnTo>
                <a:lnTo>
                  <a:pt x="79" y="779"/>
                </a:lnTo>
                <a:lnTo>
                  <a:pt x="136" y="839"/>
                </a:lnTo>
                <a:lnTo>
                  <a:pt x="192" y="853"/>
                </a:lnTo>
                <a:lnTo>
                  <a:pt x="203" y="852"/>
                </a:lnTo>
                <a:lnTo>
                  <a:pt x="205" y="849"/>
                </a:lnTo>
                <a:lnTo>
                  <a:pt x="197" y="843"/>
                </a:lnTo>
                <a:lnTo>
                  <a:pt x="181" y="835"/>
                </a:lnTo>
                <a:lnTo>
                  <a:pt x="148" y="816"/>
                </a:lnTo>
                <a:lnTo>
                  <a:pt x="135" y="797"/>
                </a:lnTo>
                <a:lnTo>
                  <a:pt x="124" y="757"/>
                </a:lnTo>
                <a:lnTo>
                  <a:pt x="104" y="689"/>
                </a:lnTo>
                <a:lnTo>
                  <a:pt x="83" y="564"/>
                </a:lnTo>
                <a:lnTo>
                  <a:pt x="101" y="442"/>
                </a:lnTo>
                <a:lnTo>
                  <a:pt x="147" y="350"/>
                </a:lnTo>
                <a:lnTo>
                  <a:pt x="214" y="314"/>
                </a:lnTo>
                <a:lnTo>
                  <a:pt x="260" y="334"/>
                </a:lnTo>
                <a:lnTo>
                  <a:pt x="305" y="386"/>
                </a:lnTo>
                <a:lnTo>
                  <a:pt x="339" y="453"/>
                </a:lnTo>
                <a:lnTo>
                  <a:pt x="348" y="492"/>
                </a:lnTo>
                <a:lnTo>
                  <a:pt x="332" y="497"/>
                </a:lnTo>
                <a:lnTo>
                  <a:pt x="294" y="463"/>
                </a:lnTo>
                <a:lnTo>
                  <a:pt x="239" y="419"/>
                </a:lnTo>
                <a:lnTo>
                  <a:pt x="192" y="427"/>
                </a:lnTo>
                <a:lnTo>
                  <a:pt x="136" y="499"/>
                </a:lnTo>
                <a:lnTo>
                  <a:pt x="131" y="621"/>
                </a:lnTo>
                <a:lnTo>
                  <a:pt x="134" y="651"/>
                </a:lnTo>
                <a:lnTo>
                  <a:pt x="138" y="660"/>
                </a:lnTo>
                <a:lnTo>
                  <a:pt x="141" y="643"/>
                </a:lnTo>
                <a:lnTo>
                  <a:pt x="144" y="603"/>
                </a:lnTo>
                <a:lnTo>
                  <a:pt x="165" y="480"/>
                </a:lnTo>
                <a:lnTo>
                  <a:pt x="233" y="449"/>
                </a:lnTo>
                <a:lnTo>
                  <a:pt x="291" y="449"/>
                </a:lnTo>
                <a:lnTo>
                  <a:pt x="242" y="485"/>
                </a:lnTo>
                <a:lnTo>
                  <a:pt x="194" y="553"/>
                </a:lnTo>
                <a:lnTo>
                  <a:pt x="226" y="639"/>
                </a:lnTo>
                <a:lnTo>
                  <a:pt x="257" y="701"/>
                </a:lnTo>
                <a:lnTo>
                  <a:pt x="223" y="720"/>
                </a:lnTo>
                <a:lnTo>
                  <a:pt x="199" y="711"/>
                </a:lnTo>
                <a:lnTo>
                  <a:pt x="201" y="679"/>
                </a:lnTo>
                <a:lnTo>
                  <a:pt x="209" y="659"/>
                </a:lnTo>
                <a:lnTo>
                  <a:pt x="209" y="652"/>
                </a:lnTo>
                <a:lnTo>
                  <a:pt x="199" y="659"/>
                </a:lnTo>
                <a:lnTo>
                  <a:pt x="178" y="679"/>
                </a:lnTo>
                <a:lnTo>
                  <a:pt x="157" y="712"/>
                </a:lnTo>
                <a:lnTo>
                  <a:pt x="156" y="740"/>
                </a:lnTo>
                <a:lnTo>
                  <a:pt x="220" y="745"/>
                </a:lnTo>
                <a:lnTo>
                  <a:pt x="271" y="695"/>
                </a:lnTo>
                <a:lnTo>
                  <a:pt x="282" y="663"/>
                </a:lnTo>
                <a:lnTo>
                  <a:pt x="312" y="630"/>
                </a:lnTo>
                <a:lnTo>
                  <a:pt x="358" y="541"/>
                </a:lnTo>
                <a:lnTo>
                  <a:pt x="352" y="428"/>
                </a:lnTo>
                <a:lnTo>
                  <a:pt x="304" y="332"/>
                </a:lnTo>
                <a:lnTo>
                  <a:pt x="223" y="291"/>
                </a:lnTo>
                <a:lnTo>
                  <a:pt x="166" y="309"/>
                </a:lnTo>
                <a:lnTo>
                  <a:pt x="108" y="352"/>
                </a:lnTo>
                <a:lnTo>
                  <a:pt x="49" y="415"/>
                </a:lnTo>
                <a:lnTo>
                  <a:pt x="63" y="293"/>
                </a:lnTo>
                <a:lnTo>
                  <a:pt x="108" y="130"/>
                </a:lnTo>
                <a:lnTo>
                  <a:pt x="183" y="65"/>
                </a:lnTo>
                <a:lnTo>
                  <a:pt x="275" y="130"/>
                </a:lnTo>
                <a:lnTo>
                  <a:pt x="366" y="266"/>
                </a:lnTo>
                <a:lnTo>
                  <a:pt x="402" y="524"/>
                </a:lnTo>
                <a:lnTo>
                  <a:pt x="364" y="765"/>
                </a:lnTo>
                <a:lnTo>
                  <a:pt x="343" y="801"/>
                </a:lnTo>
                <a:lnTo>
                  <a:pt x="336" y="822"/>
                </a:lnTo>
                <a:lnTo>
                  <a:pt x="340" y="825"/>
                </a:lnTo>
                <a:lnTo>
                  <a:pt x="357" y="815"/>
                </a:lnTo>
                <a:lnTo>
                  <a:pt x="422" y="651"/>
                </a:lnTo>
                <a:lnTo>
                  <a:pt x="418" y="375"/>
                </a:lnTo>
                <a:lnTo>
                  <a:pt x="365" y="148"/>
                </a:lnTo>
                <a:lnTo>
                  <a:pt x="278" y="34"/>
                </a:lnTo>
                <a:lnTo>
                  <a:pt x="188" y="0"/>
                </a:lnTo>
                <a:lnTo>
                  <a:pt x="115" y="40"/>
                </a:lnTo>
                <a:close/>
                <a:moveTo>
                  <a:pt x="264" y="47"/>
                </a:moveTo>
                <a:lnTo>
                  <a:pt x="301" y="87"/>
                </a:lnTo>
                <a:lnTo>
                  <a:pt x="341" y="144"/>
                </a:lnTo>
                <a:lnTo>
                  <a:pt x="361" y="178"/>
                </a:lnTo>
                <a:lnTo>
                  <a:pt x="362" y="187"/>
                </a:lnTo>
                <a:lnTo>
                  <a:pt x="344" y="170"/>
                </a:lnTo>
                <a:lnTo>
                  <a:pt x="303" y="126"/>
                </a:lnTo>
                <a:lnTo>
                  <a:pt x="200" y="48"/>
                </a:lnTo>
                <a:lnTo>
                  <a:pt x="124" y="70"/>
                </a:lnTo>
                <a:lnTo>
                  <a:pt x="108" y="83"/>
                </a:lnTo>
                <a:lnTo>
                  <a:pt x="103" y="86"/>
                </a:lnTo>
                <a:lnTo>
                  <a:pt x="107" y="78"/>
                </a:lnTo>
                <a:lnTo>
                  <a:pt x="122" y="58"/>
                </a:lnTo>
                <a:lnTo>
                  <a:pt x="187" y="21"/>
                </a:lnTo>
                <a:lnTo>
                  <a:pt x="264" y="47"/>
                </a:lnTo>
                <a:close/>
                <a:moveTo>
                  <a:pt x="316" y="562"/>
                </a:moveTo>
                <a:lnTo>
                  <a:pt x="306" y="605"/>
                </a:lnTo>
                <a:lnTo>
                  <a:pt x="275" y="625"/>
                </a:lnTo>
                <a:lnTo>
                  <a:pt x="226" y="599"/>
                </a:lnTo>
                <a:lnTo>
                  <a:pt x="223" y="526"/>
                </a:lnTo>
                <a:lnTo>
                  <a:pt x="246" y="499"/>
                </a:lnTo>
                <a:lnTo>
                  <a:pt x="277" y="498"/>
                </a:lnTo>
                <a:lnTo>
                  <a:pt x="304" y="520"/>
                </a:lnTo>
                <a:lnTo>
                  <a:pt x="316" y="56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43" name="Freeform 38"/>
          <p:cNvSpPr>
            <a:spLocks/>
          </p:cNvSpPr>
          <p:nvPr/>
        </p:nvSpPr>
        <p:spPr bwMode="auto">
          <a:xfrm>
            <a:off x="6369050" y="1697038"/>
            <a:ext cx="19050" cy="46038"/>
          </a:xfrm>
          <a:custGeom>
            <a:avLst/>
            <a:gdLst>
              <a:gd name="T0" fmla="*/ 0 w 61"/>
              <a:gd name="T1" fmla="*/ 0 h 146"/>
              <a:gd name="T2" fmla="*/ 9 w 61"/>
              <a:gd name="T3" fmla="*/ 44 h 146"/>
              <a:gd name="T4" fmla="*/ 31 w 61"/>
              <a:gd name="T5" fmla="*/ 102 h 146"/>
              <a:gd name="T6" fmla="*/ 54 w 61"/>
              <a:gd name="T7" fmla="*/ 145 h 146"/>
              <a:gd name="T8" fmla="*/ 61 w 61"/>
              <a:gd name="T9" fmla="*/ 146 h 146"/>
              <a:gd name="T10" fmla="*/ 54 w 61"/>
              <a:gd name="T11" fmla="*/ 111 h 146"/>
              <a:gd name="T12" fmla="*/ 31 w 61"/>
              <a:gd name="T13" fmla="*/ 46 h 146"/>
              <a:gd name="T14" fmla="*/ 10 w 61"/>
              <a:gd name="T15" fmla="*/ 0 h 146"/>
              <a:gd name="T16" fmla="*/ 0 w 61"/>
              <a:gd name="T17" fmla="*/ 0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1" h="146">
                <a:moveTo>
                  <a:pt x="0" y="0"/>
                </a:moveTo>
                <a:lnTo>
                  <a:pt x="9" y="44"/>
                </a:lnTo>
                <a:lnTo>
                  <a:pt x="31" y="102"/>
                </a:lnTo>
                <a:lnTo>
                  <a:pt x="54" y="145"/>
                </a:lnTo>
                <a:lnTo>
                  <a:pt x="61" y="146"/>
                </a:lnTo>
                <a:lnTo>
                  <a:pt x="54" y="111"/>
                </a:lnTo>
                <a:lnTo>
                  <a:pt x="31" y="46"/>
                </a:lnTo>
                <a:lnTo>
                  <a:pt x="1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44" name="Freeform 39"/>
          <p:cNvSpPr>
            <a:spLocks/>
          </p:cNvSpPr>
          <p:nvPr/>
        </p:nvSpPr>
        <p:spPr bwMode="auto">
          <a:xfrm>
            <a:off x="8075613" y="1735138"/>
            <a:ext cx="6350" cy="15875"/>
          </a:xfrm>
          <a:custGeom>
            <a:avLst/>
            <a:gdLst>
              <a:gd name="T0" fmla="*/ 0 w 18"/>
              <a:gd name="T1" fmla="*/ 29 h 53"/>
              <a:gd name="T2" fmla="*/ 1 w 18"/>
              <a:gd name="T3" fmla="*/ 45 h 53"/>
              <a:gd name="T4" fmla="*/ 4 w 18"/>
              <a:gd name="T5" fmla="*/ 53 h 53"/>
              <a:gd name="T6" fmla="*/ 9 w 18"/>
              <a:gd name="T7" fmla="*/ 52 h 53"/>
              <a:gd name="T8" fmla="*/ 13 w 18"/>
              <a:gd name="T9" fmla="*/ 43 h 53"/>
              <a:gd name="T10" fmla="*/ 18 w 18"/>
              <a:gd name="T11" fmla="*/ 18 h 53"/>
              <a:gd name="T12" fmla="*/ 11 w 18"/>
              <a:gd name="T13" fmla="*/ 0 h 53"/>
              <a:gd name="T14" fmla="*/ 2 w 18"/>
              <a:gd name="T15" fmla="*/ 2 h 53"/>
              <a:gd name="T16" fmla="*/ 0 w 18"/>
              <a:gd name="T17" fmla="*/ 29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" h="53">
                <a:moveTo>
                  <a:pt x="0" y="29"/>
                </a:moveTo>
                <a:lnTo>
                  <a:pt x="1" y="45"/>
                </a:lnTo>
                <a:lnTo>
                  <a:pt x="4" y="53"/>
                </a:lnTo>
                <a:lnTo>
                  <a:pt x="9" y="52"/>
                </a:lnTo>
                <a:lnTo>
                  <a:pt x="13" y="43"/>
                </a:lnTo>
                <a:lnTo>
                  <a:pt x="18" y="18"/>
                </a:lnTo>
                <a:lnTo>
                  <a:pt x="11" y="0"/>
                </a:lnTo>
                <a:lnTo>
                  <a:pt x="2" y="2"/>
                </a:lnTo>
                <a:lnTo>
                  <a:pt x="0" y="2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45" name="Freeform 40"/>
          <p:cNvSpPr>
            <a:spLocks/>
          </p:cNvSpPr>
          <p:nvPr/>
        </p:nvSpPr>
        <p:spPr bwMode="auto">
          <a:xfrm>
            <a:off x="8069263" y="1778000"/>
            <a:ext cx="4763" cy="15875"/>
          </a:xfrm>
          <a:custGeom>
            <a:avLst/>
            <a:gdLst>
              <a:gd name="T0" fmla="*/ 0 w 18"/>
              <a:gd name="T1" fmla="*/ 29 h 53"/>
              <a:gd name="T2" fmla="*/ 1 w 18"/>
              <a:gd name="T3" fmla="*/ 45 h 53"/>
              <a:gd name="T4" fmla="*/ 5 w 18"/>
              <a:gd name="T5" fmla="*/ 53 h 53"/>
              <a:gd name="T6" fmla="*/ 9 w 18"/>
              <a:gd name="T7" fmla="*/ 52 h 53"/>
              <a:gd name="T8" fmla="*/ 14 w 18"/>
              <a:gd name="T9" fmla="*/ 43 h 53"/>
              <a:gd name="T10" fmla="*/ 18 w 18"/>
              <a:gd name="T11" fmla="*/ 18 h 53"/>
              <a:gd name="T12" fmla="*/ 12 w 18"/>
              <a:gd name="T13" fmla="*/ 0 h 53"/>
              <a:gd name="T14" fmla="*/ 3 w 18"/>
              <a:gd name="T15" fmla="*/ 2 h 53"/>
              <a:gd name="T16" fmla="*/ 0 w 18"/>
              <a:gd name="T17" fmla="*/ 29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" h="53">
                <a:moveTo>
                  <a:pt x="0" y="29"/>
                </a:moveTo>
                <a:lnTo>
                  <a:pt x="1" y="45"/>
                </a:lnTo>
                <a:lnTo>
                  <a:pt x="5" y="53"/>
                </a:lnTo>
                <a:lnTo>
                  <a:pt x="9" y="52"/>
                </a:lnTo>
                <a:lnTo>
                  <a:pt x="14" y="43"/>
                </a:lnTo>
                <a:lnTo>
                  <a:pt x="18" y="18"/>
                </a:lnTo>
                <a:lnTo>
                  <a:pt x="12" y="0"/>
                </a:lnTo>
                <a:lnTo>
                  <a:pt x="3" y="2"/>
                </a:lnTo>
                <a:lnTo>
                  <a:pt x="0" y="2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46" name="Freeform 41"/>
          <p:cNvSpPr>
            <a:spLocks/>
          </p:cNvSpPr>
          <p:nvPr/>
        </p:nvSpPr>
        <p:spPr bwMode="auto">
          <a:xfrm>
            <a:off x="8061325" y="1806575"/>
            <a:ext cx="6350" cy="15875"/>
          </a:xfrm>
          <a:custGeom>
            <a:avLst/>
            <a:gdLst>
              <a:gd name="T0" fmla="*/ 0 w 18"/>
              <a:gd name="T1" fmla="*/ 29 h 53"/>
              <a:gd name="T2" fmla="*/ 1 w 18"/>
              <a:gd name="T3" fmla="*/ 45 h 53"/>
              <a:gd name="T4" fmla="*/ 4 w 18"/>
              <a:gd name="T5" fmla="*/ 53 h 53"/>
              <a:gd name="T6" fmla="*/ 9 w 18"/>
              <a:gd name="T7" fmla="*/ 52 h 53"/>
              <a:gd name="T8" fmla="*/ 13 w 18"/>
              <a:gd name="T9" fmla="*/ 43 h 53"/>
              <a:gd name="T10" fmla="*/ 18 w 18"/>
              <a:gd name="T11" fmla="*/ 18 h 53"/>
              <a:gd name="T12" fmla="*/ 11 w 18"/>
              <a:gd name="T13" fmla="*/ 0 h 53"/>
              <a:gd name="T14" fmla="*/ 2 w 18"/>
              <a:gd name="T15" fmla="*/ 2 h 53"/>
              <a:gd name="T16" fmla="*/ 0 w 18"/>
              <a:gd name="T17" fmla="*/ 29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" h="53">
                <a:moveTo>
                  <a:pt x="0" y="29"/>
                </a:moveTo>
                <a:lnTo>
                  <a:pt x="1" y="45"/>
                </a:lnTo>
                <a:lnTo>
                  <a:pt x="4" y="53"/>
                </a:lnTo>
                <a:lnTo>
                  <a:pt x="9" y="52"/>
                </a:lnTo>
                <a:lnTo>
                  <a:pt x="13" y="43"/>
                </a:lnTo>
                <a:lnTo>
                  <a:pt x="18" y="18"/>
                </a:lnTo>
                <a:lnTo>
                  <a:pt x="11" y="0"/>
                </a:lnTo>
                <a:lnTo>
                  <a:pt x="2" y="2"/>
                </a:lnTo>
                <a:lnTo>
                  <a:pt x="0" y="2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47" name="Freeform 42"/>
          <p:cNvSpPr>
            <a:spLocks/>
          </p:cNvSpPr>
          <p:nvPr/>
        </p:nvSpPr>
        <p:spPr bwMode="auto">
          <a:xfrm>
            <a:off x="8034338" y="1841500"/>
            <a:ext cx="22225" cy="96838"/>
          </a:xfrm>
          <a:custGeom>
            <a:avLst/>
            <a:gdLst>
              <a:gd name="T0" fmla="*/ 47 w 72"/>
              <a:gd name="T1" fmla="*/ 54 h 304"/>
              <a:gd name="T2" fmla="*/ 31 w 72"/>
              <a:gd name="T3" fmla="*/ 126 h 304"/>
              <a:gd name="T4" fmla="*/ 11 w 72"/>
              <a:gd name="T5" fmla="*/ 207 h 304"/>
              <a:gd name="T6" fmla="*/ 0 w 72"/>
              <a:gd name="T7" fmla="*/ 272 h 304"/>
              <a:gd name="T8" fmla="*/ 0 w 72"/>
              <a:gd name="T9" fmla="*/ 304 h 304"/>
              <a:gd name="T10" fmla="*/ 19 w 72"/>
              <a:gd name="T11" fmla="*/ 267 h 304"/>
              <a:gd name="T12" fmla="*/ 47 w 72"/>
              <a:gd name="T13" fmla="*/ 162 h 304"/>
              <a:gd name="T14" fmla="*/ 69 w 72"/>
              <a:gd name="T15" fmla="*/ 50 h 304"/>
              <a:gd name="T16" fmla="*/ 72 w 72"/>
              <a:gd name="T17" fmla="*/ 0 h 304"/>
              <a:gd name="T18" fmla="*/ 62 w 72"/>
              <a:gd name="T19" fmla="*/ 12 h 304"/>
              <a:gd name="T20" fmla="*/ 47 w 72"/>
              <a:gd name="T21" fmla="*/ 54 h 3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2" h="304">
                <a:moveTo>
                  <a:pt x="47" y="54"/>
                </a:moveTo>
                <a:lnTo>
                  <a:pt x="31" y="126"/>
                </a:lnTo>
                <a:lnTo>
                  <a:pt x="11" y="207"/>
                </a:lnTo>
                <a:lnTo>
                  <a:pt x="0" y="272"/>
                </a:lnTo>
                <a:lnTo>
                  <a:pt x="0" y="304"/>
                </a:lnTo>
                <a:lnTo>
                  <a:pt x="19" y="267"/>
                </a:lnTo>
                <a:lnTo>
                  <a:pt x="47" y="162"/>
                </a:lnTo>
                <a:lnTo>
                  <a:pt x="69" y="50"/>
                </a:lnTo>
                <a:lnTo>
                  <a:pt x="72" y="0"/>
                </a:lnTo>
                <a:lnTo>
                  <a:pt x="62" y="12"/>
                </a:lnTo>
                <a:lnTo>
                  <a:pt x="47" y="5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48" name="Freeform 43"/>
          <p:cNvSpPr>
            <a:spLocks/>
          </p:cNvSpPr>
          <p:nvPr/>
        </p:nvSpPr>
        <p:spPr bwMode="auto">
          <a:xfrm>
            <a:off x="6376988" y="1900238"/>
            <a:ext cx="15875" cy="44450"/>
          </a:xfrm>
          <a:custGeom>
            <a:avLst/>
            <a:gdLst>
              <a:gd name="T0" fmla="*/ 16 w 50"/>
              <a:gd name="T1" fmla="*/ 63 h 144"/>
              <a:gd name="T2" fmla="*/ 1 w 50"/>
              <a:gd name="T3" fmla="*/ 117 h 144"/>
              <a:gd name="T4" fmla="*/ 0 w 50"/>
              <a:gd name="T5" fmla="*/ 144 h 144"/>
              <a:gd name="T6" fmla="*/ 13 w 50"/>
              <a:gd name="T7" fmla="*/ 129 h 144"/>
              <a:gd name="T8" fmla="*/ 34 w 50"/>
              <a:gd name="T9" fmla="*/ 81 h 144"/>
              <a:gd name="T10" fmla="*/ 48 w 50"/>
              <a:gd name="T11" fmla="*/ 27 h 144"/>
              <a:gd name="T12" fmla="*/ 50 w 50"/>
              <a:gd name="T13" fmla="*/ 0 h 144"/>
              <a:gd name="T14" fmla="*/ 36 w 50"/>
              <a:gd name="T15" fmla="*/ 14 h 144"/>
              <a:gd name="T16" fmla="*/ 16 w 50"/>
              <a:gd name="T17" fmla="*/ 63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0" h="144">
                <a:moveTo>
                  <a:pt x="16" y="63"/>
                </a:moveTo>
                <a:lnTo>
                  <a:pt x="1" y="117"/>
                </a:lnTo>
                <a:lnTo>
                  <a:pt x="0" y="144"/>
                </a:lnTo>
                <a:lnTo>
                  <a:pt x="13" y="129"/>
                </a:lnTo>
                <a:lnTo>
                  <a:pt x="34" y="81"/>
                </a:lnTo>
                <a:lnTo>
                  <a:pt x="48" y="27"/>
                </a:lnTo>
                <a:lnTo>
                  <a:pt x="50" y="0"/>
                </a:lnTo>
                <a:lnTo>
                  <a:pt x="36" y="14"/>
                </a:lnTo>
                <a:lnTo>
                  <a:pt x="16" y="6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49" name="Freeform 44"/>
          <p:cNvSpPr>
            <a:spLocks/>
          </p:cNvSpPr>
          <p:nvPr/>
        </p:nvSpPr>
        <p:spPr bwMode="auto">
          <a:xfrm>
            <a:off x="6240463" y="1936750"/>
            <a:ext cx="4763" cy="49213"/>
          </a:xfrm>
          <a:custGeom>
            <a:avLst/>
            <a:gdLst>
              <a:gd name="T0" fmla="*/ 0 w 13"/>
              <a:gd name="T1" fmla="*/ 77 h 154"/>
              <a:gd name="T2" fmla="*/ 1 w 13"/>
              <a:gd name="T3" fmla="*/ 121 h 154"/>
              <a:gd name="T4" fmla="*/ 4 w 13"/>
              <a:gd name="T5" fmla="*/ 147 h 154"/>
              <a:gd name="T6" fmla="*/ 5 w 13"/>
              <a:gd name="T7" fmla="*/ 153 h 154"/>
              <a:gd name="T8" fmla="*/ 6 w 13"/>
              <a:gd name="T9" fmla="*/ 154 h 154"/>
              <a:gd name="T10" fmla="*/ 8 w 13"/>
              <a:gd name="T11" fmla="*/ 149 h 154"/>
              <a:gd name="T12" fmla="*/ 9 w 13"/>
              <a:gd name="T13" fmla="*/ 138 h 154"/>
              <a:gd name="T14" fmla="*/ 13 w 13"/>
              <a:gd name="T15" fmla="*/ 77 h 154"/>
              <a:gd name="T16" fmla="*/ 9 w 13"/>
              <a:gd name="T17" fmla="*/ 14 h 154"/>
              <a:gd name="T18" fmla="*/ 8 w 13"/>
              <a:gd name="T19" fmla="*/ 5 h 154"/>
              <a:gd name="T20" fmla="*/ 6 w 13"/>
              <a:gd name="T21" fmla="*/ 0 h 154"/>
              <a:gd name="T22" fmla="*/ 5 w 13"/>
              <a:gd name="T23" fmla="*/ 1 h 154"/>
              <a:gd name="T24" fmla="*/ 4 w 13"/>
              <a:gd name="T25" fmla="*/ 8 h 154"/>
              <a:gd name="T26" fmla="*/ 1 w 13"/>
              <a:gd name="T27" fmla="*/ 34 h 154"/>
              <a:gd name="T28" fmla="*/ 0 w 13"/>
              <a:gd name="T29" fmla="*/ 77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3" h="154">
                <a:moveTo>
                  <a:pt x="0" y="77"/>
                </a:moveTo>
                <a:lnTo>
                  <a:pt x="1" y="121"/>
                </a:lnTo>
                <a:lnTo>
                  <a:pt x="4" y="147"/>
                </a:lnTo>
                <a:lnTo>
                  <a:pt x="5" y="153"/>
                </a:lnTo>
                <a:lnTo>
                  <a:pt x="6" y="154"/>
                </a:lnTo>
                <a:lnTo>
                  <a:pt x="8" y="149"/>
                </a:lnTo>
                <a:lnTo>
                  <a:pt x="9" y="138"/>
                </a:lnTo>
                <a:lnTo>
                  <a:pt x="13" y="77"/>
                </a:lnTo>
                <a:lnTo>
                  <a:pt x="9" y="14"/>
                </a:lnTo>
                <a:lnTo>
                  <a:pt x="8" y="5"/>
                </a:lnTo>
                <a:lnTo>
                  <a:pt x="6" y="0"/>
                </a:lnTo>
                <a:lnTo>
                  <a:pt x="5" y="1"/>
                </a:lnTo>
                <a:lnTo>
                  <a:pt x="4" y="8"/>
                </a:lnTo>
                <a:lnTo>
                  <a:pt x="1" y="34"/>
                </a:lnTo>
                <a:lnTo>
                  <a:pt x="0" y="7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50" name="Freeform 45"/>
          <p:cNvSpPr>
            <a:spLocks/>
          </p:cNvSpPr>
          <p:nvPr/>
        </p:nvSpPr>
        <p:spPr bwMode="auto">
          <a:xfrm>
            <a:off x="6246813" y="2009775"/>
            <a:ext cx="4763" cy="25400"/>
          </a:xfrm>
          <a:custGeom>
            <a:avLst/>
            <a:gdLst>
              <a:gd name="T0" fmla="*/ 0 w 14"/>
              <a:gd name="T1" fmla="*/ 41 h 79"/>
              <a:gd name="T2" fmla="*/ 1 w 14"/>
              <a:gd name="T3" fmla="*/ 63 h 79"/>
              <a:gd name="T4" fmla="*/ 3 w 14"/>
              <a:gd name="T5" fmla="*/ 77 h 79"/>
              <a:gd name="T6" fmla="*/ 4 w 14"/>
              <a:gd name="T7" fmla="*/ 79 h 79"/>
              <a:gd name="T8" fmla="*/ 6 w 14"/>
              <a:gd name="T9" fmla="*/ 79 h 79"/>
              <a:gd name="T10" fmla="*/ 9 w 14"/>
              <a:gd name="T11" fmla="*/ 75 h 79"/>
              <a:gd name="T12" fmla="*/ 11 w 14"/>
              <a:gd name="T13" fmla="*/ 68 h 79"/>
              <a:gd name="T14" fmla="*/ 14 w 14"/>
              <a:gd name="T15" fmla="*/ 33 h 79"/>
              <a:gd name="T16" fmla="*/ 11 w 14"/>
              <a:gd name="T17" fmla="*/ 0 h 79"/>
              <a:gd name="T18" fmla="*/ 3 w 14"/>
              <a:gd name="T19" fmla="*/ 1 h 79"/>
              <a:gd name="T20" fmla="*/ 0 w 14"/>
              <a:gd name="T21" fmla="*/ 41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4" h="79">
                <a:moveTo>
                  <a:pt x="0" y="41"/>
                </a:moveTo>
                <a:lnTo>
                  <a:pt x="1" y="63"/>
                </a:lnTo>
                <a:lnTo>
                  <a:pt x="3" y="77"/>
                </a:lnTo>
                <a:lnTo>
                  <a:pt x="4" y="79"/>
                </a:lnTo>
                <a:lnTo>
                  <a:pt x="6" y="79"/>
                </a:lnTo>
                <a:lnTo>
                  <a:pt x="9" y="75"/>
                </a:lnTo>
                <a:lnTo>
                  <a:pt x="11" y="68"/>
                </a:lnTo>
                <a:lnTo>
                  <a:pt x="14" y="33"/>
                </a:lnTo>
                <a:lnTo>
                  <a:pt x="11" y="0"/>
                </a:lnTo>
                <a:lnTo>
                  <a:pt x="3" y="1"/>
                </a:lnTo>
                <a:lnTo>
                  <a:pt x="0" y="4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51" name="Freeform 46"/>
          <p:cNvSpPr>
            <a:spLocks/>
          </p:cNvSpPr>
          <p:nvPr/>
        </p:nvSpPr>
        <p:spPr bwMode="auto">
          <a:xfrm>
            <a:off x="7997825" y="2016125"/>
            <a:ext cx="11113" cy="17463"/>
          </a:xfrm>
          <a:custGeom>
            <a:avLst/>
            <a:gdLst>
              <a:gd name="T0" fmla="*/ 8 w 36"/>
              <a:gd name="T1" fmla="*/ 27 h 55"/>
              <a:gd name="T2" fmla="*/ 1 w 36"/>
              <a:gd name="T3" fmla="*/ 47 h 55"/>
              <a:gd name="T4" fmla="*/ 0 w 36"/>
              <a:gd name="T5" fmla="*/ 55 h 55"/>
              <a:gd name="T6" fmla="*/ 5 w 36"/>
              <a:gd name="T7" fmla="*/ 52 h 55"/>
              <a:gd name="T8" fmla="*/ 19 w 36"/>
              <a:gd name="T9" fmla="*/ 41 h 55"/>
              <a:gd name="T10" fmla="*/ 36 w 36"/>
              <a:gd name="T11" fmla="*/ 17 h 55"/>
              <a:gd name="T12" fmla="*/ 35 w 36"/>
              <a:gd name="T13" fmla="*/ 0 h 55"/>
              <a:gd name="T14" fmla="*/ 21 w 36"/>
              <a:gd name="T15" fmla="*/ 4 h 55"/>
              <a:gd name="T16" fmla="*/ 8 w 36"/>
              <a:gd name="T17" fmla="*/ 27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6" h="55">
                <a:moveTo>
                  <a:pt x="8" y="27"/>
                </a:moveTo>
                <a:lnTo>
                  <a:pt x="1" y="47"/>
                </a:lnTo>
                <a:lnTo>
                  <a:pt x="0" y="55"/>
                </a:lnTo>
                <a:lnTo>
                  <a:pt x="5" y="52"/>
                </a:lnTo>
                <a:lnTo>
                  <a:pt x="19" y="41"/>
                </a:lnTo>
                <a:lnTo>
                  <a:pt x="36" y="17"/>
                </a:lnTo>
                <a:lnTo>
                  <a:pt x="35" y="0"/>
                </a:lnTo>
                <a:lnTo>
                  <a:pt x="21" y="4"/>
                </a:lnTo>
                <a:lnTo>
                  <a:pt x="8" y="2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52" name="Freeform 47"/>
          <p:cNvSpPr>
            <a:spLocks/>
          </p:cNvSpPr>
          <p:nvPr/>
        </p:nvSpPr>
        <p:spPr bwMode="auto">
          <a:xfrm>
            <a:off x="7915275" y="2033588"/>
            <a:ext cx="93663" cy="25400"/>
          </a:xfrm>
          <a:custGeom>
            <a:avLst/>
            <a:gdLst>
              <a:gd name="T0" fmla="*/ 9 w 293"/>
              <a:gd name="T1" fmla="*/ 19 h 79"/>
              <a:gd name="T2" fmla="*/ 2 w 293"/>
              <a:gd name="T3" fmla="*/ 25 h 79"/>
              <a:gd name="T4" fmla="*/ 0 w 293"/>
              <a:gd name="T5" fmla="*/ 28 h 79"/>
              <a:gd name="T6" fmla="*/ 2 w 293"/>
              <a:gd name="T7" fmla="*/ 30 h 79"/>
              <a:gd name="T8" fmla="*/ 6 w 293"/>
              <a:gd name="T9" fmla="*/ 33 h 79"/>
              <a:gd name="T10" fmla="*/ 29 w 293"/>
              <a:gd name="T11" fmla="*/ 33 h 79"/>
              <a:gd name="T12" fmla="*/ 67 w 293"/>
              <a:gd name="T13" fmla="*/ 28 h 79"/>
              <a:gd name="T14" fmla="*/ 157 w 293"/>
              <a:gd name="T15" fmla="*/ 28 h 79"/>
              <a:gd name="T16" fmla="*/ 235 w 293"/>
              <a:gd name="T17" fmla="*/ 53 h 79"/>
              <a:gd name="T18" fmla="*/ 277 w 293"/>
              <a:gd name="T19" fmla="*/ 73 h 79"/>
              <a:gd name="T20" fmla="*/ 293 w 293"/>
              <a:gd name="T21" fmla="*/ 79 h 79"/>
              <a:gd name="T22" fmla="*/ 289 w 293"/>
              <a:gd name="T23" fmla="*/ 70 h 79"/>
              <a:gd name="T24" fmla="*/ 266 w 293"/>
              <a:gd name="T25" fmla="*/ 44 h 79"/>
              <a:gd name="T26" fmla="*/ 144 w 293"/>
              <a:gd name="T27" fmla="*/ 0 h 79"/>
              <a:gd name="T28" fmla="*/ 9 w 293"/>
              <a:gd name="T29" fmla="*/ 19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93" h="79">
                <a:moveTo>
                  <a:pt x="9" y="19"/>
                </a:moveTo>
                <a:lnTo>
                  <a:pt x="2" y="25"/>
                </a:lnTo>
                <a:lnTo>
                  <a:pt x="0" y="28"/>
                </a:lnTo>
                <a:lnTo>
                  <a:pt x="2" y="30"/>
                </a:lnTo>
                <a:lnTo>
                  <a:pt x="6" y="33"/>
                </a:lnTo>
                <a:lnTo>
                  <a:pt x="29" y="33"/>
                </a:lnTo>
                <a:lnTo>
                  <a:pt x="67" y="28"/>
                </a:lnTo>
                <a:lnTo>
                  <a:pt x="157" y="28"/>
                </a:lnTo>
                <a:lnTo>
                  <a:pt x="235" y="53"/>
                </a:lnTo>
                <a:lnTo>
                  <a:pt x="277" y="73"/>
                </a:lnTo>
                <a:lnTo>
                  <a:pt x="293" y="79"/>
                </a:lnTo>
                <a:lnTo>
                  <a:pt x="289" y="70"/>
                </a:lnTo>
                <a:lnTo>
                  <a:pt x="266" y="44"/>
                </a:lnTo>
                <a:lnTo>
                  <a:pt x="144" y="0"/>
                </a:lnTo>
                <a:lnTo>
                  <a:pt x="9" y="1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53" name="Freeform 48"/>
          <p:cNvSpPr>
            <a:spLocks/>
          </p:cNvSpPr>
          <p:nvPr/>
        </p:nvSpPr>
        <p:spPr bwMode="auto">
          <a:xfrm>
            <a:off x="6254750" y="2051050"/>
            <a:ext cx="11113" cy="42863"/>
          </a:xfrm>
          <a:custGeom>
            <a:avLst/>
            <a:gdLst>
              <a:gd name="T0" fmla="*/ 0 w 37"/>
              <a:gd name="T1" fmla="*/ 25 h 138"/>
              <a:gd name="T2" fmla="*/ 5 w 37"/>
              <a:gd name="T3" fmla="*/ 70 h 138"/>
              <a:gd name="T4" fmla="*/ 18 w 37"/>
              <a:gd name="T5" fmla="*/ 115 h 138"/>
              <a:gd name="T6" fmla="*/ 26 w 37"/>
              <a:gd name="T7" fmla="*/ 132 h 138"/>
              <a:gd name="T8" fmla="*/ 33 w 37"/>
              <a:gd name="T9" fmla="*/ 138 h 138"/>
              <a:gd name="T10" fmla="*/ 36 w 37"/>
              <a:gd name="T11" fmla="*/ 135 h 138"/>
              <a:gd name="T12" fmla="*/ 37 w 37"/>
              <a:gd name="T13" fmla="*/ 126 h 138"/>
              <a:gd name="T14" fmla="*/ 33 w 37"/>
              <a:gd name="T15" fmla="*/ 89 h 138"/>
              <a:gd name="T16" fmla="*/ 18 w 37"/>
              <a:gd name="T17" fmla="*/ 36 h 138"/>
              <a:gd name="T18" fmla="*/ 10 w 37"/>
              <a:gd name="T19" fmla="*/ 10 h 138"/>
              <a:gd name="T20" fmla="*/ 5 w 37"/>
              <a:gd name="T21" fmla="*/ 0 h 138"/>
              <a:gd name="T22" fmla="*/ 1 w 37"/>
              <a:gd name="T23" fmla="*/ 6 h 138"/>
              <a:gd name="T24" fmla="*/ 0 w 37"/>
              <a:gd name="T25" fmla="*/ 25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7" h="138">
                <a:moveTo>
                  <a:pt x="0" y="25"/>
                </a:moveTo>
                <a:lnTo>
                  <a:pt x="5" y="70"/>
                </a:lnTo>
                <a:lnTo>
                  <a:pt x="18" y="115"/>
                </a:lnTo>
                <a:lnTo>
                  <a:pt x="26" y="132"/>
                </a:lnTo>
                <a:lnTo>
                  <a:pt x="33" y="138"/>
                </a:lnTo>
                <a:lnTo>
                  <a:pt x="36" y="135"/>
                </a:lnTo>
                <a:lnTo>
                  <a:pt x="37" y="126"/>
                </a:lnTo>
                <a:lnTo>
                  <a:pt x="33" y="89"/>
                </a:lnTo>
                <a:lnTo>
                  <a:pt x="18" y="36"/>
                </a:lnTo>
                <a:lnTo>
                  <a:pt x="10" y="10"/>
                </a:lnTo>
                <a:lnTo>
                  <a:pt x="5" y="0"/>
                </a:lnTo>
                <a:lnTo>
                  <a:pt x="1" y="6"/>
                </a:lnTo>
                <a:lnTo>
                  <a:pt x="0" y="2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54" name="Freeform 49"/>
          <p:cNvSpPr>
            <a:spLocks/>
          </p:cNvSpPr>
          <p:nvPr/>
        </p:nvSpPr>
        <p:spPr bwMode="auto">
          <a:xfrm>
            <a:off x="8012113" y="2071688"/>
            <a:ext cx="4763" cy="17463"/>
          </a:xfrm>
          <a:custGeom>
            <a:avLst/>
            <a:gdLst>
              <a:gd name="T0" fmla="*/ 0 w 18"/>
              <a:gd name="T1" fmla="*/ 30 h 54"/>
              <a:gd name="T2" fmla="*/ 1 w 18"/>
              <a:gd name="T3" fmla="*/ 46 h 54"/>
              <a:gd name="T4" fmla="*/ 4 w 18"/>
              <a:gd name="T5" fmla="*/ 54 h 54"/>
              <a:gd name="T6" fmla="*/ 9 w 18"/>
              <a:gd name="T7" fmla="*/ 52 h 54"/>
              <a:gd name="T8" fmla="*/ 13 w 18"/>
              <a:gd name="T9" fmla="*/ 43 h 54"/>
              <a:gd name="T10" fmla="*/ 18 w 18"/>
              <a:gd name="T11" fmla="*/ 19 h 54"/>
              <a:gd name="T12" fmla="*/ 11 w 18"/>
              <a:gd name="T13" fmla="*/ 0 h 54"/>
              <a:gd name="T14" fmla="*/ 2 w 18"/>
              <a:gd name="T15" fmla="*/ 3 h 54"/>
              <a:gd name="T16" fmla="*/ 0 w 18"/>
              <a:gd name="T17" fmla="*/ 30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" h="54">
                <a:moveTo>
                  <a:pt x="0" y="30"/>
                </a:moveTo>
                <a:lnTo>
                  <a:pt x="1" y="46"/>
                </a:lnTo>
                <a:lnTo>
                  <a:pt x="4" y="54"/>
                </a:lnTo>
                <a:lnTo>
                  <a:pt x="9" y="52"/>
                </a:lnTo>
                <a:lnTo>
                  <a:pt x="13" y="43"/>
                </a:lnTo>
                <a:lnTo>
                  <a:pt x="18" y="19"/>
                </a:lnTo>
                <a:lnTo>
                  <a:pt x="11" y="0"/>
                </a:lnTo>
                <a:lnTo>
                  <a:pt x="2" y="3"/>
                </a:lnTo>
                <a:lnTo>
                  <a:pt x="0" y="3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55" name="Freeform 50"/>
          <p:cNvSpPr>
            <a:spLocks/>
          </p:cNvSpPr>
          <p:nvPr/>
        </p:nvSpPr>
        <p:spPr bwMode="auto">
          <a:xfrm>
            <a:off x="7948613" y="2265363"/>
            <a:ext cx="3175" cy="66675"/>
          </a:xfrm>
          <a:custGeom>
            <a:avLst/>
            <a:gdLst>
              <a:gd name="T0" fmla="*/ 0 w 12"/>
              <a:gd name="T1" fmla="*/ 104 h 208"/>
              <a:gd name="T2" fmla="*/ 1 w 12"/>
              <a:gd name="T3" fmla="*/ 163 h 208"/>
              <a:gd name="T4" fmla="*/ 3 w 12"/>
              <a:gd name="T5" fmla="*/ 199 h 208"/>
              <a:gd name="T6" fmla="*/ 4 w 12"/>
              <a:gd name="T7" fmla="*/ 207 h 208"/>
              <a:gd name="T8" fmla="*/ 5 w 12"/>
              <a:gd name="T9" fmla="*/ 208 h 208"/>
              <a:gd name="T10" fmla="*/ 8 w 12"/>
              <a:gd name="T11" fmla="*/ 203 h 208"/>
              <a:gd name="T12" fmla="*/ 9 w 12"/>
              <a:gd name="T13" fmla="*/ 188 h 208"/>
              <a:gd name="T14" fmla="*/ 12 w 12"/>
              <a:gd name="T15" fmla="*/ 104 h 208"/>
              <a:gd name="T16" fmla="*/ 9 w 12"/>
              <a:gd name="T17" fmla="*/ 19 h 208"/>
              <a:gd name="T18" fmla="*/ 8 w 12"/>
              <a:gd name="T19" fmla="*/ 6 h 208"/>
              <a:gd name="T20" fmla="*/ 5 w 12"/>
              <a:gd name="T21" fmla="*/ 0 h 208"/>
              <a:gd name="T22" fmla="*/ 4 w 12"/>
              <a:gd name="T23" fmla="*/ 2 h 208"/>
              <a:gd name="T24" fmla="*/ 3 w 12"/>
              <a:gd name="T25" fmla="*/ 11 h 208"/>
              <a:gd name="T26" fmla="*/ 1 w 12"/>
              <a:gd name="T27" fmla="*/ 46 h 208"/>
              <a:gd name="T28" fmla="*/ 0 w 12"/>
              <a:gd name="T29" fmla="*/ 104 h 2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2" h="208">
                <a:moveTo>
                  <a:pt x="0" y="104"/>
                </a:moveTo>
                <a:lnTo>
                  <a:pt x="1" y="163"/>
                </a:lnTo>
                <a:lnTo>
                  <a:pt x="3" y="199"/>
                </a:lnTo>
                <a:lnTo>
                  <a:pt x="4" y="207"/>
                </a:lnTo>
                <a:lnTo>
                  <a:pt x="5" y="208"/>
                </a:lnTo>
                <a:lnTo>
                  <a:pt x="8" y="203"/>
                </a:lnTo>
                <a:lnTo>
                  <a:pt x="9" y="188"/>
                </a:lnTo>
                <a:lnTo>
                  <a:pt x="12" y="104"/>
                </a:lnTo>
                <a:lnTo>
                  <a:pt x="9" y="19"/>
                </a:lnTo>
                <a:lnTo>
                  <a:pt x="8" y="6"/>
                </a:lnTo>
                <a:lnTo>
                  <a:pt x="5" y="0"/>
                </a:lnTo>
                <a:lnTo>
                  <a:pt x="4" y="2"/>
                </a:lnTo>
                <a:lnTo>
                  <a:pt x="3" y="11"/>
                </a:lnTo>
                <a:lnTo>
                  <a:pt x="1" y="46"/>
                </a:lnTo>
                <a:lnTo>
                  <a:pt x="0" y="10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48" name="Freeform 51"/>
          <p:cNvSpPr>
            <a:spLocks/>
          </p:cNvSpPr>
          <p:nvPr/>
        </p:nvSpPr>
        <p:spPr bwMode="auto">
          <a:xfrm>
            <a:off x="6715125" y="2320925"/>
            <a:ext cx="147638" cy="106363"/>
          </a:xfrm>
          <a:custGeom>
            <a:avLst/>
            <a:gdLst>
              <a:gd name="T0" fmla="*/ 138 w 464"/>
              <a:gd name="T1" fmla="*/ 45 h 336"/>
              <a:gd name="T2" fmla="*/ 53 w 464"/>
              <a:gd name="T3" fmla="*/ 144 h 336"/>
              <a:gd name="T4" fmla="*/ 5 w 464"/>
              <a:gd name="T5" fmla="*/ 279 h 336"/>
              <a:gd name="T6" fmla="*/ 0 w 464"/>
              <a:gd name="T7" fmla="*/ 308 h 336"/>
              <a:gd name="T8" fmla="*/ 3 w 464"/>
              <a:gd name="T9" fmla="*/ 313 h 336"/>
              <a:gd name="T10" fmla="*/ 14 w 464"/>
              <a:gd name="T11" fmla="*/ 295 h 336"/>
              <a:gd name="T12" fmla="*/ 34 w 464"/>
              <a:gd name="T13" fmla="*/ 250 h 336"/>
              <a:gd name="T14" fmla="*/ 87 w 464"/>
              <a:gd name="T15" fmla="*/ 146 h 336"/>
              <a:gd name="T16" fmla="*/ 136 w 464"/>
              <a:gd name="T17" fmla="*/ 85 h 336"/>
              <a:gd name="T18" fmla="*/ 193 w 464"/>
              <a:gd name="T19" fmla="*/ 57 h 336"/>
              <a:gd name="T20" fmla="*/ 271 w 464"/>
              <a:gd name="T21" fmla="*/ 49 h 336"/>
              <a:gd name="T22" fmla="*/ 367 w 464"/>
              <a:gd name="T23" fmla="*/ 59 h 336"/>
              <a:gd name="T24" fmla="*/ 412 w 464"/>
              <a:gd name="T25" fmla="*/ 105 h 336"/>
              <a:gd name="T26" fmla="*/ 436 w 464"/>
              <a:gd name="T27" fmla="*/ 189 h 336"/>
              <a:gd name="T28" fmla="*/ 371 w 464"/>
              <a:gd name="T29" fmla="*/ 270 h 336"/>
              <a:gd name="T30" fmla="*/ 329 w 464"/>
              <a:gd name="T31" fmla="*/ 317 h 336"/>
              <a:gd name="T32" fmla="*/ 326 w 464"/>
              <a:gd name="T33" fmla="*/ 336 h 336"/>
              <a:gd name="T34" fmla="*/ 414 w 464"/>
              <a:gd name="T35" fmla="*/ 273 h 336"/>
              <a:gd name="T36" fmla="*/ 464 w 464"/>
              <a:gd name="T37" fmla="*/ 160 h 336"/>
              <a:gd name="T38" fmla="*/ 431 w 464"/>
              <a:gd name="T39" fmla="*/ 67 h 336"/>
              <a:gd name="T40" fmla="*/ 348 w 464"/>
              <a:gd name="T41" fmla="*/ 11 h 336"/>
              <a:gd name="T42" fmla="*/ 242 w 464"/>
              <a:gd name="T43" fmla="*/ 0 h 336"/>
              <a:gd name="T44" fmla="*/ 138 w 464"/>
              <a:gd name="T45" fmla="*/ 45 h 3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464" h="336">
                <a:moveTo>
                  <a:pt x="138" y="45"/>
                </a:moveTo>
                <a:lnTo>
                  <a:pt x="53" y="144"/>
                </a:lnTo>
                <a:lnTo>
                  <a:pt x="5" y="279"/>
                </a:lnTo>
                <a:lnTo>
                  <a:pt x="0" y="308"/>
                </a:lnTo>
                <a:lnTo>
                  <a:pt x="3" y="313"/>
                </a:lnTo>
                <a:lnTo>
                  <a:pt x="14" y="295"/>
                </a:lnTo>
                <a:lnTo>
                  <a:pt x="34" y="250"/>
                </a:lnTo>
                <a:lnTo>
                  <a:pt x="87" y="146"/>
                </a:lnTo>
                <a:lnTo>
                  <a:pt x="136" y="85"/>
                </a:lnTo>
                <a:lnTo>
                  <a:pt x="193" y="57"/>
                </a:lnTo>
                <a:lnTo>
                  <a:pt x="271" y="49"/>
                </a:lnTo>
                <a:lnTo>
                  <a:pt x="367" y="59"/>
                </a:lnTo>
                <a:lnTo>
                  <a:pt x="412" y="105"/>
                </a:lnTo>
                <a:lnTo>
                  <a:pt x="436" y="189"/>
                </a:lnTo>
                <a:lnTo>
                  <a:pt x="371" y="270"/>
                </a:lnTo>
                <a:lnTo>
                  <a:pt x="329" y="317"/>
                </a:lnTo>
                <a:lnTo>
                  <a:pt x="326" y="336"/>
                </a:lnTo>
                <a:lnTo>
                  <a:pt x="414" y="273"/>
                </a:lnTo>
                <a:lnTo>
                  <a:pt x="464" y="160"/>
                </a:lnTo>
                <a:lnTo>
                  <a:pt x="431" y="67"/>
                </a:lnTo>
                <a:lnTo>
                  <a:pt x="348" y="11"/>
                </a:lnTo>
                <a:lnTo>
                  <a:pt x="242" y="0"/>
                </a:lnTo>
                <a:lnTo>
                  <a:pt x="138" y="4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49" name="Freeform 52"/>
          <p:cNvSpPr>
            <a:spLocks noEditPoints="1"/>
          </p:cNvSpPr>
          <p:nvPr/>
        </p:nvSpPr>
        <p:spPr bwMode="auto">
          <a:xfrm>
            <a:off x="7077075" y="2320925"/>
            <a:ext cx="249238" cy="392113"/>
          </a:xfrm>
          <a:custGeom>
            <a:avLst/>
            <a:gdLst>
              <a:gd name="T0" fmla="*/ 746 w 782"/>
              <a:gd name="T1" fmla="*/ 329 h 1236"/>
              <a:gd name="T2" fmla="*/ 769 w 782"/>
              <a:gd name="T3" fmla="*/ 670 h 1236"/>
              <a:gd name="T4" fmla="*/ 764 w 782"/>
              <a:gd name="T5" fmla="*/ 759 h 1236"/>
              <a:gd name="T6" fmla="*/ 753 w 782"/>
              <a:gd name="T7" fmla="*/ 769 h 1236"/>
              <a:gd name="T8" fmla="*/ 736 w 782"/>
              <a:gd name="T9" fmla="*/ 736 h 1236"/>
              <a:gd name="T10" fmla="*/ 726 w 782"/>
              <a:gd name="T11" fmla="*/ 749 h 1236"/>
              <a:gd name="T12" fmla="*/ 730 w 782"/>
              <a:gd name="T13" fmla="*/ 838 h 1236"/>
              <a:gd name="T14" fmla="*/ 762 w 782"/>
              <a:gd name="T15" fmla="*/ 893 h 1236"/>
              <a:gd name="T16" fmla="*/ 767 w 782"/>
              <a:gd name="T17" fmla="*/ 956 h 1236"/>
              <a:gd name="T18" fmla="*/ 746 w 782"/>
              <a:gd name="T19" fmla="*/ 945 h 1236"/>
              <a:gd name="T20" fmla="*/ 621 w 782"/>
              <a:gd name="T21" fmla="*/ 815 h 1236"/>
              <a:gd name="T22" fmla="*/ 400 w 782"/>
              <a:gd name="T23" fmla="*/ 793 h 1236"/>
              <a:gd name="T24" fmla="*/ 402 w 782"/>
              <a:gd name="T25" fmla="*/ 704 h 1236"/>
              <a:gd name="T26" fmla="*/ 391 w 782"/>
              <a:gd name="T27" fmla="*/ 714 h 1236"/>
              <a:gd name="T28" fmla="*/ 350 w 782"/>
              <a:gd name="T29" fmla="*/ 822 h 1236"/>
              <a:gd name="T30" fmla="*/ 325 w 782"/>
              <a:gd name="T31" fmla="*/ 848 h 1236"/>
              <a:gd name="T32" fmla="*/ 238 w 782"/>
              <a:gd name="T33" fmla="*/ 801 h 1236"/>
              <a:gd name="T34" fmla="*/ 68 w 782"/>
              <a:gd name="T35" fmla="*/ 856 h 1236"/>
              <a:gd name="T36" fmla="*/ 57 w 782"/>
              <a:gd name="T37" fmla="*/ 1056 h 1236"/>
              <a:gd name="T38" fmla="*/ 195 w 782"/>
              <a:gd name="T39" fmla="*/ 1117 h 1236"/>
              <a:gd name="T40" fmla="*/ 257 w 782"/>
              <a:gd name="T41" fmla="*/ 1163 h 1236"/>
              <a:gd name="T42" fmla="*/ 309 w 782"/>
              <a:gd name="T43" fmla="*/ 1170 h 1236"/>
              <a:gd name="T44" fmla="*/ 309 w 782"/>
              <a:gd name="T45" fmla="*/ 1164 h 1236"/>
              <a:gd name="T46" fmla="*/ 266 w 782"/>
              <a:gd name="T47" fmla="*/ 1144 h 1236"/>
              <a:gd name="T48" fmla="*/ 289 w 782"/>
              <a:gd name="T49" fmla="*/ 1105 h 1236"/>
              <a:gd name="T50" fmla="*/ 520 w 782"/>
              <a:gd name="T51" fmla="*/ 1169 h 1236"/>
              <a:gd name="T52" fmla="*/ 709 w 782"/>
              <a:gd name="T53" fmla="*/ 1133 h 1236"/>
              <a:gd name="T54" fmla="*/ 721 w 782"/>
              <a:gd name="T55" fmla="*/ 1153 h 1236"/>
              <a:gd name="T56" fmla="*/ 708 w 782"/>
              <a:gd name="T57" fmla="*/ 1216 h 1236"/>
              <a:gd name="T58" fmla="*/ 711 w 782"/>
              <a:gd name="T59" fmla="*/ 1236 h 1236"/>
              <a:gd name="T60" fmla="*/ 776 w 782"/>
              <a:gd name="T61" fmla="*/ 988 h 1236"/>
              <a:gd name="T62" fmla="*/ 755 w 782"/>
              <a:gd name="T63" fmla="*/ 111 h 1236"/>
              <a:gd name="T64" fmla="*/ 709 w 782"/>
              <a:gd name="T65" fmla="*/ 22 h 1236"/>
              <a:gd name="T66" fmla="*/ 251 w 782"/>
              <a:gd name="T67" fmla="*/ 836 h 1236"/>
              <a:gd name="T68" fmla="*/ 269 w 782"/>
              <a:gd name="T69" fmla="*/ 908 h 1236"/>
              <a:gd name="T70" fmla="*/ 254 w 782"/>
              <a:gd name="T71" fmla="*/ 1019 h 1236"/>
              <a:gd name="T72" fmla="*/ 245 w 782"/>
              <a:gd name="T73" fmla="*/ 1084 h 1236"/>
              <a:gd name="T74" fmla="*/ 240 w 782"/>
              <a:gd name="T75" fmla="*/ 1111 h 1236"/>
              <a:gd name="T76" fmla="*/ 246 w 782"/>
              <a:gd name="T77" fmla="*/ 1128 h 1236"/>
              <a:gd name="T78" fmla="*/ 224 w 782"/>
              <a:gd name="T79" fmla="*/ 1111 h 1236"/>
              <a:gd name="T80" fmla="*/ 156 w 782"/>
              <a:gd name="T81" fmla="*/ 1084 h 1236"/>
              <a:gd name="T82" fmla="*/ 68 w 782"/>
              <a:gd name="T83" fmla="*/ 1043 h 1236"/>
              <a:gd name="T84" fmla="*/ 30 w 782"/>
              <a:gd name="T85" fmla="*/ 944 h 1236"/>
              <a:gd name="T86" fmla="*/ 109 w 782"/>
              <a:gd name="T87" fmla="*/ 849 h 1236"/>
              <a:gd name="T88" fmla="*/ 251 w 782"/>
              <a:gd name="T89" fmla="*/ 836 h 1236"/>
              <a:gd name="T90" fmla="*/ 727 w 782"/>
              <a:gd name="T91" fmla="*/ 961 h 1236"/>
              <a:gd name="T92" fmla="*/ 730 w 782"/>
              <a:gd name="T93" fmla="*/ 1060 h 1236"/>
              <a:gd name="T94" fmla="*/ 535 w 782"/>
              <a:gd name="T95" fmla="*/ 1152 h 1236"/>
              <a:gd name="T96" fmla="*/ 302 w 782"/>
              <a:gd name="T97" fmla="*/ 1064 h 1236"/>
              <a:gd name="T98" fmla="*/ 283 w 782"/>
              <a:gd name="T99" fmla="*/ 953 h 1236"/>
              <a:gd name="T100" fmla="*/ 361 w 782"/>
              <a:gd name="T101" fmla="*/ 851 h 1236"/>
              <a:gd name="T102" fmla="*/ 400 w 782"/>
              <a:gd name="T103" fmla="*/ 823 h 1236"/>
              <a:gd name="T104" fmla="*/ 605 w 782"/>
              <a:gd name="T105" fmla="*/ 837 h 1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782" h="1236">
                <a:moveTo>
                  <a:pt x="712" y="72"/>
                </a:moveTo>
                <a:lnTo>
                  <a:pt x="746" y="329"/>
                </a:lnTo>
                <a:lnTo>
                  <a:pt x="767" y="574"/>
                </a:lnTo>
                <a:lnTo>
                  <a:pt x="769" y="670"/>
                </a:lnTo>
                <a:lnTo>
                  <a:pt x="768" y="739"/>
                </a:lnTo>
                <a:lnTo>
                  <a:pt x="764" y="759"/>
                </a:lnTo>
                <a:lnTo>
                  <a:pt x="760" y="770"/>
                </a:lnTo>
                <a:lnTo>
                  <a:pt x="753" y="769"/>
                </a:lnTo>
                <a:lnTo>
                  <a:pt x="746" y="757"/>
                </a:lnTo>
                <a:lnTo>
                  <a:pt x="736" y="736"/>
                </a:lnTo>
                <a:lnTo>
                  <a:pt x="729" y="733"/>
                </a:lnTo>
                <a:lnTo>
                  <a:pt x="726" y="749"/>
                </a:lnTo>
                <a:lnTo>
                  <a:pt x="726" y="784"/>
                </a:lnTo>
                <a:lnTo>
                  <a:pt x="730" y="838"/>
                </a:lnTo>
                <a:lnTo>
                  <a:pt x="746" y="869"/>
                </a:lnTo>
                <a:lnTo>
                  <a:pt x="762" y="893"/>
                </a:lnTo>
                <a:lnTo>
                  <a:pt x="769" y="933"/>
                </a:lnTo>
                <a:lnTo>
                  <a:pt x="767" y="956"/>
                </a:lnTo>
                <a:lnTo>
                  <a:pt x="760" y="961"/>
                </a:lnTo>
                <a:lnTo>
                  <a:pt x="746" y="945"/>
                </a:lnTo>
                <a:lnTo>
                  <a:pt x="724" y="908"/>
                </a:lnTo>
                <a:lnTo>
                  <a:pt x="621" y="815"/>
                </a:lnTo>
                <a:lnTo>
                  <a:pt x="471" y="795"/>
                </a:lnTo>
                <a:lnTo>
                  <a:pt x="400" y="793"/>
                </a:lnTo>
                <a:lnTo>
                  <a:pt x="398" y="734"/>
                </a:lnTo>
                <a:lnTo>
                  <a:pt x="402" y="704"/>
                </a:lnTo>
                <a:lnTo>
                  <a:pt x="400" y="696"/>
                </a:lnTo>
                <a:lnTo>
                  <a:pt x="391" y="714"/>
                </a:lnTo>
                <a:lnTo>
                  <a:pt x="376" y="757"/>
                </a:lnTo>
                <a:lnTo>
                  <a:pt x="350" y="822"/>
                </a:lnTo>
                <a:lnTo>
                  <a:pt x="339" y="854"/>
                </a:lnTo>
                <a:lnTo>
                  <a:pt x="325" y="848"/>
                </a:lnTo>
                <a:lnTo>
                  <a:pt x="290" y="827"/>
                </a:lnTo>
                <a:lnTo>
                  <a:pt x="238" y="801"/>
                </a:lnTo>
                <a:lnTo>
                  <a:pt x="186" y="790"/>
                </a:lnTo>
                <a:lnTo>
                  <a:pt x="68" y="856"/>
                </a:lnTo>
                <a:lnTo>
                  <a:pt x="0" y="969"/>
                </a:lnTo>
                <a:lnTo>
                  <a:pt x="57" y="1056"/>
                </a:lnTo>
                <a:lnTo>
                  <a:pt x="159" y="1107"/>
                </a:lnTo>
                <a:lnTo>
                  <a:pt x="195" y="1117"/>
                </a:lnTo>
                <a:lnTo>
                  <a:pt x="226" y="1140"/>
                </a:lnTo>
                <a:lnTo>
                  <a:pt x="257" y="1163"/>
                </a:lnTo>
                <a:lnTo>
                  <a:pt x="292" y="1172"/>
                </a:lnTo>
                <a:lnTo>
                  <a:pt x="309" y="1170"/>
                </a:lnTo>
                <a:lnTo>
                  <a:pt x="315" y="1168"/>
                </a:lnTo>
                <a:lnTo>
                  <a:pt x="309" y="1164"/>
                </a:lnTo>
                <a:lnTo>
                  <a:pt x="290" y="1159"/>
                </a:lnTo>
                <a:lnTo>
                  <a:pt x="266" y="1144"/>
                </a:lnTo>
                <a:lnTo>
                  <a:pt x="263" y="1120"/>
                </a:lnTo>
                <a:lnTo>
                  <a:pt x="289" y="1105"/>
                </a:lnTo>
                <a:lnTo>
                  <a:pt x="358" y="1134"/>
                </a:lnTo>
                <a:lnTo>
                  <a:pt x="520" y="1169"/>
                </a:lnTo>
                <a:lnTo>
                  <a:pt x="687" y="1140"/>
                </a:lnTo>
                <a:lnTo>
                  <a:pt x="709" y="1133"/>
                </a:lnTo>
                <a:lnTo>
                  <a:pt x="720" y="1136"/>
                </a:lnTo>
                <a:lnTo>
                  <a:pt x="721" y="1153"/>
                </a:lnTo>
                <a:lnTo>
                  <a:pt x="715" y="1188"/>
                </a:lnTo>
                <a:lnTo>
                  <a:pt x="708" y="1216"/>
                </a:lnTo>
                <a:lnTo>
                  <a:pt x="708" y="1232"/>
                </a:lnTo>
                <a:lnTo>
                  <a:pt x="711" y="1236"/>
                </a:lnTo>
                <a:lnTo>
                  <a:pt x="721" y="1231"/>
                </a:lnTo>
                <a:lnTo>
                  <a:pt x="776" y="988"/>
                </a:lnTo>
                <a:lnTo>
                  <a:pt x="782" y="519"/>
                </a:lnTo>
                <a:lnTo>
                  <a:pt x="755" y="111"/>
                </a:lnTo>
                <a:lnTo>
                  <a:pt x="719" y="0"/>
                </a:lnTo>
                <a:lnTo>
                  <a:pt x="709" y="22"/>
                </a:lnTo>
                <a:lnTo>
                  <a:pt x="712" y="72"/>
                </a:lnTo>
                <a:close/>
                <a:moveTo>
                  <a:pt x="251" y="836"/>
                </a:moveTo>
                <a:lnTo>
                  <a:pt x="281" y="864"/>
                </a:lnTo>
                <a:lnTo>
                  <a:pt x="269" y="908"/>
                </a:lnTo>
                <a:lnTo>
                  <a:pt x="255" y="959"/>
                </a:lnTo>
                <a:lnTo>
                  <a:pt x="254" y="1019"/>
                </a:lnTo>
                <a:lnTo>
                  <a:pt x="256" y="1065"/>
                </a:lnTo>
                <a:lnTo>
                  <a:pt x="245" y="1084"/>
                </a:lnTo>
                <a:lnTo>
                  <a:pt x="234" y="1092"/>
                </a:lnTo>
                <a:lnTo>
                  <a:pt x="240" y="1111"/>
                </a:lnTo>
                <a:lnTo>
                  <a:pt x="247" y="1124"/>
                </a:lnTo>
                <a:lnTo>
                  <a:pt x="246" y="1128"/>
                </a:lnTo>
                <a:lnTo>
                  <a:pt x="239" y="1124"/>
                </a:lnTo>
                <a:lnTo>
                  <a:pt x="224" y="1111"/>
                </a:lnTo>
                <a:lnTo>
                  <a:pt x="191" y="1092"/>
                </a:lnTo>
                <a:lnTo>
                  <a:pt x="156" y="1084"/>
                </a:lnTo>
                <a:lnTo>
                  <a:pt x="115" y="1072"/>
                </a:lnTo>
                <a:lnTo>
                  <a:pt x="68" y="1043"/>
                </a:lnTo>
                <a:lnTo>
                  <a:pt x="33" y="997"/>
                </a:lnTo>
                <a:lnTo>
                  <a:pt x="30" y="944"/>
                </a:lnTo>
                <a:lnTo>
                  <a:pt x="56" y="892"/>
                </a:lnTo>
                <a:lnTo>
                  <a:pt x="109" y="849"/>
                </a:lnTo>
                <a:lnTo>
                  <a:pt x="187" y="816"/>
                </a:lnTo>
                <a:lnTo>
                  <a:pt x="251" y="836"/>
                </a:lnTo>
                <a:close/>
                <a:moveTo>
                  <a:pt x="681" y="899"/>
                </a:moveTo>
                <a:lnTo>
                  <a:pt x="727" y="961"/>
                </a:lnTo>
                <a:lnTo>
                  <a:pt x="743" y="1013"/>
                </a:lnTo>
                <a:lnTo>
                  <a:pt x="730" y="1060"/>
                </a:lnTo>
                <a:lnTo>
                  <a:pt x="687" y="1104"/>
                </a:lnTo>
                <a:lnTo>
                  <a:pt x="535" y="1152"/>
                </a:lnTo>
                <a:lnTo>
                  <a:pt x="362" y="1109"/>
                </a:lnTo>
                <a:lnTo>
                  <a:pt x="302" y="1064"/>
                </a:lnTo>
                <a:lnTo>
                  <a:pt x="275" y="1011"/>
                </a:lnTo>
                <a:lnTo>
                  <a:pt x="283" y="953"/>
                </a:lnTo>
                <a:lnTo>
                  <a:pt x="324" y="894"/>
                </a:lnTo>
                <a:lnTo>
                  <a:pt x="361" y="851"/>
                </a:lnTo>
                <a:lnTo>
                  <a:pt x="371" y="829"/>
                </a:lnTo>
                <a:lnTo>
                  <a:pt x="400" y="823"/>
                </a:lnTo>
                <a:lnTo>
                  <a:pt x="489" y="822"/>
                </a:lnTo>
                <a:lnTo>
                  <a:pt x="605" y="837"/>
                </a:lnTo>
                <a:lnTo>
                  <a:pt x="681" y="89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1" name="Freeform 53"/>
          <p:cNvSpPr>
            <a:spLocks/>
          </p:cNvSpPr>
          <p:nvPr/>
        </p:nvSpPr>
        <p:spPr bwMode="auto">
          <a:xfrm>
            <a:off x="7802563" y="2335213"/>
            <a:ext cx="61913" cy="11113"/>
          </a:xfrm>
          <a:custGeom>
            <a:avLst/>
            <a:gdLst>
              <a:gd name="T0" fmla="*/ 35 w 198"/>
              <a:gd name="T1" fmla="*/ 21 h 35"/>
              <a:gd name="T2" fmla="*/ 4 w 198"/>
              <a:gd name="T3" fmla="*/ 30 h 35"/>
              <a:gd name="T4" fmla="*/ 0 w 198"/>
              <a:gd name="T5" fmla="*/ 34 h 35"/>
              <a:gd name="T6" fmla="*/ 24 w 198"/>
              <a:gd name="T7" fmla="*/ 35 h 35"/>
              <a:gd name="T8" fmla="*/ 75 w 198"/>
              <a:gd name="T9" fmla="*/ 32 h 35"/>
              <a:gd name="T10" fmla="*/ 156 w 198"/>
              <a:gd name="T11" fmla="*/ 23 h 35"/>
              <a:gd name="T12" fmla="*/ 198 w 198"/>
              <a:gd name="T13" fmla="*/ 10 h 35"/>
              <a:gd name="T14" fmla="*/ 155 w 198"/>
              <a:gd name="T15" fmla="*/ 0 h 35"/>
              <a:gd name="T16" fmla="*/ 35 w 198"/>
              <a:gd name="T17" fmla="*/ 21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8" h="35">
                <a:moveTo>
                  <a:pt x="35" y="21"/>
                </a:moveTo>
                <a:lnTo>
                  <a:pt x="4" y="30"/>
                </a:lnTo>
                <a:lnTo>
                  <a:pt x="0" y="34"/>
                </a:lnTo>
                <a:lnTo>
                  <a:pt x="24" y="35"/>
                </a:lnTo>
                <a:lnTo>
                  <a:pt x="75" y="32"/>
                </a:lnTo>
                <a:lnTo>
                  <a:pt x="156" y="23"/>
                </a:lnTo>
                <a:lnTo>
                  <a:pt x="198" y="10"/>
                </a:lnTo>
                <a:lnTo>
                  <a:pt x="155" y="0"/>
                </a:lnTo>
                <a:lnTo>
                  <a:pt x="35" y="2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2" name="Freeform 54"/>
          <p:cNvSpPr>
            <a:spLocks/>
          </p:cNvSpPr>
          <p:nvPr/>
        </p:nvSpPr>
        <p:spPr bwMode="auto">
          <a:xfrm>
            <a:off x="7954963" y="2371725"/>
            <a:ext cx="4763" cy="39688"/>
          </a:xfrm>
          <a:custGeom>
            <a:avLst/>
            <a:gdLst>
              <a:gd name="T0" fmla="*/ 0 w 13"/>
              <a:gd name="T1" fmla="*/ 63 h 126"/>
              <a:gd name="T2" fmla="*/ 1 w 13"/>
              <a:gd name="T3" fmla="*/ 99 h 126"/>
              <a:gd name="T4" fmla="*/ 4 w 13"/>
              <a:gd name="T5" fmla="*/ 120 h 126"/>
              <a:gd name="T6" fmla="*/ 5 w 13"/>
              <a:gd name="T7" fmla="*/ 125 h 126"/>
              <a:gd name="T8" fmla="*/ 6 w 13"/>
              <a:gd name="T9" fmla="*/ 126 h 126"/>
              <a:gd name="T10" fmla="*/ 8 w 13"/>
              <a:gd name="T11" fmla="*/ 122 h 126"/>
              <a:gd name="T12" fmla="*/ 9 w 13"/>
              <a:gd name="T13" fmla="*/ 113 h 126"/>
              <a:gd name="T14" fmla="*/ 13 w 13"/>
              <a:gd name="T15" fmla="*/ 63 h 126"/>
              <a:gd name="T16" fmla="*/ 9 w 13"/>
              <a:gd name="T17" fmla="*/ 11 h 126"/>
              <a:gd name="T18" fmla="*/ 8 w 13"/>
              <a:gd name="T19" fmla="*/ 3 h 126"/>
              <a:gd name="T20" fmla="*/ 6 w 13"/>
              <a:gd name="T21" fmla="*/ 0 h 126"/>
              <a:gd name="T22" fmla="*/ 5 w 13"/>
              <a:gd name="T23" fmla="*/ 1 h 126"/>
              <a:gd name="T24" fmla="*/ 4 w 13"/>
              <a:gd name="T25" fmla="*/ 6 h 126"/>
              <a:gd name="T26" fmla="*/ 1 w 13"/>
              <a:gd name="T27" fmla="*/ 28 h 126"/>
              <a:gd name="T28" fmla="*/ 0 w 13"/>
              <a:gd name="T29" fmla="*/ 63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3" h="126">
                <a:moveTo>
                  <a:pt x="0" y="63"/>
                </a:moveTo>
                <a:lnTo>
                  <a:pt x="1" y="99"/>
                </a:lnTo>
                <a:lnTo>
                  <a:pt x="4" y="120"/>
                </a:lnTo>
                <a:lnTo>
                  <a:pt x="5" y="125"/>
                </a:lnTo>
                <a:lnTo>
                  <a:pt x="6" y="126"/>
                </a:lnTo>
                <a:lnTo>
                  <a:pt x="8" y="122"/>
                </a:lnTo>
                <a:lnTo>
                  <a:pt x="9" y="113"/>
                </a:lnTo>
                <a:lnTo>
                  <a:pt x="13" y="63"/>
                </a:lnTo>
                <a:lnTo>
                  <a:pt x="9" y="11"/>
                </a:lnTo>
                <a:lnTo>
                  <a:pt x="8" y="3"/>
                </a:lnTo>
                <a:lnTo>
                  <a:pt x="6" y="0"/>
                </a:lnTo>
                <a:lnTo>
                  <a:pt x="5" y="1"/>
                </a:lnTo>
                <a:lnTo>
                  <a:pt x="4" y="6"/>
                </a:lnTo>
                <a:lnTo>
                  <a:pt x="1" y="28"/>
                </a:lnTo>
                <a:lnTo>
                  <a:pt x="0" y="6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3" name="Freeform 55"/>
          <p:cNvSpPr>
            <a:spLocks noEditPoints="1"/>
          </p:cNvSpPr>
          <p:nvPr/>
        </p:nvSpPr>
        <p:spPr bwMode="auto">
          <a:xfrm>
            <a:off x="6750050" y="2370138"/>
            <a:ext cx="68263" cy="61913"/>
          </a:xfrm>
          <a:custGeom>
            <a:avLst/>
            <a:gdLst>
              <a:gd name="T0" fmla="*/ 92 w 214"/>
              <a:gd name="T1" fmla="*/ 17 h 191"/>
              <a:gd name="T2" fmla="*/ 63 w 214"/>
              <a:gd name="T3" fmla="*/ 52 h 191"/>
              <a:gd name="T4" fmla="*/ 34 w 214"/>
              <a:gd name="T5" fmla="*/ 112 h 191"/>
              <a:gd name="T6" fmla="*/ 0 w 214"/>
              <a:gd name="T7" fmla="*/ 191 h 191"/>
              <a:gd name="T8" fmla="*/ 83 w 214"/>
              <a:gd name="T9" fmla="*/ 184 h 191"/>
              <a:gd name="T10" fmla="*/ 144 w 214"/>
              <a:gd name="T11" fmla="*/ 166 h 191"/>
              <a:gd name="T12" fmla="*/ 191 w 214"/>
              <a:gd name="T13" fmla="*/ 131 h 191"/>
              <a:gd name="T14" fmla="*/ 214 w 214"/>
              <a:gd name="T15" fmla="*/ 85 h 191"/>
              <a:gd name="T16" fmla="*/ 212 w 214"/>
              <a:gd name="T17" fmla="*/ 35 h 191"/>
              <a:gd name="T18" fmla="*/ 162 w 214"/>
              <a:gd name="T19" fmla="*/ 0 h 191"/>
              <a:gd name="T20" fmla="*/ 92 w 214"/>
              <a:gd name="T21" fmla="*/ 17 h 191"/>
              <a:gd name="T22" fmla="*/ 187 w 214"/>
              <a:gd name="T23" fmla="*/ 56 h 191"/>
              <a:gd name="T24" fmla="*/ 170 w 214"/>
              <a:gd name="T25" fmla="*/ 124 h 191"/>
              <a:gd name="T26" fmla="*/ 92 w 214"/>
              <a:gd name="T27" fmla="*/ 157 h 191"/>
              <a:gd name="T28" fmla="*/ 53 w 214"/>
              <a:gd name="T29" fmla="*/ 148 h 191"/>
              <a:gd name="T30" fmla="*/ 54 w 214"/>
              <a:gd name="T31" fmla="*/ 117 h 191"/>
              <a:gd name="T32" fmla="*/ 86 w 214"/>
              <a:gd name="T33" fmla="*/ 58 h 191"/>
              <a:gd name="T34" fmla="*/ 124 w 214"/>
              <a:gd name="T35" fmla="*/ 25 h 191"/>
              <a:gd name="T36" fmla="*/ 160 w 214"/>
              <a:gd name="T37" fmla="*/ 23 h 191"/>
              <a:gd name="T38" fmla="*/ 187 w 214"/>
              <a:gd name="T39" fmla="*/ 56 h 1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14" h="191">
                <a:moveTo>
                  <a:pt x="92" y="17"/>
                </a:moveTo>
                <a:lnTo>
                  <a:pt x="63" y="52"/>
                </a:lnTo>
                <a:lnTo>
                  <a:pt x="34" y="112"/>
                </a:lnTo>
                <a:lnTo>
                  <a:pt x="0" y="191"/>
                </a:lnTo>
                <a:lnTo>
                  <a:pt x="83" y="184"/>
                </a:lnTo>
                <a:lnTo>
                  <a:pt x="144" y="166"/>
                </a:lnTo>
                <a:lnTo>
                  <a:pt x="191" y="131"/>
                </a:lnTo>
                <a:lnTo>
                  <a:pt x="214" y="85"/>
                </a:lnTo>
                <a:lnTo>
                  <a:pt x="212" y="35"/>
                </a:lnTo>
                <a:lnTo>
                  <a:pt x="162" y="0"/>
                </a:lnTo>
                <a:lnTo>
                  <a:pt x="92" y="17"/>
                </a:lnTo>
                <a:close/>
                <a:moveTo>
                  <a:pt x="187" y="56"/>
                </a:moveTo>
                <a:lnTo>
                  <a:pt x="170" y="124"/>
                </a:lnTo>
                <a:lnTo>
                  <a:pt x="92" y="157"/>
                </a:lnTo>
                <a:lnTo>
                  <a:pt x="53" y="148"/>
                </a:lnTo>
                <a:lnTo>
                  <a:pt x="54" y="117"/>
                </a:lnTo>
                <a:lnTo>
                  <a:pt x="86" y="58"/>
                </a:lnTo>
                <a:lnTo>
                  <a:pt x="124" y="25"/>
                </a:lnTo>
                <a:lnTo>
                  <a:pt x="160" y="23"/>
                </a:lnTo>
                <a:lnTo>
                  <a:pt x="187" y="5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4" name="Freeform 56"/>
          <p:cNvSpPr>
            <a:spLocks/>
          </p:cNvSpPr>
          <p:nvPr/>
        </p:nvSpPr>
        <p:spPr bwMode="auto">
          <a:xfrm>
            <a:off x="7116763" y="2376488"/>
            <a:ext cx="46038" cy="179388"/>
          </a:xfrm>
          <a:custGeom>
            <a:avLst/>
            <a:gdLst>
              <a:gd name="T0" fmla="*/ 106 w 144"/>
              <a:gd name="T1" fmla="*/ 152 h 563"/>
              <a:gd name="T2" fmla="*/ 73 w 144"/>
              <a:gd name="T3" fmla="*/ 311 h 563"/>
              <a:gd name="T4" fmla="*/ 33 w 144"/>
              <a:gd name="T5" fmla="*/ 441 h 563"/>
              <a:gd name="T6" fmla="*/ 6 w 144"/>
              <a:gd name="T7" fmla="*/ 524 h 563"/>
              <a:gd name="T8" fmla="*/ 0 w 144"/>
              <a:gd name="T9" fmla="*/ 563 h 563"/>
              <a:gd name="T10" fmla="*/ 92 w 144"/>
              <a:gd name="T11" fmla="*/ 318 h 563"/>
              <a:gd name="T12" fmla="*/ 144 w 144"/>
              <a:gd name="T13" fmla="*/ 0 h 563"/>
              <a:gd name="T14" fmla="*/ 129 w 144"/>
              <a:gd name="T15" fmla="*/ 35 h 563"/>
              <a:gd name="T16" fmla="*/ 106 w 144"/>
              <a:gd name="T17" fmla="*/ 152 h 5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44" h="563">
                <a:moveTo>
                  <a:pt x="106" y="152"/>
                </a:moveTo>
                <a:lnTo>
                  <a:pt x="73" y="311"/>
                </a:lnTo>
                <a:lnTo>
                  <a:pt x="33" y="441"/>
                </a:lnTo>
                <a:lnTo>
                  <a:pt x="6" y="524"/>
                </a:lnTo>
                <a:lnTo>
                  <a:pt x="0" y="563"/>
                </a:lnTo>
                <a:lnTo>
                  <a:pt x="92" y="318"/>
                </a:lnTo>
                <a:lnTo>
                  <a:pt x="144" y="0"/>
                </a:lnTo>
                <a:lnTo>
                  <a:pt x="129" y="35"/>
                </a:lnTo>
                <a:lnTo>
                  <a:pt x="106" y="15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5" name="Freeform 57"/>
          <p:cNvSpPr>
            <a:spLocks/>
          </p:cNvSpPr>
          <p:nvPr/>
        </p:nvSpPr>
        <p:spPr bwMode="auto">
          <a:xfrm>
            <a:off x="7221538" y="2371725"/>
            <a:ext cx="50800" cy="7938"/>
          </a:xfrm>
          <a:custGeom>
            <a:avLst/>
            <a:gdLst>
              <a:gd name="T0" fmla="*/ 0 w 163"/>
              <a:gd name="T1" fmla="*/ 7 h 26"/>
              <a:gd name="T2" fmla="*/ 60 w 163"/>
              <a:gd name="T3" fmla="*/ 26 h 26"/>
              <a:gd name="T4" fmla="*/ 150 w 163"/>
              <a:gd name="T5" fmla="*/ 18 h 26"/>
              <a:gd name="T6" fmla="*/ 163 w 163"/>
              <a:gd name="T7" fmla="*/ 12 h 26"/>
              <a:gd name="T8" fmla="*/ 160 w 163"/>
              <a:gd name="T9" fmla="*/ 6 h 26"/>
              <a:gd name="T10" fmla="*/ 138 w 163"/>
              <a:gd name="T11" fmla="*/ 2 h 26"/>
              <a:gd name="T12" fmla="*/ 98 w 163"/>
              <a:gd name="T13" fmla="*/ 0 h 26"/>
              <a:gd name="T14" fmla="*/ 29 w 163"/>
              <a:gd name="T15" fmla="*/ 2 h 26"/>
              <a:gd name="T16" fmla="*/ 0 w 163"/>
              <a:gd name="T17" fmla="*/ 7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63" h="26">
                <a:moveTo>
                  <a:pt x="0" y="7"/>
                </a:moveTo>
                <a:lnTo>
                  <a:pt x="60" y="26"/>
                </a:lnTo>
                <a:lnTo>
                  <a:pt x="150" y="18"/>
                </a:lnTo>
                <a:lnTo>
                  <a:pt x="163" y="12"/>
                </a:lnTo>
                <a:lnTo>
                  <a:pt x="160" y="6"/>
                </a:lnTo>
                <a:lnTo>
                  <a:pt x="138" y="2"/>
                </a:lnTo>
                <a:lnTo>
                  <a:pt x="98" y="0"/>
                </a:lnTo>
                <a:lnTo>
                  <a:pt x="29" y="2"/>
                </a:lnTo>
                <a:lnTo>
                  <a:pt x="0" y="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6" name="Freeform 58"/>
          <p:cNvSpPr>
            <a:spLocks/>
          </p:cNvSpPr>
          <p:nvPr/>
        </p:nvSpPr>
        <p:spPr bwMode="auto">
          <a:xfrm>
            <a:off x="7791450" y="2371725"/>
            <a:ext cx="76200" cy="26988"/>
          </a:xfrm>
          <a:custGeom>
            <a:avLst/>
            <a:gdLst>
              <a:gd name="T0" fmla="*/ 113 w 237"/>
              <a:gd name="T1" fmla="*/ 46 h 88"/>
              <a:gd name="T2" fmla="*/ 0 w 237"/>
              <a:gd name="T3" fmla="*/ 88 h 88"/>
              <a:gd name="T4" fmla="*/ 90 w 237"/>
              <a:gd name="T5" fmla="*/ 75 h 88"/>
              <a:gd name="T6" fmla="*/ 165 w 237"/>
              <a:gd name="T7" fmla="*/ 57 h 88"/>
              <a:gd name="T8" fmla="*/ 215 w 237"/>
              <a:gd name="T9" fmla="*/ 30 h 88"/>
              <a:gd name="T10" fmla="*/ 235 w 237"/>
              <a:gd name="T11" fmla="*/ 8 h 88"/>
              <a:gd name="T12" fmla="*/ 237 w 237"/>
              <a:gd name="T13" fmla="*/ 0 h 88"/>
              <a:gd name="T14" fmla="*/ 224 w 237"/>
              <a:gd name="T15" fmla="*/ 6 h 88"/>
              <a:gd name="T16" fmla="*/ 197 w 237"/>
              <a:gd name="T17" fmla="*/ 16 h 88"/>
              <a:gd name="T18" fmla="*/ 158 w 237"/>
              <a:gd name="T19" fmla="*/ 30 h 88"/>
              <a:gd name="T20" fmla="*/ 113 w 237"/>
              <a:gd name="T21" fmla="*/ 46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37" h="88">
                <a:moveTo>
                  <a:pt x="113" y="46"/>
                </a:moveTo>
                <a:lnTo>
                  <a:pt x="0" y="88"/>
                </a:lnTo>
                <a:lnTo>
                  <a:pt x="90" y="75"/>
                </a:lnTo>
                <a:lnTo>
                  <a:pt x="165" y="57"/>
                </a:lnTo>
                <a:lnTo>
                  <a:pt x="215" y="30"/>
                </a:lnTo>
                <a:lnTo>
                  <a:pt x="235" y="8"/>
                </a:lnTo>
                <a:lnTo>
                  <a:pt x="237" y="0"/>
                </a:lnTo>
                <a:lnTo>
                  <a:pt x="224" y="6"/>
                </a:lnTo>
                <a:lnTo>
                  <a:pt x="197" y="16"/>
                </a:lnTo>
                <a:lnTo>
                  <a:pt x="158" y="30"/>
                </a:lnTo>
                <a:lnTo>
                  <a:pt x="113" y="4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7" name="Freeform 59"/>
          <p:cNvSpPr>
            <a:spLocks/>
          </p:cNvSpPr>
          <p:nvPr/>
        </p:nvSpPr>
        <p:spPr bwMode="auto">
          <a:xfrm>
            <a:off x="7221538" y="2400300"/>
            <a:ext cx="68263" cy="19050"/>
          </a:xfrm>
          <a:custGeom>
            <a:avLst/>
            <a:gdLst>
              <a:gd name="T0" fmla="*/ 21 w 215"/>
              <a:gd name="T1" fmla="*/ 27 h 63"/>
              <a:gd name="T2" fmla="*/ 65 w 215"/>
              <a:gd name="T3" fmla="*/ 55 h 63"/>
              <a:gd name="T4" fmla="*/ 134 w 215"/>
              <a:gd name="T5" fmla="*/ 63 h 63"/>
              <a:gd name="T6" fmla="*/ 215 w 215"/>
              <a:gd name="T7" fmla="*/ 61 h 63"/>
              <a:gd name="T8" fmla="*/ 136 w 215"/>
              <a:gd name="T9" fmla="*/ 45 h 63"/>
              <a:gd name="T10" fmla="*/ 69 w 215"/>
              <a:gd name="T11" fmla="*/ 28 h 63"/>
              <a:gd name="T12" fmla="*/ 23 w 215"/>
              <a:gd name="T13" fmla="*/ 9 h 63"/>
              <a:gd name="T14" fmla="*/ 6 w 215"/>
              <a:gd name="T15" fmla="*/ 0 h 63"/>
              <a:gd name="T16" fmla="*/ 0 w 215"/>
              <a:gd name="T17" fmla="*/ 0 h 63"/>
              <a:gd name="T18" fmla="*/ 6 w 215"/>
              <a:gd name="T19" fmla="*/ 9 h 63"/>
              <a:gd name="T20" fmla="*/ 21 w 215"/>
              <a:gd name="T21" fmla="*/ 27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15" h="63">
                <a:moveTo>
                  <a:pt x="21" y="27"/>
                </a:moveTo>
                <a:lnTo>
                  <a:pt x="65" y="55"/>
                </a:lnTo>
                <a:lnTo>
                  <a:pt x="134" y="63"/>
                </a:lnTo>
                <a:lnTo>
                  <a:pt x="215" y="61"/>
                </a:lnTo>
                <a:lnTo>
                  <a:pt x="136" y="45"/>
                </a:lnTo>
                <a:lnTo>
                  <a:pt x="69" y="28"/>
                </a:lnTo>
                <a:lnTo>
                  <a:pt x="23" y="9"/>
                </a:lnTo>
                <a:lnTo>
                  <a:pt x="6" y="0"/>
                </a:lnTo>
                <a:lnTo>
                  <a:pt x="0" y="0"/>
                </a:lnTo>
                <a:lnTo>
                  <a:pt x="6" y="9"/>
                </a:lnTo>
                <a:lnTo>
                  <a:pt x="21" y="2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8" name="Freeform 60"/>
          <p:cNvSpPr>
            <a:spLocks/>
          </p:cNvSpPr>
          <p:nvPr/>
        </p:nvSpPr>
        <p:spPr bwMode="auto">
          <a:xfrm>
            <a:off x="7453313" y="2414588"/>
            <a:ext cx="112713" cy="33338"/>
          </a:xfrm>
          <a:custGeom>
            <a:avLst/>
            <a:gdLst>
              <a:gd name="T0" fmla="*/ 276 w 355"/>
              <a:gd name="T1" fmla="*/ 35 h 106"/>
              <a:gd name="T2" fmla="*/ 195 w 355"/>
              <a:gd name="T3" fmla="*/ 62 h 106"/>
              <a:gd name="T4" fmla="*/ 91 w 355"/>
              <a:gd name="T5" fmla="*/ 73 h 106"/>
              <a:gd name="T6" fmla="*/ 17 w 355"/>
              <a:gd name="T7" fmla="*/ 80 h 106"/>
              <a:gd name="T8" fmla="*/ 0 w 355"/>
              <a:gd name="T9" fmla="*/ 91 h 106"/>
              <a:gd name="T10" fmla="*/ 111 w 355"/>
              <a:gd name="T11" fmla="*/ 106 h 106"/>
              <a:gd name="T12" fmla="*/ 260 w 355"/>
              <a:gd name="T13" fmla="*/ 64 h 106"/>
              <a:gd name="T14" fmla="*/ 327 w 355"/>
              <a:gd name="T15" fmla="*/ 32 h 106"/>
              <a:gd name="T16" fmla="*/ 355 w 355"/>
              <a:gd name="T17" fmla="*/ 8 h 106"/>
              <a:gd name="T18" fmla="*/ 354 w 355"/>
              <a:gd name="T19" fmla="*/ 0 h 106"/>
              <a:gd name="T20" fmla="*/ 345 w 355"/>
              <a:gd name="T21" fmla="*/ 0 h 106"/>
              <a:gd name="T22" fmla="*/ 322 w 355"/>
              <a:gd name="T23" fmla="*/ 11 h 106"/>
              <a:gd name="T24" fmla="*/ 276 w 355"/>
              <a:gd name="T25" fmla="*/ 35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55" h="106">
                <a:moveTo>
                  <a:pt x="276" y="35"/>
                </a:moveTo>
                <a:lnTo>
                  <a:pt x="195" y="62"/>
                </a:lnTo>
                <a:lnTo>
                  <a:pt x="91" y="73"/>
                </a:lnTo>
                <a:lnTo>
                  <a:pt x="17" y="80"/>
                </a:lnTo>
                <a:lnTo>
                  <a:pt x="0" y="91"/>
                </a:lnTo>
                <a:lnTo>
                  <a:pt x="111" y="106"/>
                </a:lnTo>
                <a:lnTo>
                  <a:pt x="260" y="64"/>
                </a:lnTo>
                <a:lnTo>
                  <a:pt x="327" y="32"/>
                </a:lnTo>
                <a:lnTo>
                  <a:pt x="355" y="8"/>
                </a:lnTo>
                <a:lnTo>
                  <a:pt x="354" y="0"/>
                </a:lnTo>
                <a:lnTo>
                  <a:pt x="345" y="0"/>
                </a:lnTo>
                <a:lnTo>
                  <a:pt x="322" y="11"/>
                </a:lnTo>
                <a:lnTo>
                  <a:pt x="276" y="3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9" name="Freeform 61"/>
          <p:cNvSpPr>
            <a:spLocks/>
          </p:cNvSpPr>
          <p:nvPr/>
        </p:nvSpPr>
        <p:spPr bwMode="auto">
          <a:xfrm>
            <a:off x="7961313" y="2430463"/>
            <a:ext cx="4763" cy="22225"/>
          </a:xfrm>
          <a:custGeom>
            <a:avLst/>
            <a:gdLst>
              <a:gd name="T0" fmla="*/ 0 w 14"/>
              <a:gd name="T1" fmla="*/ 35 h 69"/>
              <a:gd name="T2" fmla="*/ 1 w 14"/>
              <a:gd name="T3" fmla="*/ 55 h 69"/>
              <a:gd name="T4" fmla="*/ 3 w 14"/>
              <a:gd name="T5" fmla="*/ 67 h 69"/>
              <a:gd name="T6" fmla="*/ 6 w 14"/>
              <a:gd name="T7" fmla="*/ 69 h 69"/>
              <a:gd name="T8" fmla="*/ 11 w 14"/>
              <a:gd name="T9" fmla="*/ 62 h 69"/>
              <a:gd name="T10" fmla="*/ 14 w 14"/>
              <a:gd name="T11" fmla="*/ 35 h 69"/>
              <a:gd name="T12" fmla="*/ 11 w 14"/>
              <a:gd name="T13" fmla="*/ 6 h 69"/>
              <a:gd name="T14" fmla="*/ 6 w 14"/>
              <a:gd name="T15" fmla="*/ 0 h 69"/>
              <a:gd name="T16" fmla="*/ 3 w 14"/>
              <a:gd name="T17" fmla="*/ 3 h 69"/>
              <a:gd name="T18" fmla="*/ 1 w 14"/>
              <a:gd name="T19" fmla="*/ 16 h 69"/>
              <a:gd name="T20" fmla="*/ 0 w 14"/>
              <a:gd name="T21" fmla="*/ 35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4" h="69">
                <a:moveTo>
                  <a:pt x="0" y="35"/>
                </a:moveTo>
                <a:lnTo>
                  <a:pt x="1" y="55"/>
                </a:lnTo>
                <a:lnTo>
                  <a:pt x="3" y="67"/>
                </a:lnTo>
                <a:lnTo>
                  <a:pt x="6" y="69"/>
                </a:lnTo>
                <a:lnTo>
                  <a:pt x="11" y="62"/>
                </a:lnTo>
                <a:lnTo>
                  <a:pt x="14" y="35"/>
                </a:lnTo>
                <a:lnTo>
                  <a:pt x="11" y="6"/>
                </a:lnTo>
                <a:lnTo>
                  <a:pt x="6" y="0"/>
                </a:lnTo>
                <a:lnTo>
                  <a:pt x="3" y="3"/>
                </a:lnTo>
                <a:lnTo>
                  <a:pt x="1" y="16"/>
                </a:lnTo>
                <a:lnTo>
                  <a:pt x="0" y="3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60" name="Freeform 62"/>
          <p:cNvSpPr>
            <a:spLocks/>
          </p:cNvSpPr>
          <p:nvPr/>
        </p:nvSpPr>
        <p:spPr bwMode="auto">
          <a:xfrm>
            <a:off x="7451725" y="2466975"/>
            <a:ext cx="74613" cy="12700"/>
          </a:xfrm>
          <a:custGeom>
            <a:avLst/>
            <a:gdLst>
              <a:gd name="T0" fmla="*/ 0 w 238"/>
              <a:gd name="T1" fmla="*/ 20 h 38"/>
              <a:gd name="T2" fmla="*/ 93 w 238"/>
              <a:gd name="T3" fmla="*/ 38 h 38"/>
              <a:gd name="T4" fmla="*/ 223 w 238"/>
              <a:gd name="T5" fmla="*/ 16 h 38"/>
              <a:gd name="T6" fmla="*/ 233 w 238"/>
              <a:gd name="T7" fmla="*/ 12 h 38"/>
              <a:gd name="T8" fmla="*/ 238 w 238"/>
              <a:gd name="T9" fmla="*/ 9 h 38"/>
              <a:gd name="T10" fmla="*/ 236 w 238"/>
              <a:gd name="T11" fmla="*/ 6 h 38"/>
              <a:gd name="T12" fmla="*/ 228 w 238"/>
              <a:gd name="T13" fmla="*/ 3 h 38"/>
              <a:gd name="T14" fmla="*/ 191 w 238"/>
              <a:gd name="T15" fmla="*/ 0 h 38"/>
              <a:gd name="T16" fmla="*/ 126 w 238"/>
              <a:gd name="T17" fmla="*/ 0 h 38"/>
              <a:gd name="T18" fmla="*/ 26 w 238"/>
              <a:gd name="T19" fmla="*/ 7 h 38"/>
              <a:gd name="T20" fmla="*/ 0 w 238"/>
              <a:gd name="T21" fmla="*/ 20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38" h="38">
                <a:moveTo>
                  <a:pt x="0" y="20"/>
                </a:moveTo>
                <a:lnTo>
                  <a:pt x="93" y="38"/>
                </a:lnTo>
                <a:lnTo>
                  <a:pt x="223" y="16"/>
                </a:lnTo>
                <a:lnTo>
                  <a:pt x="233" y="12"/>
                </a:lnTo>
                <a:lnTo>
                  <a:pt x="238" y="9"/>
                </a:lnTo>
                <a:lnTo>
                  <a:pt x="236" y="6"/>
                </a:lnTo>
                <a:lnTo>
                  <a:pt x="228" y="3"/>
                </a:lnTo>
                <a:lnTo>
                  <a:pt x="191" y="0"/>
                </a:lnTo>
                <a:lnTo>
                  <a:pt x="126" y="0"/>
                </a:lnTo>
                <a:lnTo>
                  <a:pt x="26" y="7"/>
                </a:lnTo>
                <a:lnTo>
                  <a:pt x="0" y="2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61" name="Freeform 63"/>
          <p:cNvSpPr>
            <a:spLocks/>
          </p:cNvSpPr>
          <p:nvPr/>
        </p:nvSpPr>
        <p:spPr bwMode="auto">
          <a:xfrm>
            <a:off x="7967663" y="2474913"/>
            <a:ext cx="28575" cy="85725"/>
          </a:xfrm>
          <a:custGeom>
            <a:avLst/>
            <a:gdLst>
              <a:gd name="T0" fmla="*/ 0 w 86"/>
              <a:gd name="T1" fmla="*/ 0 h 271"/>
              <a:gd name="T2" fmla="*/ 42 w 86"/>
              <a:gd name="T3" fmla="*/ 168 h 271"/>
              <a:gd name="T4" fmla="*/ 86 w 86"/>
              <a:gd name="T5" fmla="*/ 271 h 271"/>
              <a:gd name="T6" fmla="*/ 73 w 86"/>
              <a:gd name="T7" fmla="*/ 212 h 271"/>
              <a:gd name="T8" fmla="*/ 43 w 86"/>
              <a:gd name="T9" fmla="*/ 101 h 271"/>
              <a:gd name="T10" fmla="*/ 13 w 86"/>
              <a:gd name="T11" fmla="*/ 11 h 271"/>
              <a:gd name="T12" fmla="*/ 0 w 86"/>
              <a:gd name="T13" fmla="*/ 0 h 2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6" h="271">
                <a:moveTo>
                  <a:pt x="0" y="0"/>
                </a:moveTo>
                <a:lnTo>
                  <a:pt x="42" y="168"/>
                </a:lnTo>
                <a:lnTo>
                  <a:pt x="86" y="271"/>
                </a:lnTo>
                <a:lnTo>
                  <a:pt x="73" y="212"/>
                </a:lnTo>
                <a:lnTo>
                  <a:pt x="43" y="101"/>
                </a:lnTo>
                <a:lnTo>
                  <a:pt x="13" y="11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62" name="Freeform 64"/>
          <p:cNvSpPr>
            <a:spLocks/>
          </p:cNvSpPr>
          <p:nvPr/>
        </p:nvSpPr>
        <p:spPr bwMode="auto">
          <a:xfrm>
            <a:off x="6565900" y="2509838"/>
            <a:ext cx="525463" cy="195263"/>
          </a:xfrm>
          <a:custGeom>
            <a:avLst/>
            <a:gdLst>
              <a:gd name="T0" fmla="*/ 1584 w 1652"/>
              <a:gd name="T1" fmla="*/ 119 h 611"/>
              <a:gd name="T2" fmla="*/ 1513 w 1652"/>
              <a:gd name="T3" fmla="*/ 249 h 611"/>
              <a:gd name="T4" fmla="*/ 1432 w 1652"/>
              <a:gd name="T5" fmla="*/ 352 h 611"/>
              <a:gd name="T6" fmla="*/ 1336 w 1652"/>
              <a:gd name="T7" fmla="*/ 433 h 611"/>
              <a:gd name="T8" fmla="*/ 1223 w 1652"/>
              <a:gd name="T9" fmla="*/ 496 h 611"/>
              <a:gd name="T10" fmla="*/ 1047 w 1652"/>
              <a:gd name="T11" fmla="*/ 554 h 611"/>
              <a:gd name="T12" fmla="*/ 703 w 1652"/>
              <a:gd name="T13" fmla="*/ 571 h 611"/>
              <a:gd name="T14" fmla="*/ 412 w 1652"/>
              <a:gd name="T15" fmla="*/ 573 h 611"/>
              <a:gd name="T16" fmla="*/ 244 w 1652"/>
              <a:gd name="T17" fmla="*/ 566 h 611"/>
              <a:gd name="T18" fmla="*/ 160 w 1652"/>
              <a:gd name="T19" fmla="*/ 531 h 611"/>
              <a:gd name="T20" fmla="*/ 70 w 1652"/>
              <a:gd name="T21" fmla="*/ 467 h 611"/>
              <a:gd name="T22" fmla="*/ 26 w 1652"/>
              <a:gd name="T23" fmla="*/ 430 h 611"/>
              <a:gd name="T24" fmla="*/ 4 w 1652"/>
              <a:gd name="T25" fmla="*/ 413 h 611"/>
              <a:gd name="T26" fmla="*/ 0 w 1652"/>
              <a:gd name="T27" fmla="*/ 417 h 611"/>
              <a:gd name="T28" fmla="*/ 14 w 1652"/>
              <a:gd name="T29" fmla="*/ 442 h 611"/>
              <a:gd name="T30" fmla="*/ 69 w 1652"/>
              <a:gd name="T31" fmla="*/ 499 h 611"/>
              <a:gd name="T32" fmla="*/ 147 w 1652"/>
              <a:gd name="T33" fmla="*/ 555 h 611"/>
              <a:gd name="T34" fmla="*/ 280 w 1652"/>
              <a:gd name="T35" fmla="*/ 601 h 611"/>
              <a:gd name="T36" fmla="*/ 572 w 1652"/>
              <a:gd name="T37" fmla="*/ 611 h 611"/>
              <a:gd name="T38" fmla="*/ 921 w 1652"/>
              <a:gd name="T39" fmla="*/ 598 h 611"/>
              <a:gd name="T40" fmla="*/ 1181 w 1652"/>
              <a:gd name="T41" fmla="*/ 544 h 611"/>
              <a:gd name="T42" fmla="*/ 1370 w 1652"/>
              <a:gd name="T43" fmla="*/ 444 h 611"/>
              <a:gd name="T44" fmla="*/ 1508 w 1652"/>
              <a:gd name="T45" fmla="*/ 293 h 611"/>
              <a:gd name="T46" fmla="*/ 1616 w 1652"/>
              <a:gd name="T47" fmla="*/ 107 h 611"/>
              <a:gd name="T48" fmla="*/ 1652 w 1652"/>
              <a:gd name="T49" fmla="*/ 0 h 611"/>
              <a:gd name="T50" fmla="*/ 1630 w 1652"/>
              <a:gd name="T51" fmla="*/ 32 h 611"/>
              <a:gd name="T52" fmla="*/ 1584 w 1652"/>
              <a:gd name="T53" fmla="*/ 119 h 6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652" h="611">
                <a:moveTo>
                  <a:pt x="1584" y="119"/>
                </a:moveTo>
                <a:lnTo>
                  <a:pt x="1513" y="249"/>
                </a:lnTo>
                <a:lnTo>
                  <a:pt x="1432" y="352"/>
                </a:lnTo>
                <a:lnTo>
                  <a:pt x="1336" y="433"/>
                </a:lnTo>
                <a:lnTo>
                  <a:pt x="1223" y="496"/>
                </a:lnTo>
                <a:lnTo>
                  <a:pt x="1047" y="554"/>
                </a:lnTo>
                <a:lnTo>
                  <a:pt x="703" y="571"/>
                </a:lnTo>
                <a:lnTo>
                  <a:pt x="412" y="573"/>
                </a:lnTo>
                <a:lnTo>
                  <a:pt x="244" y="566"/>
                </a:lnTo>
                <a:lnTo>
                  <a:pt x="160" y="531"/>
                </a:lnTo>
                <a:lnTo>
                  <a:pt x="70" y="467"/>
                </a:lnTo>
                <a:lnTo>
                  <a:pt x="26" y="430"/>
                </a:lnTo>
                <a:lnTo>
                  <a:pt x="4" y="413"/>
                </a:lnTo>
                <a:lnTo>
                  <a:pt x="0" y="417"/>
                </a:lnTo>
                <a:lnTo>
                  <a:pt x="14" y="442"/>
                </a:lnTo>
                <a:lnTo>
                  <a:pt x="69" y="499"/>
                </a:lnTo>
                <a:lnTo>
                  <a:pt x="147" y="555"/>
                </a:lnTo>
                <a:lnTo>
                  <a:pt x="280" y="601"/>
                </a:lnTo>
                <a:lnTo>
                  <a:pt x="572" y="611"/>
                </a:lnTo>
                <a:lnTo>
                  <a:pt x="921" y="598"/>
                </a:lnTo>
                <a:lnTo>
                  <a:pt x="1181" y="544"/>
                </a:lnTo>
                <a:lnTo>
                  <a:pt x="1370" y="444"/>
                </a:lnTo>
                <a:lnTo>
                  <a:pt x="1508" y="293"/>
                </a:lnTo>
                <a:lnTo>
                  <a:pt x="1616" y="107"/>
                </a:lnTo>
                <a:lnTo>
                  <a:pt x="1652" y="0"/>
                </a:lnTo>
                <a:lnTo>
                  <a:pt x="1630" y="32"/>
                </a:lnTo>
                <a:lnTo>
                  <a:pt x="1584" y="11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63" name="Freeform 65"/>
          <p:cNvSpPr>
            <a:spLocks/>
          </p:cNvSpPr>
          <p:nvPr/>
        </p:nvSpPr>
        <p:spPr bwMode="auto">
          <a:xfrm>
            <a:off x="7889875" y="2538413"/>
            <a:ext cx="12700" cy="36513"/>
          </a:xfrm>
          <a:custGeom>
            <a:avLst/>
            <a:gdLst>
              <a:gd name="T0" fmla="*/ 0 w 41"/>
              <a:gd name="T1" fmla="*/ 12 h 116"/>
              <a:gd name="T2" fmla="*/ 6 w 41"/>
              <a:gd name="T3" fmla="*/ 49 h 116"/>
              <a:gd name="T4" fmla="*/ 21 w 41"/>
              <a:gd name="T5" fmla="*/ 91 h 116"/>
              <a:gd name="T6" fmla="*/ 29 w 41"/>
              <a:gd name="T7" fmla="*/ 108 h 116"/>
              <a:gd name="T8" fmla="*/ 35 w 41"/>
              <a:gd name="T9" fmla="*/ 116 h 116"/>
              <a:gd name="T10" fmla="*/ 40 w 41"/>
              <a:gd name="T11" fmla="*/ 114 h 116"/>
              <a:gd name="T12" fmla="*/ 41 w 41"/>
              <a:gd name="T13" fmla="*/ 102 h 116"/>
              <a:gd name="T14" fmla="*/ 35 w 41"/>
              <a:gd name="T15" fmla="*/ 66 h 116"/>
              <a:gd name="T16" fmla="*/ 21 w 41"/>
              <a:gd name="T17" fmla="*/ 23 h 116"/>
              <a:gd name="T18" fmla="*/ 13 w 41"/>
              <a:gd name="T19" fmla="*/ 6 h 116"/>
              <a:gd name="T20" fmla="*/ 6 w 41"/>
              <a:gd name="T21" fmla="*/ 0 h 116"/>
              <a:gd name="T22" fmla="*/ 3 w 41"/>
              <a:gd name="T23" fmla="*/ 2 h 116"/>
              <a:gd name="T24" fmla="*/ 0 w 41"/>
              <a:gd name="T25" fmla="*/ 12 h 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1" h="116">
                <a:moveTo>
                  <a:pt x="0" y="12"/>
                </a:moveTo>
                <a:lnTo>
                  <a:pt x="6" y="49"/>
                </a:lnTo>
                <a:lnTo>
                  <a:pt x="21" y="91"/>
                </a:lnTo>
                <a:lnTo>
                  <a:pt x="29" y="108"/>
                </a:lnTo>
                <a:lnTo>
                  <a:pt x="35" y="116"/>
                </a:lnTo>
                <a:lnTo>
                  <a:pt x="40" y="114"/>
                </a:lnTo>
                <a:lnTo>
                  <a:pt x="41" y="102"/>
                </a:lnTo>
                <a:lnTo>
                  <a:pt x="35" y="66"/>
                </a:lnTo>
                <a:lnTo>
                  <a:pt x="21" y="23"/>
                </a:lnTo>
                <a:lnTo>
                  <a:pt x="13" y="6"/>
                </a:lnTo>
                <a:lnTo>
                  <a:pt x="6" y="0"/>
                </a:lnTo>
                <a:lnTo>
                  <a:pt x="3" y="2"/>
                </a:lnTo>
                <a:lnTo>
                  <a:pt x="0" y="1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64" name="Freeform 66"/>
          <p:cNvSpPr>
            <a:spLocks/>
          </p:cNvSpPr>
          <p:nvPr/>
        </p:nvSpPr>
        <p:spPr bwMode="auto">
          <a:xfrm>
            <a:off x="7050088" y="2652713"/>
            <a:ext cx="4763" cy="15875"/>
          </a:xfrm>
          <a:custGeom>
            <a:avLst/>
            <a:gdLst>
              <a:gd name="T0" fmla="*/ 0 w 18"/>
              <a:gd name="T1" fmla="*/ 29 h 53"/>
              <a:gd name="T2" fmla="*/ 1 w 18"/>
              <a:gd name="T3" fmla="*/ 45 h 53"/>
              <a:gd name="T4" fmla="*/ 5 w 18"/>
              <a:gd name="T5" fmla="*/ 53 h 53"/>
              <a:gd name="T6" fmla="*/ 9 w 18"/>
              <a:gd name="T7" fmla="*/ 52 h 53"/>
              <a:gd name="T8" fmla="*/ 14 w 18"/>
              <a:gd name="T9" fmla="*/ 43 h 53"/>
              <a:gd name="T10" fmla="*/ 18 w 18"/>
              <a:gd name="T11" fmla="*/ 18 h 53"/>
              <a:gd name="T12" fmla="*/ 12 w 18"/>
              <a:gd name="T13" fmla="*/ 0 h 53"/>
              <a:gd name="T14" fmla="*/ 3 w 18"/>
              <a:gd name="T15" fmla="*/ 2 h 53"/>
              <a:gd name="T16" fmla="*/ 0 w 18"/>
              <a:gd name="T17" fmla="*/ 29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" h="53">
                <a:moveTo>
                  <a:pt x="0" y="29"/>
                </a:moveTo>
                <a:lnTo>
                  <a:pt x="1" y="45"/>
                </a:lnTo>
                <a:lnTo>
                  <a:pt x="5" y="53"/>
                </a:lnTo>
                <a:lnTo>
                  <a:pt x="9" y="52"/>
                </a:lnTo>
                <a:lnTo>
                  <a:pt x="14" y="43"/>
                </a:lnTo>
                <a:lnTo>
                  <a:pt x="18" y="18"/>
                </a:lnTo>
                <a:lnTo>
                  <a:pt x="12" y="0"/>
                </a:lnTo>
                <a:lnTo>
                  <a:pt x="3" y="2"/>
                </a:lnTo>
                <a:lnTo>
                  <a:pt x="0" y="2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65" name="Freeform 67"/>
          <p:cNvSpPr>
            <a:spLocks/>
          </p:cNvSpPr>
          <p:nvPr/>
        </p:nvSpPr>
        <p:spPr bwMode="auto">
          <a:xfrm>
            <a:off x="7058025" y="2686050"/>
            <a:ext cx="19050" cy="50800"/>
          </a:xfrm>
          <a:custGeom>
            <a:avLst/>
            <a:gdLst>
              <a:gd name="T0" fmla="*/ 0 w 59"/>
              <a:gd name="T1" fmla="*/ 0 h 159"/>
              <a:gd name="T2" fmla="*/ 9 w 59"/>
              <a:gd name="T3" fmla="*/ 47 h 159"/>
              <a:gd name="T4" fmla="*/ 30 w 59"/>
              <a:gd name="T5" fmla="*/ 113 h 159"/>
              <a:gd name="T6" fmla="*/ 50 w 59"/>
              <a:gd name="T7" fmla="*/ 159 h 159"/>
              <a:gd name="T8" fmla="*/ 59 w 59"/>
              <a:gd name="T9" fmla="*/ 158 h 159"/>
              <a:gd name="T10" fmla="*/ 50 w 59"/>
              <a:gd name="T11" fmla="*/ 112 h 159"/>
              <a:gd name="T12" fmla="*/ 30 w 59"/>
              <a:gd name="T13" fmla="*/ 45 h 159"/>
              <a:gd name="T14" fmla="*/ 9 w 59"/>
              <a:gd name="T15" fmla="*/ 0 h 159"/>
              <a:gd name="T16" fmla="*/ 0 w 59"/>
              <a:gd name="T17" fmla="*/ 0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9" h="159">
                <a:moveTo>
                  <a:pt x="0" y="0"/>
                </a:moveTo>
                <a:lnTo>
                  <a:pt x="9" y="47"/>
                </a:lnTo>
                <a:lnTo>
                  <a:pt x="30" y="113"/>
                </a:lnTo>
                <a:lnTo>
                  <a:pt x="50" y="159"/>
                </a:lnTo>
                <a:lnTo>
                  <a:pt x="59" y="158"/>
                </a:lnTo>
                <a:lnTo>
                  <a:pt x="50" y="112"/>
                </a:lnTo>
                <a:lnTo>
                  <a:pt x="30" y="45"/>
                </a:lnTo>
                <a:lnTo>
                  <a:pt x="9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66" name="Freeform 68"/>
          <p:cNvSpPr>
            <a:spLocks/>
          </p:cNvSpPr>
          <p:nvPr/>
        </p:nvSpPr>
        <p:spPr bwMode="auto">
          <a:xfrm>
            <a:off x="7897813" y="2686050"/>
            <a:ext cx="31750" cy="14288"/>
          </a:xfrm>
          <a:custGeom>
            <a:avLst/>
            <a:gdLst>
              <a:gd name="T0" fmla="*/ 17 w 99"/>
              <a:gd name="T1" fmla="*/ 20 h 41"/>
              <a:gd name="T2" fmla="*/ 6 w 99"/>
              <a:gd name="T3" fmla="*/ 29 h 41"/>
              <a:gd name="T4" fmla="*/ 0 w 99"/>
              <a:gd name="T5" fmla="*/ 36 h 41"/>
              <a:gd name="T6" fmla="*/ 1 w 99"/>
              <a:gd name="T7" fmla="*/ 40 h 41"/>
              <a:gd name="T8" fmla="*/ 7 w 99"/>
              <a:gd name="T9" fmla="*/ 41 h 41"/>
              <a:gd name="T10" fmla="*/ 33 w 99"/>
              <a:gd name="T11" fmla="*/ 36 h 41"/>
              <a:gd name="T12" fmla="*/ 74 w 99"/>
              <a:gd name="T13" fmla="*/ 20 h 41"/>
              <a:gd name="T14" fmla="*/ 91 w 99"/>
              <a:gd name="T15" fmla="*/ 12 h 41"/>
              <a:gd name="T16" fmla="*/ 99 w 99"/>
              <a:gd name="T17" fmla="*/ 6 h 41"/>
              <a:gd name="T18" fmla="*/ 98 w 99"/>
              <a:gd name="T19" fmla="*/ 2 h 41"/>
              <a:gd name="T20" fmla="*/ 85 w 99"/>
              <a:gd name="T21" fmla="*/ 0 h 41"/>
              <a:gd name="T22" fmla="*/ 51 w 99"/>
              <a:gd name="T23" fmla="*/ 7 h 41"/>
              <a:gd name="T24" fmla="*/ 17 w 99"/>
              <a:gd name="T25" fmla="*/ 20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99" h="41">
                <a:moveTo>
                  <a:pt x="17" y="20"/>
                </a:moveTo>
                <a:lnTo>
                  <a:pt x="6" y="29"/>
                </a:lnTo>
                <a:lnTo>
                  <a:pt x="0" y="36"/>
                </a:lnTo>
                <a:lnTo>
                  <a:pt x="1" y="40"/>
                </a:lnTo>
                <a:lnTo>
                  <a:pt x="7" y="41"/>
                </a:lnTo>
                <a:lnTo>
                  <a:pt x="33" y="36"/>
                </a:lnTo>
                <a:lnTo>
                  <a:pt x="74" y="20"/>
                </a:lnTo>
                <a:lnTo>
                  <a:pt x="91" y="12"/>
                </a:lnTo>
                <a:lnTo>
                  <a:pt x="99" y="6"/>
                </a:lnTo>
                <a:lnTo>
                  <a:pt x="98" y="2"/>
                </a:lnTo>
                <a:lnTo>
                  <a:pt x="85" y="0"/>
                </a:lnTo>
                <a:lnTo>
                  <a:pt x="51" y="7"/>
                </a:lnTo>
                <a:lnTo>
                  <a:pt x="17" y="2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67" name="Freeform 69"/>
          <p:cNvSpPr>
            <a:spLocks/>
          </p:cNvSpPr>
          <p:nvPr/>
        </p:nvSpPr>
        <p:spPr bwMode="auto">
          <a:xfrm>
            <a:off x="7761288" y="2692400"/>
            <a:ext cx="25400" cy="15875"/>
          </a:xfrm>
          <a:custGeom>
            <a:avLst/>
            <a:gdLst>
              <a:gd name="T0" fmla="*/ 17 w 80"/>
              <a:gd name="T1" fmla="*/ 23 h 46"/>
              <a:gd name="T2" fmla="*/ 47 w 80"/>
              <a:gd name="T3" fmla="*/ 39 h 46"/>
              <a:gd name="T4" fmla="*/ 73 w 80"/>
              <a:gd name="T5" fmla="*/ 46 h 46"/>
              <a:gd name="T6" fmla="*/ 80 w 80"/>
              <a:gd name="T7" fmla="*/ 39 h 46"/>
              <a:gd name="T8" fmla="*/ 62 w 80"/>
              <a:gd name="T9" fmla="*/ 23 h 46"/>
              <a:gd name="T10" fmla="*/ 33 w 80"/>
              <a:gd name="T11" fmla="*/ 8 h 46"/>
              <a:gd name="T12" fmla="*/ 6 w 80"/>
              <a:gd name="T13" fmla="*/ 0 h 46"/>
              <a:gd name="T14" fmla="*/ 0 w 80"/>
              <a:gd name="T15" fmla="*/ 8 h 46"/>
              <a:gd name="T16" fmla="*/ 17 w 80"/>
              <a:gd name="T17" fmla="*/ 23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0" h="46">
                <a:moveTo>
                  <a:pt x="17" y="23"/>
                </a:moveTo>
                <a:lnTo>
                  <a:pt x="47" y="39"/>
                </a:lnTo>
                <a:lnTo>
                  <a:pt x="73" y="46"/>
                </a:lnTo>
                <a:lnTo>
                  <a:pt x="80" y="39"/>
                </a:lnTo>
                <a:lnTo>
                  <a:pt x="62" y="23"/>
                </a:lnTo>
                <a:lnTo>
                  <a:pt x="33" y="8"/>
                </a:lnTo>
                <a:lnTo>
                  <a:pt x="6" y="0"/>
                </a:lnTo>
                <a:lnTo>
                  <a:pt x="0" y="8"/>
                </a:lnTo>
                <a:lnTo>
                  <a:pt x="17" y="2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68" name="Freeform 70"/>
          <p:cNvSpPr>
            <a:spLocks/>
          </p:cNvSpPr>
          <p:nvPr/>
        </p:nvSpPr>
        <p:spPr bwMode="auto">
          <a:xfrm>
            <a:off x="6648450" y="2711450"/>
            <a:ext cx="4763" cy="20638"/>
          </a:xfrm>
          <a:custGeom>
            <a:avLst/>
            <a:gdLst>
              <a:gd name="T0" fmla="*/ 0 w 15"/>
              <a:gd name="T1" fmla="*/ 35 h 69"/>
              <a:gd name="T2" fmla="*/ 1 w 15"/>
              <a:gd name="T3" fmla="*/ 55 h 69"/>
              <a:gd name="T4" fmla="*/ 3 w 15"/>
              <a:gd name="T5" fmla="*/ 66 h 69"/>
              <a:gd name="T6" fmla="*/ 7 w 15"/>
              <a:gd name="T7" fmla="*/ 69 h 69"/>
              <a:gd name="T8" fmla="*/ 11 w 15"/>
              <a:gd name="T9" fmla="*/ 62 h 69"/>
              <a:gd name="T10" fmla="*/ 15 w 15"/>
              <a:gd name="T11" fmla="*/ 35 h 69"/>
              <a:gd name="T12" fmla="*/ 11 w 15"/>
              <a:gd name="T13" fmla="*/ 5 h 69"/>
              <a:gd name="T14" fmla="*/ 7 w 15"/>
              <a:gd name="T15" fmla="*/ 0 h 69"/>
              <a:gd name="T16" fmla="*/ 3 w 15"/>
              <a:gd name="T17" fmla="*/ 3 h 69"/>
              <a:gd name="T18" fmla="*/ 1 w 15"/>
              <a:gd name="T19" fmla="*/ 15 h 69"/>
              <a:gd name="T20" fmla="*/ 0 w 15"/>
              <a:gd name="T21" fmla="*/ 35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5" h="69">
                <a:moveTo>
                  <a:pt x="0" y="35"/>
                </a:moveTo>
                <a:lnTo>
                  <a:pt x="1" y="55"/>
                </a:lnTo>
                <a:lnTo>
                  <a:pt x="3" y="66"/>
                </a:lnTo>
                <a:lnTo>
                  <a:pt x="7" y="69"/>
                </a:lnTo>
                <a:lnTo>
                  <a:pt x="11" y="62"/>
                </a:lnTo>
                <a:lnTo>
                  <a:pt x="15" y="35"/>
                </a:lnTo>
                <a:lnTo>
                  <a:pt x="11" y="5"/>
                </a:lnTo>
                <a:lnTo>
                  <a:pt x="7" y="0"/>
                </a:lnTo>
                <a:lnTo>
                  <a:pt x="3" y="3"/>
                </a:lnTo>
                <a:lnTo>
                  <a:pt x="1" y="15"/>
                </a:lnTo>
                <a:lnTo>
                  <a:pt x="0" y="3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69" name="Freeform 71"/>
          <p:cNvSpPr>
            <a:spLocks/>
          </p:cNvSpPr>
          <p:nvPr/>
        </p:nvSpPr>
        <p:spPr bwMode="auto">
          <a:xfrm>
            <a:off x="7724775" y="2730500"/>
            <a:ext cx="4763" cy="17463"/>
          </a:xfrm>
          <a:custGeom>
            <a:avLst/>
            <a:gdLst>
              <a:gd name="T0" fmla="*/ 0 w 18"/>
              <a:gd name="T1" fmla="*/ 29 h 53"/>
              <a:gd name="T2" fmla="*/ 1 w 18"/>
              <a:gd name="T3" fmla="*/ 45 h 53"/>
              <a:gd name="T4" fmla="*/ 4 w 18"/>
              <a:gd name="T5" fmla="*/ 53 h 53"/>
              <a:gd name="T6" fmla="*/ 9 w 18"/>
              <a:gd name="T7" fmla="*/ 52 h 53"/>
              <a:gd name="T8" fmla="*/ 13 w 18"/>
              <a:gd name="T9" fmla="*/ 43 h 53"/>
              <a:gd name="T10" fmla="*/ 18 w 18"/>
              <a:gd name="T11" fmla="*/ 18 h 53"/>
              <a:gd name="T12" fmla="*/ 11 w 18"/>
              <a:gd name="T13" fmla="*/ 0 h 53"/>
              <a:gd name="T14" fmla="*/ 2 w 18"/>
              <a:gd name="T15" fmla="*/ 2 h 53"/>
              <a:gd name="T16" fmla="*/ 0 w 18"/>
              <a:gd name="T17" fmla="*/ 29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" h="53">
                <a:moveTo>
                  <a:pt x="0" y="29"/>
                </a:moveTo>
                <a:lnTo>
                  <a:pt x="1" y="45"/>
                </a:lnTo>
                <a:lnTo>
                  <a:pt x="4" y="53"/>
                </a:lnTo>
                <a:lnTo>
                  <a:pt x="9" y="52"/>
                </a:lnTo>
                <a:lnTo>
                  <a:pt x="13" y="43"/>
                </a:lnTo>
                <a:lnTo>
                  <a:pt x="18" y="18"/>
                </a:lnTo>
                <a:lnTo>
                  <a:pt x="11" y="0"/>
                </a:lnTo>
                <a:lnTo>
                  <a:pt x="2" y="2"/>
                </a:lnTo>
                <a:lnTo>
                  <a:pt x="0" y="2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70" name="Freeform 72"/>
          <p:cNvSpPr>
            <a:spLocks/>
          </p:cNvSpPr>
          <p:nvPr/>
        </p:nvSpPr>
        <p:spPr bwMode="auto">
          <a:xfrm>
            <a:off x="6642100" y="2747963"/>
            <a:ext cx="4763" cy="25400"/>
          </a:xfrm>
          <a:custGeom>
            <a:avLst/>
            <a:gdLst>
              <a:gd name="T0" fmla="*/ 0 w 15"/>
              <a:gd name="T1" fmla="*/ 41 h 79"/>
              <a:gd name="T2" fmla="*/ 2 w 15"/>
              <a:gd name="T3" fmla="*/ 63 h 79"/>
              <a:gd name="T4" fmla="*/ 4 w 15"/>
              <a:gd name="T5" fmla="*/ 77 h 79"/>
              <a:gd name="T6" fmla="*/ 5 w 15"/>
              <a:gd name="T7" fmla="*/ 79 h 79"/>
              <a:gd name="T8" fmla="*/ 7 w 15"/>
              <a:gd name="T9" fmla="*/ 79 h 79"/>
              <a:gd name="T10" fmla="*/ 10 w 15"/>
              <a:gd name="T11" fmla="*/ 75 h 79"/>
              <a:gd name="T12" fmla="*/ 12 w 15"/>
              <a:gd name="T13" fmla="*/ 68 h 79"/>
              <a:gd name="T14" fmla="*/ 15 w 15"/>
              <a:gd name="T15" fmla="*/ 33 h 79"/>
              <a:gd name="T16" fmla="*/ 12 w 15"/>
              <a:gd name="T17" fmla="*/ 0 h 79"/>
              <a:gd name="T18" fmla="*/ 4 w 15"/>
              <a:gd name="T19" fmla="*/ 1 h 79"/>
              <a:gd name="T20" fmla="*/ 0 w 15"/>
              <a:gd name="T21" fmla="*/ 41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5" h="79">
                <a:moveTo>
                  <a:pt x="0" y="41"/>
                </a:moveTo>
                <a:lnTo>
                  <a:pt x="2" y="63"/>
                </a:lnTo>
                <a:lnTo>
                  <a:pt x="4" y="77"/>
                </a:lnTo>
                <a:lnTo>
                  <a:pt x="5" y="79"/>
                </a:lnTo>
                <a:lnTo>
                  <a:pt x="7" y="79"/>
                </a:lnTo>
                <a:lnTo>
                  <a:pt x="10" y="75"/>
                </a:lnTo>
                <a:lnTo>
                  <a:pt x="12" y="68"/>
                </a:lnTo>
                <a:lnTo>
                  <a:pt x="15" y="33"/>
                </a:lnTo>
                <a:lnTo>
                  <a:pt x="12" y="0"/>
                </a:lnTo>
                <a:lnTo>
                  <a:pt x="4" y="1"/>
                </a:lnTo>
                <a:lnTo>
                  <a:pt x="0" y="4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71" name="Freeform 73"/>
          <p:cNvSpPr>
            <a:spLocks/>
          </p:cNvSpPr>
          <p:nvPr/>
        </p:nvSpPr>
        <p:spPr bwMode="auto">
          <a:xfrm>
            <a:off x="7267575" y="2746375"/>
            <a:ext cx="23813" cy="47625"/>
          </a:xfrm>
          <a:custGeom>
            <a:avLst/>
            <a:gdLst>
              <a:gd name="T0" fmla="*/ 27 w 75"/>
              <a:gd name="T1" fmla="*/ 70 h 150"/>
              <a:gd name="T2" fmla="*/ 4 w 75"/>
              <a:gd name="T3" fmla="*/ 127 h 150"/>
              <a:gd name="T4" fmla="*/ 0 w 75"/>
              <a:gd name="T5" fmla="*/ 150 h 150"/>
              <a:gd name="T6" fmla="*/ 47 w 75"/>
              <a:gd name="T7" fmla="*/ 79 h 150"/>
              <a:gd name="T8" fmla="*/ 75 w 75"/>
              <a:gd name="T9" fmla="*/ 0 h 150"/>
              <a:gd name="T10" fmla="*/ 57 w 75"/>
              <a:gd name="T11" fmla="*/ 19 h 150"/>
              <a:gd name="T12" fmla="*/ 27 w 75"/>
              <a:gd name="T13" fmla="*/ 70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5" h="150">
                <a:moveTo>
                  <a:pt x="27" y="70"/>
                </a:moveTo>
                <a:lnTo>
                  <a:pt x="4" y="127"/>
                </a:lnTo>
                <a:lnTo>
                  <a:pt x="0" y="150"/>
                </a:lnTo>
                <a:lnTo>
                  <a:pt x="47" y="79"/>
                </a:lnTo>
                <a:lnTo>
                  <a:pt x="75" y="0"/>
                </a:lnTo>
                <a:lnTo>
                  <a:pt x="57" y="19"/>
                </a:lnTo>
                <a:lnTo>
                  <a:pt x="27" y="7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72" name="Freeform 74"/>
          <p:cNvSpPr>
            <a:spLocks/>
          </p:cNvSpPr>
          <p:nvPr/>
        </p:nvSpPr>
        <p:spPr bwMode="auto">
          <a:xfrm>
            <a:off x="7734300" y="2779713"/>
            <a:ext cx="9525" cy="77788"/>
          </a:xfrm>
          <a:custGeom>
            <a:avLst/>
            <a:gdLst>
              <a:gd name="T0" fmla="*/ 4 w 30"/>
              <a:gd name="T1" fmla="*/ 91 h 246"/>
              <a:gd name="T2" fmla="*/ 15 w 30"/>
              <a:gd name="T3" fmla="*/ 198 h 246"/>
              <a:gd name="T4" fmla="*/ 24 w 30"/>
              <a:gd name="T5" fmla="*/ 246 h 246"/>
              <a:gd name="T6" fmla="*/ 30 w 30"/>
              <a:gd name="T7" fmla="*/ 152 h 246"/>
              <a:gd name="T8" fmla="*/ 11 w 30"/>
              <a:gd name="T9" fmla="*/ 0 h 246"/>
              <a:gd name="T10" fmla="*/ 0 w 30"/>
              <a:gd name="T11" fmla="*/ 0 h 246"/>
              <a:gd name="T12" fmla="*/ 4 w 30"/>
              <a:gd name="T13" fmla="*/ 91 h 2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0" h="246">
                <a:moveTo>
                  <a:pt x="4" y="91"/>
                </a:moveTo>
                <a:lnTo>
                  <a:pt x="15" y="198"/>
                </a:lnTo>
                <a:lnTo>
                  <a:pt x="24" y="246"/>
                </a:lnTo>
                <a:lnTo>
                  <a:pt x="30" y="152"/>
                </a:lnTo>
                <a:lnTo>
                  <a:pt x="11" y="0"/>
                </a:lnTo>
                <a:lnTo>
                  <a:pt x="0" y="0"/>
                </a:lnTo>
                <a:lnTo>
                  <a:pt x="4" y="9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73" name="Freeform 75"/>
          <p:cNvSpPr>
            <a:spLocks/>
          </p:cNvSpPr>
          <p:nvPr/>
        </p:nvSpPr>
        <p:spPr bwMode="auto">
          <a:xfrm>
            <a:off x="7085013" y="2774950"/>
            <a:ext cx="6350" cy="15875"/>
          </a:xfrm>
          <a:custGeom>
            <a:avLst/>
            <a:gdLst>
              <a:gd name="T0" fmla="*/ 0 w 18"/>
              <a:gd name="T1" fmla="*/ 29 h 53"/>
              <a:gd name="T2" fmla="*/ 1 w 18"/>
              <a:gd name="T3" fmla="*/ 45 h 53"/>
              <a:gd name="T4" fmla="*/ 5 w 18"/>
              <a:gd name="T5" fmla="*/ 53 h 53"/>
              <a:gd name="T6" fmla="*/ 9 w 18"/>
              <a:gd name="T7" fmla="*/ 51 h 53"/>
              <a:gd name="T8" fmla="*/ 14 w 18"/>
              <a:gd name="T9" fmla="*/ 42 h 53"/>
              <a:gd name="T10" fmla="*/ 18 w 18"/>
              <a:gd name="T11" fmla="*/ 18 h 53"/>
              <a:gd name="T12" fmla="*/ 12 w 18"/>
              <a:gd name="T13" fmla="*/ 0 h 53"/>
              <a:gd name="T14" fmla="*/ 3 w 18"/>
              <a:gd name="T15" fmla="*/ 2 h 53"/>
              <a:gd name="T16" fmla="*/ 0 w 18"/>
              <a:gd name="T17" fmla="*/ 29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" h="53">
                <a:moveTo>
                  <a:pt x="0" y="29"/>
                </a:moveTo>
                <a:lnTo>
                  <a:pt x="1" y="45"/>
                </a:lnTo>
                <a:lnTo>
                  <a:pt x="5" y="53"/>
                </a:lnTo>
                <a:lnTo>
                  <a:pt x="9" y="51"/>
                </a:lnTo>
                <a:lnTo>
                  <a:pt x="14" y="42"/>
                </a:lnTo>
                <a:lnTo>
                  <a:pt x="18" y="18"/>
                </a:lnTo>
                <a:lnTo>
                  <a:pt x="12" y="0"/>
                </a:lnTo>
                <a:lnTo>
                  <a:pt x="3" y="2"/>
                </a:lnTo>
                <a:lnTo>
                  <a:pt x="0" y="2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74" name="Freeform 76"/>
          <p:cNvSpPr>
            <a:spLocks noEditPoints="1"/>
          </p:cNvSpPr>
          <p:nvPr/>
        </p:nvSpPr>
        <p:spPr bwMode="auto">
          <a:xfrm>
            <a:off x="7235825" y="2774950"/>
            <a:ext cx="495300" cy="215900"/>
          </a:xfrm>
          <a:custGeom>
            <a:avLst/>
            <a:gdLst>
              <a:gd name="T0" fmla="*/ 496 w 1557"/>
              <a:gd name="T1" fmla="*/ 105 h 680"/>
              <a:gd name="T2" fmla="*/ 453 w 1557"/>
              <a:gd name="T3" fmla="*/ 114 h 680"/>
              <a:gd name="T4" fmla="*/ 343 w 1557"/>
              <a:gd name="T5" fmla="*/ 48 h 680"/>
              <a:gd name="T6" fmla="*/ 174 w 1557"/>
              <a:gd name="T7" fmla="*/ 53 h 680"/>
              <a:gd name="T8" fmla="*/ 19 w 1557"/>
              <a:gd name="T9" fmla="*/ 208 h 680"/>
              <a:gd name="T10" fmla="*/ 29 w 1557"/>
              <a:gd name="T11" fmla="*/ 372 h 680"/>
              <a:gd name="T12" fmla="*/ 235 w 1557"/>
              <a:gd name="T13" fmla="*/ 570 h 680"/>
              <a:gd name="T14" fmla="*/ 430 w 1557"/>
              <a:gd name="T15" fmla="*/ 600 h 680"/>
              <a:gd name="T16" fmla="*/ 596 w 1557"/>
              <a:gd name="T17" fmla="*/ 654 h 680"/>
              <a:gd name="T18" fmla="*/ 859 w 1557"/>
              <a:gd name="T19" fmla="*/ 658 h 680"/>
              <a:gd name="T20" fmla="*/ 1007 w 1557"/>
              <a:gd name="T21" fmla="*/ 588 h 680"/>
              <a:gd name="T22" fmla="*/ 1125 w 1557"/>
              <a:gd name="T23" fmla="*/ 642 h 680"/>
              <a:gd name="T24" fmla="*/ 1408 w 1557"/>
              <a:gd name="T25" fmla="*/ 565 h 680"/>
              <a:gd name="T26" fmla="*/ 1557 w 1557"/>
              <a:gd name="T27" fmla="*/ 388 h 680"/>
              <a:gd name="T28" fmla="*/ 1504 w 1557"/>
              <a:gd name="T29" fmla="*/ 194 h 680"/>
              <a:gd name="T30" fmla="*/ 1324 w 1557"/>
              <a:gd name="T31" fmla="*/ 94 h 680"/>
              <a:gd name="T32" fmla="*/ 1129 w 1557"/>
              <a:gd name="T33" fmla="*/ 100 h 680"/>
              <a:gd name="T34" fmla="*/ 1026 w 1557"/>
              <a:gd name="T35" fmla="*/ 164 h 680"/>
              <a:gd name="T36" fmla="*/ 994 w 1557"/>
              <a:gd name="T37" fmla="*/ 147 h 680"/>
              <a:gd name="T38" fmla="*/ 964 w 1557"/>
              <a:gd name="T39" fmla="*/ 84 h 680"/>
              <a:gd name="T40" fmla="*/ 955 w 1557"/>
              <a:gd name="T41" fmla="*/ 77 h 680"/>
              <a:gd name="T42" fmla="*/ 970 w 1557"/>
              <a:gd name="T43" fmla="*/ 135 h 680"/>
              <a:gd name="T44" fmla="*/ 999 w 1557"/>
              <a:gd name="T45" fmla="*/ 246 h 680"/>
              <a:gd name="T46" fmla="*/ 852 w 1557"/>
              <a:gd name="T47" fmla="*/ 138 h 680"/>
              <a:gd name="T48" fmla="*/ 611 w 1557"/>
              <a:gd name="T49" fmla="*/ 140 h 680"/>
              <a:gd name="T50" fmla="*/ 468 w 1557"/>
              <a:gd name="T51" fmla="*/ 250 h 680"/>
              <a:gd name="T52" fmla="*/ 505 w 1557"/>
              <a:gd name="T53" fmla="*/ 135 h 680"/>
              <a:gd name="T54" fmla="*/ 552 w 1557"/>
              <a:gd name="T55" fmla="*/ 25 h 680"/>
              <a:gd name="T56" fmla="*/ 540 w 1557"/>
              <a:gd name="T57" fmla="*/ 12 h 680"/>
              <a:gd name="T58" fmla="*/ 343 w 1557"/>
              <a:gd name="T59" fmla="*/ 83 h 680"/>
              <a:gd name="T60" fmla="*/ 446 w 1557"/>
              <a:gd name="T61" fmla="*/ 162 h 680"/>
              <a:gd name="T62" fmla="*/ 422 w 1557"/>
              <a:gd name="T63" fmla="*/ 291 h 680"/>
              <a:gd name="T64" fmla="*/ 416 w 1557"/>
              <a:gd name="T65" fmla="*/ 540 h 680"/>
              <a:gd name="T66" fmla="*/ 203 w 1557"/>
              <a:gd name="T67" fmla="*/ 524 h 680"/>
              <a:gd name="T68" fmla="*/ 20 w 1557"/>
              <a:gd name="T69" fmla="*/ 280 h 680"/>
              <a:gd name="T70" fmla="*/ 167 w 1557"/>
              <a:gd name="T71" fmla="*/ 90 h 680"/>
              <a:gd name="T72" fmla="*/ 343 w 1557"/>
              <a:gd name="T73" fmla="*/ 83 h 680"/>
              <a:gd name="T74" fmla="*/ 1473 w 1557"/>
              <a:gd name="T75" fmla="*/ 209 h 680"/>
              <a:gd name="T76" fmla="*/ 1529 w 1557"/>
              <a:gd name="T77" fmla="*/ 405 h 680"/>
              <a:gd name="T78" fmla="*/ 1365 w 1557"/>
              <a:gd name="T79" fmla="*/ 563 h 680"/>
              <a:gd name="T80" fmla="*/ 1160 w 1557"/>
              <a:gd name="T81" fmla="*/ 623 h 680"/>
              <a:gd name="T82" fmla="*/ 1051 w 1557"/>
              <a:gd name="T83" fmla="*/ 575 h 680"/>
              <a:gd name="T84" fmla="*/ 1054 w 1557"/>
              <a:gd name="T85" fmla="*/ 370 h 680"/>
              <a:gd name="T86" fmla="*/ 1029 w 1557"/>
              <a:gd name="T87" fmla="*/ 230 h 680"/>
              <a:gd name="T88" fmla="*/ 1086 w 1557"/>
              <a:gd name="T89" fmla="*/ 157 h 680"/>
              <a:gd name="T90" fmla="*/ 1265 w 1557"/>
              <a:gd name="T91" fmla="*/ 107 h 680"/>
              <a:gd name="T92" fmla="*/ 920 w 1557"/>
              <a:gd name="T93" fmla="*/ 212 h 680"/>
              <a:gd name="T94" fmla="*/ 996 w 1557"/>
              <a:gd name="T95" fmla="*/ 250 h 680"/>
              <a:gd name="T96" fmla="*/ 1010 w 1557"/>
              <a:gd name="T97" fmla="*/ 266 h 680"/>
              <a:gd name="T98" fmla="*/ 1015 w 1557"/>
              <a:gd name="T99" fmla="*/ 533 h 680"/>
              <a:gd name="T100" fmla="*/ 732 w 1557"/>
              <a:gd name="T101" fmla="*/ 645 h 680"/>
              <a:gd name="T102" fmla="*/ 450 w 1557"/>
              <a:gd name="T103" fmla="*/ 533 h 680"/>
              <a:gd name="T104" fmla="*/ 436 w 1557"/>
              <a:gd name="T105" fmla="*/ 399 h 680"/>
              <a:gd name="T106" fmla="*/ 454 w 1557"/>
              <a:gd name="T107" fmla="*/ 280 h 680"/>
              <a:gd name="T108" fmla="*/ 470 w 1557"/>
              <a:gd name="T109" fmla="*/ 250 h 680"/>
              <a:gd name="T110" fmla="*/ 538 w 1557"/>
              <a:gd name="T111" fmla="*/ 219 h 680"/>
              <a:gd name="T112" fmla="*/ 630 w 1557"/>
              <a:gd name="T113" fmla="*/ 165 h 680"/>
              <a:gd name="T114" fmla="*/ 920 w 1557"/>
              <a:gd name="T115" fmla="*/ 212 h 6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557" h="680">
                <a:moveTo>
                  <a:pt x="517" y="59"/>
                </a:moveTo>
                <a:lnTo>
                  <a:pt x="496" y="105"/>
                </a:lnTo>
                <a:lnTo>
                  <a:pt x="478" y="122"/>
                </a:lnTo>
                <a:lnTo>
                  <a:pt x="453" y="114"/>
                </a:lnTo>
                <a:lnTo>
                  <a:pt x="411" y="81"/>
                </a:lnTo>
                <a:lnTo>
                  <a:pt x="343" y="48"/>
                </a:lnTo>
                <a:lnTo>
                  <a:pt x="262" y="36"/>
                </a:lnTo>
                <a:lnTo>
                  <a:pt x="174" y="53"/>
                </a:lnTo>
                <a:lnTo>
                  <a:pt x="86" y="124"/>
                </a:lnTo>
                <a:lnTo>
                  <a:pt x="19" y="208"/>
                </a:lnTo>
                <a:lnTo>
                  <a:pt x="0" y="288"/>
                </a:lnTo>
                <a:lnTo>
                  <a:pt x="29" y="372"/>
                </a:lnTo>
                <a:lnTo>
                  <a:pt x="108" y="472"/>
                </a:lnTo>
                <a:lnTo>
                  <a:pt x="235" y="570"/>
                </a:lnTo>
                <a:lnTo>
                  <a:pt x="366" y="598"/>
                </a:lnTo>
                <a:lnTo>
                  <a:pt x="430" y="600"/>
                </a:lnTo>
                <a:lnTo>
                  <a:pt x="484" y="616"/>
                </a:lnTo>
                <a:lnTo>
                  <a:pt x="596" y="654"/>
                </a:lnTo>
                <a:lnTo>
                  <a:pt x="732" y="680"/>
                </a:lnTo>
                <a:lnTo>
                  <a:pt x="859" y="658"/>
                </a:lnTo>
                <a:lnTo>
                  <a:pt x="972" y="610"/>
                </a:lnTo>
                <a:lnTo>
                  <a:pt x="1007" y="588"/>
                </a:lnTo>
                <a:lnTo>
                  <a:pt x="1037" y="612"/>
                </a:lnTo>
                <a:lnTo>
                  <a:pt x="1125" y="642"/>
                </a:lnTo>
                <a:lnTo>
                  <a:pt x="1263" y="623"/>
                </a:lnTo>
                <a:lnTo>
                  <a:pt x="1408" y="565"/>
                </a:lnTo>
                <a:lnTo>
                  <a:pt x="1516" y="481"/>
                </a:lnTo>
                <a:lnTo>
                  <a:pt x="1557" y="388"/>
                </a:lnTo>
                <a:lnTo>
                  <a:pt x="1551" y="287"/>
                </a:lnTo>
                <a:lnTo>
                  <a:pt x="1504" y="194"/>
                </a:lnTo>
                <a:lnTo>
                  <a:pt x="1419" y="124"/>
                </a:lnTo>
                <a:lnTo>
                  <a:pt x="1324" y="94"/>
                </a:lnTo>
                <a:lnTo>
                  <a:pt x="1222" y="84"/>
                </a:lnTo>
                <a:lnTo>
                  <a:pt x="1129" y="100"/>
                </a:lnTo>
                <a:lnTo>
                  <a:pt x="1060" y="138"/>
                </a:lnTo>
                <a:lnTo>
                  <a:pt x="1026" y="164"/>
                </a:lnTo>
                <a:lnTo>
                  <a:pt x="1008" y="169"/>
                </a:lnTo>
                <a:lnTo>
                  <a:pt x="994" y="147"/>
                </a:lnTo>
                <a:lnTo>
                  <a:pt x="974" y="104"/>
                </a:lnTo>
                <a:lnTo>
                  <a:pt x="964" y="84"/>
                </a:lnTo>
                <a:lnTo>
                  <a:pt x="957" y="75"/>
                </a:lnTo>
                <a:lnTo>
                  <a:pt x="955" y="77"/>
                </a:lnTo>
                <a:lnTo>
                  <a:pt x="958" y="88"/>
                </a:lnTo>
                <a:lnTo>
                  <a:pt x="970" y="135"/>
                </a:lnTo>
                <a:lnTo>
                  <a:pt x="983" y="187"/>
                </a:lnTo>
                <a:lnTo>
                  <a:pt x="999" y="246"/>
                </a:lnTo>
                <a:lnTo>
                  <a:pt x="951" y="199"/>
                </a:lnTo>
                <a:lnTo>
                  <a:pt x="852" y="138"/>
                </a:lnTo>
                <a:lnTo>
                  <a:pt x="731" y="118"/>
                </a:lnTo>
                <a:lnTo>
                  <a:pt x="611" y="140"/>
                </a:lnTo>
                <a:lnTo>
                  <a:pt x="515" y="201"/>
                </a:lnTo>
                <a:lnTo>
                  <a:pt x="468" y="250"/>
                </a:lnTo>
                <a:lnTo>
                  <a:pt x="484" y="194"/>
                </a:lnTo>
                <a:lnTo>
                  <a:pt x="505" y="135"/>
                </a:lnTo>
                <a:lnTo>
                  <a:pt x="533" y="74"/>
                </a:lnTo>
                <a:lnTo>
                  <a:pt x="552" y="25"/>
                </a:lnTo>
                <a:lnTo>
                  <a:pt x="556" y="0"/>
                </a:lnTo>
                <a:lnTo>
                  <a:pt x="540" y="12"/>
                </a:lnTo>
                <a:lnTo>
                  <a:pt x="517" y="59"/>
                </a:lnTo>
                <a:close/>
                <a:moveTo>
                  <a:pt x="343" y="83"/>
                </a:moveTo>
                <a:lnTo>
                  <a:pt x="413" y="124"/>
                </a:lnTo>
                <a:lnTo>
                  <a:pt x="446" y="162"/>
                </a:lnTo>
                <a:lnTo>
                  <a:pt x="447" y="213"/>
                </a:lnTo>
                <a:lnTo>
                  <a:pt x="422" y="291"/>
                </a:lnTo>
                <a:lnTo>
                  <a:pt x="389" y="423"/>
                </a:lnTo>
                <a:lnTo>
                  <a:pt x="416" y="540"/>
                </a:lnTo>
                <a:lnTo>
                  <a:pt x="354" y="580"/>
                </a:lnTo>
                <a:lnTo>
                  <a:pt x="203" y="524"/>
                </a:lnTo>
                <a:lnTo>
                  <a:pt x="77" y="396"/>
                </a:lnTo>
                <a:lnTo>
                  <a:pt x="20" y="280"/>
                </a:lnTo>
                <a:lnTo>
                  <a:pt x="64" y="173"/>
                </a:lnTo>
                <a:lnTo>
                  <a:pt x="167" y="90"/>
                </a:lnTo>
                <a:lnTo>
                  <a:pt x="263" y="61"/>
                </a:lnTo>
                <a:lnTo>
                  <a:pt x="343" y="83"/>
                </a:lnTo>
                <a:close/>
                <a:moveTo>
                  <a:pt x="1363" y="135"/>
                </a:moveTo>
                <a:lnTo>
                  <a:pt x="1473" y="209"/>
                </a:lnTo>
                <a:lnTo>
                  <a:pt x="1531" y="304"/>
                </a:lnTo>
                <a:lnTo>
                  <a:pt x="1529" y="405"/>
                </a:lnTo>
                <a:lnTo>
                  <a:pt x="1464" y="497"/>
                </a:lnTo>
                <a:lnTo>
                  <a:pt x="1365" y="563"/>
                </a:lnTo>
                <a:lnTo>
                  <a:pt x="1260" y="606"/>
                </a:lnTo>
                <a:lnTo>
                  <a:pt x="1160" y="623"/>
                </a:lnTo>
                <a:lnTo>
                  <a:pt x="1076" y="610"/>
                </a:lnTo>
                <a:lnTo>
                  <a:pt x="1051" y="575"/>
                </a:lnTo>
                <a:lnTo>
                  <a:pt x="1053" y="476"/>
                </a:lnTo>
                <a:lnTo>
                  <a:pt x="1054" y="370"/>
                </a:lnTo>
                <a:lnTo>
                  <a:pt x="1039" y="284"/>
                </a:lnTo>
                <a:lnTo>
                  <a:pt x="1029" y="230"/>
                </a:lnTo>
                <a:lnTo>
                  <a:pt x="1043" y="189"/>
                </a:lnTo>
                <a:lnTo>
                  <a:pt x="1086" y="157"/>
                </a:lnTo>
                <a:lnTo>
                  <a:pt x="1161" y="129"/>
                </a:lnTo>
                <a:lnTo>
                  <a:pt x="1265" y="107"/>
                </a:lnTo>
                <a:lnTo>
                  <a:pt x="1363" y="135"/>
                </a:lnTo>
                <a:close/>
                <a:moveTo>
                  <a:pt x="920" y="212"/>
                </a:moveTo>
                <a:lnTo>
                  <a:pt x="968" y="243"/>
                </a:lnTo>
                <a:lnTo>
                  <a:pt x="996" y="250"/>
                </a:lnTo>
                <a:lnTo>
                  <a:pt x="1004" y="250"/>
                </a:lnTo>
                <a:lnTo>
                  <a:pt x="1010" y="266"/>
                </a:lnTo>
                <a:lnTo>
                  <a:pt x="1030" y="451"/>
                </a:lnTo>
                <a:lnTo>
                  <a:pt x="1015" y="533"/>
                </a:lnTo>
                <a:lnTo>
                  <a:pt x="904" y="616"/>
                </a:lnTo>
                <a:lnTo>
                  <a:pt x="732" y="645"/>
                </a:lnTo>
                <a:lnTo>
                  <a:pt x="559" y="616"/>
                </a:lnTo>
                <a:lnTo>
                  <a:pt x="450" y="533"/>
                </a:lnTo>
                <a:lnTo>
                  <a:pt x="434" y="473"/>
                </a:lnTo>
                <a:lnTo>
                  <a:pt x="436" y="399"/>
                </a:lnTo>
                <a:lnTo>
                  <a:pt x="447" y="331"/>
                </a:lnTo>
                <a:lnTo>
                  <a:pt x="454" y="280"/>
                </a:lnTo>
                <a:lnTo>
                  <a:pt x="460" y="256"/>
                </a:lnTo>
                <a:lnTo>
                  <a:pt x="470" y="250"/>
                </a:lnTo>
                <a:lnTo>
                  <a:pt x="494" y="246"/>
                </a:lnTo>
                <a:lnTo>
                  <a:pt x="538" y="219"/>
                </a:lnTo>
                <a:lnTo>
                  <a:pt x="589" y="186"/>
                </a:lnTo>
                <a:lnTo>
                  <a:pt x="630" y="165"/>
                </a:lnTo>
                <a:lnTo>
                  <a:pt x="773" y="160"/>
                </a:lnTo>
                <a:lnTo>
                  <a:pt x="920" y="21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75" name="Freeform 77"/>
          <p:cNvSpPr>
            <a:spLocks noEditPoints="1"/>
          </p:cNvSpPr>
          <p:nvPr/>
        </p:nvSpPr>
        <p:spPr bwMode="auto">
          <a:xfrm>
            <a:off x="6611938" y="2798763"/>
            <a:ext cx="473075" cy="187325"/>
          </a:xfrm>
          <a:custGeom>
            <a:avLst/>
            <a:gdLst>
              <a:gd name="T0" fmla="*/ 68 w 1486"/>
              <a:gd name="T1" fmla="*/ 85 h 592"/>
              <a:gd name="T2" fmla="*/ 0 w 1486"/>
              <a:gd name="T3" fmla="*/ 259 h 592"/>
              <a:gd name="T4" fmla="*/ 141 w 1486"/>
              <a:gd name="T5" fmla="*/ 456 h 592"/>
              <a:gd name="T6" fmla="*/ 340 w 1486"/>
              <a:gd name="T7" fmla="*/ 483 h 592"/>
              <a:gd name="T8" fmla="*/ 506 w 1486"/>
              <a:gd name="T9" fmla="*/ 573 h 592"/>
              <a:gd name="T10" fmla="*/ 837 w 1486"/>
              <a:gd name="T11" fmla="*/ 566 h 592"/>
              <a:gd name="T12" fmla="*/ 1021 w 1486"/>
              <a:gd name="T13" fmla="*/ 455 h 592"/>
              <a:gd name="T14" fmla="*/ 1115 w 1486"/>
              <a:gd name="T15" fmla="*/ 496 h 592"/>
              <a:gd name="T16" fmla="*/ 1325 w 1486"/>
              <a:gd name="T17" fmla="*/ 443 h 592"/>
              <a:gd name="T18" fmla="*/ 1486 w 1486"/>
              <a:gd name="T19" fmla="*/ 234 h 592"/>
              <a:gd name="T20" fmla="*/ 1358 w 1486"/>
              <a:gd name="T21" fmla="*/ 45 h 592"/>
              <a:gd name="T22" fmla="*/ 1111 w 1486"/>
              <a:gd name="T23" fmla="*/ 41 h 592"/>
              <a:gd name="T24" fmla="*/ 949 w 1486"/>
              <a:gd name="T25" fmla="*/ 264 h 592"/>
              <a:gd name="T26" fmla="*/ 980 w 1486"/>
              <a:gd name="T27" fmla="*/ 424 h 592"/>
              <a:gd name="T28" fmla="*/ 781 w 1486"/>
              <a:gd name="T29" fmla="*/ 553 h 592"/>
              <a:gd name="T30" fmla="*/ 506 w 1486"/>
              <a:gd name="T31" fmla="*/ 544 h 592"/>
              <a:gd name="T32" fmla="*/ 372 w 1486"/>
              <a:gd name="T33" fmla="*/ 437 h 592"/>
              <a:gd name="T34" fmla="*/ 375 w 1486"/>
              <a:gd name="T35" fmla="*/ 311 h 592"/>
              <a:gd name="T36" fmla="*/ 511 w 1486"/>
              <a:gd name="T37" fmla="*/ 150 h 592"/>
              <a:gd name="T38" fmla="*/ 730 w 1486"/>
              <a:gd name="T39" fmla="*/ 106 h 592"/>
              <a:gd name="T40" fmla="*/ 903 w 1486"/>
              <a:gd name="T41" fmla="*/ 194 h 592"/>
              <a:gd name="T42" fmla="*/ 941 w 1486"/>
              <a:gd name="T43" fmla="*/ 186 h 592"/>
              <a:gd name="T44" fmla="*/ 941 w 1486"/>
              <a:gd name="T45" fmla="*/ 94 h 592"/>
              <a:gd name="T46" fmla="*/ 934 w 1486"/>
              <a:gd name="T47" fmla="*/ 77 h 592"/>
              <a:gd name="T48" fmla="*/ 922 w 1486"/>
              <a:gd name="T49" fmla="*/ 129 h 592"/>
              <a:gd name="T50" fmla="*/ 885 w 1486"/>
              <a:gd name="T51" fmla="*/ 130 h 592"/>
              <a:gd name="T52" fmla="*/ 675 w 1486"/>
              <a:gd name="T53" fmla="*/ 56 h 592"/>
              <a:gd name="T54" fmla="*/ 486 w 1486"/>
              <a:gd name="T55" fmla="*/ 119 h 592"/>
              <a:gd name="T56" fmla="*/ 447 w 1486"/>
              <a:gd name="T57" fmla="*/ 116 h 592"/>
              <a:gd name="T58" fmla="*/ 440 w 1486"/>
              <a:gd name="T59" fmla="*/ 81 h 592"/>
              <a:gd name="T60" fmla="*/ 438 w 1486"/>
              <a:gd name="T61" fmla="*/ 76 h 592"/>
              <a:gd name="T62" fmla="*/ 437 w 1486"/>
              <a:gd name="T63" fmla="*/ 77 h 592"/>
              <a:gd name="T64" fmla="*/ 437 w 1486"/>
              <a:gd name="T65" fmla="*/ 91 h 592"/>
              <a:gd name="T66" fmla="*/ 437 w 1486"/>
              <a:gd name="T67" fmla="*/ 166 h 592"/>
              <a:gd name="T68" fmla="*/ 409 w 1486"/>
              <a:gd name="T69" fmla="*/ 179 h 592"/>
              <a:gd name="T70" fmla="*/ 323 w 1486"/>
              <a:gd name="T71" fmla="*/ 70 h 592"/>
              <a:gd name="T72" fmla="*/ 105 w 1486"/>
              <a:gd name="T73" fmla="*/ 39 h 592"/>
              <a:gd name="T74" fmla="*/ 77 w 1486"/>
              <a:gd name="T75" fmla="*/ 0 h 592"/>
              <a:gd name="T76" fmla="*/ 75 w 1486"/>
              <a:gd name="T77" fmla="*/ 11 h 592"/>
              <a:gd name="T78" fmla="*/ 1445 w 1486"/>
              <a:gd name="T79" fmla="*/ 193 h 592"/>
              <a:gd name="T80" fmla="*/ 1427 w 1486"/>
              <a:gd name="T81" fmla="*/ 320 h 592"/>
              <a:gd name="T82" fmla="*/ 1181 w 1486"/>
              <a:gd name="T83" fmla="*/ 482 h 592"/>
              <a:gd name="T84" fmla="*/ 1004 w 1486"/>
              <a:gd name="T85" fmla="*/ 297 h 592"/>
              <a:gd name="T86" fmla="*/ 1059 w 1486"/>
              <a:gd name="T87" fmla="*/ 135 h 592"/>
              <a:gd name="T88" fmla="*/ 1190 w 1486"/>
              <a:gd name="T89" fmla="*/ 49 h 592"/>
              <a:gd name="T90" fmla="*/ 1445 w 1486"/>
              <a:gd name="T91" fmla="*/ 193 h 592"/>
              <a:gd name="T92" fmla="*/ 401 w 1486"/>
              <a:gd name="T93" fmla="*/ 184 h 592"/>
              <a:gd name="T94" fmla="*/ 329 w 1486"/>
              <a:gd name="T95" fmla="*/ 347 h 592"/>
              <a:gd name="T96" fmla="*/ 308 w 1486"/>
              <a:gd name="T97" fmla="*/ 441 h 592"/>
              <a:gd name="T98" fmla="*/ 174 w 1486"/>
              <a:gd name="T99" fmla="*/ 445 h 592"/>
              <a:gd name="T100" fmla="*/ 30 w 1486"/>
              <a:gd name="T101" fmla="*/ 302 h 592"/>
              <a:gd name="T102" fmla="*/ 73 w 1486"/>
              <a:gd name="T103" fmla="*/ 135 h 592"/>
              <a:gd name="T104" fmla="*/ 250 w 1486"/>
              <a:gd name="T105" fmla="*/ 80 h 5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486" h="592">
                <a:moveTo>
                  <a:pt x="76" y="31"/>
                </a:moveTo>
                <a:lnTo>
                  <a:pt x="68" y="85"/>
                </a:lnTo>
                <a:lnTo>
                  <a:pt x="40" y="141"/>
                </a:lnTo>
                <a:lnTo>
                  <a:pt x="0" y="259"/>
                </a:lnTo>
                <a:lnTo>
                  <a:pt x="41" y="373"/>
                </a:lnTo>
                <a:lnTo>
                  <a:pt x="141" y="456"/>
                </a:lnTo>
                <a:lnTo>
                  <a:pt x="281" y="478"/>
                </a:lnTo>
                <a:lnTo>
                  <a:pt x="340" y="483"/>
                </a:lnTo>
                <a:lnTo>
                  <a:pt x="385" y="509"/>
                </a:lnTo>
                <a:lnTo>
                  <a:pt x="506" y="573"/>
                </a:lnTo>
                <a:lnTo>
                  <a:pt x="670" y="592"/>
                </a:lnTo>
                <a:lnTo>
                  <a:pt x="837" y="566"/>
                </a:lnTo>
                <a:lnTo>
                  <a:pt x="966" y="496"/>
                </a:lnTo>
                <a:lnTo>
                  <a:pt x="1021" y="455"/>
                </a:lnTo>
                <a:lnTo>
                  <a:pt x="1068" y="473"/>
                </a:lnTo>
                <a:lnTo>
                  <a:pt x="1115" y="496"/>
                </a:lnTo>
                <a:lnTo>
                  <a:pt x="1169" y="505"/>
                </a:lnTo>
                <a:lnTo>
                  <a:pt x="1325" y="443"/>
                </a:lnTo>
                <a:lnTo>
                  <a:pt x="1454" y="315"/>
                </a:lnTo>
                <a:lnTo>
                  <a:pt x="1486" y="234"/>
                </a:lnTo>
                <a:lnTo>
                  <a:pt x="1454" y="153"/>
                </a:lnTo>
                <a:lnTo>
                  <a:pt x="1358" y="45"/>
                </a:lnTo>
                <a:lnTo>
                  <a:pt x="1236" y="8"/>
                </a:lnTo>
                <a:lnTo>
                  <a:pt x="1111" y="41"/>
                </a:lnTo>
                <a:lnTo>
                  <a:pt x="1002" y="146"/>
                </a:lnTo>
                <a:lnTo>
                  <a:pt x="949" y="264"/>
                </a:lnTo>
                <a:lnTo>
                  <a:pt x="971" y="340"/>
                </a:lnTo>
                <a:lnTo>
                  <a:pt x="980" y="424"/>
                </a:lnTo>
                <a:lnTo>
                  <a:pt x="907" y="507"/>
                </a:lnTo>
                <a:lnTo>
                  <a:pt x="781" y="553"/>
                </a:lnTo>
                <a:lnTo>
                  <a:pt x="638" y="566"/>
                </a:lnTo>
                <a:lnTo>
                  <a:pt x="506" y="544"/>
                </a:lnTo>
                <a:lnTo>
                  <a:pt x="410" y="491"/>
                </a:lnTo>
                <a:lnTo>
                  <a:pt x="372" y="437"/>
                </a:lnTo>
                <a:lnTo>
                  <a:pt x="360" y="376"/>
                </a:lnTo>
                <a:lnTo>
                  <a:pt x="375" y="311"/>
                </a:lnTo>
                <a:lnTo>
                  <a:pt x="417" y="241"/>
                </a:lnTo>
                <a:lnTo>
                  <a:pt x="511" y="150"/>
                </a:lnTo>
                <a:lnTo>
                  <a:pt x="617" y="105"/>
                </a:lnTo>
                <a:lnTo>
                  <a:pt x="730" y="106"/>
                </a:lnTo>
                <a:lnTo>
                  <a:pt x="842" y="155"/>
                </a:lnTo>
                <a:lnTo>
                  <a:pt x="903" y="194"/>
                </a:lnTo>
                <a:lnTo>
                  <a:pt x="934" y="211"/>
                </a:lnTo>
                <a:lnTo>
                  <a:pt x="941" y="186"/>
                </a:lnTo>
                <a:lnTo>
                  <a:pt x="943" y="126"/>
                </a:lnTo>
                <a:lnTo>
                  <a:pt x="941" y="94"/>
                </a:lnTo>
                <a:lnTo>
                  <a:pt x="938" y="78"/>
                </a:lnTo>
                <a:lnTo>
                  <a:pt x="934" y="77"/>
                </a:lnTo>
                <a:lnTo>
                  <a:pt x="930" y="92"/>
                </a:lnTo>
                <a:lnTo>
                  <a:pt x="922" y="129"/>
                </a:lnTo>
                <a:lnTo>
                  <a:pt x="914" y="144"/>
                </a:lnTo>
                <a:lnTo>
                  <a:pt x="885" y="130"/>
                </a:lnTo>
                <a:lnTo>
                  <a:pt x="821" y="98"/>
                </a:lnTo>
                <a:lnTo>
                  <a:pt x="675" y="56"/>
                </a:lnTo>
                <a:lnTo>
                  <a:pt x="534" y="96"/>
                </a:lnTo>
                <a:lnTo>
                  <a:pt x="486" y="119"/>
                </a:lnTo>
                <a:lnTo>
                  <a:pt x="460" y="126"/>
                </a:lnTo>
                <a:lnTo>
                  <a:pt x="447" y="116"/>
                </a:lnTo>
                <a:lnTo>
                  <a:pt x="442" y="89"/>
                </a:lnTo>
                <a:lnTo>
                  <a:pt x="440" y="81"/>
                </a:lnTo>
                <a:lnTo>
                  <a:pt x="438" y="77"/>
                </a:lnTo>
                <a:lnTo>
                  <a:pt x="438" y="76"/>
                </a:lnTo>
                <a:lnTo>
                  <a:pt x="437" y="76"/>
                </a:lnTo>
                <a:lnTo>
                  <a:pt x="437" y="77"/>
                </a:lnTo>
                <a:lnTo>
                  <a:pt x="437" y="78"/>
                </a:lnTo>
                <a:lnTo>
                  <a:pt x="437" y="91"/>
                </a:lnTo>
                <a:lnTo>
                  <a:pt x="440" y="114"/>
                </a:lnTo>
                <a:lnTo>
                  <a:pt x="437" y="166"/>
                </a:lnTo>
                <a:lnTo>
                  <a:pt x="424" y="189"/>
                </a:lnTo>
                <a:lnTo>
                  <a:pt x="409" y="179"/>
                </a:lnTo>
                <a:lnTo>
                  <a:pt x="403" y="155"/>
                </a:lnTo>
                <a:lnTo>
                  <a:pt x="323" y="70"/>
                </a:lnTo>
                <a:lnTo>
                  <a:pt x="173" y="37"/>
                </a:lnTo>
                <a:lnTo>
                  <a:pt x="105" y="39"/>
                </a:lnTo>
                <a:lnTo>
                  <a:pt x="80" y="10"/>
                </a:lnTo>
                <a:lnTo>
                  <a:pt x="77" y="0"/>
                </a:lnTo>
                <a:lnTo>
                  <a:pt x="75" y="1"/>
                </a:lnTo>
                <a:lnTo>
                  <a:pt x="75" y="11"/>
                </a:lnTo>
                <a:lnTo>
                  <a:pt x="76" y="31"/>
                </a:lnTo>
                <a:close/>
                <a:moveTo>
                  <a:pt x="1445" y="193"/>
                </a:moveTo>
                <a:lnTo>
                  <a:pt x="1459" y="258"/>
                </a:lnTo>
                <a:lnTo>
                  <a:pt x="1427" y="320"/>
                </a:lnTo>
                <a:lnTo>
                  <a:pt x="1304" y="432"/>
                </a:lnTo>
                <a:lnTo>
                  <a:pt x="1181" y="482"/>
                </a:lnTo>
                <a:lnTo>
                  <a:pt x="1070" y="426"/>
                </a:lnTo>
                <a:lnTo>
                  <a:pt x="1004" y="297"/>
                </a:lnTo>
                <a:lnTo>
                  <a:pt x="1004" y="215"/>
                </a:lnTo>
                <a:lnTo>
                  <a:pt x="1059" y="135"/>
                </a:lnTo>
                <a:lnTo>
                  <a:pt x="1127" y="76"/>
                </a:lnTo>
                <a:lnTo>
                  <a:pt x="1190" y="49"/>
                </a:lnTo>
                <a:lnTo>
                  <a:pt x="1337" y="87"/>
                </a:lnTo>
                <a:lnTo>
                  <a:pt x="1445" y="193"/>
                </a:lnTo>
                <a:close/>
                <a:moveTo>
                  <a:pt x="342" y="130"/>
                </a:moveTo>
                <a:lnTo>
                  <a:pt x="401" y="184"/>
                </a:lnTo>
                <a:lnTo>
                  <a:pt x="358" y="272"/>
                </a:lnTo>
                <a:lnTo>
                  <a:pt x="329" y="347"/>
                </a:lnTo>
                <a:lnTo>
                  <a:pt x="320" y="403"/>
                </a:lnTo>
                <a:lnTo>
                  <a:pt x="308" y="441"/>
                </a:lnTo>
                <a:lnTo>
                  <a:pt x="250" y="455"/>
                </a:lnTo>
                <a:lnTo>
                  <a:pt x="174" y="445"/>
                </a:lnTo>
                <a:lnTo>
                  <a:pt x="94" y="381"/>
                </a:lnTo>
                <a:lnTo>
                  <a:pt x="30" y="302"/>
                </a:lnTo>
                <a:lnTo>
                  <a:pt x="28" y="227"/>
                </a:lnTo>
                <a:lnTo>
                  <a:pt x="73" y="135"/>
                </a:lnTo>
                <a:lnTo>
                  <a:pt x="154" y="84"/>
                </a:lnTo>
                <a:lnTo>
                  <a:pt x="250" y="80"/>
                </a:lnTo>
                <a:lnTo>
                  <a:pt x="342" y="13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76" name="Freeform 78"/>
          <p:cNvSpPr>
            <a:spLocks/>
          </p:cNvSpPr>
          <p:nvPr/>
        </p:nvSpPr>
        <p:spPr bwMode="auto">
          <a:xfrm>
            <a:off x="7092950" y="2805113"/>
            <a:ext cx="4763" cy="25400"/>
          </a:xfrm>
          <a:custGeom>
            <a:avLst/>
            <a:gdLst>
              <a:gd name="T0" fmla="*/ 0 w 15"/>
              <a:gd name="T1" fmla="*/ 41 h 79"/>
              <a:gd name="T2" fmla="*/ 1 w 15"/>
              <a:gd name="T3" fmla="*/ 63 h 79"/>
              <a:gd name="T4" fmla="*/ 4 w 15"/>
              <a:gd name="T5" fmla="*/ 77 h 79"/>
              <a:gd name="T6" fmla="*/ 5 w 15"/>
              <a:gd name="T7" fmla="*/ 79 h 79"/>
              <a:gd name="T8" fmla="*/ 7 w 15"/>
              <a:gd name="T9" fmla="*/ 79 h 79"/>
              <a:gd name="T10" fmla="*/ 9 w 15"/>
              <a:gd name="T11" fmla="*/ 74 h 79"/>
              <a:gd name="T12" fmla="*/ 11 w 15"/>
              <a:gd name="T13" fmla="*/ 68 h 79"/>
              <a:gd name="T14" fmla="*/ 15 w 15"/>
              <a:gd name="T15" fmla="*/ 33 h 79"/>
              <a:gd name="T16" fmla="*/ 11 w 15"/>
              <a:gd name="T17" fmla="*/ 0 h 79"/>
              <a:gd name="T18" fmla="*/ 4 w 15"/>
              <a:gd name="T19" fmla="*/ 1 h 79"/>
              <a:gd name="T20" fmla="*/ 0 w 15"/>
              <a:gd name="T21" fmla="*/ 41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5" h="79">
                <a:moveTo>
                  <a:pt x="0" y="41"/>
                </a:moveTo>
                <a:lnTo>
                  <a:pt x="1" y="63"/>
                </a:lnTo>
                <a:lnTo>
                  <a:pt x="4" y="77"/>
                </a:lnTo>
                <a:lnTo>
                  <a:pt x="5" y="79"/>
                </a:lnTo>
                <a:lnTo>
                  <a:pt x="7" y="79"/>
                </a:lnTo>
                <a:lnTo>
                  <a:pt x="9" y="74"/>
                </a:lnTo>
                <a:lnTo>
                  <a:pt x="11" y="68"/>
                </a:lnTo>
                <a:lnTo>
                  <a:pt x="15" y="33"/>
                </a:lnTo>
                <a:lnTo>
                  <a:pt x="11" y="0"/>
                </a:lnTo>
                <a:lnTo>
                  <a:pt x="4" y="1"/>
                </a:lnTo>
                <a:lnTo>
                  <a:pt x="0" y="4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77" name="Freeform 79"/>
          <p:cNvSpPr>
            <a:spLocks/>
          </p:cNvSpPr>
          <p:nvPr/>
        </p:nvSpPr>
        <p:spPr bwMode="auto">
          <a:xfrm>
            <a:off x="6689725" y="2962275"/>
            <a:ext cx="41275" cy="14288"/>
          </a:xfrm>
          <a:custGeom>
            <a:avLst/>
            <a:gdLst>
              <a:gd name="T0" fmla="*/ 0 w 129"/>
              <a:gd name="T1" fmla="*/ 0 h 46"/>
              <a:gd name="T2" fmla="*/ 60 w 129"/>
              <a:gd name="T3" fmla="*/ 33 h 46"/>
              <a:gd name="T4" fmla="*/ 129 w 129"/>
              <a:gd name="T5" fmla="*/ 46 h 46"/>
              <a:gd name="T6" fmla="*/ 115 w 129"/>
              <a:gd name="T7" fmla="*/ 33 h 46"/>
              <a:gd name="T8" fmla="*/ 70 w 129"/>
              <a:gd name="T9" fmla="*/ 14 h 46"/>
              <a:gd name="T10" fmla="*/ 21 w 129"/>
              <a:gd name="T11" fmla="*/ 0 h 46"/>
              <a:gd name="T12" fmla="*/ 0 w 129"/>
              <a:gd name="T13" fmla="*/ 0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9" h="46">
                <a:moveTo>
                  <a:pt x="0" y="0"/>
                </a:moveTo>
                <a:lnTo>
                  <a:pt x="60" y="33"/>
                </a:lnTo>
                <a:lnTo>
                  <a:pt x="129" y="46"/>
                </a:lnTo>
                <a:lnTo>
                  <a:pt x="115" y="33"/>
                </a:lnTo>
                <a:lnTo>
                  <a:pt x="70" y="14"/>
                </a:lnTo>
                <a:lnTo>
                  <a:pt x="21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78" name="Freeform 80"/>
          <p:cNvSpPr>
            <a:spLocks/>
          </p:cNvSpPr>
          <p:nvPr/>
        </p:nvSpPr>
        <p:spPr bwMode="auto">
          <a:xfrm>
            <a:off x="6927850" y="2967038"/>
            <a:ext cx="49213" cy="15875"/>
          </a:xfrm>
          <a:custGeom>
            <a:avLst/>
            <a:gdLst>
              <a:gd name="T0" fmla="*/ 74 w 159"/>
              <a:gd name="T1" fmla="*/ 20 h 52"/>
              <a:gd name="T2" fmla="*/ 23 w 159"/>
              <a:gd name="T3" fmla="*/ 40 h 52"/>
              <a:gd name="T4" fmla="*/ 0 w 159"/>
              <a:gd name="T5" fmla="*/ 52 h 52"/>
              <a:gd name="T6" fmla="*/ 63 w 159"/>
              <a:gd name="T7" fmla="*/ 50 h 52"/>
              <a:gd name="T8" fmla="*/ 147 w 159"/>
              <a:gd name="T9" fmla="*/ 16 h 52"/>
              <a:gd name="T10" fmla="*/ 159 w 159"/>
              <a:gd name="T11" fmla="*/ 3 h 52"/>
              <a:gd name="T12" fmla="*/ 156 w 159"/>
              <a:gd name="T13" fmla="*/ 0 h 52"/>
              <a:gd name="T14" fmla="*/ 130 w 159"/>
              <a:gd name="T15" fmla="*/ 6 h 52"/>
              <a:gd name="T16" fmla="*/ 74 w 159"/>
              <a:gd name="T17" fmla="*/ 20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9" h="52">
                <a:moveTo>
                  <a:pt x="74" y="20"/>
                </a:moveTo>
                <a:lnTo>
                  <a:pt x="23" y="40"/>
                </a:lnTo>
                <a:lnTo>
                  <a:pt x="0" y="52"/>
                </a:lnTo>
                <a:lnTo>
                  <a:pt x="63" y="50"/>
                </a:lnTo>
                <a:lnTo>
                  <a:pt x="147" y="16"/>
                </a:lnTo>
                <a:lnTo>
                  <a:pt x="159" y="3"/>
                </a:lnTo>
                <a:lnTo>
                  <a:pt x="156" y="0"/>
                </a:lnTo>
                <a:lnTo>
                  <a:pt x="130" y="6"/>
                </a:lnTo>
                <a:lnTo>
                  <a:pt x="74" y="2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79" name="Freeform 81"/>
          <p:cNvSpPr>
            <a:spLocks/>
          </p:cNvSpPr>
          <p:nvPr/>
        </p:nvSpPr>
        <p:spPr bwMode="auto">
          <a:xfrm>
            <a:off x="6886575" y="2981325"/>
            <a:ext cx="31750" cy="12700"/>
          </a:xfrm>
          <a:custGeom>
            <a:avLst/>
            <a:gdLst>
              <a:gd name="T0" fmla="*/ 25 w 99"/>
              <a:gd name="T1" fmla="*/ 20 h 41"/>
              <a:gd name="T2" fmla="*/ 8 w 99"/>
              <a:gd name="T3" fmla="*/ 29 h 41"/>
              <a:gd name="T4" fmla="*/ 0 w 99"/>
              <a:gd name="T5" fmla="*/ 36 h 41"/>
              <a:gd name="T6" fmla="*/ 3 w 99"/>
              <a:gd name="T7" fmla="*/ 39 h 41"/>
              <a:gd name="T8" fmla="*/ 14 w 99"/>
              <a:gd name="T9" fmla="*/ 41 h 41"/>
              <a:gd name="T10" fmla="*/ 48 w 99"/>
              <a:gd name="T11" fmla="*/ 35 h 41"/>
              <a:gd name="T12" fmla="*/ 82 w 99"/>
              <a:gd name="T13" fmla="*/ 20 h 41"/>
              <a:gd name="T14" fmla="*/ 94 w 99"/>
              <a:gd name="T15" fmla="*/ 12 h 41"/>
              <a:gd name="T16" fmla="*/ 99 w 99"/>
              <a:gd name="T17" fmla="*/ 6 h 41"/>
              <a:gd name="T18" fmla="*/ 98 w 99"/>
              <a:gd name="T19" fmla="*/ 2 h 41"/>
              <a:gd name="T20" fmla="*/ 92 w 99"/>
              <a:gd name="T21" fmla="*/ 0 h 41"/>
              <a:gd name="T22" fmla="*/ 66 w 99"/>
              <a:gd name="T23" fmla="*/ 6 h 41"/>
              <a:gd name="T24" fmla="*/ 25 w 99"/>
              <a:gd name="T25" fmla="*/ 20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99" h="41">
                <a:moveTo>
                  <a:pt x="25" y="20"/>
                </a:moveTo>
                <a:lnTo>
                  <a:pt x="8" y="29"/>
                </a:lnTo>
                <a:lnTo>
                  <a:pt x="0" y="36"/>
                </a:lnTo>
                <a:lnTo>
                  <a:pt x="3" y="39"/>
                </a:lnTo>
                <a:lnTo>
                  <a:pt x="14" y="41"/>
                </a:lnTo>
                <a:lnTo>
                  <a:pt x="48" y="35"/>
                </a:lnTo>
                <a:lnTo>
                  <a:pt x="82" y="20"/>
                </a:lnTo>
                <a:lnTo>
                  <a:pt x="94" y="12"/>
                </a:lnTo>
                <a:lnTo>
                  <a:pt x="99" y="6"/>
                </a:lnTo>
                <a:lnTo>
                  <a:pt x="98" y="2"/>
                </a:lnTo>
                <a:lnTo>
                  <a:pt x="92" y="0"/>
                </a:lnTo>
                <a:lnTo>
                  <a:pt x="66" y="6"/>
                </a:lnTo>
                <a:lnTo>
                  <a:pt x="25" y="2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72" name="Freeform 82"/>
          <p:cNvSpPr>
            <a:spLocks/>
          </p:cNvSpPr>
          <p:nvPr/>
        </p:nvSpPr>
        <p:spPr bwMode="auto">
          <a:xfrm>
            <a:off x="7369175" y="2981325"/>
            <a:ext cx="20638" cy="4763"/>
          </a:xfrm>
          <a:custGeom>
            <a:avLst/>
            <a:gdLst>
              <a:gd name="T0" fmla="*/ 6 w 69"/>
              <a:gd name="T1" fmla="*/ 11 h 15"/>
              <a:gd name="T2" fmla="*/ 34 w 69"/>
              <a:gd name="T3" fmla="*/ 15 h 15"/>
              <a:gd name="T4" fmla="*/ 63 w 69"/>
              <a:gd name="T5" fmla="*/ 11 h 15"/>
              <a:gd name="T6" fmla="*/ 69 w 69"/>
              <a:gd name="T7" fmla="*/ 7 h 15"/>
              <a:gd name="T8" fmla="*/ 65 w 69"/>
              <a:gd name="T9" fmla="*/ 4 h 15"/>
              <a:gd name="T10" fmla="*/ 54 w 69"/>
              <a:gd name="T11" fmla="*/ 1 h 15"/>
              <a:gd name="T12" fmla="*/ 34 w 69"/>
              <a:gd name="T13" fmla="*/ 0 h 15"/>
              <a:gd name="T14" fmla="*/ 14 w 69"/>
              <a:gd name="T15" fmla="*/ 1 h 15"/>
              <a:gd name="T16" fmla="*/ 2 w 69"/>
              <a:gd name="T17" fmla="*/ 4 h 15"/>
              <a:gd name="T18" fmla="*/ 0 w 69"/>
              <a:gd name="T19" fmla="*/ 7 h 15"/>
              <a:gd name="T20" fmla="*/ 6 w 69"/>
              <a:gd name="T21" fmla="*/ 11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9" h="15">
                <a:moveTo>
                  <a:pt x="6" y="11"/>
                </a:moveTo>
                <a:lnTo>
                  <a:pt x="34" y="15"/>
                </a:lnTo>
                <a:lnTo>
                  <a:pt x="63" y="11"/>
                </a:lnTo>
                <a:lnTo>
                  <a:pt x="69" y="7"/>
                </a:lnTo>
                <a:lnTo>
                  <a:pt x="65" y="4"/>
                </a:lnTo>
                <a:lnTo>
                  <a:pt x="54" y="1"/>
                </a:lnTo>
                <a:lnTo>
                  <a:pt x="34" y="0"/>
                </a:lnTo>
                <a:lnTo>
                  <a:pt x="14" y="1"/>
                </a:lnTo>
                <a:lnTo>
                  <a:pt x="2" y="4"/>
                </a:lnTo>
                <a:lnTo>
                  <a:pt x="0" y="7"/>
                </a:lnTo>
                <a:lnTo>
                  <a:pt x="6" y="1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73" name="Freeform 83"/>
          <p:cNvSpPr>
            <a:spLocks/>
          </p:cNvSpPr>
          <p:nvPr/>
        </p:nvSpPr>
        <p:spPr bwMode="auto">
          <a:xfrm>
            <a:off x="7569200" y="2987675"/>
            <a:ext cx="17463" cy="11113"/>
          </a:xfrm>
          <a:custGeom>
            <a:avLst/>
            <a:gdLst>
              <a:gd name="T0" fmla="*/ 0 w 56"/>
              <a:gd name="T1" fmla="*/ 23 h 36"/>
              <a:gd name="T2" fmla="*/ 17 w 56"/>
              <a:gd name="T3" fmla="*/ 36 h 36"/>
              <a:gd name="T4" fmla="*/ 37 w 56"/>
              <a:gd name="T5" fmla="*/ 34 h 36"/>
              <a:gd name="T6" fmla="*/ 54 w 56"/>
              <a:gd name="T7" fmla="*/ 21 h 36"/>
              <a:gd name="T8" fmla="*/ 56 w 56"/>
              <a:gd name="T9" fmla="*/ 10 h 36"/>
              <a:gd name="T10" fmla="*/ 45 w 56"/>
              <a:gd name="T11" fmla="*/ 4 h 36"/>
              <a:gd name="T12" fmla="*/ 21 w 56"/>
              <a:gd name="T13" fmla="*/ 0 h 36"/>
              <a:gd name="T14" fmla="*/ 2 w 56"/>
              <a:gd name="T15" fmla="*/ 8 h 36"/>
              <a:gd name="T16" fmla="*/ 0 w 56"/>
              <a:gd name="T17" fmla="*/ 23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6" h="36">
                <a:moveTo>
                  <a:pt x="0" y="23"/>
                </a:moveTo>
                <a:lnTo>
                  <a:pt x="17" y="36"/>
                </a:lnTo>
                <a:lnTo>
                  <a:pt x="37" y="34"/>
                </a:lnTo>
                <a:lnTo>
                  <a:pt x="54" y="21"/>
                </a:lnTo>
                <a:lnTo>
                  <a:pt x="56" y="10"/>
                </a:lnTo>
                <a:lnTo>
                  <a:pt x="45" y="4"/>
                </a:lnTo>
                <a:lnTo>
                  <a:pt x="21" y="0"/>
                </a:lnTo>
                <a:lnTo>
                  <a:pt x="2" y="8"/>
                </a:lnTo>
                <a:lnTo>
                  <a:pt x="0" y="2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75" name="Freeform 84"/>
          <p:cNvSpPr>
            <a:spLocks/>
          </p:cNvSpPr>
          <p:nvPr/>
        </p:nvSpPr>
        <p:spPr bwMode="auto">
          <a:xfrm>
            <a:off x="7518400" y="2995613"/>
            <a:ext cx="22225" cy="4763"/>
          </a:xfrm>
          <a:custGeom>
            <a:avLst/>
            <a:gdLst>
              <a:gd name="T0" fmla="*/ 7 w 69"/>
              <a:gd name="T1" fmla="*/ 12 h 15"/>
              <a:gd name="T2" fmla="*/ 34 w 69"/>
              <a:gd name="T3" fmla="*/ 15 h 15"/>
              <a:gd name="T4" fmla="*/ 64 w 69"/>
              <a:gd name="T5" fmla="*/ 12 h 15"/>
              <a:gd name="T6" fmla="*/ 69 w 69"/>
              <a:gd name="T7" fmla="*/ 7 h 15"/>
              <a:gd name="T8" fmla="*/ 66 w 69"/>
              <a:gd name="T9" fmla="*/ 4 h 15"/>
              <a:gd name="T10" fmla="*/ 55 w 69"/>
              <a:gd name="T11" fmla="*/ 1 h 15"/>
              <a:gd name="T12" fmla="*/ 34 w 69"/>
              <a:gd name="T13" fmla="*/ 0 h 15"/>
              <a:gd name="T14" fmla="*/ 15 w 69"/>
              <a:gd name="T15" fmla="*/ 1 h 15"/>
              <a:gd name="T16" fmla="*/ 3 w 69"/>
              <a:gd name="T17" fmla="*/ 4 h 15"/>
              <a:gd name="T18" fmla="*/ 0 w 69"/>
              <a:gd name="T19" fmla="*/ 7 h 15"/>
              <a:gd name="T20" fmla="*/ 7 w 69"/>
              <a:gd name="T21" fmla="*/ 12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9" h="15">
                <a:moveTo>
                  <a:pt x="7" y="12"/>
                </a:moveTo>
                <a:lnTo>
                  <a:pt x="34" y="15"/>
                </a:lnTo>
                <a:lnTo>
                  <a:pt x="64" y="12"/>
                </a:lnTo>
                <a:lnTo>
                  <a:pt x="69" y="7"/>
                </a:lnTo>
                <a:lnTo>
                  <a:pt x="66" y="4"/>
                </a:lnTo>
                <a:lnTo>
                  <a:pt x="55" y="1"/>
                </a:lnTo>
                <a:lnTo>
                  <a:pt x="34" y="0"/>
                </a:lnTo>
                <a:lnTo>
                  <a:pt x="15" y="1"/>
                </a:lnTo>
                <a:lnTo>
                  <a:pt x="3" y="4"/>
                </a:lnTo>
                <a:lnTo>
                  <a:pt x="0" y="7"/>
                </a:lnTo>
                <a:lnTo>
                  <a:pt x="7" y="1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76" name="Picture 2" descr="http://images.easyfreeclipart.com/348/seriesandmoviesnet-348534.png"/>
          <p:cNvPicPr>
            <a:picLocks noChangeAspect="1" noChangeArrowheads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5210" y="708618"/>
            <a:ext cx="2303999" cy="230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434929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проиграл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проиграл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победа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0" presetID="22" presetClass="entr" presetSubtype="8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1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1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1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2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1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3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1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4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1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5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1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6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1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7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1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8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1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9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1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00"/>
                            </p:stCondLst>
                            <p:childTnLst>
                              <p:par>
                                <p:cTn id="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1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10"/>
                            </p:stCondLst>
                            <p:childTnLst>
                              <p:par>
                                <p:cTn id="6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1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20"/>
                            </p:stCondLst>
                            <p:childTnLst>
                              <p:par>
                                <p:cTn id="7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1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630"/>
                            </p:stCondLst>
                            <p:childTnLst>
                              <p:par>
                                <p:cTn id="7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1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640"/>
                            </p:stCondLst>
                            <p:childTnLst>
                              <p:par>
                                <p:cTn id="8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1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650"/>
                            </p:stCondLst>
                            <p:childTnLst>
                              <p:par>
                                <p:cTn id="8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10"/>
                                        <p:tgtEl>
                                          <p:spTgt spid="10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660"/>
                            </p:stCondLst>
                            <p:childTnLst>
                              <p:par>
                                <p:cTn id="8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10"/>
                                        <p:tgtEl>
                                          <p:spTgt spid="1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670"/>
                            </p:stCondLst>
                            <p:childTnLst>
                              <p:par>
                                <p:cTn id="9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1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680"/>
                            </p:stCondLst>
                            <p:childTnLst>
                              <p:par>
                                <p:cTn id="9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1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690"/>
                            </p:stCondLst>
                            <p:childTnLst>
                              <p:par>
                                <p:cTn id="10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1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700"/>
                            </p:stCondLst>
                            <p:childTnLst>
                              <p:par>
                                <p:cTn id="10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1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710"/>
                            </p:stCondLst>
                            <p:childTnLst>
                              <p:par>
                                <p:cTn id="10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1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720"/>
                            </p:stCondLst>
                            <p:childTnLst>
                              <p:par>
                                <p:cTn id="1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1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730"/>
                            </p:stCondLst>
                            <p:childTnLst>
                              <p:par>
                                <p:cTn id="1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" dur="1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740"/>
                            </p:stCondLst>
                            <p:childTnLst>
                              <p:par>
                                <p:cTn id="1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10"/>
                                        <p:tgtEl>
                                          <p:spTgt spid="1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750"/>
                            </p:stCondLst>
                            <p:childTnLst>
                              <p:par>
                                <p:cTn id="1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6" dur="1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760"/>
                            </p:stCondLst>
                            <p:childTnLst>
                              <p:par>
                                <p:cTn id="1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0" dur="10"/>
                                        <p:tgtEl>
                                          <p:spTgt spid="1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770"/>
                            </p:stCondLst>
                            <p:childTnLst>
                              <p:par>
                                <p:cTn id="1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4" dur="10"/>
                                        <p:tgtEl>
                                          <p:spTgt spid="1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780"/>
                            </p:stCondLst>
                            <p:childTnLst>
                              <p:par>
                                <p:cTn id="1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8" dur="10"/>
                                        <p:tgtEl>
                                          <p:spTgt spid="10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790"/>
                            </p:stCondLst>
                            <p:childTnLst>
                              <p:par>
                                <p:cTn id="1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2" dur="10"/>
                                        <p:tgtEl>
                                          <p:spTgt spid="10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800"/>
                            </p:stCondLst>
                            <p:childTnLst>
                              <p:par>
                                <p:cTn id="1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6" dur="10"/>
                                        <p:tgtEl>
                                          <p:spTgt spid="10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810"/>
                            </p:stCondLst>
                            <p:childTnLst>
                              <p:par>
                                <p:cTn id="1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0" dur="10"/>
                                        <p:tgtEl>
                                          <p:spTgt spid="10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820"/>
                            </p:stCondLst>
                            <p:childTnLst>
                              <p:par>
                                <p:cTn id="1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4" dur="10"/>
                                        <p:tgtEl>
                                          <p:spTgt spid="10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830"/>
                            </p:stCondLst>
                            <p:childTnLst>
                              <p:par>
                                <p:cTn id="1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8" dur="10"/>
                                        <p:tgtEl>
                                          <p:spTgt spid="10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840"/>
                            </p:stCondLst>
                            <p:childTnLst>
                              <p:par>
                                <p:cTn id="1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2" dur="10"/>
                                        <p:tgtEl>
                                          <p:spTgt spid="10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850"/>
                            </p:stCondLst>
                            <p:childTnLst>
                              <p:par>
                                <p:cTn id="1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6" dur="10"/>
                                        <p:tgtEl>
                                          <p:spTgt spid="10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7" fill="hold">
                            <p:stCondLst>
                              <p:cond delay="860"/>
                            </p:stCondLst>
                            <p:childTnLst>
                              <p:par>
                                <p:cTn id="16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0" dur="10"/>
                                        <p:tgtEl>
                                          <p:spTgt spid="10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1" fill="hold">
                            <p:stCondLst>
                              <p:cond delay="870"/>
                            </p:stCondLst>
                            <p:childTnLst>
                              <p:par>
                                <p:cTn id="17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4" dur="10"/>
                                        <p:tgtEl>
                                          <p:spTgt spid="10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5" fill="hold">
                            <p:stCondLst>
                              <p:cond delay="880"/>
                            </p:stCondLst>
                            <p:childTnLst>
                              <p:par>
                                <p:cTn id="17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8" dur="10"/>
                                        <p:tgtEl>
                                          <p:spTgt spid="1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9" fill="hold">
                            <p:stCondLst>
                              <p:cond delay="890"/>
                            </p:stCondLst>
                            <p:childTnLst>
                              <p:par>
                                <p:cTn id="18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2" dur="10"/>
                                        <p:tgtEl>
                                          <p:spTgt spid="1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3" fill="hold">
                            <p:stCondLst>
                              <p:cond delay="900"/>
                            </p:stCondLst>
                            <p:childTnLst>
                              <p:par>
                                <p:cTn id="18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6" dur="10"/>
                                        <p:tgtEl>
                                          <p:spTgt spid="1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>
                            <p:stCondLst>
                              <p:cond delay="910"/>
                            </p:stCondLst>
                            <p:childTnLst>
                              <p:par>
                                <p:cTn id="18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0" dur="10"/>
                                        <p:tgtEl>
                                          <p:spTgt spid="1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1" fill="hold">
                            <p:stCondLst>
                              <p:cond delay="920"/>
                            </p:stCondLst>
                            <p:childTnLst>
                              <p:par>
                                <p:cTn id="19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4" dur="10"/>
                                        <p:tgtEl>
                                          <p:spTgt spid="1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5" fill="hold">
                            <p:stCondLst>
                              <p:cond delay="930"/>
                            </p:stCondLst>
                            <p:childTnLst>
                              <p:par>
                                <p:cTn id="19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8" dur="10"/>
                                        <p:tgtEl>
                                          <p:spTgt spid="1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9" fill="hold">
                            <p:stCondLst>
                              <p:cond delay="940"/>
                            </p:stCondLst>
                            <p:childTnLst>
                              <p:par>
                                <p:cTn id="20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2" dur="10"/>
                                        <p:tgtEl>
                                          <p:spTgt spid="1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3" fill="hold">
                            <p:stCondLst>
                              <p:cond delay="950"/>
                            </p:stCondLst>
                            <p:childTnLst>
                              <p:par>
                                <p:cTn id="20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6" dur="10"/>
                                        <p:tgtEl>
                                          <p:spTgt spid="20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7" fill="hold">
                            <p:stCondLst>
                              <p:cond delay="960"/>
                            </p:stCondLst>
                            <p:childTnLst>
                              <p:par>
                                <p:cTn id="20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0" dur="10"/>
                                        <p:tgtEl>
                                          <p:spTgt spid="2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1" fill="hold">
                            <p:stCondLst>
                              <p:cond delay="970"/>
                            </p:stCondLst>
                            <p:childTnLst>
                              <p:par>
                                <p:cTn id="2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4" dur="1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5" fill="hold">
                            <p:stCondLst>
                              <p:cond delay="980"/>
                            </p:stCondLst>
                            <p:childTnLst>
                              <p:par>
                                <p:cTn id="2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8" dur="1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9" fill="hold">
                            <p:stCondLst>
                              <p:cond delay="990"/>
                            </p:stCondLst>
                            <p:childTnLst>
                              <p:par>
                                <p:cTn id="2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2" dur="1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6" dur="1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7" fill="hold">
                            <p:stCondLst>
                              <p:cond delay="1010"/>
                            </p:stCondLst>
                            <p:childTnLst>
                              <p:par>
                                <p:cTn id="2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0" dur="1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1" fill="hold">
                            <p:stCondLst>
                              <p:cond delay="1020"/>
                            </p:stCondLst>
                            <p:childTnLst>
                              <p:par>
                                <p:cTn id="2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4" dur="1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5" fill="hold">
                            <p:stCondLst>
                              <p:cond delay="1030"/>
                            </p:stCondLst>
                            <p:childTnLst>
                              <p:par>
                                <p:cTn id="2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8" dur="1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9" fill="hold">
                            <p:stCondLst>
                              <p:cond delay="1040"/>
                            </p:stCondLst>
                            <p:childTnLst>
                              <p:par>
                                <p:cTn id="2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2" dur="1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3" fill="hold">
                            <p:stCondLst>
                              <p:cond delay="1050"/>
                            </p:stCondLst>
                            <p:childTnLst>
                              <p:par>
                                <p:cTn id="2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6" dur="10"/>
                                        <p:tgtEl>
                                          <p:spTgt spid="2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7" fill="hold">
                            <p:stCondLst>
                              <p:cond delay="1060"/>
                            </p:stCondLst>
                            <p:childTnLst>
                              <p:par>
                                <p:cTn id="2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0" dur="10"/>
                                        <p:tgtEl>
                                          <p:spTgt spid="2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1" fill="hold">
                            <p:stCondLst>
                              <p:cond delay="1070"/>
                            </p:stCondLst>
                            <p:childTnLst>
                              <p:par>
                                <p:cTn id="2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4" dur="10"/>
                                        <p:tgtEl>
                                          <p:spTgt spid="2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5" fill="hold">
                            <p:stCondLst>
                              <p:cond delay="1080"/>
                            </p:stCondLst>
                            <p:childTnLst>
                              <p:par>
                                <p:cTn id="2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8" dur="10"/>
                                        <p:tgtEl>
                                          <p:spTgt spid="2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9" fill="hold">
                            <p:stCondLst>
                              <p:cond delay="1090"/>
                            </p:stCondLst>
                            <p:childTnLst>
                              <p:par>
                                <p:cTn id="2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2" dur="10"/>
                                        <p:tgtEl>
                                          <p:spTgt spid="20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3" fill="hold">
                            <p:stCondLst>
                              <p:cond delay="1100"/>
                            </p:stCondLst>
                            <p:childTnLst>
                              <p:par>
                                <p:cTn id="2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6" dur="10"/>
                                        <p:tgtEl>
                                          <p:spTgt spid="2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7" fill="hold">
                            <p:stCondLst>
                              <p:cond delay="1110"/>
                            </p:stCondLst>
                            <p:childTnLst>
                              <p:par>
                                <p:cTn id="26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0" dur="10"/>
                                        <p:tgtEl>
                                          <p:spTgt spid="20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1" fill="hold">
                            <p:stCondLst>
                              <p:cond delay="1120"/>
                            </p:stCondLst>
                            <p:childTnLst>
                              <p:par>
                                <p:cTn id="27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4" dur="10"/>
                                        <p:tgtEl>
                                          <p:spTgt spid="20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5" fill="hold">
                            <p:stCondLst>
                              <p:cond delay="1130"/>
                            </p:stCondLst>
                            <p:childTnLst>
                              <p:par>
                                <p:cTn id="27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8" dur="10"/>
                                        <p:tgtEl>
                                          <p:spTgt spid="20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9" fill="hold">
                            <p:stCondLst>
                              <p:cond delay="1140"/>
                            </p:stCondLst>
                            <p:childTnLst>
                              <p:par>
                                <p:cTn id="28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2" dur="10"/>
                                        <p:tgtEl>
                                          <p:spTgt spid="20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3" fill="hold">
                            <p:stCondLst>
                              <p:cond delay="1150"/>
                            </p:stCondLst>
                            <p:childTnLst>
                              <p:par>
                                <p:cTn id="28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6" dur="10"/>
                                        <p:tgtEl>
                                          <p:spTgt spid="20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7" fill="hold">
                            <p:stCondLst>
                              <p:cond delay="1160"/>
                            </p:stCondLst>
                            <p:childTnLst>
                              <p:par>
                                <p:cTn id="28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0" dur="10"/>
                                        <p:tgtEl>
                                          <p:spTgt spid="20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1" fill="hold">
                            <p:stCondLst>
                              <p:cond delay="1170"/>
                            </p:stCondLst>
                            <p:childTnLst>
                              <p:par>
                                <p:cTn id="29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4" dur="10"/>
                                        <p:tgtEl>
                                          <p:spTgt spid="20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5" fill="hold">
                            <p:stCondLst>
                              <p:cond delay="1180"/>
                            </p:stCondLst>
                            <p:childTnLst>
                              <p:par>
                                <p:cTn id="29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8" dur="10"/>
                                        <p:tgtEl>
                                          <p:spTgt spid="20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9" fill="hold">
                            <p:stCondLst>
                              <p:cond delay="1190"/>
                            </p:stCondLst>
                            <p:childTnLst>
                              <p:par>
                                <p:cTn id="30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2" dur="10"/>
                                        <p:tgtEl>
                                          <p:spTgt spid="20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3" fill="hold">
                            <p:stCondLst>
                              <p:cond delay="1200"/>
                            </p:stCondLst>
                            <p:childTnLst>
                              <p:par>
                                <p:cTn id="30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6" dur="10"/>
                                        <p:tgtEl>
                                          <p:spTgt spid="2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7" fill="hold">
                            <p:stCondLst>
                              <p:cond delay="1210"/>
                            </p:stCondLst>
                            <p:childTnLst>
                              <p:par>
                                <p:cTn id="30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0" dur="10"/>
                                        <p:tgtEl>
                                          <p:spTgt spid="2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1" fill="hold">
                            <p:stCondLst>
                              <p:cond delay="1220"/>
                            </p:stCondLst>
                            <p:childTnLst>
                              <p:par>
                                <p:cTn id="3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4" dur="10"/>
                                        <p:tgtEl>
                                          <p:spTgt spid="2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5" fill="hold">
                            <p:stCondLst>
                              <p:cond delay="1230"/>
                            </p:stCondLst>
                            <p:childTnLst>
                              <p:par>
                                <p:cTn id="3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8" dur="10"/>
                                        <p:tgtEl>
                                          <p:spTgt spid="2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9" fill="hold">
                            <p:stCondLst>
                              <p:cond delay="1240"/>
                            </p:stCondLst>
                            <p:childTnLst>
                              <p:par>
                                <p:cTn id="3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2" dur="10"/>
                                        <p:tgtEl>
                                          <p:spTgt spid="2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3" fill="hold">
                            <p:stCondLst>
                              <p:cond delay="1250"/>
                            </p:stCondLst>
                            <p:childTnLst>
                              <p:par>
                                <p:cTn id="3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6" dur="10"/>
                                        <p:tgtEl>
                                          <p:spTgt spid="2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7" fill="hold">
                            <p:stCondLst>
                              <p:cond delay="1260"/>
                            </p:stCondLst>
                            <p:childTnLst>
                              <p:par>
                                <p:cTn id="3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0" dur="10"/>
                                        <p:tgtEl>
                                          <p:spTgt spid="30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1" fill="hold">
                            <p:stCondLst>
                              <p:cond delay="1270"/>
                            </p:stCondLst>
                            <p:childTnLst>
                              <p:par>
                                <p:cTn id="3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4" dur="10"/>
                                        <p:tgtEl>
                                          <p:spTgt spid="30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5" fill="hold">
                            <p:stCondLst>
                              <p:cond delay="1280"/>
                            </p:stCondLst>
                            <p:childTnLst>
                              <p:par>
                                <p:cTn id="3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8" dur="1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9" fill="hold">
                            <p:stCondLst>
                              <p:cond delay="1290"/>
                            </p:stCondLst>
                            <p:childTnLst>
                              <p:par>
                                <p:cTn id="34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2" dur="100"/>
                                        <p:tgtEl>
                                          <p:spTgt spid="5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343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4" fill="hold">
                      <p:stCondLst>
                        <p:cond delay="0"/>
                      </p:stCondLst>
                      <p:childTnLst>
                        <p:par>
                          <p:cTn id="345" fill="hold">
                            <p:stCondLst>
                              <p:cond delay="0"/>
                            </p:stCondLst>
                            <p:childTnLst>
                              <p:par>
                                <p:cTn id="346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7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8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проиграл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349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0" fill="hold">
                      <p:stCondLst>
                        <p:cond delay="0"/>
                      </p:stCondLst>
                      <p:childTnLst>
                        <p:par>
                          <p:cTn id="351" fill="hold">
                            <p:stCondLst>
                              <p:cond delay="0"/>
                            </p:stCondLst>
                            <p:childTnLst>
                              <p:par>
                                <p:cTn id="352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3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4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проиграл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355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6" fill="hold">
                      <p:stCondLst>
                        <p:cond delay="0"/>
                      </p:stCondLst>
                      <p:childTnLst>
                        <p:par>
                          <p:cTn id="357" fill="hold">
                            <p:stCondLst>
                              <p:cond delay="0"/>
                            </p:stCondLst>
                            <p:childTnLst>
                              <p:par>
                                <p:cTn id="358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9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0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проиграл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5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9" grpId="0"/>
      <p:bldP spid="12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1024" grpId="0" animBg="1"/>
      <p:bldP spid="1025" grpId="0" animBg="1"/>
      <p:bldP spid="1026" grpId="0" animBg="1"/>
      <p:bldP spid="1027" grpId="0" animBg="1"/>
      <p:bldP spid="1028" grpId="0" animBg="1"/>
      <p:bldP spid="1030" grpId="0" animBg="1"/>
      <p:bldP spid="1032" grpId="0" animBg="1"/>
      <p:bldP spid="1033" grpId="0" animBg="1"/>
      <p:bldP spid="1034" grpId="0" animBg="1"/>
      <p:bldP spid="1035" grpId="0" animBg="1"/>
      <p:bldP spid="1036" grpId="0" animBg="1"/>
      <p:bldP spid="1037" grpId="0" animBg="1"/>
      <p:bldP spid="1038" grpId="0" animBg="1"/>
      <p:bldP spid="1039" grpId="0" animBg="1"/>
      <p:bldP spid="1040" grpId="0" animBg="1"/>
      <p:bldP spid="1041" grpId="0" animBg="1"/>
      <p:bldP spid="1042" grpId="0" animBg="1"/>
      <p:bldP spid="1043" grpId="0" animBg="1"/>
      <p:bldP spid="1044" grpId="0" animBg="1"/>
      <p:bldP spid="1045" grpId="0" animBg="1"/>
      <p:bldP spid="1046" grpId="0" animBg="1"/>
      <p:bldP spid="1047" grpId="0" animBg="1"/>
      <p:bldP spid="1048" grpId="0" animBg="1"/>
      <p:bldP spid="1049" grpId="0" animBg="1"/>
      <p:bldP spid="1050" grpId="0" animBg="1"/>
      <p:bldP spid="1051" grpId="0" animBg="1"/>
      <p:bldP spid="1052" grpId="0" animBg="1"/>
      <p:bldP spid="1053" grpId="0" animBg="1"/>
      <p:bldP spid="1054" grpId="0" animBg="1"/>
      <p:bldP spid="1055" grpId="0" animBg="1"/>
      <p:bldP spid="2048" grpId="0" animBg="1"/>
      <p:bldP spid="2049" grpId="0" animBg="1"/>
      <p:bldP spid="2051" grpId="0" animBg="1"/>
      <p:bldP spid="2052" grpId="0" animBg="1"/>
      <p:bldP spid="2053" grpId="0" animBg="1"/>
      <p:bldP spid="2054" grpId="0" animBg="1"/>
      <p:bldP spid="2055" grpId="0" animBg="1"/>
      <p:bldP spid="2056" grpId="0" animBg="1"/>
      <p:bldP spid="2057" grpId="0" animBg="1"/>
      <p:bldP spid="2058" grpId="0" animBg="1"/>
      <p:bldP spid="2059" grpId="0" animBg="1"/>
      <p:bldP spid="2060" grpId="0" animBg="1"/>
      <p:bldP spid="2061" grpId="0" animBg="1"/>
      <p:bldP spid="2062" grpId="0" animBg="1"/>
      <p:bldP spid="2063" grpId="0" animBg="1"/>
      <p:bldP spid="2064" grpId="0" animBg="1"/>
      <p:bldP spid="2065" grpId="0" animBg="1"/>
      <p:bldP spid="2066" grpId="0" animBg="1"/>
      <p:bldP spid="2067" grpId="0" animBg="1"/>
      <p:bldP spid="2068" grpId="0" animBg="1"/>
      <p:bldP spid="2069" grpId="0" animBg="1"/>
      <p:bldP spid="2070" grpId="0" animBg="1"/>
      <p:bldP spid="2071" grpId="0" animBg="1"/>
      <p:bldP spid="2072" grpId="0" animBg="1"/>
      <p:bldP spid="2073" grpId="0" animBg="1"/>
      <p:bldP spid="2074" grpId="0" animBg="1"/>
      <p:bldP spid="2075" grpId="0" animBg="1"/>
      <p:bldP spid="2076" grpId="0" animBg="1"/>
      <p:bldP spid="2077" grpId="0" animBg="1"/>
      <p:bldP spid="2078" grpId="0" animBg="1"/>
      <p:bldP spid="2079" grpId="0" animBg="1"/>
      <p:bldP spid="3072" grpId="0" animBg="1"/>
      <p:bldP spid="3073" grpId="0" animBg="1"/>
      <p:bldP spid="307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792" b="17924"/>
          <a:stretch/>
        </p:blipFill>
        <p:spPr bwMode="auto">
          <a:xfrm rot="5400000">
            <a:off x="-2394805" y="2392200"/>
            <a:ext cx="5809830" cy="1025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0" y="-22820"/>
            <a:ext cx="6516216" cy="55399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101600">
                    <a:srgbClr val="FFFF00">
                      <a:alpha val="33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Это интересно</a:t>
            </a:r>
            <a:endParaRPr lang="ru-RU" sz="3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glow rad="101600">
                  <a:srgbClr val="FFFF00">
                    <a:alpha val="33000"/>
                  </a:srgb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859835" y="409228"/>
            <a:ext cx="5512365" cy="526297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dirty="0" smtClean="0">
                <a:ln w="11430"/>
                <a:solidFill>
                  <a:srgbClr val="0000CC"/>
                </a:solidFill>
                <a:effectLst>
                  <a:glow rad="228600">
                    <a:srgbClr val="FFFF00">
                      <a:alpha val="35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У носорогов толстая прочная кожа. </a:t>
            </a:r>
            <a:r>
              <a:rPr lang="ru-RU" sz="2400" b="1" dirty="0">
                <a:ln w="11430"/>
                <a:solidFill>
                  <a:srgbClr val="0000CC"/>
                </a:solidFill>
                <a:effectLst>
                  <a:glow rad="228600">
                    <a:srgbClr val="FFFF00">
                      <a:alpha val="35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Кажется, что </a:t>
            </a:r>
            <a:r>
              <a:rPr lang="ru-RU" sz="2400" b="1" dirty="0" smtClean="0">
                <a:ln w="11430"/>
                <a:solidFill>
                  <a:srgbClr val="0000CC"/>
                </a:solidFill>
                <a:effectLst>
                  <a:glow rad="228600">
                    <a:srgbClr val="FFFF00">
                      <a:alpha val="35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они, </a:t>
            </a:r>
            <a:r>
              <a:rPr lang="ru-RU" sz="2400" b="1" dirty="0">
                <a:ln w="11430"/>
                <a:solidFill>
                  <a:srgbClr val="0000CC"/>
                </a:solidFill>
                <a:effectLst>
                  <a:glow rad="228600">
                    <a:srgbClr val="FFFF00">
                      <a:alpha val="35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словно </a:t>
            </a:r>
            <a:r>
              <a:rPr lang="ru-RU" sz="2400" b="1" dirty="0" smtClean="0">
                <a:ln w="11430"/>
                <a:solidFill>
                  <a:srgbClr val="0000CC"/>
                </a:solidFill>
                <a:effectLst>
                  <a:glow rad="228600">
                    <a:srgbClr val="FFFF00">
                      <a:alpha val="35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старинные рыцари, надели </a:t>
            </a:r>
            <a:r>
              <a:rPr lang="ru-RU" sz="2400" b="1" dirty="0">
                <a:ln w="11430"/>
                <a:solidFill>
                  <a:srgbClr val="0000CC"/>
                </a:solidFill>
                <a:effectLst>
                  <a:glow rad="228600">
                    <a:srgbClr val="FFFF00">
                      <a:alpha val="35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латы. На спине этого зверя можно увидеть сидящих птиц. Носорог их не </a:t>
            </a:r>
            <a:r>
              <a:rPr lang="ru-RU" sz="2400" b="1" dirty="0" smtClean="0">
                <a:ln w="11430"/>
                <a:solidFill>
                  <a:srgbClr val="0000CC"/>
                </a:solidFill>
                <a:effectLst>
                  <a:glow rad="228600">
                    <a:srgbClr val="FFFF00">
                      <a:alpha val="35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обижает. Эти </a:t>
            </a:r>
            <a:r>
              <a:rPr lang="ru-RU" sz="2400" b="1" dirty="0">
                <a:ln w="11430"/>
                <a:solidFill>
                  <a:srgbClr val="0000CC"/>
                </a:solidFill>
                <a:effectLst>
                  <a:glow rad="228600">
                    <a:srgbClr val="FFFF00">
                      <a:alpha val="35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птицы - его друзья: они очищают шкуру </a:t>
            </a:r>
            <a:r>
              <a:rPr lang="ru-RU" sz="2400" b="1" dirty="0" smtClean="0">
                <a:ln w="11430"/>
                <a:solidFill>
                  <a:srgbClr val="0000CC"/>
                </a:solidFill>
                <a:effectLst>
                  <a:glow rad="228600">
                    <a:srgbClr val="FFFF00">
                      <a:alpha val="35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от </a:t>
            </a:r>
            <a:r>
              <a:rPr lang="ru-RU" sz="2400" b="1" dirty="0">
                <a:ln w="11430"/>
                <a:solidFill>
                  <a:srgbClr val="0000CC"/>
                </a:solidFill>
                <a:effectLst>
                  <a:glow rad="228600">
                    <a:srgbClr val="FFFF00">
                      <a:alpha val="35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клещей и других насекомых. А </a:t>
            </a:r>
            <a:r>
              <a:rPr lang="ru-RU" sz="2400" b="1" dirty="0" smtClean="0">
                <a:ln w="11430"/>
                <a:solidFill>
                  <a:srgbClr val="0000CC"/>
                </a:solidFill>
                <a:effectLst>
                  <a:glow rad="228600">
                    <a:srgbClr val="FFFF00">
                      <a:alpha val="35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ещё </a:t>
            </a:r>
            <a:r>
              <a:rPr lang="ru-RU" sz="2400" b="1" dirty="0">
                <a:ln w="11430"/>
                <a:solidFill>
                  <a:srgbClr val="0000CC"/>
                </a:solidFill>
                <a:effectLst>
                  <a:glow rad="228600">
                    <a:srgbClr val="FFFF00">
                      <a:alpha val="35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птицы своим криком предупреждают </a:t>
            </a:r>
            <a:r>
              <a:rPr lang="ru-RU" sz="2400" b="1" dirty="0" smtClean="0">
                <a:ln w="11430"/>
                <a:solidFill>
                  <a:srgbClr val="0000CC"/>
                </a:solidFill>
                <a:effectLst>
                  <a:glow rad="228600">
                    <a:srgbClr val="FFFF00">
                      <a:alpha val="35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животных об опасности. Носороги </a:t>
            </a:r>
            <a:r>
              <a:rPr lang="ru-RU" sz="2400" b="1" dirty="0">
                <a:ln w="11430"/>
                <a:solidFill>
                  <a:srgbClr val="0000CC"/>
                </a:solidFill>
                <a:effectLst>
                  <a:glow rad="228600">
                    <a:srgbClr val="FFFF00">
                      <a:alpha val="35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плохо видят, но у них очень хороший слух. А </a:t>
            </a:r>
            <a:r>
              <a:rPr lang="ru-RU" sz="2400" b="1" dirty="0" smtClean="0">
                <a:ln w="11430"/>
                <a:solidFill>
                  <a:srgbClr val="0000CC"/>
                </a:solidFill>
                <a:effectLst>
                  <a:glow rad="228600">
                    <a:srgbClr val="FFFF00">
                      <a:alpha val="35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обоняние просто великолепное!</a:t>
            </a:r>
            <a:endParaRPr lang="ru-RU" sz="2400" b="1" cap="none" spc="0" dirty="0" smtClean="0">
              <a:ln w="11430"/>
              <a:solidFill>
                <a:srgbClr val="0000CC"/>
              </a:solidFill>
              <a:effectLst>
                <a:glow rad="228600">
                  <a:srgbClr val="FFFF00">
                    <a:alpha val="35000"/>
                  </a:srgb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2" name="Picture 2" descr="https://kartinki.detki.today/wp-content/uploads/2017/07/nosorog7-768x405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52" r="8516"/>
          <a:stretch/>
        </p:blipFill>
        <p:spPr bwMode="auto">
          <a:xfrm>
            <a:off x="6649934" y="38140"/>
            <a:ext cx="2378178" cy="1632313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4" descr="http://i.imgur.com/FDEWfB2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85" r="4535"/>
          <a:stretch/>
        </p:blipFill>
        <p:spPr bwMode="auto">
          <a:xfrm>
            <a:off x="6649935" y="1651248"/>
            <a:ext cx="2378178" cy="1747479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hd-1366x768.ru/_ph/10/2/436941315.jpg?1509305135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726"/>
          <a:stretch/>
        </p:blipFill>
        <p:spPr bwMode="auto">
          <a:xfrm>
            <a:off x="6649934" y="3392010"/>
            <a:ext cx="2378178" cy="1827680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Управляющая кнопка: далее 8">
            <a:hlinkClick r:id="" action="ppaction://hlinkshowjump?jump=nextslide" highlightClick="1"/>
          </p:cNvPr>
          <p:cNvSpPr/>
          <p:nvPr/>
        </p:nvSpPr>
        <p:spPr>
          <a:xfrm>
            <a:off x="8690499" y="5292841"/>
            <a:ext cx="418005" cy="377645"/>
          </a:xfrm>
          <a:prstGeom prst="actionButtonForwardNext">
            <a:avLst/>
          </a:prstGeom>
          <a:pattFill prst="trellis">
            <a:fgClr>
              <a:srgbClr val="7030A0"/>
            </a:fgClr>
            <a:bgClr>
              <a:schemeClr val="bg1"/>
            </a:bgClr>
          </a:patt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4106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251520" y="-21867"/>
            <a:ext cx="8747072" cy="780851"/>
            <a:chOff x="251520" y="-21867"/>
            <a:chExt cx="8747072" cy="780851"/>
          </a:xfrm>
        </p:grpSpPr>
        <p:pic>
          <p:nvPicPr>
            <p:cNvPr id="3074" name="Picture 2" descr="http://img1.liveinternet.ru/images/attach/c/11/115/459/115459577_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1520" y="-21867"/>
              <a:ext cx="4372765" cy="78085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" name="Picture 2" descr="http://img1.liveinternet.ru/images/attach/c/11/115/459/115459577_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25827" y="-21867"/>
              <a:ext cx="4372765" cy="78085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196850" y="4941373"/>
            <a:ext cx="8748713" cy="785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6" name="Группа 5"/>
          <p:cNvGrpSpPr/>
          <p:nvPr/>
        </p:nvGrpSpPr>
        <p:grpSpPr>
          <a:xfrm rot="5400000">
            <a:off x="5900314" y="2462235"/>
            <a:ext cx="5749054" cy="780851"/>
            <a:chOff x="251520" y="-21867"/>
            <a:chExt cx="5749054" cy="780851"/>
          </a:xfrm>
        </p:grpSpPr>
        <p:pic>
          <p:nvPicPr>
            <p:cNvPr id="7" name="Picture 2" descr="http://img1.liveinternet.ru/images/attach/c/11/115/459/115459577_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1520" y="-21867"/>
              <a:ext cx="4372765" cy="78085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2" descr="http://img1.liveinternet.ru/images/attach/c/11/115/459/115459577_.png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8561"/>
            <a:stretch/>
          </p:blipFill>
          <p:spPr bwMode="auto">
            <a:xfrm>
              <a:off x="4625828" y="-21867"/>
              <a:ext cx="1374746" cy="78085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9" name="Группа 8"/>
          <p:cNvGrpSpPr/>
          <p:nvPr/>
        </p:nvGrpSpPr>
        <p:grpSpPr>
          <a:xfrm rot="16200000">
            <a:off x="-2505067" y="2462535"/>
            <a:ext cx="5748453" cy="780851"/>
            <a:chOff x="3250139" y="-21867"/>
            <a:chExt cx="5748453" cy="780851"/>
          </a:xfrm>
        </p:grpSpPr>
        <p:pic>
          <p:nvPicPr>
            <p:cNvPr id="10" name="Picture 2" descr="http://img1.liveinternet.ru/images/attach/c/11/115/459/115459577_.png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8575"/>
            <a:stretch/>
          </p:blipFill>
          <p:spPr bwMode="auto">
            <a:xfrm>
              <a:off x="3250139" y="-21867"/>
              <a:ext cx="1374147" cy="78085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" name="Picture 2" descr="http://img1.liveinternet.ru/images/attach/c/11/115/459/115459577_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25827" y="-21867"/>
              <a:ext cx="4372765" cy="78085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9" name="Прямоугольник 18"/>
          <p:cNvSpPr/>
          <p:nvPr/>
        </p:nvSpPr>
        <p:spPr>
          <a:xfrm>
            <a:off x="369159" y="625252"/>
            <a:ext cx="8405682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101600">
                    <a:srgbClr val="FFFF00">
                      <a:alpha val="33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Все животные планеты уникальны и удивительны. Берегите их! </a:t>
            </a:r>
            <a:endParaRPr lang="ru-RU" sz="2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glow rad="101600">
                  <a:srgbClr val="FFFF00">
                    <a:alpha val="33000"/>
                  </a:srgb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20" name="Умножение 19">
            <a:hlinkClick r:id="" action="ppaction://hlinkshowjump?jump=endshow"/>
          </p:cNvPr>
          <p:cNvSpPr/>
          <p:nvPr/>
        </p:nvSpPr>
        <p:spPr>
          <a:xfrm>
            <a:off x="8678208" y="5206656"/>
            <a:ext cx="504056" cy="540582"/>
          </a:xfrm>
          <a:prstGeom prst="mathMultiply">
            <a:avLst/>
          </a:prstGeom>
          <a:pattFill prst="trellis">
            <a:fgClr>
              <a:srgbClr val="7030A0"/>
            </a:fgClr>
            <a:bgClr>
              <a:schemeClr val="bg1"/>
            </a:bgClr>
          </a:patt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30" name="Picture 6" descr="http://i.imgur.com/J3cYp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27459">
            <a:off x="5922595" y="3169738"/>
            <a:ext cx="2323007" cy="1662307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klopik.com/uploads/posts/2014-03/1395244967_1393964128_funny_animals_20140304_03701_018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09204">
            <a:off x="5596331" y="1708546"/>
            <a:ext cx="2550473" cy="1434641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batona.net/uploads/posts/2013-12/1388023743_100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89699">
            <a:off x="3377246" y="3392790"/>
            <a:ext cx="2410299" cy="1497829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http://funday.com.ua/uploads/posts/2012-02/1330329176_these_funny_animals_911_640_02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67687">
            <a:off x="966639" y="3274159"/>
            <a:ext cx="2199058" cy="1649293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s://img1.goodfon.ru/original/1920x1200/6/9a/pticy-ptency-cyplyata-para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85151">
            <a:off x="822698" y="1737588"/>
            <a:ext cx="2733882" cy="1708677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mtdata.ru/u25/photo3425/20656570412-0/original.jpg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06" b="17250"/>
          <a:stretch/>
        </p:blipFill>
        <p:spPr bwMode="auto">
          <a:xfrm rot="621299">
            <a:off x="3411619" y="1701222"/>
            <a:ext cx="2510441" cy="1688141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-468560" y="-94828"/>
            <a:ext cx="23596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" dirty="0" smtClean="0">
                <a:solidFill>
                  <a:schemeClr val="bg1">
                    <a:lumMod val="75000"/>
                  </a:schemeClr>
                </a:solidFill>
              </a:rPr>
              <a:t>1</a:t>
            </a:r>
            <a:endParaRPr lang="ru-RU" sz="800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38408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победа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251520" y="-21867"/>
            <a:ext cx="8747072" cy="780851"/>
            <a:chOff x="251520" y="-21867"/>
            <a:chExt cx="8747072" cy="780851"/>
          </a:xfrm>
        </p:grpSpPr>
        <p:pic>
          <p:nvPicPr>
            <p:cNvPr id="3074" name="Picture 2" descr="http://img1.liveinternet.ru/images/attach/c/11/115/459/115459577_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1520" y="-21867"/>
              <a:ext cx="4372765" cy="78085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" name="Picture 2" descr="http://img1.liveinternet.ru/images/attach/c/11/115/459/115459577_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25827" y="-21867"/>
              <a:ext cx="4372765" cy="78085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196850" y="4941373"/>
            <a:ext cx="8748713" cy="785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6" name="Группа 5"/>
          <p:cNvGrpSpPr/>
          <p:nvPr/>
        </p:nvGrpSpPr>
        <p:grpSpPr>
          <a:xfrm rot="5400000">
            <a:off x="5900314" y="2462235"/>
            <a:ext cx="5749054" cy="780851"/>
            <a:chOff x="251520" y="-21867"/>
            <a:chExt cx="5749054" cy="780851"/>
          </a:xfrm>
        </p:grpSpPr>
        <p:pic>
          <p:nvPicPr>
            <p:cNvPr id="7" name="Picture 2" descr="http://img1.liveinternet.ru/images/attach/c/11/115/459/115459577_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1520" y="-21867"/>
              <a:ext cx="4372765" cy="78085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2" descr="http://img1.liveinternet.ru/images/attach/c/11/115/459/115459577_.png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8561"/>
            <a:stretch/>
          </p:blipFill>
          <p:spPr bwMode="auto">
            <a:xfrm>
              <a:off x="4625828" y="-21867"/>
              <a:ext cx="1374746" cy="78085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9" name="Группа 8"/>
          <p:cNvGrpSpPr/>
          <p:nvPr/>
        </p:nvGrpSpPr>
        <p:grpSpPr>
          <a:xfrm rot="16200000">
            <a:off x="-2505067" y="2462535"/>
            <a:ext cx="5748453" cy="780851"/>
            <a:chOff x="3250139" y="-21867"/>
            <a:chExt cx="5748453" cy="780851"/>
          </a:xfrm>
        </p:grpSpPr>
        <p:pic>
          <p:nvPicPr>
            <p:cNvPr id="10" name="Picture 2" descr="http://img1.liveinternet.ru/images/attach/c/11/115/459/115459577_.png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8575"/>
            <a:stretch/>
          </p:blipFill>
          <p:spPr bwMode="auto">
            <a:xfrm>
              <a:off x="3250139" y="-21867"/>
              <a:ext cx="1374147" cy="78085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" name="Picture 2" descr="http://img1.liveinternet.ru/images/attach/c/11/115/459/115459577_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25827" y="-21867"/>
              <a:ext cx="4372765" cy="78085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7" name="Прямоугольник 16"/>
          <p:cNvSpPr/>
          <p:nvPr/>
        </p:nvSpPr>
        <p:spPr>
          <a:xfrm>
            <a:off x="0" y="829516"/>
            <a:ext cx="9144000" cy="415498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dirty="0" smtClean="0">
                <a:ln w="11430"/>
                <a:solidFill>
                  <a:srgbClr val="0000CC"/>
                </a:solidFill>
                <a:effectLst>
                  <a:glow rad="228600">
                    <a:srgbClr val="FFFF00">
                      <a:alpha val="35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Друзья! </a:t>
            </a:r>
          </a:p>
          <a:p>
            <a:pPr algn="ctr"/>
            <a:r>
              <a:rPr lang="ru-RU" sz="2400" b="1" cap="none" spc="0" dirty="0" smtClean="0">
                <a:ln w="11430"/>
                <a:solidFill>
                  <a:srgbClr val="0000CC"/>
                </a:solidFill>
                <a:effectLst>
                  <a:glow rad="228600">
                    <a:srgbClr val="FFFF00">
                      <a:alpha val="35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Ответьте </a:t>
            </a:r>
            <a:r>
              <a:rPr lang="ru-RU" sz="2400" b="1" dirty="0">
                <a:ln w="11430"/>
                <a:solidFill>
                  <a:srgbClr val="0000CC"/>
                </a:solidFill>
                <a:effectLst>
                  <a:glow rad="228600">
                    <a:srgbClr val="FFFF00">
                      <a:alpha val="35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н</a:t>
            </a:r>
            <a:r>
              <a:rPr lang="ru-RU" sz="2400" b="1" cap="none" spc="0" dirty="0" smtClean="0">
                <a:ln w="11430"/>
                <a:solidFill>
                  <a:srgbClr val="0000CC"/>
                </a:solidFill>
                <a:effectLst>
                  <a:glow rad="228600">
                    <a:srgbClr val="FFFF00">
                      <a:alpha val="35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а вопрос </a:t>
            </a:r>
            <a:r>
              <a:rPr lang="ru-RU" sz="2400" b="1" dirty="0">
                <a:ln w="11430"/>
                <a:solidFill>
                  <a:srgbClr val="0000CC"/>
                </a:solidFill>
                <a:effectLst>
                  <a:glow rad="228600">
                    <a:srgbClr val="FFFF00">
                      <a:alpha val="35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и</a:t>
            </a:r>
            <a:r>
              <a:rPr lang="ru-RU" sz="2400" b="1" dirty="0" smtClean="0">
                <a:ln w="11430"/>
                <a:solidFill>
                  <a:srgbClr val="0000CC"/>
                </a:solidFill>
                <a:effectLst>
                  <a:glow rad="228600">
                    <a:srgbClr val="FFFF00">
                      <a:alpha val="35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 преобразится холст.</a:t>
            </a:r>
          </a:p>
          <a:p>
            <a:pPr algn="ctr"/>
            <a:r>
              <a:rPr lang="ru-RU" sz="2400" b="1" cap="none" spc="0" dirty="0" smtClean="0">
                <a:ln w="11430"/>
                <a:solidFill>
                  <a:srgbClr val="0000CC"/>
                </a:solidFill>
                <a:effectLst>
                  <a:glow rad="228600">
                    <a:srgbClr val="FFFF00">
                      <a:alpha val="35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Если удастся </a:t>
            </a:r>
            <a:r>
              <a:rPr lang="ru-RU" sz="2400" b="1" dirty="0" smtClean="0">
                <a:ln w="11430"/>
                <a:solidFill>
                  <a:srgbClr val="0000CC"/>
                </a:solidFill>
                <a:effectLst>
                  <a:glow rad="228600">
                    <a:srgbClr val="FFFF00">
                      <a:alpha val="35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р</a:t>
            </a:r>
            <a:r>
              <a:rPr lang="ru-RU" sz="2400" b="1" cap="none" spc="0" dirty="0" smtClean="0">
                <a:ln w="11430"/>
                <a:solidFill>
                  <a:srgbClr val="0000CC"/>
                </a:solidFill>
                <a:effectLst>
                  <a:glow rad="228600">
                    <a:srgbClr val="FFFF00">
                      <a:alpha val="35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азгадать</a:t>
            </a:r>
            <a:r>
              <a:rPr lang="ru-RU" sz="2400" b="1" dirty="0">
                <a:ln w="11430"/>
                <a:solidFill>
                  <a:srgbClr val="0000CC"/>
                </a:solidFill>
                <a:effectLst>
                  <a:glow rad="228600">
                    <a:srgbClr val="FFFF00">
                      <a:alpha val="35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 м</a:t>
            </a:r>
            <a:r>
              <a:rPr lang="ru-RU" sz="2400" b="1" dirty="0" smtClean="0">
                <a:ln w="11430"/>
                <a:solidFill>
                  <a:srgbClr val="0000CC"/>
                </a:solidFill>
                <a:effectLst>
                  <a:glow rad="228600">
                    <a:srgbClr val="FFFF00">
                      <a:alpha val="35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удрёное задание</a:t>
            </a:r>
          </a:p>
          <a:p>
            <a:pPr algn="ctr"/>
            <a:r>
              <a:rPr lang="ru-RU" sz="2400" b="1" cap="none" spc="0" dirty="0" smtClean="0">
                <a:ln w="11430"/>
                <a:solidFill>
                  <a:srgbClr val="0000CC"/>
                </a:solidFill>
                <a:effectLst>
                  <a:glow rad="228600">
                    <a:srgbClr val="FFFF00">
                      <a:alpha val="35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Художник </a:t>
            </a:r>
            <a:r>
              <a:rPr lang="ru-RU" sz="2400" b="1" dirty="0">
                <a:ln w="11430"/>
                <a:solidFill>
                  <a:srgbClr val="0000CC"/>
                </a:solidFill>
                <a:effectLst>
                  <a:glow rad="228600">
                    <a:srgbClr val="FFFF00">
                      <a:alpha val="35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н</a:t>
            </a:r>
            <a:r>
              <a:rPr lang="ru-RU" sz="2400" b="1" cap="none" spc="0" dirty="0" smtClean="0">
                <a:ln w="11430"/>
                <a:solidFill>
                  <a:srgbClr val="0000CC"/>
                </a:solidFill>
                <a:effectLst>
                  <a:glow rad="228600">
                    <a:srgbClr val="FFFF00">
                      <a:alpha val="35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епременно вас </a:t>
            </a:r>
            <a:r>
              <a:rPr lang="ru-RU" sz="2400" b="1" dirty="0" smtClean="0">
                <a:ln w="11430"/>
                <a:solidFill>
                  <a:srgbClr val="0000CC"/>
                </a:solidFill>
                <a:effectLst>
                  <a:glow rad="228600">
                    <a:srgbClr val="FFFF00">
                      <a:alpha val="35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похвалит </a:t>
            </a:r>
            <a:r>
              <a:rPr lang="ru-RU" sz="2400" b="1" dirty="0">
                <a:ln w="11430"/>
                <a:solidFill>
                  <a:srgbClr val="0000CC"/>
                </a:solidFill>
                <a:effectLst>
                  <a:glow rad="228600">
                    <a:srgbClr val="FFFF00">
                      <a:alpha val="35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з</a:t>
            </a:r>
            <a:r>
              <a:rPr lang="ru-RU" sz="2400" b="1" dirty="0" smtClean="0">
                <a:ln w="11430"/>
                <a:solidFill>
                  <a:srgbClr val="0000CC"/>
                </a:solidFill>
                <a:effectLst>
                  <a:glow rad="228600">
                    <a:srgbClr val="FFFF00">
                      <a:alpha val="35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а </a:t>
            </a:r>
            <a:r>
              <a:rPr lang="ru-RU" sz="2400" b="1" dirty="0">
                <a:ln w="11430"/>
                <a:solidFill>
                  <a:srgbClr val="0000CC"/>
                </a:solidFill>
                <a:effectLst>
                  <a:glow rad="228600">
                    <a:srgbClr val="FFFF00">
                      <a:alpha val="35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старание</a:t>
            </a:r>
            <a:r>
              <a:rPr lang="ru-RU" sz="2400" b="1" dirty="0" smtClean="0">
                <a:ln w="11430"/>
                <a:solidFill>
                  <a:srgbClr val="0000CC"/>
                </a:solidFill>
                <a:effectLst>
                  <a:glow rad="228600">
                    <a:srgbClr val="FFFF00">
                      <a:alpha val="35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.</a:t>
            </a:r>
          </a:p>
          <a:p>
            <a:pPr algn="ctr"/>
            <a:r>
              <a:rPr lang="ru-RU" sz="2400" b="1" dirty="0">
                <a:ln w="11430"/>
                <a:solidFill>
                  <a:srgbClr val="0000CC"/>
                </a:solidFill>
                <a:effectLst>
                  <a:glow rad="228600">
                    <a:srgbClr val="FFFF00">
                      <a:alpha val="35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Затем на </a:t>
            </a:r>
            <a:r>
              <a:rPr lang="ru-RU" sz="2400" b="1" dirty="0" smtClean="0">
                <a:ln w="11430"/>
                <a:solidFill>
                  <a:srgbClr val="0000CC"/>
                </a:solidFill>
                <a:effectLst>
                  <a:glow rad="228600">
                    <a:srgbClr val="FFFF00">
                      <a:alpha val="35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кнопку нажимайте </a:t>
            </a:r>
          </a:p>
          <a:p>
            <a:pPr algn="ctr"/>
            <a:r>
              <a:rPr lang="ru-RU" sz="2400" b="1" dirty="0" smtClean="0">
                <a:ln w="11430"/>
                <a:solidFill>
                  <a:srgbClr val="0000CC"/>
                </a:solidFill>
                <a:effectLst>
                  <a:glow rad="228600">
                    <a:srgbClr val="FFFF00">
                      <a:alpha val="35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И </a:t>
            </a:r>
            <a:r>
              <a:rPr lang="ru-RU" sz="2400" b="1" dirty="0">
                <a:ln w="11430"/>
                <a:solidFill>
                  <a:srgbClr val="0000CC"/>
                </a:solidFill>
                <a:effectLst>
                  <a:glow rad="228600">
                    <a:srgbClr val="FFFF00">
                      <a:alpha val="35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кругозор </a:t>
            </a:r>
            <a:r>
              <a:rPr lang="ru-RU" sz="2400" b="1" dirty="0" smtClean="0">
                <a:ln w="11430"/>
                <a:solidFill>
                  <a:srgbClr val="0000CC"/>
                </a:solidFill>
                <a:effectLst>
                  <a:glow rad="228600">
                    <a:srgbClr val="FFFF00">
                      <a:alpha val="35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свой расширяйте</a:t>
            </a:r>
            <a:r>
              <a:rPr lang="ru-RU" sz="2400" b="1" dirty="0">
                <a:ln w="11430"/>
                <a:solidFill>
                  <a:srgbClr val="0000CC"/>
                </a:solidFill>
                <a:effectLst>
                  <a:glow rad="228600">
                    <a:srgbClr val="FFFF00">
                      <a:alpha val="35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.</a:t>
            </a:r>
          </a:p>
          <a:p>
            <a:pPr algn="ctr"/>
            <a:r>
              <a:rPr lang="ru-RU" sz="2400" b="1" dirty="0">
                <a:ln w="11430"/>
                <a:solidFill>
                  <a:srgbClr val="0000CC"/>
                </a:solidFill>
                <a:effectLst>
                  <a:glow rad="228600">
                    <a:srgbClr val="FFFF00">
                      <a:alpha val="35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Ребята, от души н</a:t>
            </a:r>
            <a:r>
              <a:rPr lang="ru-RU" sz="2400" b="1" dirty="0" smtClean="0">
                <a:ln w="11430"/>
                <a:solidFill>
                  <a:srgbClr val="0000CC"/>
                </a:solidFill>
                <a:effectLst>
                  <a:glow rad="228600">
                    <a:srgbClr val="FFFF00">
                      <a:alpha val="35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адеюсь</a:t>
            </a:r>
            <a:r>
              <a:rPr lang="ru-RU" sz="2400" b="1" dirty="0">
                <a:ln w="11430"/>
                <a:solidFill>
                  <a:srgbClr val="0000CC"/>
                </a:solidFill>
                <a:effectLst>
                  <a:glow rad="228600">
                    <a:srgbClr val="FFFF00">
                      <a:alpha val="35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, </a:t>
            </a:r>
            <a:r>
              <a:rPr lang="ru-RU" sz="2400" b="1" dirty="0" smtClean="0">
                <a:ln w="11430"/>
                <a:solidFill>
                  <a:srgbClr val="0000CC"/>
                </a:solidFill>
                <a:effectLst>
                  <a:glow rad="228600">
                    <a:srgbClr val="FFFF00">
                      <a:alpha val="35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что игра </a:t>
            </a:r>
            <a:r>
              <a:rPr lang="ru-RU" sz="2400" b="1" dirty="0">
                <a:ln w="11430"/>
                <a:solidFill>
                  <a:srgbClr val="0000CC"/>
                </a:solidFill>
                <a:effectLst>
                  <a:glow rad="228600">
                    <a:srgbClr val="FFFF00">
                      <a:alpha val="35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вас увлечёт!</a:t>
            </a:r>
          </a:p>
          <a:p>
            <a:pPr algn="ctr"/>
            <a:r>
              <a:rPr lang="ru-RU" sz="2400" b="1" dirty="0">
                <a:ln w="11430"/>
                <a:solidFill>
                  <a:srgbClr val="0000CC"/>
                </a:solidFill>
                <a:effectLst>
                  <a:glow rad="228600">
                    <a:srgbClr val="FFFF00">
                      <a:alpha val="35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Желаю </a:t>
            </a:r>
            <a:r>
              <a:rPr lang="ru-RU" sz="2400" b="1" dirty="0" smtClean="0">
                <a:ln w="11430"/>
                <a:solidFill>
                  <a:srgbClr val="0000CC"/>
                </a:solidFill>
                <a:effectLst>
                  <a:glow rad="228600">
                    <a:srgbClr val="FFFF00">
                      <a:alpha val="35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я всем </a:t>
            </a:r>
            <a:r>
              <a:rPr lang="ru-RU" sz="2400" b="1" dirty="0">
                <a:ln w="11430"/>
                <a:solidFill>
                  <a:srgbClr val="0000CC"/>
                </a:solidFill>
                <a:effectLst>
                  <a:glow rad="228600">
                    <a:srgbClr val="FFFF00">
                      <a:alpha val="35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вам удачи!</a:t>
            </a:r>
          </a:p>
          <a:p>
            <a:pPr algn="ctr"/>
            <a:r>
              <a:rPr lang="ru-RU" sz="2400" b="1" dirty="0">
                <a:ln w="11430"/>
                <a:solidFill>
                  <a:srgbClr val="0000CC"/>
                </a:solidFill>
                <a:effectLst>
                  <a:glow rad="228600">
                    <a:srgbClr val="FFFF00">
                      <a:alpha val="35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Итак, вперёд! </a:t>
            </a:r>
            <a:r>
              <a:rPr lang="ru-RU" sz="2400" b="1" dirty="0" smtClean="0">
                <a:ln w="11430"/>
                <a:solidFill>
                  <a:srgbClr val="0000CC"/>
                </a:solidFill>
                <a:effectLst>
                  <a:glow rad="228600">
                    <a:srgbClr val="FFFF00">
                      <a:alpha val="35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Победа </a:t>
            </a:r>
            <a:r>
              <a:rPr lang="ru-RU" sz="2400" b="1" dirty="0">
                <a:ln w="11430"/>
                <a:solidFill>
                  <a:srgbClr val="0000CC"/>
                </a:solidFill>
                <a:effectLst>
                  <a:glow rad="228600">
                    <a:srgbClr val="FFFF00">
                      <a:alpha val="35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ждёт! </a:t>
            </a:r>
          </a:p>
          <a:p>
            <a:pPr algn="ctr"/>
            <a:endParaRPr lang="ru-RU" sz="2400" b="1" dirty="0">
              <a:ln w="11430"/>
              <a:solidFill>
                <a:srgbClr val="0000CC"/>
              </a:solidFill>
              <a:effectLst>
                <a:glow rad="228600">
                  <a:srgbClr val="FFFF00">
                    <a:alpha val="35000"/>
                  </a:srgb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itchFamily="66" charset="0"/>
            </a:endParaRPr>
          </a:p>
          <a:p>
            <a:pPr algn="ctr"/>
            <a:endParaRPr lang="ru-RU" sz="2400" b="1" cap="none" spc="0" dirty="0" smtClean="0">
              <a:ln w="11430"/>
              <a:solidFill>
                <a:srgbClr val="0000CC"/>
              </a:solidFill>
              <a:effectLst>
                <a:glow rad="228600">
                  <a:srgbClr val="FFFF00">
                    <a:alpha val="35000"/>
                  </a:srgb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20" name="Picture 9" descr="http://www.playcast.ru/uploads/2017/10/24/23724442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4229892"/>
            <a:ext cx="2088232" cy="7470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4" descr="https://image.jimcdn.com/app/cms/image/transf/none/path/s3e95f95a534f3df4/image/ia8891baf6a6713c9/version/1389514586/image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9" y="3522287"/>
            <a:ext cx="792088" cy="12876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Прямоугольник 21">
            <a:hlinkClick r:id="" action="ppaction://hlinkshowjump?jump=nextslide"/>
          </p:cNvPr>
          <p:cNvSpPr/>
          <p:nvPr/>
        </p:nvSpPr>
        <p:spPr>
          <a:xfrm>
            <a:off x="2987824" y="4311379"/>
            <a:ext cx="3168352" cy="67710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800" b="1" dirty="0" smtClean="0">
                <a:ln w="11430"/>
                <a:solidFill>
                  <a:srgbClr val="FF0000"/>
                </a:solidFill>
                <a:effectLst>
                  <a:glow rad="228600">
                    <a:srgbClr val="FFFF00">
                      <a:alpha val="35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ИГРАТЬ</a:t>
            </a:r>
            <a:r>
              <a:rPr lang="ru-RU" sz="3800" b="1" cap="none" spc="0" dirty="0" smtClean="0">
                <a:ln w="11430"/>
                <a:solidFill>
                  <a:srgbClr val="FF0000"/>
                </a:solidFill>
                <a:effectLst>
                  <a:glow rad="228600">
                    <a:srgbClr val="FFFF00">
                      <a:alpha val="35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 </a:t>
            </a:r>
          </a:p>
        </p:txBody>
      </p:sp>
      <p:sp>
        <p:nvSpPr>
          <p:cNvPr id="4" name="Управляющая кнопка: сведения 3">
            <a:hlinkClick r:id="rId6" action="ppaction://hlinksldjump" highlightClick="1"/>
          </p:cNvPr>
          <p:cNvSpPr/>
          <p:nvPr/>
        </p:nvSpPr>
        <p:spPr>
          <a:xfrm>
            <a:off x="906613" y="3731518"/>
            <a:ext cx="418005" cy="437330"/>
          </a:xfrm>
          <a:prstGeom prst="actionButtonInformation">
            <a:avLst/>
          </a:prstGeom>
          <a:pattFill prst="trellis">
            <a:fgClr>
              <a:srgbClr val="7030A0"/>
            </a:fgClr>
            <a:bgClr>
              <a:schemeClr val="bg1"/>
            </a:bgClr>
          </a:patt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Умножение 17">
            <a:hlinkClick r:id="" action="ppaction://hlinkshowjump?jump=endshow"/>
          </p:cNvPr>
          <p:cNvSpPr/>
          <p:nvPr/>
        </p:nvSpPr>
        <p:spPr>
          <a:xfrm>
            <a:off x="862830" y="4333142"/>
            <a:ext cx="504056" cy="540582"/>
          </a:xfrm>
          <a:prstGeom prst="mathMultiply">
            <a:avLst/>
          </a:prstGeom>
          <a:pattFill prst="trellis">
            <a:fgClr>
              <a:srgbClr val="7030A0"/>
            </a:fgClr>
            <a:bgClr>
              <a:schemeClr val="bg1"/>
            </a:bgClr>
          </a:patt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8795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792" b="17924"/>
          <a:stretch/>
        </p:blipFill>
        <p:spPr bwMode="auto">
          <a:xfrm rot="5400000">
            <a:off x="-2394805" y="2392200"/>
            <a:ext cx="5809830" cy="1025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0" y="272028"/>
            <a:ext cx="9144000" cy="53937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700" b="1" dirty="0">
                <a:solidFill>
                  <a:srgbClr val="7030A0"/>
                </a:solidFill>
                <a:latin typeface="Comic Sans MS" pitchFamily="66" charset="0"/>
                <a:hlinkClick r:id="rId3"/>
              </a:rPr>
              <a:t>http://</a:t>
            </a:r>
            <a:r>
              <a:rPr lang="en-US" sz="700" b="1" dirty="0" smtClean="0">
                <a:solidFill>
                  <a:srgbClr val="7030A0"/>
                </a:solidFill>
                <a:latin typeface="Comic Sans MS" pitchFamily="66" charset="0"/>
                <a:hlinkClick r:id="rId3"/>
              </a:rPr>
              <a:t>www.lenagold.ru/fon/clipart/wall/37/golpol01_n.jpg</a:t>
            </a:r>
            <a:r>
              <a:rPr lang="ru-RU" sz="700" b="1" dirty="0" smtClean="0">
                <a:solidFill>
                  <a:srgbClr val="7030A0"/>
                </a:solidFill>
                <a:latin typeface="Comic Sans MS" pitchFamily="66" charset="0"/>
              </a:rPr>
              <a:t> стена</a:t>
            </a:r>
          </a:p>
          <a:p>
            <a:pPr algn="ctr"/>
            <a:r>
              <a:rPr lang="en-US" sz="700" b="1" dirty="0">
                <a:solidFill>
                  <a:srgbClr val="7030A0"/>
                </a:solidFill>
                <a:latin typeface="Comic Sans MS" pitchFamily="66" charset="0"/>
                <a:hlinkClick r:id="rId4"/>
              </a:rPr>
              <a:t>http://</a:t>
            </a:r>
            <a:r>
              <a:rPr lang="en-US" sz="700" b="1" dirty="0" smtClean="0">
                <a:solidFill>
                  <a:srgbClr val="7030A0"/>
                </a:solidFill>
                <a:latin typeface="Comic Sans MS" pitchFamily="66" charset="0"/>
                <a:hlinkClick r:id="rId4"/>
              </a:rPr>
              <a:t>www.2fons.ru/pic/201406/1024x768/2fons.ru-14756.jpg</a:t>
            </a:r>
            <a:r>
              <a:rPr lang="ru-RU" sz="700" b="1" dirty="0" smtClean="0">
                <a:solidFill>
                  <a:srgbClr val="7030A0"/>
                </a:solidFill>
                <a:latin typeface="Comic Sans MS" pitchFamily="66" charset="0"/>
              </a:rPr>
              <a:t> комната</a:t>
            </a:r>
          </a:p>
          <a:p>
            <a:pPr algn="ctr"/>
            <a:r>
              <a:rPr lang="en-US" sz="700" b="1" dirty="0" smtClean="0">
                <a:solidFill>
                  <a:srgbClr val="7030A0"/>
                </a:solidFill>
                <a:latin typeface="Comic Sans MS" pitchFamily="66" charset="0"/>
                <a:hlinkClick r:id="rId5"/>
              </a:rPr>
              <a:t>http</a:t>
            </a:r>
            <a:r>
              <a:rPr lang="en-US" sz="700" b="1" dirty="0">
                <a:solidFill>
                  <a:srgbClr val="7030A0"/>
                </a:solidFill>
                <a:latin typeface="Comic Sans MS" pitchFamily="66" charset="0"/>
                <a:hlinkClick r:id="rId5"/>
              </a:rPr>
              <a:t>://</a:t>
            </a:r>
            <a:r>
              <a:rPr lang="en-US" sz="700" b="1" dirty="0" smtClean="0">
                <a:solidFill>
                  <a:srgbClr val="7030A0"/>
                </a:solidFill>
                <a:latin typeface="Comic Sans MS" pitchFamily="66" charset="0"/>
                <a:hlinkClick r:id="rId5"/>
              </a:rPr>
              <a:t>img1.liveinternet.ru/images/attach/c/11/115/458/115458095_0_82f60_2a5263bc_orig.png</a:t>
            </a:r>
            <a:r>
              <a:rPr lang="ru-RU" sz="700" b="1" dirty="0" smtClean="0">
                <a:solidFill>
                  <a:srgbClr val="7030A0"/>
                </a:solidFill>
                <a:latin typeface="Comic Sans MS" pitchFamily="66" charset="0"/>
              </a:rPr>
              <a:t> карандаши</a:t>
            </a:r>
          </a:p>
          <a:p>
            <a:pPr algn="ctr"/>
            <a:r>
              <a:rPr lang="en-US" sz="700" b="1" dirty="0">
                <a:solidFill>
                  <a:srgbClr val="7030A0"/>
                </a:solidFill>
                <a:latin typeface="Comic Sans MS" pitchFamily="66" charset="0"/>
                <a:hlinkClick r:id="rId6"/>
              </a:rPr>
              <a:t>https://</a:t>
            </a:r>
            <a:r>
              <a:rPr lang="en-US" sz="700" b="1" dirty="0" smtClean="0">
                <a:solidFill>
                  <a:srgbClr val="7030A0"/>
                </a:solidFill>
                <a:latin typeface="Comic Sans MS" pitchFamily="66" charset="0"/>
                <a:hlinkClick r:id="rId6"/>
              </a:rPr>
              <a:t>www.clipartsgram.com/image/757407896-colored-pencils-school-sign.png</a:t>
            </a:r>
            <a:r>
              <a:rPr lang="ru-RU" sz="700" b="1" dirty="0" smtClean="0">
                <a:solidFill>
                  <a:srgbClr val="7030A0"/>
                </a:solidFill>
                <a:latin typeface="Comic Sans MS" pitchFamily="66" charset="0"/>
              </a:rPr>
              <a:t> карандаши волна</a:t>
            </a:r>
            <a:r>
              <a:rPr lang="en-US" sz="700" b="1" dirty="0" smtClean="0">
                <a:solidFill>
                  <a:srgbClr val="7030A0"/>
                </a:solidFill>
                <a:latin typeface="Comic Sans MS" pitchFamily="66" charset="0"/>
              </a:rPr>
              <a:t> </a:t>
            </a:r>
            <a:r>
              <a:rPr lang="ru-RU" sz="700" b="1" dirty="0" smtClean="0">
                <a:solidFill>
                  <a:srgbClr val="7030A0"/>
                </a:solidFill>
                <a:latin typeface="Comic Sans MS" pitchFamily="66" charset="0"/>
              </a:rPr>
              <a:t> </a:t>
            </a:r>
          </a:p>
          <a:p>
            <a:pPr algn="ctr"/>
            <a:r>
              <a:rPr lang="en-US" sz="700" b="1" dirty="0" smtClean="0">
                <a:solidFill>
                  <a:srgbClr val="7030A0"/>
                </a:solidFill>
                <a:latin typeface="Comic Sans MS" pitchFamily="66" charset="0"/>
                <a:hlinkClick r:id="rId7"/>
              </a:rPr>
              <a:t>http</a:t>
            </a:r>
            <a:r>
              <a:rPr lang="en-US" sz="700" b="1" dirty="0">
                <a:solidFill>
                  <a:srgbClr val="7030A0"/>
                </a:solidFill>
                <a:latin typeface="Comic Sans MS" pitchFamily="66" charset="0"/>
                <a:hlinkClick r:id="rId7"/>
              </a:rPr>
              <a:t>://img1.liveinternet.ru/images/attach/c/11/115/459/115459577_.</a:t>
            </a:r>
            <a:r>
              <a:rPr lang="en-US" sz="700" b="1" dirty="0" smtClean="0">
                <a:solidFill>
                  <a:srgbClr val="7030A0"/>
                </a:solidFill>
                <a:latin typeface="Comic Sans MS" pitchFamily="66" charset="0"/>
                <a:hlinkClick r:id="rId7"/>
              </a:rPr>
              <a:t>png</a:t>
            </a:r>
            <a:r>
              <a:rPr lang="ru-RU" sz="700" b="1" dirty="0" smtClean="0">
                <a:solidFill>
                  <a:srgbClr val="7030A0"/>
                </a:solidFill>
                <a:latin typeface="Comic Sans MS" pitchFamily="66" charset="0"/>
              </a:rPr>
              <a:t> карандаши </a:t>
            </a:r>
          </a:p>
          <a:p>
            <a:pPr algn="ctr"/>
            <a:r>
              <a:rPr lang="en-US" sz="700" b="1" dirty="0">
                <a:solidFill>
                  <a:srgbClr val="7030A0"/>
                </a:solidFill>
                <a:latin typeface="Comic Sans MS" pitchFamily="66" charset="0"/>
                <a:hlinkClick r:id="rId8"/>
              </a:rPr>
              <a:t>http://</a:t>
            </a:r>
            <a:r>
              <a:rPr lang="en-US" sz="700" b="1" dirty="0" smtClean="0">
                <a:solidFill>
                  <a:srgbClr val="7030A0"/>
                </a:solidFill>
                <a:latin typeface="Comic Sans MS" pitchFamily="66" charset="0"/>
                <a:hlinkClick r:id="rId8"/>
              </a:rPr>
              <a:t>pngimg.com/uploads/camel/camel_PNG23427.png</a:t>
            </a:r>
            <a:r>
              <a:rPr lang="ru-RU" sz="700" b="1" dirty="0" smtClean="0">
                <a:solidFill>
                  <a:srgbClr val="7030A0"/>
                </a:solidFill>
                <a:latin typeface="Comic Sans MS" pitchFamily="66" charset="0"/>
              </a:rPr>
              <a:t> верблюд клипарт</a:t>
            </a:r>
          </a:p>
          <a:p>
            <a:pPr algn="ctr"/>
            <a:r>
              <a:rPr lang="en-US" sz="700" b="1" dirty="0">
                <a:solidFill>
                  <a:srgbClr val="7030A0"/>
                </a:solidFill>
                <a:latin typeface="Comic Sans MS" pitchFamily="66" charset="0"/>
                <a:hlinkClick r:id="rId9"/>
              </a:rPr>
              <a:t>http://</a:t>
            </a:r>
            <a:r>
              <a:rPr lang="en-US" sz="700" b="1" dirty="0" smtClean="0">
                <a:solidFill>
                  <a:srgbClr val="7030A0"/>
                </a:solidFill>
                <a:latin typeface="Comic Sans MS" pitchFamily="66" charset="0"/>
                <a:hlinkClick r:id="rId9"/>
              </a:rPr>
              <a:t>www.kostyor.ru/archives/3-10/zelen.php</a:t>
            </a:r>
            <a:r>
              <a:rPr lang="ru-RU" sz="700" b="1" dirty="0" smtClean="0">
                <a:solidFill>
                  <a:srgbClr val="7030A0"/>
                </a:solidFill>
                <a:latin typeface="Comic Sans MS" pitchFamily="66" charset="0"/>
              </a:rPr>
              <a:t> </a:t>
            </a:r>
            <a:r>
              <a:rPr lang="ru-RU" sz="700" b="1" dirty="0" err="1" smtClean="0">
                <a:solidFill>
                  <a:srgbClr val="7030A0"/>
                </a:solidFill>
                <a:latin typeface="Comic Sans MS" pitchFamily="66" charset="0"/>
              </a:rPr>
              <a:t>хавтагай</a:t>
            </a:r>
            <a:endParaRPr lang="ru-RU" sz="700" b="1" dirty="0" smtClean="0">
              <a:solidFill>
                <a:srgbClr val="7030A0"/>
              </a:solidFill>
              <a:latin typeface="Comic Sans MS" pitchFamily="66" charset="0"/>
            </a:endParaRPr>
          </a:p>
          <a:p>
            <a:pPr algn="ctr"/>
            <a:r>
              <a:rPr lang="en-US" sz="700" b="1" dirty="0">
                <a:solidFill>
                  <a:srgbClr val="7030A0"/>
                </a:solidFill>
                <a:latin typeface="Comic Sans MS" pitchFamily="66" charset="0"/>
                <a:hlinkClick r:id="rId10"/>
              </a:rPr>
              <a:t>http://</a:t>
            </a:r>
            <a:r>
              <a:rPr lang="en-US" sz="700" b="1" dirty="0" smtClean="0">
                <a:solidFill>
                  <a:srgbClr val="7030A0"/>
                </a:solidFill>
                <a:latin typeface="Comic Sans MS" pitchFamily="66" charset="0"/>
                <a:hlinkClick r:id="rId10"/>
              </a:rPr>
              <a:t>st.stranamam.ru/data/cache/2016dec/10/59/21249471_58794.jpg</a:t>
            </a:r>
            <a:r>
              <a:rPr lang="ru-RU" sz="700" b="1" dirty="0" smtClean="0">
                <a:solidFill>
                  <a:srgbClr val="7030A0"/>
                </a:solidFill>
                <a:latin typeface="Comic Sans MS" pitchFamily="66" charset="0"/>
                <a:hlinkClick r:id="rId10"/>
              </a:rPr>
              <a:t> </a:t>
            </a:r>
            <a:r>
              <a:rPr lang="ru-RU" sz="700" b="1" dirty="0" smtClean="0">
                <a:solidFill>
                  <a:srgbClr val="7030A0"/>
                </a:solidFill>
                <a:latin typeface="Comic Sans MS" pitchFamily="66" charset="0"/>
              </a:rPr>
              <a:t>верблюд1</a:t>
            </a:r>
          </a:p>
          <a:p>
            <a:pPr algn="ctr"/>
            <a:r>
              <a:rPr lang="en-US" sz="700" b="1" dirty="0">
                <a:solidFill>
                  <a:srgbClr val="7030A0"/>
                </a:solidFill>
                <a:latin typeface="Comic Sans MS" pitchFamily="66" charset="0"/>
                <a:hlinkClick r:id="rId11"/>
              </a:rPr>
              <a:t>http://</a:t>
            </a:r>
            <a:r>
              <a:rPr lang="en-US" sz="700" b="1" dirty="0" smtClean="0">
                <a:solidFill>
                  <a:srgbClr val="7030A0"/>
                </a:solidFill>
                <a:latin typeface="Comic Sans MS" pitchFamily="66" charset="0"/>
                <a:hlinkClick r:id="rId11"/>
              </a:rPr>
              <a:t>wanderlord.com/wp-content/uploads/2016/12/camel.jpg</a:t>
            </a:r>
            <a:r>
              <a:rPr lang="ru-RU" sz="700" b="1" dirty="0" smtClean="0">
                <a:solidFill>
                  <a:srgbClr val="7030A0"/>
                </a:solidFill>
                <a:latin typeface="Comic Sans MS" pitchFamily="66" charset="0"/>
                <a:hlinkClick r:id="rId11"/>
              </a:rPr>
              <a:t> </a:t>
            </a:r>
            <a:r>
              <a:rPr lang="ru-RU" sz="700" b="1" dirty="0" smtClean="0">
                <a:solidFill>
                  <a:srgbClr val="7030A0"/>
                </a:solidFill>
                <a:latin typeface="Comic Sans MS" pitchFamily="66" charset="0"/>
              </a:rPr>
              <a:t>верблюд2</a:t>
            </a:r>
          </a:p>
          <a:p>
            <a:pPr algn="ctr"/>
            <a:r>
              <a:rPr lang="en-US" sz="700" b="1" dirty="0">
                <a:solidFill>
                  <a:srgbClr val="7030A0"/>
                </a:solidFill>
                <a:latin typeface="Comic Sans MS" pitchFamily="66" charset="0"/>
                <a:hlinkClick r:id="rId12"/>
              </a:rPr>
              <a:t>http://</a:t>
            </a:r>
            <a:r>
              <a:rPr lang="en-US" sz="700" b="1" dirty="0" smtClean="0">
                <a:solidFill>
                  <a:srgbClr val="7030A0"/>
                </a:solidFill>
                <a:latin typeface="Comic Sans MS" pitchFamily="66" charset="0"/>
                <a:hlinkClick r:id="rId12"/>
              </a:rPr>
              <a:t>s010.radikal.ru/i314/1612/f7/dbe35c115256.png</a:t>
            </a:r>
            <a:r>
              <a:rPr lang="ru-RU" sz="700" b="1" dirty="0" smtClean="0">
                <a:solidFill>
                  <a:srgbClr val="7030A0"/>
                </a:solidFill>
                <a:latin typeface="Comic Sans MS" pitchFamily="66" charset="0"/>
              </a:rPr>
              <a:t> петух клипарт</a:t>
            </a:r>
          </a:p>
          <a:p>
            <a:pPr algn="ctr"/>
            <a:r>
              <a:rPr lang="en-US" sz="700" b="1" dirty="0">
                <a:solidFill>
                  <a:srgbClr val="7030A0"/>
                </a:solidFill>
                <a:latin typeface="Comic Sans MS" pitchFamily="66" charset="0"/>
                <a:hlinkClick r:id="rId13"/>
              </a:rPr>
              <a:t>http://</a:t>
            </a:r>
            <a:r>
              <a:rPr lang="en-US" sz="700" b="1" dirty="0" smtClean="0">
                <a:solidFill>
                  <a:srgbClr val="7030A0"/>
                </a:solidFill>
                <a:latin typeface="Comic Sans MS" pitchFamily="66" charset="0"/>
                <a:hlinkClick r:id="rId13"/>
              </a:rPr>
              <a:t>www.kostyor.ru/kostyor4/kopilka4.html</a:t>
            </a:r>
            <a:r>
              <a:rPr lang="ru-RU" sz="700" b="1" dirty="0" smtClean="0">
                <a:solidFill>
                  <a:srgbClr val="7030A0"/>
                </a:solidFill>
                <a:latin typeface="Comic Sans MS" pitchFamily="66" charset="0"/>
              </a:rPr>
              <a:t> петух</a:t>
            </a:r>
          </a:p>
          <a:p>
            <a:pPr algn="ctr"/>
            <a:r>
              <a:rPr lang="en-US" sz="700" b="1" dirty="0">
                <a:solidFill>
                  <a:srgbClr val="7030A0"/>
                </a:solidFill>
                <a:latin typeface="Comic Sans MS" pitchFamily="66" charset="0"/>
                <a:hlinkClick r:id="rId14"/>
              </a:rPr>
              <a:t>http://</a:t>
            </a:r>
            <a:r>
              <a:rPr lang="en-US" sz="700" b="1" dirty="0" smtClean="0">
                <a:solidFill>
                  <a:srgbClr val="7030A0"/>
                </a:solidFill>
                <a:latin typeface="Comic Sans MS" pitchFamily="66" charset="0"/>
                <a:hlinkClick r:id="rId14"/>
              </a:rPr>
              <a:t>www.ayurvedaplus.ru/images/photo_products/2-187.jpg</a:t>
            </a:r>
            <a:r>
              <a:rPr lang="ru-RU" sz="700" b="1" dirty="0" smtClean="0">
                <a:solidFill>
                  <a:srgbClr val="7030A0"/>
                </a:solidFill>
                <a:latin typeface="Comic Sans MS" pitchFamily="66" charset="0"/>
              </a:rPr>
              <a:t> петух1</a:t>
            </a:r>
          </a:p>
          <a:p>
            <a:pPr algn="ctr"/>
            <a:r>
              <a:rPr lang="en-US" sz="700" b="1" dirty="0">
                <a:solidFill>
                  <a:srgbClr val="7030A0"/>
                </a:solidFill>
                <a:latin typeface="Comic Sans MS" pitchFamily="66" charset="0"/>
                <a:hlinkClick r:id="rId15"/>
              </a:rPr>
              <a:t>http://</a:t>
            </a:r>
            <a:r>
              <a:rPr lang="en-US" sz="700" b="1" dirty="0" smtClean="0">
                <a:solidFill>
                  <a:srgbClr val="7030A0"/>
                </a:solidFill>
                <a:latin typeface="Comic Sans MS" pitchFamily="66" charset="0"/>
                <a:hlinkClick r:id="rId15"/>
              </a:rPr>
              <a:t>i.ytimg.com/vi/fBYoVDmdjv8/sddefault.jpg</a:t>
            </a:r>
            <a:r>
              <a:rPr lang="ru-RU" sz="700" b="1" dirty="0" smtClean="0">
                <a:solidFill>
                  <a:srgbClr val="7030A0"/>
                </a:solidFill>
                <a:latin typeface="Comic Sans MS" pitchFamily="66" charset="0"/>
                <a:hlinkClick r:id="rId15"/>
              </a:rPr>
              <a:t> </a:t>
            </a:r>
            <a:r>
              <a:rPr lang="ru-RU" sz="700" b="1" dirty="0" smtClean="0">
                <a:solidFill>
                  <a:srgbClr val="7030A0"/>
                </a:solidFill>
                <a:latin typeface="Comic Sans MS" pitchFamily="66" charset="0"/>
              </a:rPr>
              <a:t>петух2</a:t>
            </a:r>
          </a:p>
          <a:p>
            <a:pPr algn="ctr"/>
            <a:r>
              <a:rPr lang="en-US" sz="700" b="1" dirty="0">
                <a:solidFill>
                  <a:srgbClr val="7030A0"/>
                </a:solidFill>
                <a:latin typeface="Comic Sans MS" pitchFamily="66" charset="0"/>
                <a:hlinkClick r:id="rId16"/>
              </a:rPr>
              <a:t>https://kinderlibrary.wordpress.com/2011/12/27/</a:t>
            </a:r>
            <a:r>
              <a:rPr lang="ru-RU" sz="700" b="1" dirty="0">
                <a:solidFill>
                  <a:srgbClr val="7030A0"/>
                </a:solidFill>
                <a:latin typeface="Comic Sans MS" pitchFamily="66" charset="0"/>
                <a:hlinkClick r:id="rId16"/>
              </a:rPr>
              <a:t>интересные-факты-о-собаках</a:t>
            </a:r>
            <a:r>
              <a:rPr lang="ru-RU" sz="700" b="1" dirty="0" smtClean="0">
                <a:solidFill>
                  <a:srgbClr val="7030A0"/>
                </a:solidFill>
                <a:latin typeface="Comic Sans MS" pitchFamily="66" charset="0"/>
                <a:hlinkClick r:id="rId16"/>
              </a:rPr>
              <a:t>/</a:t>
            </a:r>
            <a:r>
              <a:rPr lang="ru-RU" sz="700" b="1" dirty="0" smtClean="0">
                <a:solidFill>
                  <a:srgbClr val="7030A0"/>
                </a:solidFill>
                <a:latin typeface="Comic Sans MS" pitchFamily="66" charset="0"/>
              </a:rPr>
              <a:t> </a:t>
            </a:r>
            <a:r>
              <a:rPr lang="ru-RU" sz="700" b="1" dirty="0" err="1" smtClean="0">
                <a:solidFill>
                  <a:srgbClr val="7030A0"/>
                </a:solidFill>
                <a:latin typeface="Comic Sans MS" pitchFamily="66" charset="0"/>
              </a:rPr>
              <a:t>долматинцы</a:t>
            </a:r>
            <a:r>
              <a:rPr lang="ru-RU" sz="700" b="1" dirty="0" smtClean="0">
                <a:solidFill>
                  <a:srgbClr val="7030A0"/>
                </a:solidFill>
                <a:latin typeface="Comic Sans MS" pitchFamily="66" charset="0"/>
              </a:rPr>
              <a:t> </a:t>
            </a:r>
          </a:p>
          <a:p>
            <a:pPr algn="ctr"/>
            <a:r>
              <a:rPr lang="en-US" sz="700" b="1" dirty="0">
                <a:solidFill>
                  <a:srgbClr val="7030A0"/>
                </a:solidFill>
                <a:latin typeface="Comic Sans MS" pitchFamily="66" charset="0"/>
                <a:hlinkClick r:id="rId17"/>
              </a:rPr>
              <a:t>http://</a:t>
            </a:r>
            <a:r>
              <a:rPr lang="en-US" sz="700" b="1" dirty="0" smtClean="0">
                <a:solidFill>
                  <a:srgbClr val="7030A0"/>
                </a:solidFill>
                <a:latin typeface="Comic Sans MS" pitchFamily="66" charset="0"/>
                <a:hlinkClick r:id="rId17"/>
              </a:rPr>
              <a:t>craftingbyholiday.com/wp-content/uploads/2016/05/504403226988223826-1.jpg</a:t>
            </a:r>
            <a:r>
              <a:rPr lang="ru-RU" sz="700" b="1" dirty="0" smtClean="0">
                <a:solidFill>
                  <a:srgbClr val="7030A0"/>
                </a:solidFill>
                <a:latin typeface="Comic Sans MS" pitchFamily="66" charset="0"/>
              </a:rPr>
              <a:t> </a:t>
            </a:r>
            <a:r>
              <a:rPr lang="ru-RU" sz="700" b="1" dirty="0" err="1" smtClean="0">
                <a:solidFill>
                  <a:srgbClr val="7030A0"/>
                </a:solidFill>
                <a:latin typeface="Comic Sans MS" pitchFamily="66" charset="0"/>
              </a:rPr>
              <a:t>долматинец</a:t>
            </a:r>
            <a:r>
              <a:rPr lang="ru-RU" sz="700" b="1" dirty="0" smtClean="0">
                <a:solidFill>
                  <a:srgbClr val="7030A0"/>
                </a:solidFill>
                <a:latin typeface="Comic Sans MS" pitchFamily="66" charset="0"/>
              </a:rPr>
              <a:t> клипарт </a:t>
            </a:r>
          </a:p>
          <a:p>
            <a:pPr algn="ctr"/>
            <a:r>
              <a:rPr lang="en-US" sz="700" b="1" dirty="0">
                <a:solidFill>
                  <a:srgbClr val="7030A0"/>
                </a:solidFill>
                <a:latin typeface="Comic Sans MS" pitchFamily="66" charset="0"/>
                <a:hlinkClick r:id="rId18"/>
              </a:rPr>
              <a:t>http://</a:t>
            </a:r>
            <a:r>
              <a:rPr lang="en-US" sz="700" b="1" dirty="0" smtClean="0">
                <a:solidFill>
                  <a:srgbClr val="7030A0"/>
                </a:solidFill>
                <a:latin typeface="Comic Sans MS" pitchFamily="66" charset="0"/>
                <a:hlinkClick r:id="rId18"/>
              </a:rPr>
              <a:t>animals-universe.info/img/288/595172682.jpg</a:t>
            </a:r>
            <a:r>
              <a:rPr lang="ru-RU" sz="700" b="1" dirty="0" smtClean="0">
                <a:solidFill>
                  <a:srgbClr val="7030A0"/>
                </a:solidFill>
                <a:latin typeface="Comic Sans MS" pitchFamily="66" charset="0"/>
                <a:hlinkClick r:id="rId18"/>
              </a:rPr>
              <a:t> </a:t>
            </a:r>
            <a:r>
              <a:rPr lang="ru-RU" sz="700" b="1" dirty="0" smtClean="0">
                <a:solidFill>
                  <a:srgbClr val="7030A0"/>
                </a:solidFill>
                <a:latin typeface="Comic Sans MS" pitchFamily="66" charset="0"/>
              </a:rPr>
              <a:t>долматинец1 </a:t>
            </a:r>
          </a:p>
          <a:p>
            <a:pPr algn="ctr"/>
            <a:r>
              <a:rPr lang="en-US" sz="700" b="1" dirty="0">
                <a:solidFill>
                  <a:srgbClr val="7030A0"/>
                </a:solidFill>
                <a:latin typeface="Comic Sans MS" pitchFamily="66" charset="0"/>
                <a:hlinkClick r:id="rId19"/>
              </a:rPr>
              <a:t>http://</a:t>
            </a:r>
            <a:r>
              <a:rPr lang="en-US" sz="700" b="1" dirty="0" smtClean="0">
                <a:solidFill>
                  <a:srgbClr val="7030A0"/>
                </a:solidFill>
                <a:latin typeface="Comic Sans MS" pitchFamily="66" charset="0"/>
                <a:hlinkClick r:id="rId19"/>
              </a:rPr>
              <a:t>whossly.com/wp-content/uploads/2014/08/Screenshot_164.jpg</a:t>
            </a:r>
            <a:r>
              <a:rPr lang="ru-RU" sz="700" b="1" dirty="0" smtClean="0">
                <a:solidFill>
                  <a:srgbClr val="7030A0"/>
                </a:solidFill>
                <a:latin typeface="Comic Sans MS" pitchFamily="66" charset="0"/>
                <a:hlinkClick r:id="rId19"/>
              </a:rPr>
              <a:t> </a:t>
            </a:r>
            <a:r>
              <a:rPr lang="ru-RU" sz="700" b="1" dirty="0" smtClean="0">
                <a:solidFill>
                  <a:srgbClr val="7030A0"/>
                </a:solidFill>
                <a:latin typeface="Comic Sans MS" pitchFamily="66" charset="0"/>
              </a:rPr>
              <a:t>долматинец2</a:t>
            </a:r>
          </a:p>
          <a:p>
            <a:pPr algn="ctr"/>
            <a:r>
              <a:rPr lang="en-US" sz="700" b="1" dirty="0">
                <a:solidFill>
                  <a:srgbClr val="7030A0"/>
                </a:solidFill>
                <a:latin typeface="Comic Sans MS" pitchFamily="66" charset="0"/>
                <a:hlinkClick r:id="rId20"/>
              </a:rPr>
              <a:t>http://</a:t>
            </a:r>
            <a:r>
              <a:rPr lang="en-US" sz="700" b="1" dirty="0" smtClean="0">
                <a:solidFill>
                  <a:srgbClr val="7030A0"/>
                </a:solidFill>
                <a:latin typeface="Comic Sans MS" pitchFamily="66" charset="0"/>
                <a:hlinkClick r:id="rId20"/>
              </a:rPr>
              <a:t>clipartfans.com/resource/bunny-clip-art/bunny-clip-art-87.jpg</a:t>
            </a:r>
            <a:r>
              <a:rPr lang="ru-RU" sz="700" b="1" dirty="0" smtClean="0">
                <a:solidFill>
                  <a:srgbClr val="7030A0"/>
                </a:solidFill>
                <a:latin typeface="Comic Sans MS" pitchFamily="66" charset="0"/>
              </a:rPr>
              <a:t> заяц клипарт</a:t>
            </a:r>
          </a:p>
          <a:p>
            <a:pPr algn="ctr"/>
            <a:r>
              <a:rPr lang="en-US" sz="700" b="1" dirty="0">
                <a:solidFill>
                  <a:srgbClr val="7030A0"/>
                </a:solidFill>
                <a:latin typeface="Comic Sans MS" pitchFamily="66" charset="0"/>
                <a:hlinkClick r:id="rId21"/>
              </a:rPr>
              <a:t>http://</a:t>
            </a:r>
            <a:r>
              <a:rPr lang="en-US" sz="700" b="1" dirty="0" smtClean="0">
                <a:solidFill>
                  <a:srgbClr val="7030A0"/>
                </a:solidFill>
                <a:latin typeface="Comic Sans MS" pitchFamily="66" charset="0"/>
                <a:hlinkClick r:id="rId21"/>
              </a:rPr>
              <a:t>happysadik.ru/wp-content/uploads/2017/03/zaichik-ot-navodneniya-768x576.jpg</a:t>
            </a:r>
            <a:r>
              <a:rPr lang="ru-RU" sz="700" b="1" dirty="0" smtClean="0">
                <a:solidFill>
                  <a:srgbClr val="7030A0"/>
                </a:solidFill>
                <a:latin typeface="Comic Sans MS" pitchFamily="66" charset="0"/>
              </a:rPr>
              <a:t> памятник зайчику</a:t>
            </a:r>
          </a:p>
          <a:p>
            <a:pPr algn="ctr"/>
            <a:r>
              <a:rPr lang="en-US" sz="700" b="1" dirty="0">
                <a:solidFill>
                  <a:srgbClr val="7030A0"/>
                </a:solidFill>
                <a:latin typeface="Comic Sans MS" pitchFamily="66" charset="0"/>
                <a:hlinkClick r:id="rId22"/>
              </a:rPr>
              <a:t>http://</a:t>
            </a:r>
            <a:r>
              <a:rPr lang="en-US" sz="700" b="1" dirty="0" smtClean="0">
                <a:solidFill>
                  <a:srgbClr val="7030A0"/>
                </a:solidFill>
                <a:latin typeface="Comic Sans MS" pitchFamily="66" charset="0"/>
                <a:hlinkClick r:id="rId22"/>
              </a:rPr>
              <a:t>review-planet.ru/wp-content/uploads/2012/05/96.jpg</a:t>
            </a:r>
            <a:r>
              <a:rPr lang="ru-RU" sz="700" b="1" dirty="0" smtClean="0">
                <a:solidFill>
                  <a:srgbClr val="7030A0"/>
                </a:solidFill>
                <a:latin typeface="Comic Sans MS" pitchFamily="66" charset="0"/>
              </a:rPr>
              <a:t> заяц</a:t>
            </a:r>
            <a:endParaRPr lang="ru-RU" sz="700" b="1" dirty="0">
              <a:solidFill>
                <a:srgbClr val="7030A0"/>
              </a:solidFill>
              <a:latin typeface="Comic Sans MS" pitchFamily="66" charset="0"/>
            </a:endParaRPr>
          </a:p>
          <a:p>
            <a:pPr algn="ctr"/>
            <a:r>
              <a:rPr lang="en-US" sz="700" b="1" dirty="0">
                <a:solidFill>
                  <a:srgbClr val="7030A0"/>
                </a:solidFill>
                <a:latin typeface="Comic Sans MS" pitchFamily="66" charset="0"/>
                <a:hlinkClick r:id="rId23"/>
              </a:rPr>
              <a:t>http://</a:t>
            </a:r>
            <a:r>
              <a:rPr lang="en-US" sz="700" b="1" dirty="0" smtClean="0">
                <a:solidFill>
                  <a:srgbClr val="7030A0"/>
                </a:solidFill>
                <a:latin typeface="Comic Sans MS" pitchFamily="66" charset="0"/>
                <a:hlinkClick r:id="rId23"/>
              </a:rPr>
              <a:t>solnschko.blogspot.ru/2013/03/blog-post_9402.html</a:t>
            </a:r>
            <a:r>
              <a:rPr lang="ru-RU" sz="700" b="1" dirty="0" smtClean="0">
                <a:solidFill>
                  <a:srgbClr val="7030A0"/>
                </a:solidFill>
                <a:latin typeface="Comic Sans MS" pitchFamily="66" charset="0"/>
              </a:rPr>
              <a:t> заяц</a:t>
            </a:r>
          </a:p>
          <a:p>
            <a:pPr algn="ctr"/>
            <a:r>
              <a:rPr lang="en-US" sz="700" b="1" dirty="0">
                <a:solidFill>
                  <a:srgbClr val="7030A0"/>
                </a:solidFill>
                <a:latin typeface="Comic Sans MS" pitchFamily="66" charset="0"/>
                <a:hlinkClick r:id="rId24"/>
              </a:rPr>
              <a:t>https://</a:t>
            </a:r>
            <a:r>
              <a:rPr lang="en-US" sz="700" b="1" dirty="0" smtClean="0">
                <a:solidFill>
                  <a:srgbClr val="7030A0"/>
                </a:solidFill>
                <a:latin typeface="Comic Sans MS" pitchFamily="66" charset="0"/>
                <a:hlinkClick r:id="rId24"/>
              </a:rPr>
              <a:t>v-mire-zhivotnyh.vilingstore.net/Interesnye-fakty-o-lisicah-i179761</a:t>
            </a:r>
            <a:r>
              <a:rPr lang="ru-RU" sz="700" b="1" dirty="0" smtClean="0">
                <a:solidFill>
                  <a:srgbClr val="7030A0"/>
                </a:solidFill>
                <a:latin typeface="Comic Sans MS" pitchFamily="66" charset="0"/>
              </a:rPr>
              <a:t> лиса</a:t>
            </a:r>
          </a:p>
          <a:p>
            <a:pPr algn="ctr"/>
            <a:r>
              <a:rPr lang="en-US" sz="700" b="1" dirty="0">
                <a:solidFill>
                  <a:srgbClr val="7030A0"/>
                </a:solidFill>
                <a:latin typeface="Comic Sans MS" pitchFamily="66" charset="0"/>
                <a:hlinkClick r:id="rId25"/>
              </a:rPr>
              <a:t>http://</a:t>
            </a:r>
            <a:r>
              <a:rPr lang="en-US" sz="700" b="1" dirty="0" smtClean="0">
                <a:solidFill>
                  <a:srgbClr val="7030A0"/>
                </a:solidFill>
                <a:latin typeface="Comic Sans MS" pitchFamily="66" charset="0"/>
                <a:hlinkClick r:id="rId25"/>
              </a:rPr>
              <a:t>www.nicefotos.ru/img/picture/Jun/01/2f35c0233204de714ba036ab5095190e/2.jpg</a:t>
            </a:r>
            <a:r>
              <a:rPr lang="ru-RU" sz="700" b="1" dirty="0" smtClean="0">
                <a:solidFill>
                  <a:srgbClr val="7030A0"/>
                </a:solidFill>
                <a:latin typeface="Comic Sans MS" pitchFamily="66" charset="0"/>
              </a:rPr>
              <a:t> лиса1</a:t>
            </a:r>
          </a:p>
          <a:p>
            <a:pPr algn="ctr"/>
            <a:r>
              <a:rPr lang="en-US" sz="700" b="1" dirty="0">
                <a:solidFill>
                  <a:srgbClr val="7030A0"/>
                </a:solidFill>
                <a:latin typeface="Comic Sans MS" pitchFamily="66" charset="0"/>
                <a:hlinkClick r:id="rId26"/>
              </a:rPr>
              <a:t>http://</a:t>
            </a:r>
            <a:r>
              <a:rPr lang="en-US" sz="700" b="1" dirty="0" smtClean="0">
                <a:solidFill>
                  <a:srgbClr val="7030A0"/>
                </a:solidFill>
                <a:latin typeface="Comic Sans MS" pitchFamily="66" charset="0"/>
                <a:hlinkClick r:id="rId26"/>
              </a:rPr>
              <a:t>cdn-nus-1.pinme.ru/tumb/600/photo/b6/18/b6181b89838177bf2722b53643e874b9.jpg</a:t>
            </a:r>
            <a:r>
              <a:rPr lang="ru-RU" sz="700" b="1" dirty="0" smtClean="0">
                <a:solidFill>
                  <a:srgbClr val="7030A0"/>
                </a:solidFill>
                <a:latin typeface="Comic Sans MS" pitchFamily="66" charset="0"/>
              </a:rPr>
              <a:t> лиса2</a:t>
            </a:r>
          </a:p>
          <a:p>
            <a:pPr algn="ctr"/>
            <a:r>
              <a:rPr lang="en-US" sz="700" b="1" dirty="0">
                <a:solidFill>
                  <a:srgbClr val="7030A0"/>
                </a:solidFill>
                <a:latin typeface="Comic Sans MS" pitchFamily="66" charset="0"/>
                <a:hlinkClick r:id="rId27"/>
              </a:rPr>
              <a:t>https://</a:t>
            </a:r>
            <a:r>
              <a:rPr lang="en-US" sz="700" b="1" dirty="0" smtClean="0">
                <a:solidFill>
                  <a:srgbClr val="7030A0"/>
                </a:solidFill>
                <a:latin typeface="Comic Sans MS" pitchFamily="66" charset="0"/>
                <a:hlinkClick r:id="rId27"/>
              </a:rPr>
              <a:t>ds02.infourok.ru/uploads/ex/0159/0005ba30-ca854e78/hello_html_5e98d6c6.png</a:t>
            </a:r>
            <a:r>
              <a:rPr lang="ru-RU" sz="700" b="1" dirty="0" smtClean="0">
                <a:solidFill>
                  <a:srgbClr val="7030A0"/>
                </a:solidFill>
                <a:latin typeface="Comic Sans MS" pitchFamily="66" charset="0"/>
              </a:rPr>
              <a:t> лиса клипарт</a:t>
            </a:r>
          </a:p>
          <a:p>
            <a:pPr algn="ctr"/>
            <a:r>
              <a:rPr lang="en-US" sz="700" b="1" dirty="0">
                <a:solidFill>
                  <a:srgbClr val="7030A0"/>
                </a:solidFill>
                <a:latin typeface="Comic Sans MS" pitchFamily="66" charset="0"/>
                <a:hlinkClick r:id="rId28"/>
              </a:rPr>
              <a:t>https://nashzeleniymir.ru/</a:t>
            </a:r>
            <a:r>
              <a:rPr lang="ru-RU" sz="700" b="1" dirty="0" smtClean="0">
                <a:solidFill>
                  <a:srgbClr val="7030A0"/>
                </a:solidFill>
                <a:latin typeface="Comic Sans MS" pitchFamily="66" charset="0"/>
                <a:hlinkClick r:id="rId28"/>
              </a:rPr>
              <a:t>дельфин</a:t>
            </a:r>
            <a:r>
              <a:rPr lang="ru-RU" sz="700" b="1" dirty="0" smtClean="0">
                <a:solidFill>
                  <a:srgbClr val="7030A0"/>
                </a:solidFill>
                <a:latin typeface="Comic Sans MS" pitchFamily="66" charset="0"/>
              </a:rPr>
              <a:t> </a:t>
            </a:r>
            <a:r>
              <a:rPr lang="ru-RU" sz="700" b="1" dirty="0" err="1" smtClean="0">
                <a:solidFill>
                  <a:srgbClr val="7030A0"/>
                </a:solidFill>
                <a:latin typeface="Comic Sans MS" pitchFamily="66" charset="0"/>
              </a:rPr>
              <a:t>дельфин</a:t>
            </a:r>
            <a:endParaRPr lang="ru-RU" sz="700" b="1" dirty="0" smtClean="0">
              <a:solidFill>
                <a:srgbClr val="7030A0"/>
              </a:solidFill>
              <a:latin typeface="Comic Sans MS" pitchFamily="66" charset="0"/>
            </a:endParaRPr>
          </a:p>
          <a:p>
            <a:pPr algn="ctr"/>
            <a:r>
              <a:rPr lang="en-US" sz="700" b="1" dirty="0">
                <a:solidFill>
                  <a:srgbClr val="7030A0"/>
                </a:solidFill>
                <a:latin typeface="Comic Sans MS" pitchFamily="66" charset="0"/>
                <a:hlinkClick r:id="rId29"/>
              </a:rPr>
              <a:t>http://</a:t>
            </a:r>
            <a:r>
              <a:rPr lang="en-US" sz="700" b="1" dirty="0" smtClean="0">
                <a:solidFill>
                  <a:srgbClr val="7030A0"/>
                </a:solidFill>
                <a:latin typeface="Comic Sans MS" pitchFamily="66" charset="0"/>
                <a:hlinkClick r:id="rId29"/>
              </a:rPr>
              <a:t>pluspng.com/img-png/png-yunus-png-yunus-resmi-dolphin-png-image-436.png</a:t>
            </a:r>
            <a:r>
              <a:rPr lang="ru-RU" sz="700" b="1" dirty="0" smtClean="0">
                <a:solidFill>
                  <a:srgbClr val="7030A0"/>
                </a:solidFill>
                <a:latin typeface="Comic Sans MS" pitchFamily="66" charset="0"/>
              </a:rPr>
              <a:t> дельфин клипарт</a:t>
            </a:r>
          </a:p>
          <a:p>
            <a:pPr algn="ctr"/>
            <a:r>
              <a:rPr lang="en-US" sz="700" b="1" dirty="0">
                <a:solidFill>
                  <a:srgbClr val="7030A0"/>
                </a:solidFill>
                <a:latin typeface="Comic Sans MS" pitchFamily="66" charset="0"/>
                <a:hlinkClick r:id="rId30"/>
              </a:rPr>
              <a:t>http://</a:t>
            </a:r>
            <a:r>
              <a:rPr lang="en-US" sz="700" b="1" dirty="0" smtClean="0">
                <a:solidFill>
                  <a:srgbClr val="7030A0"/>
                </a:solidFill>
                <a:latin typeface="Comic Sans MS" pitchFamily="66" charset="0"/>
                <a:hlinkClick r:id="rId30"/>
              </a:rPr>
              <a:t>d2pu2bk1b66iw6.cloudfront.net/photos/2015/06/12/6-106111-dolphin-1434139816.jpg</a:t>
            </a:r>
            <a:r>
              <a:rPr lang="ru-RU" sz="700" b="1" dirty="0" smtClean="0">
                <a:solidFill>
                  <a:srgbClr val="7030A0"/>
                </a:solidFill>
                <a:latin typeface="Comic Sans MS" pitchFamily="66" charset="0"/>
              </a:rPr>
              <a:t> дельфин1</a:t>
            </a:r>
          </a:p>
          <a:p>
            <a:pPr algn="ctr"/>
            <a:r>
              <a:rPr lang="en-US" sz="700" b="1" dirty="0">
                <a:solidFill>
                  <a:srgbClr val="7030A0"/>
                </a:solidFill>
                <a:latin typeface="Comic Sans MS" pitchFamily="66" charset="0"/>
                <a:hlinkClick r:id="rId31"/>
              </a:rPr>
              <a:t>https://</a:t>
            </a:r>
            <a:r>
              <a:rPr lang="en-US" sz="700" b="1" dirty="0" smtClean="0">
                <a:solidFill>
                  <a:srgbClr val="7030A0"/>
                </a:solidFill>
                <a:latin typeface="Comic Sans MS" pitchFamily="66" charset="0"/>
                <a:hlinkClick r:id="rId31"/>
              </a:rPr>
              <a:t>img1.postila.ru/storage/9696000/9681341/3435d5cc04f27e8661c5d74939904761.jpg</a:t>
            </a:r>
            <a:r>
              <a:rPr lang="ru-RU" sz="700" b="1" dirty="0" smtClean="0">
                <a:solidFill>
                  <a:srgbClr val="7030A0"/>
                </a:solidFill>
                <a:latin typeface="Comic Sans MS" pitchFamily="66" charset="0"/>
              </a:rPr>
              <a:t> дельфин2</a:t>
            </a:r>
          </a:p>
          <a:p>
            <a:pPr algn="ctr"/>
            <a:r>
              <a:rPr lang="en-US" sz="700" b="1" dirty="0">
                <a:solidFill>
                  <a:srgbClr val="7030A0"/>
                </a:solidFill>
                <a:latin typeface="Comic Sans MS" pitchFamily="66" charset="0"/>
                <a:hlinkClick r:id="rId32"/>
              </a:rPr>
              <a:t>https://</a:t>
            </a:r>
            <a:r>
              <a:rPr lang="en-US" sz="700" b="1" dirty="0" smtClean="0">
                <a:solidFill>
                  <a:srgbClr val="7030A0"/>
                </a:solidFill>
                <a:latin typeface="Comic Sans MS" pitchFamily="66" charset="0"/>
                <a:hlinkClick r:id="rId32"/>
              </a:rPr>
              <a:t>images.designtrends.com/wp-content/uploads/2016/03/05120329/Beautiful-Blue-Cat-Clipart.jpg</a:t>
            </a:r>
            <a:r>
              <a:rPr lang="ru-RU" sz="700" b="1" dirty="0" smtClean="0">
                <a:solidFill>
                  <a:srgbClr val="7030A0"/>
                </a:solidFill>
                <a:latin typeface="Comic Sans MS" pitchFamily="66" charset="0"/>
              </a:rPr>
              <a:t> кошка клипарт</a:t>
            </a:r>
          </a:p>
          <a:p>
            <a:pPr algn="ctr"/>
            <a:r>
              <a:rPr lang="en-US" sz="700" b="1" dirty="0">
                <a:solidFill>
                  <a:srgbClr val="7030A0"/>
                </a:solidFill>
                <a:latin typeface="Comic Sans MS" pitchFamily="66" charset="0"/>
                <a:hlinkClick r:id="rId33"/>
              </a:rPr>
              <a:t>http://</a:t>
            </a:r>
            <a:r>
              <a:rPr lang="en-US" sz="700" b="1" dirty="0" smtClean="0">
                <a:solidFill>
                  <a:srgbClr val="7030A0"/>
                </a:solidFill>
                <a:latin typeface="Comic Sans MS" pitchFamily="66" charset="0"/>
                <a:hlinkClick r:id="rId33"/>
              </a:rPr>
              <a:t>fb.ru/article/168788/interesnyie-faktyi-o-koshkah-dlya-detey-interesnyie-faktyi-o-domashnih-koshkah</a:t>
            </a:r>
            <a:r>
              <a:rPr lang="ru-RU" sz="700" b="1" dirty="0" smtClean="0">
                <a:solidFill>
                  <a:srgbClr val="7030A0"/>
                </a:solidFill>
                <a:latin typeface="Comic Sans MS" pitchFamily="66" charset="0"/>
              </a:rPr>
              <a:t> кошки </a:t>
            </a:r>
          </a:p>
          <a:p>
            <a:pPr algn="ctr"/>
            <a:r>
              <a:rPr lang="en-US" sz="700" b="1" dirty="0">
                <a:solidFill>
                  <a:srgbClr val="7030A0"/>
                </a:solidFill>
                <a:latin typeface="Comic Sans MS" pitchFamily="66" charset="0"/>
                <a:hlinkClick r:id="rId34"/>
              </a:rPr>
              <a:t>http://</a:t>
            </a:r>
            <a:r>
              <a:rPr lang="en-US" sz="700" b="1" dirty="0" smtClean="0">
                <a:solidFill>
                  <a:srgbClr val="7030A0"/>
                </a:solidFill>
                <a:latin typeface="Comic Sans MS" pitchFamily="66" charset="0"/>
                <a:hlinkClick r:id="rId34"/>
              </a:rPr>
              <a:t>prikolenta.com/uploads/posts/t/l-4865.jpg</a:t>
            </a:r>
            <a:r>
              <a:rPr lang="ru-RU" sz="700" b="1" dirty="0" smtClean="0">
                <a:solidFill>
                  <a:srgbClr val="7030A0"/>
                </a:solidFill>
                <a:latin typeface="Comic Sans MS" pitchFamily="66" charset="0"/>
              </a:rPr>
              <a:t> кошка1</a:t>
            </a:r>
            <a:endParaRPr lang="ru-RU" sz="700" b="1" dirty="0">
              <a:solidFill>
                <a:srgbClr val="7030A0"/>
              </a:solidFill>
              <a:latin typeface="Comic Sans MS" pitchFamily="66" charset="0"/>
            </a:endParaRPr>
          </a:p>
          <a:p>
            <a:pPr algn="ctr"/>
            <a:r>
              <a:rPr lang="en-US" sz="700" b="1" dirty="0">
                <a:solidFill>
                  <a:srgbClr val="7030A0"/>
                </a:solidFill>
                <a:latin typeface="Comic Sans MS" pitchFamily="66" charset="0"/>
                <a:hlinkClick r:id="rId35"/>
              </a:rPr>
              <a:t>http://</a:t>
            </a:r>
            <a:r>
              <a:rPr lang="en-US" sz="700" b="1" dirty="0" smtClean="0">
                <a:solidFill>
                  <a:srgbClr val="7030A0"/>
                </a:solidFill>
                <a:latin typeface="Comic Sans MS" pitchFamily="66" charset="0"/>
                <a:hlinkClick r:id="rId35"/>
              </a:rPr>
              <a:t>dz98v.ru/img/wy1aj_QY7RQ.jpg</a:t>
            </a:r>
            <a:r>
              <a:rPr lang="ru-RU" sz="700" b="1" dirty="0" smtClean="0">
                <a:solidFill>
                  <a:srgbClr val="7030A0"/>
                </a:solidFill>
                <a:latin typeface="Comic Sans MS" pitchFamily="66" charset="0"/>
              </a:rPr>
              <a:t> кошки2</a:t>
            </a:r>
          </a:p>
          <a:p>
            <a:pPr algn="ctr"/>
            <a:r>
              <a:rPr lang="en-US" sz="700" b="1" dirty="0">
                <a:solidFill>
                  <a:srgbClr val="7030A0"/>
                </a:solidFill>
                <a:latin typeface="Comic Sans MS" pitchFamily="66" charset="0"/>
                <a:hlinkClick r:id="rId36"/>
              </a:rPr>
              <a:t>http://</a:t>
            </a:r>
            <a:r>
              <a:rPr lang="en-US" sz="700" b="1" dirty="0" smtClean="0">
                <a:solidFill>
                  <a:srgbClr val="7030A0"/>
                </a:solidFill>
                <a:latin typeface="Comic Sans MS" pitchFamily="66" charset="0"/>
                <a:hlinkClick r:id="rId36"/>
              </a:rPr>
              <a:t>www.chudesnayastrana.ru/jivotnue-savanni-nosorog.htm</a:t>
            </a:r>
            <a:r>
              <a:rPr lang="ru-RU" sz="700" b="1" dirty="0">
                <a:solidFill>
                  <a:srgbClr val="7030A0"/>
                </a:solidFill>
                <a:latin typeface="Comic Sans MS" pitchFamily="66" charset="0"/>
              </a:rPr>
              <a:t> </a:t>
            </a:r>
            <a:r>
              <a:rPr lang="ru-RU" sz="700" b="1" dirty="0" smtClean="0">
                <a:solidFill>
                  <a:srgbClr val="7030A0"/>
                </a:solidFill>
                <a:latin typeface="Comic Sans MS" pitchFamily="66" charset="0"/>
              </a:rPr>
              <a:t>носорог</a:t>
            </a:r>
          </a:p>
          <a:p>
            <a:pPr algn="ctr"/>
            <a:r>
              <a:rPr lang="en-US" sz="700" b="1" dirty="0">
                <a:solidFill>
                  <a:srgbClr val="7030A0"/>
                </a:solidFill>
                <a:latin typeface="Comic Sans MS" pitchFamily="66" charset="0"/>
                <a:hlinkClick r:id="rId37"/>
              </a:rPr>
              <a:t>http://</a:t>
            </a:r>
            <a:r>
              <a:rPr lang="en-US" sz="700" b="1" dirty="0" smtClean="0">
                <a:solidFill>
                  <a:srgbClr val="7030A0"/>
                </a:solidFill>
                <a:latin typeface="Comic Sans MS" pitchFamily="66" charset="0"/>
                <a:hlinkClick r:id="rId37"/>
              </a:rPr>
              <a:t>images.easyfreeclipart.com/348/seriesandmoviesnet-348534.png</a:t>
            </a:r>
            <a:r>
              <a:rPr lang="ru-RU" sz="700" b="1" dirty="0" smtClean="0">
                <a:solidFill>
                  <a:srgbClr val="7030A0"/>
                </a:solidFill>
                <a:latin typeface="Comic Sans MS" pitchFamily="66" charset="0"/>
              </a:rPr>
              <a:t> носорог клипарт</a:t>
            </a:r>
            <a:endParaRPr lang="ru-RU" sz="700" b="1" dirty="0">
              <a:solidFill>
                <a:srgbClr val="7030A0"/>
              </a:solidFill>
              <a:latin typeface="Comic Sans MS" pitchFamily="66" charset="0"/>
            </a:endParaRPr>
          </a:p>
          <a:p>
            <a:pPr algn="ctr"/>
            <a:r>
              <a:rPr lang="en-US" sz="700" b="1" dirty="0">
                <a:solidFill>
                  <a:srgbClr val="7030A0"/>
                </a:solidFill>
                <a:latin typeface="Comic Sans MS" pitchFamily="66" charset="0"/>
                <a:hlinkClick r:id="rId38"/>
              </a:rPr>
              <a:t>https://</a:t>
            </a:r>
            <a:r>
              <a:rPr lang="en-US" sz="700" b="1" dirty="0" smtClean="0">
                <a:solidFill>
                  <a:srgbClr val="7030A0"/>
                </a:solidFill>
                <a:latin typeface="Comic Sans MS" pitchFamily="66" charset="0"/>
                <a:hlinkClick r:id="rId38"/>
              </a:rPr>
              <a:t>kartinki.detki.today/wp-content/uploads/2017/07/nosorog7-768x405.jpg</a:t>
            </a:r>
            <a:r>
              <a:rPr lang="ru-RU" sz="700" b="1" dirty="0" smtClean="0">
                <a:solidFill>
                  <a:srgbClr val="7030A0"/>
                </a:solidFill>
                <a:latin typeface="Comic Sans MS" pitchFamily="66" charset="0"/>
              </a:rPr>
              <a:t> носороги1</a:t>
            </a:r>
            <a:endParaRPr lang="ru-RU" sz="700" b="1" dirty="0">
              <a:solidFill>
                <a:srgbClr val="7030A0"/>
              </a:solidFill>
              <a:latin typeface="Comic Sans MS" pitchFamily="66" charset="0"/>
            </a:endParaRPr>
          </a:p>
          <a:p>
            <a:pPr algn="ctr"/>
            <a:r>
              <a:rPr lang="en-US" sz="700" b="1" dirty="0">
                <a:solidFill>
                  <a:srgbClr val="7030A0"/>
                </a:solidFill>
                <a:latin typeface="Comic Sans MS" pitchFamily="66" charset="0"/>
                <a:hlinkClick r:id="rId39"/>
              </a:rPr>
              <a:t>http://</a:t>
            </a:r>
            <a:r>
              <a:rPr lang="en-US" sz="700" b="1" dirty="0" smtClean="0">
                <a:solidFill>
                  <a:srgbClr val="7030A0"/>
                </a:solidFill>
                <a:latin typeface="Comic Sans MS" pitchFamily="66" charset="0"/>
                <a:hlinkClick r:id="rId39"/>
              </a:rPr>
              <a:t>i.imgur.com/FDEWfB2.jpg</a:t>
            </a:r>
            <a:r>
              <a:rPr lang="ru-RU" sz="700" b="1" dirty="0" smtClean="0">
                <a:solidFill>
                  <a:srgbClr val="7030A0"/>
                </a:solidFill>
                <a:latin typeface="Comic Sans MS" pitchFamily="66" charset="0"/>
                <a:hlinkClick r:id="rId39"/>
              </a:rPr>
              <a:t> </a:t>
            </a:r>
            <a:r>
              <a:rPr lang="ru-RU" sz="700" b="1" dirty="0" smtClean="0">
                <a:solidFill>
                  <a:srgbClr val="7030A0"/>
                </a:solidFill>
                <a:latin typeface="Comic Sans MS" pitchFamily="66" charset="0"/>
              </a:rPr>
              <a:t>носорог2</a:t>
            </a:r>
          </a:p>
          <a:p>
            <a:pPr algn="ctr"/>
            <a:r>
              <a:rPr lang="en-US" sz="700" b="1" dirty="0">
                <a:solidFill>
                  <a:srgbClr val="7030A0"/>
                </a:solidFill>
                <a:latin typeface="Comic Sans MS" pitchFamily="66" charset="0"/>
                <a:hlinkClick r:id="rId40"/>
              </a:rPr>
              <a:t>http://hd-1366x768.ru/_</a:t>
            </a:r>
            <a:r>
              <a:rPr lang="en-US" sz="700" b="1" dirty="0" smtClean="0">
                <a:solidFill>
                  <a:srgbClr val="7030A0"/>
                </a:solidFill>
                <a:latin typeface="Comic Sans MS" pitchFamily="66" charset="0"/>
                <a:hlinkClick r:id="rId40"/>
              </a:rPr>
              <a:t>ph/10/2/436941315.jpg?1509305135</a:t>
            </a:r>
            <a:r>
              <a:rPr lang="ru-RU" sz="700" b="1" dirty="0" smtClean="0">
                <a:solidFill>
                  <a:srgbClr val="7030A0"/>
                </a:solidFill>
                <a:latin typeface="Comic Sans MS" pitchFamily="66" charset="0"/>
              </a:rPr>
              <a:t> носорог3</a:t>
            </a:r>
          </a:p>
          <a:p>
            <a:pPr algn="ctr"/>
            <a:r>
              <a:rPr lang="en-US" sz="700" b="1" dirty="0">
                <a:solidFill>
                  <a:srgbClr val="7030A0"/>
                </a:solidFill>
                <a:latin typeface="Comic Sans MS" pitchFamily="66" charset="0"/>
                <a:hlinkClick r:id="rId41"/>
              </a:rPr>
              <a:t>http://poiskm.co/show/</a:t>
            </a:r>
            <a:r>
              <a:rPr lang="ru-RU" sz="700" b="1" dirty="0" smtClean="0">
                <a:solidFill>
                  <a:srgbClr val="7030A0"/>
                </a:solidFill>
                <a:latin typeface="Comic Sans MS" pitchFamily="66" charset="0"/>
                <a:hlinkClick r:id="rId41"/>
              </a:rPr>
              <a:t>звук-проигрыша</a:t>
            </a:r>
            <a:r>
              <a:rPr lang="ru-RU" sz="700" b="1" dirty="0" smtClean="0">
                <a:solidFill>
                  <a:srgbClr val="7030A0"/>
                </a:solidFill>
                <a:latin typeface="Comic Sans MS" pitchFamily="66" charset="0"/>
              </a:rPr>
              <a:t> музыкальная вставка 3 трек</a:t>
            </a:r>
            <a:endParaRPr lang="ru-RU" sz="700" b="1" dirty="0">
              <a:solidFill>
                <a:srgbClr val="7030A0"/>
              </a:solidFill>
              <a:latin typeface="Comic Sans MS" pitchFamily="66" charset="0"/>
            </a:endParaRPr>
          </a:p>
          <a:p>
            <a:pPr algn="ctr"/>
            <a:r>
              <a:rPr lang="en-US" sz="700" b="1" dirty="0">
                <a:solidFill>
                  <a:srgbClr val="7030A0"/>
                </a:solidFill>
                <a:latin typeface="Comic Sans MS" pitchFamily="66" charset="0"/>
                <a:hlinkClick r:id="rId42"/>
              </a:rPr>
              <a:t>https://</a:t>
            </a:r>
            <a:r>
              <a:rPr lang="en-US" sz="700" b="1" dirty="0" smtClean="0">
                <a:solidFill>
                  <a:srgbClr val="7030A0"/>
                </a:solidFill>
                <a:latin typeface="Comic Sans MS" pitchFamily="66" charset="0"/>
                <a:hlinkClick r:id="rId42"/>
              </a:rPr>
              <a:t>cdn1.savepice.ru/uploads/2017/12/10/88cbef378f421cfc304361dd5f64b951-full.jpg</a:t>
            </a:r>
            <a:r>
              <a:rPr lang="ru-RU" sz="700" b="1" dirty="0" smtClean="0">
                <a:solidFill>
                  <a:srgbClr val="7030A0"/>
                </a:solidFill>
                <a:latin typeface="Comic Sans MS" pitchFamily="66" charset="0"/>
              </a:rPr>
              <a:t> элементы</a:t>
            </a:r>
          </a:p>
          <a:p>
            <a:pPr algn="ctr"/>
            <a:r>
              <a:rPr lang="en-US" sz="700" b="1" dirty="0">
                <a:solidFill>
                  <a:srgbClr val="7030A0"/>
                </a:solidFill>
                <a:latin typeface="Comic Sans MS" pitchFamily="66" charset="0"/>
                <a:hlinkClick r:id="rId43"/>
              </a:rPr>
              <a:t>http://muz-color.ru/?s=</a:t>
            </a:r>
            <a:r>
              <a:rPr lang="ru-RU" sz="700" b="1" dirty="0" smtClean="0">
                <a:solidFill>
                  <a:srgbClr val="7030A0"/>
                </a:solidFill>
                <a:latin typeface="Comic Sans MS" pitchFamily="66" charset="0"/>
                <a:hlinkClick r:id="rId43"/>
              </a:rPr>
              <a:t>ДЕТСКИЕ%20ВЕСЕЛЫЕ%20%20МЕЛОДИИ%20МИНУСОВКИ</a:t>
            </a:r>
            <a:r>
              <a:rPr lang="ru-RU" sz="700" b="1" dirty="0" smtClean="0">
                <a:solidFill>
                  <a:srgbClr val="7030A0"/>
                </a:solidFill>
                <a:latin typeface="Comic Sans MS" pitchFamily="66" charset="0"/>
              </a:rPr>
              <a:t> музыкальная вставка трек 12</a:t>
            </a:r>
          </a:p>
          <a:p>
            <a:pPr algn="ctr"/>
            <a:r>
              <a:rPr lang="en-US" sz="700" b="1" dirty="0">
                <a:solidFill>
                  <a:srgbClr val="7030A0"/>
                </a:solidFill>
                <a:latin typeface="Comic Sans MS" pitchFamily="66" charset="0"/>
                <a:hlinkClick r:id="rId44"/>
              </a:rPr>
              <a:t>https://</a:t>
            </a:r>
            <a:r>
              <a:rPr lang="en-US" sz="700" b="1" dirty="0" smtClean="0">
                <a:solidFill>
                  <a:srgbClr val="7030A0"/>
                </a:solidFill>
                <a:latin typeface="Comic Sans MS" pitchFamily="66" charset="0"/>
                <a:hlinkClick r:id="rId44"/>
              </a:rPr>
              <a:t>img1.goodfon.ru/original/1920x1200/6/9a/pticy-ptency-cyplyata-para.jpg</a:t>
            </a:r>
            <a:r>
              <a:rPr lang="ru-RU" sz="700" b="1" dirty="0" smtClean="0">
                <a:solidFill>
                  <a:srgbClr val="7030A0"/>
                </a:solidFill>
                <a:latin typeface="Comic Sans MS" pitchFamily="66" charset="0"/>
              </a:rPr>
              <a:t> удивительные животные1</a:t>
            </a:r>
          </a:p>
          <a:p>
            <a:pPr algn="ctr"/>
            <a:r>
              <a:rPr lang="en-US" sz="700" b="1" dirty="0">
                <a:solidFill>
                  <a:srgbClr val="7030A0"/>
                </a:solidFill>
                <a:latin typeface="Comic Sans MS" pitchFamily="66" charset="0"/>
                <a:hlinkClick r:id="rId45"/>
              </a:rPr>
              <a:t>http://</a:t>
            </a:r>
            <a:r>
              <a:rPr lang="en-US" sz="700" b="1" dirty="0" smtClean="0">
                <a:solidFill>
                  <a:srgbClr val="7030A0"/>
                </a:solidFill>
                <a:latin typeface="Comic Sans MS" pitchFamily="66" charset="0"/>
                <a:hlinkClick r:id="rId45"/>
              </a:rPr>
              <a:t>mtdata.ru/u25/photo3425/20656570412-0/original.jpg</a:t>
            </a:r>
            <a:r>
              <a:rPr lang="ru-RU" sz="700" b="1" dirty="0">
                <a:solidFill>
                  <a:srgbClr val="7030A0"/>
                </a:solidFill>
                <a:latin typeface="Comic Sans MS" pitchFamily="66" charset="0"/>
              </a:rPr>
              <a:t> удивительные </a:t>
            </a:r>
            <a:r>
              <a:rPr lang="ru-RU" sz="700" b="1" dirty="0" smtClean="0">
                <a:solidFill>
                  <a:srgbClr val="7030A0"/>
                </a:solidFill>
                <a:latin typeface="Comic Sans MS" pitchFamily="66" charset="0"/>
              </a:rPr>
              <a:t>животные2</a:t>
            </a:r>
          </a:p>
          <a:p>
            <a:pPr algn="ctr"/>
            <a:r>
              <a:rPr lang="en-US" sz="700" b="1" dirty="0">
                <a:solidFill>
                  <a:srgbClr val="7030A0"/>
                </a:solidFill>
                <a:latin typeface="Comic Sans MS" pitchFamily="66" charset="0"/>
                <a:hlinkClick r:id="rId46"/>
              </a:rPr>
              <a:t>http://</a:t>
            </a:r>
            <a:r>
              <a:rPr lang="en-US" sz="700" b="1" dirty="0" smtClean="0">
                <a:solidFill>
                  <a:srgbClr val="7030A0"/>
                </a:solidFill>
                <a:latin typeface="Comic Sans MS" pitchFamily="66" charset="0"/>
                <a:hlinkClick r:id="rId46"/>
              </a:rPr>
              <a:t>i.imgur.com/J3cYp.jpg</a:t>
            </a:r>
            <a:r>
              <a:rPr lang="ru-RU" sz="700" b="1" dirty="0">
                <a:solidFill>
                  <a:srgbClr val="7030A0"/>
                </a:solidFill>
                <a:latin typeface="Comic Sans MS" pitchFamily="66" charset="0"/>
              </a:rPr>
              <a:t> удивительные </a:t>
            </a:r>
            <a:r>
              <a:rPr lang="ru-RU" sz="700" b="1" dirty="0" smtClean="0">
                <a:solidFill>
                  <a:srgbClr val="7030A0"/>
                </a:solidFill>
                <a:latin typeface="Comic Sans MS" pitchFamily="66" charset="0"/>
              </a:rPr>
              <a:t>животные3</a:t>
            </a:r>
          </a:p>
          <a:p>
            <a:pPr algn="ctr"/>
            <a:r>
              <a:rPr lang="en-US" sz="700" b="1" dirty="0">
                <a:solidFill>
                  <a:srgbClr val="7030A0"/>
                </a:solidFill>
                <a:latin typeface="Comic Sans MS" pitchFamily="66" charset="0"/>
                <a:hlinkClick r:id="rId47"/>
              </a:rPr>
              <a:t>http://</a:t>
            </a:r>
            <a:r>
              <a:rPr lang="en-US" sz="700" b="1" dirty="0" smtClean="0">
                <a:solidFill>
                  <a:srgbClr val="7030A0"/>
                </a:solidFill>
                <a:latin typeface="Comic Sans MS" pitchFamily="66" charset="0"/>
                <a:hlinkClick r:id="rId47"/>
              </a:rPr>
              <a:t>klopik.com/uploads/posts/2014-03/1395244967_1393964128_funny_animals_20140304_03701_018.jpg</a:t>
            </a:r>
            <a:r>
              <a:rPr lang="ru-RU" sz="700" b="1" dirty="0">
                <a:solidFill>
                  <a:srgbClr val="7030A0"/>
                </a:solidFill>
                <a:latin typeface="Comic Sans MS" pitchFamily="66" charset="0"/>
              </a:rPr>
              <a:t> удивительные </a:t>
            </a:r>
            <a:r>
              <a:rPr lang="ru-RU" sz="700" b="1" dirty="0" smtClean="0">
                <a:solidFill>
                  <a:srgbClr val="7030A0"/>
                </a:solidFill>
                <a:latin typeface="Comic Sans MS" pitchFamily="66" charset="0"/>
              </a:rPr>
              <a:t>животные4</a:t>
            </a:r>
            <a:endParaRPr lang="ru-RU" sz="700" b="1" dirty="0">
              <a:solidFill>
                <a:srgbClr val="7030A0"/>
              </a:solidFill>
              <a:latin typeface="Comic Sans MS" pitchFamily="66" charset="0"/>
            </a:endParaRPr>
          </a:p>
          <a:p>
            <a:pPr algn="ctr"/>
            <a:r>
              <a:rPr lang="en-US" sz="750" b="1" dirty="0">
                <a:solidFill>
                  <a:srgbClr val="7030A0"/>
                </a:solidFill>
                <a:latin typeface="Comic Sans MS" pitchFamily="66" charset="0"/>
                <a:hlinkClick r:id="rId48"/>
              </a:rPr>
              <a:t>http://</a:t>
            </a:r>
            <a:r>
              <a:rPr lang="en-US" sz="750" b="1" dirty="0" smtClean="0">
                <a:solidFill>
                  <a:srgbClr val="7030A0"/>
                </a:solidFill>
                <a:latin typeface="Comic Sans MS" pitchFamily="66" charset="0"/>
                <a:hlinkClick r:id="rId48"/>
              </a:rPr>
              <a:t>batona.net/uploads/posts/2013-12/1388023743_100.jpg</a:t>
            </a:r>
            <a:r>
              <a:rPr lang="ru-RU" sz="750" b="1" dirty="0">
                <a:solidFill>
                  <a:srgbClr val="7030A0"/>
                </a:solidFill>
                <a:latin typeface="Comic Sans MS" pitchFamily="66" charset="0"/>
              </a:rPr>
              <a:t> удивительные </a:t>
            </a:r>
            <a:r>
              <a:rPr lang="ru-RU" sz="750" b="1" dirty="0" smtClean="0">
                <a:solidFill>
                  <a:srgbClr val="7030A0"/>
                </a:solidFill>
                <a:latin typeface="Comic Sans MS" pitchFamily="66" charset="0"/>
              </a:rPr>
              <a:t>животные5</a:t>
            </a:r>
          </a:p>
          <a:p>
            <a:pPr algn="ctr"/>
            <a:r>
              <a:rPr lang="en-US" sz="750" b="1" dirty="0">
                <a:solidFill>
                  <a:srgbClr val="7030A0"/>
                </a:solidFill>
                <a:latin typeface="Comic Sans MS" pitchFamily="66" charset="0"/>
                <a:hlinkClick r:id="rId49"/>
              </a:rPr>
              <a:t>http://</a:t>
            </a:r>
            <a:r>
              <a:rPr lang="en-US" sz="750" b="1" dirty="0" smtClean="0">
                <a:solidFill>
                  <a:srgbClr val="7030A0"/>
                </a:solidFill>
                <a:latin typeface="Comic Sans MS" pitchFamily="66" charset="0"/>
                <a:hlinkClick r:id="rId49"/>
              </a:rPr>
              <a:t>funday.com.ua/uploads/posts/2012-02/1330329176_these_funny_animals_911_640_02.jpg</a:t>
            </a:r>
            <a:r>
              <a:rPr lang="ru-RU" sz="750" b="1" dirty="0">
                <a:solidFill>
                  <a:srgbClr val="7030A0"/>
                </a:solidFill>
                <a:latin typeface="Comic Sans MS" pitchFamily="66" charset="0"/>
              </a:rPr>
              <a:t> удивительные </a:t>
            </a:r>
            <a:r>
              <a:rPr lang="ru-RU" sz="750" b="1" dirty="0" smtClean="0">
                <a:solidFill>
                  <a:srgbClr val="7030A0"/>
                </a:solidFill>
                <a:latin typeface="Comic Sans MS" pitchFamily="66" charset="0"/>
              </a:rPr>
              <a:t>животные6</a:t>
            </a:r>
            <a:endParaRPr lang="ru-RU" sz="750" b="1" dirty="0">
              <a:solidFill>
                <a:srgbClr val="7030A0"/>
              </a:solidFill>
              <a:latin typeface="Comic Sans MS" pitchFamily="66" charset="0"/>
            </a:endParaRPr>
          </a:p>
          <a:p>
            <a:pPr algn="ctr"/>
            <a:r>
              <a:rPr lang="ru-RU" sz="750" b="1" dirty="0">
                <a:solidFill>
                  <a:srgbClr val="7030A0"/>
                </a:solidFill>
                <a:latin typeface="Comic Sans MS" pitchFamily="66" charset="0"/>
              </a:rPr>
              <a:t>С</a:t>
            </a:r>
            <a:r>
              <a:rPr lang="ru-RU" sz="750" b="1" dirty="0" smtClean="0">
                <a:solidFill>
                  <a:srgbClr val="7030A0"/>
                </a:solidFill>
                <a:latin typeface="Comic Sans MS" pitchFamily="66" charset="0"/>
              </a:rPr>
              <a:t>тихотворное вступление и вопросы викторины авторские</a:t>
            </a:r>
            <a:endParaRPr lang="ru-RU" sz="750" b="1" dirty="0">
              <a:solidFill>
                <a:srgbClr val="7030A0"/>
              </a:solidFill>
              <a:latin typeface="Comic Sans MS" pitchFamily="66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-22820"/>
            <a:ext cx="9144000" cy="30777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1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101600">
                    <a:srgbClr val="FFFF00">
                      <a:alpha val="33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И</a:t>
            </a:r>
            <a:r>
              <a:rPr lang="ru-RU" sz="1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101600">
                    <a:srgbClr val="FFFF00">
                      <a:alpha val="33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сточники информации</a:t>
            </a:r>
            <a:endParaRPr lang="ru-RU" sz="1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glow rad="101600">
                  <a:srgbClr val="FFFF00">
                    <a:alpha val="33000"/>
                  </a:srgb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11" name="Управляющая кнопка: далее 10">
            <a:hlinkClick r:id="rId50" action="ppaction://hlinksldjump" highlightClick="1"/>
          </p:cNvPr>
          <p:cNvSpPr/>
          <p:nvPr/>
        </p:nvSpPr>
        <p:spPr>
          <a:xfrm>
            <a:off x="8690499" y="5292841"/>
            <a:ext cx="418005" cy="377645"/>
          </a:xfrm>
          <a:prstGeom prst="actionButtonForwardNext">
            <a:avLst/>
          </a:prstGeom>
          <a:pattFill prst="trellis">
            <a:fgClr>
              <a:srgbClr val="7030A0"/>
            </a:fgClr>
            <a:bgClr>
              <a:schemeClr val="bg1"/>
            </a:bgClr>
          </a:patt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45066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www.lenagold.ru/fon/clipart/wall/37/golpol01_n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http://www.2fons.ru/pic/201406/1024x768/2fons.ru-14756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74883" r="2093"/>
          <a:stretch/>
        </p:blipFill>
        <p:spPr bwMode="auto">
          <a:xfrm>
            <a:off x="0" y="4009628"/>
            <a:ext cx="9147868" cy="17160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" name="Группа 3"/>
          <p:cNvGrpSpPr/>
          <p:nvPr/>
        </p:nvGrpSpPr>
        <p:grpSpPr>
          <a:xfrm>
            <a:off x="5292080" y="0"/>
            <a:ext cx="3816424" cy="5282952"/>
            <a:chOff x="4932040" y="88616"/>
            <a:chExt cx="3816424" cy="4936893"/>
          </a:xfrm>
        </p:grpSpPr>
        <p:sp>
          <p:nvSpPr>
            <p:cNvPr id="2" name="Прямоугольник 1"/>
            <p:cNvSpPr/>
            <p:nvPr/>
          </p:nvSpPr>
          <p:spPr>
            <a:xfrm>
              <a:off x="4974433" y="697260"/>
              <a:ext cx="3672408" cy="2301016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3074" name="Picture 2" descr="https://img-fotki.yandex.ru/get/6824/211272234.1ac4/0_1646d2_ce9044f7_orig"/>
            <p:cNvPicPr>
              <a:picLocks noChangeAspect="1" noChangeArrowheads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9442" b="1"/>
            <a:stretch/>
          </p:blipFill>
          <p:spPr bwMode="auto">
            <a:xfrm>
              <a:off x="4932040" y="88616"/>
              <a:ext cx="3816424" cy="493689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3078" name="Picture 6" descr="C:\Users\Светлана\Desktop\991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4066585"/>
            <a:ext cx="2346222" cy="19592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https://image.jimcdn.com/app/cms/image/transf/none/path/s3e95f95a534f3df4/image/ia8891baf6a6713c9/version/1389514586/image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2929508"/>
            <a:ext cx="1601207" cy="2602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0" y="-15044"/>
            <a:ext cx="5334473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dirty="0" err="1" smtClean="0">
                <a:ln w="11430"/>
                <a:solidFill>
                  <a:srgbClr val="FFC000"/>
                </a:solidFill>
                <a:effectLst>
                  <a:glow rad="228600">
                    <a:srgbClr val="002060">
                      <a:alpha val="35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Хавтагай</a:t>
            </a:r>
            <a:r>
              <a:rPr lang="ru-RU" sz="3600" b="1" dirty="0" smtClean="0">
                <a:ln w="11430"/>
                <a:solidFill>
                  <a:srgbClr val="FFC000"/>
                </a:solidFill>
                <a:effectLst>
                  <a:glow rad="228600">
                    <a:srgbClr val="002060">
                      <a:alpha val="35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 – это…</a:t>
            </a:r>
            <a:endParaRPr lang="ru-RU" sz="3600" b="1" cap="none" spc="0" dirty="0" smtClean="0">
              <a:ln w="11430"/>
              <a:solidFill>
                <a:srgbClr val="FFC000"/>
              </a:solidFill>
              <a:effectLst>
                <a:glow rad="228600">
                  <a:srgbClr val="002060">
                    <a:alpha val="35000"/>
                  </a:srgb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67544" y="1116028"/>
            <a:ext cx="2088232" cy="1237416"/>
          </a:xfrm>
          <a:prstGeom prst="roundRect">
            <a:avLst/>
          </a:prstGeom>
          <a:solidFill>
            <a:srgbClr val="7030A0"/>
          </a:solidFill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Comic Sans MS" pitchFamily="66" charset="0"/>
              </a:rPr>
              <a:t>Дикий двугорбый</a:t>
            </a:r>
          </a:p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Comic Sans MS" pitchFamily="66" charset="0"/>
              </a:rPr>
              <a:t>верб</a:t>
            </a:r>
            <a:r>
              <a:rPr lang="ru-RU" sz="2400" b="1" dirty="0">
                <a:solidFill>
                  <a:schemeClr val="bg1"/>
                </a:solidFill>
                <a:latin typeface="Comic Sans MS" pitchFamily="66" charset="0"/>
              </a:rPr>
              <a:t>л</a:t>
            </a:r>
            <a:r>
              <a:rPr lang="ru-RU" sz="2400" b="1" dirty="0" smtClean="0">
                <a:solidFill>
                  <a:schemeClr val="bg1"/>
                </a:solidFill>
                <a:latin typeface="Comic Sans MS" pitchFamily="66" charset="0"/>
              </a:rPr>
              <a:t>юд </a:t>
            </a:r>
            <a:endParaRPr lang="ru-RU" sz="24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2987824" y="874350"/>
            <a:ext cx="2088232" cy="1008112"/>
          </a:xfrm>
          <a:prstGeom prst="roundRect">
            <a:avLst/>
          </a:prstGeom>
          <a:solidFill>
            <a:srgbClr val="7030A0"/>
          </a:solidFill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Comic Sans MS" pitchFamily="66" charset="0"/>
              </a:rPr>
              <a:t>Дикий</a:t>
            </a:r>
          </a:p>
          <a:p>
            <a:pPr algn="ctr"/>
            <a:r>
              <a:rPr lang="ru-RU" sz="2400" b="1" dirty="0" smtClean="0">
                <a:latin typeface="Comic Sans MS" pitchFamily="66" charset="0"/>
              </a:rPr>
              <a:t>кабан</a:t>
            </a:r>
            <a:endParaRPr lang="ru-RU" sz="2400" b="1" dirty="0">
              <a:latin typeface="Comic Sans MS" pitchFamily="66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107504" y="2785492"/>
            <a:ext cx="2088232" cy="1008112"/>
          </a:xfrm>
          <a:prstGeom prst="roundRect">
            <a:avLst/>
          </a:prstGeom>
          <a:solidFill>
            <a:srgbClr val="7030A0"/>
          </a:solidFill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Comic Sans MS" pitchFamily="66" charset="0"/>
              </a:rPr>
              <a:t>Дикий мустанг</a:t>
            </a:r>
            <a:endParaRPr lang="ru-RU" sz="2400" b="1" dirty="0">
              <a:latin typeface="Comic Sans MS" pitchFamily="66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2699792" y="2353444"/>
            <a:ext cx="2088232" cy="720080"/>
          </a:xfrm>
          <a:prstGeom prst="roundRect">
            <a:avLst/>
          </a:prstGeom>
          <a:solidFill>
            <a:srgbClr val="7030A0"/>
          </a:solidFill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Comic Sans MS" pitchFamily="66" charset="0"/>
              </a:rPr>
              <a:t>Лось </a:t>
            </a:r>
            <a:endParaRPr lang="ru-RU" sz="2400" b="1" dirty="0">
              <a:latin typeface="Comic Sans MS" pitchFamily="66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2555776" y="3505572"/>
            <a:ext cx="2088232" cy="1008112"/>
          </a:xfrm>
          <a:prstGeom prst="roundRect">
            <a:avLst/>
          </a:prstGeom>
          <a:solidFill>
            <a:srgbClr val="7030A0"/>
          </a:solidFill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Comic Sans MS" pitchFamily="66" charset="0"/>
              </a:rPr>
              <a:t>Горный козёл</a:t>
            </a:r>
            <a:endParaRPr lang="ru-RU" sz="2400" b="1" dirty="0">
              <a:latin typeface="Comic Sans MS" pitchFamily="66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107504" y="4297660"/>
            <a:ext cx="2088232" cy="720080"/>
          </a:xfrm>
          <a:prstGeom prst="roundRect">
            <a:avLst/>
          </a:prstGeom>
          <a:solidFill>
            <a:srgbClr val="7030A0"/>
          </a:solidFill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Comic Sans MS" pitchFamily="66" charset="0"/>
              </a:rPr>
              <a:t>Осёл </a:t>
            </a:r>
            <a:endParaRPr lang="ru-RU" sz="2400" b="1" dirty="0">
              <a:latin typeface="Comic Sans MS" pitchFamily="66" charset="0"/>
            </a:endParaRPr>
          </a:p>
        </p:txBody>
      </p:sp>
      <p:pic>
        <p:nvPicPr>
          <p:cNvPr id="1029" name="Picture 5" descr="http://img0.liveinternet.ru/images/attach/b/4/103/984/103984580_large__1_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5104" y="4498377"/>
            <a:ext cx="822720" cy="12666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http://img1.liveinternet.ru/images/attach/c/11/115/458/115458753___3_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8532" y="5114509"/>
            <a:ext cx="829452" cy="356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AutoShape 17"/>
          <p:cNvSpPr>
            <a:spLocks noChangeAspect="1" noChangeArrowheads="1" noTextEdit="1"/>
          </p:cNvSpPr>
          <p:nvPr/>
        </p:nvSpPr>
        <p:spPr bwMode="auto">
          <a:xfrm>
            <a:off x="5834063" y="971550"/>
            <a:ext cx="2409825" cy="176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172" name="Freeform 19"/>
          <p:cNvSpPr>
            <a:spLocks/>
          </p:cNvSpPr>
          <p:nvPr/>
        </p:nvSpPr>
        <p:spPr bwMode="auto">
          <a:xfrm>
            <a:off x="6827838" y="971550"/>
            <a:ext cx="101600" cy="107950"/>
          </a:xfrm>
          <a:custGeom>
            <a:avLst/>
            <a:gdLst>
              <a:gd name="T0" fmla="*/ 346 w 447"/>
              <a:gd name="T1" fmla="*/ 42 h 478"/>
              <a:gd name="T2" fmla="*/ 280 w 447"/>
              <a:gd name="T3" fmla="*/ 92 h 478"/>
              <a:gd name="T4" fmla="*/ 219 w 447"/>
              <a:gd name="T5" fmla="*/ 152 h 478"/>
              <a:gd name="T6" fmla="*/ 174 w 447"/>
              <a:gd name="T7" fmla="*/ 197 h 478"/>
              <a:gd name="T8" fmla="*/ 145 w 447"/>
              <a:gd name="T9" fmla="*/ 206 h 478"/>
              <a:gd name="T10" fmla="*/ 140 w 447"/>
              <a:gd name="T11" fmla="*/ 201 h 478"/>
              <a:gd name="T12" fmla="*/ 136 w 447"/>
              <a:gd name="T13" fmla="*/ 201 h 478"/>
              <a:gd name="T14" fmla="*/ 135 w 447"/>
              <a:gd name="T15" fmla="*/ 205 h 478"/>
              <a:gd name="T16" fmla="*/ 136 w 447"/>
              <a:gd name="T17" fmla="*/ 212 h 478"/>
              <a:gd name="T18" fmla="*/ 121 w 447"/>
              <a:gd name="T19" fmla="*/ 260 h 478"/>
              <a:gd name="T20" fmla="*/ 71 w 447"/>
              <a:gd name="T21" fmla="*/ 344 h 478"/>
              <a:gd name="T22" fmla="*/ 21 w 447"/>
              <a:gd name="T23" fmla="*/ 430 h 478"/>
              <a:gd name="T24" fmla="*/ 0 w 447"/>
              <a:gd name="T25" fmla="*/ 478 h 478"/>
              <a:gd name="T26" fmla="*/ 17 w 447"/>
              <a:gd name="T27" fmla="*/ 467 h 478"/>
              <a:gd name="T28" fmla="*/ 56 w 447"/>
              <a:gd name="T29" fmla="*/ 405 h 478"/>
              <a:gd name="T30" fmla="*/ 222 w 447"/>
              <a:gd name="T31" fmla="*/ 179 h 478"/>
              <a:gd name="T32" fmla="*/ 391 w 447"/>
              <a:gd name="T33" fmla="*/ 42 h 478"/>
              <a:gd name="T34" fmla="*/ 445 w 447"/>
              <a:gd name="T35" fmla="*/ 12 h 478"/>
              <a:gd name="T36" fmla="*/ 447 w 447"/>
              <a:gd name="T37" fmla="*/ 0 h 478"/>
              <a:gd name="T38" fmla="*/ 403 w 447"/>
              <a:gd name="T39" fmla="*/ 12 h 478"/>
              <a:gd name="T40" fmla="*/ 346 w 447"/>
              <a:gd name="T41" fmla="*/ 42 h 4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447" h="478">
                <a:moveTo>
                  <a:pt x="346" y="42"/>
                </a:moveTo>
                <a:lnTo>
                  <a:pt x="280" y="92"/>
                </a:lnTo>
                <a:lnTo>
                  <a:pt x="219" y="152"/>
                </a:lnTo>
                <a:lnTo>
                  <a:pt x="174" y="197"/>
                </a:lnTo>
                <a:lnTo>
                  <a:pt x="145" y="206"/>
                </a:lnTo>
                <a:lnTo>
                  <a:pt x="140" y="201"/>
                </a:lnTo>
                <a:lnTo>
                  <a:pt x="136" y="201"/>
                </a:lnTo>
                <a:lnTo>
                  <a:pt x="135" y="205"/>
                </a:lnTo>
                <a:lnTo>
                  <a:pt x="136" y="212"/>
                </a:lnTo>
                <a:lnTo>
                  <a:pt x="121" y="260"/>
                </a:lnTo>
                <a:lnTo>
                  <a:pt x="71" y="344"/>
                </a:lnTo>
                <a:lnTo>
                  <a:pt x="21" y="430"/>
                </a:lnTo>
                <a:lnTo>
                  <a:pt x="0" y="478"/>
                </a:lnTo>
                <a:lnTo>
                  <a:pt x="17" y="467"/>
                </a:lnTo>
                <a:lnTo>
                  <a:pt x="56" y="405"/>
                </a:lnTo>
                <a:lnTo>
                  <a:pt x="222" y="179"/>
                </a:lnTo>
                <a:lnTo>
                  <a:pt x="391" y="42"/>
                </a:lnTo>
                <a:lnTo>
                  <a:pt x="445" y="12"/>
                </a:lnTo>
                <a:lnTo>
                  <a:pt x="447" y="0"/>
                </a:lnTo>
                <a:lnTo>
                  <a:pt x="403" y="12"/>
                </a:lnTo>
                <a:lnTo>
                  <a:pt x="346" y="4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173" name="Freeform 20"/>
          <p:cNvSpPr>
            <a:spLocks/>
          </p:cNvSpPr>
          <p:nvPr/>
        </p:nvSpPr>
        <p:spPr bwMode="auto">
          <a:xfrm>
            <a:off x="6989763" y="976313"/>
            <a:ext cx="12700" cy="7938"/>
          </a:xfrm>
          <a:custGeom>
            <a:avLst/>
            <a:gdLst>
              <a:gd name="T0" fmla="*/ 0 w 56"/>
              <a:gd name="T1" fmla="*/ 8 h 34"/>
              <a:gd name="T2" fmla="*/ 10 w 56"/>
              <a:gd name="T3" fmla="*/ 18 h 34"/>
              <a:gd name="T4" fmla="*/ 36 w 56"/>
              <a:gd name="T5" fmla="*/ 31 h 34"/>
              <a:gd name="T6" fmla="*/ 55 w 56"/>
              <a:gd name="T7" fmla="*/ 34 h 34"/>
              <a:gd name="T8" fmla="*/ 56 w 56"/>
              <a:gd name="T9" fmla="*/ 22 h 34"/>
              <a:gd name="T10" fmla="*/ 24 w 56"/>
              <a:gd name="T11" fmla="*/ 0 h 34"/>
              <a:gd name="T12" fmla="*/ 0 w 56"/>
              <a:gd name="T13" fmla="*/ 8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6" h="34">
                <a:moveTo>
                  <a:pt x="0" y="8"/>
                </a:moveTo>
                <a:lnTo>
                  <a:pt x="10" y="18"/>
                </a:lnTo>
                <a:lnTo>
                  <a:pt x="36" y="31"/>
                </a:lnTo>
                <a:lnTo>
                  <a:pt x="55" y="34"/>
                </a:lnTo>
                <a:lnTo>
                  <a:pt x="56" y="22"/>
                </a:lnTo>
                <a:lnTo>
                  <a:pt x="24" y="0"/>
                </a:lnTo>
                <a:lnTo>
                  <a:pt x="0" y="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174" name="Freeform 21"/>
          <p:cNvSpPr>
            <a:spLocks/>
          </p:cNvSpPr>
          <p:nvPr/>
        </p:nvSpPr>
        <p:spPr bwMode="auto">
          <a:xfrm>
            <a:off x="7026276" y="996950"/>
            <a:ext cx="23813" cy="25400"/>
          </a:xfrm>
          <a:custGeom>
            <a:avLst/>
            <a:gdLst>
              <a:gd name="T0" fmla="*/ 40 w 103"/>
              <a:gd name="T1" fmla="*/ 56 h 112"/>
              <a:gd name="T2" fmla="*/ 81 w 103"/>
              <a:gd name="T3" fmla="*/ 96 h 112"/>
              <a:gd name="T4" fmla="*/ 103 w 103"/>
              <a:gd name="T5" fmla="*/ 112 h 112"/>
              <a:gd name="T6" fmla="*/ 96 w 103"/>
              <a:gd name="T7" fmla="*/ 96 h 112"/>
              <a:gd name="T8" fmla="*/ 63 w 103"/>
              <a:gd name="T9" fmla="*/ 56 h 112"/>
              <a:gd name="T10" fmla="*/ 22 w 103"/>
              <a:gd name="T11" fmla="*/ 17 h 112"/>
              <a:gd name="T12" fmla="*/ 0 w 103"/>
              <a:gd name="T13" fmla="*/ 0 h 112"/>
              <a:gd name="T14" fmla="*/ 7 w 103"/>
              <a:gd name="T15" fmla="*/ 17 h 112"/>
              <a:gd name="T16" fmla="*/ 40 w 103"/>
              <a:gd name="T17" fmla="*/ 56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3" h="112">
                <a:moveTo>
                  <a:pt x="40" y="56"/>
                </a:moveTo>
                <a:lnTo>
                  <a:pt x="81" y="96"/>
                </a:lnTo>
                <a:lnTo>
                  <a:pt x="103" y="112"/>
                </a:lnTo>
                <a:lnTo>
                  <a:pt x="96" y="96"/>
                </a:lnTo>
                <a:lnTo>
                  <a:pt x="63" y="56"/>
                </a:lnTo>
                <a:lnTo>
                  <a:pt x="22" y="17"/>
                </a:lnTo>
                <a:lnTo>
                  <a:pt x="0" y="0"/>
                </a:lnTo>
                <a:lnTo>
                  <a:pt x="7" y="17"/>
                </a:lnTo>
                <a:lnTo>
                  <a:pt x="40" y="5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175" name="Freeform 22"/>
          <p:cNvSpPr>
            <a:spLocks/>
          </p:cNvSpPr>
          <p:nvPr/>
        </p:nvSpPr>
        <p:spPr bwMode="auto">
          <a:xfrm>
            <a:off x="7558088" y="1014413"/>
            <a:ext cx="28575" cy="1588"/>
          </a:xfrm>
          <a:custGeom>
            <a:avLst/>
            <a:gdLst>
              <a:gd name="T0" fmla="*/ 12 w 124"/>
              <a:gd name="T1" fmla="*/ 9 h 12"/>
              <a:gd name="T2" fmla="*/ 62 w 124"/>
              <a:gd name="T3" fmla="*/ 12 h 12"/>
              <a:gd name="T4" fmla="*/ 113 w 124"/>
              <a:gd name="T5" fmla="*/ 9 h 12"/>
              <a:gd name="T6" fmla="*/ 121 w 124"/>
              <a:gd name="T7" fmla="*/ 7 h 12"/>
              <a:gd name="T8" fmla="*/ 124 w 124"/>
              <a:gd name="T9" fmla="*/ 5 h 12"/>
              <a:gd name="T10" fmla="*/ 123 w 124"/>
              <a:gd name="T11" fmla="*/ 4 h 12"/>
              <a:gd name="T12" fmla="*/ 119 w 124"/>
              <a:gd name="T13" fmla="*/ 3 h 12"/>
              <a:gd name="T14" fmla="*/ 97 w 124"/>
              <a:gd name="T15" fmla="*/ 1 h 12"/>
              <a:gd name="T16" fmla="*/ 62 w 124"/>
              <a:gd name="T17" fmla="*/ 0 h 12"/>
              <a:gd name="T18" fmla="*/ 27 w 124"/>
              <a:gd name="T19" fmla="*/ 1 h 12"/>
              <a:gd name="T20" fmla="*/ 6 w 124"/>
              <a:gd name="T21" fmla="*/ 3 h 12"/>
              <a:gd name="T22" fmla="*/ 1 w 124"/>
              <a:gd name="T23" fmla="*/ 4 h 12"/>
              <a:gd name="T24" fmla="*/ 0 w 124"/>
              <a:gd name="T25" fmla="*/ 5 h 12"/>
              <a:gd name="T26" fmla="*/ 5 w 124"/>
              <a:gd name="T27" fmla="*/ 7 h 12"/>
              <a:gd name="T28" fmla="*/ 12 w 124"/>
              <a:gd name="T29" fmla="*/ 9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24" h="12">
                <a:moveTo>
                  <a:pt x="12" y="9"/>
                </a:moveTo>
                <a:lnTo>
                  <a:pt x="62" y="12"/>
                </a:lnTo>
                <a:lnTo>
                  <a:pt x="113" y="9"/>
                </a:lnTo>
                <a:lnTo>
                  <a:pt x="121" y="7"/>
                </a:lnTo>
                <a:lnTo>
                  <a:pt x="124" y="5"/>
                </a:lnTo>
                <a:lnTo>
                  <a:pt x="123" y="4"/>
                </a:lnTo>
                <a:lnTo>
                  <a:pt x="119" y="3"/>
                </a:lnTo>
                <a:lnTo>
                  <a:pt x="97" y="1"/>
                </a:lnTo>
                <a:lnTo>
                  <a:pt x="62" y="0"/>
                </a:lnTo>
                <a:lnTo>
                  <a:pt x="27" y="1"/>
                </a:lnTo>
                <a:lnTo>
                  <a:pt x="6" y="3"/>
                </a:lnTo>
                <a:lnTo>
                  <a:pt x="1" y="4"/>
                </a:lnTo>
                <a:lnTo>
                  <a:pt x="0" y="5"/>
                </a:lnTo>
                <a:lnTo>
                  <a:pt x="5" y="7"/>
                </a:lnTo>
                <a:lnTo>
                  <a:pt x="12" y="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176" name="Freeform 23"/>
          <p:cNvSpPr>
            <a:spLocks/>
          </p:cNvSpPr>
          <p:nvPr/>
        </p:nvSpPr>
        <p:spPr bwMode="auto">
          <a:xfrm>
            <a:off x="7534276" y="1017588"/>
            <a:ext cx="11113" cy="4763"/>
          </a:xfrm>
          <a:custGeom>
            <a:avLst/>
            <a:gdLst>
              <a:gd name="T0" fmla="*/ 9 w 51"/>
              <a:gd name="T1" fmla="*/ 14 h 18"/>
              <a:gd name="T2" fmla="*/ 33 w 51"/>
              <a:gd name="T3" fmla="*/ 18 h 18"/>
              <a:gd name="T4" fmla="*/ 51 w 51"/>
              <a:gd name="T5" fmla="*/ 12 h 18"/>
              <a:gd name="T6" fmla="*/ 49 w 51"/>
              <a:gd name="T7" fmla="*/ 3 h 18"/>
              <a:gd name="T8" fmla="*/ 22 w 51"/>
              <a:gd name="T9" fmla="*/ 0 h 18"/>
              <a:gd name="T10" fmla="*/ 8 w 51"/>
              <a:gd name="T11" fmla="*/ 2 h 18"/>
              <a:gd name="T12" fmla="*/ 0 w 51"/>
              <a:gd name="T13" fmla="*/ 5 h 18"/>
              <a:gd name="T14" fmla="*/ 0 w 51"/>
              <a:gd name="T15" fmla="*/ 9 h 18"/>
              <a:gd name="T16" fmla="*/ 9 w 51"/>
              <a:gd name="T17" fmla="*/ 14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1" h="18">
                <a:moveTo>
                  <a:pt x="9" y="14"/>
                </a:moveTo>
                <a:lnTo>
                  <a:pt x="33" y="18"/>
                </a:lnTo>
                <a:lnTo>
                  <a:pt x="51" y="12"/>
                </a:lnTo>
                <a:lnTo>
                  <a:pt x="49" y="3"/>
                </a:lnTo>
                <a:lnTo>
                  <a:pt x="22" y="0"/>
                </a:lnTo>
                <a:lnTo>
                  <a:pt x="8" y="2"/>
                </a:lnTo>
                <a:lnTo>
                  <a:pt x="0" y="5"/>
                </a:lnTo>
                <a:lnTo>
                  <a:pt x="0" y="9"/>
                </a:lnTo>
                <a:lnTo>
                  <a:pt x="9" y="1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177" name="Freeform 24"/>
          <p:cNvSpPr>
            <a:spLocks/>
          </p:cNvSpPr>
          <p:nvPr/>
        </p:nvSpPr>
        <p:spPr bwMode="auto">
          <a:xfrm>
            <a:off x="7597776" y="1017588"/>
            <a:ext cx="36513" cy="17463"/>
          </a:xfrm>
          <a:custGeom>
            <a:avLst/>
            <a:gdLst>
              <a:gd name="T0" fmla="*/ 1 w 155"/>
              <a:gd name="T1" fmla="*/ 9 h 81"/>
              <a:gd name="T2" fmla="*/ 87 w 155"/>
              <a:gd name="T3" fmla="*/ 56 h 81"/>
              <a:gd name="T4" fmla="*/ 155 w 155"/>
              <a:gd name="T5" fmla="*/ 81 h 81"/>
              <a:gd name="T6" fmla="*/ 90 w 155"/>
              <a:gd name="T7" fmla="*/ 36 h 81"/>
              <a:gd name="T8" fmla="*/ 7 w 155"/>
              <a:gd name="T9" fmla="*/ 0 h 81"/>
              <a:gd name="T10" fmla="*/ 0 w 155"/>
              <a:gd name="T11" fmla="*/ 4 h 81"/>
              <a:gd name="T12" fmla="*/ 1 w 155"/>
              <a:gd name="T13" fmla="*/ 9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5" h="81">
                <a:moveTo>
                  <a:pt x="1" y="9"/>
                </a:moveTo>
                <a:lnTo>
                  <a:pt x="87" y="56"/>
                </a:lnTo>
                <a:lnTo>
                  <a:pt x="155" y="81"/>
                </a:lnTo>
                <a:lnTo>
                  <a:pt x="90" y="36"/>
                </a:lnTo>
                <a:lnTo>
                  <a:pt x="7" y="0"/>
                </a:lnTo>
                <a:lnTo>
                  <a:pt x="0" y="4"/>
                </a:lnTo>
                <a:lnTo>
                  <a:pt x="1" y="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178" name="Freeform 25"/>
          <p:cNvSpPr>
            <a:spLocks/>
          </p:cNvSpPr>
          <p:nvPr/>
        </p:nvSpPr>
        <p:spPr bwMode="auto">
          <a:xfrm>
            <a:off x="6935788" y="1025525"/>
            <a:ext cx="84138" cy="11113"/>
          </a:xfrm>
          <a:custGeom>
            <a:avLst/>
            <a:gdLst>
              <a:gd name="T0" fmla="*/ 90 w 367"/>
              <a:gd name="T1" fmla="*/ 13 h 55"/>
              <a:gd name="T2" fmla="*/ 67 w 367"/>
              <a:gd name="T3" fmla="*/ 27 h 55"/>
              <a:gd name="T4" fmla="*/ 29 w 367"/>
              <a:gd name="T5" fmla="*/ 24 h 55"/>
              <a:gd name="T6" fmla="*/ 10 w 367"/>
              <a:gd name="T7" fmla="*/ 20 h 55"/>
              <a:gd name="T8" fmla="*/ 0 w 367"/>
              <a:gd name="T9" fmla="*/ 21 h 55"/>
              <a:gd name="T10" fmla="*/ 1 w 367"/>
              <a:gd name="T11" fmla="*/ 28 h 55"/>
              <a:gd name="T12" fmla="*/ 11 w 367"/>
              <a:gd name="T13" fmla="*/ 40 h 55"/>
              <a:gd name="T14" fmla="*/ 39 w 367"/>
              <a:gd name="T15" fmla="*/ 55 h 55"/>
              <a:gd name="T16" fmla="*/ 76 w 367"/>
              <a:gd name="T17" fmla="*/ 42 h 55"/>
              <a:gd name="T18" fmla="*/ 118 w 367"/>
              <a:gd name="T19" fmla="*/ 29 h 55"/>
              <a:gd name="T20" fmla="*/ 166 w 367"/>
              <a:gd name="T21" fmla="*/ 40 h 55"/>
              <a:gd name="T22" fmla="*/ 210 w 367"/>
              <a:gd name="T23" fmla="*/ 51 h 55"/>
              <a:gd name="T24" fmla="*/ 242 w 367"/>
              <a:gd name="T25" fmla="*/ 38 h 55"/>
              <a:gd name="T26" fmla="*/ 270 w 367"/>
              <a:gd name="T27" fmla="*/ 24 h 55"/>
              <a:gd name="T28" fmla="*/ 306 w 367"/>
              <a:gd name="T29" fmla="*/ 33 h 55"/>
              <a:gd name="T30" fmla="*/ 339 w 367"/>
              <a:gd name="T31" fmla="*/ 46 h 55"/>
              <a:gd name="T32" fmla="*/ 360 w 367"/>
              <a:gd name="T33" fmla="*/ 33 h 55"/>
              <a:gd name="T34" fmla="*/ 367 w 367"/>
              <a:gd name="T35" fmla="*/ 17 h 55"/>
              <a:gd name="T36" fmla="*/ 362 w 367"/>
              <a:gd name="T37" fmla="*/ 9 h 55"/>
              <a:gd name="T38" fmla="*/ 296 w 367"/>
              <a:gd name="T39" fmla="*/ 6 h 55"/>
              <a:gd name="T40" fmla="*/ 233 w 367"/>
              <a:gd name="T41" fmla="*/ 20 h 55"/>
              <a:gd name="T42" fmla="*/ 194 w 367"/>
              <a:gd name="T43" fmla="*/ 25 h 55"/>
              <a:gd name="T44" fmla="*/ 150 w 367"/>
              <a:gd name="T45" fmla="*/ 13 h 55"/>
              <a:gd name="T46" fmla="*/ 112 w 367"/>
              <a:gd name="T47" fmla="*/ 0 h 55"/>
              <a:gd name="T48" fmla="*/ 90 w 367"/>
              <a:gd name="T49" fmla="*/ 13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367" h="55">
                <a:moveTo>
                  <a:pt x="90" y="13"/>
                </a:moveTo>
                <a:lnTo>
                  <a:pt x="67" y="27"/>
                </a:lnTo>
                <a:lnTo>
                  <a:pt x="29" y="24"/>
                </a:lnTo>
                <a:lnTo>
                  <a:pt x="10" y="20"/>
                </a:lnTo>
                <a:lnTo>
                  <a:pt x="0" y="21"/>
                </a:lnTo>
                <a:lnTo>
                  <a:pt x="1" y="28"/>
                </a:lnTo>
                <a:lnTo>
                  <a:pt x="11" y="40"/>
                </a:lnTo>
                <a:lnTo>
                  <a:pt x="39" y="55"/>
                </a:lnTo>
                <a:lnTo>
                  <a:pt x="76" y="42"/>
                </a:lnTo>
                <a:lnTo>
                  <a:pt x="118" y="29"/>
                </a:lnTo>
                <a:lnTo>
                  <a:pt x="166" y="40"/>
                </a:lnTo>
                <a:lnTo>
                  <a:pt x="210" y="51"/>
                </a:lnTo>
                <a:lnTo>
                  <a:pt x="242" y="38"/>
                </a:lnTo>
                <a:lnTo>
                  <a:pt x="270" y="24"/>
                </a:lnTo>
                <a:lnTo>
                  <a:pt x="306" y="33"/>
                </a:lnTo>
                <a:lnTo>
                  <a:pt x="339" y="46"/>
                </a:lnTo>
                <a:lnTo>
                  <a:pt x="360" y="33"/>
                </a:lnTo>
                <a:lnTo>
                  <a:pt x="367" y="17"/>
                </a:lnTo>
                <a:lnTo>
                  <a:pt x="362" y="9"/>
                </a:lnTo>
                <a:lnTo>
                  <a:pt x="296" y="6"/>
                </a:lnTo>
                <a:lnTo>
                  <a:pt x="233" y="20"/>
                </a:lnTo>
                <a:lnTo>
                  <a:pt x="194" y="25"/>
                </a:lnTo>
                <a:lnTo>
                  <a:pt x="150" y="13"/>
                </a:lnTo>
                <a:lnTo>
                  <a:pt x="112" y="0"/>
                </a:lnTo>
                <a:lnTo>
                  <a:pt x="90" y="1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179" name="Freeform 26"/>
          <p:cNvSpPr>
            <a:spLocks/>
          </p:cNvSpPr>
          <p:nvPr/>
        </p:nvSpPr>
        <p:spPr bwMode="auto">
          <a:xfrm>
            <a:off x="7502526" y="1022350"/>
            <a:ext cx="23813" cy="14288"/>
          </a:xfrm>
          <a:custGeom>
            <a:avLst/>
            <a:gdLst>
              <a:gd name="T0" fmla="*/ 28 w 108"/>
              <a:gd name="T1" fmla="*/ 35 h 60"/>
              <a:gd name="T2" fmla="*/ 6 w 108"/>
              <a:gd name="T3" fmla="*/ 53 h 60"/>
              <a:gd name="T4" fmla="*/ 0 w 108"/>
              <a:gd name="T5" fmla="*/ 60 h 60"/>
              <a:gd name="T6" fmla="*/ 11 w 108"/>
              <a:gd name="T7" fmla="*/ 55 h 60"/>
              <a:gd name="T8" fmla="*/ 41 w 108"/>
              <a:gd name="T9" fmla="*/ 42 h 60"/>
              <a:gd name="T10" fmla="*/ 83 w 108"/>
              <a:gd name="T11" fmla="*/ 22 h 60"/>
              <a:gd name="T12" fmla="*/ 104 w 108"/>
              <a:gd name="T13" fmla="*/ 10 h 60"/>
              <a:gd name="T14" fmla="*/ 108 w 108"/>
              <a:gd name="T15" fmla="*/ 5 h 60"/>
              <a:gd name="T16" fmla="*/ 108 w 108"/>
              <a:gd name="T17" fmla="*/ 2 h 60"/>
              <a:gd name="T18" fmla="*/ 104 w 108"/>
              <a:gd name="T19" fmla="*/ 0 h 60"/>
              <a:gd name="T20" fmla="*/ 95 w 108"/>
              <a:gd name="T21" fmla="*/ 0 h 60"/>
              <a:gd name="T22" fmla="*/ 66 w 108"/>
              <a:gd name="T23" fmla="*/ 10 h 60"/>
              <a:gd name="T24" fmla="*/ 28 w 108"/>
              <a:gd name="T25" fmla="*/ 35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8" h="60">
                <a:moveTo>
                  <a:pt x="28" y="35"/>
                </a:moveTo>
                <a:lnTo>
                  <a:pt x="6" y="53"/>
                </a:lnTo>
                <a:lnTo>
                  <a:pt x="0" y="60"/>
                </a:lnTo>
                <a:lnTo>
                  <a:pt x="11" y="55"/>
                </a:lnTo>
                <a:lnTo>
                  <a:pt x="41" y="42"/>
                </a:lnTo>
                <a:lnTo>
                  <a:pt x="83" y="22"/>
                </a:lnTo>
                <a:lnTo>
                  <a:pt x="104" y="10"/>
                </a:lnTo>
                <a:lnTo>
                  <a:pt x="108" y="5"/>
                </a:lnTo>
                <a:lnTo>
                  <a:pt x="108" y="2"/>
                </a:lnTo>
                <a:lnTo>
                  <a:pt x="104" y="0"/>
                </a:lnTo>
                <a:lnTo>
                  <a:pt x="95" y="0"/>
                </a:lnTo>
                <a:lnTo>
                  <a:pt x="66" y="10"/>
                </a:lnTo>
                <a:lnTo>
                  <a:pt x="28" y="3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180" name="Freeform 27"/>
          <p:cNvSpPr>
            <a:spLocks/>
          </p:cNvSpPr>
          <p:nvPr/>
        </p:nvSpPr>
        <p:spPr bwMode="auto">
          <a:xfrm>
            <a:off x="7056438" y="1033463"/>
            <a:ext cx="14288" cy="14288"/>
          </a:xfrm>
          <a:custGeom>
            <a:avLst/>
            <a:gdLst>
              <a:gd name="T0" fmla="*/ 0 w 67"/>
              <a:gd name="T1" fmla="*/ 5 h 63"/>
              <a:gd name="T2" fmla="*/ 12 w 67"/>
              <a:gd name="T3" fmla="*/ 20 h 63"/>
              <a:gd name="T4" fmla="*/ 40 w 67"/>
              <a:gd name="T5" fmla="*/ 43 h 63"/>
              <a:gd name="T6" fmla="*/ 59 w 67"/>
              <a:gd name="T7" fmla="*/ 59 h 63"/>
              <a:gd name="T8" fmla="*/ 67 w 67"/>
              <a:gd name="T9" fmla="*/ 63 h 63"/>
              <a:gd name="T10" fmla="*/ 62 w 67"/>
              <a:gd name="T11" fmla="*/ 54 h 63"/>
              <a:gd name="T12" fmla="*/ 47 w 67"/>
              <a:gd name="T13" fmla="*/ 34 h 63"/>
              <a:gd name="T14" fmla="*/ 12 w 67"/>
              <a:gd name="T15" fmla="*/ 0 h 63"/>
              <a:gd name="T16" fmla="*/ 0 w 67"/>
              <a:gd name="T17" fmla="*/ 5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7" h="63">
                <a:moveTo>
                  <a:pt x="0" y="5"/>
                </a:moveTo>
                <a:lnTo>
                  <a:pt x="12" y="20"/>
                </a:lnTo>
                <a:lnTo>
                  <a:pt x="40" y="43"/>
                </a:lnTo>
                <a:lnTo>
                  <a:pt x="59" y="59"/>
                </a:lnTo>
                <a:lnTo>
                  <a:pt x="67" y="63"/>
                </a:lnTo>
                <a:lnTo>
                  <a:pt x="62" y="54"/>
                </a:lnTo>
                <a:lnTo>
                  <a:pt x="47" y="34"/>
                </a:lnTo>
                <a:lnTo>
                  <a:pt x="12" y="0"/>
                </a:lnTo>
                <a:lnTo>
                  <a:pt x="0" y="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181" name="Freeform 28"/>
          <p:cNvSpPr>
            <a:spLocks/>
          </p:cNvSpPr>
          <p:nvPr/>
        </p:nvSpPr>
        <p:spPr bwMode="auto">
          <a:xfrm>
            <a:off x="7639051" y="1038225"/>
            <a:ext cx="39688" cy="39688"/>
          </a:xfrm>
          <a:custGeom>
            <a:avLst/>
            <a:gdLst>
              <a:gd name="T0" fmla="*/ 76 w 175"/>
              <a:gd name="T1" fmla="*/ 89 h 179"/>
              <a:gd name="T2" fmla="*/ 141 w 175"/>
              <a:gd name="T3" fmla="*/ 153 h 179"/>
              <a:gd name="T4" fmla="*/ 175 w 175"/>
              <a:gd name="T5" fmla="*/ 179 h 179"/>
              <a:gd name="T6" fmla="*/ 157 w 175"/>
              <a:gd name="T7" fmla="*/ 153 h 179"/>
              <a:gd name="T8" fmla="*/ 99 w 175"/>
              <a:gd name="T9" fmla="*/ 89 h 179"/>
              <a:gd name="T10" fmla="*/ 35 w 175"/>
              <a:gd name="T11" fmla="*/ 26 h 179"/>
              <a:gd name="T12" fmla="*/ 0 w 175"/>
              <a:gd name="T13" fmla="*/ 0 h 179"/>
              <a:gd name="T14" fmla="*/ 18 w 175"/>
              <a:gd name="T15" fmla="*/ 26 h 179"/>
              <a:gd name="T16" fmla="*/ 76 w 175"/>
              <a:gd name="T17" fmla="*/ 89 h 1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75" h="179">
                <a:moveTo>
                  <a:pt x="76" y="89"/>
                </a:moveTo>
                <a:lnTo>
                  <a:pt x="141" y="153"/>
                </a:lnTo>
                <a:lnTo>
                  <a:pt x="175" y="179"/>
                </a:lnTo>
                <a:lnTo>
                  <a:pt x="157" y="153"/>
                </a:lnTo>
                <a:lnTo>
                  <a:pt x="99" y="89"/>
                </a:lnTo>
                <a:lnTo>
                  <a:pt x="35" y="26"/>
                </a:lnTo>
                <a:lnTo>
                  <a:pt x="0" y="0"/>
                </a:lnTo>
                <a:lnTo>
                  <a:pt x="18" y="26"/>
                </a:lnTo>
                <a:lnTo>
                  <a:pt x="76" y="8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182" name="Freeform 29"/>
          <p:cNvSpPr>
            <a:spLocks/>
          </p:cNvSpPr>
          <p:nvPr/>
        </p:nvSpPr>
        <p:spPr bwMode="auto">
          <a:xfrm>
            <a:off x="6176963" y="1042988"/>
            <a:ext cx="9525" cy="7938"/>
          </a:xfrm>
          <a:custGeom>
            <a:avLst/>
            <a:gdLst>
              <a:gd name="T0" fmla="*/ 0 w 40"/>
              <a:gd name="T1" fmla="*/ 18 h 38"/>
              <a:gd name="T2" fmla="*/ 1 w 40"/>
              <a:gd name="T3" fmla="*/ 32 h 38"/>
              <a:gd name="T4" fmla="*/ 20 w 40"/>
              <a:gd name="T5" fmla="*/ 38 h 38"/>
              <a:gd name="T6" fmla="*/ 39 w 40"/>
              <a:gd name="T7" fmla="*/ 32 h 38"/>
              <a:gd name="T8" fmla="*/ 40 w 40"/>
              <a:gd name="T9" fmla="*/ 18 h 38"/>
              <a:gd name="T10" fmla="*/ 29 w 40"/>
              <a:gd name="T11" fmla="*/ 6 h 38"/>
              <a:gd name="T12" fmla="*/ 20 w 40"/>
              <a:gd name="T13" fmla="*/ 0 h 38"/>
              <a:gd name="T14" fmla="*/ 11 w 40"/>
              <a:gd name="T15" fmla="*/ 6 h 38"/>
              <a:gd name="T16" fmla="*/ 0 w 40"/>
              <a:gd name="T17" fmla="*/ 18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0" h="38">
                <a:moveTo>
                  <a:pt x="0" y="18"/>
                </a:moveTo>
                <a:lnTo>
                  <a:pt x="1" y="32"/>
                </a:lnTo>
                <a:lnTo>
                  <a:pt x="20" y="38"/>
                </a:lnTo>
                <a:lnTo>
                  <a:pt x="39" y="32"/>
                </a:lnTo>
                <a:lnTo>
                  <a:pt x="40" y="18"/>
                </a:lnTo>
                <a:lnTo>
                  <a:pt x="29" y="6"/>
                </a:lnTo>
                <a:lnTo>
                  <a:pt x="20" y="0"/>
                </a:lnTo>
                <a:lnTo>
                  <a:pt x="11" y="6"/>
                </a:lnTo>
                <a:lnTo>
                  <a:pt x="0" y="1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183" name="Freeform 30"/>
          <p:cNvSpPr>
            <a:spLocks/>
          </p:cNvSpPr>
          <p:nvPr/>
        </p:nvSpPr>
        <p:spPr bwMode="auto">
          <a:xfrm>
            <a:off x="6105526" y="1047750"/>
            <a:ext cx="11113" cy="4763"/>
          </a:xfrm>
          <a:custGeom>
            <a:avLst/>
            <a:gdLst>
              <a:gd name="T0" fmla="*/ 9 w 51"/>
              <a:gd name="T1" fmla="*/ 13 h 17"/>
              <a:gd name="T2" fmla="*/ 33 w 51"/>
              <a:gd name="T3" fmla="*/ 17 h 17"/>
              <a:gd name="T4" fmla="*/ 51 w 51"/>
              <a:gd name="T5" fmla="*/ 11 h 17"/>
              <a:gd name="T6" fmla="*/ 49 w 51"/>
              <a:gd name="T7" fmla="*/ 2 h 17"/>
              <a:gd name="T8" fmla="*/ 22 w 51"/>
              <a:gd name="T9" fmla="*/ 0 h 17"/>
              <a:gd name="T10" fmla="*/ 7 w 51"/>
              <a:gd name="T11" fmla="*/ 1 h 17"/>
              <a:gd name="T12" fmla="*/ 0 w 51"/>
              <a:gd name="T13" fmla="*/ 4 h 17"/>
              <a:gd name="T14" fmla="*/ 0 w 51"/>
              <a:gd name="T15" fmla="*/ 9 h 17"/>
              <a:gd name="T16" fmla="*/ 9 w 51"/>
              <a:gd name="T17" fmla="*/ 13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1" h="17">
                <a:moveTo>
                  <a:pt x="9" y="13"/>
                </a:moveTo>
                <a:lnTo>
                  <a:pt x="33" y="17"/>
                </a:lnTo>
                <a:lnTo>
                  <a:pt x="51" y="11"/>
                </a:lnTo>
                <a:lnTo>
                  <a:pt x="49" y="2"/>
                </a:lnTo>
                <a:lnTo>
                  <a:pt x="22" y="0"/>
                </a:lnTo>
                <a:lnTo>
                  <a:pt x="7" y="1"/>
                </a:lnTo>
                <a:lnTo>
                  <a:pt x="0" y="4"/>
                </a:lnTo>
                <a:lnTo>
                  <a:pt x="0" y="9"/>
                </a:lnTo>
                <a:lnTo>
                  <a:pt x="9" y="1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184" name="Freeform 31"/>
          <p:cNvSpPr>
            <a:spLocks/>
          </p:cNvSpPr>
          <p:nvPr/>
        </p:nvSpPr>
        <p:spPr bwMode="auto">
          <a:xfrm>
            <a:off x="6046788" y="1057275"/>
            <a:ext cx="23813" cy="15875"/>
          </a:xfrm>
          <a:custGeom>
            <a:avLst/>
            <a:gdLst>
              <a:gd name="T0" fmla="*/ 56 w 107"/>
              <a:gd name="T1" fmla="*/ 21 h 65"/>
              <a:gd name="T2" fmla="*/ 39 w 107"/>
              <a:gd name="T3" fmla="*/ 35 h 65"/>
              <a:gd name="T4" fmla="*/ 20 w 107"/>
              <a:gd name="T5" fmla="*/ 33 h 65"/>
              <a:gd name="T6" fmla="*/ 5 w 107"/>
              <a:gd name="T7" fmla="*/ 29 h 65"/>
              <a:gd name="T8" fmla="*/ 0 w 107"/>
              <a:gd name="T9" fmla="*/ 42 h 65"/>
              <a:gd name="T10" fmla="*/ 21 w 107"/>
              <a:gd name="T11" fmla="*/ 65 h 65"/>
              <a:gd name="T12" fmla="*/ 56 w 107"/>
              <a:gd name="T13" fmla="*/ 44 h 65"/>
              <a:gd name="T14" fmla="*/ 74 w 107"/>
              <a:gd name="T15" fmla="*/ 31 h 65"/>
              <a:gd name="T16" fmla="*/ 94 w 107"/>
              <a:gd name="T17" fmla="*/ 35 h 65"/>
              <a:gd name="T18" fmla="*/ 103 w 107"/>
              <a:gd name="T19" fmla="*/ 39 h 65"/>
              <a:gd name="T20" fmla="*/ 107 w 107"/>
              <a:gd name="T21" fmla="*/ 39 h 65"/>
              <a:gd name="T22" fmla="*/ 107 w 107"/>
              <a:gd name="T23" fmla="*/ 34 h 65"/>
              <a:gd name="T24" fmla="*/ 103 w 107"/>
              <a:gd name="T25" fmla="*/ 26 h 65"/>
              <a:gd name="T26" fmla="*/ 78 w 107"/>
              <a:gd name="T27" fmla="*/ 0 h 65"/>
              <a:gd name="T28" fmla="*/ 56 w 107"/>
              <a:gd name="T29" fmla="*/ 21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07" h="65">
                <a:moveTo>
                  <a:pt x="56" y="21"/>
                </a:moveTo>
                <a:lnTo>
                  <a:pt x="39" y="35"/>
                </a:lnTo>
                <a:lnTo>
                  <a:pt x="20" y="33"/>
                </a:lnTo>
                <a:lnTo>
                  <a:pt x="5" y="29"/>
                </a:lnTo>
                <a:lnTo>
                  <a:pt x="0" y="42"/>
                </a:lnTo>
                <a:lnTo>
                  <a:pt x="21" y="65"/>
                </a:lnTo>
                <a:lnTo>
                  <a:pt x="56" y="44"/>
                </a:lnTo>
                <a:lnTo>
                  <a:pt x="74" y="31"/>
                </a:lnTo>
                <a:lnTo>
                  <a:pt x="94" y="35"/>
                </a:lnTo>
                <a:lnTo>
                  <a:pt x="103" y="39"/>
                </a:lnTo>
                <a:lnTo>
                  <a:pt x="107" y="39"/>
                </a:lnTo>
                <a:lnTo>
                  <a:pt x="107" y="34"/>
                </a:lnTo>
                <a:lnTo>
                  <a:pt x="103" y="26"/>
                </a:lnTo>
                <a:lnTo>
                  <a:pt x="78" y="0"/>
                </a:lnTo>
                <a:lnTo>
                  <a:pt x="56" y="2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185" name="Freeform 32"/>
          <p:cNvSpPr>
            <a:spLocks/>
          </p:cNvSpPr>
          <p:nvPr/>
        </p:nvSpPr>
        <p:spPr bwMode="auto">
          <a:xfrm>
            <a:off x="6865938" y="1057275"/>
            <a:ext cx="19050" cy="22225"/>
          </a:xfrm>
          <a:custGeom>
            <a:avLst/>
            <a:gdLst>
              <a:gd name="T0" fmla="*/ 0 w 87"/>
              <a:gd name="T1" fmla="*/ 21 h 97"/>
              <a:gd name="T2" fmla="*/ 0 w 87"/>
              <a:gd name="T3" fmla="*/ 65 h 97"/>
              <a:gd name="T4" fmla="*/ 55 w 87"/>
              <a:gd name="T5" fmla="*/ 95 h 97"/>
              <a:gd name="T6" fmla="*/ 83 w 87"/>
              <a:gd name="T7" fmla="*/ 97 h 97"/>
              <a:gd name="T8" fmla="*/ 87 w 87"/>
              <a:gd name="T9" fmla="*/ 86 h 97"/>
              <a:gd name="T10" fmla="*/ 69 w 87"/>
              <a:gd name="T11" fmla="*/ 72 h 97"/>
              <a:gd name="T12" fmla="*/ 40 w 87"/>
              <a:gd name="T13" fmla="*/ 66 h 97"/>
              <a:gd name="T14" fmla="*/ 19 w 87"/>
              <a:gd name="T15" fmla="*/ 57 h 97"/>
              <a:gd name="T16" fmla="*/ 20 w 87"/>
              <a:gd name="T17" fmla="*/ 33 h 97"/>
              <a:gd name="T18" fmla="*/ 25 w 87"/>
              <a:gd name="T19" fmla="*/ 10 h 97"/>
              <a:gd name="T20" fmla="*/ 22 w 87"/>
              <a:gd name="T21" fmla="*/ 0 h 97"/>
              <a:gd name="T22" fmla="*/ 13 w 87"/>
              <a:gd name="T23" fmla="*/ 4 h 97"/>
              <a:gd name="T24" fmla="*/ 0 w 87"/>
              <a:gd name="T25" fmla="*/ 21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7" h="97">
                <a:moveTo>
                  <a:pt x="0" y="21"/>
                </a:moveTo>
                <a:lnTo>
                  <a:pt x="0" y="65"/>
                </a:lnTo>
                <a:lnTo>
                  <a:pt x="55" y="95"/>
                </a:lnTo>
                <a:lnTo>
                  <a:pt x="83" y="97"/>
                </a:lnTo>
                <a:lnTo>
                  <a:pt x="87" y="86"/>
                </a:lnTo>
                <a:lnTo>
                  <a:pt x="69" y="72"/>
                </a:lnTo>
                <a:lnTo>
                  <a:pt x="40" y="66"/>
                </a:lnTo>
                <a:lnTo>
                  <a:pt x="19" y="57"/>
                </a:lnTo>
                <a:lnTo>
                  <a:pt x="20" y="33"/>
                </a:lnTo>
                <a:lnTo>
                  <a:pt x="25" y="10"/>
                </a:lnTo>
                <a:lnTo>
                  <a:pt x="22" y="0"/>
                </a:lnTo>
                <a:lnTo>
                  <a:pt x="13" y="4"/>
                </a:lnTo>
                <a:lnTo>
                  <a:pt x="0" y="2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186" name="Freeform 33"/>
          <p:cNvSpPr>
            <a:spLocks/>
          </p:cNvSpPr>
          <p:nvPr/>
        </p:nvSpPr>
        <p:spPr bwMode="auto">
          <a:xfrm>
            <a:off x="7497763" y="1058863"/>
            <a:ext cx="65088" cy="28575"/>
          </a:xfrm>
          <a:custGeom>
            <a:avLst/>
            <a:gdLst>
              <a:gd name="T0" fmla="*/ 0 w 287"/>
              <a:gd name="T1" fmla="*/ 23 h 131"/>
              <a:gd name="T2" fmla="*/ 33 w 287"/>
              <a:gd name="T3" fmla="*/ 86 h 131"/>
              <a:gd name="T4" fmla="*/ 107 w 287"/>
              <a:gd name="T5" fmla="*/ 99 h 131"/>
              <a:gd name="T6" fmla="*/ 152 w 287"/>
              <a:gd name="T7" fmla="*/ 99 h 131"/>
              <a:gd name="T8" fmla="*/ 196 w 287"/>
              <a:gd name="T9" fmla="*/ 114 h 131"/>
              <a:gd name="T10" fmla="*/ 239 w 287"/>
              <a:gd name="T11" fmla="*/ 131 h 131"/>
              <a:gd name="T12" fmla="*/ 270 w 287"/>
              <a:gd name="T13" fmla="*/ 114 h 131"/>
              <a:gd name="T14" fmla="*/ 283 w 287"/>
              <a:gd name="T15" fmla="*/ 100 h 131"/>
              <a:gd name="T16" fmla="*/ 287 w 287"/>
              <a:gd name="T17" fmla="*/ 93 h 131"/>
              <a:gd name="T18" fmla="*/ 279 w 287"/>
              <a:gd name="T19" fmla="*/ 94 h 131"/>
              <a:gd name="T20" fmla="*/ 259 w 287"/>
              <a:gd name="T21" fmla="*/ 101 h 131"/>
              <a:gd name="T22" fmla="*/ 222 w 287"/>
              <a:gd name="T23" fmla="*/ 103 h 131"/>
              <a:gd name="T24" fmla="*/ 187 w 287"/>
              <a:gd name="T25" fmla="*/ 88 h 131"/>
              <a:gd name="T26" fmla="*/ 154 w 287"/>
              <a:gd name="T27" fmla="*/ 73 h 131"/>
              <a:gd name="T28" fmla="*/ 116 w 287"/>
              <a:gd name="T29" fmla="*/ 74 h 131"/>
              <a:gd name="T30" fmla="*/ 54 w 287"/>
              <a:gd name="T31" fmla="*/ 71 h 131"/>
              <a:gd name="T32" fmla="*/ 13 w 287"/>
              <a:gd name="T33" fmla="*/ 20 h 131"/>
              <a:gd name="T34" fmla="*/ 7 w 287"/>
              <a:gd name="T35" fmla="*/ 5 h 131"/>
              <a:gd name="T36" fmla="*/ 3 w 287"/>
              <a:gd name="T37" fmla="*/ 0 h 131"/>
              <a:gd name="T38" fmla="*/ 1 w 287"/>
              <a:gd name="T39" fmla="*/ 6 h 131"/>
              <a:gd name="T40" fmla="*/ 0 w 287"/>
              <a:gd name="T41" fmla="*/ 23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87" h="131">
                <a:moveTo>
                  <a:pt x="0" y="23"/>
                </a:moveTo>
                <a:lnTo>
                  <a:pt x="33" y="86"/>
                </a:lnTo>
                <a:lnTo>
                  <a:pt x="107" y="99"/>
                </a:lnTo>
                <a:lnTo>
                  <a:pt x="152" y="99"/>
                </a:lnTo>
                <a:lnTo>
                  <a:pt x="196" y="114"/>
                </a:lnTo>
                <a:lnTo>
                  <a:pt x="239" y="131"/>
                </a:lnTo>
                <a:lnTo>
                  <a:pt x="270" y="114"/>
                </a:lnTo>
                <a:lnTo>
                  <a:pt x="283" y="100"/>
                </a:lnTo>
                <a:lnTo>
                  <a:pt x="287" y="93"/>
                </a:lnTo>
                <a:lnTo>
                  <a:pt x="279" y="94"/>
                </a:lnTo>
                <a:lnTo>
                  <a:pt x="259" y="101"/>
                </a:lnTo>
                <a:lnTo>
                  <a:pt x="222" y="103"/>
                </a:lnTo>
                <a:lnTo>
                  <a:pt x="187" y="88"/>
                </a:lnTo>
                <a:lnTo>
                  <a:pt x="154" y="73"/>
                </a:lnTo>
                <a:lnTo>
                  <a:pt x="116" y="74"/>
                </a:lnTo>
                <a:lnTo>
                  <a:pt x="54" y="71"/>
                </a:lnTo>
                <a:lnTo>
                  <a:pt x="13" y="20"/>
                </a:lnTo>
                <a:lnTo>
                  <a:pt x="7" y="5"/>
                </a:lnTo>
                <a:lnTo>
                  <a:pt x="3" y="0"/>
                </a:lnTo>
                <a:lnTo>
                  <a:pt x="1" y="6"/>
                </a:lnTo>
                <a:lnTo>
                  <a:pt x="0" y="2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187" name="Freeform 34"/>
          <p:cNvSpPr>
            <a:spLocks/>
          </p:cNvSpPr>
          <p:nvPr/>
        </p:nvSpPr>
        <p:spPr bwMode="auto">
          <a:xfrm>
            <a:off x="6213476" y="1065213"/>
            <a:ext cx="20638" cy="11113"/>
          </a:xfrm>
          <a:custGeom>
            <a:avLst/>
            <a:gdLst>
              <a:gd name="T0" fmla="*/ 0 w 90"/>
              <a:gd name="T1" fmla="*/ 0 h 50"/>
              <a:gd name="T2" fmla="*/ 14 w 90"/>
              <a:gd name="T3" fmla="*/ 16 h 50"/>
              <a:gd name="T4" fmla="*/ 45 w 90"/>
              <a:gd name="T5" fmla="*/ 36 h 50"/>
              <a:gd name="T6" fmla="*/ 76 w 90"/>
              <a:gd name="T7" fmla="*/ 50 h 50"/>
              <a:gd name="T8" fmla="*/ 90 w 90"/>
              <a:gd name="T9" fmla="*/ 50 h 50"/>
              <a:gd name="T10" fmla="*/ 76 w 90"/>
              <a:gd name="T11" fmla="*/ 34 h 50"/>
              <a:gd name="T12" fmla="*/ 45 w 90"/>
              <a:gd name="T13" fmla="*/ 14 h 50"/>
              <a:gd name="T14" fmla="*/ 14 w 90"/>
              <a:gd name="T15" fmla="*/ 0 h 50"/>
              <a:gd name="T16" fmla="*/ 0 w 90"/>
              <a:gd name="T17" fmla="*/ 0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0" h="50">
                <a:moveTo>
                  <a:pt x="0" y="0"/>
                </a:moveTo>
                <a:lnTo>
                  <a:pt x="14" y="16"/>
                </a:lnTo>
                <a:lnTo>
                  <a:pt x="45" y="36"/>
                </a:lnTo>
                <a:lnTo>
                  <a:pt x="76" y="50"/>
                </a:lnTo>
                <a:lnTo>
                  <a:pt x="90" y="50"/>
                </a:lnTo>
                <a:lnTo>
                  <a:pt x="76" y="34"/>
                </a:lnTo>
                <a:lnTo>
                  <a:pt x="45" y="14"/>
                </a:lnTo>
                <a:lnTo>
                  <a:pt x="14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188" name="Freeform 35"/>
          <p:cNvSpPr>
            <a:spLocks/>
          </p:cNvSpPr>
          <p:nvPr/>
        </p:nvSpPr>
        <p:spPr bwMode="auto">
          <a:xfrm>
            <a:off x="7456488" y="1063625"/>
            <a:ext cx="14288" cy="14288"/>
          </a:xfrm>
          <a:custGeom>
            <a:avLst/>
            <a:gdLst>
              <a:gd name="T0" fmla="*/ 20 w 67"/>
              <a:gd name="T1" fmla="*/ 34 h 64"/>
              <a:gd name="T2" fmla="*/ 4 w 67"/>
              <a:gd name="T3" fmla="*/ 55 h 64"/>
              <a:gd name="T4" fmla="*/ 0 w 67"/>
              <a:gd name="T5" fmla="*/ 64 h 64"/>
              <a:gd name="T6" fmla="*/ 8 w 67"/>
              <a:gd name="T7" fmla="*/ 59 h 64"/>
              <a:gd name="T8" fmla="*/ 29 w 67"/>
              <a:gd name="T9" fmla="*/ 43 h 64"/>
              <a:gd name="T10" fmla="*/ 55 w 67"/>
              <a:gd name="T11" fmla="*/ 20 h 64"/>
              <a:gd name="T12" fmla="*/ 67 w 67"/>
              <a:gd name="T13" fmla="*/ 5 h 64"/>
              <a:gd name="T14" fmla="*/ 54 w 67"/>
              <a:gd name="T15" fmla="*/ 0 h 64"/>
              <a:gd name="T16" fmla="*/ 20 w 67"/>
              <a:gd name="T17" fmla="*/ 3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7" h="64">
                <a:moveTo>
                  <a:pt x="20" y="34"/>
                </a:moveTo>
                <a:lnTo>
                  <a:pt x="4" y="55"/>
                </a:lnTo>
                <a:lnTo>
                  <a:pt x="0" y="64"/>
                </a:lnTo>
                <a:lnTo>
                  <a:pt x="8" y="59"/>
                </a:lnTo>
                <a:lnTo>
                  <a:pt x="29" y="43"/>
                </a:lnTo>
                <a:lnTo>
                  <a:pt x="55" y="20"/>
                </a:lnTo>
                <a:lnTo>
                  <a:pt x="67" y="5"/>
                </a:lnTo>
                <a:lnTo>
                  <a:pt x="54" y="0"/>
                </a:lnTo>
                <a:lnTo>
                  <a:pt x="20" y="3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189" name="Freeform 36"/>
          <p:cNvSpPr>
            <a:spLocks/>
          </p:cNvSpPr>
          <p:nvPr/>
        </p:nvSpPr>
        <p:spPr bwMode="auto">
          <a:xfrm>
            <a:off x="6900863" y="1069975"/>
            <a:ext cx="11113" cy="17463"/>
          </a:xfrm>
          <a:custGeom>
            <a:avLst/>
            <a:gdLst>
              <a:gd name="T0" fmla="*/ 5 w 50"/>
              <a:gd name="T1" fmla="*/ 25 h 79"/>
              <a:gd name="T2" fmla="*/ 0 w 50"/>
              <a:gd name="T3" fmla="*/ 50 h 79"/>
              <a:gd name="T4" fmla="*/ 11 w 50"/>
              <a:gd name="T5" fmla="*/ 50 h 79"/>
              <a:gd name="T6" fmla="*/ 28 w 50"/>
              <a:gd name="T7" fmla="*/ 49 h 79"/>
              <a:gd name="T8" fmla="*/ 34 w 50"/>
              <a:gd name="T9" fmla="*/ 63 h 79"/>
              <a:gd name="T10" fmla="*/ 38 w 50"/>
              <a:gd name="T11" fmla="*/ 79 h 79"/>
              <a:gd name="T12" fmla="*/ 47 w 50"/>
              <a:gd name="T13" fmla="*/ 77 h 79"/>
              <a:gd name="T14" fmla="*/ 50 w 50"/>
              <a:gd name="T15" fmla="*/ 58 h 79"/>
              <a:gd name="T16" fmla="*/ 38 w 50"/>
              <a:gd name="T17" fmla="*/ 27 h 79"/>
              <a:gd name="T18" fmla="*/ 27 w 50"/>
              <a:gd name="T19" fmla="*/ 7 h 79"/>
              <a:gd name="T20" fmla="*/ 20 w 50"/>
              <a:gd name="T21" fmla="*/ 0 h 79"/>
              <a:gd name="T22" fmla="*/ 13 w 50"/>
              <a:gd name="T23" fmla="*/ 6 h 79"/>
              <a:gd name="T24" fmla="*/ 5 w 50"/>
              <a:gd name="T25" fmla="*/ 25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0" h="79">
                <a:moveTo>
                  <a:pt x="5" y="25"/>
                </a:moveTo>
                <a:lnTo>
                  <a:pt x="0" y="50"/>
                </a:lnTo>
                <a:lnTo>
                  <a:pt x="11" y="50"/>
                </a:lnTo>
                <a:lnTo>
                  <a:pt x="28" y="49"/>
                </a:lnTo>
                <a:lnTo>
                  <a:pt x="34" y="63"/>
                </a:lnTo>
                <a:lnTo>
                  <a:pt x="38" y="79"/>
                </a:lnTo>
                <a:lnTo>
                  <a:pt x="47" y="77"/>
                </a:lnTo>
                <a:lnTo>
                  <a:pt x="50" y="58"/>
                </a:lnTo>
                <a:lnTo>
                  <a:pt x="38" y="27"/>
                </a:lnTo>
                <a:lnTo>
                  <a:pt x="27" y="7"/>
                </a:lnTo>
                <a:lnTo>
                  <a:pt x="20" y="0"/>
                </a:lnTo>
                <a:lnTo>
                  <a:pt x="13" y="6"/>
                </a:lnTo>
                <a:lnTo>
                  <a:pt x="5" y="2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190" name="Freeform 37"/>
          <p:cNvSpPr>
            <a:spLocks/>
          </p:cNvSpPr>
          <p:nvPr/>
        </p:nvSpPr>
        <p:spPr bwMode="auto">
          <a:xfrm>
            <a:off x="6921501" y="1074738"/>
            <a:ext cx="52388" cy="20638"/>
          </a:xfrm>
          <a:custGeom>
            <a:avLst/>
            <a:gdLst>
              <a:gd name="T0" fmla="*/ 212 w 230"/>
              <a:gd name="T1" fmla="*/ 29 h 91"/>
              <a:gd name="T2" fmla="*/ 210 w 230"/>
              <a:gd name="T3" fmla="*/ 57 h 91"/>
              <a:gd name="T4" fmla="*/ 201 w 230"/>
              <a:gd name="T5" fmla="*/ 69 h 91"/>
              <a:gd name="T6" fmla="*/ 181 w 230"/>
              <a:gd name="T7" fmla="*/ 64 h 91"/>
              <a:gd name="T8" fmla="*/ 143 w 230"/>
              <a:gd name="T9" fmla="*/ 45 h 91"/>
              <a:gd name="T10" fmla="*/ 50 w 230"/>
              <a:gd name="T11" fmla="*/ 14 h 91"/>
              <a:gd name="T12" fmla="*/ 0 w 230"/>
              <a:gd name="T13" fmla="*/ 32 h 91"/>
              <a:gd name="T14" fmla="*/ 2 w 230"/>
              <a:gd name="T15" fmla="*/ 43 h 91"/>
              <a:gd name="T16" fmla="*/ 29 w 230"/>
              <a:gd name="T17" fmla="*/ 41 h 91"/>
              <a:gd name="T18" fmla="*/ 79 w 230"/>
              <a:gd name="T19" fmla="*/ 44 h 91"/>
              <a:gd name="T20" fmla="*/ 140 w 230"/>
              <a:gd name="T21" fmla="*/ 65 h 91"/>
              <a:gd name="T22" fmla="*/ 201 w 230"/>
              <a:gd name="T23" fmla="*/ 91 h 91"/>
              <a:gd name="T24" fmla="*/ 223 w 230"/>
              <a:gd name="T25" fmla="*/ 70 h 91"/>
              <a:gd name="T26" fmla="*/ 230 w 230"/>
              <a:gd name="T27" fmla="*/ 37 h 91"/>
              <a:gd name="T28" fmla="*/ 225 w 230"/>
              <a:gd name="T29" fmla="*/ 7 h 91"/>
              <a:gd name="T30" fmla="*/ 221 w 230"/>
              <a:gd name="T31" fmla="*/ 0 h 91"/>
              <a:gd name="T32" fmla="*/ 216 w 230"/>
              <a:gd name="T33" fmla="*/ 1 h 91"/>
              <a:gd name="T34" fmla="*/ 213 w 230"/>
              <a:gd name="T35" fmla="*/ 12 h 91"/>
              <a:gd name="T36" fmla="*/ 212 w 230"/>
              <a:gd name="T37" fmla="*/ 29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30" h="91">
                <a:moveTo>
                  <a:pt x="212" y="29"/>
                </a:moveTo>
                <a:lnTo>
                  <a:pt x="210" y="57"/>
                </a:lnTo>
                <a:lnTo>
                  <a:pt x="201" y="69"/>
                </a:lnTo>
                <a:lnTo>
                  <a:pt x="181" y="64"/>
                </a:lnTo>
                <a:lnTo>
                  <a:pt x="143" y="45"/>
                </a:lnTo>
                <a:lnTo>
                  <a:pt x="50" y="14"/>
                </a:lnTo>
                <a:lnTo>
                  <a:pt x="0" y="32"/>
                </a:lnTo>
                <a:lnTo>
                  <a:pt x="2" y="43"/>
                </a:lnTo>
                <a:lnTo>
                  <a:pt x="29" y="41"/>
                </a:lnTo>
                <a:lnTo>
                  <a:pt x="79" y="44"/>
                </a:lnTo>
                <a:lnTo>
                  <a:pt x="140" y="65"/>
                </a:lnTo>
                <a:lnTo>
                  <a:pt x="201" y="91"/>
                </a:lnTo>
                <a:lnTo>
                  <a:pt x="223" y="70"/>
                </a:lnTo>
                <a:lnTo>
                  <a:pt x="230" y="37"/>
                </a:lnTo>
                <a:lnTo>
                  <a:pt x="225" y="7"/>
                </a:lnTo>
                <a:lnTo>
                  <a:pt x="221" y="0"/>
                </a:lnTo>
                <a:lnTo>
                  <a:pt x="216" y="1"/>
                </a:lnTo>
                <a:lnTo>
                  <a:pt x="213" y="12"/>
                </a:lnTo>
                <a:lnTo>
                  <a:pt x="212" y="2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191" name="Freeform 38"/>
          <p:cNvSpPr>
            <a:spLocks/>
          </p:cNvSpPr>
          <p:nvPr/>
        </p:nvSpPr>
        <p:spPr bwMode="auto">
          <a:xfrm>
            <a:off x="6018213" y="1079500"/>
            <a:ext cx="25400" cy="17463"/>
          </a:xfrm>
          <a:custGeom>
            <a:avLst/>
            <a:gdLst>
              <a:gd name="T0" fmla="*/ 54 w 107"/>
              <a:gd name="T1" fmla="*/ 26 h 80"/>
              <a:gd name="T2" fmla="*/ 69 w 107"/>
              <a:gd name="T3" fmla="*/ 46 h 80"/>
              <a:gd name="T4" fmla="*/ 71 w 107"/>
              <a:gd name="T5" fmla="*/ 58 h 80"/>
              <a:gd name="T6" fmla="*/ 59 w 107"/>
              <a:gd name="T7" fmla="*/ 64 h 80"/>
              <a:gd name="T8" fmla="*/ 32 w 107"/>
              <a:gd name="T9" fmla="*/ 66 h 80"/>
              <a:gd name="T10" fmla="*/ 10 w 107"/>
              <a:gd name="T11" fmla="*/ 68 h 80"/>
              <a:gd name="T12" fmla="*/ 0 w 107"/>
              <a:gd name="T13" fmla="*/ 71 h 80"/>
              <a:gd name="T14" fmla="*/ 2 w 107"/>
              <a:gd name="T15" fmla="*/ 75 h 80"/>
              <a:gd name="T16" fmla="*/ 16 w 107"/>
              <a:gd name="T17" fmla="*/ 79 h 80"/>
              <a:gd name="T18" fmla="*/ 54 w 107"/>
              <a:gd name="T19" fmla="*/ 80 h 80"/>
              <a:gd name="T20" fmla="*/ 88 w 107"/>
              <a:gd name="T21" fmla="*/ 70 h 80"/>
              <a:gd name="T22" fmla="*/ 107 w 107"/>
              <a:gd name="T23" fmla="*/ 49 h 80"/>
              <a:gd name="T24" fmla="*/ 72 w 107"/>
              <a:gd name="T25" fmla="*/ 21 h 80"/>
              <a:gd name="T26" fmla="*/ 47 w 107"/>
              <a:gd name="T27" fmla="*/ 4 h 80"/>
              <a:gd name="T28" fmla="*/ 35 w 107"/>
              <a:gd name="T29" fmla="*/ 0 h 80"/>
              <a:gd name="T30" fmla="*/ 39 w 107"/>
              <a:gd name="T31" fmla="*/ 7 h 80"/>
              <a:gd name="T32" fmla="*/ 54 w 107"/>
              <a:gd name="T33" fmla="*/ 26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07" h="80">
                <a:moveTo>
                  <a:pt x="54" y="26"/>
                </a:moveTo>
                <a:lnTo>
                  <a:pt x="69" y="46"/>
                </a:lnTo>
                <a:lnTo>
                  <a:pt x="71" y="58"/>
                </a:lnTo>
                <a:lnTo>
                  <a:pt x="59" y="64"/>
                </a:lnTo>
                <a:lnTo>
                  <a:pt x="32" y="66"/>
                </a:lnTo>
                <a:lnTo>
                  <a:pt x="10" y="68"/>
                </a:lnTo>
                <a:lnTo>
                  <a:pt x="0" y="71"/>
                </a:lnTo>
                <a:lnTo>
                  <a:pt x="2" y="75"/>
                </a:lnTo>
                <a:lnTo>
                  <a:pt x="16" y="79"/>
                </a:lnTo>
                <a:lnTo>
                  <a:pt x="54" y="80"/>
                </a:lnTo>
                <a:lnTo>
                  <a:pt x="88" y="70"/>
                </a:lnTo>
                <a:lnTo>
                  <a:pt x="107" y="49"/>
                </a:lnTo>
                <a:lnTo>
                  <a:pt x="72" y="21"/>
                </a:lnTo>
                <a:lnTo>
                  <a:pt x="47" y="4"/>
                </a:lnTo>
                <a:lnTo>
                  <a:pt x="35" y="0"/>
                </a:lnTo>
                <a:lnTo>
                  <a:pt x="39" y="7"/>
                </a:lnTo>
                <a:lnTo>
                  <a:pt x="54" y="2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192" name="Freeform 39"/>
          <p:cNvSpPr>
            <a:spLocks/>
          </p:cNvSpPr>
          <p:nvPr/>
        </p:nvSpPr>
        <p:spPr bwMode="auto">
          <a:xfrm>
            <a:off x="6240463" y="1077913"/>
            <a:ext cx="33338" cy="34925"/>
          </a:xfrm>
          <a:custGeom>
            <a:avLst/>
            <a:gdLst>
              <a:gd name="T0" fmla="*/ 65 w 152"/>
              <a:gd name="T1" fmla="*/ 78 h 156"/>
              <a:gd name="T2" fmla="*/ 122 w 152"/>
              <a:gd name="T3" fmla="*/ 133 h 156"/>
              <a:gd name="T4" fmla="*/ 152 w 152"/>
              <a:gd name="T5" fmla="*/ 156 h 156"/>
              <a:gd name="T6" fmla="*/ 139 w 152"/>
              <a:gd name="T7" fmla="*/ 133 h 156"/>
              <a:gd name="T8" fmla="*/ 88 w 152"/>
              <a:gd name="T9" fmla="*/ 78 h 156"/>
              <a:gd name="T10" fmla="*/ 31 w 152"/>
              <a:gd name="T11" fmla="*/ 23 h 156"/>
              <a:gd name="T12" fmla="*/ 0 w 152"/>
              <a:gd name="T13" fmla="*/ 0 h 156"/>
              <a:gd name="T14" fmla="*/ 15 w 152"/>
              <a:gd name="T15" fmla="*/ 23 h 156"/>
              <a:gd name="T16" fmla="*/ 65 w 152"/>
              <a:gd name="T17" fmla="*/ 78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2" h="156">
                <a:moveTo>
                  <a:pt x="65" y="78"/>
                </a:moveTo>
                <a:lnTo>
                  <a:pt x="122" y="133"/>
                </a:lnTo>
                <a:lnTo>
                  <a:pt x="152" y="156"/>
                </a:lnTo>
                <a:lnTo>
                  <a:pt x="139" y="133"/>
                </a:lnTo>
                <a:lnTo>
                  <a:pt x="88" y="78"/>
                </a:lnTo>
                <a:lnTo>
                  <a:pt x="31" y="23"/>
                </a:lnTo>
                <a:lnTo>
                  <a:pt x="0" y="0"/>
                </a:lnTo>
                <a:lnTo>
                  <a:pt x="15" y="23"/>
                </a:lnTo>
                <a:lnTo>
                  <a:pt x="65" y="7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193" name="Freeform 40"/>
          <p:cNvSpPr>
            <a:spLocks/>
          </p:cNvSpPr>
          <p:nvPr/>
        </p:nvSpPr>
        <p:spPr bwMode="auto">
          <a:xfrm>
            <a:off x="7437438" y="1082675"/>
            <a:ext cx="17463" cy="28575"/>
          </a:xfrm>
          <a:custGeom>
            <a:avLst/>
            <a:gdLst>
              <a:gd name="T0" fmla="*/ 29 w 77"/>
              <a:gd name="T1" fmla="*/ 57 h 124"/>
              <a:gd name="T2" fmla="*/ 5 w 77"/>
              <a:gd name="T3" fmla="*/ 99 h 124"/>
              <a:gd name="T4" fmla="*/ 0 w 77"/>
              <a:gd name="T5" fmla="*/ 124 h 124"/>
              <a:gd name="T6" fmla="*/ 17 w 77"/>
              <a:gd name="T7" fmla="*/ 111 h 124"/>
              <a:gd name="T8" fmla="*/ 49 w 77"/>
              <a:gd name="T9" fmla="*/ 66 h 124"/>
              <a:gd name="T10" fmla="*/ 73 w 77"/>
              <a:gd name="T11" fmla="*/ 18 h 124"/>
              <a:gd name="T12" fmla="*/ 77 w 77"/>
              <a:gd name="T13" fmla="*/ 0 h 124"/>
              <a:gd name="T14" fmla="*/ 61 w 77"/>
              <a:gd name="T15" fmla="*/ 12 h 124"/>
              <a:gd name="T16" fmla="*/ 29 w 77"/>
              <a:gd name="T17" fmla="*/ 57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7" h="124">
                <a:moveTo>
                  <a:pt x="29" y="57"/>
                </a:moveTo>
                <a:lnTo>
                  <a:pt x="5" y="99"/>
                </a:lnTo>
                <a:lnTo>
                  <a:pt x="0" y="124"/>
                </a:lnTo>
                <a:lnTo>
                  <a:pt x="17" y="111"/>
                </a:lnTo>
                <a:lnTo>
                  <a:pt x="49" y="66"/>
                </a:lnTo>
                <a:lnTo>
                  <a:pt x="73" y="18"/>
                </a:lnTo>
                <a:lnTo>
                  <a:pt x="77" y="0"/>
                </a:lnTo>
                <a:lnTo>
                  <a:pt x="61" y="12"/>
                </a:lnTo>
                <a:lnTo>
                  <a:pt x="29" y="5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194" name="Freeform 41"/>
          <p:cNvSpPr>
            <a:spLocks/>
          </p:cNvSpPr>
          <p:nvPr/>
        </p:nvSpPr>
        <p:spPr bwMode="auto">
          <a:xfrm>
            <a:off x="6126163" y="1087438"/>
            <a:ext cx="15875" cy="34925"/>
          </a:xfrm>
          <a:custGeom>
            <a:avLst/>
            <a:gdLst>
              <a:gd name="T0" fmla="*/ 14 w 71"/>
              <a:gd name="T1" fmla="*/ 32 h 153"/>
              <a:gd name="T2" fmla="*/ 0 w 71"/>
              <a:gd name="T3" fmla="*/ 61 h 153"/>
              <a:gd name="T4" fmla="*/ 23 w 71"/>
              <a:gd name="T5" fmla="*/ 90 h 153"/>
              <a:gd name="T6" fmla="*/ 42 w 71"/>
              <a:gd name="T7" fmla="*/ 116 h 153"/>
              <a:gd name="T8" fmla="*/ 40 w 71"/>
              <a:gd name="T9" fmla="*/ 141 h 153"/>
              <a:gd name="T10" fmla="*/ 37 w 71"/>
              <a:gd name="T11" fmla="*/ 149 h 153"/>
              <a:gd name="T12" fmla="*/ 38 w 71"/>
              <a:gd name="T13" fmla="*/ 153 h 153"/>
              <a:gd name="T14" fmla="*/ 44 w 71"/>
              <a:gd name="T15" fmla="*/ 152 h 153"/>
              <a:gd name="T16" fmla="*/ 54 w 71"/>
              <a:gd name="T17" fmla="*/ 148 h 153"/>
              <a:gd name="T18" fmla="*/ 67 w 71"/>
              <a:gd name="T19" fmla="*/ 125 h 153"/>
              <a:gd name="T20" fmla="*/ 45 w 71"/>
              <a:gd name="T21" fmla="*/ 90 h 153"/>
              <a:gd name="T22" fmla="*/ 20 w 71"/>
              <a:gd name="T23" fmla="*/ 52 h 153"/>
              <a:gd name="T24" fmla="*/ 49 w 71"/>
              <a:gd name="T25" fmla="*/ 25 h 153"/>
              <a:gd name="T26" fmla="*/ 71 w 71"/>
              <a:gd name="T27" fmla="*/ 7 h 153"/>
              <a:gd name="T28" fmla="*/ 65 w 71"/>
              <a:gd name="T29" fmla="*/ 0 h 153"/>
              <a:gd name="T30" fmla="*/ 39 w 71"/>
              <a:gd name="T31" fmla="*/ 9 h 153"/>
              <a:gd name="T32" fmla="*/ 14 w 71"/>
              <a:gd name="T33" fmla="*/ 32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71" h="153">
                <a:moveTo>
                  <a:pt x="14" y="32"/>
                </a:moveTo>
                <a:lnTo>
                  <a:pt x="0" y="61"/>
                </a:lnTo>
                <a:lnTo>
                  <a:pt x="23" y="90"/>
                </a:lnTo>
                <a:lnTo>
                  <a:pt x="42" y="116"/>
                </a:lnTo>
                <a:lnTo>
                  <a:pt x="40" y="141"/>
                </a:lnTo>
                <a:lnTo>
                  <a:pt x="37" y="149"/>
                </a:lnTo>
                <a:lnTo>
                  <a:pt x="38" y="153"/>
                </a:lnTo>
                <a:lnTo>
                  <a:pt x="44" y="152"/>
                </a:lnTo>
                <a:lnTo>
                  <a:pt x="54" y="148"/>
                </a:lnTo>
                <a:lnTo>
                  <a:pt x="67" y="125"/>
                </a:lnTo>
                <a:lnTo>
                  <a:pt x="45" y="90"/>
                </a:lnTo>
                <a:lnTo>
                  <a:pt x="20" y="52"/>
                </a:lnTo>
                <a:lnTo>
                  <a:pt x="49" y="25"/>
                </a:lnTo>
                <a:lnTo>
                  <a:pt x="71" y="7"/>
                </a:lnTo>
                <a:lnTo>
                  <a:pt x="65" y="0"/>
                </a:lnTo>
                <a:lnTo>
                  <a:pt x="39" y="9"/>
                </a:lnTo>
                <a:lnTo>
                  <a:pt x="14" y="3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195" name="Freeform 42"/>
          <p:cNvSpPr>
            <a:spLocks/>
          </p:cNvSpPr>
          <p:nvPr/>
        </p:nvSpPr>
        <p:spPr bwMode="auto">
          <a:xfrm>
            <a:off x="7543801" y="1104900"/>
            <a:ext cx="26988" cy="11113"/>
          </a:xfrm>
          <a:custGeom>
            <a:avLst/>
            <a:gdLst>
              <a:gd name="T0" fmla="*/ 1 w 115"/>
              <a:gd name="T1" fmla="*/ 18 h 53"/>
              <a:gd name="T2" fmla="*/ 20 w 115"/>
              <a:gd name="T3" fmla="*/ 42 h 53"/>
              <a:gd name="T4" fmla="*/ 64 w 115"/>
              <a:gd name="T5" fmla="*/ 53 h 53"/>
              <a:gd name="T6" fmla="*/ 104 w 115"/>
              <a:gd name="T7" fmla="*/ 51 h 53"/>
              <a:gd name="T8" fmla="*/ 115 w 115"/>
              <a:gd name="T9" fmla="*/ 38 h 53"/>
              <a:gd name="T10" fmla="*/ 94 w 115"/>
              <a:gd name="T11" fmla="*/ 30 h 53"/>
              <a:gd name="T12" fmla="*/ 62 w 115"/>
              <a:gd name="T13" fmla="*/ 33 h 53"/>
              <a:gd name="T14" fmla="*/ 28 w 115"/>
              <a:gd name="T15" fmla="*/ 32 h 53"/>
              <a:gd name="T16" fmla="*/ 8 w 115"/>
              <a:gd name="T17" fmla="*/ 13 h 53"/>
              <a:gd name="T18" fmla="*/ 4 w 115"/>
              <a:gd name="T19" fmla="*/ 2 h 53"/>
              <a:gd name="T20" fmla="*/ 1 w 115"/>
              <a:gd name="T21" fmla="*/ 0 h 53"/>
              <a:gd name="T22" fmla="*/ 0 w 115"/>
              <a:gd name="T23" fmla="*/ 4 h 53"/>
              <a:gd name="T24" fmla="*/ 1 w 115"/>
              <a:gd name="T25" fmla="*/ 18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15" h="53">
                <a:moveTo>
                  <a:pt x="1" y="18"/>
                </a:moveTo>
                <a:lnTo>
                  <a:pt x="20" y="42"/>
                </a:lnTo>
                <a:lnTo>
                  <a:pt x="64" y="53"/>
                </a:lnTo>
                <a:lnTo>
                  <a:pt x="104" y="51"/>
                </a:lnTo>
                <a:lnTo>
                  <a:pt x="115" y="38"/>
                </a:lnTo>
                <a:lnTo>
                  <a:pt x="94" y="30"/>
                </a:lnTo>
                <a:lnTo>
                  <a:pt x="62" y="33"/>
                </a:lnTo>
                <a:lnTo>
                  <a:pt x="28" y="32"/>
                </a:lnTo>
                <a:lnTo>
                  <a:pt x="8" y="13"/>
                </a:lnTo>
                <a:lnTo>
                  <a:pt x="4" y="2"/>
                </a:lnTo>
                <a:lnTo>
                  <a:pt x="1" y="0"/>
                </a:lnTo>
                <a:lnTo>
                  <a:pt x="0" y="4"/>
                </a:lnTo>
                <a:lnTo>
                  <a:pt x="1" y="1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196" name="Freeform 43"/>
          <p:cNvSpPr>
            <a:spLocks/>
          </p:cNvSpPr>
          <p:nvPr/>
        </p:nvSpPr>
        <p:spPr bwMode="auto">
          <a:xfrm>
            <a:off x="6819901" y="1108075"/>
            <a:ext cx="11113" cy="20638"/>
          </a:xfrm>
          <a:custGeom>
            <a:avLst/>
            <a:gdLst>
              <a:gd name="T0" fmla="*/ 14 w 49"/>
              <a:gd name="T1" fmla="*/ 44 h 89"/>
              <a:gd name="T2" fmla="*/ 0 w 49"/>
              <a:gd name="T3" fmla="*/ 76 h 89"/>
              <a:gd name="T4" fmla="*/ 0 w 49"/>
              <a:gd name="T5" fmla="*/ 89 h 89"/>
              <a:gd name="T6" fmla="*/ 16 w 49"/>
              <a:gd name="T7" fmla="*/ 76 h 89"/>
              <a:gd name="T8" fmla="*/ 36 w 49"/>
              <a:gd name="T9" fmla="*/ 44 h 89"/>
              <a:gd name="T10" fmla="*/ 49 w 49"/>
              <a:gd name="T11" fmla="*/ 13 h 89"/>
              <a:gd name="T12" fmla="*/ 49 w 49"/>
              <a:gd name="T13" fmla="*/ 0 h 89"/>
              <a:gd name="T14" fmla="*/ 34 w 49"/>
              <a:gd name="T15" fmla="*/ 13 h 89"/>
              <a:gd name="T16" fmla="*/ 14 w 49"/>
              <a:gd name="T17" fmla="*/ 44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9" h="89">
                <a:moveTo>
                  <a:pt x="14" y="44"/>
                </a:moveTo>
                <a:lnTo>
                  <a:pt x="0" y="76"/>
                </a:lnTo>
                <a:lnTo>
                  <a:pt x="0" y="89"/>
                </a:lnTo>
                <a:lnTo>
                  <a:pt x="16" y="76"/>
                </a:lnTo>
                <a:lnTo>
                  <a:pt x="36" y="44"/>
                </a:lnTo>
                <a:lnTo>
                  <a:pt x="49" y="13"/>
                </a:lnTo>
                <a:lnTo>
                  <a:pt x="49" y="0"/>
                </a:lnTo>
                <a:lnTo>
                  <a:pt x="34" y="13"/>
                </a:lnTo>
                <a:lnTo>
                  <a:pt x="14" y="4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197" name="Freeform 44"/>
          <p:cNvSpPr>
            <a:spLocks/>
          </p:cNvSpPr>
          <p:nvPr/>
        </p:nvSpPr>
        <p:spPr bwMode="auto">
          <a:xfrm>
            <a:off x="7580313" y="1109663"/>
            <a:ext cx="69850" cy="15875"/>
          </a:xfrm>
          <a:custGeom>
            <a:avLst/>
            <a:gdLst>
              <a:gd name="T0" fmla="*/ 37 w 309"/>
              <a:gd name="T1" fmla="*/ 30 h 74"/>
              <a:gd name="T2" fmla="*/ 4 w 309"/>
              <a:gd name="T3" fmla="*/ 51 h 74"/>
              <a:gd name="T4" fmla="*/ 0 w 309"/>
              <a:gd name="T5" fmla="*/ 61 h 74"/>
              <a:gd name="T6" fmla="*/ 20 w 309"/>
              <a:gd name="T7" fmla="*/ 58 h 74"/>
              <a:gd name="T8" fmla="*/ 61 w 309"/>
              <a:gd name="T9" fmla="*/ 39 h 74"/>
              <a:gd name="T10" fmla="*/ 109 w 309"/>
              <a:gd name="T11" fmla="*/ 28 h 74"/>
              <a:gd name="T12" fmla="*/ 160 w 309"/>
              <a:gd name="T13" fmla="*/ 50 h 74"/>
              <a:gd name="T14" fmla="*/ 214 w 309"/>
              <a:gd name="T15" fmla="*/ 74 h 74"/>
              <a:gd name="T16" fmla="*/ 276 w 309"/>
              <a:gd name="T17" fmla="*/ 53 h 74"/>
              <a:gd name="T18" fmla="*/ 309 w 309"/>
              <a:gd name="T19" fmla="*/ 29 h 74"/>
              <a:gd name="T20" fmla="*/ 305 w 309"/>
              <a:gd name="T21" fmla="*/ 19 h 74"/>
              <a:gd name="T22" fmla="*/ 273 w 309"/>
              <a:gd name="T23" fmla="*/ 27 h 74"/>
              <a:gd name="T24" fmla="*/ 245 w 309"/>
              <a:gd name="T25" fmla="*/ 44 h 74"/>
              <a:gd name="T26" fmla="*/ 214 w 309"/>
              <a:gd name="T27" fmla="*/ 55 h 74"/>
              <a:gd name="T28" fmla="*/ 169 w 309"/>
              <a:gd name="T29" fmla="*/ 32 h 74"/>
              <a:gd name="T30" fmla="*/ 106 w 309"/>
              <a:gd name="T31" fmla="*/ 0 h 74"/>
              <a:gd name="T32" fmla="*/ 37 w 309"/>
              <a:gd name="T33" fmla="*/ 30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09" h="74">
                <a:moveTo>
                  <a:pt x="37" y="30"/>
                </a:moveTo>
                <a:lnTo>
                  <a:pt x="4" y="51"/>
                </a:lnTo>
                <a:lnTo>
                  <a:pt x="0" y="61"/>
                </a:lnTo>
                <a:lnTo>
                  <a:pt x="20" y="58"/>
                </a:lnTo>
                <a:lnTo>
                  <a:pt x="61" y="39"/>
                </a:lnTo>
                <a:lnTo>
                  <a:pt x="109" y="28"/>
                </a:lnTo>
                <a:lnTo>
                  <a:pt x="160" y="50"/>
                </a:lnTo>
                <a:lnTo>
                  <a:pt x="214" y="74"/>
                </a:lnTo>
                <a:lnTo>
                  <a:pt x="276" y="53"/>
                </a:lnTo>
                <a:lnTo>
                  <a:pt x="309" y="29"/>
                </a:lnTo>
                <a:lnTo>
                  <a:pt x="305" y="19"/>
                </a:lnTo>
                <a:lnTo>
                  <a:pt x="273" y="27"/>
                </a:lnTo>
                <a:lnTo>
                  <a:pt x="245" y="44"/>
                </a:lnTo>
                <a:lnTo>
                  <a:pt x="214" y="55"/>
                </a:lnTo>
                <a:lnTo>
                  <a:pt x="169" y="32"/>
                </a:lnTo>
                <a:lnTo>
                  <a:pt x="106" y="0"/>
                </a:lnTo>
                <a:lnTo>
                  <a:pt x="37" y="3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198" name="Freeform 45"/>
          <p:cNvSpPr>
            <a:spLocks/>
          </p:cNvSpPr>
          <p:nvPr/>
        </p:nvSpPr>
        <p:spPr bwMode="auto">
          <a:xfrm>
            <a:off x="7661276" y="1111250"/>
            <a:ext cx="12700" cy="12700"/>
          </a:xfrm>
          <a:custGeom>
            <a:avLst/>
            <a:gdLst>
              <a:gd name="T0" fmla="*/ 13 w 51"/>
              <a:gd name="T1" fmla="*/ 24 h 56"/>
              <a:gd name="T2" fmla="*/ 0 w 51"/>
              <a:gd name="T3" fmla="*/ 47 h 56"/>
              <a:gd name="T4" fmla="*/ 7 w 51"/>
              <a:gd name="T5" fmla="*/ 56 h 56"/>
              <a:gd name="T6" fmla="*/ 41 w 51"/>
              <a:gd name="T7" fmla="*/ 33 h 56"/>
              <a:gd name="T8" fmla="*/ 51 w 51"/>
              <a:gd name="T9" fmla="*/ 0 h 56"/>
              <a:gd name="T10" fmla="*/ 37 w 51"/>
              <a:gd name="T11" fmla="*/ 4 h 56"/>
              <a:gd name="T12" fmla="*/ 13 w 51"/>
              <a:gd name="T13" fmla="*/ 24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1" h="56">
                <a:moveTo>
                  <a:pt x="13" y="24"/>
                </a:moveTo>
                <a:lnTo>
                  <a:pt x="0" y="47"/>
                </a:lnTo>
                <a:lnTo>
                  <a:pt x="7" y="56"/>
                </a:lnTo>
                <a:lnTo>
                  <a:pt x="41" y="33"/>
                </a:lnTo>
                <a:lnTo>
                  <a:pt x="51" y="0"/>
                </a:lnTo>
                <a:lnTo>
                  <a:pt x="37" y="4"/>
                </a:lnTo>
                <a:lnTo>
                  <a:pt x="13" y="2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199" name="Freeform 46"/>
          <p:cNvSpPr>
            <a:spLocks/>
          </p:cNvSpPr>
          <p:nvPr/>
        </p:nvSpPr>
        <p:spPr bwMode="auto">
          <a:xfrm>
            <a:off x="5953126" y="1114425"/>
            <a:ext cx="15875" cy="3175"/>
          </a:xfrm>
          <a:custGeom>
            <a:avLst/>
            <a:gdLst>
              <a:gd name="T0" fmla="*/ 7 w 68"/>
              <a:gd name="T1" fmla="*/ 12 h 15"/>
              <a:gd name="T2" fmla="*/ 34 w 68"/>
              <a:gd name="T3" fmla="*/ 15 h 15"/>
              <a:gd name="T4" fmla="*/ 63 w 68"/>
              <a:gd name="T5" fmla="*/ 12 h 15"/>
              <a:gd name="T6" fmla="*/ 68 w 68"/>
              <a:gd name="T7" fmla="*/ 7 h 15"/>
              <a:gd name="T8" fmla="*/ 65 w 68"/>
              <a:gd name="T9" fmla="*/ 4 h 15"/>
              <a:gd name="T10" fmla="*/ 54 w 68"/>
              <a:gd name="T11" fmla="*/ 2 h 15"/>
              <a:gd name="T12" fmla="*/ 34 w 68"/>
              <a:gd name="T13" fmla="*/ 0 h 15"/>
              <a:gd name="T14" fmla="*/ 15 w 68"/>
              <a:gd name="T15" fmla="*/ 2 h 15"/>
              <a:gd name="T16" fmla="*/ 3 w 68"/>
              <a:gd name="T17" fmla="*/ 4 h 15"/>
              <a:gd name="T18" fmla="*/ 0 w 68"/>
              <a:gd name="T19" fmla="*/ 7 h 15"/>
              <a:gd name="T20" fmla="*/ 7 w 68"/>
              <a:gd name="T21" fmla="*/ 12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8" h="15">
                <a:moveTo>
                  <a:pt x="7" y="12"/>
                </a:moveTo>
                <a:lnTo>
                  <a:pt x="34" y="15"/>
                </a:lnTo>
                <a:lnTo>
                  <a:pt x="63" y="12"/>
                </a:lnTo>
                <a:lnTo>
                  <a:pt x="68" y="7"/>
                </a:lnTo>
                <a:lnTo>
                  <a:pt x="65" y="4"/>
                </a:lnTo>
                <a:lnTo>
                  <a:pt x="54" y="2"/>
                </a:lnTo>
                <a:lnTo>
                  <a:pt x="34" y="0"/>
                </a:lnTo>
                <a:lnTo>
                  <a:pt x="15" y="2"/>
                </a:lnTo>
                <a:lnTo>
                  <a:pt x="3" y="4"/>
                </a:lnTo>
                <a:lnTo>
                  <a:pt x="0" y="7"/>
                </a:lnTo>
                <a:lnTo>
                  <a:pt x="7" y="1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00" name="Freeform 47"/>
          <p:cNvSpPr>
            <a:spLocks/>
          </p:cNvSpPr>
          <p:nvPr/>
        </p:nvSpPr>
        <p:spPr bwMode="auto">
          <a:xfrm>
            <a:off x="7085013" y="1116013"/>
            <a:ext cx="4763" cy="23813"/>
          </a:xfrm>
          <a:custGeom>
            <a:avLst/>
            <a:gdLst>
              <a:gd name="T0" fmla="*/ 4 w 24"/>
              <a:gd name="T1" fmla="*/ 51 h 102"/>
              <a:gd name="T2" fmla="*/ 0 w 24"/>
              <a:gd name="T3" fmla="*/ 99 h 102"/>
              <a:gd name="T4" fmla="*/ 13 w 24"/>
              <a:gd name="T5" fmla="*/ 102 h 102"/>
              <a:gd name="T6" fmla="*/ 24 w 24"/>
              <a:gd name="T7" fmla="*/ 73 h 102"/>
              <a:gd name="T8" fmla="*/ 24 w 24"/>
              <a:gd name="T9" fmla="*/ 30 h 102"/>
              <a:gd name="T10" fmla="*/ 19 w 24"/>
              <a:gd name="T11" fmla="*/ 6 h 102"/>
              <a:gd name="T12" fmla="*/ 15 w 24"/>
              <a:gd name="T13" fmla="*/ 0 h 102"/>
              <a:gd name="T14" fmla="*/ 10 w 24"/>
              <a:gd name="T15" fmla="*/ 15 h 102"/>
              <a:gd name="T16" fmla="*/ 4 w 24"/>
              <a:gd name="T17" fmla="*/ 51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4" h="102">
                <a:moveTo>
                  <a:pt x="4" y="51"/>
                </a:moveTo>
                <a:lnTo>
                  <a:pt x="0" y="99"/>
                </a:lnTo>
                <a:lnTo>
                  <a:pt x="13" y="102"/>
                </a:lnTo>
                <a:lnTo>
                  <a:pt x="24" y="73"/>
                </a:lnTo>
                <a:lnTo>
                  <a:pt x="24" y="30"/>
                </a:lnTo>
                <a:lnTo>
                  <a:pt x="19" y="6"/>
                </a:lnTo>
                <a:lnTo>
                  <a:pt x="15" y="0"/>
                </a:lnTo>
                <a:lnTo>
                  <a:pt x="10" y="15"/>
                </a:lnTo>
                <a:lnTo>
                  <a:pt x="4" y="5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01" name="Freeform 48"/>
          <p:cNvSpPr>
            <a:spLocks/>
          </p:cNvSpPr>
          <p:nvPr/>
        </p:nvSpPr>
        <p:spPr bwMode="auto">
          <a:xfrm>
            <a:off x="7702551" y="1112838"/>
            <a:ext cx="15875" cy="34925"/>
          </a:xfrm>
          <a:custGeom>
            <a:avLst/>
            <a:gdLst>
              <a:gd name="T0" fmla="*/ 26 w 73"/>
              <a:gd name="T1" fmla="*/ 78 h 148"/>
              <a:gd name="T2" fmla="*/ 55 w 73"/>
              <a:gd name="T3" fmla="*/ 131 h 148"/>
              <a:gd name="T4" fmla="*/ 73 w 73"/>
              <a:gd name="T5" fmla="*/ 148 h 148"/>
              <a:gd name="T6" fmla="*/ 45 w 73"/>
              <a:gd name="T7" fmla="*/ 69 h 148"/>
              <a:gd name="T8" fmla="*/ 0 w 73"/>
              <a:gd name="T9" fmla="*/ 0 h 148"/>
              <a:gd name="T10" fmla="*/ 3 w 73"/>
              <a:gd name="T11" fmla="*/ 23 h 148"/>
              <a:gd name="T12" fmla="*/ 26 w 73"/>
              <a:gd name="T13" fmla="*/ 78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3" h="148">
                <a:moveTo>
                  <a:pt x="26" y="78"/>
                </a:moveTo>
                <a:lnTo>
                  <a:pt x="55" y="131"/>
                </a:lnTo>
                <a:lnTo>
                  <a:pt x="73" y="148"/>
                </a:lnTo>
                <a:lnTo>
                  <a:pt x="45" y="69"/>
                </a:lnTo>
                <a:lnTo>
                  <a:pt x="0" y="0"/>
                </a:lnTo>
                <a:lnTo>
                  <a:pt x="3" y="23"/>
                </a:lnTo>
                <a:lnTo>
                  <a:pt x="26" y="7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02" name="Freeform 49"/>
          <p:cNvSpPr>
            <a:spLocks/>
          </p:cNvSpPr>
          <p:nvPr/>
        </p:nvSpPr>
        <p:spPr bwMode="auto">
          <a:xfrm>
            <a:off x="6013451" y="1119188"/>
            <a:ext cx="11113" cy="3175"/>
          </a:xfrm>
          <a:custGeom>
            <a:avLst/>
            <a:gdLst>
              <a:gd name="T0" fmla="*/ 9 w 52"/>
              <a:gd name="T1" fmla="*/ 13 h 17"/>
              <a:gd name="T2" fmla="*/ 34 w 52"/>
              <a:gd name="T3" fmla="*/ 17 h 17"/>
              <a:gd name="T4" fmla="*/ 52 w 52"/>
              <a:gd name="T5" fmla="*/ 11 h 17"/>
              <a:gd name="T6" fmla="*/ 49 w 52"/>
              <a:gd name="T7" fmla="*/ 2 h 17"/>
              <a:gd name="T8" fmla="*/ 23 w 52"/>
              <a:gd name="T9" fmla="*/ 0 h 17"/>
              <a:gd name="T10" fmla="*/ 8 w 52"/>
              <a:gd name="T11" fmla="*/ 1 h 17"/>
              <a:gd name="T12" fmla="*/ 0 w 52"/>
              <a:gd name="T13" fmla="*/ 4 h 17"/>
              <a:gd name="T14" fmla="*/ 0 w 52"/>
              <a:gd name="T15" fmla="*/ 9 h 17"/>
              <a:gd name="T16" fmla="*/ 9 w 52"/>
              <a:gd name="T17" fmla="*/ 13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2" h="17">
                <a:moveTo>
                  <a:pt x="9" y="13"/>
                </a:moveTo>
                <a:lnTo>
                  <a:pt x="34" y="17"/>
                </a:lnTo>
                <a:lnTo>
                  <a:pt x="52" y="11"/>
                </a:lnTo>
                <a:lnTo>
                  <a:pt x="49" y="2"/>
                </a:lnTo>
                <a:lnTo>
                  <a:pt x="23" y="0"/>
                </a:lnTo>
                <a:lnTo>
                  <a:pt x="8" y="1"/>
                </a:lnTo>
                <a:lnTo>
                  <a:pt x="0" y="4"/>
                </a:lnTo>
                <a:lnTo>
                  <a:pt x="0" y="9"/>
                </a:lnTo>
                <a:lnTo>
                  <a:pt x="9" y="1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03" name="Freeform 50"/>
          <p:cNvSpPr>
            <a:spLocks/>
          </p:cNvSpPr>
          <p:nvPr/>
        </p:nvSpPr>
        <p:spPr bwMode="auto">
          <a:xfrm>
            <a:off x="6275388" y="1119188"/>
            <a:ext cx="14288" cy="14288"/>
          </a:xfrm>
          <a:custGeom>
            <a:avLst/>
            <a:gdLst>
              <a:gd name="T0" fmla="*/ 0 w 67"/>
              <a:gd name="T1" fmla="*/ 5 h 63"/>
              <a:gd name="T2" fmla="*/ 12 w 67"/>
              <a:gd name="T3" fmla="*/ 20 h 63"/>
              <a:gd name="T4" fmla="*/ 40 w 67"/>
              <a:gd name="T5" fmla="*/ 43 h 63"/>
              <a:gd name="T6" fmla="*/ 59 w 67"/>
              <a:gd name="T7" fmla="*/ 59 h 63"/>
              <a:gd name="T8" fmla="*/ 67 w 67"/>
              <a:gd name="T9" fmla="*/ 63 h 63"/>
              <a:gd name="T10" fmla="*/ 62 w 67"/>
              <a:gd name="T11" fmla="*/ 54 h 63"/>
              <a:gd name="T12" fmla="*/ 47 w 67"/>
              <a:gd name="T13" fmla="*/ 34 h 63"/>
              <a:gd name="T14" fmla="*/ 12 w 67"/>
              <a:gd name="T15" fmla="*/ 0 h 63"/>
              <a:gd name="T16" fmla="*/ 0 w 67"/>
              <a:gd name="T17" fmla="*/ 5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7" h="63">
                <a:moveTo>
                  <a:pt x="0" y="5"/>
                </a:moveTo>
                <a:lnTo>
                  <a:pt x="12" y="20"/>
                </a:lnTo>
                <a:lnTo>
                  <a:pt x="40" y="43"/>
                </a:lnTo>
                <a:lnTo>
                  <a:pt x="59" y="59"/>
                </a:lnTo>
                <a:lnTo>
                  <a:pt x="67" y="63"/>
                </a:lnTo>
                <a:lnTo>
                  <a:pt x="62" y="54"/>
                </a:lnTo>
                <a:lnTo>
                  <a:pt x="47" y="34"/>
                </a:lnTo>
                <a:lnTo>
                  <a:pt x="12" y="0"/>
                </a:lnTo>
                <a:lnTo>
                  <a:pt x="0" y="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04" name="Freeform 51"/>
          <p:cNvSpPr>
            <a:spLocks/>
          </p:cNvSpPr>
          <p:nvPr/>
        </p:nvSpPr>
        <p:spPr bwMode="auto">
          <a:xfrm>
            <a:off x="6843713" y="1119188"/>
            <a:ext cx="66675" cy="34925"/>
          </a:xfrm>
          <a:custGeom>
            <a:avLst/>
            <a:gdLst>
              <a:gd name="T0" fmla="*/ 5 w 292"/>
              <a:gd name="T1" fmla="*/ 24 h 157"/>
              <a:gd name="T2" fmla="*/ 0 w 292"/>
              <a:gd name="T3" fmla="*/ 33 h 157"/>
              <a:gd name="T4" fmla="*/ 0 w 292"/>
              <a:gd name="T5" fmla="*/ 38 h 157"/>
              <a:gd name="T6" fmla="*/ 5 w 292"/>
              <a:gd name="T7" fmla="*/ 38 h 157"/>
              <a:gd name="T8" fmla="*/ 14 w 292"/>
              <a:gd name="T9" fmla="*/ 33 h 157"/>
              <a:gd name="T10" fmla="*/ 33 w 292"/>
              <a:gd name="T11" fmla="*/ 31 h 157"/>
              <a:gd name="T12" fmla="*/ 41 w 292"/>
              <a:gd name="T13" fmla="*/ 49 h 157"/>
              <a:gd name="T14" fmla="*/ 51 w 292"/>
              <a:gd name="T15" fmla="*/ 81 h 157"/>
              <a:gd name="T16" fmla="*/ 76 w 292"/>
              <a:gd name="T17" fmla="*/ 111 h 157"/>
              <a:gd name="T18" fmla="*/ 114 w 292"/>
              <a:gd name="T19" fmla="*/ 125 h 157"/>
              <a:gd name="T20" fmla="*/ 155 w 292"/>
              <a:gd name="T21" fmla="*/ 87 h 157"/>
              <a:gd name="T22" fmla="*/ 183 w 292"/>
              <a:gd name="T23" fmla="*/ 53 h 157"/>
              <a:gd name="T24" fmla="*/ 204 w 292"/>
              <a:gd name="T25" fmla="*/ 48 h 157"/>
              <a:gd name="T26" fmla="*/ 233 w 292"/>
              <a:gd name="T27" fmla="*/ 78 h 157"/>
              <a:gd name="T28" fmla="*/ 282 w 292"/>
              <a:gd name="T29" fmla="*/ 147 h 157"/>
              <a:gd name="T30" fmla="*/ 288 w 292"/>
              <a:gd name="T31" fmla="*/ 154 h 157"/>
              <a:gd name="T32" fmla="*/ 291 w 292"/>
              <a:gd name="T33" fmla="*/ 157 h 157"/>
              <a:gd name="T34" fmla="*/ 292 w 292"/>
              <a:gd name="T35" fmla="*/ 157 h 157"/>
              <a:gd name="T36" fmla="*/ 292 w 292"/>
              <a:gd name="T37" fmla="*/ 155 h 157"/>
              <a:gd name="T38" fmla="*/ 288 w 292"/>
              <a:gd name="T39" fmla="*/ 140 h 157"/>
              <a:gd name="T40" fmla="*/ 275 w 292"/>
              <a:gd name="T41" fmla="*/ 116 h 157"/>
              <a:gd name="T42" fmla="*/ 243 w 292"/>
              <a:gd name="T43" fmla="*/ 58 h 157"/>
              <a:gd name="T44" fmla="*/ 213 w 292"/>
              <a:gd name="T45" fmla="*/ 31 h 157"/>
              <a:gd name="T46" fmla="*/ 184 w 292"/>
              <a:gd name="T47" fmla="*/ 32 h 157"/>
              <a:gd name="T48" fmla="*/ 150 w 292"/>
              <a:gd name="T49" fmla="*/ 62 h 157"/>
              <a:gd name="T50" fmla="*/ 118 w 292"/>
              <a:gd name="T51" fmla="*/ 91 h 157"/>
              <a:gd name="T52" fmla="*/ 90 w 292"/>
              <a:gd name="T53" fmla="*/ 97 h 157"/>
              <a:gd name="T54" fmla="*/ 71 w 292"/>
              <a:gd name="T55" fmla="*/ 79 h 157"/>
              <a:gd name="T56" fmla="*/ 63 w 292"/>
              <a:gd name="T57" fmla="*/ 40 h 157"/>
              <a:gd name="T58" fmla="*/ 43 w 292"/>
              <a:gd name="T59" fmla="*/ 0 h 157"/>
              <a:gd name="T60" fmla="*/ 5 w 292"/>
              <a:gd name="T61" fmla="*/ 24 h 1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292" h="157">
                <a:moveTo>
                  <a:pt x="5" y="24"/>
                </a:moveTo>
                <a:lnTo>
                  <a:pt x="0" y="33"/>
                </a:lnTo>
                <a:lnTo>
                  <a:pt x="0" y="38"/>
                </a:lnTo>
                <a:lnTo>
                  <a:pt x="5" y="38"/>
                </a:lnTo>
                <a:lnTo>
                  <a:pt x="14" y="33"/>
                </a:lnTo>
                <a:lnTo>
                  <a:pt x="33" y="31"/>
                </a:lnTo>
                <a:lnTo>
                  <a:pt x="41" y="49"/>
                </a:lnTo>
                <a:lnTo>
                  <a:pt x="51" y="81"/>
                </a:lnTo>
                <a:lnTo>
                  <a:pt x="76" y="111"/>
                </a:lnTo>
                <a:lnTo>
                  <a:pt x="114" y="125"/>
                </a:lnTo>
                <a:lnTo>
                  <a:pt x="155" y="87"/>
                </a:lnTo>
                <a:lnTo>
                  <a:pt x="183" y="53"/>
                </a:lnTo>
                <a:lnTo>
                  <a:pt x="204" y="48"/>
                </a:lnTo>
                <a:lnTo>
                  <a:pt x="233" y="78"/>
                </a:lnTo>
                <a:lnTo>
                  <a:pt x="282" y="147"/>
                </a:lnTo>
                <a:lnTo>
                  <a:pt x="288" y="154"/>
                </a:lnTo>
                <a:lnTo>
                  <a:pt x="291" y="157"/>
                </a:lnTo>
                <a:lnTo>
                  <a:pt x="292" y="157"/>
                </a:lnTo>
                <a:lnTo>
                  <a:pt x="292" y="155"/>
                </a:lnTo>
                <a:lnTo>
                  <a:pt x="288" y="140"/>
                </a:lnTo>
                <a:lnTo>
                  <a:pt x="275" y="116"/>
                </a:lnTo>
                <a:lnTo>
                  <a:pt x="243" y="58"/>
                </a:lnTo>
                <a:lnTo>
                  <a:pt x="213" y="31"/>
                </a:lnTo>
                <a:lnTo>
                  <a:pt x="184" y="32"/>
                </a:lnTo>
                <a:lnTo>
                  <a:pt x="150" y="62"/>
                </a:lnTo>
                <a:lnTo>
                  <a:pt x="118" y="91"/>
                </a:lnTo>
                <a:lnTo>
                  <a:pt x="90" y="97"/>
                </a:lnTo>
                <a:lnTo>
                  <a:pt x="71" y="79"/>
                </a:lnTo>
                <a:lnTo>
                  <a:pt x="63" y="40"/>
                </a:lnTo>
                <a:lnTo>
                  <a:pt x="43" y="0"/>
                </a:lnTo>
                <a:lnTo>
                  <a:pt x="5" y="2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05" name="Freeform 52"/>
          <p:cNvSpPr>
            <a:spLocks/>
          </p:cNvSpPr>
          <p:nvPr/>
        </p:nvSpPr>
        <p:spPr bwMode="auto">
          <a:xfrm>
            <a:off x="7105651" y="1122363"/>
            <a:ext cx="25400" cy="28575"/>
          </a:xfrm>
          <a:custGeom>
            <a:avLst/>
            <a:gdLst>
              <a:gd name="T0" fmla="*/ 0 w 109"/>
              <a:gd name="T1" fmla="*/ 0 h 132"/>
              <a:gd name="T2" fmla="*/ 19 w 109"/>
              <a:gd name="T3" fmla="*/ 34 h 132"/>
              <a:gd name="T4" fmla="*/ 63 w 109"/>
              <a:gd name="T5" fmla="*/ 87 h 132"/>
              <a:gd name="T6" fmla="*/ 100 w 109"/>
              <a:gd name="T7" fmla="*/ 126 h 132"/>
              <a:gd name="T8" fmla="*/ 109 w 109"/>
              <a:gd name="T9" fmla="*/ 132 h 132"/>
              <a:gd name="T10" fmla="*/ 92 w 109"/>
              <a:gd name="T11" fmla="*/ 104 h 132"/>
              <a:gd name="T12" fmla="*/ 49 w 109"/>
              <a:gd name="T13" fmla="*/ 44 h 132"/>
              <a:gd name="T14" fmla="*/ 15 w 109"/>
              <a:gd name="T15" fmla="*/ 4 h 132"/>
              <a:gd name="T16" fmla="*/ 0 w 109"/>
              <a:gd name="T17" fmla="*/ 0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9" h="132">
                <a:moveTo>
                  <a:pt x="0" y="0"/>
                </a:moveTo>
                <a:lnTo>
                  <a:pt x="19" y="34"/>
                </a:lnTo>
                <a:lnTo>
                  <a:pt x="63" y="87"/>
                </a:lnTo>
                <a:lnTo>
                  <a:pt x="100" y="126"/>
                </a:lnTo>
                <a:lnTo>
                  <a:pt x="109" y="132"/>
                </a:lnTo>
                <a:lnTo>
                  <a:pt x="92" y="104"/>
                </a:lnTo>
                <a:lnTo>
                  <a:pt x="49" y="44"/>
                </a:lnTo>
                <a:lnTo>
                  <a:pt x="15" y="4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06" name="Freeform 53"/>
          <p:cNvSpPr>
            <a:spLocks/>
          </p:cNvSpPr>
          <p:nvPr/>
        </p:nvSpPr>
        <p:spPr bwMode="auto">
          <a:xfrm>
            <a:off x="6034088" y="1123950"/>
            <a:ext cx="11113" cy="19050"/>
          </a:xfrm>
          <a:custGeom>
            <a:avLst/>
            <a:gdLst>
              <a:gd name="T0" fmla="*/ 15 w 53"/>
              <a:gd name="T1" fmla="*/ 31 h 85"/>
              <a:gd name="T2" fmla="*/ 0 w 53"/>
              <a:gd name="T3" fmla="*/ 59 h 85"/>
              <a:gd name="T4" fmla="*/ 13 w 53"/>
              <a:gd name="T5" fmla="*/ 78 h 85"/>
              <a:gd name="T6" fmla="*/ 34 w 53"/>
              <a:gd name="T7" fmla="*/ 85 h 85"/>
              <a:gd name="T8" fmla="*/ 51 w 53"/>
              <a:gd name="T9" fmla="*/ 80 h 85"/>
              <a:gd name="T10" fmla="*/ 53 w 53"/>
              <a:gd name="T11" fmla="*/ 71 h 85"/>
              <a:gd name="T12" fmla="*/ 35 w 53"/>
              <a:gd name="T13" fmla="*/ 67 h 85"/>
              <a:gd name="T14" fmla="*/ 23 w 53"/>
              <a:gd name="T15" fmla="*/ 66 h 85"/>
              <a:gd name="T16" fmla="*/ 19 w 53"/>
              <a:gd name="T17" fmla="*/ 60 h 85"/>
              <a:gd name="T18" fmla="*/ 23 w 53"/>
              <a:gd name="T19" fmla="*/ 50 h 85"/>
              <a:gd name="T20" fmla="*/ 35 w 53"/>
              <a:gd name="T21" fmla="*/ 33 h 85"/>
              <a:gd name="T22" fmla="*/ 52 w 53"/>
              <a:gd name="T23" fmla="*/ 10 h 85"/>
              <a:gd name="T24" fmla="*/ 51 w 53"/>
              <a:gd name="T25" fmla="*/ 0 h 85"/>
              <a:gd name="T26" fmla="*/ 37 w 53"/>
              <a:gd name="T27" fmla="*/ 9 h 85"/>
              <a:gd name="T28" fmla="*/ 15 w 53"/>
              <a:gd name="T29" fmla="*/ 31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53" h="85">
                <a:moveTo>
                  <a:pt x="15" y="31"/>
                </a:moveTo>
                <a:lnTo>
                  <a:pt x="0" y="59"/>
                </a:lnTo>
                <a:lnTo>
                  <a:pt x="13" y="78"/>
                </a:lnTo>
                <a:lnTo>
                  <a:pt x="34" y="85"/>
                </a:lnTo>
                <a:lnTo>
                  <a:pt x="51" y="80"/>
                </a:lnTo>
                <a:lnTo>
                  <a:pt x="53" y="71"/>
                </a:lnTo>
                <a:lnTo>
                  <a:pt x="35" y="67"/>
                </a:lnTo>
                <a:lnTo>
                  <a:pt x="23" y="66"/>
                </a:lnTo>
                <a:lnTo>
                  <a:pt x="19" y="60"/>
                </a:lnTo>
                <a:lnTo>
                  <a:pt x="23" y="50"/>
                </a:lnTo>
                <a:lnTo>
                  <a:pt x="35" y="33"/>
                </a:lnTo>
                <a:lnTo>
                  <a:pt x="52" y="10"/>
                </a:lnTo>
                <a:lnTo>
                  <a:pt x="51" y="0"/>
                </a:lnTo>
                <a:lnTo>
                  <a:pt x="37" y="9"/>
                </a:lnTo>
                <a:lnTo>
                  <a:pt x="15" y="3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07" name="Freeform 54"/>
          <p:cNvSpPr>
            <a:spLocks/>
          </p:cNvSpPr>
          <p:nvPr/>
        </p:nvSpPr>
        <p:spPr bwMode="auto">
          <a:xfrm>
            <a:off x="6122988" y="1125538"/>
            <a:ext cx="31750" cy="36513"/>
          </a:xfrm>
          <a:custGeom>
            <a:avLst/>
            <a:gdLst>
              <a:gd name="T0" fmla="*/ 0 w 141"/>
              <a:gd name="T1" fmla="*/ 2 h 160"/>
              <a:gd name="T2" fmla="*/ 5 w 141"/>
              <a:gd name="T3" fmla="*/ 24 h 160"/>
              <a:gd name="T4" fmla="*/ 18 w 141"/>
              <a:gd name="T5" fmla="*/ 42 h 160"/>
              <a:gd name="T6" fmla="*/ 29 w 141"/>
              <a:gd name="T7" fmla="*/ 69 h 160"/>
              <a:gd name="T8" fmla="*/ 34 w 141"/>
              <a:gd name="T9" fmla="*/ 107 h 160"/>
              <a:gd name="T10" fmla="*/ 47 w 141"/>
              <a:gd name="T11" fmla="*/ 146 h 160"/>
              <a:gd name="T12" fmla="*/ 96 w 141"/>
              <a:gd name="T13" fmla="*/ 159 h 160"/>
              <a:gd name="T14" fmla="*/ 130 w 141"/>
              <a:gd name="T15" fmla="*/ 160 h 160"/>
              <a:gd name="T16" fmla="*/ 141 w 141"/>
              <a:gd name="T17" fmla="*/ 160 h 160"/>
              <a:gd name="T18" fmla="*/ 131 w 141"/>
              <a:gd name="T19" fmla="*/ 158 h 160"/>
              <a:gd name="T20" fmla="*/ 98 w 141"/>
              <a:gd name="T21" fmla="*/ 152 h 160"/>
              <a:gd name="T22" fmla="*/ 58 w 141"/>
              <a:gd name="T23" fmla="*/ 136 h 160"/>
              <a:gd name="T24" fmla="*/ 54 w 141"/>
              <a:gd name="T25" fmla="*/ 107 h 160"/>
              <a:gd name="T26" fmla="*/ 53 w 141"/>
              <a:gd name="T27" fmla="*/ 70 h 160"/>
              <a:gd name="T28" fmla="*/ 34 w 141"/>
              <a:gd name="T29" fmla="*/ 27 h 160"/>
              <a:gd name="T30" fmla="*/ 10 w 141"/>
              <a:gd name="T31" fmla="*/ 0 h 160"/>
              <a:gd name="T32" fmla="*/ 0 w 141"/>
              <a:gd name="T33" fmla="*/ 2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41" h="160">
                <a:moveTo>
                  <a:pt x="0" y="2"/>
                </a:moveTo>
                <a:lnTo>
                  <a:pt x="5" y="24"/>
                </a:lnTo>
                <a:lnTo>
                  <a:pt x="18" y="42"/>
                </a:lnTo>
                <a:lnTo>
                  <a:pt x="29" y="69"/>
                </a:lnTo>
                <a:lnTo>
                  <a:pt x="34" y="107"/>
                </a:lnTo>
                <a:lnTo>
                  <a:pt x="47" y="146"/>
                </a:lnTo>
                <a:lnTo>
                  <a:pt x="96" y="159"/>
                </a:lnTo>
                <a:lnTo>
                  <a:pt x="130" y="160"/>
                </a:lnTo>
                <a:lnTo>
                  <a:pt x="141" y="160"/>
                </a:lnTo>
                <a:lnTo>
                  <a:pt x="131" y="158"/>
                </a:lnTo>
                <a:lnTo>
                  <a:pt x="98" y="152"/>
                </a:lnTo>
                <a:lnTo>
                  <a:pt x="58" y="136"/>
                </a:lnTo>
                <a:lnTo>
                  <a:pt x="54" y="107"/>
                </a:lnTo>
                <a:lnTo>
                  <a:pt x="53" y="70"/>
                </a:lnTo>
                <a:lnTo>
                  <a:pt x="34" y="27"/>
                </a:lnTo>
                <a:lnTo>
                  <a:pt x="10" y="0"/>
                </a:lnTo>
                <a:lnTo>
                  <a:pt x="0" y="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08" name="Freeform 55"/>
          <p:cNvSpPr>
            <a:spLocks/>
          </p:cNvSpPr>
          <p:nvPr/>
        </p:nvSpPr>
        <p:spPr bwMode="auto">
          <a:xfrm>
            <a:off x="7034213" y="1123950"/>
            <a:ext cx="41275" cy="26988"/>
          </a:xfrm>
          <a:custGeom>
            <a:avLst/>
            <a:gdLst>
              <a:gd name="T0" fmla="*/ 27 w 179"/>
              <a:gd name="T1" fmla="*/ 57 h 120"/>
              <a:gd name="T2" fmla="*/ 0 w 179"/>
              <a:gd name="T3" fmla="*/ 120 h 120"/>
              <a:gd name="T4" fmla="*/ 43 w 179"/>
              <a:gd name="T5" fmla="*/ 66 h 120"/>
              <a:gd name="T6" fmla="*/ 86 w 179"/>
              <a:gd name="T7" fmla="*/ 28 h 120"/>
              <a:gd name="T8" fmla="*/ 139 w 179"/>
              <a:gd name="T9" fmla="*/ 39 h 120"/>
              <a:gd name="T10" fmla="*/ 168 w 179"/>
              <a:gd name="T11" fmla="*/ 53 h 120"/>
              <a:gd name="T12" fmla="*/ 179 w 179"/>
              <a:gd name="T13" fmla="*/ 57 h 120"/>
              <a:gd name="T14" fmla="*/ 172 w 179"/>
              <a:gd name="T15" fmla="*/ 50 h 120"/>
              <a:gd name="T16" fmla="*/ 150 w 179"/>
              <a:gd name="T17" fmla="*/ 32 h 120"/>
              <a:gd name="T18" fmla="*/ 109 w 179"/>
              <a:gd name="T19" fmla="*/ 5 h 120"/>
              <a:gd name="T20" fmla="*/ 77 w 179"/>
              <a:gd name="T21" fmla="*/ 0 h 120"/>
              <a:gd name="T22" fmla="*/ 50 w 179"/>
              <a:gd name="T23" fmla="*/ 17 h 120"/>
              <a:gd name="T24" fmla="*/ 27 w 179"/>
              <a:gd name="T25" fmla="*/ 57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79" h="120">
                <a:moveTo>
                  <a:pt x="27" y="57"/>
                </a:moveTo>
                <a:lnTo>
                  <a:pt x="0" y="120"/>
                </a:lnTo>
                <a:lnTo>
                  <a:pt x="43" y="66"/>
                </a:lnTo>
                <a:lnTo>
                  <a:pt x="86" y="28"/>
                </a:lnTo>
                <a:lnTo>
                  <a:pt x="139" y="39"/>
                </a:lnTo>
                <a:lnTo>
                  <a:pt x="168" y="53"/>
                </a:lnTo>
                <a:lnTo>
                  <a:pt x="179" y="57"/>
                </a:lnTo>
                <a:lnTo>
                  <a:pt x="172" y="50"/>
                </a:lnTo>
                <a:lnTo>
                  <a:pt x="150" y="32"/>
                </a:lnTo>
                <a:lnTo>
                  <a:pt x="109" y="5"/>
                </a:lnTo>
                <a:lnTo>
                  <a:pt x="77" y="0"/>
                </a:lnTo>
                <a:lnTo>
                  <a:pt x="50" y="17"/>
                </a:lnTo>
                <a:lnTo>
                  <a:pt x="27" y="5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09" name="Freeform 56"/>
          <p:cNvSpPr>
            <a:spLocks/>
          </p:cNvSpPr>
          <p:nvPr/>
        </p:nvSpPr>
        <p:spPr bwMode="auto">
          <a:xfrm>
            <a:off x="5859463" y="1128713"/>
            <a:ext cx="41275" cy="30163"/>
          </a:xfrm>
          <a:custGeom>
            <a:avLst/>
            <a:gdLst>
              <a:gd name="T0" fmla="*/ 45 w 183"/>
              <a:gd name="T1" fmla="*/ 65 h 132"/>
              <a:gd name="T2" fmla="*/ 0 w 183"/>
              <a:gd name="T3" fmla="*/ 127 h 132"/>
              <a:gd name="T4" fmla="*/ 87 w 183"/>
              <a:gd name="T5" fmla="*/ 132 h 132"/>
              <a:gd name="T6" fmla="*/ 151 w 183"/>
              <a:gd name="T7" fmla="*/ 131 h 132"/>
              <a:gd name="T8" fmla="*/ 183 w 183"/>
              <a:gd name="T9" fmla="*/ 118 h 132"/>
              <a:gd name="T10" fmla="*/ 170 w 183"/>
              <a:gd name="T11" fmla="*/ 108 h 132"/>
              <a:gd name="T12" fmla="*/ 118 w 183"/>
              <a:gd name="T13" fmla="*/ 109 h 132"/>
              <a:gd name="T14" fmla="*/ 59 w 183"/>
              <a:gd name="T15" fmla="*/ 109 h 132"/>
              <a:gd name="T16" fmla="*/ 56 w 183"/>
              <a:gd name="T17" fmla="*/ 85 h 132"/>
              <a:gd name="T18" fmla="*/ 73 w 183"/>
              <a:gd name="T19" fmla="*/ 61 h 132"/>
              <a:gd name="T20" fmla="*/ 94 w 183"/>
              <a:gd name="T21" fmla="*/ 56 h 132"/>
              <a:gd name="T22" fmla="*/ 104 w 183"/>
              <a:gd name="T23" fmla="*/ 57 h 132"/>
              <a:gd name="T24" fmla="*/ 108 w 183"/>
              <a:gd name="T25" fmla="*/ 57 h 132"/>
              <a:gd name="T26" fmla="*/ 108 w 183"/>
              <a:gd name="T27" fmla="*/ 56 h 132"/>
              <a:gd name="T28" fmla="*/ 103 w 183"/>
              <a:gd name="T29" fmla="*/ 53 h 132"/>
              <a:gd name="T30" fmla="*/ 95 w 183"/>
              <a:gd name="T31" fmla="*/ 40 h 132"/>
              <a:gd name="T32" fmla="*/ 101 w 183"/>
              <a:gd name="T33" fmla="*/ 22 h 132"/>
              <a:gd name="T34" fmla="*/ 108 w 183"/>
              <a:gd name="T35" fmla="*/ 8 h 132"/>
              <a:gd name="T36" fmla="*/ 111 w 183"/>
              <a:gd name="T37" fmla="*/ 0 h 132"/>
              <a:gd name="T38" fmla="*/ 107 w 183"/>
              <a:gd name="T39" fmla="*/ 0 h 132"/>
              <a:gd name="T40" fmla="*/ 99 w 183"/>
              <a:gd name="T41" fmla="*/ 4 h 132"/>
              <a:gd name="T42" fmla="*/ 76 w 183"/>
              <a:gd name="T43" fmla="*/ 28 h 132"/>
              <a:gd name="T44" fmla="*/ 45 w 183"/>
              <a:gd name="T45" fmla="*/ 65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83" h="132">
                <a:moveTo>
                  <a:pt x="45" y="65"/>
                </a:moveTo>
                <a:lnTo>
                  <a:pt x="0" y="127"/>
                </a:lnTo>
                <a:lnTo>
                  <a:pt x="87" y="132"/>
                </a:lnTo>
                <a:lnTo>
                  <a:pt x="151" y="131"/>
                </a:lnTo>
                <a:lnTo>
                  <a:pt x="183" y="118"/>
                </a:lnTo>
                <a:lnTo>
                  <a:pt x="170" y="108"/>
                </a:lnTo>
                <a:lnTo>
                  <a:pt x="118" y="109"/>
                </a:lnTo>
                <a:lnTo>
                  <a:pt x="59" y="109"/>
                </a:lnTo>
                <a:lnTo>
                  <a:pt x="56" y="85"/>
                </a:lnTo>
                <a:lnTo>
                  <a:pt x="73" y="61"/>
                </a:lnTo>
                <a:lnTo>
                  <a:pt x="94" y="56"/>
                </a:lnTo>
                <a:lnTo>
                  <a:pt x="104" y="57"/>
                </a:lnTo>
                <a:lnTo>
                  <a:pt x="108" y="57"/>
                </a:lnTo>
                <a:lnTo>
                  <a:pt x="108" y="56"/>
                </a:lnTo>
                <a:lnTo>
                  <a:pt x="103" y="53"/>
                </a:lnTo>
                <a:lnTo>
                  <a:pt x="95" y="40"/>
                </a:lnTo>
                <a:lnTo>
                  <a:pt x="101" y="22"/>
                </a:lnTo>
                <a:lnTo>
                  <a:pt x="108" y="8"/>
                </a:lnTo>
                <a:lnTo>
                  <a:pt x="111" y="0"/>
                </a:lnTo>
                <a:lnTo>
                  <a:pt x="107" y="0"/>
                </a:lnTo>
                <a:lnTo>
                  <a:pt x="99" y="4"/>
                </a:lnTo>
                <a:lnTo>
                  <a:pt x="76" y="28"/>
                </a:lnTo>
                <a:lnTo>
                  <a:pt x="45" y="6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10" name="Freeform 57"/>
          <p:cNvSpPr>
            <a:spLocks/>
          </p:cNvSpPr>
          <p:nvPr/>
        </p:nvSpPr>
        <p:spPr bwMode="auto">
          <a:xfrm>
            <a:off x="5900738" y="1128713"/>
            <a:ext cx="28575" cy="39688"/>
          </a:xfrm>
          <a:custGeom>
            <a:avLst/>
            <a:gdLst>
              <a:gd name="T0" fmla="*/ 34 w 123"/>
              <a:gd name="T1" fmla="*/ 14 h 176"/>
              <a:gd name="T2" fmla="*/ 98 w 123"/>
              <a:gd name="T3" fmla="*/ 60 h 176"/>
              <a:gd name="T4" fmla="*/ 83 w 123"/>
              <a:gd name="T5" fmla="*/ 141 h 176"/>
              <a:gd name="T6" fmla="*/ 68 w 123"/>
              <a:gd name="T7" fmla="*/ 166 h 176"/>
              <a:gd name="T8" fmla="*/ 64 w 123"/>
              <a:gd name="T9" fmla="*/ 176 h 176"/>
              <a:gd name="T10" fmla="*/ 71 w 123"/>
              <a:gd name="T11" fmla="*/ 172 h 176"/>
              <a:gd name="T12" fmla="*/ 90 w 123"/>
              <a:gd name="T13" fmla="*/ 157 h 176"/>
              <a:gd name="T14" fmla="*/ 123 w 123"/>
              <a:gd name="T15" fmla="*/ 108 h 176"/>
              <a:gd name="T16" fmla="*/ 121 w 123"/>
              <a:gd name="T17" fmla="*/ 55 h 176"/>
              <a:gd name="T18" fmla="*/ 87 w 123"/>
              <a:gd name="T19" fmla="*/ 15 h 176"/>
              <a:gd name="T20" fmla="*/ 29 w 123"/>
              <a:gd name="T21" fmla="*/ 0 h 176"/>
              <a:gd name="T22" fmla="*/ 7 w 123"/>
              <a:gd name="T23" fmla="*/ 3 h 176"/>
              <a:gd name="T24" fmla="*/ 0 w 123"/>
              <a:gd name="T25" fmla="*/ 6 h 176"/>
              <a:gd name="T26" fmla="*/ 9 w 123"/>
              <a:gd name="T27" fmla="*/ 8 h 176"/>
              <a:gd name="T28" fmla="*/ 34 w 123"/>
              <a:gd name="T29" fmla="*/ 14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23" h="176">
                <a:moveTo>
                  <a:pt x="34" y="14"/>
                </a:moveTo>
                <a:lnTo>
                  <a:pt x="98" y="60"/>
                </a:lnTo>
                <a:lnTo>
                  <a:pt x="83" y="141"/>
                </a:lnTo>
                <a:lnTo>
                  <a:pt x="68" y="166"/>
                </a:lnTo>
                <a:lnTo>
                  <a:pt x="64" y="176"/>
                </a:lnTo>
                <a:lnTo>
                  <a:pt x="71" y="172"/>
                </a:lnTo>
                <a:lnTo>
                  <a:pt x="90" y="157"/>
                </a:lnTo>
                <a:lnTo>
                  <a:pt x="123" y="108"/>
                </a:lnTo>
                <a:lnTo>
                  <a:pt x="121" y="55"/>
                </a:lnTo>
                <a:lnTo>
                  <a:pt x="87" y="15"/>
                </a:lnTo>
                <a:lnTo>
                  <a:pt x="29" y="0"/>
                </a:lnTo>
                <a:lnTo>
                  <a:pt x="7" y="3"/>
                </a:lnTo>
                <a:lnTo>
                  <a:pt x="0" y="6"/>
                </a:lnTo>
                <a:lnTo>
                  <a:pt x="9" y="8"/>
                </a:lnTo>
                <a:lnTo>
                  <a:pt x="34" y="1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11" name="Freeform 58"/>
          <p:cNvSpPr>
            <a:spLocks/>
          </p:cNvSpPr>
          <p:nvPr/>
        </p:nvSpPr>
        <p:spPr bwMode="auto">
          <a:xfrm>
            <a:off x="7435851" y="1131888"/>
            <a:ext cx="39688" cy="31750"/>
          </a:xfrm>
          <a:custGeom>
            <a:avLst/>
            <a:gdLst>
              <a:gd name="T0" fmla="*/ 0 w 178"/>
              <a:gd name="T1" fmla="*/ 11 h 144"/>
              <a:gd name="T2" fmla="*/ 6 w 178"/>
              <a:gd name="T3" fmla="*/ 28 h 144"/>
              <a:gd name="T4" fmla="*/ 20 w 178"/>
              <a:gd name="T5" fmla="*/ 34 h 144"/>
              <a:gd name="T6" fmla="*/ 38 w 178"/>
              <a:gd name="T7" fmla="*/ 48 h 144"/>
              <a:gd name="T8" fmla="*/ 52 w 178"/>
              <a:gd name="T9" fmla="*/ 81 h 144"/>
              <a:gd name="T10" fmla="*/ 69 w 178"/>
              <a:gd name="T11" fmla="*/ 114 h 144"/>
              <a:gd name="T12" fmla="*/ 96 w 178"/>
              <a:gd name="T13" fmla="*/ 117 h 144"/>
              <a:gd name="T14" fmla="*/ 129 w 178"/>
              <a:gd name="T15" fmla="*/ 115 h 144"/>
              <a:gd name="T16" fmla="*/ 159 w 178"/>
              <a:gd name="T17" fmla="*/ 130 h 144"/>
              <a:gd name="T18" fmla="*/ 173 w 178"/>
              <a:gd name="T19" fmla="*/ 142 h 144"/>
              <a:gd name="T20" fmla="*/ 178 w 178"/>
              <a:gd name="T21" fmla="*/ 144 h 144"/>
              <a:gd name="T22" fmla="*/ 173 w 178"/>
              <a:gd name="T23" fmla="*/ 138 h 144"/>
              <a:gd name="T24" fmla="*/ 161 w 178"/>
              <a:gd name="T25" fmla="*/ 121 h 144"/>
              <a:gd name="T26" fmla="*/ 145 w 178"/>
              <a:gd name="T27" fmla="*/ 91 h 144"/>
              <a:gd name="T28" fmla="*/ 145 w 178"/>
              <a:gd name="T29" fmla="*/ 70 h 144"/>
              <a:gd name="T30" fmla="*/ 148 w 178"/>
              <a:gd name="T31" fmla="*/ 67 h 144"/>
              <a:gd name="T32" fmla="*/ 148 w 178"/>
              <a:gd name="T33" fmla="*/ 66 h 144"/>
              <a:gd name="T34" fmla="*/ 148 w 178"/>
              <a:gd name="T35" fmla="*/ 66 h 144"/>
              <a:gd name="T36" fmla="*/ 145 w 178"/>
              <a:gd name="T37" fmla="*/ 66 h 144"/>
              <a:gd name="T38" fmla="*/ 139 w 178"/>
              <a:gd name="T39" fmla="*/ 71 h 144"/>
              <a:gd name="T40" fmla="*/ 130 w 178"/>
              <a:gd name="T41" fmla="*/ 79 h 144"/>
              <a:gd name="T42" fmla="*/ 84 w 178"/>
              <a:gd name="T43" fmla="*/ 99 h 144"/>
              <a:gd name="T44" fmla="*/ 67 w 178"/>
              <a:gd name="T45" fmla="*/ 58 h 144"/>
              <a:gd name="T46" fmla="*/ 57 w 178"/>
              <a:gd name="T47" fmla="*/ 26 h 144"/>
              <a:gd name="T48" fmla="*/ 34 w 178"/>
              <a:gd name="T49" fmla="*/ 2 h 144"/>
              <a:gd name="T50" fmla="*/ 10 w 178"/>
              <a:gd name="T51" fmla="*/ 0 h 144"/>
              <a:gd name="T52" fmla="*/ 0 w 178"/>
              <a:gd name="T53" fmla="*/ 11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78" h="144">
                <a:moveTo>
                  <a:pt x="0" y="11"/>
                </a:moveTo>
                <a:lnTo>
                  <a:pt x="6" y="28"/>
                </a:lnTo>
                <a:lnTo>
                  <a:pt x="20" y="34"/>
                </a:lnTo>
                <a:lnTo>
                  <a:pt x="38" y="48"/>
                </a:lnTo>
                <a:lnTo>
                  <a:pt x="52" y="81"/>
                </a:lnTo>
                <a:lnTo>
                  <a:pt x="69" y="114"/>
                </a:lnTo>
                <a:lnTo>
                  <a:pt x="96" y="117"/>
                </a:lnTo>
                <a:lnTo>
                  <a:pt x="129" y="115"/>
                </a:lnTo>
                <a:lnTo>
                  <a:pt x="159" y="130"/>
                </a:lnTo>
                <a:lnTo>
                  <a:pt x="173" y="142"/>
                </a:lnTo>
                <a:lnTo>
                  <a:pt x="178" y="144"/>
                </a:lnTo>
                <a:lnTo>
                  <a:pt x="173" y="138"/>
                </a:lnTo>
                <a:lnTo>
                  <a:pt x="161" y="121"/>
                </a:lnTo>
                <a:lnTo>
                  <a:pt x="145" y="91"/>
                </a:lnTo>
                <a:lnTo>
                  <a:pt x="145" y="70"/>
                </a:lnTo>
                <a:lnTo>
                  <a:pt x="148" y="67"/>
                </a:lnTo>
                <a:lnTo>
                  <a:pt x="148" y="66"/>
                </a:lnTo>
                <a:lnTo>
                  <a:pt x="148" y="66"/>
                </a:lnTo>
                <a:lnTo>
                  <a:pt x="145" y="66"/>
                </a:lnTo>
                <a:lnTo>
                  <a:pt x="139" y="71"/>
                </a:lnTo>
                <a:lnTo>
                  <a:pt x="130" y="79"/>
                </a:lnTo>
                <a:lnTo>
                  <a:pt x="84" y="99"/>
                </a:lnTo>
                <a:lnTo>
                  <a:pt x="67" y="58"/>
                </a:lnTo>
                <a:lnTo>
                  <a:pt x="57" y="26"/>
                </a:lnTo>
                <a:lnTo>
                  <a:pt x="34" y="2"/>
                </a:lnTo>
                <a:lnTo>
                  <a:pt x="10" y="0"/>
                </a:lnTo>
                <a:lnTo>
                  <a:pt x="0" y="1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12" name="Freeform 59"/>
          <p:cNvSpPr>
            <a:spLocks/>
          </p:cNvSpPr>
          <p:nvPr/>
        </p:nvSpPr>
        <p:spPr bwMode="auto">
          <a:xfrm>
            <a:off x="6804026" y="1135063"/>
            <a:ext cx="11113" cy="22225"/>
          </a:xfrm>
          <a:custGeom>
            <a:avLst/>
            <a:gdLst>
              <a:gd name="T0" fmla="*/ 16 w 49"/>
              <a:gd name="T1" fmla="*/ 44 h 100"/>
              <a:gd name="T2" fmla="*/ 0 w 49"/>
              <a:gd name="T3" fmla="*/ 80 h 100"/>
              <a:gd name="T4" fmla="*/ 0 w 49"/>
              <a:gd name="T5" fmla="*/ 100 h 100"/>
              <a:gd name="T6" fmla="*/ 13 w 49"/>
              <a:gd name="T7" fmla="*/ 90 h 100"/>
              <a:gd name="T8" fmla="*/ 33 w 49"/>
              <a:gd name="T9" fmla="*/ 53 h 100"/>
              <a:gd name="T10" fmla="*/ 49 w 49"/>
              <a:gd name="T11" fmla="*/ 14 h 100"/>
              <a:gd name="T12" fmla="*/ 49 w 49"/>
              <a:gd name="T13" fmla="*/ 0 h 100"/>
              <a:gd name="T14" fmla="*/ 37 w 49"/>
              <a:gd name="T15" fmla="*/ 9 h 100"/>
              <a:gd name="T16" fmla="*/ 16 w 49"/>
              <a:gd name="T17" fmla="*/ 44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9" h="100">
                <a:moveTo>
                  <a:pt x="16" y="44"/>
                </a:moveTo>
                <a:lnTo>
                  <a:pt x="0" y="80"/>
                </a:lnTo>
                <a:lnTo>
                  <a:pt x="0" y="100"/>
                </a:lnTo>
                <a:lnTo>
                  <a:pt x="13" y="90"/>
                </a:lnTo>
                <a:lnTo>
                  <a:pt x="33" y="53"/>
                </a:lnTo>
                <a:lnTo>
                  <a:pt x="49" y="14"/>
                </a:lnTo>
                <a:lnTo>
                  <a:pt x="49" y="0"/>
                </a:lnTo>
                <a:lnTo>
                  <a:pt x="37" y="9"/>
                </a:lnTo>
                <a:lnTo>
                  <a:pt x="16" y="4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13" name="Freeform 60"/>
          <p:cNvSpPr>
            <a:spLocks/>
          </p:cNvSpPr>
          <p:nvPr/>
        </p:nvSpPr>
        <p:spPr bwMode="auto">
          <a:xfrm>
            <a:off x="6918326" y="1135063"/>
            <a:ext cx="58738" cy="31750"/>
          </a:xfrm>
          <a:custGeom>
            <a:avLst/>
            <a:gdLst>
              <a:gd name="T0" fmla="*/ 49 w 259"/>
              <a:gd name="T1" fmla="*/ 67 h 141"/>
              <a:gd name="T2" fmla="*/ 0 w 259"/>
              <a:gd name="T3" fmla="*/ 141 h 141"/>
              <a:gd name="T4" fmla="*/ 56 w 259"/>
              <a:gd name="T5" fmla="*/ 78 h 141"/>
              <a:gd name="T6" fmla="*/ 97 w 259"/>
              <a:gd name="T7" fmla="*/ 37 h 141"/>
              <a:gd name="T8" fmla="*/ 127 w 259"/>
              <a:gd name="T9" fmla="*/ 21 h 141"/>
              <a:gd name="T10" fmla="*/ 158 w 259"/>
              <a:gd name="T11" fmla="*/ 32 h 141"/>
              <a:gd name="T12" fmla="*/ 201 w 259"/>
              <a:gd name="T13" fmla="*/ 67 h 141"/>
              <a:gd name="T14" fmla="*/ 259 w 259"/>
              <a:gd name="T15" fmla="*/ 118 h 141"/>
              <a:gd name="T16" fmla="*/ 206 w 259"/>
              <a:gd name="T17" fmla="*/ 56 h 141"/>
              <a:gd name="T18" fmla="*/ 161 w 259"/>
              <a:gd name="T19" fmla="*/ 12 h 141"/>
              <a:gd name="T20" fmla="*/ 125 w 259"/>
              <a:gd name="T21" fmla="*/ 0 h 141"/>
              <a:gd name="T22" fmla="*/ 91 w 259"/>
              <a:gd name="T23" fmla="*/ 18 h 141"/>
              <a:gd name="T24" fmla="*/ 49 w 259"/>
              <a:gd name="T25" fmla="*/ 67 h 1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59" h="141">
                <a:moveTo>
                  <a:pt x="49" y="67"/>
                </a:moveTo>
                <a:lnTo>
                  <a:pt x="0" y="141"/>
                </a:lnTo>
                <a:lnTo>
                  <a:pt x="56" y="78"/>
                </a:lnTo>
                <a:lnTo>
                  <a:pt x="97" y="37"/>
                </a:lnTo>
                <a:lnTo>
                  <a:pt x="127" y="21"/>
                </a:lnTo>
                <a:lnTo>
                  <a:pt x="158" y="32"/>
                </a:lnTo>
                <a:lnTo>
                  <a:pt x="201" y="67"/>
                </a:lnTo>
                <a:lnTo>
                  <a:pt x="259" y="118"/>
                </a:lnTo>
                <a:lnTo>
                  <a:pt x="206" y="56"/>
                </a:lnTo>
                <a:lnTo>
                  <a:pt x="161" y="12"/>
                </a:lnTo>
                <a:lnTo>
                  <a:pt x="125" y="0"/>
                </a:lnTo>
                <a:lnTo>
                  <a:pt x="91" y="18"/>
                </a:lnTo>
                <a:lnTo>
                  <a:pt x="49" y="6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14" name="Freeform 61"/>
          <p:cNvSpPr>
            <a:spLocks/>
          </p:cNvSpPr>
          <p:nvPr/>
        </p:nvSpPr>
        <p:spPr bwMode="auto">
          <a:xfrm>
            <a:off x="6985001" y="1133475"/>
            <a:ext cx="19050" cy="25400"/>
          </a:xfrm>
          <a:custGeom>
            <a:avLst/>
            <a:gdLst>
              <a:gd name="T0" fmla="*/ 29 w 87"/>
              <a:gd name="T1" fmla="*/ 59 h 108"/>
              <a:gd name="T2" fmla="*/ 0 w 87"/>
              <a:gd name="T3" fmla="*/ 97 h 108"/>
              <a:gd name="T4" fmla="*/ 4 w 87"/>
              <a:gd name="T5" fmla="*/ 108 h 108"/>
              <a:gd name="T6" fmla="*/ 61 w 87"/>
              <a:gd name="T7" fmla="*/ 51 h 108"/>
              <a:gd name="T8" fmla="*/ 87 w 87"/>
              <a:gd name="T9" fmla="*/ 0 h 108"/>
              <a:gd name="T10" fmla="*/ 67 w 87"/>
              <a:gd name="T11" fmla="*/ 18 h 108"/>
              <a:gd name="T12" fmla="*/ 29 w 87"/>
              <a:gd name="T13" fmla="*/ 59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7" h="108">
                <a:moveTo>
                  <a:pt x="29" y="59"/>
                </a:moveTo>
                <a:lnTo>
                  <a:pt x="0" y="97"/>
                </a:lnTo>
                <a:lnTo>
                  <a:pt x="4" y="108"/>
                </a:lnTo>
                <a:lnTo>
                  <a:pt x="61" y="51"/>
                </a:lnTo>
                <a:lnTo>
                  <a:pt x="87" y="0"/>
                </a:lnTo>
                <a:lnTo>
                  <a:pt x="67" y="18"/>
                </a:lnTo>
                <a:lnTo>
                  <a:pt x="29" y="5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15" name="Freeform 62"/>
          <p:cNvSpPr>
            <a:spLocks/>
          </p:cNvSpPr>
          <p:nvPr/>
        </p:nvSpPr>
        <p:spPr bwMode="auto">
          <a:xfrm>
            <a:off x="7010401" y="1135063"/>
            <a:ext cx="20638" cy="12700"/>
          </a:xfrm>
          <a:custGeom>
            <a:avLst/>
            <a:gdLst>
              <a:gd name="T0" fmla="*/ 0 w 89"/>
              <a:gd name="T1" fmla="*/ 0 h 50"/>
              <a:gd name="T2" fmla="*/ 13 w 89"/>
              <a:gd name="T3" fmla="*/ 16 h 50"/>
              <a:gd name="T4" fmla="*/ 44 w 89"/>
              <a:gd name="T5" fmla="*/ 36 h 50"/>
              <a:gd name="T6" fmla="*/ 76 w 89"/>
              <a:gd name="T7" fmla="*/ 50 h 50"/>
              <a:gd name="T8" fmla="*/ 89 w 89"/>
              <a:gd name="T9" fmla="*/ 50 h 50"/>
              <a:gd name="T10" fmla="*/ 76 w 89"/>
              <a:gd name="T11" fmla="*/ 34 h 50"/>
              <a:gd name="T12" fmla="*/ 44 w 89"/>
              <a:gd name="T13" fmla="*/ 14 h 50"/>
              <a:gd name="T14" fmla="*/ 13 w 89"/>
              <a:gd name="T15" fmla="*/ 0 h 50"/>
              <a:gd name="T16" fmla="*/ 0 w 89"/>
              <a:gd name="T17" fmla="*/ 0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9" h="50">
                <a:moveTo>
                  <a:pt x="0" y="0"/>
                </a:moveTo>
                <a:lnTo>
                  <a:pt x="13" y="16"/>
                </a:lnTo>
                <a:lnTo>
                  <a:pt x="44" y="36"/>
                </a:lnTo>
                <a:lnTo>
                  <a:pt x="76" y="50"/>
                </a:lnTo>
                <a:lnTo>
                  <a:pt x="89" y="50"/>
                </a:lnTo>
                <a:lnTo>
                  <a:pt x="76" y="34"/>
                </a:lnTo>
                <a:lnTo>
                  <a:pt x="44" y="14"/>
                </a:lnTo>
                <a:lnTo>
                  <a:pt x="13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16" name="Freeform 63"/>
          <p:cNvSpPr>
            <a:spLocks/>
          </p:cNvSpPr>
          <p:nvPr/>
        </p:nvSpPr>
        <p:spPr bwMode="auto">
          <a:xfrm>
            <a:off x="6057901" y="1144588"/>
            <a:ext cx="9525" cy="22225"/>
          </a:xfrm>
          <a:custGeom>
            <a:avLst/>
            <a:gdLst>
              <a:gd name="T0" fmla="*/ 0 w 38"/>
              <a:gd name="T1" fmla="*/ 61 h 99"/>
              <a:gd name="T2" fmla="*/ 0 w 38"/>
              <a:gd name="T3" fmla="*/ 86 h 99"/>
              <a:gd name="T4" fmla="*/ 2 w 38"/>
              <a:gd name="T5" fmla="*/ 99 h 99"/>
              <a:gd name="T6" fmla="*/ 9 w 38"/>
              <a:gd name="T7" fmla="*/ 99 h 99"/>
              <a:gd name="T8" fmla="*/ 18 w 38"/>
              <a:gd name="T9" fmla="*/ 87 h 99"/>
              <a:gd name="T10" fmla="*/ 38 w 38"/>
              <a:gd name="T11" fmla="*/ 29 h 99"/>
              <a:gd name="T12" fmla="*/ 23 w 38"/>
              <a:gd name="T13" fmla="*/ 0 h 99"/>
              <a:gd name="T14" fmla="*/ 8 w 38"/>
              <a:gd name="T15" fmla="*/ 18 h 99"/>
              <a:gd name="T16" fmla="*/ 0 w 38"/>
              <a:gd name="T17" fmla="*/ 61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8" h="99">
                <a:moveTo>
                  <a:pt x="0" y="61"/>
                </a:moveTo>
                <a:lnTo>
                  <a:pt x="0" y="86"/>
                </a:lnTo>
                <a:lnTo>
                  <a:pt x="2" y="99"/>
                </a:lnTo>
                <a:lnTo>
                  <a:pt x="9" y="99"/>
                </a:lnTo>
                <a:lnTo>
                  <a:pt x="18" y="87"/>
                </a:lnTo>
                <a:lnTo>
                  <a:pt x="38" y="29"/>
                </a:lnTo>
                <a:lnTo>
                  <a:pt x="23" y="0"/>
                </a:lnTo>
                <a:lnTo>
                  <a:pt x="8" y="18"/>
                </a:lnTo>
                <a:lnTo>
                  <a:pt x="0" y="6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17" name="Freeform 64"/>
          <p:cNvSpPr>
            <a:spLocks/>
          </p:cNvSpPr>
          <p:nvPr/>
        </p:nvSpPr>
        <p:spPr bwMode="auto">
          <a:xfrm>
            <a:off x="7478713" y="1144588"/>
            <a:ext cx="88900" cy="23813"/>
          </a:xfrm>
          <a:custGeom>
            <a:avLst/>
            <a:gdLst>
              <a:gd name="T0" fmla="*/ 56 w 389"/>
              <a:gd name="T1" fmla="*/ 47 h 108"/>
              <a:gd name="T2" fmla="*/ 0 w 389"/>
              <a:gd name="T3" fmla="*/ 92 h 108"/>
              <a:gd name="T4" fmla="*/ 58 w 389"/>
              <a:gd name="T5" fmla="*/ 59 h 108"/>
              <a:gd name="T6" fmla="*/ 114 w 389"/>
              <a:gd name="T7" fmla="*/ 37 h 108"/>
              <a:gd name="T8" fmla="*/ 163 w 389"/>
              <a:gd name="T9" fmla="*/ 72 h 108"/>
              <a:gd name="T10" fmla="*/ 215 w 389"/>
              <a:gd name="T11" fmla="*/ 108 h 108"/>
              <a:gd name="T12" fmla="*/ 275 w 389"/>
              <a:gd name="T13" fmla="*/ 83 h 108"/>
              <a:gd name="T14" fmla="*/ 333 w 389"/>
              <a:gd name="T15" fmla="*/ 57 h 108"/>
              <a:gd name="T16" fmla="*/ 369 w 389"/>
              <a:gd name="T17" fmla="*/ 72 h 108"/>
              <a:gd name="T18" fmla="*/ 385 w 389"/>
              <a:gd name="T19" fmla="*/ 84 h 108"/>
              <a:gd name="T20" fmla="*/ 389 w 389"/>
              <a:gd name="T21" fmla="*/ 86 h 108"/>
              <a:gd name="T22" fmla="*/ 386 w 389"/>
              <a:gd name="T23" fmla="*/ 79 h 108"/>
              <a:gd name="T24" fmla="*/ 371 w 389"/>
              <a:gd name="T25" fmla="*/ 61 h 108"/>
              <a:gd name="T26" fmla="*/ 337 w 389"/>
              <a:gd name="T27" fmla="*/ 32 h 108"/>
              <a:gd name="T28" fmla="*/ 277 w 389"/>
              <a:gd name="T29" fmla="*/ 59 h 108"/>
              <a:gd name="T30" fmla="*/ 216 w 389"/>
              <a:gd name="T31" fmla="*/ 84 h 108"/>
              <a:gd name="T32" fmla="*/ 163 w 389"/>
              <a:gd name="T33" fmla="*/ 50 h 108"/>
              <a:gd name="T34" fmla="*/ 112 w 389"/>
              <a:gd name="T35" fmla="*/ 0 h 108"/>
              <a:gd name="T36" fmla="*/ 56 w 389"/>
              <a:gd name="T37" fmla="*/ 47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89" h="108">
                <a:moveTo>
                  <a:pt x="56" y="47"/>
                </a:moveTo>
                <a:lnTo>
                  <a:pt x="0" y="92"/>
                </a:lnTo>
                <a:lnTo>
                  <a:pt x="58" y="59"/>
                </a:lnTo>
                <a:lnTo>
                  <a:pt x="114" y="37"/>
                </a:lnTo>
                <a:lnTo>
                  <a:pt x="163" y="72"/>
                </a:lnTo>
                <a:lnTo>
                  <a:pt x="215" y="108"/>
                </a:lnTo>
                <a:lnTo>
                  <a:pt x="275" y="83"/>
                </a:lnTo>
                <a:lnTo>
                  <a:pt x="333" y="57"/>
                </a:lnTo>
                <a:lnTo>
                  <a:pt x="369" y="72"/>
                </a:lnTo>
                <a:lnTo>
                  <a:pt x="385" y="84"/>
                </a:lnTo>
                <a:lnTo>
                  <a:pt x="389" y="86"/>
                </a:lnTo>
                <a:lnTo>
                  <a:pt x="386" y="79"/>
                </a:lnTo>
                <a:lnTo>
                  <a:pt x="371" y="61"/>
                </a:lnTo>
                <a:lnTo>
                  <a:pt x="337" y="32"/>
                </a:lnTo>
                <a:lnTo>
                  <a:pt x="277" y="59"/>
                </a:lnTo>
                <a:lnTo>
                  <a:pt x="216" y="84"/>
                </a:lnTo>
                <a:lnTo>
                  <a:pt x="163" y="50"/>
                </a:lnTo>
                <a:lnTo>
                  <a:pt x="112" y="0"/>
                </a:lnTo>
                <a:lnTo>
                  <a:pt x="56" y="4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18" name="Freeform 65"/>
          <p:cNvSpPr>
            <a:spLocks/>
          </p:cNvSpPr>
          <p:nvPr/>
        </p:nvSpPr>
        <p:spPr bwMode="auto">
          <a:xfrm>
            <a:off x="6211888" y="1149350"/>
            <a:ext cx="11113" cy="20638"/>
          </a:xfrm>
          <a:custGeom>
            <a:avLst/>
            <a:gdLst>
              <a:gd name="T0" fmla="*/ 0 w 53"/>
              <a:gd name="T1" fmla="*/ 22 h 89"/>
              <a:gd name="T2" fmla="*/ 1 w 53"/>
              <a:gd name="T3" fmla="*/ 67 h 89"/>
              <a:gd name="T4" fmla="*/ 40 w 53"/>
              <a:gd name="T5" fmla="*/ 89 h 89"/>
              <a:gd name="T6" fmla="*/ 50 w 53"/>
              <a:gd name="T7" fmla="*/ 88 h 89"/>
              <a:gd name="T8" fmla="*/ 53 w 53"/>
              <a:gd name="T9" fmla="*/ 84 h 89"/>
              <a:gd name="T10" fmla="*/ 48 w 53"/>
              <a:gd name="T11" fmla="*/ 78 h 89"/>
              <a:gd name="T12" fmla="*/ 36 w 53"/>
              <a:gd name="T13" fmla="*/ 69 h 89"/>
              <a:gd name="T14" fmla="*/ 20 w 53"/>
              <a:gd name="T15" fmla="*/ 48 h 89"/>
              <a:gd name="T16" fmla="*/ 20 w 53"/>
              <a:gd name="T17" fmla="*/ 24 h 89"/>
              <a:gd name="T18" fmla="*/ 28 w 53"/>
              <a:gd name="T19" fmla="*/ 7 h 89"/>
              <a:gd name="T20" fmla="*/ 25 w 53"/>
              <a:gd name="T21" fmla="*/ 0 h 89"/>
              <a:gd name="T22" fmla="*/ 12 w 53"/>
              <a:gd name="T23" fmla="*/ 6 h 89"/>
              <a:gd name="T24" fmla="*/ 0 w 53"/>
              <a:gd name="T25" fmla="*/ 22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3" h="89">
                <a:moveTo>
                  <a:pt x="0" y="22"/>
                </a:moveTo>
                <a:lnTo>
                  <a:pt x="1" y="67"/>
                </a:lnTo>
                <a:lnTo>
                  <a:pt x="40" y="89"/>
                </a:lnTo>
                <a:lnTo>
                  <a:pt x="50" y="88"/>
                </a:lnTo>
                <a:lnTo>
                  <a:pt x="53" y="84"/>
                </a:lnTo>
                <a:lnTo>
                  <a:pt x="48" y="78"/>
                </a:lnTo>
                <a:lnTo>
                  <a:pt x="36" y="69"/>
                </a:lnTo>
                <a:lnTo>
                  <a:pt x="20" y="48"/>
                </a:lnTo>
                <a:lnTo>
                  <a:pt x="20" y="24"/>
                </a:lnTo>
                <a:lnTo>
                  <a:pt x="28" y="7"/>
                </a:lnTo>
                <a:lnTo>
                  <a:pt x="25" y="0"/>
                </a:lnTo>
                <a:lnTo>
                  <a:pt x="12" y="6"/>
                </a:lnTo>
                <a:lnTo>
                  <a:pt x="0" y="2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19" name="Freeform 66"/>
          <p:cNvSpPr>
            <a:spLocks/>
          </p:cNvSpPr>
          <p:nvPr/>
        </p:nvSpPr>
        <p:spPr bwMode="auto">
          <a:xfrm>
            <a:off x="6734176" y="1154113"/>
            <a:ext cx="63500" cy="46038"/>
          </a:xfrm>
          <a:custGeom>
            <a:avLst/>
            <a:gdLst>
              <a:gd name="T0" fmla="*/ 228 w 279"/>
              <a:gd name="T1" fmla="*/ 40 h 201"/>
              <a:gd name="T2" fmla="*/ 204 w 279"/>
              <a:gd name="T3" fmla="*/ 73 h 201"/>
              <a:gd name="T4" fmla="*/ 202 w 279"/>
              <a:gd name="T5" fmla="*/ 94 h 201"/>
              <a:gd name="T6" fmla="*/ 180 w 279"/>
              <a:gd name="T7" fmla="*/ 114 h 201"/>
              <a:gd name="T8" fmla="*/ 112 w 279"/>
              <a:gd name="T9" fmla="*/ 143 h 201"/>
              <a:gd name="T10" fmla="*/ 38 w 279"/>
              <a:gd name="T11" fmla="*/ 178 h 201"/>
              <a:gd name="T12" fmla="*/ 0 w 279"/>
              <a:gd name="T13" fmla="*/ 201 h 201"/>
              <a:gd name="T14" fmla="*/ 118 w 279"/>
              <a:gd name="T15" fmla="*/ 164 h 201"/>
              <a:gd name="T16" fmla="*/ 269 w 279"/>
              <a:gd name="T17" fmla="*/ 83 h 201"/>
              <a:gd name="T18" fmla="*/ 276 w 279"/>
              <a:gd name="T19" fmla="*/ 73 h 201"/>
              <a:gd name="T20" fmla="*/ 279 w 279"/>
              <a:gd name="T21" fmla="*/ 68 h 201"/>
              <a:gd name="T22" fmla="*/ 278 w 279"/>
              <a:gd name="T23" fmla="*/ 67 h 201"/>
              <a:gd name="T24" fmla="*/ 271 w 279"/>
              <a:gd name="T25" fmla="*/ 71 h 201"/>
              <a:gd name="T26" fmla="*/ 242 w 279"/>
              <a:gd name="T27" fmla="*/ 88 h 201"/>
              <a:gd name="T28" fmla="*/ 227 w 279"/>
              <a:gd name="T29" fmla="*/ 87 h 201"/>
              <a:gd name="T30" fmla="*/ 227 w 279"/>
              <a:gd name="T31" fmla="*/ 71 h 201"/>
              <a:gd name="T32" fmla="*/ 246 w 279"/>
              <a:gd name="T33" fmla="*/ 45 h 201"/>
              <a:gd name="T34" fmla="*/ 272 w 279"/>
              <a:gd name="T35" fmla="*/ 13 h 201"/>
              <a:gd name="T36" fmla="*/ 275 w 279"/>
              <a:gd name="T37" fmla="*/ 0 h 201"/>
              <a:gd name="T38" fmla="*/ 257 w 279"/>
              <a:gd name="T39" fmla="*/ 12 h 201"/>
              <a:gd name="T40" fmla="*/ 228 w 279"/>
              <a:gd name="T41" fmla="*/ 40 h 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79" h="201">
                <a:moveTo>
                  <a:pt x="228" y="40"/>
                </a:moveTo>
                <a:lnTo>
                  <a:pt x="204" y="73"/>
                </a:lnTo>
                <a:lnTo>
                  <a:pt x="202" y="94"/>
                </a:lnTo>
                <a:lnTo>
                  <a:pt x="180" y="114"/>
                </a:lnTo>
                <a:lnTo>
                  <a:pt x="112" y="143"/>
                </a:lnTo>
                <a:lnTo>
                  <a:pt x="38" y="178"/>
                </a:lnTo>
                <a:lnTo>
                  <a:pt x="0" y="201"/>
                </a:lnTo>
                <a:lnTo>
                  <a:pt x="118" y="164"/>
                </a:lnTo>
                <a:lnTo>
                  <a:pt x="269" y="83"/>
                </a:lnTo>
                <a:lnTo>
                  <a:pt x="276" y="73"/>
                </a:lnTo>
                <a:lnTo>
                  <a:pt x="279" y="68"/>
                </a:lnTo>
                <a:lnTo>
                  <a:pt x="278" y="67"/>
                </a:lnTo>
                <a:lnTo>
                  <a:pt x="271" y="71"/>
                </a:lnTo>
                <a:lnTo>
                  <a:pt x="242" y="88"/>
                </a:lnTo>
                <a:lnTo>
                  <a:pt x="227" y="87"/>
                </a:lnTo>
                <a:lnTo>
                  <a:pt x="227" y="71"/>
                </a:lnTo>
                <a:lnTo>
                  <a:pt x="246" y="45"/>
                </a:lnTo>
                <a:lnTo>
                  <a:pt x="272" y="13"/>
                </a:lnTo>
                <a:lnTo>
                  <a:pt x="275" y="0"/>
                </a:lnTo>
                <a:lnTo>
                  <a:pt x="257" y="12"/>
                </a:lnTo>
                <a:lnTo>
                  <a:pt x="228" y="4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20" name="Freeform 67"/>
          <p:cNvSpPr>
            <a:spLocks/>
          </p:cNvSpPr>
          <p:nvPr/>
        </p:nvSpPr>
        <p:spPr bwMode="auto">
          <a:xfrm>
            <a:off x="6013451" y="1158875"/>
            <a:ext cx="14288" cy="20638"/>
          </a:xfrm>
          <a:custGeom>
            <a:avLst/>
            <a:gdLst>
              <a:gd name="T0" fmla="*/ 9 w 67"/>
              <a:gd name="T1" fmla="*/ 12 h 85"/>
              <a:gd name="T2" fmla="*/ 25 w 67"/>
              <a:gd name="T3" fmla="*/ 32 h 85"/>
              <a:gd name="T4" fmla="*/ 22 w 67"/>
              <a:gd name="T5" fmla="*/ 61 h 85"/>
              <a:gd name="T6" fmla="*/ 16 w 67"/>
              <a:gd name="T7" fmla="*/ 79 h 85"/>
              <a:gd name="T8" fmla="*/ 16 w 67"/>
              <a:gd name="T9" fmla="*/ 85 h 85"/>
              <a:gd name="T10" fmla="*/ 25 w 67"/>
              <a:gd name="T11" fmla="*/ 81 h 85"/>
              <a:gd name="T12" fmla="*/ 42 w 67"/>
              <a:gd name="T13" fmla="*/ 65 h 85"/>
              <a:gd name="T14" fmla="*/ 67 w 67"/>
              <a:gd name="T15" fmla="*/ 18 h 85"/>
              <a:gd name="T16" fmla="*/ 20 w 67"/>
              <a:gd name="T17" fmla="*/ 0 h 85"/>
              <a:gd name="T18" fmla="*/ 7 w 67"/>
              <a:gd name="T19" fmla="*/ 2 h 85"/>
              <a:gd name="T20" fmla="*/ 0 w 67"/>
              <a:gd name="T21" fmla="*/ 5 h 85"/>
              <a:gd name="T22" fmla="*/ 1 w 67"/>
              <a:gd name="T23" fmla="*/ 8 h 85"/>
              <a:gd name="T24" fmla="*/ 9 w 67"/>
              <a:gd name="T25" fmla="*/ 12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7" h="85">
                <a:moveTo>
                  <a:pt x="9" y="12"/>
                </a:moveTo>
                <a:lnTo>
                  <a:pt x="25" y="32"/>
                </a:lnTo>
                <a:lnTo>
                  <a:pt x="22" y="61"/>
                </a:lnTo>
                <a:lnTo>
                  <a:pt x="16" y="79"/>
                </a:lnTo>
                <a:lnTo>
                  <a:pt x="16" y="85"/>
                </a:lnTo>
                <a:lnTo>
                  <a:pt x="25" y="81"/>
                </a:lnTo>
                <a:lnTo>
                  <a:pt x="42" y="65"/>
                </a:lnTo>
                <a:lnTo>
                  <a:pt x="67" y="18"/>
                </a:lnTo>
                <a:lnTo>
                  <a:pt x="20" y="0"/>
                </a:lnTo>
                <a:lnTo>
                  <a:pt x="7" y="2"/>
                </a:lnTo>
                <a:lnTo>
                  <a:pt x="0" y="5"/>
                </a:lnTo>
                <a:lnTo>
                  <a:pt x="1" y="8"/>
                </a:lnTo>
                <a:lnTo>
                  <a:pt x="9" y="1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21" name="Freeform 68"/>
          <p:cNvSpPr>
            <a:spLocks/>
          </p:cNvSpPr>
          <p:nvPr/>
        </p:nvSpPr>
        <p:spPr bwMode="auto">
          <a:xfrm>
            <a:off x="7329488" y="1158875"/>
            <a:ext cx="19050" cy="15875"/>
          </a:xfrm>
          <a:custGeom>
            <a:avLst/>
            <a:gdLst>
              <a:gd name="T0" fmla="*/ 20 w 87"/>
              <a:gd name="T1" fmla="*/ 38 h 67"/>
              <a:gd name="T2" fmla="*/ 4 w 87"/>
              <a:gd name="T3" fmla="*/ 59 h 67"/>
              <a:gd name="T4" fmla="*/ 0 w 87"/>
              <a:gd name="T5" fmla="*/ 67 h 67"/>
              <a:gd name="T6" fmla="*/ 10 w 87"/>
              <a:gd name="T7" fmla="*/ 63 h 67"/>
              <a:gd name="T8" fmla="*/ 33 w 87"/>
              <a:gd name="T9" fmla="*/ 45 h 67"/>
              <a:gd name="T10" fmla="*/ 68 w 87"/>
              <a:gd name="T11" fmla="*/ 20 h 67"/>
              <a:gd name="T12" fmla="*/ 87 w 87"/>
              <a:gd name="T13" fmla="*/ 7 h 67"/>
              <a:gd name="T14" fmla="*/ 87 w 87"/>
              <a:gd name="T15" fmla="*/ 1 h 67"/>
              <a:gd name="T16" fmla="*/ 74 w 87"/>
              <a:gd name="T17" fmla="*/ 0 h 67"/>
              <a:gd name="T18" fmla="*/ 48 w 87"/>
              <a:gd name="T19" fmla="*/ 11 h 67"/>
              <a:gd name="T20" fmla="*/ 20 w 87"/>
              <a:gd name="T21" fmla="*/ 38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87" h="67">
                <a:moveTo>
                  <a:pt x="20" y="38"/>
                </a:moveTo>
                <a:lnTo>
                  <a:pt x="4" y="59"/>
                </a:lnTo>
                <a:lnTo>
                  <a:pt x="0" y="67"/>
                </a:lnTo>
                <a:lnTo>
                  <a:pt x="10" y="63"/>
                </a:lnTo>
                <a:lnTo>
                  <a:pt x="33" y="45"/>
                </a:lnTo>
                <a:lnTo>
                  <a:pt x="68" y="20"/>
                </a:lnTo>
                <a:lnTo>
                  <a:pt x="87" y="7"/>
                </a:lnTo>
                <a:lnTo>
                  <a:pt x="87" y="1"/>
                </a:lnTo>
                <a:lnTo>
                  <a:pt x="74" y="0"/>
                </a:lnTo>
                <a:lnTo>
                  <a:pt x="48" y="11"/>
                </a:lnTo>
                <a:lnTo>
                  <a:pt x="20" y="3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22" name="Freeform 69"/>
          <p:cNvSpPr>
            <a:spLocks/>
          </p:cNvSpPr>
          <p:nvPr/>
        </p:nvSpPr>
        <p:spPr bwMode="auto">
          <a:xfrm>
            <a:off x="7596188" y="1158875"/>
            <a:ext cx="123825" cy="20638"/>
          </a:xfrm>
          <a:custGeom>
            <a:avLst/>
            <a:gdLst>
              <a:gd name="T0" fmla="*/ 0 w 548"/>
              <a:gd name="T1" fmla="*/ 21 h 87"/>
              <a:gd name="T2" fmla="*/ 0 w 548"/>
              <a:gd name="T3" fmla="*/ 32 h 87"/>
              <a:gd name="T4" fmla="*/ 18 w 548"/>
              <a:gd name="T5" fmla="*/ 30 h 87"/>
              <a:gd name="T6" fmla="*/ 49 w 548"/>
              <a:gd name="T7" fmla="*/ 32 h 87"/>
              <a:gd name="T8" fmla="*/ 78 w 548"/>
              <a:gd name="T9" fmla="*/ 54 h 87"/>
              <a:gd name="T10" fmla="*/ 125 w 548"/>
              <a:gd name="T11" fmla="*/ 85 h 87"/>
              <a:gd name="T12" fmla="*/ 179 w 548"/>
              <a:gd name="T13" fmla="*/ 52 h 87"/>
              <a:gd name="T14" fmla="*/ 216 w 548"/>
              <a:gd name="T15" fmla="*/ 27 h 87"/>
              <a:gd name="T16" fmla="*/ 257 w 548"/>
              <a:gd name="T17" fmla="*/ 54 h 87"/>
              <a:gd name="T18" fmla="*/ 299 w 548"/>
              <a:gd name="T19" fmla="*/ 82 h 87"/>
              <a:gd name="T20" fmla="*/ 335 w 548"/>
              <a:gd name="T21" fmla="*/ 65 h 87"/>
              <a:gd name="T22" fmla="*/ 375 w 548"/>
              <a:gd name="T23" fmla="*/ 49 h 87"/>
              <a:gd name="T24" fmla="*/ 427 w 548"/>
              <a:gd name="T25" fmla="*/ 63 h 87"/>
              <a:gd name="T26" fmla="*/ 513 w 548"/>
              <a:gd name="T27" fmla="*/ 87 h 87"/>
              <a:gd name="T28" fmla="*/ 548 w 548"/>
              <a:gd name="T29" fmla="*/ 63 h 87"/>
              <a:gd name="T30" fmla="*/ 541 w 548"/>
              <a:gd name="T31" fmla="*/ 52 h 87"/>
              <a:gd name="T32" fmla="*/ 523 w 548"/>
              <a:gd name="T33" fmla="*/ 54 h 87"/>
              <a:gd name="T34" fmla="*/ 489 w 548"/>
              <a:gd name="T35" fmla="*/ 57 h 87"/>
              <a:gd name="T36" fmla="*/ 434 w 548"/>
              <a:gd name="T37" fmla="*/ 43 h 87"/>
              <a:gd name="T38" fmla="*/ 376 w 548"/>
              <a:gd name="T39" fmla="*/ 26 h 87"/>
              <a:gd name="T40" fmla="*/ 335 w 548"/>
              <a:gd name="T41" fmla="*/ 43 h 87"/>
              <a:gd name="T42" fmla="*/ 299 w 548"/>
              <a:gd name="T43" fmla="*/ 57 h 87"/>
              <a:gd name="T44" fmla="*/ 257 w 548"/>
              <a:gd name="T45" fmla="*/ 32 h 87"/>
              <a:gd name="T46" fmla="*/ 213 w 548"/>
              <a:gd name="T47" fmla="*/ 4 h 87"/>
              <a:gd name="T48" fmla="*/ 168 w 548"/>
              <a:gd name="T49" fmla="*/ 32 h 87"/>
              <a:gd name="T50" fmla="*/ 124 w 548"/>
              <a:gd name="T51" fmla="*/ 61 h 87"/>
              <a:gd name="T52" fmla="*/ 83 w 548"/>
              <a:gd name="T53" fmla="*/ 36 h 87"/>
              <a:gd name="T54" fmla="*/ 32 w 548"/>
              <a:gd name="T55" fmla="*/ 0 h 87"/>
              <a:gd name="T56" fmla="*/ 0 w 548"/>
              <a:gd name="T57" fmla="*/ 21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548" h="87">
                <a:moveTo>
                  <a:pt x="0" y="21"/>
                </a:moveTo>
                <a:lnTo>
                  <a:pt x="0" y="32"/>
                </a:lnTo>
                <a:lnTo>
                  <a:pt x="18" y="30"/>
                </a:lnTo>
                <a:lnTo>
                  <a:pt x="49" y="32"/>
                </a:lnTo>
                <a:lnTo>
                  <a:pt x="78" y="54"/>
                </a:lnTo>
                <a:lnTo>
                  <a:pt x="125" y="85"/>
                </a:lnTo>
                <a:lnTo>
                  <a:pt x="179" y="52"/>
                </a:lnTo>
                <a:lnTo>
                  <a:pt x="216" y="27"/>
                </a:lnTo>
                <a:lnTo>
                  <a:pt x="257" y="54"/>
                </a:lnTo>
                <a:lnTo>
                  <a:pt x="299" y="82"/>
                </a:lnTo>
                <a:lnTo>
                  <a:pt x="335" y="65"/>
                </a:lnTo>
                <a:lnTo>
                  <a:pt x="375" y="49"/>
                </a:lnTo>
                <a:lnTo>
                  <a:pt x="427" y="63"/>
                </a:lnTo>
                <a:lnTo>
                  <a:pt x="513" y="87"/>
                </a:lnTo>
                <a:lnTo>
                  <a:pt x="548" y="63"/>
                </a:lnTo>
                <a:lnTo>
                  <a:pt x="541" y="52"/>
                </a:lnTo>
                <a:lnTo>
                  <a:pt x="523" y="54"/>
                </a:lnTo>
                <a:lnTo>
                  <a:pt x="489" y="57"/>
                </a:lnTo>
                <a:lnTo>
                  <a:pt x="434" y="43"/>
                </a:lnTo>
                <a:lnTo>
                  <a:pt x="376" y="26"/>
                </a:lnTo>
                <a:lnTo>
                  <a:pt x="335" y="43"/>
                </a:lnTo>
                <a:lnTo>
                  <a:pt x="299" y="57"/>
                </a:lnTo>
                <a:lnTo>
                  <a:pt x="257" y="32"/>
                </a:lnTo>
                <a:lnTo>
                  <a:pt x="213" y="4"/>
                </a:lnTo>
                <a:lnTo>
                  <a:pt x="168" y="32"/>
                </a:lnTo>
                <a:lnTo>
                  <a:pt x="124" y="61"/>
                </a:lnTo>
                <a:lnTo>
                  <a:pt x="83" y="36"/>
                </a:lnTo>
                <a:lnTo>
                  <a:pt x="32" y="0"/>
                </a:lnTo>
                <a:lnTo>
                  <a:pt x="0" y="2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23" name="Freeform 70"/>
          <p:cNvSpPr>
            <a:spLocks/>
          </p:cNvSpPr>
          <p:nvPr/>
        </p:nvSpPr>
        <p:spPr bwMode="auto">
          <a:xfrm>
            <a:off x="6316663" y="1163638"/>
            <a:ext cx="17463" cy="20638"/>
          </a:xfrm>
          <a:custGeom>
            <a:avLst/>
            <a:gdLst>
              <a:gd name="T0" fmla="*/ 29 w 80"/>
              <a:gd name="T1" fmla="*/ 44 h 89"/>
              <a:gd name="T2" fmla="*/ 60 w 80"/>
              <a:gd name="T3" fmla="*/ 76 h 89"/>
              <a:gd name="T4" fmla="*/ 80 w 80"/>
              <a:gd name="T5" fmla="*/ 89 h 89"/>
              <a:gd name="T6" fmla="*/ 77 w 80"/>
              <a:gd name="T7" fmla="*/ 76 h 89"/>
              <a:gd name="T8" fmla="*/ 51 w 80"/>
              <a:gd name="T9" fmla="*/ 44 h 89"/>
              <a:gd name="T10" fmla="*/ 20 w 80"/>
              <a:gd name="T11" fmla="*/ 13 h 89"/>
              <a:gd name="T12" fmla="*/ 0 w 80"/>
              <a:gd name="T13" fmla="*/ 0 h 89"/>
              <a:gd name="T14" fmla="*/ 3 w 80"/>
              <a:gd name="T15" fmla="*/ 13 h 89"/>
              <a:gd name="T16" fmla="*/ 29 w 80"/>
              <a:gd name="T17" fmla="*/ 44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0" h="89">
                <a:moveTo>
                  <a:pt x="29" y="44"/>
                </a:moveTo>
                <a:lnTo>
                  <a:pt x="60" y="76"/>
                </a:lnTo>
                <a:lnTo>
                  <a:pt x="80" y="89"/>
                </a:lnTo>
                <a:lnTo>
                  <a:pt x="77" y="76"/>
                </a:lnTo>
                <a:lnTo>
                  <a:pt x="51" y="44"/>
                </a:lnTo>
                <a:lnTo>
                  <a:pt x="20" y="13"/>
                </a:lnTo>
                <a:lnTo>
                  <a:pt x="0" y="0"/>
                </a:lnTo>
                <a:lnTo>
                  <a:pt x="3" y="13"/>
                </a:lnTo>
                <a:lnTo>
                  <a:pt x="29" y="4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24" name="Freeform 71"/>
          <p:cNvSpPr>
            <a:spLocks/>
          </p:cNvSpPr>
          <p:nvPr/>
        </p:nvSpPr>
        <p:spPr bwMode="auto">
          <a:xfrm>
            <a:off x="7137401" y="1165225"/>
            <a:ext cx="14288" cy="14288"/>
          </a:xfrm>
          <a:custGeom>
            <a:avLst/>
            <a:gdLst>
              <a:gd name="T0" fmla="*/ 0 w 67"/>
              <a:gd name="T1" fmla="*/ 6 h 64"/>
              <a:gd name="T2" fmla="*/ 13 w 67"/>
              <a:gd name="T3" fmla="*/ 20 h 64"/>
              <a:gd name="T4" fmla="*/ 41 w 67"/>
              <a:gd name="T5" fmla="*/ 44 h 64"/>
              <a:gd name="T6" fmla="*/ 60 w 67"/>
              <a:gd name="T7" fmla="*/ 59 h 64"/>
              <a:gd name="T8" fmla="*/ 67 w 67"/>
              <a:gd name="T9" fmla="*/ 64 h 64"/>
              <a:gd name="T10" fmla="*/ 63 w 67"/>
              <a:gd name="T11" fmla="*/ 55 h 64"/>
              <a:gd name="T12" fmla="*/ 47 w 67"/>
              <a:gd name="T13" fmla="*/ 35 h 64"/>
              <a:gd name="T14" fmla="*/ 13 w 67"/>
              <a:gd name="T15" fmla="*/ 0 h 64"/>
              <a:gd name="T16" fmla="*/ 0 w 67"/>
              <a:gd name="T17" fmla="*/ 6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7" h="64">
                <a:moveTo>
                  <a:pt x="0" y="6"/>
                </a:moveTo>
                <a:lnTo>
                  <a:pt x="13" y="20"/>
                </a:lnTo>
                <a:lnTo>
                  <a:pt x="41" y="44"/>
                </a:lnTo>
                <a:lnTo>
                  <a:pt x="60" y="59"/>
                </a:lnTo>
                <a:lnTo>
                  <a:pt x="67" y="64"/>
                </a:lnTo>
                <a:lnTo>
                  <a:pt x="63" y="55"/>
                </a:lnTo>
                <a:lnTo>
                  <a:pt x="47" y="35"/>
                </a:lnTo>
                <a:lnTo>
                  <a:pt x="13" y="0"/>
                </a:lnTo>
                <a:lnTo>
                  <a:pt x="0" y="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25" name="Freeform 72"/>
          <p:cNvSpPr>
            <a:spLocks/>
          </p:cNvSpPr>
          <p:nvPr/>
        </p:nvSpPr>
        <p:spPr bwMode="auto">
          <a:xfrm>
            <a:off x="5834063" y="1169988"/>
            <a:ext cx="19050" cy="14288"/>
          </a:xfrm>
          <a:custGeom>
            <a:avLst/>
            <a:gdLst>
              <a:gd name="T0" fmla="*/ 20 w 87"/>
              <a:gd name="T1" fmla="*/ 38 h 67"/>
              <a:gd name="T2" fmla="*/ 4 w 87"/>
              <a:gd name="T3" fmla="*/ 59 h 67"/>
              <a:gd name="T4" fmla="*/ 0 w 87"/>
              <a:gd name="T5" fmla="*/ 67 h 67"/>
              <a:gd name="T6" fmla="*/ 10 w 87"/>
              <a:gd name="T7" fmla="*/ 63 h 67"/>
              <a:gd name="T8" fmla="*/ 34 w 87"/>
              <a:gd name="T9" fmla="*/ 45 h 67"/>
              <a:gd name="T10" fmla="*/ 68 w 87"/>
              <a:gd name="T11" fmla="*/ 20 h 67"/>
              <a:gd name="T12" fmla="*/ 87 w 87"/>
              <a:gd name="T13" fmla="*/ 7 h 67"/>
              <a:gd name="T14" fmla="*/ 87 w 87"/>
              <a:gd name="T15" fmla="*/ 1 h 67"/>
              <a:gd name="T16" fmla="*/ 74 w 87"/>
              <a:gd name="T17" fmla="*/ 0 h 67"/>
              <a:gd name="T18" fmla="*/ 48 w 87"/>
              <a:gd name="T19" fmla="*/ 11 h 67"/>
              <a:gd name="T20" fmla="*/ 20 w 87"/>
              <a:gd name="T21" fmla="*/ 38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87" h="67">
                <a:moveTo>
                  <a:pt x="20" y="38"/>
                </a:moveTo>
                <a:lnTo>
                  <a:pt x="4" y="59"/>
                </a:lnTo>
                <a:lnTo>
                  <a:pt x="0" y="67"/>
                </a:lnTo>
                <a:lnTo>
                  <a:pt x="10" y="63"/>
                </a:lnTo>
                <a:lnTo>
                  <a:pt x="34" y="45"/>
                </a:lnTo>
                <a:lnTo>
                  <a:pt x="68" y="20"/>
                </a:lnTo>
                <a:lnTo>
                  <a:pt x="87" y="7"/>
                </a:lnTo>
                <a:lnTo>
                  <a:pt x="87" y="1"/>
                </a:lnTo>
                <a:lnTo>
                  <a:pt x="74" y="0"/>
                </a:lnTo>
                <a:lnTo>
                  <a:pt x="48" y="11"/>
                </a:lnTo>
                <a:lnTo>
                  <a:pt x="20" y="3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26" name="Freeform 73"/>
          <p:cNvSpPr>
            <a:spLocks/>
          </p:cNvSpPr>
          <p:nvPr/>
        </p:nvSpPr>
        <p:spPr bwMode="auto">
          <a:xfrm>
            <a:off x="5870576" y="1169988"/>
            <a:ext cx="22225" cy="9525"/>
          </a:xfrm>
          <a:custGeom>
            <a:avLst/>
            <a:gdLst>
              <a:gd name="T0" fmla="*/ 17 w 97"/>
              <a:gd name="T1" fmla="*/ 20 h 40"/>
              <a:gd name="T2" fmla="*/ 50 w 97"/>
              <a:gd name="T3" fmla="*/ 35 h 40"/>
              <a:gd name="T4" fmla="*/ 84 w 97"/>
              <a:gd name="T5" fmla="*/ 40 h 40"/>
              <a:gd name="T6" fmla="*/ 96 w 97"/>
              <a:gd name="T7" fmla="*/ 39 h 40"/>
              <a:gd name="T8" fmla="*/ 97 w 97"/>
              <a:gd name="T9" fmla="*/ 36 h 40"/>
              <a:gd name="T10" fmla="*/ 91 w 97"/>
              <a:gd name="T11" fmla="*/ 29 h 40"/>
              <a:gd name="T12" fmla="*/ 73 w 97"/>
              <a:gd name="T13" fmla="*/ 20 h 40"/>
              <a:gd name="T14" fmla="*/ 34 w 97"/>
              <a:gd name="T15" fmla="*/ 6 h 40"/>
              <a:gd name="T16" fmla="*/ 7 w 97"/>
              <a:gd name="T17" fmla="*/ 0 h 40"/>
              <a:gd name="T18" fmla="*/ 1 w 97"/>
              <a:gd name="T19" fmla="*/ 1 h 40"/>
              <a:gd name="T20" fmla="*/ 0 w 97"/>
              <a:gd name="T21" fmla="*/ 6 h 40"/>
              <a:gd name="T22" fmla="*/ 6 w 97"/>
              <a:gd name="T23" fmla="*/ 11 h 40"/>
              <a:gd name="T24" fmla="*/ 17 w 97"/>
              <a:gd name="T25" fmla="*/ 2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97" h="40">
                <a:moveTo>
                  <a:pt x="17" y="20"/>
                </a:moveTo>
                <a:lnTo>
                  <a:pt x="50" y="35"/>
                </a:lnTo>
                <a:lnTo>
                  <a:pt x="84" y="40"/>
                </a:lnTo>
                <a:lnTo>
                  <a:pt x="96" y="39"/>
                </a:lnTo>
                <a:lnTo>
                  <a:pt x="97" y="36"/>
                </a:lnTo>
                <a:lnTo>
                  <a:pt x="91" y="29"/>
                </a:lnTo>
                <a:lnTo>
                  <a:pt x="73" y="20"/>
                </a:lnTo>
                <a:lnTo>
                  <a:pt x="34" y="6"/>
                </a:lnTo>
                <a:lnTo>
                  <a:pt x="7" y="0"/>
                </a:lnTo>
                <a:lnTo>
                  <a:pt x="1" y="1"/>
                </a:lnTo>
                <a:lnTo>
                  <a:pt x="0" y="6"/>
                </a:lnTo>
                <a:lnTo>
                  <a:pt x="6" y="11"/>
                </a:lnTo>
                <a:lnTo>
                  <a:pt x="17" y="2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27" name="Freeform 74"/>
          <p:cNvSpPr>
            <a:spLocks/>
          </p:cNvSpPr>
          <p:nvPr/>
        </p:nvSpPr>
        <p:spPr bwMode="auto">
          <a:xfrm>
            <a:off x="6229351" y="1169988"/>
            <a:ext cx="38100" cy="14288"/>
          </a:xfrm>
          <a:custGeom>
            <a:avLst/>
            <a:gdLst>
              <a:gd name="T0" fmla="*/ 21 w 168"/>
              <a:gd name="T1" fmla="*/ 27 h 65"/>
              <a:gd name="T2" fmla="*/ 59 w 168"/>
              <a:gd name="T3" fmla="*/ 55 h 65"/>
              <a:gd name="T4" fmla="*/ 110 w 168"/>
              <a:gd name="T5" fmla="*/ 65 h 65"/>
              <a:gd name="T6" fmla="*/ 168 w 168"/>
              <a:gd name="T7" fmla="*/ 60 h 65"/>
              <a:gd name="T8" fmla="*/ 112 w 168"/>
              <a:gd name="T9" fmla="*/ 51 h 65"/>
              <a:gd name="T10" fmla="*/ 63 w 168"/>
              <a:gd name="T11" fmla="*/ 36 h 65"/>
              <a:gd name="T12" fmla="*/ 23 w 168"/>
              <a:gd name="T13" fmla="*/ 16 h 65"/>
              <a:gd name="T14" fmla="*/ 7 w 168"/>
              <a:gd name="T15" fmla="*/ 2 h 65"/>
              <a:gd name="T16" fmla="*/ 0 w 168"/>
              <a:gd name="T17" fmla="*/ 0 h 65"/>
              <a:gd name="T18" fmla="*/ 6 w 168"/>
              <a:gd name="T19" fmla="*/ 8 h 65"/>
              <a:gd name="T20" fmla="*/ 21 w 168"/>
              <a:gd name="T21" fmla="*/ 27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68" h="65">
                <a:moveTo>
                  <a:pt x="21" y="27"/>
                </a:moveTo>
                <a:lnTo>
                  <a:pt x="59" y="55"/>
                </a:lnTo>
                <a:lnTo>
                  <a:pt x="110" y="65"/>
                </a:lnTo>
                <a:lnTo>
                  <a:pt x="168" y="60"/>
                </a:lnTo>
                <a:lnTo>
                  <a:pt x="112" y="51"/>
                </a:lnTo>
                <a:lnTo>
                  <a:pt x="63" y="36"/>
                </a:lnTo>
                <a:lnTo>
                  <a:pt x="23" y="16"/>
                </a:lnTo>
                <a:lnTo>
                  <a:pt x="7" y="2"/>
                </a:lnTo>
                <a:lnTo>
                  <a:pt x="0" y="0"/>
                </a:lnTo>
                <a:lnTo>
                  <a:pt x="6" y="8"/>
                </a:lnTo>
                <a:lnTo>
                  <a:pt x="21" y="2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28" name="Freeform 75"/>
          <p:cNvSpPr>
            <a:spLocks/>
          </p:cNvSpPr>
          <p:nvPr/>
        </p:nvSpPr>
        <p:spPr bwMode="auto">
          <a:xfrm>
            <a:off x="6043613" y="1179513"/>
            <a:ext cx="22225" cy="25400"/>
          </a:xfrm>
          <a:custGeom>
            <a:avLst/>
            <a:gdLst>
              <a:gd name="T0" fmla="*/ 40 w 103"/>
              <a:gd name="T1" fmla="*/ 56 h 111"/>
              <a:gd name="T2" fmla="*/ 80 w 103"/>
              <a:gd name="T3" fmla="*/ 96 h 111"/>
              <a:gd name="T4" fmla="*/ 103 w 103"/>
              <a:gd name="T5" fmla="*/ 111 h 111"/>
              <a:gd name="T6" fmla="*/ 96 w 103"/>
              <a:gd name="T7" fmla="*/ 96 h 111"/>
              <a:gd name="T8" fmla="*/ 62 w 103"/>
              <a:gd name="T9" fmla="*/ 56 h 111"/>
              <a:gd name="T10" fmla="*/ 22 w 103"/>
              <a:gd name="T11" fmla="*/ 16 h 111"/>
              <a:gd name="T12" fmla="*/ 0 w 103"/>
              <a:gd name="T13" fmla="*/ 0 h 111"/>
              <a:gd name="T14" fmla="*/ 7 w 103"/>
              <a:gd name="T15" fmla="*/ 16 h 111"/>
              <a:gd name="T16" fmla="*/ 40 w 103"/>
              <a:gd name="T17" fmla="*/ 56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3" h="111">
                <a:moveTo>
                  <a:pt x="40" y="56"/>
                </a:moveTo>
                <a:lnTo>
                  <a:pt x="80" y="96"/>
                </a:lnTo>
                <a:lnTo>
                  <a:pt x="103" y="111"/>
                </a:lnTo>
                <a:lnTo>
                  <a:pt x="96" y="96"/>
                </a:lnTo>
                <a:lnTo>
                  <a:pt x="62" y="56"/>
                </a:lnTo>
                <a:lnTo>
                  <a:pt x="22" y="16"/>
                </a:lnTo>
                <a:lnTo>
                  <a:pt x="0" y="0"/>
                </a:lnTo>
                <a:lnTo>
                  <a:pt x="7" y="16"/>
                </a:lnTo>
                <a:lnTo>
                  <a:pt x="40" y="5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29" name="Freeform 76"/>
          <p:cNvSpPr>
            <a:spLocks/>
          </p:cNvSpPr>
          <p:nvPr/>
        </p:nvSpPr>
        <p:spPr bwMode="auto">
          <a:xfrm>
            <a:off x="6176963" y="1190625"/>
            <a:ext cx="28575" cy="3175"/>
          </a:xfrm>
          <a:custGeom>
            <a:avLst/>
            <a:gdLst>
              <a:gd name="T0" fmla="*/ 16 w 130"/>
              <a:gd name="T1" fmla="*/ 9 h 12"/>
              <a:gd name="T2" fmla="*/ 74 w 130"/>
              <a:gd name="T3" fmla="*/ 12 h 12"/>
              <a:gd name="T4" fmla="*/ 127 w 130"/>
              <a:gd name="T5" fmla="*/ 9 h 12"/>
              <a:gd name="T6" fmla="*/ 130 w 130"/>
              <a:gd name="T7" fmla="*/ 3 h 12"/>
              <a:gd name="T8" fmla="*/ 65 w 130"/>
              <a:gd name="T9" fmla="*/ 0 h 12"/>
              <a:gd name="T10" fmla="*/ 27 w 130"/>
              <a:gd name="T11" fmla="*/ 1 h 12"/>
              <a:gd name="T12" fmla="*/ 4 w 130"/>
              <a:gd name="T13" fmla="*/ 3 h 12"/>
              <a:gd name="T14" fmla="*/ 0 w 130"/>
              <a:gd name="T15" fmla="*/ 5 h 12"/>
              <a:gd name="T16" fmla="*/ 0 w 130"/>
              <a:gd name="T17" fmla="*/ 6 h 12"/>
              <a:gd name="T18" fmla="*/ 6 w 130"/>
              <a:gd name="T19" fmla="*/ 8 h 12"/>
              <a:gd name="T20" fmla="*/ 16 w 130"/>
              <a:gd name="T21" fmla="*/ 9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30" h="12">
                <a:moveTo>
                  <a:pt x="16" y="9"/>
                </a:moveTo>
                <a:lnTo>
                  <a:pt x="74" y="12"/>
                </a:lnTo>
                <a:lnTo>
                  <a:pt x="127" y="9"/>
                </a:lnTo>
                <a:lnTo>
                  <a:pt x="130" y="3"/>
                </a:lnTo>
                <a:lnTo>
                  <a:pt x="65" y="0"/>
                </a:lnTo>
                <a:lnTo>
                  <a:pt x="27" y="1"/>
                </a:lnTo>
                <a:lnTo>
                  <a:pt x="4" y="3"/>
                </a:lnTo>
                <a:lnTo>
                  <a:pt x="0" y="5"/>
                </a:lnTo>
                <a:lnTo>
                  <a:pt x="0" y="6"/>
                </a:lnTo>
                <a:lnTo>
                  <a:pt x="6" y="8"/>
                </a:lnTo>
                <a:lnTo>
                  <a:pt x="16" y="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30" name="Freeform 77"/>
          <p:cNvSpPr>
            <a:spLocks/>
          </p:cNvSpPr>
          <p:nvPr/>
        </p:nvSpPr>
        <p:spPr bwMode="auto">
          <a:xfrm>
            <a:off x="6337301" y="1189038"/>
            <a:ext cx="11113" cy="20638"/>
          </a:xfrm>
          <a:custGeom>
            <a:avLst/>
            <a:gdLst>
              <a:gd name="T0" fmla="*/ 13 w 49"/>
              <a:gd name="T1" fmla="*/ 45 h 90"/>
              <a:gd name="T2" fmla="*/ 33 w 49"/>
              <a:gd name="T3" fmla="*/ 76 h 90"/>
              <a:gd name="T4" fmla="*/ 49 w 49"/>
              <a:gd name="T5" fmla="*/ 90 h 90"/>
              <a:gd name="T6" fmla="*/ 49 w 49"/>
              <a:gd name="T7" fmla="*/ 76 h 90"/>
              <a:gd name="T8" fmla="*/ 36 w 49"/>
              <a:gd name="T9" fmla="*/ 45 h 90"/>
              <a:gd name="T10" fmla="*/ 15 w 49"/>
              <a:gd name="T11" fmla="*/ 14 h 90"/>
              <a:gd name="T12" fmla="*/ 0 w 49"/>
              <a:gd name="T13" fmla="*/ 0 h 90"/>
              <a:gd name="T14" fmla="*/ 0 w 49"/>
              <a:gd name="T15" fmla="*/ 14 h 90"/>
              <a:gd name="T16" fmla="*/ 13 w 49"/>
              <a:gd name="T17" fmla="*/ 45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9" h="90">
                <a:moveTo>
                  <a:pt x="13" y="45"/>
                </a:moveTo>
                <a:lnTo>
                  <a:pt x="33" y="76"/>
                </a:lnTo>
                <a:lnTo>
                  <a:pt x="49" y="90"/>
                </a:lnTo>
                <a:lnTo>
                  <a:pt x="49" y="76"/>
                </a:lnTo>
                <a:lnTo>
                  <a:pt x="36" y="45"/>
                </a:lnTo>
                <a:lnTo>
                  <a:pt x="15" y="14"/>
                </a:lnTo>
                <a:lnTo>
                  <a:pt x="0" y="0"/>
                </a:lnTo>
                <a:lnTo>
                  <a:pt x="0" y="14"/>
                </a:lnTo>
                <a:lnTo>
                  <a:pt x="13" y="4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31" name="Freeform 78"/>
          <p:cNvSpPr>
            <a:spLocks/>
          </p:cNvSpPr>
          <p:nvPr/>
        </p:nvSpPr>
        <p:spPr bwMode="auto">
          <a:xfrm>
            <a:off x="7164388" y="1193800"/>
            <a:ext cx="28575" cy="19050"/>
          </a:xfrm>
          <a:custGeom>
            <a:avLst/>
            <a:gdLst>
              <a:gd name="T0" fmla="*/ 8 w 122"/>
              <a:gd name="T1" fmla="*/ 16 h 89"/>
              <a:gd name="T2" fmla="*/ 76 w 122"/>
              <a:gd name="T3" fmla="*/ 73 h 89"/>
              <a:gd name="T4" fmla="*/ 122 w 122"/>
              <a:gd name="T5" fmla="*/ 89 h 89"/>
              <a:gd name="T6" fmla="*/ 101 w 122"/>
              <a:gd name="T7" fmla="*/ 68 h 89"/>
              <a:gd name="T8" fmla="*/ 51 w 122"/>
              <a:gd name="T9" fmla="*/ 29 h 89"/>
              <a:gd name="T10" fmla="*/ 22 w 122"/>
              <a:gd name="T11" fmla="*/ 9 h 89"/>
              <a:gd name="T12" fmla="*/ 5 w 122"/>
              <a:gd name="T13" fmla="*/ 1 h 89"/>
              <a:gd name="T14" fmla="*/ 0 w 122"/>
              <a:gd name="T15" fmla="*/ 0 h 89"/>
              <a:gd name="T16" fmla="*/ 0 w 122"/>
              <a:gd name="T17" fmla="*/ 2 h 89"/>
              <a:gd name="T18" fmla="*/ 3 w 122"/>
              <a:gd name="T19" fmla="*/ 8 h 89"/>
              <a:gd name="T20" fmla="*/ 8 w 122"/>
              <a:gd name="T21" fmla="*/ 16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22" h="89">
                <a:moveTo>
                  <a:pt x="8" y="16"/>
                </a:moveTo>
                <a:lnTo>
                  <a:pt x="76" y="73"/>
                </a:lnTo>
                <a:lnTo>
                  <a:pt x="122" y="89"/>
                </a:lnTo>
                <a:lnTo>
                  <a:pt x="101" y="68"/>
                </a:lnTo>
                <a:lnTo>
                  <a:pt x="51" y="29"/>
                </a:lnTo>
                <a:lnTo>
                  <a:pt x="22" y="9"/>
                </a:lnTo>
                <a:lnTo>
                  <a:pt x="5" y="1"/>
                </a:lnTo>
                <a:lnTo>
                  <a:pt x="0" y="0"/>
                </a:lnTo>
                <a:lnTo>
                  <a:pt x="0" y="2"/>
                </a:lnTo>
                <a:lnTo>
                  <a:pt x="3" y="8"/>
                </a:lnTo>
                <a:lnTo>
                  <a:pt x="8" y="1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32" name="Freeform 79"/>
          <p:cNvSpPr>
            <a:spLocks/>
          </p:cNvSpPr>
          <p:nvPr/>
        </p:nvSpPr>
        <p:spPr bwMode="auto">
          <a:xfrm>
            <a:off x="6010276" y="1198563"/>
            <a:ext cx="19050" cy="4763"/>
          </a:xfrm>
          <a:custGeom>
            <a:avLst/>
            <a:gdLst>
              <a:gd name="T0" fmla="*/ 0 w 81"/>
              <a:gd name="T1" fmla="*/ 13 h 26"/>
              <a:gd name="T2" fmla="*/ 28 w 81"/>
              <a:gd name="T3" fmla="*/ 26 h 26"/>
              <a:gd name="T4" fmla="*/ 62 w 81"/>
              <a:gd name="T5" fmla="*/ 26 h 26"/>
              <a:gd name="T6" fmla="*/ 79 w 81"/>
              <a:gd name="T7" fmla="*/ 21 h 26"/>
              <a:gd name="T8" fmla="*/ 81 w 81"/>
              <a:gd name="T9" fmla="*/ 17 h 26"/>
              <a:gd name="T10" fmla="*/ 70 w 81"/>
              <a:gd name="T11" fmla="*/ 11 h 26"/>
              <a:gd name="T12" fmla="*/ 42 w 81"/>
              <a:gd name="T13" fmla="*/ 4 h 26"/>
              <a:gd name="T14" fmla="*/ 0 w 81"/>
              <a:gd name="T15" fmla="*/ 0 h 26"/>
              <a:gd name="T16" fmla="*/ 0 w 81"/>
              <a:gd name="T17" fmla="*/ 13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1" h="26">
                <a:moveTo>
                  <a:pt x="0" y="13"/>
                </a:moveTo>
                <a:lnTo>
                  <a:pt x="28" y="26"/>
                </a:lnTo>
                <a:lnTo>
                  <a:pt x="62" y="26"/>
                </a:lnTo>
                <a:lnTo>
                  <a:pt x="79" y="21"/>
                </a:lnTo>
                <a:lnTo>
                  <a:pt x="81" y="17"/>
                </a:lnTo>
                <a:lnTo>
                  <a:pt x="70" y="11"/>
                </a:lnTo>
                <a:lnTo>
                  <a:pt x="42" y="4"/>
                </a:lnTo>
                <a:lnTo>
                  <a:pt x="0" y="0"/>
                </a:lnTo>
                <a:lnTo>
                  <a:pt x="0" y="1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33" name="Freeform 80"/>
          <p:cNvSpPr>
            <a:spLocks/>
          </p:cNvSpPr>
          <p:nvPr/>
        </p:nvSpPr>
        <p:spPr bwMode="auto">
          <a:xfrm>
            <a:off x="6097588" y="1196975"/>
            <a:ext cx="12700" cy="12700"/>
          </a:xfrm>
          <a:custGeom>
            <a:avLst/>
            <a:gdLst>
              <a:gd name="T0" fmla="*/ 0 w 56"/>
              <a:gd name="T1" fmla="*/ 7 h 52"/>
              <a:gd name="T2" fmla="*/ 24 w 56"/>
              <a:gd name="T3" fmla="*/ 41 h 52"/>
              <a:gd name="T4" fmla="*/ 56 w 56"/>
              <a:gd name="T5" fmla="*/ 52 h 52"/>
              <a:gd name="T6" fmla="*/ 52 w 56"/>
              <a:gd name="T7" fmla="*/ 37 h 52"/>
              <a:gd name="T8" fmla="*/ 32 w 56"/>
              <a:gd name="T9" fmla="*/ 14 h 52"/>
              <a:gd name="T10" fmla="*/ 9 w 56"/>
              <a:gd name="T11" fmla="*/ 0 h 52"/>
              <a:gd name="T12" fmla="*/ 0 w 56"/>
              <a:gd name="T13" fmla="*/ 7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6" h="52">
                <a:moveTo>
                  <a:pt x="0" y="7"/>
                </a:moveTo>
                <a:lnTo>
                  <a:pt x="24" y="41"/>
                </a:lnTo>
                <a:lnTo>
                  <a:pt x="56" y="52"/>
                </a:lnTo>
                <a:lnTo>
                  <a:pt x="52" y="37"/>
                </a:lnTo>
                <a:lnTo>
                  <a:pt x="32" y="14"/>
                </a:lnTo>
                <a:lnTo>
                  <a:pt x="9" y="0"/>
                </a:lnTo>
                <a:lnTo>
                  <a:pt x="0" y="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34" name="Freeform 81"/>
          <p:cNvSpPr>
            <a:spLocks/>
          </p:cNvSpPr>
          <p:nvPr/>
        </p:nvSpPr>
        <p:spPr bwMode="auto">
          <a:xfrm>
            <a:off x="6143626" y="1195388"/>
            <a:ext cx="19050" cy="14288"/>
          </a:xfrm>
          <a:custGeom>
            <a:avLst/>
            <a:gdLst>
              <a:gd name="T0" fmla="*/ 21 w 88"/>
              <a:gd name="T1" fmla="*/ 38 h 67"/>
              <a:gd name="T2" fmla="*/ 5 w 88"/>
              <a:gd name="T3" fmla="*/ 59 h 67"/>
              <a:gd name="T4" fmla="*/ 0 w 88"/>
              <a:gd name="T5" fmla="*/ 67 h 67"/>
              <a:gd name="T6" fmla="*/ 11 w 88"/>
              <a:gd name="T7" fmla="*/ 62 h 67"/>
              <a:gd name="T8" fmla="*/ 34 w 88"/>
              <a:gd name="T9" fmla="*/ 44 h 67"/>
              <a:gd name="T10" fmla="*/ 69 w 88"/>
              <a:gd name="T11" fmla="*/ 20 h 67"/>
              <a:gd name="T12" fmla="*/ 88 w 88"/>
              <a:gd name="T13" fmla="*/ 6 h 67"/>
              <a:gd name="T14" fmla="*/ 88 w 88"/>
              <a:gd name="T15" fmla="*/ 1 h 67"/>
              <a:gd name="T16" fmla="*/ 74 w 88"/>
              <a:gd name="T17" fmla="*/ 0 h 67"/>
              <a:gd name="T18" fmla="*/ 49 w 88"/>
              <a:gd name="T19" fmla="*/ 11 h 67"/>
              <a:gd name="T20" fmla="*/ 21 w 88"/>
              <a:gd name="T21" fmla="*/ 38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88" h="67">
                <a:moveTo>
                  <a:pt x="21" y="38"/>
                </a:moveTo>
                <a:lnTo>
                  <a:pt x="5" y="59"/>
                </a:lnTo>
                <a:lnTo>
                  <a:pt x="0" y="67"/>
                </a:lnTo>
                <a:lnTo>
                  <a:pt x="11" y="62"/>
                </a:lnTo>
                <a:lnTo>
                  <a:pt x="34" y="44"/>
                </a:lnTo>
                <a:lnTo>
                  <a:pt x="69" y="20"/>
                </a:lnTo>
                <a:lnTo>
                  <a:pt x="88" y="6"/>
                </a:lnTo>
                <a:lnTo>
                  <a:pt x="88" y="1"/>
                </a:lnTo>
                <a:lnTo>
                  <a:pt x="74" y="0"/>
                </a:lnTo>
                <a:lnTo>
                  <a:pt x="49" y="11"/>
                </a:lnTo>
                <a:lnTo>
                  <a:pt x="21" y="3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35" name="Freeform 82"/>
          <p:cNvSpPr>
            <a:spLocks/>
          </p:cNvSpPr>
          <p:nvPr/>
        </p:nvSpPr>
        <p:spPr bwMode="auto">
          <a:xfrm>
            <a:off x="6221413" y="1195388"/>
            <a:ext cx="25400" cy="17463"/>
          </a:xfrm>
          <a:custGeom>
            <a:avLst/>
            <a:gdLst>
              <a:gd name="T0" fmla="*/ 23 w 113"/>
              <a:gd name="T1" fmla="*/ 27 h 81"/>
              <a:gd name="T2" fmla="*/ 65 w 113"/>
              <a:gd name="T3" fmla="*/ 51 h 81"/>
              <a:gd name="T4" fmla="*/ 101 w 113"/>
              <a:gd name="T5" fmla="*/ 76 h 81"/>
              <a:gd name="T6" fmla="*/ 108 w 113"/>
              <a:gd name="T7" fmla="*/ 79 h 81"/>
              <a:gd name="T8" fmla="*/ 112 w 113"/>
              <a:gd name="T9" fmla="*/ 81 h 81"/>
              <a:gd name="T10" fmla="*/ 113 w 113"/>
              <a:gd name="T11" fmla="*/ 81 h 81"/>
              <a:gd name="T12" fmla="*/ 112 w 113"/>
              <a:gd name="T13" fmla="*/ 78 h 81"/>
              <a:gd name="T14" fmla="*/ 101 w 113"/>
              <a:gd name="T15" fmla="*/ 67 h 81"/>
              <a:gd name="T16" fmla="*/ 84 w 113"/>
              <a:gd name="T17" fmla="*/ 49 h 81"/>
              <a:gd name="T18" fmla="*/ 40 w 113"/>
              <a:gd name="T19" fmla="*/ 14 h 81"/>
              <a:gd name="T20" fmla="*/ 5 w 113"/>
              <a:gd name="T21" fmla="*/ 0 h 81"/>
              <a:gd name="T22" fmla="*/ 0 w 113"/>
              <a:gd name="T23" fmla="*/ 9 h 81"/>
              <a:gd name="T24" fmla="*/ 23 w 113"/>
              <a:gd name="T25" fmla="*/ 27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13" h="81">
                <a:moveTo>
                  <a:pt x="23" y="27"/>
                </a:moveTo>
                <a:lnTo>
                  <a:pt x="65" y="51"/>
                </a:lnTo>
                <a:lnTo>
                  <a:pt x="101" y="76"/>
                </a:lnTo>
                <a:lnTo>
                  <a:pt x="108" y="79"/>
                </a:lnTo>
                <a:lnTo>
                  <a:pt x="112" y="81"/>
                </a:lnTo>
                <a:lnTo>
                  <a:pt x="113" y="81"/>
                </a:lnTo>
                <a:lnTo>
                  <a:pt x="112" y="78"/>
                </a:lnTo>
                <a:lnTo>
                  <a:pt x="101" y="67"/>
                </a:lnTo>
                <a:lnTo>
                  <a:pt x="84" y="49"/>
                </a:lnTo>
                <a:lnTo>
                  <a:pt x="40" y="14"/>
                </a:lnTo>
                <a:lnTo>
                  <a:pt x="5" y="0"/>
                </a:lnTo>
                <a:lnTo>
                  <a:pt x="0" y="9"/>
                </a:lnTo>
                <a:lnTo>
                  <a:pt x="23" y="2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36" name="Freeform 83"/>
          <p:cNvSpPr>
            <a:spLocks/>
          </p:cNvSpPr>
          <p:nvPr/>
        </p:nvSpPr>
        <p:spPr bwMode="auto">
          <a:xfrm>
            <a:off x="7297738" y="1203325"/>
            <a:ext cx="20638" cy="23813"/>
          </a:xfrm>
          <a:custGeom>
            <a:avLst/>
            <a:gdLst>
              <a:gd name="T0" fmla="*/ 42 w 94"/>
              <a:gd name="T1" fmla="*/ 50 h 110"/>
              <a:gd name="T2" fmla="*/ 0 w 94"/>
              <a:gd name="T3" fmla="*/ 110 h 110"/>
              <a:gd name="T4" fmla="*/ 54 w 94"/>
              <a:gd name="T5" fmla="*/ 61 h 110"/>
              <a:gd name="T6" fmla="*/ 86 w 94"/>
              <a:gd name="T7" fmla="*/ 23 h 110"/>
              <a:gd name="T8" fmla="*/ 94 w 94"/>
              <a:gd name="T9" fmla="*/ 0 h 110"/>
              <a:gd name="T10" fmla="*/ 75 w 94"/>
              <a:gd name="T11" fmla="*/ 12 h 110"/>
              <a:gd name="T12" fmla="*/ 42 w 94"/>
              <a:gd name="T13" fmla="*/ 50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4" h="110">
                <a:moveTo>
                  <a:pt x="42" y="50"/>
                </a:moveTo>
                <a:lnTo>
                  <a:pt x="0" y="110"/>
                </a:lnTo>
                <a:lnTo>
                  <a:pt x="54" y="61"/>
                </a:lnTo>
                <a:lnTo>
                  <a:pt x="86" y="23"/>
                </a:lnTo>
                <a:lnTo>
                  <a:pt x="94" y="0"/>
                </a:lnTo>
                <a:lnTo>
                  <a:pt x="75" y="12"/>
                </a:lnTo>
                <a:lnTo>
                  <a:pt x="42" y="5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37" name="Freeform 84"/>
          <p:cNvSpPr>
            <a:spLocks/>
          </p:cNvSpPr>
          <p:nvPr/>
        </p:nvSpPr>
        <p:spPr bwMode="auto">
          <a:xfrm>
            <a:off x="6121401" y="1211263"/>
            <a:ext cx="12700" cy="7938"/>
          </a:xfrm>
          <a:custGeom>
            <a:avLst/>
            <a:gdLst>
              <a:gd name="T0" fmla="*/ 4 w 53"/>
              <a:gd name="T1" fmla="*/ 22 h 34"/>
              <a:gd name="T2" fmla="*/ 26 w 53"/>
              <a:gd name="T3" fmla="*/ 34 h 34"/>
              <a:gd name="T4" fmla="*/ 49 w 53"/>
              <a:gd name="T5" fmla="*/ 22 h 34"/>
              <a:gd name="T6" fmla="*/ 53 w 53"/>
              <a:gd name="T7" fmla="*/ 6 h 34"/>
              <a:gd name="T8" fmla="*/ 26 w 53"/>
              <a:gd name="T9" fmla="*/ 0 h 34"/>
              <a:gd name="T10" fmla="*/ 0 w 53"/>
              <a:gd name="T11" fmla="*/ 6 h 34"/>
              <a:gd name="T12" fmla="*/ 4 w 53"/>
              <a:gd name="T13" fmla="*/ 22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3" h="34">
                <a:moveTo>
                  <a:pt x="4" y="22"/>
                </a:moveTo>
                <a:lnTo>
                  <a:pt x="26" y="34"/>
                </a:lnTo>
                <a:lnTo>
                  <a:pt x="49" y="22"/>
                </a:lnTo>
                <a:lnTo>
                  <a:pt x="53" y="6"/>
                </a:lnTo>
                <a:lnTo>
                  <a:pt x="26" y="0"/>
                </a:lnTo>
                <a:lnTo>
                  <a:pt x="0" y="6"/>
                </a:lnTo>
                <a:lnTo>
                  <a:pt x="4" y="2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38" name="Freeform 85"/>
          <p:cNvSpPr>
            <a:spLocks/>
          </p:cNvSpPr>
          <p:nvPr/>
        </p:nvSpPr>
        <p:spPr bwMode="auto">
          <a:xfrm>
            <a:off x="6700838" y="1211263"/>
            <a:ext cx="15875" cy="14288"/>
          </a:xfrm>
          <a:custGeom>
            <a:avLst/>
            <a:gdLst>
              <a:gd name="T0" fmla="*/ 20 w 67"/>
              <a:gd name="T1" fmla="*/ 35 h 64"/>
              <a:gd name="T2" fmla="*/ 5 w 67"/>
              <a:gd name="T3" fmla="*/ 55 h 64"/>
              <a:gd name="T4" fmla="*/ 0 w 67"/>
              <a:gd name="T5" fmla="*/ 64 h 64"/>
              <a:gd name="T6" fmla="*/ 9 w 67"/>
              <a:gd name="T7" fmla="*/ 59 h 64"/>
              <a:gd name="T8" fmla="*/ 29 w 67"/>
              <a:gd name="T9" fmla="*/ 44 h 64"/>
              <a:gd name="T10" fmla="*/ 56 w 67"/>
              <a:gd name="T11" fmla="*/ 20 h 64"/>
              <a:gd name="T12" fmla="*/ 67 w 67"/>
              <a:gd name="T13" fmla="*/ 6 h 64"/>
              <a:gd name="T14" fmla="*/ 55 w 67"/>
              <a:gd name="T15" fmla="*/ 0 h 64"/>
              <a:gd name="T16" fmla="*/ 20 w 67"/>
              <a:gd name="T17" fmla="*/ 35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7" h="64">
                <a:moveTo>
                  <a:pt x="20" y="35"/>
                </a:moveTo>
                <a:lnTo>
                  <a:pt x="5" y="55"/>
                </a:lnTo>
                <a:lnTo>
                  <a:pt x="0" y="64"/>
                </a:lnTo>
                <a:lnTo>
                  <a:pt x="9" y="59"/>
                </a:lnTo>
                <a:lnTo>
                  <a:pt x="29" y="44"/>
                </a:lnTo>
                <a:lnTo>
                  <a:pt x="56" y="20"/>
                </a:lnTo>
                <a:lnTo>
                  <a:pt x="67" y="6"/>
                </a:lnTo>
                <a:lnTo>
                  <a:pt x="55" y="0"/>
                </a:lnTo>
                <a:lnTo>
                  <a:pt x="20" y="3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39" name="Freeform 86"/>
          <p:cNvSpPr>
            <a:spLocks/>
          </p:cNvSpPr>
          <p:nvPr/>
        </p:nvSpPr>
        <p:spPr bwMode="auto">
          <a:xfrm>
            <a:off x="6350001" y="1212850"/>
            <a:ext cx="26988" cy="39688"/>
          </a:xfrm>
          <a:custGeom>
            <a:avLst/>
            <a:gdLst>
              <a:gd name="T0" fmla="*/ 22 w 116"/>
              <a:gd name="T1" fmla="*/ 45 h 179"/>
              <a:gd name="T2" fmla="*/ 48 w 116"/>
              <a:gd name="T3" fmla="*/ 89 h 179"/>
              <a:gd name="T4" fmla="*/ 80 w 116"/>
              <a:gd name="T5" fmla="*/ 134 h 179"/>
              <a:gd name="T6" fmla="*/ 116 w 116"/>
              <a:gd name="T7" fmla="*/ 179 h 179"/>
              <a:gd name="T8" fmla="*/ 94 w 116"/>
              <a:gd name="T9" fmla="*/ 134 h 179"/>
              <a:gd name="T10" fmla="*/ 68 w 116"/>
              <a:gd name="T11" fmla="*/ 89 h 179"/>
              <a:gd name="T12" fmla="*/ 35 w 116"/>
              <a:gd name="T13" fmla="*/ 45 h 179"/>
              <a:gd name="T14" fmla="*/ 0 w 116"/>
              <a:gd name="T15" fmla="*/ 0 h 179"/>
              <a:gd name="T16" fmla="*/ 22 w 116"/>
              <a:gd name="T17" fmla="*/ 45 h 1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6" h="179">
                <a:moveTo>
                  <a:pt x="22" y="45"/>
                </a:moveTo>
                <a:lnTo>
                  <a:pt x="48" y="89"/>
                </a:lnTo>
                <a:lnTo>
                  <a:pt x="80" y="134"/>
                </a:lnTo>
                <a:lnTo>
                  <a:pt x="116" y="179"/>
                </a:lnTo>
                <a:lnTo>
                  <a:pt x="94" y="134"/>
                </a:lnTo>
                <a:lnTo>
                  <a:pt x="68" y="89"/>
                </a:lnTo>
                <a:lnTo>
                  <a:pt x="35" y="45"/>
                </a:lnTo>
                <a:lnTo>
                  <a:pt x="0" y="0"/>
                </a:lnTo>
                <a:lnTo>
                  <a:pt x="22" y="4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40" name="Freeform 87"/>
          <p:cNvSpPr>
            <a:spLocks/>
          </p:cNvSpPr>
          <p:nvPr/>
        </p:nvSpPr>
        <p:spPr bwMode="auto">
          <a:xfrm>
            <a:off x="6170613" y="1220788"/>
            <a:ext cx="11113" cy="3175"/>
          </a:xfrm>
          <a:custGeom>
            <a:avLst/>
            <a:gdLst>
              <a:gd name="T0" fmla="*/ 9 w 52"/>
              <a:gd name="T1" fmla="*/ 13 h 18"/>
              <a:gd name="T2" fmla="*/ 34 w 52"/>
              <a:gd name="T3" fmla="*/ 18 h 18"/>
              <a:gd name="T4" fmla="*/ 52 w 52"/>
              <a:gd name="T5" fmla="*/ 11 h 18"/>
              <a:gd name="T6" fmla="*/ 49 w 52"/>
              <a:gd name="T7" fmla="*/ 2 h 18"/>
              <a:gd name="T8" fmla="*/ 23 w 52"/>
              <a:gd name="T9" fmla="*/ 0 h 18"/>
              <a:gd name="T10" fmla="*/ 8 w 52"/>
              <a:gd name="T11" fmla="*/ 1 h 18"/>
              <a:gd name="T12" fmla="*/ 0 w 52"/>
              <a:gd name="T13" fmla="*/ 4 h 18"/>
              <a:gd name="T14" fmla="*/ 0 w 52"/>
              <a:gd name="T15" fmla="*/ 9 h 18"/>
              <a:gd name="T16" fmla="*/ 9 w 52"/>
              <a:gd name="T17" fmla="*/ 13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2" h="18">
                <a:moveTo>
                  <a:pt x="9" y="13"/>
                </a:moveTo>
                <a:lnTo>
                  <a:pt x="34" y="18"/>
                </a:lnTo>
                <a:lnTo>
                  <a:pt x="52" y="11"/>
                </a:lnTo>
                <a:lnTo>
                  <a:pt x="49" y="2"/>
                </a:lnTo>
                <a:lnTo>
                  <a:pt x="23" y="0"/>
                </a:lnTo>
                <a:lnTo>
                  <a:pt x="8" y="1"/>
                </a:lnTo>
                <a:lnTo>
                  <a:pt x="0" y="4"/>
                </a:lnTo>
                <a:lnTo>
                  <a:pt x="0" y="9"/>
                </a:lnTo>
                <a:lnTo>
                  <a:pt x="9" y="1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41" name="Freeform 88"/>
          <p:cNvSpPr>
            <a:spLocks/>
          </p:cNvSpPr>
          <p:nvPr/>
        </p:nvSpPr>
        <p:spPr bwMode="auto">
          <a:xfrm>
            <a:off x="6191251" y="1220788"/>
            <a:ext cx="22225" cy="34925"/>
          </a:xfrm>
          <a:custGeom>
            <a:avLst/>
            <a:gdLst>
              <a:gd name="T0" fmla="*/ 40 w 98"/>
              <a:gd name="T1" fmla="*/ 18 h 150"/>
              <a:gd name="T2" fmla="*/ 76 w 98"/>
              <a:gd name="T3" fmla="*/ 74 h 150"/>
              <a:gd name="T4" fmla="*/ 29 w 98"/>
              <a:gd name="T5" fmla="*/ 125 h 150"/>
              <a:gd name="T6" fmla="*/ 0 w 98"/>
              <a:gd name="T7" fmla="*/ 143 h 150"/>
              <a:gd name="T8" fmla="*/ 2 w 98"/>
              <a:gd name="T9" fmla="*/ 150 h 150"/>
              <a:gd name="T10" fmla="*/ 31 w 98"/>
              <a:gd name="T11" fmla="*/ 143 h 150"/>
              <a:gd name="T12" fmla="*/ 69 w 98"/>
              <a:gd name="T13" fmla="*/ 121 h 150"/>
              <a:gd name="T14" fmla="*/ 98 w 98"/>
              <a:gd name="T15" fmla="*/ 86 h 150"/>
              <a:gd name="T16" fmla="*/ 87 w 98"/>
              <a:gd name="T17" fmla="*/ 49 h 150"/>
              <a:gd name="T18" fmla="*/ 61 w 98"/>
              <a:gd name="T19" fmla="*/ 19 h 150"/>
              <a:gd name="T20" fmla="*/ 31 w 98"/>
              <a:gd name="T21" fmla="*/ 2 h 150"/>
              <a:gd name="T22" fmla="*/ 22 w 98"/>
              <a:gd name="T23" fmla="*/ 0 h 150"/>
              <a:gd name="T24" fmla="*/ 20 w 98"/>
              <a:gd name="T25" fmla="*/ 2 h 150"/>
              <a:gd name="T26" fmla="*/ 25 w 98"/>
              <a:gd name="T27" fmla="*/ 8 h 150"/>
              <a:gd name="T28" fmla="*/ 40 w 98"/>
              <a:gd name="T29" fmla="*/ 18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98" h="150">
                <a:moveTo>
                  <a:pt x="40" y="18"/>
                </a:moveTo>
                <a:lnTo>
                  <a:pt x="76" y="74"/>
                </a:lnTo>
                <a:lnTo>
                  <a:pt x="29" y="125"/>
                </a:lnTo>
                <a:lnTo>
                  <a:pt x="0" y="143"/>
                </a:lnTo>
                <a:lnTo>
                  <a:pt x="2" y="150"/>
                </a:lnTo>
                <a:lnTo>
                  <a:pt x="31" y="143"/>
                </a:lnTo>
                <a:lnTo>
                  <a:pt x="69" y="121"/>
                </a:lnTo>
                <a:lnTo>
                  <a:pt x="98" y="86"/>
                </a:lnTo>
                <a:lnTo>
                  <a:pt x="87" y="49"/>
                </a:lnTo>
                <a:lnTo>
                  <a:pt x="61" y="19"/>
                </a:lnTo>
                <a:lnTo>
                  <a:pt x="31" y="2"/>
                </a:lnTo>
                <a:lnTo>
                  <a:pt x="22" y="0"/>
                </a:lnTo>
                <a:lnTo>
                  <a:pt x="20" y="2"/>
                </a:lnTo>
                <a:lnTo>
                  <a:pt x="25" y="8"/>
                </a:lnTo>
                <a:lnTo>
                  <a:pt x="40" y="1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42" name="Freeform 89"/>
          <p:cNvSpPr>
            <a:spLocks/>
          </p:cNvSpPr>
          <p:nvPr/>
        </p:nvSpPr>
        <p:spPr bwMode="auto">
          <a:xfrm>
            <a:off x="5864226" y="1227138"/>
            <a:ext cx="34925" cy="1588"/>
          </a:xfrm>
          <a:custGeom>
            <a:avLst/>
            <a:gdLst>
              <a:gd name="T0" fmla="*/ 18 w 155"/>
              <a:gd name="T1" fmla="*/ 9 h 12"/>
              <a:gd name="T2" fmla="*/ 87 w 155"/>
              <a:gd name="T3" fmla="*/ 12 h 12"/>
              <a:gd name="T4" fmla="*/ 152 w 155"/>
              <a:gd name="T5" fmla="*/ 9 h 12"/>
              <a:gd name="T6" fmla="*/ 155 w 155"/>
              <a:gd name="T7" fmla="*/ 3 h 12"/>
              <a:gd name="T8" fmla="*/ 78 w 155"/>
              <a:gd name="T9" fmla="*/ 0 h 12"/>
              <a:gd name="T10" fmla="*/ 33 w 155"/>
              <a:gd name="T11" fmla="*/ 1 h 12"/>
              <a:gd name="T12" fmla="*/ 6 w 155"/>
              <a:gd name="T13" fmla="*/ 3 h 12"/>
              <a:gd name="T14" fmla="*/ 0 w 155"/>
              <a:gd name="T15" fmla="*/ 4 h 12"/>
              <a:gd name="T16" fmla="*/ 0 w 155"/>
              <a:gd name="T17" fmla="*/ 5 h 12"/>
              <a:gd name="T18" fmla="*/ 6 w 155"/>
              <a:gd name="T19" fmla="*/ 7 h 12"/>
              <a:gd name="T20" fmla="*/ 18 w 155"/>
              <a:gd name="T21" fmla="*/ 9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55" h="12">
                <a:moveTo>
                  <a:pt x="18" y="9"/>
                </a:moveTo>
                <a:lnTo>
                  <a:pt x="87" y="12"/>
                </a:lnTo>
                <a:lnTo>
                  <a:pt x="152" y="9"/>
                </a:lnTo>
                <a:lnTo>
                  <a:pt x="155" y="3"/>
                </a:lnTo>
                <a:lnTo>
                  <a:pt x="78" y="0"/>
                </a:lnTo>
                <a:lnTo>
                  <a:pt x="33" y="1"/>
                </a:lnTo>
                <a:lnTo>
                  <a:pt x="6" y="3"/>
                </a:lnTo>
                <a:lnTo>
                  <a:pt x="0" y="4"/>
                </a:lnTo>
                <a:lnTo>
                  <a:pt x="0" y="5"/>
                </a:lnTo>
                <a:lnTo>
                  <a:pt x="6" y="7"/>
                </a:lnTo>
                <a:lnTo>
                  <a:pt x="18" y="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43" name="Freeform 90"/>
          <p:cNvSpPr>
            <a:spLocks/>
          </p:cNvSpPr>
          <p:nvPr/>
        </p:nvSpPr>
        <p:spPr bwMode="auto">
          <a:xfrm>
            <a:off x="6227763" y="1225550"/>
            <a:ext cx="30163" cy="39688"/>
          </a:xfrm>
          <a:custGeom>
            <a:avLst/>
            <a:gdLst>
              <a:gd name="T0" fmla="*/ 120 w 134"/>
              <a:gd name="T1" fmla="*/ 35 h 174"/>
              <a:gd name="T2" fmla="*/ 99 w 134"/>
              <a:gd name="T3" fmla="*/ 84 h 174"/>
              <a:gd name="T4" fmla="*/ 47 w 134"/>
              <a:gd name="T5" fmla="*/ 129 h 174"/>
              <a:gd name="T6" fmla="*/ 2 w 134"/>
              <a:gd name="T7" fmla="*/ 160 h 174"/>
              <a:gd name="T8" fmla="*/ 0 w 134"/>
              <a:gd name="T9" fmla="*/ 174 h 174"/>
              <a:gd name="T10" fmla="*/ 91 w 134"/>
              <a:gd name="T11" fmla="*/ 118 h 174"/>
              <a:gd name="T12" fmla="*/ 134 w 134"/>
              <a:gd name="T13" fmla="*/ 28 h 174"/>
              <a:gd name="T14" fmla="*/ 128 w 134"/>
              <a:gd name="T15" fmla="*/ 6 h 174"/>
              <a:gd name="T16" fmla="*/ 125 w 134"/>
              <a:gd name="T17" fmla="*/ 0 h 174"/>
              <a:gd name="T18" fmla="*/ 123 w 134"/>
              <a:gd name="T19" fmla="*/ 9 h 174"/>
              <a:gd name="T20" fmla="*/ 120 w 134"/>
              <a:gd name="T21" fmla="*/ 35 h 1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34" h="174">
                <a:moveTo>
                  <a:pt x="120" y="35"/>
                </a:moveTo>
                <a:lnTo>
                  <a:pt x="99" y="84"/>
                </a:lnTo>
                <a:lnTo>
                  <a:pt x="47" y="129"/>
                </a:lnTo>
                <a:lnTo>
                  <a:pt x="2" y="160"/>
                </a:lnTo>
                <a:lnTo>
                  <a:pt x="0" y="174"/>
                </a:lnTo>
                <a:lnTo>
                  <a:pt x="91" y="118"/>
                </a:lnTo>
                <a:lnTo>
                  <a:pt x="134" y="28"/>
                </a:lnTo>
                <a:lnTo>
                  <a:pt x="128" y="6"/>
                </a:lnTo>
                <a:lnTo>
                  <a:pt x="125" y="0"/>
                </a:lnTo>
                <a:lnTo>
                  <a:pt x="123" y="9"/>
                </a:lnTo>
                <a:lnTo>
                  <a:pt x="120" y="3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44" name="Freeform 91"/>
          <p:cNvSpPr>
            <a:spLocks/>
          </p:cNvSpPr>
          <p:nvPr/>
        </p:nvSpPr>
        <p:spPr bwMode="auto">
          <a:xfrm>
            <a:off x="6667501" y="1225550"/>
            <a:ext cx="26988" cy="26988"/>
          </a:xfrm>
          <a:custGeom>
            <a:avLst/>
            <a:gdLst>
              <a:gd name="T0" fmla="*/ 53 w 117"/>
              <a:gd name="T1" fmla="*/ 60 h 123"/>
              <a:gd name="T2" fmla="*/ 0 w 117"/>
              <a:gd name="T3" fmla="*/ 123 h 123"/>
              <a:gd name="T4" fmla="*/ 62 w 117"/>
              <a:gd name="T5" fmla="*/ 69 h 123"/>
              <a:gd name="T6" fmla="*/ 117 w 117"/>
              <a:gd name="T7" fmla="*/ 16 h 123"/>
              <a:gd name="T8" fmla="*/ 116 w 117"/>
              <a:gd name="T9" fmla="*/ 0 h 123"/>
              <a:gd name="T10" fmla="*/ 95 w 117"/>
              <a:gd name="T11" fmla="*/ 18 h 123"/>
              <a:gd name="T12" fmla="*/ 53 w 117"/>
              <a:gd name="T13" fmla="*/ 60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7" h="123">
                <a:moveTo>
                  <a:pt x="53" y="60"/>
                </a:moveTo>
                <a:lnTo>
                  <a:pt x="0" y="123"/>
                </a:lnTo>
                <a:lnTo>
                  <a:pt x="62" y="69"/>
                </a:lnTo>
                <a:lnTo>
                  <a:pt x="117" y="16"/>
                </a:lnTo>
                <a:lnTo>
                  <a:pt x="116" y="0"/>
                </a:lnTo>
                <a:lnTo>
                  <a:pt x="95" y="18"/>
                </a:lnTo>
                <a:lnTo>
                  <a:pt x="53" y="6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45" name="Freeform 92"/>
          <p:cNvSpPr>
            <a:spLocks/>
          </p:cNvSpPr>
          <p:nvPr/>
        </p:nvSpPr>
        <p:spPr bwMode="auto">
          <a:xfrm>
            <a:off x="5919788" y="1231900"/>
            <a:ext cx="15875" cy="11113"/>
          </a:xfrm>
          <a:custGeom>
            <a:avLst/>
            <a:gdLst>
              <a:gd name="T0" fmla="*/ 0 w 67"/>
              <a:gd name="T1" fmla="*/ 2 h 51"/>
              <a:gd name="T2" fmla="*/ 10 w 67"/>
              <a:gd name="T3" fmla="*/ 16 h 51"/>
              <a:gd name="T4" fmla="*/ 34 w 67"/>
              <a:gd name="T5" fmla="*/ 38 h 51"/>
              <a:gd name="T6" fmla="*/ 58 w 67"/>
              <a:gd name="T7" fmla="*/ 51 h 51"/>
              <a:gd name="T8" fmla="*/ 67 w 67"/>
              <a:gd name="T9" fmla="*/ 42 h 51"/>
              <a:gd name="T10" fmla="*/ 57 w 67"/>
              <a:gd name="T11" fmla="*/ 23 h 51"/>
              <a:gd name="T12" fmla="*/ 34 w 67"/>
              <a:gd name="T13" fmla="*/ 7 h 51"/>
              <a:gd name="T14" fmla="*/ 10 w 67"/>
              <a:gd name="T15" fmla="*/ 0 h 51"/>
              <a:gd name="T16" fmla="*/ 0 w 67"/>
              <a:gd name="T17" fmla="*/ 2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7" h="51">
                <a:moveTo>
                  <a:pt x="0" y="2"/>
                </a:moveTo>
                <a:lnTo>
                  <a:pt x="10" y="16"/>
                </a:lnTo>
                <a:lnTo>
                  <a:pt x="34" y="38"/>
                </a:lnTo>
                <a:lnTo>
                  <a:pt x="58" y="51"/>
                </a:lnTo>
                <a:lnTo>
                  <a:pt x="67" y="42"/>
                </a:lnTo>
                <a:lnTo>
                  <a:pt x="57" y="23"/>
                </a:lnTo>
                <a:lnTo>
                  <a:pt x="34" y="7"/>
                </a:lnTo>
                <a:lnTo>
                  <a:pt x="10" y="0"/>
                </a:lnTo>
                <a:lnTo>
                  <a:pt x="0" y="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46" name="Freeform 93"/>
          <p:cNvSpPr>
            <a:spLocks/>
          </p:cNvSpPr>
          <p:nvPr/>
        </p:nvSpPr>
        <p:spPr bwMode="auto">
          <a:xfrm>
            <a:off x="7245351" y="1230313"/>
            <a:ext cx="11113" cy="4763"/>
          </a:xfrm>
          <a:custGeom>
            <a:avLst/>
            <a:gdLst>
              <a:gd name="T0" fmla="*/ 9 w 51"/>
              <a:gd name="T1" fmla="*/ 14 h 18"/>
              <a:gd name="T2" fmla="*/ 33 w 51"/>
              <a:gd name="T3" fmla="*/ 18 h 18"/>
              <a:gd name="T4" fmla="*/ 51 w 51"/>
              <a:gd name="T5" fmla="*/ 12 h 18"/>
              <a:gd name="T6" fmla="*/ 49 w 51"/>
              <a:gd name="T7" fmla="*/ 3 h 18"/>
              <a:gd name="T8" fmla="*/ 22 w 51"/>
              <a:gd name="T9" fmla="*/ 0 h 18"/>
              <a:gd name="T10" fmla="*/ 8 w 51"/>
              <a:gd name="T11" fmla="*/ 2 h 18"/>
              <a:gd name="T12" fmla="*/ 0 w 51"/>
              <a:gd name="T13" fmla="*/ 5 h 18"/>
              <a:gd name="T14" fmla="*/ 0 w 51"/>
              <a:gd name="T15" fmla="*/ 9 h 18"/>
              <a:gd name="T16" fmla="*/ 9 w 51"/>
              <a:gd name="T17" fmla="*/ 14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1" h="18">
                <a:moveTo>
                  <a:pt x="9" y="14"/>
                </a:moveTo>
                <a:lnTo>
                  <a:pt x="33" y="18"/>
                </a:lnTo>
                <a:lnTo>
                  <a:pt x="51" y="12"/>
                </a:lnTo>
                <a:lnTo>
                  <a:pt x="49" y="3"/>
                </a:lnTo>
                <a:lnTo>
                  <a:pt x="22" y="0"/>
                </a:lnTo>
                <a:lnTo>
                  <a:pt x="8" y="2"/>
                </a:lnTo>
                <a:lnTo>
                  <a:pt x="0" y="5"/>
                </a:lnTo>
                <a:lnTo>
                  <a:pt x="0" y="9"/>
                </a:lnTo>
                <a:lnTo>
                  <a:pt x="9" y="1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47" name="Freeform 94"/>
          <p:cNvSpPr>
            <a:spLocks/>
          </p:cNvSpPr>
          <p:nvPr/>
        </p:nvSpPr>
        <p:spPr bwMode="auto">
          <a:xfrm>
            <a:off x="7270751" y="1230313"/>
            <a:ext cx="11113" cy="4763"/>
          </a:xfrm>
          <a:custGeom>
            <a:avLst/>
            <a:gdLst>
              <a:gd name="T0" fmla="*/ 9 w 52"/>
              <a:gd name="T1" fmla="*/ 14 h 18"/>
              <a:gd name="T2" fmla="*/ 34 w 52"/>
              <a:gd name="T3" fmla="*/ 18 h 18"/>
              <a:gd name="T4" fmla="*/ 52 w 52"/>
              <a:gd name="T5" fmla="*/ 12 h 18"/>
              <a:gd name="T6" fmla="*/ 50 w 52"/>
              <a:gd name="T7" fmla="*/ 3 h 18"/>
              <a:gd name="T8" fmla="*/ 23 w 52"/>
              <a:gd name="T9" fmla="*/ 0 h 18"/>
              <a:gd name="T10" fmla="*/ 8 w 52"/>
              <a:gd name="T11" fmla="*/ 2 h 18"/>
              <a:gd name="T12" fmla="*/ 0 w 52"/>
              <a:gd name="T13" fmla="*/ 5 h 18"/>
              <a:gd name="T14" fmla="*/ 0 w 52"/>
              <a:gd name="T15" fmla="*/ 9 h 18"/>
              <a:gd name="T16" fmla="*/ 9 w 52"/>
              <a:gd name="T17" fmla="*/ 14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2" h="18">
                <a:moveTo>
                  <a:pt x="9" y="14"/>
                </a:moveTo>
                <a:lnTo>
                  <a:pt x="34" y="18"/>
                </a:lnTo>
                <a:lnTo>
                  <a:pt x="52" y="12"/>
                </a:lnTo>
                <a:lnTo>
                  <a:pt x="50" y="3"/>
                </a:lnTo>
                <a:lnTo>
                  <a:pt x="23" y="0"/>
                </a:lnTo>
                <a:lnTo>
                  <a:pt x="8" y="2"/>
                </a:lnTo>
                <a:lnTo>
                  <a:pt x="0" y="5"/>
                </a:lnTo>
                <a:lnTo>
                  <a:pt x="0" y="9"/>
                </a:lnTo>
                <a:lnTo>
                  <a:pt x="9" y="1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48" name="Freeform 95"/>
          <p:cNvSpPr>
            <a:spLocks/>
          </p:cNvSpPr>
          <p:nvPr/>
        </p:nvSpPr>
        <p:spPr bwMode="auto">
          <a:xfrm>
            <a:off x="7743826" y="1249363"/>
            <a:ext cx="30163" cy="41275"/>
          </a:xfrm>
          <a:custGeom>
            <a:avLst/>
            <a:gdLst>
              <a:gd name="T0" fmla="*/ 15 w 135"/>
              <a:gd name="T1" fmla="*/ 37 h 178"/>
              <a:gd name="T2" fmla="*/ 51 w 135"/>
              <a:gd name="T3" fmla="*/ 99 h 178"/>
              <a:gd name="T4" fmla="*/ 97 w 135"/>
              <a:gd name="T5" fmla="*/ 149 h 178"/>
              <a:gd name="T6" fmla="*/ 126 w 135"/>
              <a:gd name="T7" fmla="*/ 172 h 178"/>
              <a:gd name="T8" fmla="*/ 135 w 135"/>
              <a:gd name="T9" fmla="*/ 178 h 178"/>
              <a:gd name="T10" fmla="*/ 124 w 135"/>
              <a:gd name="T11" fmla="*/ 162 h 178"/>
              <a:gd name="T12" fmla="*/ 95 w 135"/>
              <a:gd name="T13" fmla="*/ 124 h 178"/>
              <a:gd name="T14" fmla="*/ 47 w 135"/>
              <a:gd name="T15" fmla="*/ 63 h 178"/>
              <a:gd name="T16" fmla="*/ 10 w 135"/>
              <a:gd name="T17" fmla="*/ 13 h 178"/>
              <a:gd name="T18" fmla="*/ 2 w 135"/>
              <a:gd name="T19" fmla="*/ 0 h 178"/>
              <a:gd name="T20" fmla="*/ 0 w 135"/>
              <a:gd name="T21" fmla="*/ 0 h 178"/>
              <a:gd name="T22" fmla="*/ 4 w 135"/>
              <a:gd name="T23" fmla="*/ 13 h 178"/>
              <a:gd name="T24" fmla="*/ 15 w 135"/>
              <a:gd name="T25" fmla="*/ 37 h 1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5" h="178">
                <a:moveTo>
                  <a:pt x="15" y="37"/>
                </a:moveTo>
                <a:lnTo>
                  <a:pt x="51" y="99"/>
                </a:lnTo>
                <a:lnTo>
                  <a:pt x="97" y="149"/>
                </a:lnTo>
                <a:lnTo>
                  <a:pt x="126" y="172"/>
                </a:lnTo>
                <a:lnTo>
                  <a:pt x="135" y="178"/>
                </a:lnTo>
                <a:lnTo>
                  <a:pt x="124" y="162"/>
                </a:lnTo>
                <a:lnTo>
                  <a:pt x="95" y="124"/>
                </a:lnTo>
                <a:lnTo>
                  <a:pt x="47" y="63"/>
                </a:lnTo>
                <a:lnTo>
                  <a:pt x="10" y="13"/>
                </a:lnTo>
                <a:lnTo>
                  <a:pt x="2" y="0"/>
                </a:lnTo>
                <a:lnTo>
                  <a:pt x="0" y="0"/>
                </a:lnTo>
                <a:lnTo>
                  <a:pt x="4" y="13"/>
                </a:lnTo>
                <a:lnTo>
                  <a:pt x="15" y="3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49" name="Freeform 96"/>
          <p:cNvSpPr>
            <a:spLocks/>
          </p:cNvSpPr>
          <p:nvPr/>
        </p:nvSpPr>
        <p:spPr bwMode="auto">
          <a:xfrm>
            <a:off x="6170613" y="1255713"/>
            <a:ext cx="11113" cy="4763"/>
          </a:xfrm>
          <a:custGeom>
            <a:avLst/>
            <a:gdLst>
              <a:gd name="T0" fmla="*/ 9 w 52"/>
              <a:gd name="T1" fmla="*/ 14 h 18"/>
              <a:gd name="T2" fmla="*/ 34 w 52"/>
              <a:gd name="T3" fmla="*/ 18 h 18"/>
              <a:gd name="T4" fmla="*/ 52 w 52"/>
              <a:gd name="T5" fmla="*/ 11 h 18"/>
              <a:gd name="T6" fmla="*/ 49 w 52"/>
              <a:gd name="T7" fmla="*/ 2 h 18"/>
              <a:gd name="T8" fmla="*/ 23 w 52"/>
              <a:gd name="T9" fmla="*/ 0 h 18"/>
              <a:gd name="T10" fmla="*/ 8 w 52"/>
              <a:gd name="T11" fmla="*/ 1 h 18"/>
              <a:gd name="T12" fmla="*/ 0 w 52"/>
              <a:gd name="T13" fmla="*/ 5 h 18"/>
              <a:gd name="T14" fmla="*/ 0 w 52"/>
              <a:gd name="T15" fmla="*/ 9 h 18"/>
              <a:gd name="T16" fmla="*/ 9 w 52"/>
              <a:gd name="T17" fmla="*/ 14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2" h="18">
                <a:moveTo>
                  <a:pt x="9" y="14"/>
                </a:moveTo>
                <a:lnTo>
                  <a:pt x="34" y="18"/>
                </a:lnTo>
                <a:lnTo>
                  <a:pt x="52" y="11"/>
                </a:lnTo>
                <a:lnTo>
                  <a:pt x="49" y="2"/>
                </a:lnTo>
                <a:lnTo>
                  <a:pt x="23" y="0"/>
                </a:lnTo>
                <a:lnTo>
                  <a:pt x="8" y="1"/>
                </a:lnTo>
                <a:lnTo>
                  <a:pt x="0" y="5"/>
                </a:lnTo>
                <a:lnTo>
                  <a:pt x="0" y="9"/>
                </a:lnTo>
                <a:lnTo>
                  <a:pt x="9" y="1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50" name="Freeform 97"/>
          <p:cNvSpPr>
            <a:spLocks/>
          </p:cNvSpPr>
          <p:nvPr/>
        </p:nvSpPr>
        <p:spPr bwMode="auto">
          <a:xfrm>
            <a:off x="6640513" y="1255713"/>
            <a:ext cx="28575" cy="34925"/>
          </a:xfrm>
          <a:custGeom>
            <a:avLst/>
            <a:gdLst>
              <a:gd name="T0" fmla="*/ 71 w 127"/>
              <a:gd name="T1" fmla="*/ 49 h 154"/>
              <a:gd name="T2" fmla="*/ 34 w 127"/>
              <a:gd name="T3" fmla="*/ 96 h 154"/>
              <a:gd name="T4" fmla="*/ 8 w 127"/>
              <a:gd name="T5" fmla="*/ 134 h 154"/>
              <a:gd name="T6" fmla="*/ 3 w 127"/>
              <a:gd name="T7" fmla="*/ 145 h 154"/>
              <a:gd name="T8" fmla="*/ 0 w 127"/>
              <a:gd name="T9" fmla="*/ 152 h 154"/>
              <a:gd name="T10" fmla="*/ 0 w 127"/>
              <a:gd name="T11" fmla="*/ 154 h 154"/>
              <a:gd name="T12" fmla="*/ 1 w 127"/>
              <a:gd name="T13" fmla="*/ 154 h 154"/>
              <a:gd name="T14" fmla="*/ 3 w 127"/>
              <a:gd name="T15" fmla="*/ 153 h 154"/>
              <a:gd name="T16" fmla="*/ 6 w 127"/>
              <a:gd name="T17" fmla="*/ 150 h 154"/>
              <a:gd name="T18" fmla="*/ 33 w 127"/>
              <a:gd name="T19" fmla="*/ 121 h 154"/>
              <a:gd name="T20" fmla="*/ 84 w 127"/>
              <a:gd name="T21" fmla="*/ 60 h 154"/>
              <a:gd name="T22" fmla="*/ 120 w 127"/>
              <a:gd name="T23" fmla="*/ 18 h 154"/>
              <a:gd name="T24" fmla="*/ 127 w 127"/>
              <a:gd name="T25" fmla="*/ 0 h 154"/>
              <a:gd name="T26" fmla="*/ 106 w 127"/>
              <a:gd name="T27" fmla="*/ 15 h 154"/>
              <a:gd name="T28" fmla="*/ 71 w 127"/>
              <a:gd name="T29" fmla="*/ 49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27" h="154">
                <a:moveTo>
                  <a:pt x="71" y="49"/>
                </a:moveTo>
                <a:lnTo>
                  <a:pt x="34" y="96"/>
                </a:lnTo>
                <a:lnTo>
                  <a:pt x="8" y="134"/>
                </a:lnTo>
                <a:lnTo>
                  <a:pt x="3" y="145"/>
                </a:lnTo>
                <a:lnTo>
                  <a:pt x="0" y="152"/>
                </a:lnTo>
                <a:lnTo>
                  <a:pt x="0" y="154"/>
                </a:lnTo>
                <a:lnTo>
                  <a:pt x="1" y="154"/>
                </a:lnTo>
                <a:lnTo>
                  <a:pt x="3" y="153"/>
                </a:lnTo>
                <a:lnTo>
                  <a:pt x="6" y="150"/>
                </a:lnTo>
                <a:lnTo>
                  <a:pt x="33" y="121"/>
                </a:lnTo>
                <a:lnTo>
                  <a:pt x="84" y="60"/>
                </a:lnTo>
                <a:lnTo>
                  <a:pt x="120" y="18"/>
                </a:lnTo>
                <a:lnTo>
                  <a:pt x="127" y="0"/>
                </a:lnTo>
                <a:lnTo>
                  <a:pt x="106" y="15"/>
                </a:lnTo>
                <a:lnTo>
                  <a:pt x="71" y="4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51" name="Freeform 98"/>
          <p:cNvSpPr>
            <a:spLocks/>
          </p:cNvSpPr>
          <p:nvPr/>
        </p:nvSpPr>
        <p:spPr bwMode="auto">
          <a:xfrm>
            <a:off x="5849938" y="1260475"/>
            <a:ext cx="19050" cy="20638"/>
          </a:xfrm>
          <a:custGeom>
            <a:avLst/>
            <a:gdLst>
              <a:gd name="T0" fmla="*/ 29 w 80"/>
              <a:gd name="T1" fmla="*/ 45 h 90"/>
              <a:gd name="T2" fmla="*/ 60 w 80"/>
              <a:gd name="T3" fmla="*/ 76 h 90"/>
              <a:gd name="T4" fmla="*/ 80 w 80"/>
              <a:gd name="T5" fmla="*/ 90 h 90"/>
              <a:gd name="T6" fmla="*/ 77 w 80"/>
              <a:gd name="T7" fmla="*/ 76 h 90"/>
              <a:gd name="T8" fmla="*/ 51 w 80"/>
              <a:gd name="T9" fmla="*/ 45 h 90"/>
              <a:gd name="T10" fmla="*/ 20 w 80"/>
              <a:gd name="T11" fmla="*/ 14 h 90"/>
              <a:gd name="T12" fmla="*/ 0 w 80"/>
              <a:gd name="T13" fmla="*/ 0 h 90"/>
              <a:gd name="T14" fmla="*/ 3 w 80"/>
              <a:gd name="T15" fmla="*/ 14 h 90"/>
              <a:gd name="T16" fmla="*/ 29 w 80"/>
              <a:gd name="T17" fmla="*/ 45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0" h="90">
                <a:moveTo>
                  <a:pt x="29" y="45"/>
                </a:moveTo>
                <a:lnTo>
                  <a:pt x="60" y="76"/>
                </a:lnTo>
                <a:lnTo>
                  <a:pt x="80" y="90"/>
                </a:lnTo>
                <a:lnTo>
                  <a:pt x="77" y="76"/>
                </a:lnTo>
                <a:lnTo>
                  <a:pt x="51" y="45"/>
                </a:lnTo>
                <a:lnTo>
                  <a:pt x="20" y="14"/>
                </a:lnTo>
                <a:lnTo>
                  <a:pt x="0" y="0"/>
                </a:lnTo>
                <a:lnTo>
                  <a:pt x="3" y="14"/>
                </a:lnTo>
                <a:lnTo>
                  <a:pt x="29" y="4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52" name="Freeform 99"/>
          <p:cNvSpPr>
            <a:spLocks/>
          </p:cNvSpPr>
          <p:nvPr/>
        </p:nvSpPr>
        <p:spPr bwMode="auto">
          <a:xfrm>
            <a:off x="6205538" y="1266825"/>
            <a:ext cx="12700" cy="3175"/>
          </a:xfrm>
          <a:custGeom>
            <a:avLst/>
            <a:gdLst>
              <a:gd name="T0" fmla="*/ 9 w 51"/>
              <a:gd name="T1" fmla="*/ 13 h 18"/>
              <a:gd name="T2" fmla="*/ 33 w 51"/>
              <a:gd name="T3" fmla="*/ 18 h 18"/>
              <a:gd name="T4" fmla="*/ 51 w 51"/>
              <a:gd name="T5" fmla="*/ 11 h 18"/>
              <a:gd name="T6" fmla="*/ 49 w 51"/>
              <a:gd name="T7" fmla="*/ 2 h 18"/>
              <a:gd name="T8" fmla="*/ 22 w 51"/>
              <a:gd name="T9" fmla="*/ 0 h 18"/>
              <a:gd name="T10" fmla="*/ 7 w 51"/>
              <a:gd name="T11" fmla="*/ 1 h 18"/>
              <a:gd name="T12" fmla="*/ 0 w 51"/>
              <a:gd name="T13" fmla="*/ 4 h 18"/>
              <a:gd name="T14" fmla="*/ 0 w 51"/>
              <a:gd name="T15" fmla="*/ 9 h 18"/>
              <a:gd name="T16" fmla="*/ 9 w 51"/>
              <a:gd name="T17" fmla="*/ 13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1" h="18">
                <a:moveTo>
                  <a:pt x="9" y="13"/>
                </a:moveTo>
                <a:lnTo>
                  <a:pt x="33" y="18"/>
                </a:lnTo>
                <a:lnTo>
                  <a:pt x="51" y="11"/>
                </a:lnTo>
                <a:lnTo>
                  <a:pt x="49" y="2"/>
                </a:lnTo>
                <a:lnTo>
                  <a:pt x="22" y="0"/>
                </a:lnTo>
                <a:lnTo>
                  <a:pt x="7" y="1"/>
                </a:lnTo>
                <a:lnTo>
                  <a:pt x="0" y="4"/>
                </a:lnTo>
                <a:lnTo>
                  <a:pt x="0" y="9"/>
                </a:lnTo>
                <a:lnTo>
                  <a:pt x="9" y="1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53" name="Freeform 100"/>
          <p:cNvSpPr>
            <a:spLocks/>
          </p:cNvSpPr>
          <p:nvPr/>
        </p:nvSpPr>
        <p:spPr bwMode="auto">
          <a:xfrm>
            <a:off x="6381751" y="1266825"/>
            <a:ext cx="4763" cy="12700"/>
          </a:xfrm>
          <a:custGeom>
            <a:avLst/>
            <a:gdLst>
              <a:gd name="T0" fmla="*/ 0 w 18"/>
              <a:gd name="T1" fmla="*/ 29 h 52"/>
              <a:gd name="T2" fmla="*/ 1 w 18"/>
              <a:gd name="T3" fmla="*/ 44 h 52"/>
              <a:gd name="T4" fmla="*/ 5 w 18"/>
              <a:gd name="T5" fmla="*/ 52 h 52"/>
              <a:gd name="T6" fmla="*/ 9 w 18"/>
              <a:gd name="T7" fmla="*/ 52 h 52"/>
              <a:gd name="T8" fmla="*/ 14 w 18"/>
              <a:gd name="T9" fmla="*/ 43 h 52"/>
              <a:gd name="T10" fmla="*/ 18 w 18"/>
              <a:gd name="T11" fmla="*/ 18 h 52"/>
              <a:gd name="T12" fmla="*/ 11 w 18"/>
              <a:gd name="T13" fmla="*/ 0 h 52"/>
              <a:gd name="T14" fmla="*/ 2 w 18"/>
              <a:gd name="T15" fmla="*/ 3 h 52"/>
              <a:gd name="T16" fmla="*/ 0 w 18"/>
              <a:gd name="T17" fmla="*/ 29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" h="52">
                <a:moveTo>
                  <a:pt x="0" y="29"/>
                </a:moveTo>
                <a:lnTo>
                  <a:pt x="1" y="44"/>
                </a:lnTo>
                <a:lnTo>
                  <a:pt x="5" y="52"/>
                </a:lnTo>
                <a:lnTo>
                  <a:pt x="9" y="52"/>
                </a:lnTo>
                <a:lnTo>
                  <a:pt x="14" y="43"/>
                </a:lnTo>
                <a:lnTo>
                  <a:pt x="18" y="18"/>
                </a:lnTo>
                <a:lnTo>
                  <a:pt x="11" y="0"/>
                </a:lnTo>
                <a:lnTo>
                  <a:pt x="2" y="3"/>
                </a:lnTo>
                <a:lnTo>
                  <a:pt x="0" y="2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54" name="Freeform 101"/>
          <p:cNvSpPr>
            <a:spLocks/>
          </p:cNvSpPr>
          <p:nvPr/>
        </p:nvSpPr>
        <p:spPr bwMode="auto">
          <a:xfrm>
            <a:off x="6186488" y="1271588"/>
            <a:ext cx="11113" cy="3175"/>
          </a:xfrm>
          <a:custGeom>
            <a:avLst/>
            <a:gdLst>
              <a:gd name="T0" fmla="*/ 9 w 52"/>
              <a:gd name="T1" fmla="*/ 14 h 18"/>
              <a:gd name="T2" fmla="*/ 34 w 52"/>
              <a:gd name="T3" fmla="*/ 18 h 18"/>
              <a:gd name="T4" fmla="*/ 52 w 52"/>
              <a:gd name="T5" fmla="*/ 11 h 18"/>
              <a:gd name="T6" fmla="*/ 49 w 52"/>
              <a:gd name="T7" fmla="*/ 3 h 18"/>
              <a:gd name="T8" fmla="*/ 23 w 52"/>
              <a:gd name="T9" fmla="*/ 0 h 18"/>
              <a:gd name="T10" fmla="*/ 8 w 52"/>
              <a:gd name="T11" fmla="*/ 1 h 18"/>
              <a:gd name="T12" fmla="*/ 0 w 52"/>
              <a:gd name="T13" fmla="*/ 5 h 18"/>
              <a:gd name="T14" fmla="*/ 0 w 52"/>
              <a:gd name="T15" fmla="*/ 9 h 18"/>
              <a:gd name="T16" fmla="*/ 9 w 52"/>
              <a:gd name="T17" fmla="*/ 14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2" h="18">
                <a:moveTo>
                  <a:pt x="9" y="14"/>
                </a:moveTo>
                <a:lnTo>
                  <a:pt x="34" y="18"/>
                </a:lnTo>
                <a:lnTo>
                  <a:pt x="52" y="11"/>
                </a:lnTo>
                <a:lnTo>
                  <a:pt x="49" y="3"/>
                </a:lnTo>
                <a:lnTo>
                  <a:pt x="23" y="0"/>
                </a:lnTo>
                <a:lnTo>
                  <a:pt x="8" y="1"/>
                </a:lnTo>
                <a:lnTo>
                  <a:pt x="0" y="5"/>
                </a:lnTo>
                <a:lnTo>
                  <a:pt x="0" y="9"/>
                </a:lnTo>
                <a:lnTo>
                  <a:pt x="9" y="1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55" name="Freeform 102"/>
          <p:cNvSpPr>
            <a:spLocks/>
          </p:cNvSpPr>
          <p:nvPr/>
        </p:nvSpPr>
        <p:spPr bwMode="auto">
          <a:xfrm>
            <a:off x="6275388" y="1271588"/>
            <a:ext cx="14288" cy="14288"/>
          </a:xfrm>
          <a:custGeom>
            <a:avLst/>
            <a:gdLst>
              <a:gd name="T0" fmla="*/ 20 w 67"/>
              <a:gd name="T1" fmla="*/ 35 h 64"/>
              <a:gd name="T2" fmla="*/ 4 w 67"/>
              <a:gd name="T3" fmla="*/ 55 h 64"/>
              <a:gd name="T4" fmla="*/ 0 w 67"/>
              <a:gd name="T5" fmla="*/ 64 h 64"/>
              <a:gd name="T6" fmla="*/ 9 w 67"/>
              <a:gd name="T7" fmla="*/ 60 h 64"/>
              <a:gd name="T8" fmla="*/ 29 w 67"/>
              <a:gd name="T9" fmla="*/ 44 h 64"/>
              <a:gd name="T10" fmla="*/ 55 w 67"/>
              <a:gd name="T11" fmla="*/ 21 h 64"/>
              <a:gd name="T12" fmla="*/ 67 w 67"/>
              <a:gd name="T13" fmla="*/ 6 h 64"/>
              <a:gd name="T14" fmla="*/ 54 w 67"/>
              <a:gd name="T15" fmla="*/ 0 h 64"/>
              <a:gd name="T16" fmla="*/ 20 w 67"/>
              <a:gd name="T17" fmla="*/ 35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7" h="64">
                <a:moveTo>
                  <a:pt x="20" y="35"/>
                </a:moveTo>
                <a:lnTo>
                  <a:pt x="4" y="55"/>
                </a:lnTo>
                <a:lnTo>
                  <a:pt x="0" y="64"/>
                </a:lnTo>
                <a:lnTo>
                  <a:pt x="9" y="60"/>
                </a:lnTo>
                <a:lnTo>
                  <a:pt x="29" y="44"/>
                </a:lnTo>
                <a:lnTo>
                  <a:pt x="55" y="21"/>
                </a:lnTo>
                <a:lnTo>
                  <a:pt x="67" y="6"/>
                </a:lnTo>
                <a:lnTo>
                  <a:pt x="54" y="0"/>
                </a:lnTo>
                <a:lnTo>
                  <a:pt x="20" y="3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56" name="Freeform 103"/>
          <p:cNvSpPr>
            <a:spLocks/>
          </p:cNvSpPr>
          <p:nvPr/>
        </p:nvSpPr>
        <p:spPr bwMode="auto">
          <a:xfrm>
            <a:off x="6221413" y="1276350"/>
            <a:ext cx="46038" cy="25400"/>
          </a:xfrm>
          <a:custGeom>
            <a:avLst/>
            <a:gdLst>
              <a:gd name="T0" fmla="*/ 174 w 203"/>
              <a:gd name="T1" fmla="*/ 36 h 112"/>
              <a:gd name="T2" fmla="*/ 153 w 203"/>
              <a:gd name="T3" fmla="*/ 60 h 112"/>
              <a:gd name="T4" fmla="*/ 114 w 203"/>
              <a:gd name="T5" fmla="*/ 59 h 112"/>
              <a:gd name="T6" fmla="*/ 68 w 203"/>
              <a:gd name="T7" fmla="*/ 61 h 112"/>
              <a:gd name="T8" fmla="*/ 24 w 203"/>
              <a:gd name="T9" fmla="*/ 81 h 112"/>
              <a:gd name="T10" fmla="*/ 0 w 203"/>
              <a:gd name="T11" fmla="*/ 103 h 112"/>
              <a:gd name="T12" fmla="*/ 4 w 203"/>
              <a:gd name="T13" fmla="*/ 112 h 112"/>
              <a:gd name="T14" fmla="*/ 28 w 203"/>
              <a:gd name="T15" fmla="*/ 106 h 112"/>
              <a:gd name="T16" fmla="*/ 45 w 203"/>
              <a:gd name="T17" fmla="*/ 90 h 112"/>
              <a:gd name="T18" fmla="*/ 70 w 203"/>
              <a:gd name="T19" fmla="*/ 78 h 112"/>
              <a:gd name="T20" fmla="*/ 112 w 203"/>
              <a:gd name="T21" fmla="*/ 81 h 112"/>
              <a:gd name="T22" fmla="*/ 157 w 203"/>
              <a:gd name="T23" fmla="*/ 80 h 112"/>
              <a:gd name="T24" fmla="*/ 190 w 203"/>
              <a:gd name="T25" fmla="*/ 47 h 112"/>
              <a:gd name="T26" fmla="*/ 203 w 203"/>
              <a:gd name="T27" fmla="*/ 14 h 112"/>
              <a:gd name="T28" fmla="*/ 201 w 203"/>
              <a:gd name="T29" fmla="*/ 0 h 112"/>
              <a:gd name="T30" fmla="*/ 189 w 203"/>
              <a:gd name="T31" fmla="*/ 11 h 112"/>
              <a:gd name="T32" fmla="*/ 174 w 203"/>
              <a:gd name="T33" fmla="*/ 36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03" h="112">
                <a:moveTo>
                  <a:pt x="174" y="36"/>
                </a:moveTo>
                <a:lnTo>
                  <a:pt x="153" y="60"/>
                </a:lnTo>
                <a:lnTo>
                  <a:pt x="114" y="59"/>
                </a:lnTo>
                <a:lnTo>
                  <a:pt x="68" y="61"/>
                </a:lnTo>
                <a:lnTo>
                  <a:pt x="24" y="81"/>
                </a:lnTo>
                <a:lnTo>
                  <a:pt x="0" y="103"/>
                </a:lnTo>
                <a:lnTo>
                  <a:pt x="4" y="112"/>
                </a:lnTo>
                <a:lnTo>
                  <a:pt x="28" y="106"/>
                </a:lnTo>
                <a:lnTo>
                  <a:pt x="45" y="90"/>
                </a:lnTo>
                <a:lnTo>
                  <a:pt x="70" y="78"/>
                </a:lnTo>
                <a:lnTo>
                  <a:pt x="112" y="81"/>
                </a:lnTo>
                <a:lnTo>
                  <a:pt x="157" y="80"/>
                </a:lnTo>
                <a:lnTo>
                  <a:pt x="190" y="47"/>
                </a:lnTo>
                <a:lnTo>
                  <a:pt x="203" y="14"/>
                </a:lnTo>
                <a:lnTo>
                  <a:pt x="201" y="0"/>
                </a:lnTo>
                <a:lnTo>
                  <a:pt x="189" y="11"/>
                </a:lnTo>
                <a:lnTo>
                  <a:pt x="174" y="3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57" name="Freeform 104"/>
          <p:cNvSpPr>
            <a:spLocks/>
          </p:cNvSpPr>
          <p:nvPr/>
        </p:nvSpPr>
        <p:spPr bwMode="auto">
          <a:xfrm>
            <a:off x="5886451" y="1281113"/>
            <a:ext cx="12700" cy="4763"/>
          </a:xfrm>
          <a:custGeom>
            <a:avLst/>
            <a:gdLst>
              <a:gd name="T0" fmla="*/ 9 w 52"/>
              <a:gd name="T1" fmla="*/ 13 h 18"/>
              <a:gd name="T2" fmla="*/ 34 w 52"/>
              <a:gd name="T3" fmla="*/ 18 h 18"/>
              <a:gd name="T4" fmla="*/ 52 w 52"/>
              <a:gd name="T5" fmla="*/ 11 h 18"/>
              <a:gd name="T6" fmla="*/ 50 w 52"/>
              <a:gd name="T7" fmla="*/ 2 h 18"/>
              <a:gd name="T8" fmla="*/ 23 w 52"/>
              <a:gd name="T9" fmla="*/ 0 h 18"/>
              <a:gd name="T10" fmla="*/ 8 w 52"/>
              <a:gd name="T11" fmla="*/ 1 h 18"/>
              <a:gd name="T12" fmla="*/ 0 w 52"/>
              <a:gd name="T13" fmla="*/ 5 h 18"/>
              <a:gd name="T14" fmla="*/ 0 w 52"/>
              <a:gd name="T15" fmla="*/ 9 h 18"/>
              <a:gd name="T16" fmla="*/ 9 w 52"/>
              <a:gd name="T17" fmla="*/ 13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2" h="18">
                <a:moveTo>
                  <a:pt x="9" y="13"/>
                </a:moveTo>
                <a:lnTo>
                  <a:pt x="34" y="18"/>
                </a:lnTo>
                <a:lnTo>
                  <a:pt x="52" y="11"/>
                </a:lnTo>
                <a:lnTo>
                  <a:pt x="50" y="2"/>
                </a:lnTo>
                <a:lnTo>
                  <a:pt x="23" y="0"/>
                </a:lnTo>
                <a:lnTo>
                  <a:pt x="8" y="1"/>
                </a:lnTo>
                <a:lnTo>
                  <a:pt x="0" y="5"/>
                </a:lnTo>
                <a:lnTo>
                  <a:pt x="0" y="9"/>
                </a:lnTo>
                <a:lnTo>
                  <a:pt x="9" y="1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58" name="Freeform 105"/>
          <p:cNvSpPr>
            <a:spLocks/>
          </p:cNvSpPr>
          <p:nvPr/>
        </p:nvSpPr>
        <p:spPr bwMode="auto">
          <a:xfrm>
            <a:off x="5905501" y="1287463"/>
            <a:ext cx="12700" cy="7938"/>
          </a:xfrm>
          <a:custGeom>
            <a:avLst/>
            <a:gdLst>
              <a:gd name="T0" fmla="*/ 13 w 53"/>
              <a:gd name="T1" fmla="*/ 19 h 36"/>
              <a:gd name="T2" fmla="*/ 36 w 53"/>
              <a:gd name="T3" fmla="*/ 36 h 36"/>
              <a:gd name="T4" fmla="*/ 53 w 53"/>
              <a:gd name="T5" fmla="*/ 34 h 36"/>
              <a:gd name="T6" fmla="*/ 51 w 53"/>
              <a:gd name="T7" fmla="*/ 21 h 36"/>
              <a:gd name="T8" fmla="*/ 26 w 53"/>
              <a:gd name="T9" fmla="*/ 8 h 36"/>
              <a:gd name="T10" fmla="*/ 8 w 53"/>
              <a:gd name="T11" fmla="*/ 1 h 36"/>
              <a:gd name="T12" fmla="*/ 0 w 53"/>
              <a:gd name="T13" fmla="*/ 0 h 36"/>
              <a:gd name="T14" fmla="*/ 3 w 53"/>
              <a:gd name="T15" fmla="*/ 5 h 36"/>
              <a:gd name="T16" fmla="*/ 13 w 53"/>
              <a:gd name="T17" fmla="*/ 19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3" h="36">
                <a:moveTo>
                  <a:pt x="13" y="19"/>
                </a:moveTo>
                <a:lnTo>
                  <a:pt x="36" y="36"/>
                </a:lnTo>
                <a:lnTo>
                  <a:pt x="53" y="34"/>
                </a:lnTo>
                <a:lnTo>
                  <a:pt x="51" y="21"/>
                </a:lnTo>
                <a:lnTo>
                  <a:pt x="26" y="8"/>
                </a:lnTo>
                <a:lnTo>
                  <a:pt x="8" y="1"/>
                </a:lnTo>
                <a:lnTo>
                  <a:pt x="0" y="0"/>
                </a:lnTo>
                <a:lnTo>
                  <a:pt x="3" y="5"/>
                </a:lnTo>
                <a:lnTo>
                  <a:pt x="13" y="1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59" name="Freeform 106"/>
          <p:cNvSpPr>
            <a:spLocks/>
          </p:cNvSpPr>
          <p:nvPr/>
        </p:nvSpPr>
        <p:spPr bwMode="auto">
          <a:xfrm>
            <a:off x="5926138" y="1296988"/>
            <a:ext cx="23813" cy="12700"/>
          </a:xfrm>
          <a:custGeom>
            <a:avLst/>
            <a:gdLst>
              <a:gd name="T0" fmla="*/ 0 w 107"/>
              <a:gd name="T1" fmla="*/ 8 h 59"/>
              <a:gd name="T2" fmla="*/ 22 w 107"/>
              <a:gd name="T3" fmla="*/ 21 h 59"/>
              <a:gd name="T4" fmla="*/ 64 w 107"/>
              <a:gd name="T5" fmla="*/ 41 h 59"/>
              <a:gd name="T6" fmla="*/ 95 w 107"/>
              <a:gd name="T7" fmla="*/ 55 h 59"/>
              <a:gd name="T8" fmla="*/ 107 w 107"/>
              <a:gd name="T9" fmla="*/ 59 h 59"/>
              <a:gd name="T10" fmla="*/ 100 w 107"/>
              <a:gd name="T11" fmla="*/ 53 h 59"/>
              <a:gd name="T12" fmla="*/ 78 w 107"/>
              <a:gd name="T13" fmla="*/ 35 h 59"/>
              <a:gd name="T14" fmla="*/ 14 w 107"/>
              <a:gd name="T15" fmla="*/ 0 h 59"/>
              <a:gd name="T16" fmla="*/ 0 w 107"/>
              <a:gd name="T17" fmla="*/ 8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7" h="59">
                <a:moveTo>
                  <a:pt x="0" y="8"/>
                </a:moveTo>
                <a:lnTo>
                  <a:pt x="22" y="21"/>
                </a:lnTo>
                <a:lnTo>
                  <a:pt x="64" y="41"/>
                </a:lnTo>
                <a:lnTo>
                  <a:pt x="95" y="55"/>
                </a:lnTo>
                <a:lnTo>
                  <a:pt x="107" y="59"/>
                </a:lnTo>
                <a:lnTo>
                  <a:pt x="100" y="53"/>
                </a:lnTo>
                <a:lnTo>
                  <a:pt x="78" y="35"/>
                </a:lnTo>
                <a:lnTo>
                  <a:pt x="14" y="0"/>
                </a:lnTo>
                <a:lnTo>
                  <a:pt x="0" y="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60" name="Freeform 107"/>
          <p:cNvSpPr>
            <a:spLocks/>
          </p:cNvSpPr>
          <p:nvPr/>
        </p:nvSpPr>
        <p:spPr bwMode="auto">
          <a:xfrm>
            <a:off x="6169026" y="1296988"/>
            <a:ext cx="14288" cy="14288"/>
          </a:xfrm>
          <a:custGeom>
            <a:avLst/>
            <a:gdLst>
              <a:gd name="T0" fmla="*/ 20 w 67"/>
              <a:gd name="T1" fmla="*/ 35 h 64"/>
              <a:gd name="T2" fmla="*/ 5 w 67"/>
              <a:gd name="T3" fmla="*/ 55 h 64"/>
              <a:gd name="T4" fmla="*/ 0 w 67"/>
              <a:gd name="T5" fmla="*/ 64 h 64"/>
              <a:gd name="T6" fmla="*/ 9 w 67"/>
              <a:gd name="T7" fmla="*/ 59 h 64"/>
              <a:gd name="T8" fmla="*/ 29 w 67"/>
              <a:gd name="T9" fmla="*/ 44 h 64"/>
              <a:gd name="T10" fmla="*/ 56 w 67"/>
              <a:gd name="T11" fmla="*/ 20 h 64"/>
              <a:gd name="T12" fmla="*/ 67 w 67"/>
              <a:gd name="T13" fmla="*/ 6 h 64"/>
              <a:gd name="T14" fmla="*/ 55 w 67"/>
              <a:gd name="T15" fmla="*/ 0 h 64"/>
              <a:gd name="T16" fmla="*/ 20 w 67"/>
              <a:gd name="T17" fmla="*/ 35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7" h="64">
                <a:moveTo>
                  <a:pt x="20" y="35"/>
                </a:moveTo>
                <a:lnTo>
                  <a:pt x="5" y="55"/>
                </a:lnTo>
                <a:lnTo>
                  <a:pt x="0" y="64"/>
                </a:lnTo>
                <a:lnTo>
                  <a:pt x="9" y="59"/>
                </a:lnTo>
                <a:lnTo>
                  <a:pt x="29" y="44"/>
                </a:lnTo>
                <a:lnTo>
                  <a:pt x="56" y="20"/>
                </a:lnTo>
                <a:lnTo>
                  <a:pt x="67" y="6"/>
                </a:lnTo>
                <a:lnTo>
                  <a:pt x="55" y="0"/>
                </a:lnTo>
                <a:lnTo>
                  <a:pt x="20" y="3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61" name="Freeform 108"/>
          <p:cNvSpPr>
            <a:spLocks/>
          </p:cNvSpPr>
          <p:nvPr/>
        </p:nvSpPr>
        <p:spPr bwMode="auto">
          <a:xfrm>
            <a:off x="6607176" y="1295400"/>
            <a:ext cx="30163" cy="61913"/>
          </a:xfrm>
          <a:custGeom>
            <a:avLst/>
            <a:gdLst>
              <a:gd name="T0" fmla="*/ 56 w 134"/>
              <a:gd name="T1" fmla="*/ 134 h 268"/>
              <a:gd name="T2" fmla="*/ 11 w 134"/>
              <a:gd name="T3" fmla="*/ 229 h 268"/>
              <a:gd name="T4" fmla="*/ 0 w 134"/>
              <a:gd name="T5" fmla="*/ 268 h 268"/>
              <a:gd name="T6" fmla="*/ 26 w 134"/>
              <a:gd name="T7" fmla="*/ 229 h 268"/>
              <a:gd name="T8" fmla="*/ 78 w 134"/>
              <a:gd name="T9" fmla="*/ 134 h 268"/>
              <a:gd name="T10" fmla="*/ 123 w 134"/>
              <a:gd name="T11" fmla="*/ 39 h 268"/>
              <a:gd name="T12" fmla="*/ 134 w 134"/>
              <a:gd name="T13" fmla="*/ 0 h 268"/>
              <a:gd name="T14" fmla="*/ 107 w 134"/>
              <a:gd name="T15" fmla="*/ 39 h 268"/>
              <a:gd name="T16" fmla="*/ 56 w 134"/>
              <a:gd name="T17" fmla="*/ 134 h 2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4" h="268">
                <a:moveTo>
                  <a:pt x="56" y="134"/>
                </a:moveTo>
                <a:lnTo>
                  <a:pt x="11" y="229"/>
                </a:lnTo>
                <a:lnTo>
                  <a:pt x="0" y="268"/>
                </a:lnTo>
                <a:lnTo>
                  <a:pt x="26" y="229"/>
                </a:lnTo>
                <a:lnTo>
                  <a:pt x="78" y="134"/>
                </a:lnTo>
                <a:lnTo>
                  <a:pt x="123" y="39"/>
                </a:lnTo>
                <a:lnTo>
                  <a:pt x="134" y="0"/>
                </a:lnTo>
                <a:lnTo>
                  <a:pt x="107" y="39"/>
                </a:lnTo>
                <a:lnTo>
                  <a:pt x="56" y="13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62" name="Freeform 109"/>
          <p:cNvSpPr>
            <a:spLocks/>
          </p:cNvSpPr>
          <p:nvPr/>
        </p:nvSpPr>
        <p:spPr bwMode="auto">
          <a:xfrm>
            <a:off x="7780338" y="1301750"/>
            <a:ext cx="15875" cy="14288"/>
          </a:xfrm>
          <a:custGeom>
            <a:avLst/>
            <a:gdLst>
              <a:gd name="T0" fmla="*/ 0 w 67"/>
              <a:gd name="T1" fmla="*/ 5 h 63"/>
              <a:gd name="T2" fmla="*/ 12 w 67"/>
              <a:gd name="T3" fmla="*/ 20 h 63"/>
              <a:gd name="T4" fmla="*/ 40 w 67"/>
              <a:gd name="T5" fmla="*/ 43 h 63"/>
              <a:gd name="T6" fmla="*/ 59 w 67"/>
              <a:gd name="T7" fmla="*/ 59 h 63"/>
              <a:gd name="T8" fmla="*/ 67 w 67"/>
              <a:gd name="T9" fmla="*/ 63 h 63"/>
              <a:gd name="T10" fmla="*/ 63 w 67"/>
              <a:gd name="T11" fmla="*/ 54 h 63"/>
              <a:gd name="T12" fmla="*/ 47 w 67"/>
              <a:gd name="T13" fmla="*/ 34 h 63"/>
              <a:gd name="T14" fmla="*/ 12 w 67"/>
              <a:gd name="T15" fmla="*/ 0 h 63"/>
              <a:gd name="T16" fmla="*/ 0 w 67"/>
              <a:gd name="T17" fmla="*/ 5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7" h="63">
                <a:moveTo>
                  <a:pt x="0" y="5"/>
                </a:moveTo>
                <a:lnTo>
                  <a:pt x="12" y="20"/>
                </a:lnTo>
                <a:lnTo>
                  <a:pt x="40" y="43"/>
                </a:lnTo>
                <a:lnTo>
                  <a:pt x="59" y="59"/>
                </a:lnTo>
                <a:lnTo>
                  <a:pt x="67" y="63"/>
                </a:lnTo>
                <a:lnTo>
                  <a:pt x="63" y="54"/>
                </a:lnTo>
                <a:lnTo>
                  <a:pt x="47" y="34"/>
                </a:lnTo>
                <a:lnTo>
                  <a:pt x="12" y="0"/>
                </a:lnTo>
                <a:lnTo>
                  <a:pt x="0" y="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63" name="Freeform 110"/>
          <p:cNvSpPr>
            <a:spLocks/>
          </p:cNvSpPr>
          <p:nvPr/>
        </p:nvSpPr>
        <p:spPr bwMode="auto">
          <a:xfrm>
            <a:off x="5953126" y="1308100"/>
            <a:ext cx="31750" cy="34925"/>
          </a:xfrm>
          <a:custGeom>
            <a:avLst/>
            <a:gdLst>
              <a:gd name="T0" fmla="*/ 67 w 140"/>
              <a:gd name="T1" fmla="*/ 80 h 152"/>
              <a:gd name="T2" fmla="*/ 116 w 140"/>
              <a:gd name="T3" fmla="*/ 135 h 152"/>
              <a:gd name="T4" fmla="*/ 140 w 140"/>
              <a:gd name="T5" fmla="*/ 152 h 152"/>
              <a:gd name="T6" fmla="*/ 127 w 140"/>
              <a:gd name="T7" fmla="*/ 125 h 152"/>
              <a:gd name="T8" fmla="*/ 75 w 140"/>
              <a:gd name="T9" fmla="*/ 71 h 152"/>
              <a:gd name="T10" fmla="*/ 0 w 140"/>
              <a:gd name="T11" fmla="*/ 0 h 152"/>
              <a:gd name="T12" fmla="*/ 67 w 140"/>
              <a:gd name="T13" fmla="*/ 80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0" h="152">
                <a:moveTo>
                  <a:pt x="67" y="80"/>
                </a:moveTo>
                <a:lnTo>
                  <a:pt x="116" y="135"/>
                </a:lnTo>
                <a:lnTo>
                  <a:pt x="140" y="152"/>
                </a:lnTo>
                <a:lnTo>
                  <a:pt x="127" y="125"/>
                </a:lnTo>
                <a:lnTo>
                  <a:pt x="75" y="71"/>
                </a:lnTo>
                <a:lnTo>
                  <a:pt x="0" y="0"/>
                </a:lnTo>
                <a:lnTo>
                  <a:pt x="67" y="8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64" name="Freeform 111"/>
          <p:cNvSpPr>
            <a:spLocks/>
          </p:cNvSpPr>
          <p:nvPr/>
        </p:nvSpPr>
        <p:spPr bwMode="auto">
          <a:xfrm>
            <a:off x="6145213" y="1316038"/>
            <a:ext cx="22225" cy="23813"/>
          </a:xfrm>
          <a:custGeom>
            <a:avLst/>
            <a:gdLst>
              <a:gd name="T0" fmla="*/ 42 w 97"/>
              <a:gd name="T1" fmla="*/ 49 h 101"/>
              <a:gd name="T2" fmla="*/ 0 w 97"/>
              <a:gd name="T3" fmla="*/ 101 h 101"/>
              <a:gd name="T4" fmla="*/ 51 w 97"/>
              <a:gd name="T5" fmla="*/ 58 h 101"/>
              <a:gd name="T6" fmla="*/ 97 w 97"/>
              <a:gd name="T7" fmla="*/ 15 h 101"/>
              <a:gd name="T8" fmla="*/ 94 w 97"/>
              <a:gd name="T9" fmla="*/ 0 h 101"/>
              <a:gd name="T10" fmla="*/ 76 w 97"/>
              <a:gd name="T11" fmla="*/ 15 h 101"/>
              <a:gd name="T12" fmla="*/ 42 w 97"/>
              <a:gd name="T13" fmla="*/ 49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7" h="101">
                <a:moveTo>
                  <a:pt x="42" y="49"/>
                </a:moveTo>
                <a:lnTo>
                  <a:pt x="0" y="101"/>
                </a:lnTo>
                <a:lnTo>
                  <a:pt x="51" y="58"/>
                </a:lnTo>
                <a:lnTo>
                  <a:pt x="97" y="15"/>
                </a:lnTo>
                <a:lnTo>
                  <a:pt x="94" y="0"/>
                </a:lnTo>
                <a:lnTo>
                  <a:pt x="76" y="15"/>
                </a:lnTo>
                <a:lnTo>
                  <a:pt x="42" y="4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65" name="Freeform 112"/>
          <p:cNvSpPr>
            <a:spLocks/>
          </p:cNvSpPr>
          <p:nvPr/>
        </p:nvSpPr>
        <p:spPr bwMode="auto">
          <a:xfrm>
            <a:off x="5943601" y="1328738"/>
            <a:ext cx="11113" cy="6350"/>
          </a:xfrm>
          <a:custGeom>
            <a:avLst/>
            <a:gdLst>
              <a:gd name="T0" fmla="*/ 0 w 52"/>
              <a:gd name="T1" fmla="*/ 20 h 30"/>
              <a:gd name="T2" fmla="*/ 15 w 52"/>
              <a:gd name="T3" fmla="*/ 30 h 30"/>
              <a:gd name="T4" fmla="*/ 33 w 52"/>
              <a:gd name="T5" fmla="*/ 27 h 30"/>
              <a:gd name="T6" fmla="*/ 49 w 52"/>
              <a:gd name="T7" fmla="*/ 14 h 30"/>
              <a:gd name="T8" fmla="*/ 52 w 52"/>
              <a:gd name="T9" fmla="*/ 5 h 30"/>
              <a:gd name="T10" fmla="*/ 42 w 52"/>
              <a:gd name="T11" fmla="*/ 1 h 30"/>
              <a:gd name="T12" fmla="*/ 20 w 52"/>
              <a:gd name="T13" fmla="*/ 0 h 30"/>
              <a:gd name="T14" fmla="*/ 1 w 52"/>
              <a:gd name="T15" fmla="*/ 5 h 30"/>
              <a:gd name="T16" fmla="*/ 0 w 52"/>
              <a:gd name="T17" fmla="*/ 20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2" h="30">
                <a:moveTo>
                  <a:pt x="0" y="20"/>
                </a:moveTo>
                <a:lnTo>
                  <a:pt x="15" y="30"/>
                </a:lnTo>
                <a:lnTo>
                  <a:pt x="33" y="27"/>
                </a:lnTo>
                <a:lnTo>
                  <a:pt x="49" y="14"/>
                </a:lnTo>
                <a:lnTo>
                  <a:pt x="52" y="5"/>
                </a:lnTo>
                <a:lnTo>
                  <a:pt x="42" y="1"/>
                </a:lnTo>
                <a:lnTo>
                  <a:pt x="20" y="0"/>
                </a:lnTo>
                <a:lnTo>
                  <a:pt x="1" y="5"/>
                </a:lnTo>
                <a:lnTo>
                  <a:pt x="0" y="2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66" name="Freeform 113"/>
          <p:cNvSpPr>
            <a:spLocks/>
          </p:cNvSpPr>
          <p:nvPr/>
        </p:nvSpPr>
        <p:spPr bwMode="auto">
          <a:xfrm>
            <a:off x="6086476" y="1327150"/>
            <a:ext cx="36513" cy="25400"/>
          </a:xfrm>
          <a:custGeom>
            <a:avLst/>
            <a:gdLst>
              <a:gd name="T0" fmla="*/ 43 w 161"/>
              <a:gd name="T1" fmla="*/ 56 h 112"/>
              <a:gd name="T2" fmla="*/ 5 w 161"/>
              <a:gd name="T3" fmla="*/ 96 h 112"/>
              <a:gd name="T4" fmla="*/ 0 w 161"/>
              <a:gd name="T5" fmla="*/ 112 h 112"/>
              <a:gd name="T6" fmla="*/ 26 w 161"/>
              <a:gd name="T7" fmla="*/ 98 h 112"/>
              <a:gd name="T8" fmla="*/ 60 w 161"/>
              <a:gd name="T9" fmla="*/ 67 h 112"/>
              <a:gd name="T10" fmla="*/ 101 w 161"/>
              <a:gd name="T11" fmla="*/ 37 h 112"/>
              <a:gd name="T12" fmla="*/ 136 w 161"/>
              <a:gd name="T13" fmla="*/ 51 h 112"/>
              <a:gd name="T14" fmla="*/ 154 w 161"/>
              <a:gd name="T15" fmla="*/ 65 h 112"/>
              <a:gd name="T16" fmla="*/ 161 w 161"/>
              <a:gd name="T17" fmla="*/ 67 h 112"/>
              <a:gd name="T18" fmla="*/ 157 w 161"/>
              <a:gd name="T19" fmla="*/ 58 h 112"/>
              <a:gd name="T20" fmla="*/ 141 w 161"/>
              <a:gd name="T21" fmla="*/ 38 h 112"/>
              <a:gd name="T22" fmla="*/ 120 w 161"/>
              <a:gd name="T23" fmla="*/ 11 h 112"/>
              <a:gd name="T24" fmla="*/ 107 w 161"/>
              <a:gd name="T25" fmla="*/ 0 h 112"/>
              <a:gd name="T26" fmla="*/ 87 w 161"/>
              <a:gd name="T27" fmla="*/ 17 h 112"/>
              <a:gd name="T28" fmla="*/ 43 w 161"/>
              <a:gd name="T29" fmla="*/ 56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61" h="112">
                <a:moveTo>
                  <a:pt x="43" y="56"/>
                </a:moveTo>
                <a:lnTo>
                  <a:pt x="5" y="96"/>
                </a:lnTo>
                <a:lnTo>
                  <a:pt x="0" y="112"/>
                </a:lnTo>
                <a:lnTo>
                  <a:pt x="26" y="98"/>
                </a:lnTo>
                <a:lnTo>
                  <a:pt x="60" y="67"/>
                </a:lnTo>
                <a:lnTo>
                  <a:pt x="101" y="37"/>
                </a:lnTo>
                <a:lnTo>
                  <a:pt x="136" y="51"/>
                </a:lnTo>
                <a:lnTo>
                  <a:pt x="154" y="65"/>
                </a:lnTo>
                <a:lnTo>
                  <a:pt x="161" y="67"/>
                </a:lnTo>
                <a:lnTo>
                  <a:pt x="157" y="58"/>
                </a:lnTo>
                <a:lnTo>
                  <a:pt x="141" y="38"/>
                </a:lnTo>
                <a:lnTo>
                  <a:pt x="120" y="11"/>
                </a:lnTo>
                <a:lnTo>
                  <a:pt x="107" y="0"/>
                </a:lnTo>
                <a:lnTo>
                  <a:pt x="87" y="17"/>
                </a:lnTo>
                <a:lnTo>
                  <a:pt x="43" y="5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67" name="Freeform 114"/>
          <p:cNvSpPr>
            <a:spLocks/>
          </p:cNvSpPr>
          <p:nvPr/>
        </p:nvSpPr>
        <p:spPr bwMode="auto">
          <a:xfrm>
            <a:off x="6311901" y="1335088"/>
            <a:ext cx="3175" cy="17463"/>
          </a:xfrm>
          <a:custGeom>
            <a:avLst/>
            <a:gdLst>
              <a:gd name="T0" fmla="*/ 0 w 14"/>
              <a:gd name="T1" fmla="*/ 40 h 78"/>
              <a:gd name="T2" fmla="*/ 1 w 14"/>
              <a:gd name="T3" fmla="*/ 63 h 78"/>
              <a:gd name="T4" fmla="*/ 3 w 14"/>
              <a:gd name="T5" fmla="*/ 76 h 78"/>
              <a:gd name="T6" fmla="*/ 4 w 14"/>
              <a:gd name="T7" fmla="*/ 78 h 78"/>
              <a:gd name="T8" fmla="*/ 6 w 14"/>
              <a:gd name="T9" fmla="*/ 77 h 78"/>
              <a:gd name="T10" fmla="*/ 8 w 14"/>
              <a:gd name="T11" fmla="*/ 74 h 78"/>
              <a:gd name="T12" fmla="*/ 11 w 14"/>
              <a:gd name="T13" fmla="*/ 67 h 78"/>
              <a:gd name="T14" fmla="*/ 14 w 14"/>
              <a:gd name="T15" fmla="*/ 32 h 78"/>
              <a:gd name="T16" fmla="*/ 11 w 14"/>
              <a:gd name="T17" fmla="*/ 0 h 78"/>
              <a:gd name="T18" fmla="*/ 3 w 14"/>
              <a:gd name="T19" fmla="*/ 1 h 78"/>
              <a:gd name="T20" fmla="*/ 0 w 14"/>
              <a:gd name="T21" fmla="*/ 40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4" h="78">
                <a:moveTo>
                  <a:pt x="0" y="40"/>
                </a:moveTo>
                <a:lnTo>
                  <a:pt x="1" y="63"/>
                </a:lnTo>
                <a:lnTo>
                  <a:pt x="3" y="76"/>
                </a:lnTo>
                <a:lnTo>
                  <a:pt x="4" y="78"/>
                </a:lnTo>
                <a:lnTo>
                  <a:pt x="6" y="77"/>
                </a:lnTo>
                <a:lnTo>
                  <a:pt x="8" y="74"/>
                </a:lnTo>
                <a:lnTo>
                  <a:pt x="11" y="67"/>
                </a:lnTo>
                <a:lnTo>
                  <a:pt x="14" y="32"/>
                </a:lnTo>
                <a:lnTo>
                  <a:pt x="11" y="0"/>
                </a:lnTo>
                <a:lnTo>
                  <a:pt x="3" y="1"/>
                </a:lnTo>
                <a:lnTo>
                  <a:pt x="0" y="4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68" name="Freeform 115"/>
          <p:cNvSpPr>
            <a:spLocks/>
          </p:cNvSpPr>
          <p:nvPr/>
        </p:nvSpPr>
        <p:spPr bwMode="auto">
          <a:xfrm>
            <a:off x="6049963" y="1352550"/>
            <a:ext cx="12700" cy="6350"/>
          </a:xfrm>
          <a:custGeom>
            <a:avLst/>
            <a:gdLst>
              <a:gd name="T0" fmla="*/ 0 w 55"/>
              <a:gd name="T1" fmla="*/ 22 h 34"/>
              <a:gd name="T2" fmla="*/ 1 w 55"/>
              <a:gd name="T3" fmla="*/ 34 h 34"/>
              <a:gd name="T4" fmla="*/ 20 w 55"/>
              <a:gd name="T5" fmla="*/ 31 h 34"/>
              <a:gd name="T6" fmla="*/ 45 w 55"/>
              <a:gd name="T7" fmla="*/ 20 h 34"/>
              <a:gd name="T8" fmla="*/ 55 w 55"/>
              <a:gd name="T9" fmla="*/ 10 h 34"/>
              <a:gd name="T10" fmla="*/ 52 w 55"/>
              <a:gd name="T11" fmla="*/ 2 h 34"/>
              <a:gd name="T12" fmla="*/ 36 w 55"/>
              <a:gd name="T13" fmla="*/ 0 h 34"/>
              <a:gd name="T14" fmla="*/ 16 w 55"/>
              <a:gd name="T15" fmla="*/ 7 h 34"/>
              <a:gd name="T16" fmla="*/ 0 w 55"/>
              <a:gd name="T17" fmla="*/ 22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5" h="34">
                <a:moveTo>
                  <a:pt x="0" y="22"/>
                </a:moveTo>
                <a:lnTo>
                  <a:pt x="1" y="34"/>
                </a:lnTo>
                <a:lnTo>
                  <a:pt x="20" y="31"/>
                </a:lnTo>
                <a:lnTo>
                  <a:pt x="45" y="20"/>
                </a:lnTo>
                <a:lnTo>
                  <a:pt x="55" y="10"/>
                </a:lnTo>
                <a:lnTo>
                  <a:pt x="52" y="2"/>
                </a:lnTo>
                <a:lnTo>
                  <a:pt x="36" y="0"/>
                </a:lnTo>
                <a:lnTo>
                  <a:pt x="16" y="7"/>
                </a:lnTo>
                <a:lnTo>
                  <a:pt x="0" y="2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69" name="Freeform 116"/>
          <p:cNvSpPr>
            <a:spLocks/>
          </p:cNvSpPr>
          <p:nvPr/>
        </p:nvSpPr>
        <p:spPr bwMode="auto">
          <a:xfrm>
            <a:off x="7800976" y="1354138"/>
            <a:ext cx="4763" cy="11113"/>
          </a:xfrm>
          <a:custGeom>
            <a:avLst/>
            <a:gdLst>
              <a:gd name="T0" fmla="*/ 0 w 18"/>
              <a:gd name="T1" fmla="*/ 29 h 51"/>
              <a:gd name="T2" fmla="*/ 1 w 18"/>
              <a:gd name="T3" fmla="*/ 43 h 51"/>
              <a:gd name="T4" fmla="*/ 4 w 18"/>
              <a:gd name="T5" fmla="*/ 51 h 51"/>
              <a:gd name="T6" fmla="*/ 9 w 18"/>
              <a:gd name="T7" fmla="*/ 51 h 51"/>
              <a:gd name="T8" fmla="*/ 13 w 18"/>
              <a:gd name="T9" fmla="*/ 42 h 51"/>
              <a:gd name="T10" fmla="*/ 18 w 18"/>
              <a:gd name="T11" fmla="*/ 17 h 51"/>
              <a:gd name="T12" fmla="*/ 11 w 18"/>
              <a:gd name="T13" fmla="*/ 0 h 51"/>
              <a:gd name="T14" fmla="*/ 2 w 18"/>
              <a:gd name="T15" fmla="*/ 2 h 51"/>
              <a:gd name="T16" fmla="*/ 0 w 18"/>
              <a:gd name="T17" fmla="*/ 29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" h="51">
                <a:moveTo>
                  <a:pt x="0" y="29"/>
                </a:moveTo>
                <a:lnTo>
                  <a:pt x="1" y="43"/>
                </a:lnTo>
                <a:lnTo>
                  <a:pt x="4" y="51"/>
                </a:lnTo>
                <a:lnTo>
                  <a:pt x="9" y="51"/>
                </a:lnTo>
                <a:lnTo>
                  <a:pt x="13" y="42"/>
                </a:lnTo>
                <a:lnTo>
                  <a:pt x="18" y="17"/>
                </a:lnTo>
                <a:lnTo>
                  <a:pt x="11" y="0"/>
                </a:lnTo>
                <a:lnTo>
                  <a:pt x="2" y="2"/>
                </a:lnTo>
                <a:lnTo>
                  <a:pt x="0" y="2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70" name="Freeform 117"/>
          <p:cNvSpPr>
            <a:spLocks/>
          </p:cNvSpPr>
          <p:nvPr/>
        </p:nvSpPr>
        <p:spPr bwMode="auto">
          <a:xfrm>
            <a:off x="6007101" y="1357313"/>
            <a:ext cx="33338" cy="14288"/>
          </a:xfrm>
          <a:custGeom>
            <a:avLst/>
            <a:gdLst>
              <a:gd name="T0" fmla="*/ 19 w 150"/>
              <a:gd name="T1" fmla="*/ 33 h 62"/>
              <a:gd name="T2" fmla="*/ 5 w 150"/>
              <a:gd name="T3" fmla="*/ 53 h 62"/>
              <a:gd name="T4" fmla="*/ 0 w 150"/>
              <a:gd name="T5" fmla="*/ 62 h 62"/>
              <a:gd name="T6" fmla="*/ 6 w 150"/>
              <a:gd name="T7" fmla="*/ 60 h 62"/>
              <a:gd name="T8" fmla="*/ 24 w 150"/>
              <a:gd name="T9" fmla="*/ 47 h 62"/>
              <a:gd name="T10" fmla="*/ 64 w 150"/>
              <a:gd name="T11" fmla="*/ 31 h 62"/>
              <a:gd name="T12" fmla="*/ 113 w 150"/>
              <a:gd name="T13" fmla="*/ 31 h 62"/>
              <a:gd name="T14" fmla="*/ 140 w 150"/>
              <a:gd name="T15" fmla="*/ 35 h 62"/>
              <a:gd name="T16" fmla="*/ 150 w 150"/>
              <a:gd name="T17" fmla="*/ 35 h 62"/>
              <a:gd name="T18" fmla="*/ 144 w 150"/>
              <a:gd name="T19" fmla="*/ 30 h 62"/>
              <a:gd name="T20" fmla="*/ 122 w 150"/>
              <a:gd name="T21" fmla="*/ 20 h 62"/>
              <a:gd name="T22" fmla="*/ 59 w 150"/>
              <a:gd name="T23" fmla="*/ 0 h 62"/>
              <a:gd name="T24" fmla="*/ 19 w 150"/>
              <a:gd name="T25" fmla="*/ 33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50" h="62">
                <a:moveTo>
                  <a:pt x="19" y="33"/>
                </a:moveTo>
                <a:lnTo>
                  <a:pt x="5" y="53"/>
                </a:lnTo>
                <a:lnTo>
                  <a:pt x="0" y="62"/>
                </a:lnTo>
                <a:lnTo>
                  <a:pt x="6" y="60"/>
                </a:lnTo>
                <a:lnTo>
                  <a:pt x="24" y="47"/>
                </a:lnTo>
                <a:lnTo>
                  <a:pt x="64" y="31"/>
                </a:lnTo>
                <a:lnTo>
                  <a:pt x="113" y="31"/>
                </a:lnTo>
                <a:lnTo>
                  <a:pt x="140" y="35"/>
                </a:lnTo>
                <a:lnTo>
                  <a:pt x="150" y="35"/>
                </a:lnTo>
                <a:lnTo>
                  <a:pt x="144" y="30"/>
                </a:lnTo>
                <a:lnTo>
                  <a:pt x="122" y="20"/>
                </a:lnTo>
                <a:lnTo>
                  <a:pt x="59" y="0"/>
                </a:lnTo>
                <a:lnTo>
                  <a:pt x="19" y="3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71" name="Freeform 118"/>
          <p:cNvSpPr>
            <a:spLocks/>
          </p:cNvSpPr>
          <p:nvPr/>
        </p:nvSpPr>
        <p:spPr bwMode="auto">
          <a:xfrm>
            <a:off x="6577013" y="1362075"/>
            <a:ext cx="26988" cy="26988"/>
          </a:xfrm>
          <a:custGeom>
            <a:avLst/>
            <a:gdLst>
              <a:gd name="T0" fmla="*/ 53 w 117"/>
              <a:gd name="T1" fmla="*/ 60 h 122"/>
              <a:gd name="T2" fmla="*/ 0 w 117"/>
              <a:gd name="T3" fmla="*/ 122 h 122"/>
              <a:gd name="T4" fmla="*/ 62 w 117"/>
              <a:gd name="T5" fmla="*/ 69 h 122"/>
              <a:gd name="T6" fmla="*/ 117 w 117"/>
              <a:gd name="T7" fmla="*/ 15 h 122"/>
              <a:gd name="T8" fmla="*/ 116 w 117"/>
              <a:gd name="T9" fmla="*/ 0 h 122"/>
              <a:gd name="T10" fmla="*/ 95 w 117"/>
              <a:gd name="T11" fmla="*/ 17 h 122"/>
              <a:gd name="T12" fmla="*/ 53 w 117"/>
              <a:gd name="T13" fmla="*/ 60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7" h="122">
                <a:moveTo>
                  <a:pt x="53" y="60"/>
                </a:moveTo>
                <a:lnTo>
                  <a:pt x="0" y="122"/>
                </a:lnTo>
                <a:lnTo>
                  <a:pt x="62" y="69"/>
                </a:lnTo>
                <a:lnTo>
                  <a:pt x="117" y="15"/>
                </a:lnTo>
                <a:lnTo>
                  <a:pt x="116" y="0"/>
                </a:lnTo>
                <a:lnTo>
                  <a:pt x="95" y="17"/>
                </a:lnTo>
                <a:lnTo>
                  <a:pt x="53" y="6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72" name="Freeform 119"/>
          <p:cNvSpPr>
            <a:spLocks/>
          </p:cNvSpPr>
          <p:nvPr/>
        </p:nvSpPr>
        <p:spPr bwMode="auto">
          <a:xfrm>
            <a:off x="5956301" y="1373188"/>
            <a:ext cx="9525" cy="11113"/>
          </a:xfrm>
          <a:custGeom>
            <a:avLst/>
            <a:gdLst>
              <a:gd name="T0" fmla="*/ 8 w 36"/>
              <a:gd name="T1" fmla="*/ 25 h 52"/>
              <a:gd name="T2" fmla="*/ 21 w 36"/>
              <a:gd name="T3" fmla="*/ 50 h 52"/>
              <a:gd name="T4" fmla="*/ 35 w 36"/>
              <a:gd name="T5" fmla="*/ 52 h 52"/>
              <a:gd name="T6" fmla="*/ 36 w 36"/>
              <a:gd name="T7" fmla="*/ 35 h 52"/>
              <a:gd name="T8" fmla="*/ 19 w 36"/>
              <a:gd name="T9" fmla="*/ 12 h 52"/>
              <a:gd name="T10" fmla="*/ 7 w 36"/>
              <a:gd name="T11" fmla="*/ 1 h 52"/>
              <a:gd name="T12" fmla="*/ 0 w 36"/>
              <a:gd name="T13" fmla="*/ 0 h 52"/>
              <a:gd name="T14" fmla="*/ 1 w 36"/>
              <a:gd name="T15" fmla="*/ 7 h 52"/>
              <a:gd name="T16" fmla="*/ 8 w 36"/>
              <a:gd name="T17" fmla="*/ 25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6" h="52">
                <a:moveTo>
                  <a:pt x="8" y="25"/>
                </a:moveTo>
                <a:lnTo>
                  <a:pt x="21" y="50"/>
                </a:lnTo>
                <a:lnTo>
                  <a:pt x="35" y="52"/>
                </a:lnTo>
                <a:lnTo>
                  <a:pt x="36" y="35"/>
                </a:lnTo>
                <a:lnTo>
                  <a:pt x="19" y="12"/>
                </a:lnTo>
                <a:lnTo>
                  <a:pt x="7" y="1"/>
                </a:lnTo>
                <a:lnTo>
                  <a:pt x="0" y="0"/>
                </a:lnTo>
                <a:lnTo>
                  <a:pt x="1" y="7"/>
                </a:lnTo>
                <a:lnTo>
                  <a:pt x="8" y="2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73" name="Freeform 120"/>
          <p:cNvSpPr>
            <a:spLocks/>
          </p:cNvSpPr>
          <p:nvPr/>
        </p:nvSpPr>
        <p:spPr bwMode="auto">
          <a:xfrm>
            <a:off x="6226176" y="1382713"/>
            <a:ext cx="11113" cy="41275"/>
          </a:xfrm>
          <a:custGeom>
            <a:avLst/>
            <a:gdLst>
              <a:gd name="T0" fmla="*/ 0 w 50"/>
              <a:gd name="T1" fmla="*/ 33 h 178"/>
              <a:gd name="T2" fmla="*/ 2 w 50"/>
              <a:gd name="T3" fmla="*/ 79 h 178"/>
              <a:gd name="T4" fmla="*/ 24 w 50"/>
              <a:gd name="T5" fmla="*/ 138 h 178"/>
              <a:gd name="T6" fmla="*/ 38 w 50"/>
              <a:gd name="T7" fmla="*/ 162 h 178"/>
              <a:gd name="T8" fmla="*/ 47 w 50"/>
              <a:gd name="T9" fmla="*/ 176 h 178"/>
              <a:gd name="T10" fmla="*/ 49 w 50"/>
              <a:gd name="T11" fmla="*/ 178 h 178"/>
              <a:gd name="T12" fmla="*/ 50 w 50"/>
              <a:gd name="T13" fmla="*/ 177 h 178"/>
              <a:gd name="T14" fmla="*/ 49 w 50"/>
              <a:gd name="T15" fmla="*/ 172 h 178"/>
              <a:gd name="T16" fmla="*/ 47 w 50"/>
              <a:gd name="T17" fmla="*/ 165 h 178"/>
              <a:gd name="T18" fmla="*/ 34 w 50"/>
              <a:gd name="T19" fmla="*/ 115 h 178"/>
              <a:gd name="T20" fmla="*/ 29 w 50"/>
              <a:gd name="T21" fmla="*/ 57 h 178"/>
              <a:gd name="T22" fmla="*/ 27 w 50"/>
              <a:gd name="T23" fmla="*/ 17 h 178"/>
              <a:gd name="T24" fmla="*/ 21 w 50"/>
              <a:gd name="T25" fmla="*/ 0 h 178"/>
              <a:gd name="T26" fmla="*/ 13 w 50"/>
              <a:gd name="T27" fmla="*/ 5 h 178"/>
              <a:gd name="T28" fmla="*/ 0 w 50"/>
              <a:gd name="T29" fmla="*/ 33 h 1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50" h="178">
                <a:moveTo>
                  <a:pt x="0" y="33"/>
                </a:moveTo>
                <a:lnTo>
                  <a:pt x="2" y="79"/>
                </a:lnTo>
                <a:lnTo>
                  <a:pt x="24" y="138"/>
                </a:lnTo>
                <a:lnTo>
                  <a:pt x="38" y="162"/>
                </a:lnTo>
                <a:lnTo>
                  <a:pt x="47" y="176"/>
                </a:lnTo>
                <a:lnTo>
                  <a:pt x="49" y="178"/>
                </a:lnTo>
                <a:lnTo>
                  <a:pt x="50" y="177"/>
                </a:lnTo>
                <a:lnTo>
                  <a:pt x="49" y="172"/>
                </a:lnTo>
                <a:lnTo>
                  <a:pt x="47" y="165"/>
                </a:lnTo>
                <a:lnTo>
                  <a:pt x="34" y="115"/>
                </a:lnTo>
                <a:lnTo>
                  <a:pt x="29" y="57"/>
                </a:lnTo>
                <a:lnTo>
                  <a:pt x="27" y="17"/>
                </a:lnTo>
                <a:lnTo>
                  <a:pt x="21" y="0"/>
                </a:lnTo>
                <a:lnTo>
                  <a:pt x="13" y="5"/>
                </a:lnTo>
                <a:lnTo>
                  <a:pt x="0" y="3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74" name="Freeform 121"/>
          <p:cNvSpPr>
            <a:spLocks/>
          </p:cNvSpPr>
          <p:nvPr/>
        </p:nvSpPr>
        <p:spPr bwMode="auto">
          <a:xfrm>
            <a:off x="6296026" y="1382713"/>
            <a:ext cx="19050" cy="31750"/>
          </a:xfrm>
          <a:custGeom>
            <a:avLst/>
            <a:gdLst>
              <a:gd name="T0" fmla="*/ 38 w 86"/>
              <a:gd name="T1" fmla="*/ 74 h 145"/>
              <a:gd name="T2" fmla="*/ 0 w 86"/>
              <a:gd name="T3" fmla="*/ 145 h 145"/>
              <a:gd name="T4" fmla="*/ 45 w 86"/>
              <a:gd name="T5" fmla="*/ 92 h 145"/>
              <a:gd name="T6" fmla="*/ 86 w 86"/>
              <a:gd name="T7" fmla="*/ 29 h 145"/>
              <a:gd name="T8" fmla="*/ 85 w 86"/>
              <a:gd name="T9" fmla="*/ 0 h 145"/>
              <a:gd name="T10" fmla="*/ 68 w 86"/>
              <a:gd name="T11" fmla="*/ 22 h 145"/>
              <a:gd name="T12" fmla="*/ 38 w 86"/>
              <a:gd name="T13" fmla="*/ 74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6" h="145">
                <a:moveTo>
                  <a:pt x="38" y="74"/>
                </a:moveTo>
                <a:lnTo>
                  <a:pt x="0" y="145"/>
                </a:lnTo>
                <a:lnTo>
                  <a:pt x="45" y="92"/>
                </a:lnTo>
                <a:lnTo>
                  <a:pt x="86" y="29"/>
                </a:lnTo>
                <a:lnTo>
                  <a:pt x="85" y="0"/>
                </a:lnTo>
                <a:lnTo>
                  <a:pt x="68" y="22"/>
                </a:lnTo>
                <a:lnTo>
                  <a:pt x="38" y="7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75" name="Freeform 122"/>
          <p:cNvSpPr>
            <a:spLocks/>
          </p:cNvSpPr>
          <p:nvPr/>
        </p:nvSpPr>
        <p:spPr bwMode="auto">
          <a:xfrm>
            <a:off x="6105526" y="1389063"/>
            <a:ext cx="15875" cy="33338"/>
          </a:xfrm>
          <a:custGeom>
            <a:avLst/>
            <a:gdLst>
              <a:gd name="T0" fmla="*/ 27 w 74"/>
              <a:gd name="T1" fmla="*/ 70 h 148"/>
              <a:gd name="T2" fmla="*/ 3 w 74"/>
              <a:gd name="T3" fmla="*/ 124 h 148"/>
              <a:gd name="T4" fmla="*/ 0 w 74"/>
              <a:gd name="T5" fmla="*/ 148 h 148"/>
              <a:gd name="T6" fmla="*/ 46 w 74"/>
              <a:gd name="T7" fmla="*/ 78 h 148"/>
              <a:gd name="T8" fmla="*/ 74 w 74"/>
              <a:gd name="T9" fmla="*/ 0 h 148"/>
              <a:gd name="T10" fmla="*/ 56 w 74"/>
              <a:gd name="T11" fmla="*/ 17 h 148"/>
              <a:gd name="T12" fmla="*/ 27 w 74"/>
              <a:gd name="T13" fmla="*/ 70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4" h="148">
                <a:moveTo>
                  <a:pt x="27" y="70"/>
                </a:moveTo>
                <a:lnTo>
                  <a:pt x="3" y="124"/>
                </a:lnTo>
                <a:lnTo>
                  <a:pt x="0" y="148"/>
                </a:lnTo>
                <a:lnTo>
                  <a:pt x="46" y="78"/>
                </a:lnTo>
                <a:lnTo>
                  <a:pt x="74" y="0"/>
                </a:lnTo>
                <a:lnTo>
                  <a:pt x="56" y="17"/>
                </a:lnTo>
                <a:lnTo>
                  <a:pt x="27" y="7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76" name="Freeform 123"/>
          <p:cNvSpPr>
            <a:spLocks/>
          </p:cNvSpPr>
          <p:nvPr/>
        </p:nvSpPr>
        <p:spPr bwMode="auto">
          <a:xfrm>
            <a:off x="6361113" y="1387475"/>
            <a:ext cx="14288" cy="30163"/>
          </a:xfrm>
          <a:custGeom>
            <a:avLst/>
            <a:gdLst>
              <a:gd name="T0" fmla="*/ 24 w 61"/>
              <a:gd name="T1" fmla="*/ 26 h 133"/>
              <a:gd name="T2" fmla="*/ 7 w 61"/>
              <a:gd name="T3" fmla="*/ 59 h 133"/>
              <a:gd name="T4" fmla="*/ 0 w 61"/>
              <a:gd name="T5" fmla="*/ 98 h 133"/>
              <a:gd name="T6" fmla="*/ 2 w 61"/>
              <a:gd name="T7" fmla="*/ 125 h 133"/>
              <a:gd name="T8" fmla="*/ 3 w 61"/>
              <a:gd name="T9" fmla="*/ 133 h 133"/>
              <a:gd name="T10" fmla="*/ 7 w 61"/>
              <a:gd name="T11" fmla="*/ 125 h 133"/>
              <a:gd name="T12" fmla="*/ 13 w 61"/>
              <a:gd name="T13" fmla="*/ 100 h 133"/>
              <a:gd name="T14" fmla="*/ 29 w 61"/>
              <a:gd name="T15" fmla="*/ 60 h 133"/>
              <a:gd name="T16" fmla="*/ 47 w 61"/>
              <a:gd name="T17" fmla="*/ 26 h 133"/>
              <a:gd name="T18" fmla="*/ 61 w 61"/>
              <a:gd name="T19" fmla="*/ 7 h 133"/>
              <a:gd name="T20" fmla="*/ 60 w 61"/>
              <a:gd name="T21" fmla="*/ 0 h 133"/>
              <a:gd name="T22" fmla="*/ 47 w 61"/>
              <a:gd name="T23" fmla="*/ 6 h 133"/>
              <a:gd name="T24" fmla="*/ 24 w 61"/>
              <a:gd name="T25" fmla="*/ 26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1" h="133">
                <a:moveTo>
                  <a:pt x="24" y="26"/>
                </a:moveTo>
                <a:lnTo>
                  <a:pt x="7" y="59"/>
                </a:lnTo>
                <a:lnTo>
                  <a:pt x="0" y="98"/>
                </a:lnTo>
                <a:lnTo>
                  <a:pt x="2" y="125"/>
                </a:lnTo>
                <a:lnTo>
                  <a:pt x="3" y="133"/>
                </a:lnTo>
                <a:lnTo>
                  <a:pt x="7" y="125"/>
                </a:lnTo>
                <a:lnTo>
                  <a:pt x="13" y="100"/>
                </a:lnTo>
                <a:lnTo>
                  <a:pt x="29" y="60"/>
                </a:lnTo>
                <a:lnTo>
                  <a:pt x="47" y="26"/>
                </a:lnTo>
                <a:lnTo>
                  <a:pt x="61" y="7"/>
                </a:lnTo>
                <a:lnTo>
                  <a:pt x="60" y="0"/>
                </a:lnTo>
                <a:lnTo>
                  <a:pt x="47" y="6"/>
                </a:lnTo>
                <a:lnTo>
                  <a:pt x="24" y="2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77" name="Freeform 124"/>
          <p:cNvSpPr>
            <a:spLocks/>
          </p:cNvSpPr>
          <p:nvPr/>
        </p:nvSpPr>
        <p:spPr bwMode="auto">
          <a:xfrm>
            <a:off x="6164263" y="1393825"/>
            <a:ext cx="7938" cy="20638"/>
          </a:xfrm>
          <a:custGeom>
            <a:avLst/>
            <a:gdLst>
              <a:gd name="T0" fmla="*/ 11 w 35"/>
              <a:gd name="T1" fmla="*/ 27 h 93"/>
              <a:gd name="T2" fmla="*/ 2 w 35"/>
              <a:gd name="T3" fmla="*/ 61 h 93"/>
              <a:gd name="T4" fmla="*/ 0 w 35"/>
              <a:gd name="T5" fmla="*/ 90 h 93"/>
              <a:gd name="T6" fmla="*/ 7 w 35"/>
              <a:gd name="T7" fmla="*/ 93 h 93"/>
              <a:gd name="T8" fmla="*/ 22 w 35"/>
              <a:gd name="T9" fmla="*/ 63 h 93"/>
              <a:gd name="T10" fmla="*/ 35 w 35"/>
              <a:gd name="T11" fmla="*/ 23 h 93"/>
              <a:gd name="T12" fmla="*/ 34 w 35"/>
              <a:gd name="T13" fmla="*/ 0 h 93"/>
              <a:gd name="T14" fmla="*/ 25 w 35"/>
              <a:gd name="T15" fmla="*/ 5 h 93"/>
              <a:gd name="T16" fmla="*/ 11 w 35"/>
              <a:gd name="T17" fmla="*/ 27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5" h="93">
                <a:moveTo>
                  <a:pt x="11" y="27"/>
                </a:moveTo>
                <a:lnTo>
                  <a:pt x="2" y="61"/>
                </a:lnTo>
                <a:lnTo>
                  <a:pt x="0" y="90"/>
                </a:lnTo>
                <a:lnTo>
                  <a:pt x="7" y="93"/>
                </a:lnTo>
                <a:lnTo>
                  <a:pt x="22" y="63"/>
                </a:lnTo>
                <a:lnTo>
                  <a:pt x="35" y="23"/>
                </a:lnTo>
                <a:lnTo>
                  <a:pt x="34" y="0"/>
                </a:lnTo>
                <a:lnTo>
                  <a:pt x="25" y="5"/>
                </a:lnTo>
                <a:lnTo>
                  <a:pt x="11" y="2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78" name="Freeform 125"/>
          <p:cNvSpPr>
            <a:spLocks/>
          </p:cNvSpPr>
          <p:nvPr/>
        </p:nvSpPr>
        <p:spPr bwMode="auto">
          <a:xfrm>
            <a:off x="6503988" y="1408113"/>
            <a:ext cx="19050" cy="12700"/>
          </a:xfrm>
          <a:custGeom>
            <a:avLst/>
            <a:gdLst>
              <a:gd name="T0" fmla="*/ 29 w 87"/>
              <a:gd name="T1" fmla="*/ 34 h 59"/>
              <a:gd name="T2" fmla="*/ 6 w 87"/>
              <a:gd name="T3" fmla="*/ 51 h 59"/>
              <a:gd name="T4" fmla="*/ 0 w 87"/>
              <a:gd name="T5" fmla="*/ 59 h 59"/>
              <a:gd name="T6" fmla="*/ 10 w 87"/>
              <a:gd name="T7" fmla="*/ 56 h 59"/>
              <a:gd name="T8" fmla="*/ 38 w 87"/>
              <a:gd name="T9" fmla="*/ 42 h 59"/>
              <a:gd name="T10" fmla="*/ 72 w 87"/>
              <a:gd name="T11" fmla="*/ 22 h 59"/>
              <a:gd name="T12" fmla="*/ 87 w 87"/>
              <a:gd name="T13" fmla="*/ 9 h 59"/>
              <a:gd name="T14" fmla="*/ 76 w 87"/>
              <a:gd name="T15" fmla="*/ 0 h 59"/>
              <a:gd name="T16" fmla="*/ 29 w 87"/>
              <a:gd name="T17" fmla="*/ 34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7" h="59">
                <a:moveTo>
                  <a:pt x="29" y="34"/>
                </a:moveTo>
                <a:lnTo>
                  <a:pt x="6" y="51"/>
                </a:lnTo>
                <a:lnTo>
                  <a:pt x="0" y="59"/>
                </a:lnTo>
                <a:lnTo>
                  <a:pt x="10" y="56"/>
                </a:lnTo>
                <a:lnTo>
                  <a:pt x="38" y="42"/>
                </a:lnTo>
                <a:lnTo>
                  <a:pt x="72" y="22"/>
                </a:lnTo>
                <a:lnTo>
                  <a:pt x="87" y="9"/>
                </a:lnTo>
                <a:lnTo>
                  <a:pt x="76" y="0"/>
                </a:lnTo>
                <a:lnTo>
                  <a:pt x="29" y="3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79" name="Freeform 126"/>
          <p:cNvSpPr>
            <a:spLocks/>
          </p:cNvSpPr>
          <p:nvPr/>
        </p:nvSpPr>
        <p:spPr bwMode="auto">
          <a:xfrm>
            <a:off x="7818438" y="1417638"/>
            <a:ext cx="11113" cy="20638"/>
          </a:xfrm>
          <a:custGeom>
            <a:avLst/>
            <a:gdLst>
              <a:gd name="T0" fmla="*/ 14 w 50"/>
              <a:gd name="T1" fmla="*/ 45 h 90"/>
              <a:gd name="T2" fmla="*/ 34 w 50"/>
              <a:gd name="T3" fmla="*/ 76 h 90"/>
              <a:gd name="T4" fmla="*/ 50 w 50"/>
              <a:gd name="T5" fmla="*/ 90 h 90"/>
              <a:gd name="T6" fmla="*/ 50 w 50"/>
              <a:gd name="T7" fmla="*/ 76 h 90"/>
              <a:gd name="T8" fmla="*/ 36 w 50"/>
              <a:gd name="T9" fmla="*/ 45 h 90"/>
              <a:gd name="T10" fmla="*/ 16 w 50"/>
              <a:gd name="T11" fmla="*/ 14 h 90"/>
              <a:gd name="T12" fmla="*/ 0 w 50"/>
              <a:gd name="T13" fmla="*/ 0 h 90"/>
              <a:gd name="T14" fmla="*/ 0 w 50"/>
              <a:gd name="T15" fmla="*/ 14 h 90"/>
              <a:gd name="T16" fmla="*/ 14 w 50"/>
              <a:gd name="T17" fmla="*/ 45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0" h="90">
                <a:moveTo>
                  <a:pt x="14" y="45"/>
                </a:moveTo>
                <a:lnTo>
                  <a:pt x="34" y="76"/>
                </a:lnTo>
                <a:lnTo>
                  <a:pt x="50" y="90"/>
                </a:lnTo>
                <a:lnTo>
                  <a:pt x="50" y="76"/>
                </a:lnTo>
                <a:lnTo>
                  <a:pt x="36" y="45"/>
                </a:lnTo>
                <a:lnTo>
                  <a:pt x="16" y="14"/>
                </a:lnTo>
                <a:lnTo>
                  <a:pt x="0" y="0"/>
                </a:lnTo>
                <a:lnTo>
                  <a:pt x="0" y="14"/>
                </a:lnTo>
                <a:lnTo>
                  <a:pt x="14" y="4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80" name="Freeform 127"/>
          <p:cNvSpPr>
            <a:spLocks/>
          </p:cNvSpPr>
          <p:nvPr/>
        </p:nvSpPr>
        <p:spPr bwMode="auto">
          <a:xfrm>
            <a:off x="6113463" y="1423988"/>
            <a:ext cx="14288" cy="17463"/>
          </a:xfrm>
          <a:custGeom>
            <a:avLst/>
            <a:gdLst>
              <a:gd name="T0" fmla="*/ 10 w 59"/>
              <a:gd name="T1" fmla="*/ 12 h 80"/>
              <a:gd name="T2" fmla="*/ 31 w 59"/>
              <a:gd name="T3" fmla="*/ 35 h 80"/>
              <a:gd name="T4" fmla="*/ 48 w 59"/>
              <a:gd name="T5" fmla="*/ 64 h 80"/>
              <a:gd name="T6" fmla="*/ 54 w 59"/>
              <a:gd name="T7" fmla="*/ 77 h 80"/>
              <a:gd name="T8" fmla="*/ 58 w 59"/>
              <a:gd name="T9" fmla="*/ 80 h 80"/>
              <a:gd name="T10" fmla="*/ 59 w 59"/>
              <a:gd name="T11" fmla="*/ 72 h 80"/>
              <a:gd name="T12" fmla="*/ 57 w 59"/>
              <a:gd name="T13" fmla="*/ 55 h 80"/>
              <a:gd name="T14" fmla="*/ 43 w 59"/>
              <a:gd name="T15" fmla="*/ 21 h 80"/>
              <a:gd name="T16" fmla="*/ 19 w 59"/>
              <a:gd name="T17" fmla="*/ 4 h 80"/>
              <a:gd name="T18" fmla="*/ 6 w 59"/>
              <a:gd name="T19" fmla="*/ 0 h 80"/>
              <a:gd name="T20" fmla="*/ 0 w 59"/>
              <a:gd name="T21" fmla="*/ 0 h 80"/>
              <a:gd name="T22" fmla="*/ 2 w 59"/>
              <a:gd name="T23" fmla="*/ 5 h 80"/>
              <a:gd name="T24" fmla="*/ 10 w 59"/>
              <a:gd name="T25" fmla="*/ 12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9" h="80">
                <a:moveTo>
                  <a:pt x="10" y="12"/>
                </a:moveTo>
                <a:lnTo>
                  <a:pt x="31" y="35"/>
                </a:lnTo>
                <a:lnTo>
                  <a:pt x="48" y="64"/>
                </a:lnTo>
                <a:lnTo>
                  <a:pt x="54" y="77"/>
                </a:lnTo>
                <a:lnTo>
                  <a:pt x="58" y="80"/>
                </a:lnTo>
                <a:lnTo>
                  <a:pt x="59" y="72"/>
                </a:lnTo>
                <a:lnTo>
                  <a:pt x="57" y="55"/>
                </a:lnTo>
                <a:lnTo>
                  <a:pt x="43" y="21"/>
                </a:lnTo>
                <a:lnTo>
                  <a:pt x="19" y="4"/>
                </a:lnTo>
                <a:lnTo>
                  <a:pt x="6" y="0"/>
                </a:lnTo>
                <a:lnTo>
                  <a:pt x="0" y="0"/>
                </a:lnTo>
                <a:lnTo>
                  <a:pt x="2" y="5"/>
                </a:lnTo>
                <a:lnTo>
                  <a:pt x="10" y="1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81" name="Freeform 128"/>
          <p:cNvSpPr>
            <a:spLocks/>
          </p:cNvSpPr>
          <p:nvPr/>
        </p:nvSpPr>
        <p:spPr bwMode="auto">
          <a:xfrm>
            <a:off x="6346826" y="1422400"/>
            <a:ext cx="23813" cy="33338"/>
          </a:xfrm>
          <a:custGeom>
            <a:avLst/>
            <a:gdLst>
              <a:gd name="T0" fmla="*/ 89 w 111"/>
              <a:gd name="T1" fmla="*/ 29 h 147"/>
              <a:gd name="T2" fmla="*/ 76 w 111"/>
              <a:gd name="T3" fmla="*/ 57 h 147"/>
              <a:gd name="T4" fmla="*/ 44 w 111"/>
              <a:gd name="T5" fmla="*/ 85 h 147"/>
              <a:gd name="T6" fmla="*/ 13 w 111"/>
              <a:gd name="T7" fmla="*/ 113 h 147"/>
              <a:gd name="T8" fmla="*/ 0 w 111"/>
              <a:gd name="T9" fmla="*/ 141 h 147"/>
              <a:gd name="T10" fmla="*/ 7 w 111"/>
              <a:gd name="T11" fmla="*/ 147 h 147"/>
              <a:gd name="T12" fmla="*/ 24 w 111"/>
              <a:gd name="T13" fmla="*/ 127 h 147"/>
              <a:gd name="T14" fmla="*/ 50 w 111"/>
              <a:gd name="T15" fmla="*/ 100 h 147"/>
              <a:gd name="T16" fmla="*/ 78 w 111"/>
              <a:gd name="T17" fmla="*/ 89 h 147"/>
              <a:gd name="T18" fmla="*/ 101 w 111"/>
              <a:gd name="T19" fmla="*/ 76 h 147"/>
              <a:gd name="T20" fmla="*/ 111 w 111"/>
              <a:gd name="T21" fmla="*/ 45 h 147"/>
              <a:gd name="T22" fmla="*/ 108 w 111"/>
              <a:gd name="T23" fmla="*/ 13 h 147"/>
              <a:gd name="T24" fmla="*/ 100 w 111"/>
              <a:gd name="T25" fmla="*/ 0 h 147"/>
              <a:gd name="T26" fmla="*/ 92 w 111"/>
              <a:gd name="T27" fmla="*/ 9 h 147"/>
              <a:gd name="T28" fmla="*/ 89 w 111"/>
              <a:gd name="T29" fmla="*/ 29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11" h="147">
                <a:moveTo>
                  <a:pt x="89" y="29"/>
                </a:moveTo>
                <a:lnTo>
                  <a:pt x="76" y="57"/>
                </a:lnTo>
                <a:lnTo>
                  <a:pt x="44" y="85"/>
                </a:lnTo>
                <a:lnTo>
                  <a:pt x="13" y="113"/>
                </a:lnTo>
                <a:lnTo>
                  <a:pt x="0" y="141"/>
                </a:lnTo>
                <a:lnTo>
                  <a:pt x="7" y="147"/>
                </a:lnTo>
                <a:lnTo>
                  <a:pt x="24" y="127"/>
                </a:lnTo>
                <a:lnTo>
                  <a:pt x="50" y="100"/>
                </a:lnTo>
                <a:lnTo>
                  <a:pt x="78" y="89"/>
                </a:lnTo>
                <a:lnTo>
                  <a:pt x="101" y="76"/>
                </a:lnTo>
                <a:lnTo>
                  <a:pt x="111" y="45"/>
                </a:lnTo>
                <a:lnTo>
                  <a:pt x="108" y="13"/>
                </a:lnTo>
                <a:lnTo>
                  <a:pt x="100" y="0"/>
                </a:lnTo>
                <a:lnTo>
                  <a:pt x="92" y="9"/>
                </a:lnTo>
                <a:lnTo>
                  <a:pt x="89" y="2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82" name="Freeform 129"/>
          <p:cNvSpPr>
            <a:spLocks/>
          </p:cNvSpPr>
          <p:nvPr/>
        </p:nvSpPr>
        <p:spPr bwMode="auto">
          <a:xfrm>
            <a:off x="6465888" y="1423988"/>
            <a:ext cx="31750" cy="25400"/>
          </a:xfrm>
          <a:custGeom>
            <a:avLst/>
            <a:gdLst>
              <a:gd name="T0" fmla="*/ 67 w 145"/>
              <a:gd name="T1" fmla="*/ 53 h 111"/>
              <a:gd name="T2" fmla="*/ 0 w 145"/>
              <a:gd name="T3" fmla="*/ 111 h 111"/>
              <a:gd name="T4" fmla="*/ 74 w 145"/>
              <a:gd name="T5" fmla="*/ 62 h 111"/>
              <a:gd name="T6" fmla="*/ 124 w 145"/>
              <a:gd name="T7" fmla="*/ 25 h 111"/>
              <a:gd name="T8" fmla="*/ 145 w 145"/>
              <a:gd name="T9" fmla="*/ 4 h 111"/>
              <a:gd name="T10" fmla="*/ 132 w 145"/>
              <a:gd name="T11" fmla="*/ 0 h 111"/>
              <a:gd name="T12" fmla="*/ 67 w 145"/>
              <a:gd name="T13" fmla="*/ 53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5" h="111">
                <a:moveTo>
                  <a:pt x="67" y="53"/>
                </a:moveTo>
                <a:lnTo>
                  <a:pt x="0" y="111"/>
                </a:lnTo>
                <a:lnTo>
                  <a:pt x="74" y="62"/>
                </a:lnTo>
                <a:lnTo>
                  <a:pt x="124" y="25"/>
                </a:lnTo>
                <a:lnTo>
                  <a:pt x="145" y="4"/>
                </a:lnTo>
                <a:lnTo>
                  <a:pt x="132" y="0"/>
                </a:lnTo>
                <a:lnTo>
                  <a:pt x="67" y="5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83" name="Freeform 130"/>
          <p:cNvSpPr>
            <a:spLocks/>
          </p:cNvSpPr>
          <p:nvPr/>
        </p:nvSpPr>
        <p:spPr bwMode="auto">
          <a:xfrm>
            <a:off x="6026151" y="1438275"/>
            <a:ext cx="6350" cy="22225"/>
          </a:xfrm>
          <a:custGeom>
            <a:avLst/>
            <a:gdLst>
              <a:gd name="T0" fmla="*/ 0 w 29"/>
              <a:gd name="T1" fmla="*/ 41 h 97"/>
              <a:gd name="T2" fmla="*/ 6 w 29"/>
              <a:gd name="T3" fmla="*/ 76 h 97"/>
              <a:gd name="T4" fmla="*/ 20 w 29"/>
              <a:gd name="T5" fmla="*/ 97 h 97"/>
              <a:gd name="T6" fmla="*/ 29 w 29"/>
              <a:gd name="T7" fmla="*/ 89 h 97"/>
              <a:gd name="T8" fmla="*/ 27 w 29"/>
              <a:gd name="T9" fmla="*/ 55 h 97"/>
              <a:gd name="T10" fmla="*/ 18 w 29"/>
              <a:gd name="T11" fmla="*/ 16 h 97"/>
              <a:gd name="T12" fmla="*/ 9 w 29"/>
              <a:gd name="T13" fmla="*/ 0 h 97"/>
              <a:gd name="T14" fmla="*/ 4 w 29"/>
              <a:gd name="T15" fmla="*/ 9 h 97"/>
              <a:gd name="T16" fmla="*/ 0 w 29"/>
              <a:gd name="T17" fmla="*/ 41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" h="97">
                <a:moveTo>
                  <a:pt x="0" y="41"/>
                </a:moveTo>
                <a:lnTo>
                  <a:pt x="6" y="76"/>
                </a:lnTo>
                <a:lnTo>
                  <a:pt x="20" y="97"/>
                </a:lnTo>
                <a:lnTo>
                  <a:pt x="29" y="89"/>
                </a:lnTo>
                <a:lnTo>
                  <a:pt x="27" y="55"/>
                </a:lnTo>
                <a:lnTo>
                  <a:pt x="18" y="16"/>
                </a:lnTo>
                <a:lnTo>
                  <a:pt x="9" y="0"/>
                </a:lnTo>
                <a:lnTo>
                  <a:pt x="4" y="9"/>
                </a:lnTo>
                <a:lnTo>
                  <a:pt x="0" y="4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84" name="Freeform 131"/>
          <p:cNvSpPr>
            <a:spLocks/>
          </p:cNvSpPr>
          <p:nvPr/>
        </p:nvSpPr>
        <p:spPr bwMode="auto">
          <a:xfrm>
            <a:off x="6288088" y="1438275"/>
            <a:ext cx="12700" cy="28575"/>
          </a:xfrm>
          <a:custGeom>
            <a:avLst/>
            <a:gdLst>
              <a:gd name="T0" fmla="*/ 16 w 55"/>
              <a:gd name="T1" fmla="*/ 71 h 126"/>
              <a:gd name="T2" fmla="*/ 4 w 55"/>
              <a:gd name="T3" fmla="*/ 109 h 126"/>
              <a:gd name="T4" fmla="*/ 0 w 55"/>
              <a:gd name="T5" fmla="*/ 126 h 126"/>
              <a:gd name="T6" fmla="*/ 6 w 55"/>
              <a:gd name="T7" fmla="*/ 123 h 126"/>
              <a:gd name="T8" fmla="*/ 23 w 55"/>
              <a:gd name="T9" fmla="*/ 103 h 126"/>
              <a:gd name="T10" fmla="*/ 55 w 55"/>
              <a:gd name="T11" fmla="*/ 37 h 126"/>
              <a:gd name="T12" fmla="*/ 50 w 55"/>
              <a:gd name="T13" fmla="*/ 0 h 126"/>
              <a:gd name="T14" fmla="*/ 38 w 55"/>
              <a:gd name="T15" fmla="*/ 21 h 126"/>
              <a:gd name="T16" fmla="*/ 16 w 55"/>
              <a:gd name="T17" fmla="*/ 71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5" h="126">
                <a:moveTo>
                  <a:pt x="16" y="71"/>
                </a:moveTo>
                <a:lnTo>
                  <a:pt x="4" y="109"/>
                </a:lnTo>
                <a:lnTo>
                  <a:pt x="0" y="126"/>
                </a:lnTo>
                <a:lnTo>
                  <a:pt x="6" y="123"/>
                </a:lnTo>
                <a:lnTo>
                  <a:pt x="23" y="103"/>
                </a:lnTo>
                <a:lnTo>
                  <a:pt x="55" y="37"/>
                </a:lnTo>
                <a:lnTo>
                  <a:pt x="50" y="0"/>
                </a:lnTo>
                <a:lnTo>
                  <a:pt x="38" y="21"/>
                </a:lnTo>
                <a:lnTo>
                  <a:pt x="16" y="7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85" name="Freeform 132"/>
          <p:cNvSpPr>
            <a:spLocks/>
          </p:cNvSpPr>
          <p:nvPr/>
        </p:nvSpPr>
        <p:spPr bwMode="auto">
          <a:xfrm>
            <a:off x="6113463" y="1449388"/>
            <a:ext cx="7938" cy="25400"/>
          </a:xfrm>
          <a:custGeom>
            <a:avLst/>
            <a:gdLst>
              <a:gd name="T0" fmla="*/ 11 w 33"/>
              <a:gd name="T1" fmla="*/ 28 h 111"/>
              <a:gd name="T2" fmla="*/ 2 w 33"/>
              <a:gd name="T3" fmla="*/ 65 h 111"/>
              <a:gd name="T4" fmla="*/ 0 w 33"/>
              <a:gd name="T5" fmla="*/ 102 h 111"/>
              <a:gd name="T6" fmla="*/ 2 w 33"/>
              <a:gd name="T7" fmla="*/ 111 h 111"/>
              <a:gd name="T8" fmla="*/ 6 w 33"/>
              <a:gd name="T9" fmla="*/ 110 h 111"/>
              <a:gd name="T10" fmla="*/ 14 w 33"/>
              <a:gd name="T11" fmla="*/ 97 h 111"/>
              <a:gd name="T12" fmla="*/ 22 w 33"/>
              <a:gd name="T13" fmla="*/ 75 h 111"/>
              <a:gd name="T14" fmla="*/ 32 w 33"/>
              <a:gd name="T15" fmla="*/ 29 h 111"/>
              <a:gd name="T16" fmla="*/ 33 w 33"/>
              <a:gd name="T17" fmla="*/ 2 h 111"/>
              <a:gd name="T18" fmla="*/ 26 w 33"/>
              <a:gd name="T19" fmla="*/ 0 h 111"/>
              <a:gd name="T20" fmla="*/ 11 w 33"/>
              <a:gd name="T21" fmla="*/ 28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3" h="111">
                <a:moveTo>
                  <a:pt x="11" y="28"/>
                </a:moveTo>
                <a:lnTo>
                  <a:pt x="2" y="65"/>
                </a:lnTo>
                <a:lnTo>
                  <a:pt x="0" y="102"/>
                </a:lnTo>
                <a:lnTo>
                  <a:pt x="2" y="111"/>
                </a:lnTo>
                <a:lnTo>
                  <a:pt x="6" y="110"/>
                </a:lnTo>
                <a:lnTo>
                  <a:pt x="14" y="97"/>
                </a:lnTo>
                <a:lnTo>
                  <a:pt x="22" y="75"/>
                </a:lnTo>
                <a:lnTo>
                  <a:pt x="32" y="29"/>
                </a:lnTo>
                <a:lnTo>
                  <a:pt x="33" y="2"/>
                </a:lnTo>
                <a:lnTo>
                  <a:pt x="26" y="0"/>
                </a:lnTo>
                <a:lnTo>
                  <a:pt x="11" y="2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86" name="Freeform 133"/>
          <p:cNvSpPr>
            <a:spLocks/>
          </p:cNvSpPr>
          <p:nvPr/>
        </p:nvSpPr>
        <p:spPr bwMode="auto">
          <a:xfrm>
            <a:off x="6229351" y="1454150"/>
            <a:ext cx="4763" cy="12700"/>
          </a:xfrm>
          <a:custGeom>
            <a:avLst/>
            <a:gdLst>
              <a:gd name="T0" fmla="*/ 0 w 18"/>
              <a:gd name="T1" fmla="*/ 29 h 51"/>
              <a:gd name="T2" fmla="*/ 1 w 18"/>
              <a:gd name="T3" fmla="*/ 43 h 51"/>
              <a:gd name="T4" fmla="*/ 4 w 18"/>
              <a:gd name="T5" fmla="*/ 51 h 51"/>
              <a:gd name="T6" fmla="*/ 9 w 18"/>
              <a:gd name="T7" fmla="*/ 51 h 51"/>
              <a:gd name="T8" fmla="*/ 13 w 18"/>
              <a:gd name="T9" fmla="*/ 42 h 51"/>
              <a:gd name="T10" fmla="*/ 18 w 18"/>
              <a:gd name="T11" fmla="*/ 18 h 51"/>
              <a:gd name="T12" fmla="*/ 11 w 18"/>
              <a:gd name="T13" fmla="*/ 0 h 51"/>
              <a:gd name="T14" fmla="*/ 2 w 18"/>
              <a:gd name="T15" fmla="*/ 2 h 51"/>
              <a:gd name="T16" fmla="*/ 0 w 18"/>
              <a:gd name="T17" fmla="*/ 29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" h="51">
                <a:moveTo>
                  <a:pt x="0" y="29"/>
                </a:moveTo>
                <a:lnTo>
                  <a:pt x="1" y="43"/>
                </a:lnTo>
                <a:lnTo>
                  <a:pt x="4" y="51"/>
                </a:lnTo>
                <a:lnTo>
                  <a:pt x="9" y="51"/>
                </a:lnTo>
                <a:lnTo>
                  <a:pt x="13" y="42"/>
                </a:lnTo>
                <a:lnTo>
                  <a:pt x="18" y="18"/>
                </a:lnTo>
                <a:lnTo>
                  <a:pt x="11" y="0"/>
                </a:lnTo>
                <a:lnTo>
                  <a:pt x="2" y="2"/>
                </a:lnTo>
                <a:lnTo>
                  <a:pt x="0" y="2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87" name="Freeform 134"/>
          <p:cNvSpPr>
            <a:spLocks/>
          </p:cNvSpPr>
          <p:nvPr/>
        </p:nvSpPr>
        <p:spPr bwMode="auto">
          <a:xfrm>
            <a:off x="6045201" y="1462088"/>
            <a:ext cx="6350" cy="19050"/>
          </a:xfrm>
          <a:custGeom>
            <a:avLst/>
            <a:gdLst>
              <a:gd name="T0" fmla="*/ 3 w 26"/>
              <a:gd name="T1" fmla="*/ 43 h 82"/>
              <a:gd name="T2" fmla="*/ 11 w 26"/>
              <a:gd name="T3" fmla="*/ 69 h 82"/>
              <a:gd name="T4" fmla="*/ 17 w 26"/>
              <a:gd name="T5" fmla="*/ 82 h 82"/>
              <a:gd name="T6" fmla="*/ 21 w 26"/>
              <a:gd name="T7" fmla="*/ 80 h 82"/>
              <a:gd name="T8" fmla="*/ 26 w 26"/>
              <a:gd name="T9" fmla="*/ 63 h 82"/>
              <a:gd name="T10" fmla="*/ 26 w 26"/>
              <a:gd name="T11" fmla="*/ 28 h 82"/>
              <a:gd name="T12" fmla="*/ 12 w 26"/>
              <a:gd name="T13" fmla="*/ 0 h 82"/>
              <a:gd name="T14" fmla="*/ 0 w 26"/>
              <a:gd name="T15" fmla="*/ 0 h 82"/>
              <a:gd name="T16" fmla="*/ 3 w 26"/>
              <a:gd name="T17" fmla="*/ 43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6" h="82">
                <a:moveTo>
                  <a:pt x="3" y="43"/>
                </a:moveTo>
                <a:lnTo>
                  <a:pt x="11" y="69"/>
                </a:lnTo>
                <a:lnTo>
                  <a:pt x="17" y="82"/>
                </a:lnTo>
                <a:lnTo>
                  <a:pt x="21" y="80"/>
                </a:lnTo>
                <a:lnTo>
                  <a:pt x="26" y="63"/>
                </a:lnTo>
                <a:lnTo>
                  <a:pt x="26" y="28"/>
                </a:lnTo>
                <a:lnTo>
                  <a:pt x="12" y="0"/>
                </a:lnTo>
                <a:lnTo>
                  <a:pt x="0" y="0"/>
                </a:lnTo>
                <a:lnTo>
                  <a:pt x="3" y="4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88" name="Freeform 135"/>
          <p:cNvSpPr>
            <a:spLocks/>
          </p:cNvSpPr>
          <p:nvPr/>
        </p:nvSpPr>
        <p:spPr bwMode="auto">
          <a:xfrm>
            <a:off x="6376988" y="1458913"/>
            <a:ext cx="19050" cy="19050"/>
          </a:xfrm>
          <a:custGeom>
            <a:avLst/>
            <a:gdLst>
              <a:gd name="T0" fmla="*/ 29 w 81"/>
              <a:gd name="T1" fmla="*/ 45 h 90"/>
              <a:gd name="T2" fmla="*/ 60 w 81"/>
              <a:gd name="T3" fmla="*/ 76 h 90"/>
              <a:gd name="T4" fmla="*/ 81 w 81"/>
              <a:gd name="T5" fmla="*/ 90 h 90"/>
              <a:gd name="T6" fmla="*/ 77 w 81"/>
              <a:gd name="T7" fmla="*/ 76 h 90"/>
              <a:gd name="T8" fmla="*/ 52 w 81"/>
              <a:gd name="T9" fmla="*/ 45 h 90"/>
              <a:gd name="T10" fmla="*/ 20 w 81"/>
              <a:gd name="T11" fmla="*/ 14 h 90"/>
              <a:gd name="T12" fmla="*/ 0 w 81"/>
              <a:gd name="T13" fmla="*/ 0 h 90"/>
              <a:gd name="T14" fmla="*/ 3 w 81"/>
              <a:gd name="T15" fmla="*/ 14 h 90"/>
              <a:gd name="T16" fmla="*/ 29 w 81"/>
              <a:gd name="T17" fmla="*/ 45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1" h="90">
                <a:moveTo>
                  <a:pt x="29" y="45"/>
                </a:moveTo>
                <a:lnTo>
                  <a:pt x="60" y="76"/>
                </a:lnTo>
                <a:lnTo>
                  <a:pt x="81" y="90"/>
                </a:lnTo>
                <a:lnTo>
                  <a:pt x="77" y="76"/>
                </a:lnTo>
                <a:lnTo>
                  <a:pt x="52" y="45"/>
                </a:lnTo>
                <a:lnTo>
                  <a:pt x="20" y="14"/>
                </a:lnTo>
                <a:lnTo>
                  <a:pt x="0" y="0"/>
                </a:lnTo>
                <a:lnTo>
                  <a:pt x="3" y="14"/>
                </a:lnTo>
                <a:lnTo>
                  <a:pt x="29" y="4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89" name="Freeform 136"/>
          <p:cNvSpPr>
            <a:spLocks/>
          </p:cNvSpPr>
          <p:nvPr/>
        </p:nvSpPr>
        <p:spPr bwMode="auto">
          <a:xfrm>
            <a:off x="7843838" y="1458913"/>
            <a:ext cx="17463" cy="33338"/>
          </a:xfrm>
          <a:custGeom>
            <a:avLst/>
            <a:gdLst>
              <a:gd name="T0" fmla="*/ 27 w 74"/>
              <a:gd name="T1" fmla="*/ 79 h 148"/>
              <a:gd name="T2" fmla="*/ 56 w 74"/>
              <a:gd name="T3" fmla="*/ 131 h 148"/>
              <a:gd name="T4" fmla="*/ 74 w 74"/>
              <a:gd name="T5" fmla="*/ 148 h 148"/>
              <a:gd name="T6" fmla="*/ 46 w 74"/>
              <a:gd name="T7" fmla="*/ 70 h 148"/>
              <a:gd name="T8" fmla="*/ 0 w 74"/>
              <a:gd name="T9" fmla="*/ 0 h 148"/>
              <a:gd name="T10" fmla="*/ 4 w 74"/>
              <a:gd name="T11" fmla="*/ 24 h 148"/>
              <a:gd name="T12" fmla="*/ 27 w 74"/>
              <a:gd name="T13" fmla="*/ 79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4" h="148">
                <a:moveTo>
                  <a:pt x="27" y="79"/>
                </a:moveTo>
                <a:lnTo>
                  <a:pt x="56" y="131"/>
                </a:lnTo>
                <a:lnTo>
                  <a:pt x="74" y="148"/>
                </a:lnTo>
                <a:lnTo>
                  <a:pt x="46" y="70"/>
                </a:lnTo>
                <a:lnTo>
                  <a:pt x="0" y="0"/>
                </a:lnTo>
                <a:lnTo>
                  <a:pt x="4" y="24"/>
                </a:lnTo>
                <a:lnTo>
                  <a:pt x="27" y="7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90" name="Freeform 137"/>
          <p:cNvSpPr>
            <a:spLocks/>
          </p:cNvSpPr>
          <p:nvPr/>
        </p:nvSpPr>
        <p:spPr bwMode="auto">
          <a:xfrm>
            <a:off x="7866063" y="1458913"/>
            <a:ext cx="15875" cy="14288"/>
          </a:xfrm>
          <a:custGeom>
            <a:avLst/>
            <a:gdLst>
              <a:gd name="T0" fmla="*/ 0 w 67"/>
              <a:gd name="T1" fmla="*/ 5 h 63"/>
              <a:gd name="T2" fmla="*/ 12 w 67"/>
              <a:gd name="T3" fmla="*/ 20 h 63"/>
              <a:gd name="T4" fmla="*/ 40 w 67"/>
              <a:gd name="T5" fmla="*/ 43 h 63"/>
              <a:gd name="T6" fmla="*/ 59 w 67"/>
              <a:gd name="T7" fmla="*/ 59 h 63"/>
              <a:gd name="T8" fmla="*/ 67 w 67"/>
              <a:gd name="T9" fmla="*/ 63 h 63"/>
              <a:gd name="T10" fmla="*/ 63 w 67"/>
              <a:gd name="T11" fmla="*/ 54 h 63"/>
              <a:gd name="T12" fmla="*/ 47 w 67"/>
              <a:gd name="T13" fmla="*/ 34 h 63"/>
              <a:gd name="T14" fmla="*/ 12 w 67"/>
              <a:gd name="T15" fmla="*/ 0 h 63"/>
              <a:gd name="T16" fmla="*/ 0 w 67"/>
              <a:gd name="T17" fmla="*/ 5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7" h="63">
                <a:moveTo>
                  <a:pt x="0" y="5"/>
                </a:moveTo>
                <a:lnTo>
                  <a:pt x="12" y="20"/>
                </a:lnTo>
                <a:lnTo>
                  <a:pt x="40" y="43"/>
                </a:lnTo>
                <a:lnTo>
                  <a:pt x="59" y="59"/>
                </a:lnTo>
                <a:lnTo>
                  <a:pt x="67" y="63"/>
                </a:lnTo>
                <a:lnTo>
                  <a:pt x="63" y="54"/>
                </a:lnTo>
                <a:lnTo>
                  <a:pt x="47" y="34"/>
                </a:lnTo>
                <a:lnTo>
                  <a:pt x="12" y="0"/>
                </a:lnTo>
                <a:lnTo>
                  <a:pt x="0" y="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91" name="Freeform 138"/>
          <p:cNvSpPr>
            <a:spLocks/>
          </p:cNvSpPr>
          <p:nvPr/>
        </p:nvSpPr>
        <p:spPr bwMode="auto">
          <a:xfrm>
            <a:off x="6351588" y="1465263"/>
            <a:ext cx="4763" cy="11113"/>
          </a:xfrm>
          <a:custGeom>
            <a:avLst/>
            <a:gdLst>
              <a:gd name="T0" fmla="*/ 0 w 18"/>
              <a:gd name="T1" fmla="*/ 29 h 52"/>
              <a:gd name="T2" fmla="*/ 1 w 18"/>
              <a:gd name="T3" fmla="*/ 44 h 52"/>
              <a:gd name="T4" fmla="*/ 5 w 18"/>
              <a:gd name="T5" fmla="*/ 52 h 52"/>
              <a:gd name="T6" fmla="*/ 9 w 18"/>
              <a:gd name="T7" fmla="*/ 52 h 52"/>
              <a:gd name="T8" fmla="*/ 14 w 18"/>
              <a:gd name="T9" fmla="*/ 43 h 52"/>
              <a:gd name="T10" fmla="*/ 18 w 18"/>
              <a:gd name="T11" fmla="*/ 18 h 52"/>
              <a:gd name="T12" fmla="*/ 11 w 18"/>
              <a:gd name="T13" fmla="*/ 0 h 52"/>
              <a:gd name="T14" fmla="*/ 2 w 18"/>
              <a:gd name="T15" fmla="*/ 3 h 52"/>
              <a:gd name="T16" fmla="*/ 0 w 18"/>
              <a:gd name="T17" fmla="*/ 29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" h="52">
                <a:moveTo>
                  <a:pt x="0" y="29"/>
                </a:moveTo>
                <a:lnTo>
                  <a:pt x="1" y="44"/>
                </a:lnTo>
                <a:lnTo>
                  <a:pt x="5" y="52"/>
                </a:lnTo>
                <a:lnTo>
                  <a:pt x="9" y="52"/>
                </a:lnTo>
                <a:lnTo>
                  <a:pt x="14" y="43"/>
                </a:lnTo>
                <a:lnTo>
                  <a:pt x="18" y="18"/>
                </a:lnTo>
                <a:lnTo>
                  <a:pt x="11" y="0"/>
                </a:lnTo>
                <a:lnTo>
                  <a:pt x="2" y="3"/>
                </a:lnTo>
                <a:lnTo>
                  <a:pt x="0" y="2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92" name="Freeform 139"/>
          <p:cNvSpPr>
            <a:spLocks/>
          </p:cNvSpPr>
          <p:nvPr/>
        </p:nvSpPr>
        <p:spPr bwMode="auto">
          <a:xfrm>
            <a:off x="6229351" y="1473200"/>
            <a:ext cx="7938" cy="12700"/>
          </a:xfrm>
          <a:custGeom>
            <a:avLst/>
            <a:gdLst>
              <a:gd name="T0" fmla="*/ 0 w 35"/>
              <a:gd name="T1" fmla="*/ 19 h 55"/>
              <a:gd name="T2" fmla="*/ 7 w 35"/>
              <a:gd name="T3" fmla="*/ 40 h 55"/>
              <a:gd name="T4" fmla="*/ 23 w 35"/>
              <a:gd name="T5" fmla="*/ 55 h 55"/>
              <a:gd name="T6" fmla="*/ 35 w 35"/>
              <a:gd name="T7" fmla="*/ 54 h 55"/>
              <a:gd name="T8" fmla="*/ 32 w 35"/>
              <a:gd name="T9" fmla="*/ 35 h 55"/>
              <a:gd name="T10" fmla="*/ 21 w 35"/>
              <a:gd name="T11" fmla="*/ 12 h 55"/>
              <a:gd name="T12" fmla="*/ 10 w 35"/>
              <a:gd name="T13" fmla="*/ 0 h 55"/>
              <a:gd name="T14" fmla="*/ 4 w 35"/>
              <a:gd name="T15" fmla="*/ 3 h 55"/>
              <a:gd name="T16" fmla="*/ 0 w 35"/>
              <a:gd name="T17" fmla="*/ 19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5" h="55">
                <a:moveTo>
                  <a:pt x="0" y="19"/>
                </a:moveTo>
                <a:lnTo>
                  <a:pt x="7" y="40"/>
                </a:lnTo>
                <a:lnTo>
                  <a:pt x="23" y="55"/>
                </a:lnTo>
                <a:lnTo>
                  <a:pt x="35" y="54"/>
                </a:lnTo>
                <a:lnTo>
                  <a:pt x="32" y="35"/>
                </a:lnTo>
                <a:lnTo>
                  <a:pt x="21" y="12"/>
                </a:lnTo>
                <a:lnTo>
                  <a:pt x="10" y="0"/>
                </a:lnTo>
                <a:lnTo>
                  <a:pt x="4" y="3"/>
                </a:lnTo>
                <a:lnTo>
                  <a:pt x="0" y="1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93" name="Freeform 140"/>
          <p:cNvSpPr>
            <a:spLocks/>
          </p:cNvSpPr>
          <p:nvPr/>
        </p:nvSpPr>
        <p:spPr bwMode="auto">
          <a:xfrm>
            <a:off x="6126163" y="1481138"/>
            <a:ext cx="6350" cy="14288"/>
          </a:xfrm>
          <a:custGeom>
            <a:avLst/>
            <a:gdLst>
              <a:gd name="T0" fmla="*/ 5 w 29"/>
              <a:gd name="T1" fmla="*/ 37 h 66"/>
              <a:gd name="T2" fmla="*/ 18 w 29"/>
              <a:gd name="T3" fmla="*/ 66 h 66"/>
              <a:gd name="T4" fmla="*/ 29 w 29"/>
              <a:gd name="T5" fmla="*/ 59 h 66"/>
              <a:gd name="T6" fmla="*/ 28 w 29"/>
              <a:gd name="T7" fmla="*/ 32 h 66"/>
              <a:gd name="T8" fmla="*/ 16 w 29"/>
              <a:gd name="T9" fmla="*/ 8 h 66"/>
              <a:gd name="T10" fmla="*/ 6 w 29"/>
              <a:gd name="T11" fmla="*/ 0 h 66"/>
              <a:gd name="T12" fmla="*/ 0 w 29"/>
              <a:gd name="T13" fmla="*/ 1 h 66"/>
              <a:gd name="T14" fmla="*/ 0 w 29"/>
              <a:gd name="T15" fmla="*/ 13 h 66"/>
              <a:gd name="T16" fmla="*/ 5 w 29"/>
              <a:gd name="T17" fmla="*/ 37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" h="66">
                <a:moveTo>
                  <a:pt x="5" y="37"/>
                </a:moveTo>
                <a:lnTo>
                  <a:pt x="18" y="66"/>
                </a:lnTo>
                <a:lnTo>
                  <a:pt x="29" y="59"/>
                </a:lnTo>
                <a:lnTo>
                  <a:pt x="28" y="32"/>
                </a:lnTo>
                <a:lnTo>
                  <a:pt x="16" y="8"/>
                </a:lnTo>
                <a:lnTo>
                  <a:pt x="6" y="0"/>
                </a:lnTo>
                <a:lnTo>
                  <a:pt x="0" y="1"/>
                </a:lnTo>
                <a:lnTo>
                  <a:pt x="0" y="13"/>
                </a:lnTo>
                <a:lnTo>
                  <a:pt x="5" y="3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94" name="Freeform 141"/>
          <p:cNvSpPr>
            <a:spLocks/>
          </p:cNvSpPr>
          <p:nvPr/>
        </p:nvSpPr>
        <p:spPr bwMode="auto">
          <a:xfrm>
            <a:off x="6403976" y="1479550"/>
            <a:ext cx="11113" cy="3175"/>
          </a:xfrm>
          <a:custGeom>
            <a:avLst/>
            <a:gdLst>
              <a:gd name="T0" fmla="*/ 9 w 52"/>
              <a:gd name="T1" fmla="*/ 13 h 18"/>
              <a:gd name="T2" fmla="*/ 34 w 52"/>
              <a:gd name="T3" fmla="*/ 18 h 18"/>
              <a:gd name="T4" fmla="*/ 52 w 52"/>
              <a:gd name="T5" fmla="*/ 11 h 18"/>
              <a:gd name="T6" fmla="*/ 50 w 52"/>
              <a:gd name="T7" fmla="*/ 2 h 18"/>
              <a:gd name="T8" fmla="*/ 23 w 52"/>
              <a:gd name="T9" fmla="*/ 0 h 18"/>
              <a:gd name="T10" fmla="*/ 8 w 52"/>
              <a:gd name="T11" fmla="*/ 1 h 18"/>
              <a:gd name="T12" fmla="*/ 0 w 52"/>
              <a:gd name="T13" fmla="*/ 4 h 18"/>
              <a:gd name="T14" fmla="*/ 0 w 52"/>
              <a:gd name="T15" fmla="*/ 9 h 18"/>
              <a:gd name="T16" fmla="*/ 9 w 52"/>
              <a:gd name="T17" fmla="*/ 13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2" h="18">
                <a:moveTo>
                  <a:pt x="9" y="13"/>
                </a:moveTo>
                <a:lnTo>
                  <a:pt x="34" y="18"/>
                </a:lnTo>
                <a:lnTo>
                  <a:pt x="52" y="11"/>
                </a:lnTo>
                <a:lnTo>
                  <a:pt x="50" y="2"/>
                </a:lnTo>
                <a:lnTo>
                  <a:pt x="23" y="0"/>
                </a:lnTo>
                <a:lnTo>
                  <a:pt x="8" y="1"/>
                </a:lnTo>
                <a:lnTo>
                  <a:pt x="0" y="4"/>
                </a:lnTo>
                <a:lnTo>
                  <a:pt x="0" y="9"/>
                </a:lnTo>
                <a:lnTo>
                  <a:pt x="9" y="1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95" name="Freeform 142"/>
          <p:cNvSpPr>
            <a:spLocks/>
          </p:cNvSpPr>
          <p:nvPr/>
        </p:nvSpPr>
        <p:spPr bwMode="auto">
          <a:xfrm>
            <a:off x="6335713" y="1484313"/>
            <a:ext cx="7938" cy="17463"/>
          </a:xfrm>
          <a:custGeom>
            <a:avLst/>
            <a:gdLst>
              <a:gd name="T0" fmla="*/ 6 w 33"/>
              <a:gd name="T1" fmla="*/ 33 h 80"/>
              <a:gd name="T2" fmla="*/ 0 w 33"/>
              <a:gd name="T3" fmla="*/ 62 h 80"/>
              <a:gd name="T4" fmla="*/ 3 w 33"/>
              <a:gd name="T5" fmla="*/ 80 h 80"/>
              <a:gd name="T6" fmla="*/ 16 w 33"/>
              <a:gd name="T7" fmla="*/ 74 h 80"/>
              <a:gd name="T8" fmla="*/ 28 w 33"/>
              <a:gd name="T9" fmla="*/ 44 h 80"/>
              <a:gd name="T10" fmla="*/ 33 w 33"/>
              <a:gd name="T11" fmla="*/ 14 h 80"/>
              <a:gd name="T12" fmla="*/ 29 w 33"/>
              <a:gd name="T13" fmla="*/ 0 h 80"/>
              <a:gd name="T14" fmla="*/ 20 w 33"/>
              <a:gd name="T15" fmla="*/ 7 h 80"/>
              <a:gd name="T16" fmla="*/ 6 w 33"/>
              <a:gd name="T17" fmla="*/ 33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3" h="80">
                <a:moveTo>
                  <a:pt x="6" y="33"/>
                </a:moveTo>
                <a:lnTo>
                  <a:pt x="0" y="62"/>
                </a:lnTo>
                <a:lnTo>
                  <a:pt x="3" y="80"/>
                </a:lnTo>
                <a:lnTo>
                  <a:pt x="16" y="74"/>
                </a:lnTo>
                <a:lnTo>
                  <a:pt x="28" y="44"/>
                </a:lnTo>
                <a:lnTo>
                  <a:pt x="33" y="14"/>
                </a:lnTo>
                <a:lnTo>
                  <a:pt x="29" y="0"/>
                </a:lnTo>
                <a:lnTo>
                  <a:pt x="20" y="7"/>
                </a:lnTo>
                <a:lnTo>
                  <a:pt x="6" y="3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96" name="Freeform 143"/>
          <p:cNvSpPr>
            <a:spLocks/>
          </p:cNvSpPr>
          <p:nvPr/>
        </p:nvSpPr>
        <p:spPr bwMode="auto">
          <a:xfrm>
            <a:off x="7902576" y="1493838"/>
            <a:ext cx="23813" cy="25400"/>
          </a:xfrm>
          <a:custGeom>
            <a:avLst/>
            <a:gdLst>
              <a:gd name="T0" fmla="*/ 40 w 103"/>
              <a:gd name="T1" fmla="*/ 56 h 112"/>
              <a:gd name="T2" fmla="*/ 80 w 103"/>
              <a:gd name="T3" fmla="*/ 96 h 112"/>
              <a:gd name="T4" fmla="*/ 103 w 103"/>
              <a:gd name="T5" fmla="*/ 112 h 112"/>
              <a:gd name="T6" fmla="*/ 96 w 103"/>
              <a:gd name="T7" fmla="*/ 96 h 112"/>
              <a:gd name="T8" fmla="*/ 63 w 103"/>
              <a:gd name="T9" fmla="*/ 56 h 112"/>
              <a:gd name="T10" fmla="*/ 22 w 103"/>
              <a:gd name="T11" fmla="*/ 17 h 112"/>
              <a:gd name="T12" fmla="*/ 0 w 103"/>
              <a:gd name="T13" fmla="*/ 0 h 112"/>
              <a:gd name="T14" fmla="*/ 7 w 103"/>
              <a:gd name="T15" fmla="*/ 17 h 112"/>
              <a:gd name="T16" fmla="*/ 40 w 103"/>
              <a:gd name="T17" fmla="*/ 56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3" h="112">
                <a:moveTo>
                  <a:pt x="40" y="56"/>
                </a:moveTo>
                <a:lnTo>
                  <a:pt x="80" y="96"/>
                </a:lnTo>
                <a:lnTo>
                  <a:pt x="103" y="112"/>
                </a:lnTo>
                <a:lnTo>
                  <a:pt x="96" y="96"/>
                </a:lnTo>
                <a:lnTo>
                  <a:pt x="63" y="56"/>
                </a:lnTo>
                <a:lnTo>
                  <a:pt x="22" y="17"/>
                </a:lnTo>
                <a:lnTo>
                  <a:pt x="0" y="0"/>
                </a:lnTo>
                <a:lnTo>
                  <a:pt x="7" y="17"/>
                </a:lnTo>
                <a:lnTo>
                  <a:pt x="40" y="5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97" name="Freeform 144"/>
          <p:cNvSpPr>
            <a:spLocks/>
          </p:cNvSpPr>
          <p:nvPr/>
        </p:nvSpPr>
        <p:spPr bwMode="auto">
          <a:xfrm>
            <a:off x="6118226" y="1504950"/>
            <a:ext cx="19050" cy="34925"/>
          </a:xfrm>
          <a:custGeom>
            <a:avLst/>
            <a:gdLst>
              <a:gd name="T0" fmla="*/ 11 w 85"/>
              <a:gd name="T1" fmla="*/ 34 h 154"/>
              <a:gd name="T2" fmla="*/ 0 w 85"/>
              <a:gd name="T3" fmla="*/ 94 h 154"/>
              <a:gd name="T4" fmla="*/ 29 w 85"/>
              <a:gd name="T5" fmla="*/ 110 h 154"/>
              <a:gd name="T6" fmla="*/ 56 w 85"/>
              <a:gd name="T7" fmla="*/ 119 h 154"/>
              <a:gd name="T8" fmla="*/ 71 w 85"/>
              <a:gd name="T9" fmla="*/ 137 h 154"/>
              <a:gd name="T10" fmla="*/ 77 w 85"/>
              <a:gd name="T11" fmla="*/ 149 h 154"/>
              <a:gd name="T12" fmla="*/ 82 w 85"/>
              <a:gd name="T13" fmla="*/ 154 h 154"/>
              <a:gd name="T14" fmla="*/ 84 w 85"/>
              <a:gd name="T15" fmla="*/ 149 h 154"/>
              <a:gd name="T16" fmla="*/ 85 w 85"/>
              <a:gd name="T17" fmla="*/ 137 h 154"/>
              <a:gd name="T18" fmla="*/ 77 w 85"/>
              <a:gd name="T19" fmla="*/ 114 h 154"/>
              <a:gd name="T20" fmla="*/ 54 w 85"/>
              <a:gd name="T21" fmla="*/ 97 h 154"/>
              <a:gd name="T22" fmla="*/ 31 w 85"/>
              <a:gd name="T23" fmla="*/ 76 h 154"/>
              <a:gd name="T24" fmla="*/ 31 w 85"/>
              <a:gd name="T25" fmla="*/ 41 h 154"/>
              <a:gd name="T26" fmla="*/ 39 w 85"/>
              <a:gd name="T27" fmla="*/ 11 h 154"/>
              <a:gd name="T28" fmla="*/ 36 w 85"/>
              <a:gd name="T29" fmla="*/ 0 h 154"/>
              <a:gd name="T30" fmla="*/ 26 w 85"/>
              <a:gd name="T31" fmla="*/ 6 h 154"/>
              <a:gd name="T32" fmla="*/ 11 w 85"/>
              <a:gd name="T33" fmla="*/ 34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85" h="154">
                <a:moveTo>
                  <a:pt x="11" y="34"/>
                </a:moveTo>
                <a:lnTo>
                  <a:pt x="0" y="94"/>
                </a:lnTo>
                <a:lnTo>
                  <a:pt x="29" y="110"/>
                </a:lnTo>
                <a:lnTo>
                  <a:pt x="56" y="119"/>
                </a:lnTo>
                <a:lnTo>
                  <a:pt x="71" y="137"/>
                </a:lnTo>
                <a:lnTo>
                  <a:pt x="77" y="149"/>
                </a:lnTo>
                <a:lnTo>
                  <a:pt x="82" y="154"/>
                </a:lnTo>
                <a:lnTo>
                  <a:pt x="84" y="149"/>
                </a:lnTo>
                <a:lnTo>
                  <a:pt x="85" y="137"/>
                </a:lnTo>
                <a:lnTo>
                  <a:pt x="77" y="114"/>
                </a:lnTo>
                <a:lnTo>
                  <a:pt x="54" y="97"/>
                </a:lnTo>
                <a:lnTo>
                  <a:pt x="31" y="76"/>
                </a:lnTo>
                <a:lnTo>
                  <a:pt x="31" y="41"/>
                </a:lnTo>
                <a:lnTo>
                  <a:pt x="39" y="11"/>
                </a:lnTo>
                <a:lnTo>
                  <a:pt x="36" y="0"/>
                </a:lnTo>
                <a:lnTo>
                  <a:pt x="26" y="6"/>
                </a:lnTo>
                <a:lnTo>
                  <a:pt x="11" y="3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98" name="Freeform 145"/>
          <p:cNvSpPr>
            <a:spLocks/>
          </p:cNvSpPr>
          <p:nvPr/>
        </p:nvSpPr>
        <p:spPr bwMode="auto">
          <a:xfrm>
            <a:off x="6265863" y="1506538"/>
            <a:ext cx="7938" cy="11113"/>
          </a:xfrm>
          <a:custGeom>
            <a:avLst/>
            <a:gdLst>
              <a:gd name="T0" fmla="*/ 8 w 36"/>
              <a:gd name="T1" fmla="*/ 27 h 52"/>
              <a:gd name="T2" fmla="*/ 2 w 36"/>
              <a:gd name="T3" fmla="*/ 44 h 52"/>
              <a:gd name="T4" fmla="*/ 0 w 36"/>
              <a:gd name="T5" fmla="*/ 52 h 52"/>
              <a:gd name="T6" fmla="*/ 7 w 36"/>
              <a:gd name="T7" fmla="*/ 51 h 52"/>
              <a:gd name="T8" fmla="*/ 19 w 36"/>
              <a:gd name="T9" fmla="*/ 40 h 52"/>
              <a:gd name="T10" fmla="*/ 36 w 36"/>
              <a:gd name="T11" fmla="*/ 16 h 52"/>
              <a:gd name="T12" fmla="*/ 35 w 36"/>
              <a:gd name="T13" fmla="*/ 0 h 52"/>
              <a:gd name="T14" fmla="*/ 22 w 36"/>
              <a:gd name="T15" fmla="*/ 2 h 52"/>
              <a:gd name="T16" fmla="*/ 8 w 36"/>
              <a:gd name="T17" fmla="*/ 27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6" h="52">
                <a:moveTo>
                  <a:pt x="8" y="27"/>
                </a:moveTo>
                <a:lnTo>
                  <a:pt x="2" y="44"/>
                </a:lnTo>
                <a:lnTo>
                  <a:pt x="0" y="52"/>
                </a:lnTo>
                <a:lnTo>
                  <a:pt x="7" y="51"/>
                </a:lnTo>
                <a:lnTo>
                  <a:pt x="19" y="40"/>
                </a:lnTo>
                <a:lnTo>
                  <a:pt x="36" y="16"/>
                </a:lnTo>
                <a:lnTo>
                  <a:pt x="35" y="0"/>
                </a:lnTo>
                <a:lnTo>
                  <a:pt x="22" y="2"/>
                </a:lnTo>
                <a:lnTo>
                  <a:pt x="8" y="2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99" name="Freeform 146"/>
          <p:cNvSpPr>
            <a:spLocks/>
          </p:cNvSpPr>
          <p:nvPr/>
        </p:nvSpPr>
        <p:spPr bwMode="auto">
          <a:xfrm>
            <a:off x="6330951" y="1512888"/>
            <a:ext cx="14288" cy="25400"/>
          </a:xfrm>
          <a:custGeom>
            <a:avLst/>
            <a:gdLst>
              <a:gd name="T0" fmla="*/ 45 w 59"/>
              <a:gd name="T1" fmla="*/ 35 h 118"/>
              <a:gd name="T2" fmla="*/ 36 w 59"/>
              <a:gd name="T3" fmla="*/ 80 h 118"/>
              <a:gd name="T4" fmla="*/ 16 w 59"/>
              <a:gd name="T5" fmla="*/ 104 h 118"/>
              <a:gd name="T6" fmla="*/ 4 w 59"/>
              <a:gd name="T7" fmla="*/ 110 h 118"/>
              <a:gd name="T8" fmla="*/ 0 w 59"/>
              <a:gd name="T9" fmla="*/ 114 h 118"/>
              <a:gd name="T10" fmla="*/ 4 w 59"/>
              <a:gd name="T11" fmla="*/ 117 h 118"/>
              <a:gd name="T12" fmla="*/ 16 w 59"/>
              <a:gd name="T13" fmla="*/ 118 h 118"/>
              <a:gd name="T14" fmla="*/ 57 w 59"/>
              <a:gd name="T15" fmla="*/ 88 h 118"/>
              <a:gd name="T16" fmla="*/ 59 w 59"/>
              <a:gd name="T17" fmla="*/ 15 h 118"/>
              <a:gd name="T18" fmla="*/ 54 w 59"/>
              <a:gd name="T19" fmla="*/ 2 h 118"/>
              <a:gd name="T20" fmla="*/ 51 w 59"/>
              <a:gd name="T21" fmla="*/ 0 h 118"/>
              <a:gd name="T22" fmla="*/ 48 w 59"/>
              <a:gd name="T23" fmla="*/ 12 h 118"/>
              <a:gd name="T24" fmla="*/ 45 w 59"/>
              <a:gd name="T25" fmla="*/ 35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9" h="118">
                <a:moveTo>
                  <a:pt x="45" y="35"/>
                </a:moveTo>
                <a:lnTo>
                  <a:pt x="36" y="80"/>
                </a:lnTo>
                <a:lnTo>
                  <a:pt x="16" y="104"/>
                </a:lnTo>
                <a:lnTo>
                  <a:pt x="4" y="110"/>
                </a:lnTo>
                <a:lnTo>
                  <a:pt x="0" y="114"/>
                </a:lnTo>
                <a:lnTo>
                  <a:pt x="4" y="117"/>
                </a:lnTo>
                <a:lnTo>
                  <a:pt x="16" y="118"/>
                </a:lnTo>
                <a:lnTo>
                  <a:pt x="57" y="88"/>
                </a:lnTo>
                <a:lnTo>
                  <a:pt x="59" y="15"/>
                </a:lnTo>
                <a:lnTo>
                  <a:pt x="54" y="2"/>
                </a:lnTo>
                <a:lnTo>
                  <a:pt x="51" y="0"/>
                </a:lnTo>
                <a:lnTo>
                  <a:pt x="48" y="12"/>
                </a:lnTo>
                <a:lnTo>
                  <a:pt x="45" y="3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300" name="Freeform 147"/>
          <p:cNvSpPr>
            <a:spLocks/>
          </p:cNvSpPr>
          <p:nvPr/>
        </p:nvSpPr>
        <p:spPr bwMode="auto">
          <a:xfrm>
            <a:off x="6046788" y="1522413"/>
            <a:ext cx="14288" cy="20638"/>
          </a:xfrm>
          <a:custGeom>
            <a:avLst/>
            <a:gdLst>
              <a:gd name="T0" fmla="*/ 27 w 62"/>
              <a:gd name="T1" fmla="*/ 33 h 93"/>
              <a:gd name="T2" fmla="*/ 5 w 62"/>
              <a:gd name="T3" fmla="*/ 74 h 93"/>
              <a:gd name="T4" fmla="*/ 0 w 62"/>
              <a:gd name="T5" fmla="*/ 93 h 93"/>
              <a:gd name="T6" fmla="*/ 11 w 62"/>
              <a:gd name="T7" fmla="*/ 89 h 93"/>
              <a:gd name="T8" fmla="*/ 36 w 62"/>
              <a:gd name="T9" fmla="*/ 60 h 93"/>
              <a:gd name="T10" fmla="*/ 58 w 62"/>
              <a:gd name="T11" fmla="*/ 21 h 93"/>
              <a:gd name="T12" fmla="*/ 62 w 62"/>
              <a:gd name="T13" fmla="*/ 0 h 93"/>
              <a:gd name="T14" fmla="*/ 49 w 62"/>
              <a:gd name="T15" fmla="*/ 6 h 93"/>
              <a:gd name="T16" fmla="*/ 27 w 62"/>
              <a:gd name="T17" fmla="*/ 33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2" h="93">
                <a:moveTo>
                  <a:pt x="27" y="33"/>
                </a:moveTo>
                <a:lnTo>
                  <a:pt x="5" y="74"/>
                </a:lnTo>
                <a:lnTo>
                  <a:pt x="0" y="93"/>
                </a:lnTo>
                <a:lnTo>
                  <a:pt x="11" y="89"/>
                </a:lnTo>
                <a:lnTo>
                  <a:pt x="36" y="60"/>
                </a:lnTo>
                <a:lnTo>
                  <a:pt x="58" y="21"/>
                </a:lnTo>
                <a:lnTo>
                  <a:pt x="62" y="0"/>
                </a:lnTo>
                <a:lnTo>
                  <a:pt x="49" y="6"/>
                </a:lnTo>
                <a:lnTo>
                  <a:pt x="27" y="3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301" name="Freeform 148"/>
          <p:cNvSpPr>
            <a:spLocks/>
          </p:cNvSpPr>
          <p:nvPr/>
        </p:nvSpPr>
        <p:spPr bwMode="auto">
          <a:xfrm>
            <a:off x="7929563" y="1524000"/>
            <a:ext cx="17463" cy="33338"/>
          </a:xfrm>
          <a:custGeom>
            <a:avLst/>
            <a:gdLst>
              <a:gd name="T0" fmla="*/ 27 w 74"/>
              <a:gd name="T1" fmla="*/ 78 h 148"/>
              <a:gd name="T2" fmla="*/ 56 w 74"/>
              <a:gd name="T3" fmla="*/ 131 h 148"/>
              <a:gd name="T4" fmla="*/ 74 w 74"/>
              <a:gd name="T5" fmla="*/ 148 h 148"/>
              <a:gd name="T6" fmla="*/ 46 w 74"/>
              <a:gd name="T7" fmla="*/ 69 h 148"/>
              <a:gd name="T8" fmla="*/ 0 w 74"/>
              <a:gd name="T9" fmla="*/ 0 h 148"/>
              <a:gd name="T10" fmla="*/ 4 w 74"/>
              <a:gd name="T11" fmla="*/ 23 h 148"/>
              <a:gd name="T12" fmla="*/ 27 w 74"/>
              <a:gd name="T13" fmla="*/ 78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4" h="148">
                <a:moveTo>
                  <a:pt x="27" y="78"/>
                </a:moveTo>
                <a:lnTo>
                  <a:pt x="56" y="131"/>
                </a:lnTo>
                <a:lnTo>
                  <a:pt x="74" y="148"/>
                </a:lnTo>
                <a:lnTo>
                  <a:pt x="46" y="69"/>
                </a:lnTo>
                <a:lnTo>
                  <a:pt x="0" y="0"/>
                </a:lnTo>
                <a:lnTo>
                  <a:pt x="4" y="23"/>
                </a:lnTo>
                <a:lnTo>
                  <a:pt x="27" y="7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302" name="Freeform 149"/>
          <p:cNvSpPr>
            <a:spLocks/>
          </p:cNvSpPr>
          <p:nvPr/>
        </p:nvSpPr>
        <p:spPr bwMode="auto">
          <a:xfrm>
            <a:off x="6596063" y="1528763"/>
            <a:ext cx="11113" cy="46038"/>
          </a:xfrm>
          <a:custGeom>
            <a:avLst/>
            <a:gdLst>
              <a:gd name="T0" fmla="*/ 27 w 49"/>
              <a:gd name="T1" fmla="*/ 37 h 201"/>
              <a:gd name="T2" fmla="*/ 16 w 49"/>
              <a:gd name="T3" fmla="*/ 89 h 201"/>
              <a:gd name="T4" fmla="*/ 4 w 49"/>
              <a:gd name="T5" fmla="*/ 156 h 201"/>
              <a:gd name="T6" fmla="*/ 0 w 49"/>
              <a:gd name="T7" fmla="*/ 185 h 201"/>
              <a:gd name="T8" fmla="*/ 0 w 49"/>
              <a:gd name="T9" fmla="*/ 199 h 201"/>
              <a:gd name="T10" fmla="*/ 3 w 49"/>
              <a:gd name="T11" fmla="*/ 201 h 201"/>
              <a:gd name="T12" fmla="*/ 9 w 49"/>
              <a:gd name="T13" fmla="*/ 192 h 201"/>
              <a:gd name="T14" fmla="*/ 25 w 49"/>
              <a:gd name="T15" fmla="*/ 145 h 201"/>
              <a:gd name="T16" fmla="*/ 42 w 49"/>
              <a:gd name="T17" fmla="*/ 71 h 201"/>
              <a:gd name="T18" fmla="*/ 49 w 49"/>
              <a:gd name="T19" fmla="*/ 24 h 201"/>
              <a:gd name="T20" fmla="*/ 48 w 49"/>
              <a:gd name="T21" fmla="*/ 0 h 201"/>
              <a:gd name="T22" fmla="*/ 40 w 49"/>
              <a:gd name="T23" fmla="*/ 4 h 201"/>
              <a:gd name="T24" fmla="*/ 27 w 49"/>
              <a:gd name="T25" fmla="*/ 37 h 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9" h="201">
                <a:moveTo>
                  <a:pt x="27" y="37"/>
                </a:moveTo>
                <a:lnTo>
                  <a:pt x="16" y="89"/>
                </a:lnTo>
                <a:lnTo>
                  <a:pt x="4" y="156"/>
                </a:lnTo>
                <a:lnTo>
                  <a:pt x="0" y="185"/>
                </a:lnTo>
                <a:lnTo>
                  <a:pt x="0" y="199"/>
                </a:lnTo>
                <a:lnTo>
                  <a:pt x="3" y="201"/>
                </a:lnTo>
                <a:lnTo>
                  <a:pt x="9" y="192"/>
                </a:lnTo>
                <a:lnTo>
                  <a:pt x="25" y="145"/>
                </a:lnTo>
                <a:lnTo>
                  <a:pt x="42" y="71"/>
                </a:lnTo>
                <a:lnTo>
                  <a:pt x="49" y="24"/>
                </a:lnTo>
                <a:lnTo>
                  <a:pt x="48" y="0"/>
                </a:lnTo>
                <a:lnTo>
                  <a:pt x="40" y="4"/>
                </a:lnTo>
                <a:lnTo>
                  <a:pt x="27" y="3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303" name="Freeform 150"/>
          <p:cNvSpPr>
            <a:spLocks/>
          </p:cNvSpPr>
          <p:nvPr/>
        </p:nvSpPr>
        <p:spPr bwMode="auto">
          <a:xfrm>
            <a:off x="6046788" y="1549400"/>
            <a:ext cx="12700" cy="7938"/>
          </a:xfrm>
          <a:custGeom>
            <a:avLst/>
            <a:gdLst>
              <a:gd name="T0" fmla="*/ 0 w 56"/>
              <a:gd name="T1" fmla="*/ 8 h 33"/>
              <a:gd name="T2" fmla="*/ 10 w 56"/>
              <a:gd name="T3" fmla="*/ 18 h 33"/>
              <a:gd name="T4" fmla="*/ 36 w 56"/>
              <a:gd name="T5" fmla="*/ 30 h 33"/>
              <a:gd name="T6" fmla="*/ 55 w 56"/>
              <a:gd name="T7" fmla="*/ 33 h 33"/>
              <a:gd name="T8" fmla="*/ 56 w 56"/>
              <a:gd name="T9" fmla="*/ 21 h 33"/>
              <a:gd name="T10" fmla="*/ 23 w 56"/>
              <a:gd name="T11" fmla="*/ 0 h 33"/>
              <a:gd name="T12" fmla="*/ 0 w 56"/>
              <a:gd name="T13" fmla="*/ 8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6" h="33">
                <a:moveTo>
                  <a:pt x="0" y="8"/>
                </a:moveTo>
                <a:lnTo>
                  <a:pt x="10" y="18"/>
                </a:lnTo>
                <a:lnTo>
                  <a:pt x="36" y="30"/>
                </a:lnTo>
                <a:lnTo>
                  <a:pt x="55" y="33"/>
                </a:lnTo>
                <a:lnTo>
                  <a:pt x="56" y="21"/>
                </a:lnTo>
                <a:lnTo>
                  <a:pt x="23" y="0"/>
                </a:lnTo>
                <a:lnTo>
                  <a:pt x="0" y="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304" name="Freeform 151"/>
          <p:cNvSpPr>
            <a:spLocks/>
          </p:cNvSpPr>
          <p:nvPr/>
        </p:nvSpPr>
        <p:spPr bwMode="auto">
          <a:xfrm>
            <a:off x="6134101" y="1550988"/>
            <a:ext cx="3175" cy="11113"/>
          </a:xfrm>
          <a:custGeom>
            <a:avLst/>
            <a:gdLst>
              <a:gd name="T0" fmla="*/ 0 w 18"/>
              <a:gd name="T1" fmla="*/ 30 h 52"/>
              <a:gd name="T2" fmla="*/ 1 w 18"/>
              <a:gd name="T3" fmla="*/ 44 h 52"/>
              <a:gd name="T4" fmla="*/ 4 w 18"/>
              <a:gd name="T5" fmla="*/ 52 h 52"/>
              <a:gd name="T6" fmla="*/ 9 w 18"/>
              <a:gd name="T7" fmla="*/ 52 h 52"/>
              <a:gd name="T8" fmla="*/ 13 w 18"/>
              <a:gd name="T9" fmla="*/ 43 h 52"/>
              <a:gd name="T10" fmla="*/ 18 w 18"/>
              <a:gd name="T11" fmla="*/ 18 h 52"/>
              <a:gd name="T12" fmla="*/ 11 w 18"/>
              <a:gd name="T13" fmla="*/ 0 h 52"/>
              <a:gd name="T14" fmla="*/ 2 w 18"/>
              <a:gd name="T15" fmla="*/ 3 h 52"/>
              <a:gd name="T16" fmla="*/ 0 w 18"/>
              <a:gd name="T17" fmla="*/ 30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" h="52">
                <a:moveTo>
                  <a:pt x="0" y="30"/>
                </a:moveTo>
                <a:lnTo>
                  <a:pt x="1" y="44"/>
                </a:lnTo>
                <a:lnTo>
                  <a:pt x="4" y="52"/>
                </a:lnTo>
                <a:lnTo>
                  <a:pt x="9" y="52"/>
                </a:lnTo>
                <a:lnTo>
                  <a:pt x="13" y="43"/>
                </a:lnTo>
                <a:lnTo>
                  <a:pt x="18" y="18"/>
                </a:lnTo>
                <a:lnTo>
                  <a:pt x="11" y="0"/>
                </a:lnTo>
                <a:lnTo>
                  <a:pt x="2" y="3"/>
                </a:lnTo>
                <a:lnTo>
                  <a:pt x="0" y="3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305" name="Freeform 152"/>
          <p:cNvSpPr>
            <a:spLocks/>
          </p:cNvSpPr>
          <p:nvPr/>
        </p:nvSpPr>
        <p:spPr bwMode="auto">
          <a:xfrm>
            <a:off x="6189663" y="1550988"/>
            <a:ext cx="14288" cy="17463"/>
          </a:xfrm>
          <a:custGeom>
            <a:avLst/>
            <a:gdLst>
              <a:gd name="T0" fmla="*/ 2 w 59"/>
              <a:gd name="T1" fmla="*/ 25 h 80"/>
              <a:gd name="T2" fmla="*/ 16 w 59"/>
              <a:gd name="T3" fmla="*/ 59 h 80"/>
              <a:gd name="T4" fmla="*/ 40 w 59"/>
              <a:gd name="T5" fmla="*/ 76 h 80"/>
              <a:gd name="T6" fmla="*/ 54 w 59"/>
              <a:gd name="T7" fmla="*/ 80 h 80"/>
              <a:gd name="T8" fmla="*/ 59 w 59"/>
              <a:gd name="T9" fmla="*/ 80 h 80"/>
              <a:gd name="T10" fmla="*/ 58 w 59"/>
              <a:gd name="T11" fmla="*/ 75 h 80"/>
              <a:gd name="T12" fmla="*/ 49 w 59"/>
              <a:gd name="T13" fmla="*/ 68 h 80"/>
              <a:gd name="T14" fmla="*/ 28 w 59"/>
              <a:gd name="T15" fmla="*/ 45 h 80"/>
              <a:gd name="T16" fmla="*/ 11 w 59"/>
              <a:gd name="T17" fmla="*/ 16 h 80"/>
              <a:gd name="T18" fmla="*/ 5 w 59"/>
              <a:gd name="T19" fmla="*/ 3 h 80"/>
              <a:gd name="T20" fmla="*/ 1 w 59"/>
              <a:gd name="T21" fmla="*/ 0 h 80"/>
              <a:gd name="T22" fmla="*/ 0 w 59"/>
              <a:gd name="T23" fmla="*/ 8 h 80"/>
              <a:gd name="T24" fmla="*/ 2 w 59"/>
              <a:gd name="T25" fmla="*/ 25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9" h="80">
                <a:moveTo>
                  <a:pt x="2" y="25"/>
                </a:moveTo>
                <a:lnTo>
                  <a:pt x="16" y="59"/>
                </a:lnTo>
                <a:lnTo>
                  <a:pt x="40" y="76"/>
                </a:lnTo>
                <a:lnTo>
                  <a:pt x="54" y="80"/>
                </a:lnTo>
                <a:lnTo>
                  <a:pt x="59" y="80"/>
                </a:lnTo>
                <a:lnTo>
                  <a:pt x="58" y="75"/>
                </a:lnTo>
                <a:lnTo>
                  <a:pt x="49" y="68"/>
                </a:lnTo>
                <a:lnTo>
                  <a:pt x="28" y="45"/>
                </a:lnTo>
                <a:lnTo>
                  <a:pt x="11" y="16"/>
                </a:lnTo>
                <a:lnTo>
                  <a:pt x="5" y="3"/>
                </a:lnTo>
                <a:lnTo>
                  <a:pt x="1" y="0"/>
                </a:lnTo>
                <a:lnTo>
                  <a:pt x="0" y="8"/>
                </a:lnTo>
                <a:lnTo>
                  <a:pt x="2" y="2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306" name="Freeform 153"/>
          <p:cNvSpPr>
            <a:spLocks/>
          </p:cNvSpPr>
          <p:nvPr/>
        </p:nvSpPr>
        <p:spPr bwMode="auto">
          <a:xfrm>
            <a:off x="5991226" y="1555750"/>
            <a:ext cx="4763" cy="12700"/>
          </a:xfrm>
          <a:custGeom>
            <a:avLst/>
            <a:gdLst>
              <a:gd name="T0" fmla="*/ 0 w 18"/>
              <a:gd name="T1" fmla="*/ 29 h 51"/>
              <a:gd name="T2" fmla="*/ 1 w 18"/>
              <a:gd name="T3" fmla="*/ 43 h 51"/>
              <a:gd name="T4" fmla="*/ 5 w 18"/>
              <a:gd name="T5" fmla="*/ 51 h 51"/>
              <a:gd name="T6" fmla="*/ 9 w 18"/>
              <a:gd name="T7" fmla="*/ 51 h 51"/>
              <a:gd name="T8" fmla="*/ 14 w 18"/>
              <a:gd name="T9" fmla="*/ 42 h 51"/>
              <a:gd name="T10" fmla="*/ 18 w 18"/>
              <a:gd name="T11" fmla="*/ 18 h 51"/>
              <a:gd name="T12" fmla="*/ 11 w 18"/>
              <a:gd name="T13" fmla="*/ 0 h 51"/>
              <a:gd name="T14" fmla="*/ 2 w 18"/>
              <a:gd name="T15" fmla="*/ 2 h 51"/>
              <a:gd name="T16" fmla="*/ 0 w 18"/>
              <a:gd name="T17" fmla="*/ 29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" h="51">
                <a:moveTo>
                  <a:pt x="0" y="29"/>
                </a:moveTo>
                <a:lnTo>
                  <a:pt x="1" y="43"/>
                </a:lnTo>
                <a:lnTo>
                  <a:pt x="5" y="51"/>
                </a:lnTo>
                <a:lnTo>
                  <a:pt x="9" y="51"/>
                </a:lnTo>
                <a:lnTo>
                  <a:pt x="14" y="42"/>
                </a:lnTo>
                <a:lnTo>
                  <a:pt x="18" y="18"/>
                </a:lnTo>
                <a:lnTo>
                  <a:pt x="11" y="0"/>
                </a:lnTo>
                <a:lnTo>
                  <a:pt x="2" y="2"/>
                </a:lnTo>
                <a:lnTo>
                  <a:pt x="0" y="2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307" name="Freeform 154"/>
          <p:cNvSpPr>
            <a:spLocks/>
          </p:cNvSpPr>
          <p:nvPr/>
        </p:nvSpPr>
        <p:spPr bwMode="auto">
          <a:xfrm>
            <a:off x="7872413" y="1565275"/>
            <a:ext cx="9525" cy="12700"/>
          </a:xfrm>
          <a:custGeom>
            <a:avLst/>
            <a:gdLst>
              <a:gd name="T0" fmla="*/ 8 w 36"/>
              <a:gd name="T1" fmla="*/ 26 h 53"/>
              <a:gd name="T2" fmla="*/ 21 w 36"/>
              <a:gd name="T3" fmla="*/ 50 h 53"/>
              <a:gd name="T4" fmla="*/ 35 w 36"/>
              <a:gd name="T5" fmla="*/ 53 h 53"/>
              <a:gd name="T6" fmla="*/ 36 w 36"/>
              <a:gd name="T7" fmla="*/ 36 h 53"/>
              <a:gd name="T8" fmla="*/ 19 w 36"/>
              <a:gd name="T9" fmla="*/ 12 h 53"/>
              <a:gd name="T10" fmla="*/ 7 w 36"/>
              <a:gd name="T11" fmla="*/ 1 h 53"/>
              <a:gd name="T12" fmla="*/ 0 w 36"/>
              <a:gd name="T13" fmla="*/ 0 h 53"/>
              <a:gd name="T14" fmla="*/ 1 w 36"/>
              <a:gd name="T15" fmla="*/ 8 h 53"/>
              <a:gd name="T16" fmla="*/ 8 w 36"/>
              <a:gd name="T17" fmla="*/ 26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6" h="53">
                <a:moveTo>
                  <a:pt x="8" y="26"/>
                </a:moveTo>
                <a:lnTo>
                  <a:pt x="21" y="50"/>
                </a:lnTo>
                <a:lnTo>
                  <a:pt x="35" y="53"/>
                </a:lnTo>
                <a:lnTo>
                  <a:pt x="36" y="36"/>
                </a:lnTo>
                <a:lnTo>
                  <a:pt x="19" y="12"/>
                </a:lnTo>
                <a:lnTo>
                  <a:pt x="7" y="1"/>
                </a:lnTo>
                <a:lnTo>
                  <a:pt x="0" y="0"/>
                </a:lnTo>
                <a:lnTo>
                  <a:pt x="1" y="8"/>
                </a:lnTo>
                <a:lnTo>
                  <a:pt x="8" y="2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308" name="Freeform 155"/>
          <p:cNvSpPr>
            <a:spLocks/>
          </p:cNvSpPr>
          <p:nvPr/>
        </p:nvSpPr>
        <p:spPr bwMode="auto">
          <a:xfrm>
            <a:off x="6127751" y="1571625"/>
            <a:ext cx="34925" cy="38100"/>
          </a:xfrm>
          <a:custGeom>
            <a:avLst/>
            <a:gdLst>
              <a:gd name="T0" fmla="*/ 0 w 150"/>
              <a:gd name="T1" fmla="*/ 12 h 168"/>
              <a:gd name="T2" fmla="*/ 10 w 150"/>
              <a:gd name="T3" fmla="*/ 27 h 168"/>
              <a:gd name="T4" fmla="*/ 34 w 150"/>
              <a:gd name="T5" fmla="*/ 34 h 168"/>
              <a:gd name="T6" fmla="*/ 57 w 150"/>
              <a:gd name="T7" fmla="*/ 46 h 168"/>
              <a:gd name="T8" fmla="*/ 67 w 150"/>
              <a:gd name="T9" fmla="*/ 74 h 168"/>
              <a:gd name="T10" fmla="*/ 92 w 150"/>
              <a:gd name="T11" fmla="*/ 138 h 168"/>
              <a:gd name="T12" fmla="*/ 146 w 150"/>
              <a:gd name="T13" fmla="*/ 168 h 168"/>
              <a:gd name="T14" fmla="*/ 150 w 150"/>
              <a:gd name="T15" fmla="*/ 161 h 168"/>
              <a:gd name="T16" fmla="*/ 130 w 150"/>
              <a:gd name="T17" fmla="*/ 143 h 168"/>
              <a:gd name="T18" fmla="*/ 102 w 150"/>
              <a:gd name="T19" fmla="*/ 115 h 168"/>
              <a:gd name="T20" fmla="*/ 90 w 150"/>
              <a:gd name="T21" fmla="*/ 79 h 168"/>
              <a:gd name="T22" fmla="*/ 76 w 150"/>
              <a:gd name="T23" fmla="*/ 41 h 168"/>
              <a:gd name="T24" fmla="*/ 45 w 150"/>
              <a:gd name="T25" fmla="*/ 12 h 168"/>
              <a:gd name="T26" fmla="*/ 12 w 150"/>
              <a:gd name="T27" fmla="*/ 0 h 168"/>
              <a:gd name="T28" fmla="*/ 0 w 150"/>
              <a:gd name="T29" fmla="*/ 12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50" h="168">
                <a:moveTo>
                  <a:pt x="0" y="12"/>
                </a:moveTo>
                <a:lnTo>
                  <a:pt x="10" y="27"/>
                </a:lnTo>
                <a:lnTo>
                  <a:pt x="34" y="34"/>
                </a:lnTo>
                <a:lnTo>
                  <a:pt x="57" y="46"/>
                </a:lnTo>
                <a:lnTo>
                  <a:pt x="67" y="74"/>
                </a:lnTo>
                <a:lnTo>
                  <a:pt x="92" y="138"/>
                </a:lnTo>
                <a:lnTo>
                  <a:pt x="146" y="168"/>
                </a:lnTo>
                <a:lnTo>
                  <a:pt x="150" y="161"/>
                </a:lnTo>
                <a:lnTo>
                  <a:pt x="130" y="143"/>
                </a:lnTo>
                <a:lnTo>
                  <a:pt x="102" y="115"/>
                </a:lnTo>
                <a:lnTo>
                  <a:pt x="90" y="79"/>
                </a:lnTo>
                <a:lnTo>
                  <a:pt x="76" y="41"/>
                </a:lnTo>
                <a:lnTo>
                  <a:pt x="45" y="12"/>
                </a:lnTo>
                <a:lnTo>
                  <a:pt x="12" y="0"/>
                </a:lnTo>
                <a:lnTo>
                  <a:pt x="0" y="1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309" name="Freeform 156"/>
          <p:cNvSpPr>
            <a:spLocks/>
          </p:cNvSpPr>
          <p:nvPr/>
        </p:nvSpPr>
        <p:spPr bwMode="auto">
          <a:xfrm>
            <a:off x="6211888" y="1574800"/>
            <a:ext cx="65088" cy="60325"/>
          </a:xfrm>
          <a:custGeom>
            <a:avLst/>
            <a:gdLst>
              <a:gd name="T0" fmla="*/ 3 w 292"/>
              <a:gd name="T1" fmla="*/ 24 h 265"/>
              <a:gd name="T2" fmla="*/ 30 w 292"/>
              <a:gd name="T3" fmla="*/ 90 h 265"/>
              <a:gd name="T4" fmla="*/ 79 w 292"/>
              <a:gd name="T5" fmla="*/ 169 h 265"/>
              <a:gd name="T6" fmla="*/ 143 w 292"/>
              <a:gd name="T7" fmla="*/ 242 h 265"/>
              <a:gd name="T8" fmla="*/ 216 w 292"/>
              <a:gd name="T9" fmla="*/ 263 h 265"/>
              <a:gd name="T10" fmla="*/ 292 w 292"/>
              <a:gd name="T11" fmla="*/ 265 h 265"/>
              <a:gd name="T12" fmla="*/ 220 w 292"/>
              <a:gd name="T13" fmla="*/ 252 h 265"/>
              <a:gd name="T14" fmla="*/ 115 w 292"/>
              <a:gd name="T15" fmla="*/ 189 h 265"/>
              <a:gd name="T16" fmla="*/ 26 w 292"/>
              <a:gd name="T17" fmla="*/ 44 h 265"/>
              <a:gd name="T18" fmla="*/ 11 w 292"/>
              <a:gd name="T19" fmla="*/ 14 h 265"/>
              <a:gd name="T20" fmla="*/ 2 w 292"/>
              <a:gd name="T21" fmla="*/ 0 h 265"/>
              <a:gd name="T22" fmla="*/ 0 w 292"/>
              <a:gd name="T23" fmla="*/ 4 h 265"/>
              <a:gd name="T24" fmla="*/ 3 w 292"/>
              <a:gd name="T25" fmla="*/ 24 h 2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92" h="265">
                <a:moveTo>
                  <a:pt x="3" y="24"/>
                </a:moveTo>
                <a:lnTo>
                  <a:pt x="30" y="90"/>
                </a:lnTo>
                <a:lnTo>
                  <a:pt x="79" y="169"/>
                </a:lnTo>
                <a:lnTo>
                  <a:pt x="143" y="242"/>
                </a:lnTo>
                <a:lnTo>
                  <a:pt x="216" y="263"/>
                </a:lnTo>
                <a:lnTo>
                  <a:pt x="292" y="265"/>
                </a:lnTo>
                <a:lnTo>
                  <a:pt x="220" y="252"/>
                </a:lnTo>
                <a:lnTo>
                  <a:pt x="115" y="189"/>
                </a:lnTo>
                <a:lnTo>
                  <a:pt x="26" y="44"/>
                </a:lnTo>
                <a:lnTo>
                  <a:pt x="11" y="14"/>
                </a:lnTo>
                <a:lnTo>
                  <a:pt x="2" y="0"/>
                </a:lnTo>
                <a:lnTo>
                  <a:pt x="0" y="4"/>
                </a:lnTo>
                <a:lnTo>
                  <a:pt x="3" y="2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310" name="Freeform 157"/>
          <p:cNvSpPr>
            <a:spLocks/>
          </p:cNvSpPr>
          <p:nvPr/>
        </p:nvSpPr>
        <p:spPr bwMode="auto">
          <a:xfrm>
            <a:off x="7953376" y="1581150"/>
            <a:ext cx="4763" cy="12700"/>
          </a:xfrm>
          <a:custGeom>
            <a:avLst/>
            <a:gdLst>
              <a:gd name="T0" fmla="*/ 0 w 18"/>
              <a:gd name="T1" fmla="*/ 29 h 51"/>
              <a:gd name="T2" fmla="*/ 1 w 18"/>
              <a:gd name="T3" fmla="*/ 43 h 51"/>
              <a:gd name="T4" fmla="*/ 5 w 18"/>
              <a:gd name="T5" fmla="*/ 51 h 51"/>
              <a:gd name="T6" fmla="*/ 9 w 18"/>
              <a:gd name="T7" fmla="*/ 51 h 51"/>
              <a:gd name="T8" fmla="*/ 14 w 18"/>
              <a:gd name="T9" fmla="*/ 42 h 51"/>
              <a:gd name="T10" fmla="*/ 18 w 18"/>
              <a:gd name="T11" fmla="*/ 17 h 51"/>
              <a:gd name="T12" fmla="*/ 11 w 18"/>
              <a:gd name="T13" fmla="*/ 0 h 51"/>
              <a:gd name="T14" fmla="*/ 2 w 18"/>
              <a:gd name="T15" fmla="*/ 2 h 51"/>
              <a:gd name="T16" fmla="*/ 0 w 18"/>
              <a:gd name="T17" fmla="*/ 29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" h="51">
                <a:moveTo>
                  <a:pt x="0" y="29"/>
                </a:moveTo>
                <a:lnTo>
                  <a:pt x="1" y="43"/>
                </a:lnTo>
                <a:lnTo>
                  <a:pt x="5" y="51"/>
                </a:lnTo>
                <a:lnTo>
                  <a:pt x="9" y="51"/>
                </a:lnTo>
                <a:lnTo>
                  <a:pt x="14" y="42"/>
                </a:lnTo>
                <a:lnTo>
                  <a:pt x="18" y="17"/>
                </a:lnTo>
                <a:lnTo>
                  <a:pt x="11" y="0"/>
                </a:lnTo>
                <a:lnTo>
                  <a:pt x="2" y="2"/>
                </a:lnTo>
                <a:lnTo>
                  <a:pt x="0" y="2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311" name="Freeform 158"/>
          <p:cNvSpPr>
            <a:spLocks/>
          </p:cNvSpPr>
          <p:nvPr/>
        </p:nvSpPr>
        <p:spPr bwMode="auto">
          <a:xfrm>
            <a:off x="6584951" y="1585913"/>
            <a:ext cx="7938" cy="23813"/>
          </a:xfrm>
          <a:custGeom>
            <a:avLst/>
            <a:gdLst>
              <a:gd name="T0" fmla="*/ 23 w 35"/>
              <a:gd name="T1" fmla="*/ 15 h 111"/>
              <a:gd name="T2" fmla="*/ 17 w 35"/>
              <a:gd name="T3" fmla="*/ 45 h 111"/>
              <a:gd name="T4" fmla="*/ 7 w 35"/>
              <a:gd name="T5" fmla="*/ 82 h 111"/>
              <a:gd name="T6" fmla="*/ 1 w 35"/>
              <a:gd name="T7" fmla="*/ 103 h 111"/>
              <a:gd name="T8" fmla="*/ 0 w 35"/>
              <a:gd name="T9" fmla="*/ 111 h 111"/>
              <a:gd name="T10" fmla="*/ 7 w 35"/>
              <a:gd name="T11" fmla="*/ 103 h 111"/>
              <a:gd name="T12" fmla="*/ 20 w 35"/>
              <a:gd name="T13" fmla="*/ 82 h 111"/>
              <a:gd name="T14" fmla="*/ 35 w 35"/>
              <a:gd name="T15" fmla="*/ 46 h 111"/>
              <a:gd name="T16" fmla="*/ 34 w 35"/>
              <a:gd name="T17" fmla="*/ 15 h 111"/>
              <a:gd name="T18" fmla="*/ 29 w 35"/>
              <a:gd name="T19" fmla="*/ 4 h 111"/>
              <a:gd name="T20" fmla="*/ 26 w 35"/>
              <a:gd name="T21" fmla="*/ 0 h 111"/>
              <a:gd name="T22" fmla="*/ 24 w 35"/>
              <a:gd name="T23" fmla="*/ 4 h 111"/>
              <a:gd name="T24" fmla="*/ 23 w 35"/>
              <a:gd name="T25" fmla="*/ 15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5" h="111">
                <a:moveTo>
                  <a:pt x="23" y="15"/>
                </a:moveTo>
                <a:lnTo>
                  <a:pt x="17" y="45"/>
                </a:lnTo>
                <a:lnTo>
                  <a:pt x="7" y="82"/>
                </a:lnTo>
                <a:lnTo>
                  <a:pt x="1" y="103"/>
                </a:lnTo>
                <a:lnTo>
                  <a:pt x="0" y="111"/>
                </a:lnTo>
                <a:lnTo>
                  <a:pt x="7" y="103"/>
                </a:lnTo>
                <a:lnTo>
                  <a:pt x="20" y="82"/>
                </a:lnTo>
                <a:lnTo>
                  <a:pt x="35" y="46"/>
                </a:lnTo>
                <a:lnTo>
                  <a:pt x="34" y="15"/>
                </a:lnTo>
                <a:lnTo>
                  <a:pt x="29" y="4"/>
                </a:lnTo>
                <a:lnTo>
                  <a:pt x="26" y="0"/>
                </a:lnTo>
                <a:lnTo>
                  <a:pt x="24" y="4"/>
                </a:lnTo>
                <a:lnTo>
                  <a:pt x="23" y="1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312" name="Freeform 159"/>
          <p:cNvSpPr>
            <a:spLocks/>
          </p:cNvSpPr>
          <p:nvPr/>
        </p:nvSpPr>
        <p:spPr bwMode="auto">
          <a:xfrm>
            <a:off x="5997576" y="1590675"/>
            <a:ext cx="17463" cy="19050"/>
          </a:xfrm>
          <a:custGeom>
            <a:avLst/>
            <a:gdLst>
              <a:gd name="T0" fmla="*/ 29 w 80"/>
              <a:gd name="T1" fmla="*/ 44 h 89"/>
              <a:gd name="T2" fmla="*/ 60 w 80"/>
              <a:gd name="T3" fmla="*/ 76 h 89"/>
              <a:gd name="T4" fmla="*/ 80 w 80"/>
              <a:gd name="T5" fmla="*/ 89 h 89"/>
              <a:gd name="T6" fmla="*/ 77 w 80"/>
              <a:gd name="T7" fmla="*/ 76 h 89"/>
              <a:gd name="T8" fmla="*/ 51 w 80"/>
              <a:gd name="T9" fmla="*/ 44 h 89"/>
              <a:gd name="T10" fmla="*/ 20 w 80"/>
              <a:gd name="T11" fmla="*/ 13 h 89"/>
              <a:gd name="T12" fmla="*/ 0 w 80"/>
              <a:gd name="T13" fmla="*/ 0 h 89"/>
              <a:gd name="T14" fmla="*/ 3 w 80"/>
              <a:gd name="T15" fmla="*/ 13 h 89"/>
              <a:gd name="T16" fmla="*/ 29 w 80"/>
              <a:gd name="T17" fmla="*/ 44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0" h="89">
                <a:moveTo>
                  <a:pt x="29" y="44"/>
                </a:moveTo>
                <a:lnTo>
                  <a:pt x="60" y="76"/>
                </a:lnTo>
                <a:lnTo>
                  <a:pt x="80" y="89"/>
                </a:lnTo>
                <a:lnTo>
                  <a:pt x="77" y="76"/>
                </a:lnTo>
                <a:lnTo>
                  <a:pt x="51" y="44"/>
                </a:lnTo>
                <a:lnTo>
                  <a:pt x="20" y="13"/>
                </a:lnTo>
                <a:lnTo>
                  <a:pt x="0" y="0"/>
                </a:lnTo>
                <a:lnTo>
                  <a:pt x="3" y="13"/>
                </a:lnTo>
                <a:lnTo>
                  <a:pt x="29" y="4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313" name="Freeform 160"/>
          <p:cNvSpPr>
            <a:spLocks/>
          </p:cNvSpPr>
          <p:nvPr/>
        </p:nvSpPr>
        <p:spPr bwMode="auto">
          <a:xfrm>
            <a:off x="7629526" y="1601788"/>
            <a:ext cx="3175" cy="11113"/>
          </a:xfrm>
          <a:custGeom>
            <a:avLst/>
            <a:gdLst>
              <a:gd name="T0" fmla="*/ 0 w 18"/>
              <a:gd name="T1" fmla="*/ 29 h 51"/>
              <a:gd name="T2" fmla="*/ 1 w 18"/>
              <a:gd name="T3" fmla="*/ 44 h 51"/>
              <a:gd name="T4" fmla="*/ 4 w 18"/>
              <a:gd name="T5" fmla="*/ 51 h 51"/>
              <a:gd name="T6" fmla="*/ 9 w 18"/>
              <a:gd name="T7" fmla="*/ 51 h 51"/>
              <a:gd name="T8" fmla="*/ 13 w 18"/>
              <a:gd name="T9" fmla="*/ 42 h 51"/>
              <a:gd name="T10" fmla="*/ 18 w 18"/>
              <a:gd name="T11" fmla="*/ 18 h 51"/>
              <a:gd name="T12" fmla="*/ 11 w 18"/>
              <a:gd name="T13" fmla="*/ 0 h 51"/>
              <a:gd name="T14" fmla="*/ 2 w 18"/>
              <a:gd name="T15" fmla="*/ 2 h 51"/>
              <a:gd name="T16" fmla="*/ 0 w 18"/>
              <a:gd name="T17" fmla="*/ 29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" h="51">
                <a:moveTo>
                  <a:pt x="0" y="29"/>
                </a:moveTo>
                <a:lnTo>
                  <a:pt x="1" y="44"/>
                </a:lnTo>
                <a:lnTo>
                  <a:pt x="4" y="51"/>
                </a:lnTo>
                <a:lnTo>
                  <a:pt x="9" y="51"/>
                </a:lnTo>
                <a:lnTo>
                  <a:pt x="13" y="42"/>
                </a:lnTo>
                <a:lnTo>
                  <a:pt x="18" y="18"/>
                </a:lnTo>
                <a:lnTo>
                  <a:pt x="11" y="0"/>
                </a:lnTo>
                <a:lnTo>
                  <a:pt x="2" y="2"/>
                </a:lnTo>
                <a:lnTo>
                  <a:pt x="0" y="2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314" name="Freeform 161"/>
          <p:cNvSpPr>
            <a:spLocks/>
          </p:cNvSpPr>
          <p:nvPr/>
        </p:nvSpPr>
        <p:spPr bwMode="auto">
          <a:xfrm>
            <a:off x="7959726" y="1601788"/>
            <a:ext cx="3175" cy="15875"/>
          </a:xfrm>
          <a:custGeom>
            <a:avLst/>
            <a:gdLst>
              <a:gd name="T0" fmla="*/ 0 w 14"/>
              <a:gd name="T1" fmla="*/ 35 h 69"/>
              <a:gd name="T2" fmla="*/ 1 w 14"/>
              <a:gd name="T3" fmla="*/ 55 h 69"/>
              <a:gd name="T4" fmla="*/ 3 w 14"/>
              <a:gd name="T5" fmla="*/ 66 h 69"/>
              <a:gd name="T6" fmla="*/ 7 w 14"/>
              <a:gd name="T7" fmla="*/ 69 h 69"/>
              <a:gd name="T8" fmla="*/ 11 w 14"/>
              <a:gd name="T9" fmla="*/ 62 h 69"/>
              <a:gd name="T10" fmla="*/ 14 w 14"/>
              <a:gd name="T11" fmla="*/ 35 h 69"/>
              <a:gd name="T12" fmla="*/ 11 w 14"/>
              <a:gd name="T13" fmla="*/ 6 h 69"/>
              <a:gd name="T14" fmla="*/ 7 w 14"/>
              <a:gd name="T15" fmla="*/ 0 h 69"/>
              <a:gd name="T16" fmla="*/ 3 w 14"/>
              <a:gd name="T17" fmla="*/ 4 h 69"/>
              <a:gd name="T18" fmla="*/ 1 w 14"/>
              <a:gd name="T19" fmla="*/ 15 h 69"/>
              <a:gd name="T20" fmla="*/ 0 w 14"/>
              <a:gd name="T21" fmla="*/ 35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4" h="69">
                <a:moveTo>
                  <a:pt x="0" y="35"/>
                </a:moveTo>
                <a:lnTo>
                  <a:pt x="1" y="55"/>
                </a:lnTo>
                <a:lnTo>
                  <a:pt x="3" y="66"/>
                </a:lnTo>
                <a:lnTo>
                  <a:pt x="7" y="69"/>
                </a:lnTo>
                <a:lnTo>
                  <a:pt x="11" y="62"/>
                </a:lnTo>
                <a:lnTo>
                  <a:pt x="14" y="35"/>
                </a:lnTo>
                <a:lnTo>
                  <a:pt x="11" y="6"/>
                </a:lnTo>
                <a:lnTo>
                  <a:pt x="7" y="0"/>
                </a:lnTo>
                <a:lnTo>
                  <a:pt x="3" y="4"/>
                </a:lnTo>
                <a:lnTo>
                  <a:pt x="1" y="15"/>
                </a:lnTo>
                <a:lnTo>
                  <a:pt x="0" y="3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315" name="Freeform 162"/>
          <p:cNvSpPr>
            <a:spLocks/>
          </p:cNvSpPr>
          <p:nvPr/>
        </p:nvSpPr>
        <p:spPr bwMode="auto">
          <a:xfrm>
            <a:off x="6070601" y="1604963"/>
            <a:ext cx="11113" cy="12700"/>
          </a:xfrm>
          <a:custGeom>
            <a:avLst/>
            <a:gdLst>
              <a:gd name="T0" fmla="*/ 13 w 51"/>
              <a:gd name="T1" fmla="*/ 31 h 56"/>
              <a:gd name="T2" fmla="*/ 36 w 51"/>
              <a:gd name="T3" fmla="*/ 51 h 56"/>
              <a:gd name="T4" fmla="*/ 51 w 51"/>
              <a:gd name="T5" fmla="*/ 56 h 56"/>
              <a:gd name="T6" fmla="*/ 41 w 51"/>
              <a:gd name="T7" fmla="*/ 23 h 56"/>
              <a:gd name="T8" fmla="*/ 6 w 51"/>
              <a:gd name="T9" fmla="*/ 0 h 56"/>
              <a:gd name="T10" fmla="*/ 0 w 51"/>
              <a:gd name="T11" fmla="*/ 9 h 56"/>
              <a:gd name="T12" fmla="*/ 13 w 51"/>
              <a:gd name="T13" fmla="*/ 31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1" h="56">
                <a:moveTo>
                  <a:pt x="13" y="31"/>
                </a:moveTo>
                <a:lnTo>
                  <a:pt x="36" y="51"/>
                </a:lnTo>
                <a:lnTo>
                  <a:pt x="51" y="56"/>
                </a:lnTo>
                <a:lnTo>
                  <a:pt x="41" y="23"/>
                </a:lnTo>
                <a:lnTo>
                  <a:pt x="6" y="0"/>
                </a:lnTo>
                <a:lnTo>
                  <a:pt x="0" y="9"/>
                </a:lnTo>
                <a:lnTo>
                  <a:pt x="13" y="3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316" name="Freeform 163"/>
          <p:cNvSpPr>
            <a:spLocks/>
          </p:cNvSpPr>
          <p:nvPr/>
        </p:nvSpPr>
        <p:spPr bwMode="auto">
          <a:xfrm>
            <a:off x="6569076" y="1617663"/>
            <a:ext cx="14288" cy="26988"/>
          </a:xfrm>
          <a:custGeom>
            <a:avLst/>
            <a:gdLst>
              <a:gd name="T0" fmla="*/ 25 w 58"/>
              <a:gd name="T1" fmla="*/ 47 h 120"/>
              <a:gd name="T2" fmla="*/ 5 w 58"/>
              <a:gd name="T3" fmla="*/ 96 h 120"/>
              <a:gd name="T4" fmla="*/ 0 w 58"/>
              <a:gd name="T5" fmla="*/ 120 h 120"/>
              <a:gd name="T6" fmla="*/ 10 w 58"/>
              <a:gd name="T7" fmla="*/ 113 h 120"/>
              <a:gd name="T8" fmla="*/ 34 w 58"/>
              <a:gd name="T9" fmla="*/ 74 h 120"/>
              <a:gd name="T10" fmla="*/ 56 w 58"/>
              <a:gd name="T11" fmla="*/ 26 h 120"/>
              <a:gd name="T12" fmla="*/ 58 w 58"/>
              <a:gd name="T13" fmla="*/ 0 h 120"/>
              <a:gd name="T14" fmla="*/ 45 w 58"/>
              <a:gd name="T15" fmla="*/ 10 h 120"/>
              <a:gd name="T16" fmla="*/ 25 w 58"/>
              <a:gd name="T17" fmla="*/ 47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8" h="120">
                <a:moveTo>
                  <a:pt x="25" y="47"/>
                </a:moveTo>
                <a:lnTo>
                  <a:pt x="5" y="96"/>
                </a:lnTo>
                <a:lnTo>
                  <a:pt x="0" y="120"/>
                </a:lnTo>
                <a:lnTo>
                  <a:pt x="10" y="113"/>
                </a:lnTo>
                <a:lnTo>
                  <a:pt x="34" y="74"/>
                </a:lnTo>
                <a:lnTo>
                  <a:pt x="56" y="26"/>
                </a:lnTo>
                <a:lnTo>
                  <a:pt x="58" y="0"/>
                </a:lnTo>
                <a:lnTo>
                  <a:pt x="45" y="10"/>
                </a:lnTo>
                <a:lnTo>
                  <a:pt x="25" y="4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317" name="Freeform 164"/>
          <p:cNvSpPr>
            <a:spLocks/>
          </p:cNvSpPr>
          <p:nvPr/>
        </p:nvSpPr>
        <p:spPr bwMode="auto">
          <a:xfrm>
            <a:off x="7623176" y="1622425"/>
            <a:ext cx="4763" cy="11113"/>
          </a:xfrm>
          <a:custGeom>
            <a:avLst/>
            <a:gdLst>
              <a:gd name="T0" fmla="*/ 0 w 18"/>
              <a:gd name="T1" fmla="*/ 30 h 52"/>
              <a:gd name="T2" fmla="*/ 2 w 18"/>
              <a:gd name="T3" fmla="*/ 44 h 52"/>
              <a:gd name="T4" fmla="*/ 5 w 18"/>
              <a:gd name="T5" fmla="*/ 52 h 52"/>
              <a:gd name="T6" fmla="*/ 9 w 18"/>
              <a:gd name="T7" fmla="*/ 52 h 52"/>
              <a:gd name="T8" fmla="*/ 14 w 18"/>
              <a:gd name="T9" fmla="*/ 43 h 52"/>
              <a:gd name="T10" fmla="*/ 18 w 18"/>
              <a:gd name="T11" fmla="*/ 18 h 52"/>
              <a:gd name="T12" fmla="*/ 12 w 18"/>
              <a:gd name="T13" fmla="*/ 0 h 52"/>
              <a:gd name="T14" fmla="*/ 3 w 18"/>
              <a:gd name="T15" fmla="*/ 3 h 52"/>
              <a:gd name="T16" fmla="*/ 0 w 18"/>
              <a:gd name="T17" fmla="*/ 30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" h="52">
                <a:moveTo>
                  <a:pt x="0" y="30"/>
                </a:moveTo>
                <a:lnTo>
                  <a:pt x="2" y="44"/>
                </a:lnTo>
                <a:lnTo>
                  <a:pt x="5" y="52"/>
                </a:lnTo>
                <a:lnTo>
                  <a:pt x="9" y="52"/>
                </a:lnTo>
                <a:lnTo>
                  <a:pt x="14" y="43"/>
                </a:lnTo>
                <a:lnTo>
                  <a:pt x="18" y="18"/>
                </a:lnTo>
                <a:lnTo>
                  <a:pt x="12" y="0"/>
                </a:lnTo>
                <a:lnTo>
                  <a:pt x="3" y="3"/>
                </a:lnTo>
                <a:lnTo>
                  <a:pt x="0" y="3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318" name="Freeform 165"/>
          <p:cNvSpPr>
            <a:spLocks/>
          </p:cNvSpPr>
          <p:nvPr/>
        </p:nvSpPr>
        <p:spPr bwMode="auto">
          <a:xfrm>
            <a:off x="6011863" y="1655763"/>
            <a:ext cx="25400" cy="19050"/>
          </a:xfrm>
          <a:custGeom>
            <a:avLst/>
            <a:gdLst>
              <a:gd name="T0" fmla="*/ 0 w 112"/>
              <a:gd name="T1" fmla="*/ 0 h 85"/>
              <a:gd name="T2" fmla="*/ 17 w 112"/>
              <a:gd name="T3" fmla="*/ 25 h 85"/>
              <a:gd name="T4" fmla="*/ 56 w 112"/>
              <a:gd name="T5" fmla="*/ 56 h 85"/>
              <a:gd name="T6" fmla="*/ 96 w 112"/>
              <a:gd name="T7" fmla="*/ 79 h 85"/>
              <a:gd name="T8" fmla="*/ 112 w 112"/>
              <a:gd name="T9" fmla="*/ 85 h 85"/>
              <a:gd name="T10" fmla="*/ 96 w 112"/>
              <a:gd name="T11" fmla="*/ 66 h 85"/>
              <a:gd name="T12" fmla="*/ 56 w 112"/>
              <a:gd name="T13" fmla="*/ 29 h 85"/>
              <a:gd name="T14" fmla="*/ 17 w 112"/>
              <a:gd name="T15" fmla="*/ 0 h 85"/>
              <a:gd name="T16" fmla="*/ 0 w 112"/>
              <a:gd name="T17" fmla="*/ 0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2" h="85">
                <a:moveTo>
                  <a:pt x="0" y="0"/>
                </a:moveTo>
                <a:lnTo>
                  <a:pt x="17" y="25"/>
                </a:lnTo>
                <a:lnTo>
                  <a:pt x="56" y="56"/>
                </a:lnTo>
                <a:lnTo>
                  <a:pt x="96" y="79"/>
                </a:lnTo>
                <a:lnTo>
                  <a:pt x="112" y="85"/>
                </a:lnTo>
                <a:lnTo>
                  <a:pt x="96" y="66"/>
                </a:lnTo>
                <a:lnTo>
                  <a:pt x="56" y="29"/>
                </a:lnTo>
                <a:lnTo>
                  <a:pt x="17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319" name="Freeform 166"/>
          <p:cNvSpPr>
            <a:spLocks/>
          </p:cNvSpPr>
          <p:nvPr/>
        </p:nvSpPr>
        <p:spPr bwMode="auto">
          <a:xfrm>
            <a:off x="6453188" y="1658938"/>
            <a:ext cx="14288" cy="17463"/>
          </a:xfrm>
          <a:custGeom>
            <a:avLst/>
            <a:gdLst>
              <a:gd name="T0" fmla="*/ 19 w 60"/>
              <a:gd name="T1" fmla="*/ 38 h 75"/>
              <a:gd name="T2" fmla="*/ 4 w 60"/>
              <a:gd name="T3" fmla="*/ 64 h 75"/>
              <a:gd name="T4" fmla="*/ 0 w 60"/>
              <a:gd name="T5" fmla="*/ 75 h 75"/>
              <a:gd name="T6" fmla="*/ 9 w 60"/>
              <a:gd name="T7" fmla="*/ 69 h 75"/>
              <a:gd name="T8" fmla="*/ 31 w 60"/>
              <a:gd name="T9" fmla="*/ 49 h 75"/>
              <a:gd name="T10" fmla="*/ 56 w 60"/>
              <a:gd name="T11" fmla="*/ 18 h 75"/>
              <a:gd name="T12" fmla="*/ 60 w 60"/>
              <a:gd name="T13" fmla="*/ 0 h 75"/>
              <a:gd name="T14" fmla="*/ 43 w 60"/>
              <a:gd name="T15" fmla="*/ 6 h 75"/>
              <a:gd name="T16" fmla="*/ 19 w 60"/>
              <a:gd name="T17" fmla="*/ 38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0" h="75">
                <a:moveTo>
                  <a:pt x="19" y="38"/>
                </a:moveTo>
                <a:lnTo>
                  <a:pt x="4" y="64"/>
                </a:lnTo>
                <a:lnTo>
                  <a:pt x="0" y="75"/>
                </a:lnTo>
                <a:lnTo>
                  <a:pt x="9" y="69"/>
                </a:lnTo>
                <a:lnTo>
                  <a:pt x="31" y="49"/>
                </a:lnTo>
                <a:lnTo>
                  <a:pt x="56" y="18"/>
                </a:lnTo>
                <a:lnTo>
                  <a:pt x="60" y="0"/>
                </a:lnTo>
                <a:lnTo>
                  <a:pt x="43" y="6"/>
                </a:lnTo>
                <a:lnTo>
                  <a:pt x="19" y="3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320" name="Freeform 167"/>
          <p:cNvSpPr>
            <a:spLocks/>
          </p:cNvSpPr>
          <p:nvPr/>
        </p:nvSpPr>
        <p:spPr bwMode="auto">
          <a:xfrm>
            <a:off x="7589838" y="1668463"/>
            <a:ext cx="22225" cy="42863"/>
          </a:xfrm>
          <a:custGeom>
            <a:avLst/>
            <a:gdLst>
              <a:gd name="T0" fmla="*/ 38 w 96"/>
              <a:gd name="T1" fmla="*/ 92 h 192"/>
              <a:gd name="T2" fmla="*/ 7 w 96"/>
              <a:gd name="T3" fmla="*/ 163 h 192"/>
              <a:gd name="T4" fmla="*/ 0 w 96"/>
              <a:gd name="T5" fmla="*/ 192 h 192"/>
              <a:gd name="T6" fmla="*/ 57 w 96"/>
              <a:gd name="T7" fmla="*/ 101 h 192"/>
              <a:gd name="T8" fmla="*/ 96 w 96"/>
              <a:gd name="T9" fmla="*/ 0 h 192"/>
              <a:gd name="T10" fmla="*/ 75 w 96"/>
              <a:gd name="T11" fmla="*/ 24 h 192"/>
              <a:gd name="T12" fmla="*/ 38 w 96"/>
              <a:gd name="T13" fmla="*/ 92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6" h="192">
                <a:moveTo>
                  <a:pt x="38" y="92"/>
                </a:moveTo>
                <a:lnTo>
                  <a:pt x="7" y="163"/>
                </a:lnTo>
                <a:lnTo>
                  <a:pt x="0" y="192"/>
                </a:lnTo>
                <a:lnTo>
                  <a:pt x="57" y="101"/>
                </a:lnTo>
                <a:lnTo>
                  <a:pt x="96" y="0"/>
                </a:lnTo>
                <a:lnTo>
                  <a:pt x="75" y="24"/>
                </a:lnTo>
                <a:lnTo>
                  <a:pt x="38" y="9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321" name="Freeform 168"/>
          <p:cNvSpPr>
            <a:spLocks/>
          </p:cNvSpPr>
          <p:nvPr/>
        </p:nvSpPr>
        <p:spPr bwMode="auto">
          <a:xfrm>
            <a:off x="7888288" y="1668463"/>
            <a:ext cx="12700" cy="12700"/>
          </a:xfrm>
          <a:custGeom>
            <a:avLst/>
            <a:gdLst>
              <a:gd name="T0" fmla="*/ 4 w 60"/>
              <a:gd name="T1" fmla="*/ 12 h 53"/>
              <a:gd name="T2" fmla="*/ 0 w 60"/>
              <a:gd name="T3" fmla="*/ 22 h 53"/>
              <a:gd name="T4" fmla="*/ 0 w 60"/>
              <a:gd name="T5" fmla="*/ 26 h 53"/>
              <a:gd name="T6" fmla="*/ 4 w 60"/>
              <a:gd name="T7" fmla="*/ 27 h 53"/>
              <a:gd name="T8" fmla="*/ 13 w 60"/>
              <a:gd name="T9" fmla="*/ 23 h 53"/>
              <a:gd name="T10" fmla="*/ 32 w 60"/>
              <a:gd name="T11" fmla="*/ 22 h 53"/>
              <a:gd name="T12" fmla="*/ 47 w 60"/>
              <a:gd name="T13" fmla="*/ 36 h 53"/>
              <a:gd name="T14" fmla="*/ 52 w 60"/>
              <a:gd name="T15" fmla="*/ 47 h 53"/>
              <a:gd name="T16" fmla="*/ 57 w 60"/>
              <a:gd name="T17" fmla="*/ 53 h 53"/>
              <a:gd name="T18" fmla="*/ 59 w 60"/>
              <a:gd name="T19" fmla="*/ 50 h 53"/>
              <a:gd name="T20" fmla="*/ 60 w 60"/>
              <a:gd name="T21" fmla="*/ 38 h 53"/>
              <a:gd name="T22" fmla="*/ 41 w 60"/>
              <a:gd name="T23" fmla="*/ 0 h 53"/>
              <a:gd name="T24" fmla="*/ 4 w 60"/>
              <a:gd name="T25" fmla="*/ 12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0" h="53">
                <a:moveTo>
                  <a:pt x="4" y="12"/>
                </a:moveTo>
                <a:lnTo>
                  <a:pt x="0" y="22"/>
                </a:lnTo>
                <a:lnTo>
                  <a:pt x="0" y="26"/>
                </a:lnTo>
                <a:lnTo>
                  <a:pt x="4" y="27"/>
                </a:lnTo>
                <a:lnTo>
                  <a:pt x="13" y="23"/>
                </a:lnTo>
                <a:lnTo>
                  <a:pt x="32" y="22"/>
                </a:lnTo>
                <a:lnTo>
                  <a:pt x="47" y="36"/>
                </a:lnTo>
                <a:lnTo>
                  <a:pt x="52" y="47"/>
                </a:lnTo>
                <a:lnTo>
                  <a:pt x="57" y="53"/>
                </a:lnTo>
                <a:lnTo>
                  <a:pt x="59" y="50"/>
                </a:lnTo>
                <a:lnTo>
                  <a:pt x="60" y="38"/>
                </a:lnTo>
                <a:lnTo>
                  <a:pt x="41" y="0"/>
                </a:lnTo>
                <a:lnTo>
                  <a:pt x="4" y="1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322" name="Freeform 169"/>
          <p:cNvSpPr>
            <a:spLocks/>
          </p:cNvSpPr>
          <p:nvPr/>
        </p:nvSpPr>
        <p:spPr bwMode="auto">
          <a:xfrm>
            <a:off x="6205538" y="1671638"/>
            <a:ext cx="7938" cy="12700"/>
          </a:xfrm>
          <a:custGeom>
            <a:avLst/>
            <a:gdLst>
              <a:gd name="T0" fmla="*/ 8 w 36"/>
              <a:gd name="T1" fmla="*/ 25 h 52"/>
              <a:gd name="T2" fmla="*/ 21 w 36"/>
              <a:gd name="T3" fmla="*/ 50 h 52"/>
              <a:gd name="T4" fmla="*/ 35 w 36"/>
              <a:gd name="T5" fmla="*/ 52 h 52"/>
              <a:gd name="T6" fmla="*/ 36 w 36"/>
              <a:gd name="T7" fmla="*/ 35 h 52"/>
              <a:gd name="T8" fmla="*/ 19 w 36"/>
              <a:gd name="T9" fmla="*/ 12 h 52"/>
              <a:gd name="T10" fmla="*/ 7 w 36"/>
              <a:gd name="T11" fmla="*/ 1 h 52"/>
              <a:gd name="T12" fmla="*/ 0 w 36"/>
              <a:gd name="T13" fmla="*/ 0 h 52"/>
              <a:gd name="T14" fmla="*/ 1 w 36"/>
              <a:gd name="T15" fmla="*/ 7 h 52"/>
              <a:gd name="T16" fmla="*/ 8 w 36"/>
              <a:gd name="T17" fmla="*/ 25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6" h="52">
                <a:moveTo>
                  <a:pt x="8" y="25"/>
                </a:moveTo>
                <a:lnTo>
                  <a:pt x="21" y="50"/>
                </a:lnTo>
                <a:lnTo>
                  <a:pt x="35" y="52"/>
                </a:lnTo>
                <a:lnTo>
                  <a:pt x="36" y="35"/>
                </a:lnTo>
                <a:lnTo>
                  <a:pt x="19" y="12"/>
                </a:lnTo>
                <a:lnTo>
                  <a:pt x="7" y="1"/>
                </a:lnTo>
                <a:lnTo>
                  <a:pt x="0" y="0"/>
                </a:lnTo>
                <a:lnTo>
                  <a:pt x="1" y="7"/>
                </a:lnTo>
                <a:lnTo>
                  <a:pt x="8" y="2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323" name="Freeform 170"/>
          <p:cNvSpPr>
            <a:spLocks/>
          </p:cNvSpPr>
          <p:nvPr/>
        </p:nvSpPr>
        <p:spPr bwMode="auto">
          <a:xfrm>
            <a:off x="6535738" y="1673225"/>
            <a:ext cx="22225" cy="44450"/>
          </a:xfrm>
          <a:custGeom>
            <a:avLst/>
            <a:gdLst>
              <a:gd name="T0" fmla="*/ 38 w 96"/>
              <a:gd name="T1" fmla="*/ 92 h 193"/>
              <a:gd name="T2" fmla="*/ 6 w 96"/>
              <a:gd name="T3" fmla="*/ 163 h 193"/>
              <a:gd name="T4" fmla="*/ 0 w 96"/>
              <a:gd name="T5" fmla="*/ 193 h 193"/>
              <a:gd name="T6" fmla="*/ 57 w 96"/>
              <a:gd name="T7" fmla="*/ 101 h 193"/>
              <a:gd name="T8" fmla="*/ 96 w 96"/>
              <a:gd name="T9" fmla="*/ 0 h 193"/>
              <a:gd name="T10" fmla="*/ 75 w 96"/>
              <a:gd name="T11" fmla="*/ 25 h 193"/>
              <a:gd name="T12" fmla="*/ 38 w 96"/>
              <a:gd name="T13" fmla="*/ 92 h 1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6" h="193">
                <a:moveTo>
                  <a:pt x="38" y="92"/>
                </a:moveTo>
                <a:lnTo>
                  <a:pt x="6" y="163"/>
                </a:lnTo>
                <a:lnTo>
                  <a:pt x="0" y="193"/>
                </a:lnTo>
                <a:lnTo>
                  <a:pt x="57" y="101"/>
                </a:lnTo>
                <a:lnTo>
                  <a:pt x="96" y="0"/>
                </a:lnTo>
                <a:lnTo>
                  <a:pt x="75" y="25"/>
                </a:lnTo>
                <a:lnTo>
                  <a:pt x="38" y="9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324" name="Freeform 171"/>
          <p:cNvSpPr>
            <a:spLocks/>
          </p:cNvSpPr>
          <p:nvPr/>
        </p:nvSpPr>
        <p:spPr bwMode="auto">
          <a:xfrm>
            <a:off x="6332538" y="1687513"/>
            <a:ext cx="22225" cy="7938"/>
          </a:xfrm>
          <a:custGeom>
            <a:avLst/>
            <a:gdLst>
              <a:gd name="T0" fmla="*/ 39 w 103"/>
              <a:gd name="T1" fmla="*/ 20 h 40"/>
              <a:gd name="T2" fmla="*/ 10 w 103"/>
              <a:gd name="T3" fmla="*/ 29 h 40"/>
              <a:gd name="T4" fmla="*/ 0 w 103"/>
              <a:gd name="T5" fmla="*/ 35 h 40"/>
              <a:gd name="T6" fmla="*/ 8 w 103"/>
              <a:gd name="T7" fmla="*/ 38 h 40"/>
              <a:gd name="T8" fmla="*/ 32 w 103"/>
              <a:gd name="T9" fmla="*/ 40 h 40"/>
              <a:gd name="T10" fmla="*/ 72 w 103"/>
              <a:gd name="T11" fmla="*/ 35 h 40"/>
              <a:gd name="T12" fmla="*/ 95 w 103"/>
              <a:gd name="T13" fmla="*/ 20 h 40"/>
              <a:gd name="T14" fmla="*/ 103 w 103"/>
              <a:gd name="T15" fmla="*/ 4 h 40"/>
              <a:gd name="T16" fmla="*/ 102 w 103"/>
              <a:gd name="T17" fmla="*/ 0 h 40"/>
              <a:gd name="T18" fmla="*/ 81 w 103"/>
              <a:gd name="T19" fmla="*/ 7 h 40"/>
              <a:gd name="T20" fmla="*/ 39 w 103"/>
              <a:gd name="T21" fmla="*/ 2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03" h="40">
                <a:moveTo>
                  <a:pt x="39" y="20"/>
                </a:moveTo>
                <a:lnTo>
                  <a:pt x="10" y="29"/>
                </a:lnTo>
                <a:lnTo>
                  <a:pt x="0" y="35"/>
                </a:lnTo>
                <a:lnTo>
                  <a:pt x="8" y="38"/>
                </a:lnTo>
                <a:lnTo>
                  <a:pt x="32" y="40"/>
                </a:lnTo>
                <a:lnTo>
                  <a:pt x="72" y="35"/>
                </a:lnTo>
                <a:lnTo>
                  <a:pt x="95" y="20"/>
                </a:lnTo>
                <a:lnTo>
                  <a:pt x="103" y="4"/>
                </a:lnTo>
                <a:lnTo>
                  <a:pt x="102" y="0"/>
                </a:lnTo>
                <a:lnTo>
                  <a:pt x="81" y="7"/>
                </a:lnTo>
                <a:lnTo>
                  <a:pt x="39" y="2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325" name="Freeform 172"/>
          <p:cNvSpPr>
            <a:spLocks/>
          </p:cNvSpPr>
          <p:nvPr/>
        </p:nvSpPr>
        <p:spPr bwMode="auto">
          <a:xfrm>
            <a:off x="6388101" y="1692275"/>
            <a:ext cx="12700" cy="3175"/>
          </a:xfrm>
          <a:custGeom>
            <a:avLst/>
            <a:gdLst>
              <a:gd name="T0" fmla="*/ 9 w 52"/>
              <a:gd name="T1" fmla="*/ 13 h 18"/>
              <a:gd name="T2" fmla="*/ 34 w 52"/>
              <a:gd name="T3" fmla="*/ 18 h 18"/>
              <a:gd name="T4" fmla="*/ 52 w 52"/>
              <a:gd name="T5" fmla="*/ 11 h 18"/>
              <a:gd name="T6" fmla="*/ 49 w 52"/>
              <a:gd name="T7" fmla="*/ 2 h 18"/>
              <a:gd name="T8" fmla="*/ 23 w 52"/>
              <a:gd name="T9" fmla="*/ 0 h 18"/>
              <a:gd name="T10" fmla="*/ 8 w 52"/>
              <a:gd name="T11" fmla="*/ 1 h 18"/>
              <a:gd name="T12" fmla="*/ 0 w 52"/>
              <a:gd name="T13" fmla="*/ 4 h 18"/>
              <a:gd name="T14" fmla="*/ 0 w 52"/>
              <a:gd name="T15" fmla="*/ 9 h 18"/>
              <a:gd name="T16" fmla="*/ 9 w 52"/>
              <a:gd name="T17" fmla="*/ 13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2" h="18">
                <a:moveTo>
                  <a:pt x="9" y="13"/>
                </a:moveTo>
                <a:lnTo>
                  <a:pt x="34" y="18"/>
                </a:lnTo>
                <a:lnTo>
                  <a:pt x="52" y="11"/>
                </a:lnTo>
                <a:lnTo>
                  <a:pt x="49" y="2"/>
                </a:lnTo>
                <a:lnTo>
                  <a:pt x="23" y="0"/>
                </a:lnTo>
                <a:lnTo>
                  <a:pt x="8" y="1"/>
                </a:lnTo>
                <a:lnTo>
                  <a:pt x="0" y="4"/>
                </a:lnTo>
                <a:lnTo>
                  <a:pt x="0" y="9"/>
                </a:lnTo>
                <a:lnTo>
                  <a:pt x="9" y="1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326" name="Freeform 173"/>
          <p:cNvSpPr>
            <a:spLocks/>
          </p:cNvSpPr>
          <p:nvPr/>
        </p:nvSpPr>
        <p:spPr bwMode="auto">
          <a:xfrm>
            <a:off x="7923213" y="1698625"/>
            <a:ext cx="3175" cy="11113"/>
          </a:xfrm>
          <a:custGeom>
            <a:avLst/>
            <a:gdLst>
              <a:gd name="T0" fmla="*/ 0 w 18"/>
              <a:gd name="T1" fmla="*/ 29 h 51"/>
              <a:gd name="T2" fmla="*/ 1 w 18"/>
              <a:gd name="T3" fmla="*/ 43 h 51"/>
              <a:gd name="T4" fmla="*/ 5 w 18"/>
              <a:gd name="T5" fmla="*/ 51 h 51"/>
              <a:gd name="T6" fmla="*/ 9 w 18"/>
              <a:gd name="T7" fmla="*/ 51 h 51"/>
              <a:gd name="T8" fmla="*/ 14 w 18"/>
              <a:gd name="T9" fmla="*/ 42 h 51"/>
              <a:gd name="T10" fmla="*/ 18 w 18"/>
              <a:gd name="T11" fmla="*/ 18 h 51"/>
              <a:gd name="T12" fmla="*/ 11 w 18"/>
              <a:gd name="T13" fmla="*/ 0 h 51"/>
              <a:gd name="T14" fmla="*/ 2 w 18"/>
              <a:gd name="T15" fmla="*/ 2 h 51"/>
              <a:gd name="T16" fmla="*/ 0 w 18"/>
              <a:gd name="T17" fmla="*/ 29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" h="51">
                <a:moveTo>
                  <a:pt x="0" y="29"/>
                </a:moveTo>
                <a:lnTo>
                  <a:pt x="1" y="43"/>
                </a:lnTo>
                <a:lnTo>
                  <a:pt x="5" y="51"/>
                </a:lnTo>
                <a:lnTo>
                  <a:pt x="9" y="51"/>
                </a:lnTo>
                <a:lnTo>
                  <a:pt x="14" y="42"/>
                </a:lnTo>
                <a:lnTo>
                  <a:pt x="18" y="18"/>
                </a:lnTo>
                <a:lnTo>
                  <a:pt x="11" y="0"/>
                </a:lnTo>
                <a:lnTo>
                  <a:pt x="2" y="2"/>
                </a:lnTo>
                <a:lnTo>
                  <a:pt x="0" y="2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327" name="Freeform 174"/>
          <p:cNvSpPr>
            <a:spLocks/>
          </p:cNvSpPr>
          <p:nvPr/>
        </p:nvSpPr>
        <p:spPr bwMode="auto">
          <a:xfrm>
            <a:off x="6964363" y="1708150"/>
            <a:ext cx="9525" cy="17463"/>
          </a:xfrm>
          <a:custGeom>
            <a:avLst/>
            <a:gdLst>
              <a:gd name="T0" fmla="*/ 0 w 45"/>
              <a:gd name="T1" fmla="*/ 6 h 79"/>
              <a:gd name="T2" fmla="*/ 7 w 45"/>
              <a:gd name="T3" fmla="*/ 32 h 79"/>
              <a:gd name="T4" fmla="*/ 23 w 45"/>
              <a:gd name="T5" fmla="*/ 62 h 79"/>
              <a:gd name="T6" fmla="*/ 38 w 45"/>
              <a:gd name="T7" fmla="*/ 79 h 79"/>
              <a:gd name="T8" fmla="*/ 45 w 45"/>
              <a:gd name="T9" fmla="*/ 73 h 79"/>
              <a:gd name="T10" fmla="*/ 38 w 45"/>
              <a:gd name="T11" fmla="*/ 47 h 79"/>
              <a:gd name="T12" fmla="*/ 23 w 45"/>
              <a:gd name="T13" fmla="*/ 17 h 79"/>
              <a:gd name="T14" fmla="*/ 7 w 45"/>
              <a:gd name="T15" fmla="*/ 0 h 79"/>
              <a:gd name="T16" fmla="*/ 0 w 45"/>
              <a:gd name="T17" fmla="*/ 6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5" h="79">
                <a:moveTo>
                  <a:pt x="0" y="6"/>
                </a:moveTo>
                <a:lnTo>
                  <a:pt x="7" y="32"/>
                </a:lnTo>
                <a:lnTo>
                  <a:pt x="23" y="62"/>
                </a:lnTo>
                <a:lnTo>
                  <a:pt x="38" y="79"/>
                </a:lnTo>
                <a:lnTo>
                  <a:pt x="45" y="73"/>
                </a:lnTo>
                <a:lnTo>
                  <a:pt x="38" y="47"/>
                </a:lnTo>
                <a:lnTo>
                  <a:pt x="23" y="17"/>
                </a:lnTo>
                <a:lnTo>
                  <a:pt x="7" y="0"/>
                </a:lnTo>
                <a:lnTo>
                  <a:pt x="0" y="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328" name="Freeform 175"/>
          <p:cNvSpPr>
            <a:spLocks/>
          </p:cNvSpPr>
          <p:nvPr/>
        </p:nvSpPr>
        <p:spPr bwMode="auto">
          <a:xfrm>
            <a:off x="7953376" y="1712913"/>
            <a:ext cx="4763" cy="12700"/>
          </a:xfrm>
          <a:custGeom>
            <a:avLst/>
            <a:gdLst>
              <a:gd name="T0" fmla="*/ 0 w 18"/>
              <a:gd name="T1" fmla="*/ 29 h 51"/>
              <a:gd name="T2" fmla="*/ 1 w 18"/>
              <a:gd name="T3" fmla="*/ 43 h 51"/>
              <a:gd name="T4" fmla="*/ 5 w 18"/>
              <a:gd name="T5" fmla="*/ 51 h 51"/>
              <a:gd name="T6" fmla="*/ 9 w 18"/>
              <a:gd name="T7" fmla="*/ 51 h 51"/>
              <a:gd name="T8" fmla="*/ 14 w 18"/>
              <a:gd name="T9" fmla="*/ 42 h 51"/>
              <a:gd name="T10" fmla="*/ 18 w 18"/>
              <a:gd name="T11" fmla="*/ 18 h 51"/>
              <a:gd name="T12" fmla="*/ 11 w 18"/>
              <a:gd name="T13" fmla="*/ 0 h 51"/>
              <a:gd name="T14" fmla="*/ 2 w 18"/>
              <a:gd name="T15" fmla="*/ 2 h 51"/>
              <a:gd name="T16" fmla="*/ 0 w 18"/>
              <a:gd name="T17" fmla="*/ 29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" h="51">
                <a:moveTo>
                  <a:pt x="0" y="29"/>
                </a:moveTo>
                <a:lnTo>
                  <a:pt x="1" y="43"/>
                </a:lnTo>
                <a:lnTo>
                  <a:pt x="5" y="51"/>
                </a:lnTo>
                <a:lnTo>
                  <a:pt x="9" y="51"/>
                </a:lnTo>
                <a:lnTo>
                  <a:pt x="14" y="42"/>
                </a:lnTo>
                <a:lnTo>
                  <a:pt x="18" y="18"/>
                </a:lnTo>
                <a:lnTo>
                  <a:pt x="11" y="0"/>
                </a:lnTo>
                <a:lnTo>
                  <a:pt x="2" y="2"/>
                </a:lnTo>
                <a:lnTo>
                  <a:pt x="0" y="2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329" name="Freeform 176"/>
          <p:cNvSpPr>
            <a:spLocks/>
          </p:cNvSpPr>
          <p:nvPr/>
        </p:nvSpPr>
        <p:spPr bwMode="auto">
          <a:xfrm>
            <a:off x="6016626" y="1717675"/>
            <a:ext cx="4763" cy="12700"/>
          </a:xfrm>
          <a:custGeom>
            <a:avLst/>
            <a:gdLst>
              <a:gd name="T0" fmla="*/ 0 w 18"/>
              <a:gd name="T1" fmla="*/ 29 h 52"/>
              <a:gd name="T2" fmla="*/ 1 w 18"/>
              <a:gd name="T3" fmla="*/ 44 h 52"/>
              <a:gd name="T4" fmla="*/ 4 w 18"/>
              <a:gd name="T5" fmla="*/ 52 h 52"/>
              <a:gd name="T6" fmla="*/ 9 w 18"/>
              <a:gd name="T7" fmla="*/ 52 h 52"/>
              <a:gd name="T8" fmla="*/ 13 w 18"/>
              <a:gd name="T9" fmla="*/ 43 h 52"/>
              <a:gd name="T10" fmla="*/ 18 w 18"/>
              <a:gd name="T11" fmla="*/ 18 h 52"/>
              <a:gd name="T12" fmla="*/ 11 w 18"/>
              <a:gd name="T13" fmla="*/ 0 h 52"/>
              <a:gd name="T14" fmla="*/ 2 w 18"/>
              <a:gd name="T15" fmla="*/ 2 h 52"/>
              <a:gd name="T16" fmla="*/ 0 w 18"/>
              <a:gd name="T17" fmla="*/ 29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" h="52">
                <a:moveTo>
                  <a:pt x="0" y="29"/>
                </a:moveTo>
                <a:lnTo>
                  <a:pt x="1" y="44"/>
                </a:lnTo>
                <a:lnTo>
                  <a:pt x="4" y="52"/>
                </a:lnTo>
                <a:lnTo>
                  <a:pt x="9" y="52"/>
                </a:lnTo>
                <a:lnTo>
                  <a:pt x="13" y="43"/>
                </a:lnTo>
                <a:lnTo>
                  <a:pt x="18" y="18"/>
                </a:lnTo>
                <a:lnTo>
                  <a:pt x="11" y="0"/>
                </a:lnTo>
                <a:lnTo>
                  <a:pt x="2" y="2"/>
                </a:lnTo>
                <a:lnTo>
                  <a:pt x="0" y="2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330" name="Freeform 177"/>
          <p:cNvSpPr>
            <a:spLocks/>
          </p:cNvSpPr>
          <p:nvPr/>
        </p:nvSpPr>
        <p:spPr bwMode="auto">
          <a:xfrm>
            <a:off x="6491288" y="1722438"/>
            <a:ext cx="41275" cy="25400"/>
          </a:xfrm>
          <a:custGeom>
            <a:avLst/>
            <a:gdLst>
              <a:gd name="T0" fmla="*/ 128 w 183"/>
              <a:gd name="T1" fmla="*/ 58 h 115"/>
              <a:gd name="T2" fmla="*/ 86 w 183"/>
              <a:gd name="T3" fmla="*/ 104 h 115"/>
              <a:gd name="T4" fmla="*/ 52 w 183"/>
              <a:gd name="T5" fmla="*/ 92 h 115"/>
              <a:gd name="T6" fmla="*/ 25 w 183"/>
              <a:gd name="T7" fmla="*/ 74 h 115"/>
              <a:gd name="T8" fmla="*/ 1 w 183"/>
              <a:gd name="T9" fmla="*/ 65 h 115"/>
              <a:gd name="T10" fmla="*/ 0 w 183"/>
              <a:gd name="T11" fmla="*/ 75 h 115"/>
              <a:gd name="T12" fmla="*/ 28 w 183"/>
              <a:gd name="T13" fmla="*/ 101 h 115"/>
              <a:gd name="T14" fmla="*/ 102 w 183"/>
              <a:gd name="T15" fmla="*/ 115 h 115"/>
              <a:gd name="T16" fmla="*/ 168 w 183"/>
              <a:gd name="T17" fmla="*/ 38 h 115"/>
              <a:gd name="T18" fmla="*/ 183 w 183"/>
              <a:gd name="T19" fmla="*/ 7 h 115"/>
              <a:gd name="T20" fmla="*/ 181 w 183"/>
              <a:gd name="T21" fmla="*/ 0 h 115"/>
              <a:gd name="T22" fmla="*/ 162 w 183"/>
              <a:gd name="T23" fmla="*/ 18 h 115"/>
              <a:gd name="T24" fmla="*/ 128 w 183"/>
              <a:gd name="T25" fmla="*/ 58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83" h="115">
                <a:moveTo>
                  <a:pt x="128" y="58"/>
                </a:moveTo>
                <a:lnTo>
                  <a:pt x="86" y="104"/>
                </a:lnTo>
                <a:lnTo>
                  <a:pt x="52" y="92"/>
                </a:lnTo>
                <a:lnTo>
                  <a:pt x="25" y="74"/>
                </a:lnTo>
                <a:lnTo>
                  <a:pt x="1" y="65"/>
                </a:lnTo>
                <a:lnTo>
                  <a:pt x="0" y="75"/>
                </a:lnTo>
                <a:lnTo>
                  <a:pt x="28" y="101"/>
                </a:lnTo>
                <a:lnTo>
                  <a:pt x="102" y="115"/>
                </a:lnTo>
                <a:lnTo>
                  <a:pt x="168" y="38"/>
                </a:lnTo>
                <a:lnTo>
                  <a:pt x="183" y="7"/>
                </a:lnTo>
                <a:lnTo>
                  <a:pt x="181" y="0"/>
                </a:lnTo>
                <a:lnTo>
                  <a:pt x="162" y="18"/>
                </a:lnTo>
                <a:lnTo>
                  <a:pt x="128" y="5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331" name="Freeform 178"/>
          <p:cNvSpPr>
            <a:spLocks/>
          </p:cNvSpPr>
          <p:nvPr/>
        </p:nvSpPr>
        <p:spPr bwMode="auto">
          <a:xfrm>
            <a:off x="6229351" y="1736725"/>
            <a:ext cx="20638" cy="33338"/>
          </a:xfrm>
          <a:custGeom>
            <a:avLst/>
            <a:gdLst>
              <a:gd name="T0" fmla="*/ 0 w 92"/>
              <a:gd name="T1" fmla="*/ 15 h 144"/>
              <a:gd name="T2" fmla="*/ 14 w 92"/>
              <a:gd name="T3" fmla="*/ 47 h 144"/>
              <a:gd name="T4" fmla="*/ 47 w 92"/>
              <a:gd name="T5" fmla="*/ 91 h 144"/>
              <a:gd name="T6" fmla="*/ 92 w 92"/>
              <a:gd name="T7" fmla="*/ 144 h 144"/>
              <a:gd name="T8" fmla="*/ 54 w 92"/>
              <a:gd name="T9" fmla="*/ 77 h 144"/>
              <a:gd name="T10" fmla="*/ 23 w 92"/>
              <a:gd name="T11" fmla="*/ 27 h 144"/>
              <a:gd name="T12" fmla="*/ 7 w 92"/>
              <a:gd name="T13" fmla="*/ 3 h 144"/>
              <a:gd name="T14" fmla="*/ 4 w 92"/>
              <a:gd name="T15" fmla="*/ 0 h 144"/>
              <a:gd name="T16" fmla="*/ 2 w 92"/>
              <a:gd name="T17" fmla="*/ 1 h 144"/>
              <a:gd name="T18" fmla="*/ 0 w 92"/>
              <a:gd name="T19" fmla="*/ 6 h 144"/>
              <a:gd name="T20" fmla="*/ 0 w 92"/>
              <a:gd name="T21" fmla="*/ 15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92" h="144">
                <a:moveTo>
                  <a:pt x="0" y="15"/>
                </a:moveTo>
                <a:lnTo>
                  <a:pt x="14" y="47"/>
                </a:lnTo>
                <a:lnTo>
                  <a:pt x="47" y="91"/>
                </a:lnTo>
                <a:lnTo>
                  <a:pt x="92" y="144"/>
                </a:lnTo>
                <a:lnTo>
                  <a:pt x="54" y="77"/>
                </a:lnTo>
                <a:lnTo>
                  <a:pt x="23" y="27"/>
                </a:lnTo>
                <a:lnTo>
                  <a:pt x="7" y="3"/>
                </a:lnTo>
                <a:lnTo>
                  <a:pt x="4" y="0"/>
                </a:lnTo>
                <a:lnTo>
                  <a:pt x="2" y="1"/>
                </a:lnTo>
                <a:lnTo>
                  <a:pt x="0" y="6"/>
                </a:lnTo>
                <a:lnTo>
                  <a:pt x="0" y="1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332" name="Freeform 179"/>
          <p:cNvSpPr>
            <a:spLocks/>
          </p:cNvSpPr>
          <p:nvPr/>
        </p:nvSpPr>
        <p:spPr bwMode="auto">
          <a:xfrm>
            <a:off x="6457951" y="1738313"/>
            <a:ext cx="22225" cy="39688"/>
          </a:xfrm>
          <a:custGeom>
            <a:avLst/>
            <a:gdLst>
              <a:gd name="T0" fmla="*/ 45 w 99"/>
              <a:gd name="T1" fmla="*/ 70 h 177"/>
              <a:gd name="T2" fmla="*/ 14 w 99"/>
              <a:gd name="T3" fmla="*/ 128 h 177"/>
              <a:gd name="T4" fmla="*/ 0 w 99"/>
              <a:gd name="T5" fmla="*/ 163 h 177"/>
              <a:gd name="T6" fmla="*/ 0 w 99"/>
              <a:gd name="T7" fmla="*/ 172 h 177"/>
              <a:gd name="T8" fmla="*/ 1 w 99"/>
              <a:gd name="T9" fmla="*/ 177 h 177"/>
              <a:gd name="T10" fmla="*/ 5 w 99"/>
              <a:gd name="T11" fmla="*/ 177 h 177"/>
              <a:gd name="T12" fmla="*/ 9 w 99"/>
              <a:gd name="T13" fmla="*/ 171 h 177"/>
              <a:gd name="T14" fmla="*/ 28 w 99"/>
              <a:gd name="T15" fmla="*/ 142 h 177"/>
              <a:gd name="T16" fmla="*/ 63 w 99"/>
              <a:gd name="T17" fmla="*/ 81 h 177"/>
              <a:gd name="T18" fmla="*/ 93 w 99"/>
              <a:gd name="T19" fmla="*/ 23 h 177"/>
              <a:gd name="T20" fmla="*/ 99 w 99"/>
              <a:gd name="T21" fmla="*/ 0 h 177"/>
              <a:gd name="T22" fmla="*/ 82 w 99"/>
              <a:gd name="T23" fmla="*/ 15 h 177"/>
              <a:gd name="T24" fmla="*/ 45 w 99"/>
              <a:gd name="T25" fmla="*/ 70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99" h="177">
                <a:moveTo>
                  <a:pt x="45" y="70"/>
                </a:moveTo>
                <a:lnTo>
                  <a:pt x="14" y="128"/>
                </a:lnTo>
                <a:lnTo>
                  <a:pt x="0" y="163"/>
                </a:lnTo>
                <a:lnTo>
                  <a:pt x="0" y="172"/>
                </a:lnTo>
                <a:lnTo>
                  <a:pt x="1" y="177"/>
                </a:lnTo>
                <a:lnTo>
                  <a:pt x="5" y="177"/>
                </a:lnTo>
                <a:lnTo>
                  <a:pt x="9" y="171"/>
                </a:lnTo>
                <a:lnTo>
                  <a:pt x="28" y="142"/>
                </a:lnTo>
                <a:lnTo>
                  <a:pt x="63" y="81"/>
                </a:lnTo>
                <a:lnTo>
                  <a:pt x="93" y="23"/>
                </a:lnTo>
                <a:lnTo>
                  <a:pt x="99" y="0"/>
                </a:lnTo>
                <a:lnTo>
                  <a:pt x="82" y="15"/>
                </a:lnTo>
                <a:lnTo>
                  <a:pt x="45" y="7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333" name="Freeform 180"/>
          <p:cNvSpPr>
            <a:spLocks/>
          </p:cNvSpPr>
          <p:nvPr/>
        </p:nvSpPr>
        <p:spPr bwMode="auto">
          <a:xfrm>
            <a:off x="7958138" y="1743075"/>
            <a:ext cx="4763" cy="12700"/>
          </a:xfrm>
          <a:custGeom>
            <a:avLst/>
            <a:gdLst>
              <a:gd name="T0" fmla="*/ 0 w 17"/>
              <a:gd name="T1" fmla="*/ 29 h 51"/>
              <a:gd name="T2" fmla="*/ 1 w 17"/>
              <a:gd name="T3" fmla="*/ 44 h 51"/>
              <a:gd name="T4" fmla="*/ 4 w 17"/>
              <a:gd name="T5" fmla="*/ 51 h 51"/>
              <a:gd name="T6" fmla="*/ 9 w 17"/>
              <a:gd name="T7" fmla="*/ 51 h 51"/>
              <a:gd name="T8" fmla="*/ 13 w 17"/>
              <a:gd name="T9" fmla="*/ 43 h 51"/>
              <a:gd name="T10" fmla="*/ 17 w 17"/>
              <a:gd name="T11" fmla="*/ 18 h 51"/>
              <a:gd name="T12" fmla="*/ 11 w 17"/>
              <a:gd name="T13" fmla="*/ 0 h 51"/>
              <a:gd name="T14" fmla="*/ 2 w 17"/>
              <a:gd name="T15" fmla="*/ 2 h 51"/>
              <a:gd name="T16" fmla="*/ 0 w 17"/>
              <a:gd name="T17" fmla="*/ 29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7" h="51">
                <a:moveTo>
                  <a:pt x="0" y="29"/>
                </a:moveTo>
                <a:lnTo>
                  <a:pt x="1" y="44"/>
                </a:lnTo>
                <a:lnTo>
                  <a:pt x="4" y="51"/>
                </a:lnTo>
                <a:lnTo>
                  <a:pt x="9" y="51"/>
                </a:lnTo>
                <a:lnTo>
                  <a:pt x="13" y="43"/>
                </a:lnTo>
                <a:lnTo>
                  <a:pt x="17" y="18"/>
                </a:lnTo>
                <a:lnTo>
                  <a:pt x="11" y="0"/>
                </a:lnTo>
                <a:lnTo>
                  <a:pt x="2" y="2"/>
                </a:lnTo>
                <a:lnTo>
                  <a:pt x="0" y="2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334" name="Freeform 181"/>
          <p:cNvSpPr>
            <a:spLocks/>
          </p:cNvSpPr>
          <p:nvPr/>
        </p:nvSpPr>
        <p:spPr bwMode="auto">
          <a:xfrm>
            <a:off x="6251576" y="1747838"/>
            <a:ext cx="22225" cy="22225"/>
          </a:xfrm>
          <a:custGeom>
            <a:avLst/>
            <a:gdLst>
              <a:gd name="T0" fmla="*/ 42 w 97"/>
              <a:gd name="T1" fmla="*/ 49 h 100"/>
              <a:gd name="T2" fmla="*/ 0 w 97"/>
              <a:gd name="T3" fmla="*/ 100 h 100"/>
              <a:gd name="T4" fmla="*/ 51 w 97"/>
              <a:gd name="T5" fmla="*/ 58 h 100"/>
              <a:gd name="T6" fmla="*/ 97 w 97"/>
              <a:gd name="T7" fmla="*/ 14 h 100"/>
              <a:gd name="T8" fmla="*/ 94 w 97"/>
              <a:gd name="T9" fmla="*/ 0 h 100"/>
              <a:gd name="T10" fmla="*/ 76 w 97"/>
              <a:gd name="T11" fmla="*/ 14 h 100"/>
              <a:gd name="T12" fmla="*/ 42 w 97"/>
              <a:gd name="T13" fmla="*/ 49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7" h="100">
                <a:moveTo>
                  <a:pt x="42" y="49"/>
                </a:moveTo>
                <a:lnTo>
                  <a:pt x="0" y="100"/>
                </a:lnTo>
                <a:lnTo>
                  <a:pt x="51" y="58"/>
                </a:lnTo>
                <a:lnTo>
                  <a:pt x="97" y="14"/>
                </a:lnTo>
                <a:lnTo>
                  <a:pt x="94" y="0"/>
                </a:lnTo>
                <a:lnTo>
                  <a:pt x="76" y="14"/>
                </a:lnTo>
                <a:lnTo>
                  <a:pt x="42" y="4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335" name="Freeform 182"/>
          <p:cNvSpPr>
            <a:spLocks/>
          </p:cNvSpPr>
          <p:nvPr/>
        </p:nvSpPr>
        <p:spPr bwMode="auto">
          <a:xfrm>
            <a:off x="7499351" y="1752600"/>
            <a:ext cx="61913" cy="63500"/>
          </a:xfrm>
          <a:custGeom>
            <a:avLst/>
            <a:gdLst>
              <a:gd name="T0" fmla="*/ 134 w 272"/>
              <a:gd name="T1" fmla="*/ 139 h 279"/>
              <a:gd name="T2" fmla="*/ 0 w 272"/>
              <a:gd name="T3" fmla="*/ 279 h 279"/>
              <a:gd name="T4" fmla="*/ 140 w 272"/>
              <a:gd name="T5" fmla="*/ 145 h 279"/>
              <a:gd name="T6" fmla="*/ 262 w 272"/>
              <a:gd name="T7" fmla="*/ 27 h 279"/>
              <a:gd name="T8" fmla="*/ 272 w 272"/>
              <a:gd name="T9" fmla="*/ 0 h 279"/>
              <a:gd name="T10" fmla="*/ 230 w 272"/>
              <a:gd name="T11" fmla="*/ 41 h 279"/>
              <a:gd name="T12" fmla="*/ 134 w 272"/>
              <a:gd name="T13" fmla="*/ 139 h 2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72" h="279">
                <a:moveTo>
                  <a:pt x="134" y="139"/>
                </a:moveTo>
                <a:lnTo>
                  <a:pt x="0" y="279"/>
                </a:lnTo>
                <a:lnTo>
                  <a:pt x="140" y="145"/>
                </a:lnTo>
                <a:lnTo>
                  <a:pt x="262" y="27"/>
                </a:lnTo>
                <a:lnTo>
                  <a:pt x="272" y="0"/>
                </a:lnTo>
                <a:lnTo>
                  <a:pt x="230" y="41"/>
                </a:lnTo>
                <a:lnTo>
                  <a:pt x="134" y="13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336" name="Freeform 183"/>
          <p:cNvSpPr>
            <a:spLocks/>
          </p:cNvSpPr>
          <p:nvPr/>
        </p:nvSpPr>
        <p:spPr bwMode="auto">
          <a:xfrm>
            <a:off x="7918451" y="1754188"/>
            <a:ext cx="3175" cy="15875"/>
          </a:xfrm>
          <a:custGeom>
            <a:avLst/>
            <a:gdLst>
              <a:gd name="T0" fmla="*/ 0 w 15"/>
              <a:gd name="T1" fmla="*/ 35 h 68"/>
              <a:gd name="T2" fmla="*/ 1 w 15"/>
              <a:gd name="T3" fmla="*/ 55 h 68"/>
              <a:gd name="T4" fmla="*/ 3 w 15"/>
              <a:gd name="T5" fmla="*/ 66 h 68"/>
              <a:gd name="T6" fmla="*/ 7 w 15"/>
              <a:gd name="T7" fmla="*/ 68 h 68"/>
              <a:gd name="T8" fmla="*/ 11 w 15"/>
              <a:gd name="T9" fmla="*/ 62 h 68"/>
              <a:gd name="T10" fmla="*/ 15 w 15"/>
              <a:gd name="T11" fmla="*/ 35 h 68"/>
              <a:gd name="T12" fmla="*/ 11 w 15"/>
              <a:gd name="T13" fmla="*/ 6 h 68"/>
              <a:gd name="T14" fmla="*/ 7 w 15"/>
              <a:gd name="T15" fmla="*/ 0 h 68"/>
              <a:gd name="T16" fmla="*/ 3 w 15"/>
              <a:gd name="T17" fmla="*/ 3 h 68"/>
              <a:gd name="T18" fmla="*/ 1 w 15"/>
              <a:gd name="T19" fmla="*/ 15 h 68"/>
              <a:gd name="T20" fmla="*/ 0 w 15"/>
              <a:gd name="T21" fmla="*/ 35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5" h="68">
                <a:moveTo>
                  <a:pt x="0" y="35"/>
                </a:moveTo>
                <a:lnTo>
                  <a:pt x="1" y="55"/>
                </a:lnTo>
                <a:lnTo>
                  <a:pt x="3" y="66"/>
                </a:lnTo>
                <a:lnTo>
                  <a:pt x="7" y="68"/>
                </a:lnTo>
                <a:lnTo>
                  <a:pt x="11" y="62"/>
                </a:lnTo>
                <a:lnTo>
                  <a:pt x="15" y="35"/>
                </a:lnTo>
                <a:lnTo>
                  <a:pt x="11" y="6"/>
                </a:lnTo>
                <a:lnTo>
                  <a:pt x="7" y="0"/>
                </a:lnTo>
                <a:lnTo>
                  <a:pt x="3" y="3"/>
                </a:lnTo>
                <a:lnTo>
                  <a:pt x="1" y="15"/>
                </a:lnTo>
                <a:lnTo>
                  <a:pt x="0" y="3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337" name="Freeform 184"/>
          <p:cNvSpPr>
            <a:spLocks/>
          </p:cNvSpPr>
          <p:nvPr/>
        </p:nvSpPr>
        <p:spPr bwMode="auto">
          <a:xfrm>
            <a:off x="6373813" y="1768475"/>
            <a:ext cx="38100" cy="31750"/>
          </a:xfrm>
          <a:custGeom>
            <a:avLst/>
            <a:gdLst>
              <a:gd name="T0" fmla="*/ 65 w 165"/>
              <a:gd name="T1" fmla="*/ 67 h 140"/>
              <a:gd name="T2" fmla="*/ 0 w 165"/>
              <a:gd name="T3" fmla="*/ 140 h 140"/>
              <a:gd name="T4" fmla="*/ 70 w 165"/>
              <a:gd name="T5" fmla="*/ 78 h 140"/>
              <a:gd name="T6" fmla="*/ 123 w 165"/>
              <a:gd name="T7" fmla="*/ 40 h 140"/>
              <a:gd name="T8" fmla="*/ 157 w 165"/>
              <a:gd name="T9" fmla="*/ 33 h 140"/>
              <a:gd name="T10" fmla="*/ 163 w 165"/>
              <a:gd name="T11" fmla="*/ 39 h 140"/>
              <a:gd name="T12" fmla="*/ 165 w 165"/>
              <a:gd name="T13" fmla="*/ 38 h 140"/>
              <a:gd name="T14" fmla="*/ 164 w 165"/>
              <a:gd name="T15" fmla="*/ 32 h 140"/>
              <a:gd name="T16" fmla="*/ 159 w 165"/>
              <a:gd name="T17" fmla="*/ 22 h 140"/>
              <a:gd name="T18" fmla="*/ 147 w 165"/>
              <a:gd name="T19" fmla="*/ 2 h 140"/>
              <a:gd name="T20" fmla="*/ 133 w 165"/>
              <a:gd name="T21" fmla="*/ 0 h 140"/>
              <a:gd name="T22" fmla="*/ 109 w 165"/>
              <a:gd name="T23" fmla="*/ 20 h 140"/>
              <a:gd name="T24" fmla="*/ 65 w 165"/>
              <a:gd name="T25" fmla="*/ 67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65" h="140">
                <a:moveTo>
                  <a:pt x="65" y="67"/>
                </a:moveTo>
                <a:lnTo>
                  <a:pt x="0" y="140"/>
                </a:lnTo>
                <a:lnTo>
                  <a:pt x="70" y="78"/>
                </a:lnTo>
                <a:lnTo>
                  <a:pt x="123" y="40"/>
                </a:lnTo>
                <a:lnTo>
                  <a:pt x="157" y="33"/>
                </a:lnTo>
                <a:lnTo>
                  <a:pt x="163" y="39"/>
                </a:lnTo>
                <a:lnTo>
                  <a:pt x="165" y="38"/>
                </a:lnTo>
                <a:lnTo>
                  <a:pt x="164" y="32"/>
                </a:lnTo>
                <a:lnTo>
                  <a:pt x="159" y="22"/>
                </a:lnTo>
                <a:lnTo>
                  <a:pt x="147" y="2"/>
                </a:lnTo>
                <a:lnTo>
                  <a:pt x="133" y="0"/>
                </a:lnTo>
                <a:lnTo>
                  <a:pt x="109" y="20"/>
                </a:lnTo>
                <a:lnTo>
                  <a:pt x="65" y="6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338" name="Freeform 185"/>
          <p:cNvSpPr>
            <a:spLocks/>
          </p:cNvSpPr>
          <p:nvPr/>
        </p:nvSpPr>
        <p:spPr bwMode="auto">
          <a:xfrm>
            <a:off x="6310313" y="1773238"/>
            <a:ext cx="58738" cy="26988"/>
          </a:xfrm>
          <a:custGeom>
            <a:avLst/>
            <a:gdLst>
              <a:gd name="T0" fmla="*/ 42 w 261"/>
              <a:gd name="T1" fmla="*/ 51 h 118"/>
              <a:gd name="T2" fmla="*/ 4 w 261"/>
              <a:gd name="T3" fmla="*/ 92 h 118"/>
              <a:gd name="T4" fmla="*/ 0 w 261"/>
              <a:gd name="T5" fmla="*/ 107 h 118"/>
              <a:gd name="T6" fmla="*/ 25 w 261"/>
              <a:gd name="T7" fmla="*/ 94 h 118"/>
              <a:gd name="T8" fmla="*/ 60 w 261"/>
              <a:gd name="T9" fmla="*/ 63 h 118"/>
              <a:gd name="T10" fmla="*/ 125 w 261"/>
              <a:gd name="T11" fmla="*/ 20 h 118"/>
              <a:gd name="T12" fmla="*/ 203 w 261"/>
              <a:gd name="T13" fmla="*/ 67 h 118"/>
              <a:gd name="T14" fmla="*/ 261 w 261"/>
              <a:gd name="T15" fmla="*/ 118 h 118"/>
              <a:gd name="T16" fmla="*/ 207 w 261"/>
              <a:gd name="T17" fmla="*/ 56 h 118"/>
              <a:gd name="T18" fmla="*/ 165 w 261"/>
              <a:gd name="T19" fmla="*/ 14 h 118"/>
              <a:gd name="T20" fmla="*/ 130 w 261"/>
              <a:gd name="T21" fmla="*/ 0 h 118"/>
              <a:gd name="T22" fmla="*/ 92 w 261"/>
              <a:gd name="T23" fmla="*/ 12 h 118"/>
              <a:gd name="T24" fmla="*/ 42 w 261"/>
              <a:gd name="T25" fmla="*/ 51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61" h="118">
                <a:moveTo>
                  <a:pt x="42" y="51"/>
                </a:moveTo>
                <a:lnTo>
                  <a:pt x="4" y="92"/>
                </a:lnTo>
                <a:lnTo>
                  <a:pt x="0" y="107"/>
                </a:lnTo>
                <a:lnTo>
                  <a:pt x="25" y="94"/>
                </a:lnTo>
                <a:lnTo>
                  <a:pt x="60" y="63"/>
                </a:lnTo>
                <a:lnTo>
                  <a:pt x="125" y="20"/>
                </a:lnTo>
                <a:lnTo>
                  <a:pt x="203" y="67"/>
                </a:lnTo>
                <a:lnTo>
                  <a:pt x="261" y="118"/>
                </a:lnTo>
                <a:lnTo>
                  <a:pt x="207" y="56"/>
                </a:lnTo>
                <a:lnTo>
                  <a:pt x="165" y="14"/>
                </a:lnTo>
                <a:lnTo>
                  <a:pt x="130" y="0"/>
                </a:lnTo>
                <a:lnTo>
                  <a:pt x="92" y="12"/>
                </a:lnTo>
                <a:lnTo>
                  <a:pt x="42" y="5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339" name="Freeform 186"/>
          <p:cNvSpPr>
            <a:spLocks/>
          </p:cNvSpPr>
          <p:nvPr/>
        </p:nvSpPr>
        <p:spPr bwMode="auto">
          <a:xfrm>
            <a:off x="7943851" y="1781175"/>
            <a:ext cx="3175" cy="33338"/>
          </a:xfrm>
          <a:custGeom>
            <a:avLst/>
            <a:gdLst>
              <a:gd name="T0" fmla="*/ 0 w 12"/>
              <a:gd name="T1" fmla="*/ 76 h 152"/>
              <a:gd name="T2" fmla="*/ 1 w 12"/>
              <a:gd name="T3" fmla="*/ 119 h 152"/>
              <a:gd name="T4" fmla="*/ 3 w 12"/>
              <a:gd name="T5" fmla="*/ 146 h 152"/>
              <a:gd name="T6" fmla="*/ 4 w 12"/>
              <a:gd name="T7" fmla="*/ 151 h 152"/>
              <a:gd name="T8" fmla="*/ 6 w 12"/>
              <a:gd name="T9" fmla="*/ 152 h 152"/>
              <a:gd name="T10" fmla="*/ 8 w 12"/>
              <a:gd name="T11" fmla="*/ 147 h 152"/>
              <a:gd name="T12" fmla="*/ 9 w 12"/>
              <a:gd name="T13" fmla="*/ 137 h 152"/>
              <a:gd name="T14" fmla="*/ 12 w 12"/>
              <a:gd name="T15" fmla="*/ 76 h 152"/>
              <a:gd name="T16" fmla="*/ 9 w 12"/>
              <a:gd name="T17" fmla="*/ 14 h 152"/>
              <a:gd name="T18" fmla="*/ 8 w 12"/>
              <a:gd name="T19" fmla="*/ 4 h 152"/>
              <a:gd name="T20" fmla="*/ 6 w 12"/>
              <a:gd name="T21" fmla="*/ 0 h 152"/>
              <a:gd name="T22" fmla="*/ 4 w 12"/>
              <a:gd name="T23" fmla="*/ 1 h 152"/>
              <a:gd name="T24" fmla="*/ 3 w 12"/>
              <a:gd name="T25" fmla="*/ 7 h 152"/>
              <a:gd name="T26" fmla="*/ 1 w 12"/>
              <a:gd name="T27" fmla="*/ 34 h 152"/>
              <a:gd name="T28" fmla="*/ 0 w 12"/>
              <a:gd name="T29" fmla="*/ 76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2" h="152">
                <a:moveTo>
                  <a:pt x="0" y="76"/>
                </a:moveTo>
                <a:lnTo>
                  <a:pt x="1" y="119"/>
                </a:lnTo>
                <a:lnTo>
                  <a:pt x="3" y="146"/>
                </a:lnTo>
                <a:lnTo>
                  <a:pt x="4" y="151"/>
                </a:lnTo>
                <a:lnTo>
                  <a:pt x="6" y="152"/>
                </a:lnTo>
                <a:lnTo>
                  <a:pt x="8" y="147"/>
                </a:lnTo>
                <a:lnTo>
                  <a:pt x="9" y="137"/>
                </a:lnTo>
                <a:lnTo>
                  <a:pt x="12" y="76"/>
                </a:lnTo>
                <a:lnTo>
                  <a:pt x="9" y="14"/>
                </a:lnTo>
                <a:lnTo>
                  <a:pt x="8" y="4"/>
                </a:lnTo>
                <a:lnTo>
                  <a:pt x="6" y="0"/>
                </a:lnTo>
                <a:lnTo>
                  <a:pt x="4" y="1"/>
                </a:lnTo>
                <a:lnTo>
                  <a:pt x="3" y="7"/>
                </a:lnTo>
                <a:lnTo>
                  <a:pt x="1" y="34"/>
                </a:lnTo>
                <a:lnTo>
                  <a:pt x="0" y="7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340" name="Freeform 187"/>
          <p:cNvSpPr>
            <a:spLocks/>
          </p:cNvSpPr>
          <p:nvPr/>
        </p:nvSpPr>
        <p:spPr bwMode="auto">
          <a:xfrm>
            <a:off x="6284913" y="1784350"/>
            <a:ext cx="15875" cy="14288"/>
          </a:xfrm>
          <a:custGeom>
            <a:avLst/>
            <a:gdLst>
              <a:gd name="T0" fmla="*/ 0 w 67"/>
              <a:gd name="T1" fmla="*/ 5 h 63"/>
              <a:gd name="T2" fmla="*/ 13 w 67"/>
              <a:gd name="T3" fmla="*/ 20 h 63"/>
              <a:gd name="T4" fmla="*/ 41 w 67"/>
              <a:gd name="T5" fmla="*/ 43 h 63"/>
              <a:gd name="T6" fmla="*/ 60 w 67"/>
              <a:gd name="T7" fmla="*/ 59 h 63"/>
              <a:gd name="T8" fmla="*/ 67 w 67"/>
              <a:gd name="T9" fmla="*/ 63 h 63"/>
              <a:gd name="T10" fmla="*/ 63 w 67"/>
              <a:gd name="T11" fmla="*/ 54 h 63"/>
              <a:gd name="T12" fmla="*/ 47 w 67"/>
              <a:gd name="T13" fmla="*/ 34 h 63"/>
              <a:gd name="T14" fmla="*/ 13 w 67"/>
              <a:gd name="T15" fmla="*/ 0 h 63"/>
              <a:gd name="T16" fmla="*/ 0 w 67"/>
              <a:gd name="T17" fmla="*/ 5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7" h="63">
                <a:moveTo>
                  <a:pt x="0" y="5"/>
                </a:moveTo>
                <a:lnTo>
                  <a:pt x="13" y="20"/>
                </a:lnTo>
                <a:lnTo>
                  <a:pt x="41" y="43"/>
                </a:lnTo>
                <a:lnTo>
                  <a:pt x="60" y="59"/>
                </a:lnTo>
                <a:lnTo>
                  <a:pt x="67" y="63"/>
                </a:lnTo>
                <a:lnTo>
                  <a:pt x="63" y="54"/>
                </a:lnTo>
                <a:lnTo>
                  <a:pt x="47" y="34"/>
                </a:lnTo>
                <a:lnTo>
                  <a:pt x="13" y="0"/>
                </a:lnTo>
                <a:lnTo>
                  <a:pt x="0" y="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341" name="Freeform 188"/>
          <p:cNvSpPr>
            <a:spLocks/>
          </p:cNvSpPr>
          <p:nvPr/>
        </p:nvSpPr>
        <p:spPr bwMode="auto">
          <a:xfrm>
            <a:off x="6411913" y="1782763"/>
            <a:ext cx="46038" cy="20638"/>
          </a:xfrm>
          <a:custGeom>
            <a:avLst/>
            <a:gdLst>
              <a:gd name="T0" fmla="*/ 31 w 201"/>
              <a:gd name="T1" fmla="*/ 38 h 90"/>
              <a:gd name="T2" fmla="*/ 69 w 201"/>
              <a:gd name="T3" fmla="*/ 75 h 90"/>
              <a:gd name="T4" fmla="*/ 101 w 201"/>
              <a:gd name="T5" fmla="*/ 90 h 90"/>
              <a:gd name="T6" fmla="*/ 132 w 201"/>
              <a:gd name="T7" fmla="*/ 75 h 90"/>
              <a:gd name="T8" fmla="*/ 170 w 201"/>
              <a:gd name="T9" fmla="*/ 38 h 90"/>
              <a:gd name="T10" fmla="*/ 195 w 201"/>
              <a:gd name="T11" fmla="*/ 10 h 90"/>
              <a:gd name="T12" fmla="*/ 201 w 201"/>
              <a:gd name="T13" fmla="*/ 0 h 90"/>
              <a:gd name="T14" fmla="*/ 192 w 201"/>
              <a:gd name="T15" fmla="*/ 6 h 90"/>
              <a:gd name="T16" fmla="*/ 165 w 201"/>
              <a:gd name="T17" fmla="*/ 27 h 90"/>
              <a:gd name="T18" fmla="*/ 129 w 201"/>
              <a:gd name="T19" fmla="*/ 56 h 90"/>
              <a:gd name="T20" fmla="*/ 101 w 201"/>
              <a:gd name="T21" fmla="*/ 67 h 90"/>
              <a:gd name="T22" fmla="*/ 74 w 201"/>
              <a:gd name="T23" fmla="*/ 56 h 90"/>
              <a:gd name="T24" fmla="*/ 36 w 201"/>
              <a:gd name="T25" fmla="*/ 27 h 90"/>
              <a:gd name="T26" fmla="*/ 10 w 201"/>
              <a:gd name="T27" fmla="*/ 6 h 90"/>
              <a:gd name="T28" fmla="*/ 0 w 201"/>
              <a:gd name="T29" fmla="*/ 0 h 90"/>
              <a:gd name="T30" fmla="*/ 8 w 201"/>
              <a:gd name="T31" fmla="*/ 10 h 90"/>
              <a:gd name="T32" fmla="*/ 31 w 201"/>
              <a:gd name="T33" fmla="*/ 38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01" h="90">
                <a:moveTo>
                  <a:pt x="31" y="38"/>
                </a:moveTo>
                <a:lnTo>
                  <a:pt x="69" y="75"/>
                </a:lnTo>
                <a:lnTo>
                  <a:pt x="101" y="90"/>
                </a:lnTo>
                <a:lnTo>
                  <a:pt x="132" y="75"/>
                </a:lnTo>
                <a:lnTo>
                  <a:pt x="170" y="38"/>
                </a:lnTo>
                <a:lnTo>
                  <a:pt x="195" y="10"/>
                </a:lnTo>
                <a:lnTo>
                  <a:pt x="201" y="0"/>
                </a:lnTo>
                <a:lnTo>
                  <a:pt x="192" y="6"/>
                </a:lnTo>
                <a:lnTo>
                  <a:pt x="165" y="27"/>
                </a:lnTo>
                <a:lnTo>
                  <a:pt x="129" y="56"/>
                </a:lnTo>
                <a:lnTo>
                  <a:pt x="101" y="67"/>
                </a:lnTo>
                <a:lnTo>
                  <a:pt x="74" y="56"/>
                </a:lnTo>
                <a:lnTo>
                  <a:pt x="36" y="27"/>
                </a:lnTo>
                <a:lnTo>
                  <a:pt x="10" y="6"/>
                </a:lnTo>
                <a:lnTo>
                  <a:pt x="0" y="0"/>
                </a:lnTo>
                <a:lnTo>
                  <a:pt x="8" y="10"/>
                </a:lnTo>
                <a:lnTo>
                  <a:pt x="31" y="3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342" name="Freeform 189"/>
          <p:cNvSpPr>
            <a:spLocks/>
          </p:cNvSpPr>
          <p:nvPr/>
        </p:nvSpPr>
        <p:spPr bwMode="auto">
          <a:xfrm>
            <a:off x="6037263" y="1798638"/>
            <a:ext cx="14288" cy="19050"/>
          </a:xfrm>
          <a:custGeom>
            <a:avLst/>
            <a:gdLst>
              <a:gd name="T0" fmla="*/ 0 w 68"/>
              <a:gd name="T1" fmla="*/ 14 h 88"/>
              <a:gd name="T2" fmla="*/ 12 w 68"/>
              <a:gd name="T3" fmla="*/ 40 h 88"/>
              <a:gd name="T4" fmla="*/ 40 w 68"/>
              <a:gd name="T5" fmla="*/ 68 h 88"/>
              <a:gd name="T6" fmla="*/ 60 w 68"/>
              <a:gd name="T7" fmla="*/ 83 h 88"/>
              <a:gd name="T8" fmla="*/ 68 w 68"/>
              <a:gd name="T9" fmla="*/ 88 h 88"/>
              <a:gd name="T10" fmla="*/ 63 w 68"/>
              <a:gd name="T11" fmla="*/ 79 h 88"/>
              <a:gd name="T12" fmla="*/ 45 w 68"/>
              <a:gd name="T13" fmla="*/ 54 h 88"/>
              <a:gd name="T14" fmla="*/ 20 w 68"/>
              <a:gd name="T15" fmla="*/ 19 h 88"/>
              <a:gd name="T16" fmla="*/ 7 w 68"/>
              <a:gd name="T17" fmla="*/ 0 h 88"/>
              <a:gd name="T18" fmla="*/ 2 w 68"/>
              <a:gd name="T19" fmla="*/ 0 h 88"/>
              <a:gd name="T20" fmla="*/ 0 w 68"/>
              <a:gd name="T21" fmla="*/ 14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8" h="88">
                <a:moveTo>
                  <a:pt x="0" y="14"/>
                </a:moveTo>
                <a:lnTo>
                  <a:pt x="12" y="40"/>
                </a:lnTo>
                <a:lnTo>
                  <a:pt x="40" y="68"/>
                </a:lnTo>
                <a:lnTo>
                  <a:pt x="60" y="83"/>
                </a:lnTo>
                <a:lnTo>
                  <a:pt x="68" y="88"/>
                </a:lnTo>
                <a:lnTo>
                  <a:pt x="63" y="79"/>
                </a:lnTo>
                <a:lnTo>
                  <a:pt x="45" y="54"/>
                </a:lnTo>
                <a:lnTo>
                  <a:pt x="20" y="19"/>
                </a:lnTo>
                <a:lnTo>
                  <a:pt x="7" y="0"/>
                </a:lnTo>
                <a:lnTo>
                  <a:pt x="2" y="0"/>
                </a:lnTo>
                <a:lnTo>
                  <a:pt x="0" y="1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343" name="Freeform 190"/>
          <p:cNvSpPr>
            <a:spLocks/>
          </p:cNvSpPr>
          <p:nvPr/>
        </p:nvSpPr>
        <p:spPr bwMode="auto">
          <a:xfrm>
            <a:off x="6554788" y="1798638"/>
            <a:ext cx="7938" cy="12700"/>
          </a:xfrm>
          <a:custGeom>
            <a:avLst/>
            <a:gdLst>
              <a:gd name="T0" fmla="*/ 8 w 33"/>
              <a:gd name="T1" fmla="*/ 24 h 57"/>
              <a:gd name="T2" fmla="*/ 0 w 33"/>
              <a:gd name="T3" fmla="*/ 43 h 57"/>
              <a:gd name="T4" fmla="*/ 4 w 33"/>
              <a:gd name="T5" fmla="*/ 57 h 57"/>
              <a:gd name="T6" fmla="*/ 14 w 33"/>
              <a:gd name="T7" fmla="*/ 55 h 57"/>
              <a:gd name="T8" fmla="*/ 26 w 33"/>
              <a:gd name="T9" fmla="*/ 33 h 57"/>
              <a:gd name="T10" fmla="*/ 33 w 33"/>
              <a:gd name="T11" fmla="*/ 10 h 57"/>
              <a:gd name="T12" fmla="*/ 30 w 33"/>
              <a:gd name="T13" fmla="*/ 0 h 57"/>
              <a:gd name="T14" fmla="*/ 22 w 33"/>
              <a:gd name="T15" fmla="*/ 5 h 57"/>
              <a:gd name="T16" fmla="*/ 8 w 33"/>
              <a:gd name="T17" fmla="*/ 24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3" h="57">
                <a:moveTo>
                  <a:pt x="8" y="24"/>
                </a:moveTo>
                <a:lnTo>
                  <a:pt x="0" y="43"/>
                </a:lnTo>
                <a:lnTo>
                  <a:pt x="4" y="57"/>
                </a:lnTo>
                <a:lnTo>
                  <a:pt x="14" y="55"/>
                </a:lnTo>
                <a:lnTo>
                  <a:pt x="26" y="33"/>
                </a:lnTo>
                <a:lnTo>
                  <a:pt x="33" y="10"/>
                </a:lnTo>
                <a:lnTo>
                  <a:pt x="30" y="0"/>
                </a:lnTo>
                <a:lnTo>
                  <a:pt x="22" y="5"/>
                </a:lnTo>
                <a:lnTo>
                  <a:pt x="8" y="2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344" name="Freeform 191"/>
          <p:cNvSpPr>
            <a:spLocks/>
          </p:cNvSpPr>
          <p:nvPr/>
        </p:nvSpPr>
        <p:spPr bwMode="auto">
          <a:xfrm>
            <a:off x="7481888" y="1814513"/>
            <a:ext cx="14288" cy="14288"/>
          </a:xfrm>
          <a:custGeom>
            <a:avLst/>
            <a:gdLst>
              <a:gd name="T0" fmla="*/ 20 w 67"/>
              <a:gd name="T1" fmla="*/ 34 h 63"/>
              <a:gd name="T2" fmla="*/ 5 w 67"/>
              <a:gd name="T3" fmla="*/ 54 h 63"/>
              <a:gd name="T4" fmla="*/ 0 w 67"/>
              <a:gd name="T5" fmla="*/ 63 h 63"/>
              <a:gd name="T6" fmla="*/ 9 w 67"/>
              <a:gd name="T7" fmla="*/ 59 h 63"/>
              <a:gd name="T8" fmla="*/ 29 w 67"/>
              <a:gd name="T9" fmla="*/ 43 h 63"/>
              <a:gd name="T10" fmla="*/ 56 w 67"/>
              <a:gd name="T11" fmla="*/ 20 h 63"/>
              <a:gd name="T12" fmla="*/ 67 w 67"/>
              <a:gd name="T13" fmla="*/ 5 h 63"/>
              <a:gd name="T14" fmla="*/ 55 w 67"/>
              <a:gd name="T15" fmla="*/ 0 h 63"/>
              <a:gd name="T16" fmla="*/ 20 w 67"/>
              <a:gd name="T17" fmla="*/ 34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7" h="63">
                <a:moveTo>
                  <a:pt x="20" y="34"/>
                </a:moveTo>
                <a:lnTo>
                  <a:pt x="5" y="54"/>
                </a:lnTo>
                <a:lnTo>
                  <a:pt x="0" y="63"/>
                </a:lnTo>
                <a:lnTo>
                  <a:pt x="9" y="59"/>
                </a:lnTo>
                <a:lnTo>
                  <a:pt x="29" y="43"/>
                </a:lnTo>
                <a:lnTo>
                  <a:pt x="56" y="20"/>
                </a:lnTo>
                <a:lnTo>
                  <a:pt x="67" y="5"/>
                </a:lnTo>
                <a:lnTo>
                  <a:pt x="55" y="0"/>
                </a:lnTo>
                <a:lnTo>
                  <a:pt x="20" y="3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345" name="Freeform 192"/>
          <p:cNvSpPr>
            <a:spLocks/>
          </p:cNvSpPr>
          <p:nvPr/>
        </p:nvSpPr>
        <p:spPr bwMode="auto">
          <a:xfrm>
            <a:off x="6550026" y="1819275"/>
            <a:ext cx="3175" cy="12700"/>
          </a:xfrm>
          <a:custGeom>
            <a:avLst/>
            <a:gdLst>
              <a:gd name="T0" fmla="*/ 0 w 18"/>
              <a:gd name="T1" fmla="*/ 29 h 52"/>
              <a:gd name="T2" fmla="*/ 1 w 18"/>
              <a:gd name="T3" fmla="*/ 44 h 52"/>
              <a:gd name="T4" fmla="*/ 4 w 18"/>
              <a:gd name="T5" fmla="*/ 52 h 52"/>
              <a:gd name="T6" fmla="*/ 9 w 18"/>
              <a:gd name="T7" fmla="*/ 52 h 52"/>
              <a:gd name="T8" fmla="*/ 13 w 18"/>
              <a:gd name="T9" fmla="*/ 43 h 52"/>
              <a:gd name="T10" fmla="*/ 18 w 18"/>
              <a:gd name="T11" fmla="*/ 18 h 52"/>
              <a:gd name="T12" fmla="*/ 11 w 18"/>
              <a:gd name="T13" fmla="*/ 0 h 52"/>
              <a:gd name="T14" fmla="*/ 2 w 18"/>
              <a:gd name="T15" fmla="*/ 3 h 52"/>
              <a:gd name="T16" fmla="*/ 0 w 18"/>
              <a:gd name="T17" fmla="*/ 29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" h="52">
                <a:moveTo>
                  <a:pt x="0" y="29"/>
                </a:moveTo>
                <a:lnTo>
                  <a:pt x="1" y="44"/>
                </a:lnTo>
                <a:lnTo>
                  <a:pt x="4" y="52"/>
                </a:lnTo>
                <a:lnTo>
                  <a:pt x="9" y="52"/>
                </a:lnTo>
                <a:lnTo>
                  <a:pt x="13" y="43"/>
                </a:lnTo>
                <a:lnTo>
                  <a:pt x="18" y="18"/>
                </a:lnTo>
                <a:lnTo>
                  <a:pt x="11" y="0"/>
                </a:lnTo>
                <a:lnTo>
                  <a:pt x="2" y="3"/>
                </a:lnTo>
                <a:lnTo>
                  <a:pt x="0" y="2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346" name="Freeform 193"/>
          <p:cNvSpPr>
            <a:spLocks/>
          </p:cNvSpPr>
          <p:nvPr/>
        </p:nvSpPr>
        <p:spPr bwMode="auto">
          <a:xfrm>
            <a:off x="7527926" y="1819275"/>
            <a:ext cx="6350" cy="17463"/>
          </a:xfrm>
          <a:custGeom>
            <a:avLst/>
            <a:gdLst>
              <a:gd name="T0" fmla="*/ 5 w 33"/>
              <a:gd name="T1" fmla="*/ 32 h 79"/>
              <a:gd name="T2" fmla="*/ 0 w 33"/>
              <a:gd name="T3" fmla="*/ 61 h 79"/>
              <a:gd name="T4" fmla="*/ 3 w 33"/>
              <a:gd name="T5" fmla="*/ 79 h 79"/>
              <a:gd name="T6" fmla="*/ 15 w 33"/>
              <a:gd name="T7" fmla="*/ 74 h 79"/>
              <a:gd name="T8" fmla="*/ 28 w 33"/>
              <a:gd name="T9" fmla="*/ 43 h 79"/>
              <a:gd name="T10" fmla="*/ 33 w 33"/>
              <a:gd name="T11" fmla="*/ 13 h 79"/>
              <a:gd name="T12" fmla="*/ 29 w 33"/>
              <a:gd name="T13" fmla="*/ 0 h 79"/>
              <a:gd name="T14" fmla="*/ 20 w 33"/>
              <a:gd name="T15" fmla="*/ 7 h 79"/>
              <a:gd name="T16" fmla="*/ 5 w 33"/>
              <a:gd name="T17" fmla="*/ 32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3" h="79">
                <a:moveTo>
                  <a:pt x="5" y="32"/>
                </a:moveTo>
                <a:lnTo>
                  <a:pt x="0" y="61"/>
                </a:lnTo>
                <a:lnTo>
                  <a:pt x="3" y="79"/>
                </a:lnTo>
                <a:lnTo>
                  <a:pt x="15" y="74"/>
                </a:lnTo>
                <a:lnTo>
                  <a:pt x="28" y="43"/>
                </a:lnTo>
                <a:lnTo>
                  <a:pt x="33" y="13"/>
                </a:lnTo>
                <a:lnTo>
                  <a:pt x="29" y="0"/>
                </a:lnTo>
                <a:lnTo>
                  <a:pt x="20" y="7"/>
                </a:lnTo>
                <a:lnTo>
                  <a:pt x="5" y="3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347" name="Freeform 194"/>
          <p:cNvSpPr>
            <a:spLocks/>
          </p:cNvSpPr>
          <p:nvPr/>
        </p:nvSpPr>
        <p:spPr bwMode="auto">
          <a:xfrm>
            <a:off x="6672263" y="1828800"/>
            <a:ext cx="17463" cy="20638"/>
          </a:xfrm>
          <a:custGeom>
            <a:avLst/>
            <a:gdLst>
              <a:gd name="T0" fmla="*/ 29 w 80"/>
              <a:gd name="T1" fmla="*/ 45 h 90"/>
              <a:gd name="T2" fmla="*/ 60 w 80"/>
              <a:gd name="T3" fmla="*/ 76 h 90"/>
              <a:gd name="T4" fmla="*/ 80 w 80"/>
              <a:gd name="T5" fmla="*/ 90 h 90"/>
              <a:gd name="T6" fmla="*/ 77 w 80"/>
              <a:gd name="T7" fmla="*/ 76 h 90"/>
              <a:gd name="T8" fmla="*/ 51 w 80"/>
              <a:gd name="T9" fmla="*/ 45 h 90"/>
              <a:gd name="T10" fmla="*/ 20 w 80"/>
              <a:gd name="T11" fmla="*/ 14 h 90"/>
              <a:gd name="T12" fmla="*/ 0 w 80"/>
              <a:gd name="T13" fmla="*/ 0 h 90"/>
              <a:gd name="T14" fmla="*/ 3 w 80"/>
              <a:gd name="T15" fmla="*/ 14 h 90"/>
              <a:gd name="T16" fmla="*/ 29 w 80"/>
              <a:gd name="T17" fmla="*/ 45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0" h="90">
                <a:moveTo>
                  <a:pt x="29" y="45"/>
                </a:moveTo>
                <a:lnTo>
                  <a:pt x="60" y="76"/>
                </a:lnTo>
                <a:lnTo>
                  <a:pt x="80" y="90"/>
                </a:lnTo>
                <a:lnTo>
                  <a:pt x="77" y="76"/>
                </a:lnTo>
                <a:lnTo>
                  <a:pt x="51" y="45"/>
                </a:lnTo>
                <a:lnTo>
                  <a:pt x="20" y="14"/>
                </a:lnTo>
                <a:lnTo>
                  <a:pt x="0" y="0"/>
                </a:lnTo>
                <a:lnTo>
                  <a:pt x="3" y="14"/>
                </a:lnTo>
                <a:lnTo>
                  <a:pt x="29" y="4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348" name="Freeform 195"/>
          <p:cNvSpPr>
            <a:spLocks/>
          </p:cNvSpPr>
          <p:nvPr/>
        </p:nvSpPr>
        <p:spPr bwMode="auto">
          <a:xfrm>
            <a:off x="6165851" y="1838325"/>
            <a:ext cx="11113" cy="4763"/>
          </a:xfrm>
          <a:custGeom>
            <a:avLst/>
            <a:gdLst>
              <a:gd name="T0" fmla="*/ 9 w 51"/>
              <a:gd name="T1" fmla="*/ 14 h 18"/>
              <a:gd name="T2" fmla="*/ 33 w 51"/>
              <a:gd name="T3" fmla="*/ 18 h 18"/>
              <a:gd name="T4" fmla="*/ 51 w 51"/>
              <a:gd name="T5" fmla="*/ 12 h 18"/>
              <a:gd name="T6" fmla="*/ 49 w 51"/>
              <a:gd name="T7" fmla="*/ 3 h 18"/>
              <a:gd name="T8" fmla="*/ 22 w 51"/>
              <a:gd name="T9" fmla="*/ 0 h 18"/>
              <a:gd name="T10" fmla="*/ 8 w 51"/>
              <a:gd name="T11" fmla="*/ 1 h 18"/>
              <a:gd name="T12" fmla="*/ 0 w 51"/>
              <a:gd name="T13" fmla="*/ 5 h 18"/>
              <a:gd name="T14" fmla="*/ 0 w 51"/>
              <a:gd name="T15" fmla="*/ 9 h 18"/>
              <a:gd name="T16" fmla="*/ 9 w 51"/>
              <a:gd name="T17" fmla="*/ 14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1" h="18">
                <a:moveTo>
                  <a:pt x="9" y="14"/>
                </a:moveTo>
                <a:lnTo>
                  <a:pt x="33" y="18"/>
                </a:lnTo>
                <a:lnTo>
                  <a:pt x="51" y="12"/>
                </a:lnTo>
                <a:lnTo>
                  <a:pt x="49" y="3"/>
                </a:lnTo>
                <a:lnTo>
                  <a:pt x="22" y="0"/>
                </a:lnTo>
                <a:lnTo>
                  <a:pt x="8" y="1"/>
                </a:lnTo>
                <a:lnTo>
                  <a:pt x="0" y="5"/>
                </a:lnTo>
                <a:lnTo>
                  <a:pt x="0" y="9"/>
                </a:lnTo>
                <a:lnTo>
                  <a:pt x="9" y="1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349" name="Freeform 196"/>
          <p:cNvSpPr>
            <a:spLocks/>
          </p:cNvSpPr>
          <p:nvPr/>
        </p:nvSpPr>
        <p:spPr bwMode="auto">
          <a:xfrm>
            <a:off x="6742113" y="1847850"/>
            <a:ext cx="3175" cy="17463"/>
          </a:xfrm>
          <a:custGeom>
            <a:avLst/>
            <a:gdLst>
              <a:gd name="T0" fmla="*/ 0 w 15"/>
              <a:gd name="T1" fmla="*/ 40 h 78"/>
              <a:gd name="T2" fmla="*/ 2 w 15"/>
              <a:gd name="T3" fmla="*/ 63 h 78"/>
              <a:gd name="T4" fmla="*/ 4 w 15"/>
              <a:gd name="T5" fmla="*/ 76 h 78"/>
              <a:gd name="T6" fmla="*/ 5 w 15"/>
              <a:gd name="T7" fmla="*/ 78 h 78"/>
              <a:gd name="T8" fmla="*/ 7 w 15"/>
              <a:gd name="T9" fmla="*/ 77 h 78"/>
              <a:gd name="T10" fmla="*/ 9 w 15"/>
              <a:gd name="T11" fmla="*/ 74 h 78"/>
              <a:gd name="T12" fmla="*/ 12 w 15"/>
              <a:gd name="T13" fmla="*/ 67 h 78"/>
              <a:gd name="T14" fmla="*/ 15 w 15"/>
              <a:gd name="T15" fmla="*/ 33 h 78"/>
              <a:gd name="T16" fmla="*/ 12 w 15"/>
              <a:gd name="T17" fmla="*/ 0 h 78"/>
              <a:gd name="T18" fmla="*/ 4 w 15"/>
              <a:gd name="T19" fmla="*/ 1 h 78"/>
              <a:gd name="T20" fmla="*/ 0 w 15"/>
              <a:gd name="T21" fmla="*/ 40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5" h="78">
                <a:moveTo>
                  <a:pt x="0" y="40"/>
                </a:moveTo>
                <a:lnTo>
                  <a:pt x="2" y="63"/>
                </a:lnTo>
                <a:lnTo>
                  <a:pt x="4" y="76"/>
                </a:lnTo>
                <a:lnTo>
                  <a:pt x="5" y="78"/>
                </a:lnTo>
                <a:lnTo>
                  <a:pt x="7" y="77"/>
                </a:lnTo>
                <a:lnTo>
                  <a:pt x="9" y="74"/>
                </a:lnTo>
                <a:lnTo>
                  <a:pt x="12" y="67"/>
                </a:lnTo>
                <a:lnTo>
                  <a:pt x="15" y="33"/>
                </a:lnTo>
                <a:lnTo>
                  <a:pt x="12" y="0"/>
                </a:lnTo>
                <a:lnTo>
                  <a:pt x="4" y="1"/>
                </a:lnTo>
                <a:lnTo>
                  <a:pt x="0" y="4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350" name="Freeform 197"/>
          <p:cNvSpPr>
            <a:spLocks/>
          </p:cNvSpPr>
          <p:nvPr/>
        </p:nvSpPr>
        <p:spPr bwMode="auto">
          <a:xfrm>
            <a:off x="7831138" y="1846263"/>
            <a:ext cx="9525" cy="17463"/>
          </a:xfrm>
          <a:custGeom>
            <a:avLst/>
            <a:gdLst>
              <a:gd name="T0" fmla="*/ 12 w 38"/>
              <a:gd name="T1" fmla="*/ 25 h 78"/>
              <a:gd name="T2" fmla="*/ 2 w 38"/>
              <a:gd name="T3" fmla="*/ 60 h 78"/>
              <a:gd name="T4" fmla="*/ 0 w 38"/>
              <a:gd name="T5" fmla="*/ 78 h 78"/>
              <a:gd name="T6" fmla="*/ 8 w 38"/>
              <a:gd name="T7" fmla="*/ 74 h 78"/>
              <a:gd name="T8" fmla="*/ 23 w 38"/>
              <a:gd name="T9" fmla="*/ 52 h 78"/>
              <a:gd name="T10" fmla="*/ 38 w 38"/>
              <a:gd name="T11" fmla="*/ 19 h 78"/>
              <a:gd name="T12" fmla="*/ 37 w 38"/>
              <a:gd name="T13" fmla="*/ 0 h 78"/>
              <a:gd name="T14" fmla="*/ 27 w 38"/>
              <a:gd name="T15" fmla="*/ 3 h 78"/>
              <a:gd name="T16" fmla="*/ 12 w 38"/>
              <a:gd name="T17" fmla="*/ 25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8" h="78">
                <a:moveTo>
                  <a:pt x="12" y="25"/>
                </a:moveTo>
                <a:lnTo>
                  <a:pt x="2" y="60"/>
                </a:lnTo>
                <a:lnTo>
                  <a:pt x="0" y="78"/>
                </a:lnTo>
                <a:lnTo>
                  <a:pt x="8" y="74"/>
                </a:lnTo>
                <a:lnTo>
                  <a:pt x="23" y="52"/>
                </a:lnTo>
                <a:lnTo>
                  <a:pt x="38" y="19"/>
                </a:lnTo>
                <a:lnTo>
                  <a:pt x="37" y="0"/>
                </a:lnTo>
                <a:lnTo>
                  <a:pt x="27" y="3"/>
                </a:lnTo>
                <a:lnTo>
                  <a:pt x="12" y="2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351" name="Freeform 198"/>
          <p:cNvSpPr>
            <a:spLocks/>
          </p:cNvSpPr>
          <p:nvPr/>
        </p:nvSpPr>
        <p:spPr bwMode="auto">
          <a:xfrm>
            <a:off x="6210301" y="1849438"/>
            <a:ext cx="33338" cy="22225"/>
          </a:xfrm>
          <a:custGeom>
            <a:avLst/>
            <a:gdLst>
              <a:gd name="T0" fmla="*/ 104 w 142"/>
              <a:gd name="T1" fmla="*/ 45 h 99"/>
              <a:gd name="T2" fmla="*/ 53 w 142"/>
              <a:gd name="T3" fmla="*/ 88 h 99"/>
              <a:gd name="T4" fmla="*/ 8 w 142"/>
              <a:gd name="T5" fmla="*/ 67 h 99"/>
              <a:gd name="T6" fmla="*/ 3 w 142"/>
              <a:gd name="T7" fmla="*/ 60 h 99"/>
              <a:gd name="T8" fmla="*/ 1 w 142"/>
              <a:gd name="T9" fmla="*/ 58 h 99"/>
              <a:gd name="T10" fmla="*/ 0 w 142"/>
              <a:gd name="T11" fmla="*/ 62 h 99"/>
              <a:gd name="T12" fmla="*/ 1 w 142"/>
              <a:gd name="T13" fmla="*/ 71 h 99"/>
              <a:gd name="T14" fmla="*/ 50 w 142"/>
              <a:gd name="T15" fmla="*/ 99 h 99"/>
              <a:gd name="T16" fmla="*/ 122 w 142"/>
              <a:gd name="T17" fmla="*/ 49 h 99"/>
              <a:gd name="T18" fmla="*/ 141 w 142"/>
              <a:gd name="T19" fmla="*/ 14 h 99"/>
              <a:gd name="T20" fmla="*/ 142 w 142"/>
              <a:gd name="T21" fmla="*/ 0 h 99"/>
              <a:gd name="T22" fmla="*/ 125 w 142"/>
              <a:gd name="T23" fmla="*/ 13 h 99"/>
              <a:gd name="T24" fmla="*/ 104 w 142"/>
              <a:gd name="T25" fmla="*/ 45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42" h="99">
                <a:moveTo>
                  <a:pt x="104" y="45"/>
                </a:moveTo>
                <a:lnTo>
                  <a:pt x="53" y="88"/>
                </a:lnTo>
                <a:lnTo>
                  <a:pt x="8" y="67"/>
                </a:lnTo>
                <a:lnTo>
                  <a:pt x="3" y="60"/>
                </a:lnTo>
                <a:lnTo>
                  <a:pt x="1" y="58"/>
                </a:lnTo>
                <a:lnTo>
                  <a:pt x="0" y="62"/>
                </a:lnTo>
                <a:lnTo>
                  <a:pt x="1" y="71"/>
                </a:lnTo>
                <a:lnTo>
                  <a:pt x="50" y="99"/>
                </a:lnTo>
                <a:lnTo>
                  <a:pt x="122" y="49"/>
                </a:lnTo>
                <a:lnTo>
                  <a:pt x="141" y="14"/>
                </a:lnTo>
                <a:lnTo>
                  <a:pt x="142" y="0"/>
                </a:lnTo>
                <a:lnTo>
                  <a:pt x="125" y="13"/>
                </a:lnTo>
                <a:lnTo>
                  <a:pt x="104" y="4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352" name="Freeform 199"/>
          <p:cNvSpPr>
            <a:spLocks/>
          </p:cNvSpPr>
          <p:nvPr/>
        </p:nvSpPr>
        <p:spPr bwMode="auto">
          <a:xfrm>
            <a:off x="7527926" y="1851025"/>
            <a:ext cx="3175" cy="15875"/>
          </a:xfrm>
          <a:custGeom>
            <a:avLst/>
            <a:gdLst>
              <a:gd name="T0" fmla="*/ 0 w 14"/>
              <a:gd name="T1" fmla="*/ 35 h 68"/>
              <a:gd name="T2" fmla="*/ 1 w 14"/>
              <a:gd name="T3" fmla="*/ 55 h 68"/>
              <a:gd name="T4" fmla="*/ 3 w 14"/>
              <a:gd name="T5" fmla="*/ 66 h 68"/>
              <a:gd name="T6" fmla="*/ 7 w 14"/>
              <a:gd name="T7" fmla="*/ 68 h 68"/>
              <a:gd name="T8" fmla="*/ 11 w 14"/>
              <a:gd name="T9" fmla="*/ 61 h 68"/>
              <a:gd name="T10" fmla="*/ 14 w 14"/>
              <a:gd name="T11" fmla="*/ 35 h 68"/>
              <a:gd name="T12" fmla="*/ 11 w 14"/>
              <a:gd name="T13" fmla="*/ 5 h 68"/>
              <a:gd name="T14" fmla="*/ 7 w 14"/>
              <a:gd name="T15" fmla="*/ 0 h 68"/>
              <a:gd name="T16" fmla="*/ 3 w 14"/>
              <a:gd name="T17" fmla="*/ 3 h 68"/>
              <a:gd name="T18" fmla="*/ 1 w 14"/>
              <a:gd name="T19" fmla="*/ 14 h 68"/>
              <a:gd name="T20" fmla="*/ 0 w 14"/>
              <a:gd name="T21" fmla="*/ 35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4" h="68">
                <a:moveTo>
                  <a:pt x="0" y="35"/>
                </a:moveTo>
                <a:lnTo>
                  <a:pt x="1" y="55"/>
                </a:lnTo>
                <a:lnTo>
                  <a:pt x="3" y="66"/>
                </a:lnTo>
                <a:lnTo>
                  <a:pt x="7" y="68"/>
                </a:lnTo>
                <a:lnTo>
                  <a:pt x="11" y="61"/>
                </a:lnTo>
                <a:lnTo>
                  <a:pt x="14" y="35"/>
                </a:lnTo>
                <a:lnTo>
                  <a:pt x="11" y="5"/>
                </a:lnTo>
                <a:lnTo>
                  <a:pt x="7" y="0"/>
                </a:lnTo>
                <a:lnTo>
                  <a:pt x="3" y="3"/>
                </a:lnTo>
                <a:lnTo>
                  <a:pt x="1" y="14"/>
                </a:lnTo>
                <a:lnTo>
                  <a:pt x="0" y="3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353" name="Freeform 200"/>
          <p:cNvSpPr>
            <a:spLocks/>
          </p:cNvSpPr>
          <p:nvPr/>
        </p:nvSpPr>
        <p:spPr bwMode="auto">
          <a:xfrm>
            <a:off x="6692901" y="1855788"/>
            <a:ext cx="30163" cy="34925"/>
          </a:xfrm>
          <a:custGeom>
            <a:avLst/>
            <a:gdLst>
              <a:gd name="T0" fmla="*/ 6 w 132"/>
              <a:gd name="T1" fmla="*/ 8 h 148"/>
              <a:gd name="T2" fmla="*/ 21 w 132"/>
              <a:gd name="T3" fmla="*/ 41 h 148"/>
              <a:gd name="T4" fmla="*/ 19 w 132"/>
              <a:gd name="T5" fmla="*/ 75 h 148"/>
              <a:gd name="T6" fmla="*/ 15 w 132"/>
              <a:gd name="T7" fmla="*/ 91 h 148"/>
              <a:gd name="T8" fmla="*/ 15 w 132"/>
              <a:gd name="T9" fmla="*/ 98 h 148"/>
              <a:gd name="T10" fmla="*/ 21 w 132"/>
              <a:gd name="T11" fmla="*/ 94 h 148"/>
              <a:gd name="T12" fmla="*/ 31 w 132"/>
              <a:gd name="T13" fmla="*/ 82 h 148"/>
              <a:gd name="T14" fmla="*/ 57 w 132"/>
              <a:gd name="T15" fmla="*/ 71 h 148"/>
              <a:gd name="T16" fmla="*/ 100 w 132"/>
              <a:gd name="T17" fmla="*/ 116 h 148"/>
              <a:gd name="T18" fmla="*/ 118 w 132"/>
              <a:gd name="T19" fmla="*/ 136 h 148"/>
              <a:gd name="T20" fmla="*/ 129 w 132"/>
              <a:gd name="T21" fmla="*/ 147 h 148"/>
              <a:gd name="T22" fmla="*/ 131 w 132"/>
              <a:gd name="T23" fmla="*/ 148 h 148"/>
              <a:gd name="T24" fmla="*/ 132 w 132"/>
              <a:gd name="T25" fmla="*/ 146 h 148"/>
              <a:gd name="T26" fmla="*/ 131 w 132"/>
              <a:gd name="T27" fmla="*/ 141 h 148"/>
              <a:gd name="T28" fmla="*/ 127 w 132"/>
              <a:gd name="T29" fmla="*/ 133 h 148"/>
              <a:gd name="T30" fmla="*/ 93 w 132"/>
              <a:gd name="T31" fmla="*/ 85 h 148"/>
              <a:gd name="T32" fmla="*/ 42 w 132"/>
              <a:gd name="T33" fmla="*/ 33 h 148"/>
              <a:gd name="T34" fmla="*/ 21 w 132"/>
              <a:gd name="T35" fmla="*/ 14 h 148"/>
              <a:gd name="T36" fmla="*/ 6 w 132"/>
              <a:gd name="T37" fmla="*/ 3 h 148"/>
              <a:gd name="T38" fmla="*/ 2 w 132"/>
              <a:gd name="T39" fmla="*/ 0 h 148"/>
              <a:gd name="T40" fmla="*/ 0 w 132"/>
              <a:gd name="T41" fmla="*/ 0 h 148"/>
              <a:gd name="T42" fmla="*/ 2 w 132"/>
              <a:gd name="T43" fmla="*/ 3 h 148"/>
              <a:gd name="T44" fmla="*/ 6 w 132"/>
              <a:gd name="T45" fmla="*/ 8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32" h="148">
                <a:moveTo>
                  <a:pt x="6" y="8"/>
                </a:moveTo>
                <a:lnTo>
                  <a:pt x="21" y="41"/>
                </a:lnTo>
                <a:lnTo>
                  <a:pt x="19" y="75"/>
                </a:lnTo>
                <a:lnTo>
                  <a:pt x="15" y="91"/>
                </a:lnTo>
                <a:lnTo>
                  <a:pt x="15" y="98"/>
                </a:lnTo>
                <a:lnTo>
                  <a:pt x="21" y="94"/>
                </a:lnTo>
                <a:lnTo>
                  <a:pt x="31" y="82"/>
                </a:lnTo>
                <a:lnTo>
                  <a:pt x="57" y="71"/>
                </a:lnTo>
                <a:lnTo>
                  <a:pt x="100" y="116"/>
                </a:lnTo>
                <a:lnTo>
                  <a:pt x="118" y="136"/>
                </a:lnTo>
                <a:lnTo>
                  <a:pt x="129" y="147"/>
                </a:lnTo>
                <a:lnTo>
                  <a:pt x="131" y="148"/>
                </a:lnTo>
                <a:lnTo>
                  <a:pt x="132" y="146"/>
                </a:lnTo>
                <a:lnTo>
                  <a:pt x="131" y="141"/>
                </a:lnTo>
                <a:lnTo>
                  <a:pt x="127" y="133"/>
                </a:lnTo>
                <a:lnTo>
                  <a:pt x="93" y="85"/>
                </a:lnTo>
                <a:lnTo>
                  <a:pt x="42" y="33"/>
                </a:lnTo>
                <a:lnTo>
                  <a:pt x="21" y="14"/>
                </a:lnTo>
                <a:lnTo>
                  <a:pt x="6" y="3"/>
                </a:lnTo>
                <a:lnTo>
                  <a:pt x="2" y="0"/>
                </a:lnTo>
                <a:lnTo>
                  <a:pt x="0" y="0"/>
                </a:lnTo>
                <a:lnTo>
                  <a:pt x="2" y="3"/>
                </a:lnTo>
                <a:lnTo>
                  <a:pt x="6" y="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354" name="Freeform 201"/>
          <p:cNvSpPr>
            <a:spLocks/>
          </p:cNvSpPr>
          <p:nvPr/>
        </p:nvSpPr>
        <p:spPr bwMode="auto">
          <a:xfrm>
            <a:off x="7427913" y="1854200"/>
            <a:ext cx="6350" cy="11113"/>
          </a:xfrm>
          <a:custGeom>
            <a:avLst/>
            <a:gdLst>
              <a:gd name="T0" fmla="*/ 4 w 30"/>
              <a:gd name="T1" fmla="*/ 18 h 52"/>
              <a:gd name="T2" fmla="*/ 0 w 30"/>
              <a:gd name="T3" fmla="*/ 37 h 52"/>
              <a:gd name="T4" fmla="*/ 10 w 30"/>
              <a:gd name="T5" fmla="*/ 52 h 52"/>
              <a:gd name="T6" fmla="*/ 25 w 30"/>
              <a:gd name="T7" fmla="*/ 51 h 52"/>
              <a:gd name="T8" fmla="*/ 30 w 30"/>
              <a:gd name="T9" fmla="*/ 32 h 52"/>
              <a:gd name="T10" fmla="*/ 29 w 30"/>
              <a:gd name="T11" fmla="*/ 9 h 52"/>
              <a:gd name="T12" fmla="*/ 25 w 30"/>
              <a:gd name="T13" fmla="*/ 0 h 52"/>
              <a:gd name="T14" fmla="*/ 17 w 30"/>
              <a:gd name="T15" fmla="*/ 3 h 52"/>
              <a:gd name="T16" fmla="*/ 4 w 30"/>
              <a:gd name="T17" fmla="*/ 18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0" h="52">
                <a:moveTo>
                  <a:pt x="4" y="18"/>
                </a:moveTo>
                <a:lnTo>
                  <a:pt x="0" y="37"/>
                </a:lnTo>
                <a:lnTo>
                  <a:pt x="10" y="52"/>
                </a:lnTo>
                <a:lnTo>
                  <a:pt x="25" y="51"/>
                </a:lnTo>
                <a:lnTo>
                  <a:pt x="30" y="32"/>
                </a:lnTo>
                <a:lnTo>
                  <a:pt x="29" y="9"/>
                </a:lnTo>
                <a:lnTo>
                  <a:pt x="25" y="0"/>
                </a:lnTo>
                <a:lnTo>
                  <a:pt x="17" y="3"/>
                </a:lnTo>
                <a:lnTo>
                  <a:pt x="4" y="1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355" name="Freeform 202"/>
          <p:cNvSpPr>
            <a:spLocks/>
          </p:cNvSpPr>
          <p:nvPr/>
        </p:nvSpPr>
        <p:spPr bwMode="auto">
          <a:xfrm>
            <a:off x="6462713" y="1858963"/>
            <a:ext cx="42863" cy="34925"/>
          </a:xfrm>
          <a:custGeom>
            <a:avLst/>
            <a:gdLst>
              <a:gd name="T0" fmla="*/ 127 w 192"/>
              <a:gd name="T1" fmla="*/ 71 h 152"/>
              <a:gd name="T2" fmla="*/ 73 w 192"/>
              <a:gd name="T3" fmla="*/ 126 h 152"/>
              <a:gd name="T4" fmla="*/ 29 w 192"/>
              <a:gd name="T5" fmla="*/ 109 h 152"/>
              <a:gd name="T6" fmla="*/ 9 w 192"/>
              <a:gd name="T7" fmla="*/ 92 h 152"/>
              <a:gd name="T8" fmla="*/ 0 w 192"/>
              <a:gd name="T9" fmla="*/ 88 h 152"/>
              <a:gd name="T10" fmla="*/ 4 w 192"/>
              <a:gd name="T11" fmla="*/ 96 h 152"/>
              <a:gd name="T12" fmla="*/ 20 w 192"/>
              <a:gd name="T13" fmla="*/ 116 h 152"/>
              <a:gd name="T14" fmla="*/ 48 w 192"/>
              <a:gd name="T15" fmla="*/ 146 h 152"/>
              <a:gd name="T16" fmla="*/ 72 w 192"/>
              <a:gd name="T17" fmla="*/ 152 h 152"/>
              <a:gd name="T18" fmla="*/ 101 w 192"/>
              <a:gd name="T19" fmla="*/ 129 h 152"/>
              <a:gd name="T20" fmla="*/ 143 w 192"/>
              <a:gd name="T21" fmla="*/ 78 h 152"/>
              <a:gd name="T22" fmla="*/ 183 w 192"/>
              <a:gd name="T23" fmla="*/ 23 h 152"/>
              <a:gd name="T24" fmla="*/ 192 w 192"/>
              <a:gd name="T25" fmla="*/ 0 h 152"/>
              <a:gd name="T26" fmla="*/ 168 w 192"/>
              <a:gd name="T27" fmla="*/ 21 h 152"/>
              <a:gd name="T28" fmla="*/ 127 w 192"/>
              <a:gd name="T29" fmla="*/ 71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2" h="152">
                <a:moveTo>
                  <a:pt x="127" y="71"/>
                </a:moveTo>
                <a:lnTo>
                  <a:pt x="73" y="126"/>
                </a:lnTo>
                <a:lnTo>
                  <a:pt x="29" y="109"/>
                </a:lnTo>
                <a:lnTo>
                  <a:pt x="9" y="92"/>
                </a:lnTo>
                <a:lnTo>
                  <a:pt x="0" y="88"/>
                </a:lnTo>
                <a:lnTo>
                  <a:pt x="4" y="96"/>
                </a:lnTo>
                <a:lnTo>
                  <a:pt x="20" y="116"/>
                </a:lnTo>
                <a:lnTo>
                  <a:pt x="48" y="146"/>
                </a:lnTo>
                <a:lnTo>
                  <a:pt x="72" y="152"/>
                </a:lnTo>
                <a:lnTo>
                  <a:pt x="101" y="129"/>
                </a:lnTo>
                <a:lnTo>
                  <a:pt x="143" y="78"/>
                </a:lnTo>
                <a:lnTo>
                  <a:pt x="183" y="23"/>
                </a:lnTo>
                <a:lnTo>
                  <a:pt x="192" y="0"/>
                </a:lnTo>
                <a:lnTo>
                  <a:pt x="168" y="21"/>
                </a:lnTo>
                <a:lnTo>
                  <a:pt x="127" y="7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356" name="Freeform 203"/>
          <p:cNvSpPr>
            <a:spLocks/>
          </p:cNvSpPr>
          <p:nvPr/>
        </p:nvSpPr>
        <p:spPr bwMode="auto">
          <a:xfrm>
            <a:off x="6521451" y="1860550"/>
            <a:ext cx="15875" cy="23813"/>
          </a:xfrm>
          <a:custGeom>
            <a:avLst/>
            <a:gdLst>
              <a:gd name="T0" fmla="*/ 19 w 68"/>
              <a:gd name="T1" fmla="*/ 45 h 103"/>
              <a:gd name="T2" fmla="*/ 49 w 68"/>
              <a:gd name="T3" fmla="*/ 87 h 103"/>
              <a:gd name="T4" fmla="*/ 68 w 68"/>
              <a:gd name="T5" fmla="*/ 103 h 103"/>
              <a:gd name="T6" fmla="*/ 53 w 68"/>
              <a:gd name="T7" fmla="*/ 57 h 103"/>
              <a:gd name="T8" fmla="*/ 6 w 68"/>
              <a:gd name="T9" fmla="*/ 0 h 103"/>
              <a:gd name="T10" fmla="*/ 0 w 68"/>
              <a:gd name="T11" fmla="*/ 8 h 103"/>
              <a:gd name="T12" fmla="*/ 19 w 68"/>
              <a:gd name="T13" fmla="*/ 45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103">
                <a:moveTo>
                  <a:pt x="19" y="45"/>
                </a:moveTo>
                <a:lnTo>
                  <a:pt x="49" y="87"/>
                </a:lnTo>
                <a:lnTo>
                  <a:pt x="68" y="103"/>
                </a:lnTo>
                <a:lnTo>
                  <a:pt x="53" y="57"/>
                </a:lnTo>
                <a:lnTo>
                  <a:pt x="6" y="0"/>
                </a:lnTo>
                <a:lnTo>
                  <a:pt x="0" y="8"/>
                </a:lnTo>
                <a:lnTo>
                  <a:pt x="19" y="4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357" name="Freeform 204"/>
          <p:cNvSpPr>
            <a:spLocks/>
          </p:cNvSpPr>
          <p:nvPr/>
        </p:nvSpPr>
        <p:spPr bwMode="auto">
          <a:xfrm>
            <a:off x="7470776" y="1860550"/>
            <a:ext cx="22225" cy="3175"/>
          </a:xfrm>
          <a:custGeom>
            <a:avLst/>
            <a:gdLst>
              <a:gd name="T0" fmla="*/ 9 w 96"/>
              <a:gd name="T1" fmla="*/ 11 h 15"/>
              <a:gd name="T2" fmla="*/ 47 w 96"/>
              <a:gd name="T3" fmla="*/ 15 h 15"/>
              <a:gd name="T4" fmla="*/ 88 w 96"/>
              <a:gd name="T5" fmla="*/ 11 h 15"/>
              <a:gd name="T6" fmla="*/ 93 w 96"/>
              <a:gd name="T7" fmla="*/ 9 h 15"/>
              <a:gd name="T8" fmla="*/ 96 w 96"/>
              <a:gd name="T9" fmla="*/ 7 h 15"/>
              <a:gd name="T10" fmla="*/ 95 w 96"/>
              <a:gd name="T11" fmla="*/ 4 h 15"/>
              <a:gd name="T12" fmla="*/ 91 w 96"/>
              <a:gd name="T13" fmla="*/ 3 h 15"/>
              <a:gd name="T14" fmla="*/ 74 w 96"/>
              <a:gd name="T15" fmla="*/ 1 h 15"/>
              <a:gd name="T16" fmla="*/ 47 w 96"/>
              <a:gd name="T17" fmla="*/ 0 h 15"/>
              <a:gd name="T18" fmla="*/ 20 w 96"/>
              <a:gd name="T19" fmla="*/ 1 h 15"/>
              <a:gd name="T20" fmla="*/ 4 w 96"/>
              <a:gd name="T21" fmla="*/ 3 h 15"/>
              <a:gd name="T22" fmla="*/ 0 w 96"/>
              <a:gd name="T23" fmla="*/ 4 h 15"/>
              <a:gd name="T24" fmla="*/ 0 w 96"/>
              <a:gd name="T25" fmla="*/ 7 h 15"/>
              <a:gd name="T26" fmla="*/ 3 w 96"/>
              <a:gd name="T27" fmla="*/ 9 h 15"/>
              <a:gd name="T28" fmla="*/ 9 w 96"/>
              <a:gd name="T29" fmla="*/ 11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96" h="15">
                <a:moveTo>
                  <a:pt x="9" y="11"/>
                </a:moveTo>
                <a:lnTo>
                  <a:pt x="47" y="15"/>
                </a:lnTo>
                <a:lnTo>
                  <a:pt x="88" y="11"/>
                </a:lnTo>
                <a:lnTo>
                  <a:pt x="93" y="9"/>
                </a:lnTo>
                <a:lnTo>
                  <a:pt x="96" y="7"/>
                </a:lnTo>
                <a:lnTo>
                  <a:pt x="95" y="4"/>
                </a:lnTo>
                <a:lnTo>
                  <a:pt x="91" y="3"/>
                </a:lnTo>
                <a:lnTo>
                  <a:pt x="74" y="1"/>
                </a:lnTo>
                <a:lnTo>
                  <a:pt x="47" y="0"/>
                </a:lnTo>
                <a:lnTo>
                  <a:pt x="20" y="1"/>
                </a:lnTo>
                <a:lnTo>
                  <a:pt x="4" y="3"/>
                </a:lnTo>
                <a:lnTo>
                  <a:pt x="0" y="4"/>
                </a:lnTo>
                <a:lnTo>
                  <a:pt x="0" y="7"/>
                </a:lnTo>
                <a:lnTo>
                  <a:pt x="3" y="9"/>
                </a:lnTo>
                <a:lnTo>
                  <a:pt x="9" y="1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358" name="Freeform 205"/>
          <p:cNvSpPr>
            <a:spLocks/>
          </p:cNvSpPr>
          <p:nvPr/>
        </p:nvSpPr>
        <p:spPr bwMode="auto">
          <a:xfrm>
            <a:off x="7502526" y="1865313"/>
            <a:ext cx="22225" cy="15875"/>
          </a:xfrm>
          <a:custGeom>
            <a:avLst/>
            <a:gdLst>
              <a:gd name="T0" fmla="*/ 0 w 103"/>
              <a:gd name="T1" fmla="*/ 0 h 68"/>
              <a:gd name="T2" fmla="*/ 18 w 103"/>
              <a:gd name="T3" fmla="*/ 19 h 68"/>
              <a:gd name="T4" fmla="*/ 58 w 103"/>
              <a:gd name="T5" fmla="*/ 49 h 68"/>
              <a:gd name="T6" fmla="*/ 96 w 103"/>
              <a:gd name="T7" fmla="*/ 68 h 68"/>
              <a:gd name="T8" fmla="*/ 103 w 103"/>
              <a:gd name="T9" fmla="*/ 62 h 68"/>
              <a:gd name="T10" fmla="*/ 46 w 103"/>
              <a:gd name="T11" fmla="*/ 16 h 68"/>
              <a:gd name="T12" fmla="*/ 0 w 103"/>
              <a:gd name="T13" fmla="*/ 0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3" h="68">
                <a:moveTo>
                  <a:pt x="0" y="0"/>
                </a:moveTo>
                <a:lnTo>
                  <a:pt x="18" y="19"/>
                </a:lnTo>
                <a:lnTo>
                  <a:pt x="58" y="49"/>
                </a:lnTo>
                <a:lnTo>
                  <a:pt x="96" y="68"/>
                </a:lnTo>
                <a:lnTo>
                  <a:pt x="103" y="62"/>
                </a:lnTo>
                <a:lnTo>
                  <a:pt x="46" y="16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359" name="Freeform 206"/>
          <p:cNvSpPr>
            <a:spLocks/>
          </p:cNvSpPr>
          <p:nvPr/>
        </p:nvSpPr>
        <p:spPr bwMode="auto">
          <a:xfrm>
            <a:off x="6630988" y="1870075"/>
            <a:ext cx="6350" cy="20638"/>
          </a:xfrm>
          <a:custGeom>
            <a:avLst/>
            <a:gdLst>
              <a:gd name="T0" fmla="*/ 7 w 31"/>
              <a:gd name="T1" fmla="*/ 32 h 94"/>
              <a:gd name="T2" fmla="*/ 0 w 31"/>
              <a:gd name="T3" fmla="*/ 63 h 94"/>
              <a:gd name="T4" fmla="*/ 3 w 31"/>
              <a:gd name="T5" fmla="*/ 92 h 94"/>
              <a:gd name="T6" fmla="*/ 14 w 31"/>
              <a:gd name="T7" fmla="*/ 94 h 94"/>
              <a:gd name="T8" fmla="*/ 25 w 31"/>
              <a:gd name="T9" fmla="*/ 59 h 94"/>
              <a:gd name="T10" fmla="*/ 31 w 31"/>
              <a:gd name="T11" fmla="*/ 19 h 94"/>
              <a:gd name="T12" fmla="*/ 28 w 31"/>
              <a:gd name="T13" fmla="*/ 0 h 94"/>
              <a:gd name="T14" fmla="*/ 21 w 31"/>
              <a:gd name="T15" fmla="*/ 4 h 94"/>
              <a:gd name="T16" fmla="*/ 7 w 31"/>
              <a:gd name="T17" fmla="*/ 32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1" h="94">
                <a:moveTo>
                  <a:pt x="7" y="32"/>
                </a:moveTo>
                <a:lnTo>
                  <a:pt x="0" y="63"/>
                </a:lnTo>
                <a:lnTo>
                  <a:pt x="3" y="92"/>
                </a:lnTo>
                <a:lnTo>
                  <a:pt x="14" y="94"/>
                </a:lnTo>
                <a:lnTo>
                  <a:pt x="25" y="59"/>
                </a:lnTo>
                <a:lnTo>
                  <a:pt x="31" y="19"/>
                </a:lnTo>
                <a:lnTo>
                  <a:pt x="28" y="0"/>
                </a:lnTo>
                <a:lnTo>
                  <a:pt x="21" y="4"/>
                </a:lnTo>
                <a:lnTo>
                  <a:pt x="7" y="3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360" name="Freeform 207"/>
          <p:cNvSpPr>
            <a:spLocks/>
          </p:cNvSpPr>
          <p:nvPr/>
        </p:nvSpPr>
        <p:spPr bwMode="auto">
          <a:xfrm>
            <a:off x="7821613" y="1871663"/>
            <a:ext cx="7938" cy="17463"/>
          </a:xfrm>
          <a:custGeom>
            <a:avLst/>
            <a:gdLst>
              <a:gd name="T0" fmla="*/ 12 w 38"/>
              <a:gd name="T1" fmla="*/ 25 h 77"/>
              <a:gd name="T2" fmla="*/ 2 w 38"/>
              <a:gd name="T3" fmla="*/ 59 h 77"/>
              <a:gd name="T4" fmla="*/ 0 w 38"/>
              <a:gd name="T5" fmla="*/ 77 h 77"/>
              <a:gd name="T6" fmla="*/ 8 w 38"/>
              <a:gd name="T7" fmla="*/ 74 h 77"/>
              <a:gd name="T8" fmla="*/ 23 w 38"/>
              <a:gd name="T9" fmla="*/ 52 h 77"/>
              <a:gd name="T10" fmla="*/ 38 w 38"/>
              <a:gd name="T11" fmla="*/ 19 h 77"/>
              <a:gd name="T12" fmla="*/ 37 w 38"/>
              <a:gd name="T13" fmla="*/ 0 h 77"/>
              <a:gd name="T14" fmla="*/ 27 w 38"/>
              <a:gd name="T15" fmla="*/ 2 h 77"/>
              <a:gd name="T16" fmla="*/ 12 w 38"/>
              <a:gd name="T17" fmla="*/ 25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8" h="77">
                <a:moveTo>
                  <a:pt x="12" y="25"/>
                </a:moveTo>
                <a:lnTo>
                  <a:pt x="2" y="59"/>
                </a:lnTo>
                <a:lnTo>
                  <a:pt x="0" y="77"/>
                </a:lnTo>
                <a:lnTo>
                  <a:pt x="8" y="74"/>
                </a:lnTo>
                <a:lnTo>
                  <a:pt x="23" y="52"/>
                </a:lnTo>
                <a:lnTo>
                  <a:pt x="38" y="19"/>
                </a:lnTo>
                <a:lnTo>
                  <a:pt x="37" y="0"/>
                </a:lnTo>
                <a:lnTo>
                  <a:pt x="27" y="2"/>
                </a:lnTo>
                <a:lnTo>
                  <a:pt x="12" y="2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361" name="Freeform 208"/>
          <p:cNvSpPr>
            <a:spLocks/>
          </p:cNvSpPr>
          <p:nvPr/>
        </p:nvSpPr>
        <p:spPr bwMode="auto">
          <a:xfrm>
            <a:off x="7370763" y="1874838"/>
            <a:ext cx="30163" cy="17463"/>
          </a:xfrm>
          <a:custGeom>
            <a:avLst/>
            <a:gdLst>
              <a:gd name="T0" fmla="*/ 61 w 133"/>
              <a:gd name="T1" fmla="*/ 32 h 75"/>
              <a:gd name="T2" fmla="*/ 14 w 133"/>
              <a:gd name="T3" fmla="*/ 60 h 75"/>
              <a:gd name="T4" fmla="*/ 0 w 133"/>
              <a:gd name="T5" fmla="*/ 75 h 75"/>
              <a:gd name="T6" fmla="*/ 18 w 133"/>
              <a:gd name="T7" fmla="*/ 74 h 75"/>
              <a:gd name="T8" fmla="*/ 66 w 133"/>
              <a:gd name="T9" fmla="*/ 52 h 75"/>
              <a:gd name="T10" fmla="*/ 114 w 133"/>
              <a:gd name="T11" fmla="*/ 25 h 75"/>
              <a:gd name="T12" fmla="*/ 133 w 133"/>
              <a:gd name="T13" fmla="*/ 8 h 75"/>
              <a:gd name="T14" fmla="*/ 132 w 133"/>
              <a:gd name="T15" fmla="*/ 0 h 75"/>
              <a:gd name="T16" fmla="*/ 123 w 133"/>
              <a:gd name="T17" fmla="*/ 0 h 75"/>
              <a:gd name="T18" fmla="*/ 101 w 133"/>
              <a:gd name="T19" fmla="*/ 10 h 75"/>
              <a:gd name="T20" fmla="*/ 61 w 133"/>
              <a:gd name="T21" fmla="*/ 32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33" h="75">
                <a:moveTo>
                  <a:pt x="61" y="32"/>
                </a:moveTo>
                <a:lnTo>
                  <a:pt x="14" y="60"/>
                </a:lnTo>
                <a:lnTo>
                  <a:pt x="0" y="75"/>
                </a:lnTo>
                <a:lnTo>
                  <a:pt x="18" y="74"/>
                </a:lnTo>
                <a:lnTo>
                  <a:pt x="66" y="52"/>
                </a:lnTo>
                <a:lnTo>
                  <a:pt x="114" y="25"/>
                </a:lnTo>
                <a:lnTo>
                  <a:pt x="133" y="8"/>
                </a:lnTo>
                <a:lnTo>
                  <a:pt x="132" y="0"/>
                </a:lnTo>
                <a:lnTo>
                  <a:pt x="123" y="0"/>
                </a:lnTo>
                <a:lnTo>
                  <a:pt x="101" y="10"/>
                </a:lnTo>
                <a:lnTo>
                  <a:pt x="61" y="3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362" name="Freeform 209"/>
          <p:cNvSpPr>
            <a:spLocks/>
          </p:cNvSpPr>
          <p:nvPr/>
        </p:nvSpPr>
        <p:spPr bwMode="auto">
          <a:xfrm>
            <a:off x="6424613" y="1879600"/>
            <a:ext cx="31750" cy="19050"/>
          </a:xfrm>
          <a:custGeom>
            <a:avLst/>
            <a:gdLst>
              <a:gd name="T0" fmla="*/ 96 w 139"/>
              <a:gd name="T1" fmla="*/ 36 h 87"/>
              <a:gd name="T2" fmla="*/ 64 w 139"/>
              <a:gd name="T3" fmla="*/ 57 h 87"/>
              <a:gd name="T4" fmla="*/ 27 w 139"/>
              <a:gd name="T5" fmla="*/ 60 h 87"/>
              <a:gd name="T6" fmla="*/ 2 w 139"/>
              <a:gd name="T7" fmla="*/ 58 h 87"/>
              <a:gd name="T8" fmla="*/ 0 w 139"/>
              <a:gd name="T9" fmla="*/ 69 h 87"/>
              <a:gd name="T10" fmla="*/ 47 w 139"/>
              <a:gd name="T11" fmla="*/ 87 h 87"/>
              <a:gd name="T12" fmla="*/ 110 w 139"/>
              <a:gd name="T13" fmla="*/ 45 h 87"/>
              <a:gd name="T14" fmla="*/ 135 w 139"/>
              <a:gd name="T15" fmla="*/ 13 h 87"/>
              <a:gd name="T16" fmla="*/ 139 w 139"/>
              <a:gd name="T17" fmla="*/ 0 h 87"/>
              <a:gd name="T18" fmla="*/ 122 w 139"/>
              <a:gd name="T19" fmla="*/ 10 h 87"/>
              <a:gd name="T20" fmla="*/ 96 w 139"/>
              <a:gd name="T21" fmla="*/ 36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39" h="87">
                <a:moveTo>
                  <a:pt x="96" y="36"/>
                </a:moveTo>
                <a:lnTo>
                  <a:pt x="64" y="57"/>
                </a:lnTo>
                <a:lnTo>
                  <a:pt x="27" y="60"/>
                </a:lnTo>
                <a:lnTo>
                  <a:pt x="2" y="58"/>
                </a:lnTo>
                <a:lnTo>
                  <a:pt x="0" y="69"/>
                </a:lnTo>
                <a:lnTo>
                  <a:pt x="47" y="87"/>
                </a:lnTo>
                <a:lnTo>
                  <a:pt x="110" y="45"/>
                </a:lnTo>
                <a:lnTo>
                  <a:pt x="135" y="13"/>
                </a:lnTo>
                <a:lnTo>
                  <a:pt x="139" y="0"/>
                </a:lnTo>
                <a:lnTo>
                  <a:pt x="122" y="10"/>
                </a:lnTo>
                <a:lnTo>
                  <a:pt x="96" y="3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363" name="Freeform 210"/>
          <p:cNvSpPr>
            <a:spLocks/>
          </p:cNvSpPr>
          <p:nvPr/>
        </p:nvSpPr>
        <p:spPr bwMode="auto">
          <a:xfrm>
            <a:off x="6402388" y="1884363"/>
            <a:ext cx="11113" cy="12700"/>
          </a:xfrm>
          <a:custGeom>
            <a:avLst/>
            <a:gdLst>
              <a:gd name="T0" fmla="*/ 10 w 52"/>
              <a:gd name="T1" fmla="*/ 25 h 55"/>
              <a:gd name="T2" fmla="*/ 0 w 52"/>
              <a:gd name="T3" fmla="*/ 46 h 55"/>
              <a:gd name="T4" fmla="*/ 3 w 52"/>
              <a:gd name="T5" fmla="*/ 55 h 55"/>
              <a:gd name="T6" fmla="*/ 17 w 52"/>
              <a:gd name="T7" fmla="*/ 51 h 55"/>
              <a:gd name="T8" fmla="*/ 39 w 52"/>
              <a:gd name="T9" fmla="*/ 32 h 55"/>
              <a:gd name="T10" fmla="*/ 52 w 52"/>
              <a:gd name="T11" fmla="*/ 9 h 55"/>
              <a:gd name="T12" fmla="*/ 45 w 52"/>
              <a:gd name="T13" fmla="*/ 0 h 55"/>
              <a:gd name="T14" fmla="*/ 26 w 52"/>
              <a:gd name="T15" fmla="*/ 8 h 55"/>
              <a:gd name="T16" fmla="*/ 10 w 52"/>
              <a:gd name="T17" fmla="*/ 25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2" h="55">
                <a:moveTo>
                  <a:pt x="10" y="25"/>
                </a:moveTo>
                <a:lnTo>
                  <a:pt x="0" y="46"/>
                </a:lnTo>
                <a:lnTo>
                  <a:pt x="3" y="55"/>
                </a:lnTo>
                <a:lnTo>
                  <a:pt x="17" y="51"/>
                </a:lnTo>
                <a:lnTo>
                  <a:pt x="39" y="32"/>
                </a:lnTo>
                <a:lnTo>
                  <a:pt x="52" y="9"/>
                </a:lnTo>
                <a:lnTo>
                  <a:pt x="45" y="0"/>
                </a:lnTo>
                <a:lnTo>
                  <a:pt x="26" y="8"/>
                </a:lnTo>
                <a:lnTo>
                  <a:pt x="10" y="2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364" name="Freeform 211"/>
          <p:cNvSpPr>
            <a:spLocks/>
          </p:cNvSpPr>
          <p:nvPr/>
        </p:nvSpPr>
        <p:spPr bwMode="auto">
          <a:xfrm>
            <a:off x="6356351" y="1890713"/>
            <a:ext cx="14288" cy="14288"/>
          </a:xfrm>
          <a:custGeom>
            <a:avLst/>
            <a:gdLst>
              <a:gd name="T0" fmla="*/ 20 w 67"/>
              <a:gd name="T1" fmla="*/ 35 h 64"/>
              <a:gd name="T2" fmla="*/ 5 w 67"/>
              <a:gd name="T3" fmla="*/ 55 h 64"/>
              <a:gd name="T4" fmla="*/ 0 w 67"/>
              <a:gd name="T5" fmla="*/ 64 h 64"/>
              <a:gd name="T6" fmla="*/ 9 w 67"/>
              <a:gd name="T7" fmla="*/ 59 h 64"/>
              <a:gd name="T8" fmla="*/ 29 w 67"/>
              <a:gd name="T9" fmla="*/ 44 h 64"/>
              <a:gd name="T10" fmla="*/ 56 w 67"/>
              <a:gd name="T11" fmla="*/ 20 h 64"/>
              <a:gd name="T12" fmla="*/ 67 w 67"/>
              <a:gd name="T13" fmla="*/ 6 h 64"/>
              <a:gd name="T14" fmla="*/ 55 w 67"/>
              <a:gd name="T15" fmla="*/ 0 h 64"/>
              <a:gd name="T16" fmla="*/ 20 w 67"/>
              <a:gd name="T17" fmla="*/ 35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7" h="64">
                <a:moveTo>
                  <a:pt x="20" y="35"/>
                </a:moveTo>
                <a:lnTo>
                  <a:pt x="5" y="55"/>
                </a:lnTo>
                <a:lnTo>
                  <a:pt x="0" y="64"/>
                </a:lnTo>
                <a:lnTo>
                  <a:pt x="9" y="59"/>
                </a:lnTo>
                <a:lnTo>
                  <a:pt x="29" y="44"/>
                </a:lnTo>
                <a:lnTo>
                  <a:pt x="56" y="20"/>
                </a:lnTo>
                <a:lnTo>
                  <a:pt x="67" y="6"/>
                </a:lnTo>
                <a:lnTo>
                  <a:pt x="55" y="0"/>
                </a:lnTo>
                <a:lnTo>
                  <a:pt x="20" y="3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365" name="Freeform 212"/>
          <p:cNvSpPr>
            <a:spLocks/>
          </p:cNvSpPr>
          <p:nvPr/>
        </p:nvSpPr>
        <p:spPr bwMode="auto">
          <a:xfrm>
            <a:off x="7537451" y="1892300"/>
            <a:ext cx="19050" cy="34925"/>
          </a:xfrm>
          <a:custGeom>
            <a:avLst/>
            <a:gdLst>
              <a:gd name="T0" fmla="*/ 0 w 85"/>
              <a:gd name="T1" fmla="*/ 0 h 156"/>
              <a:gd name="T2" fmla="*/ 13 w 85"/>
              <a:gd name="T3" fmla="*/ 39 h 156"/>
              <a:gd name="T4" fmla="*/ 43 w 85"/>
              <a:gd name="T5" fmla="*/ 100 h 156"/>
              <a:gd name="T6" fmla="*/ 73 w 85"/>
              <a:gd name="T7" fmla="*/ 149 h 156"/>
              <a:gd name="T8" fmla="*/ 85 w 85"/>
              <a:gd name="T9" fmla="*/ 156 h 156"/>
              <a:gd name="T10" fmla="*/ 73 w 85"/>
              <a:gd name="T11" fmla="*/ 117 h 156"/>
              <a:gd name="T12" fmla="*/ 43 w 85"/>
              <a:gd name="T13" fmla="*/ 56 h 156"/>
              <a:gd name="T14" fmla="*/ 13 w 85"/>
              <a:gd name="T15" fmla="*/ 7 h 156"/>
              <a:gd name="T16" fmla="*/ 0 w 85"/>
              <a:gd name="T17" fmla="*/ 0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5" h="156">
                <a:moveTo>
                  <a:pt x="0" y="0"/>
                </a:moveTo>
                <a:lnTo>
                  <a:pt x="13" y="39"/>
                </a:lnTo>
                <a:lnTo>
                  <a:pt x="43" y="100"/>
                </a:lnTo>
                <a:lnTo>
                  <a:pt x="73" y="149"/>
                </a:lnTo>
                <a:lnTo>
                  <a:pt x="85" y="156"/>
                </a:lnTo>
                <a:lnTo>
                  <a:pt x="73" y="117"/>
                </a:lnTo>
                <a:lnTo>
                  <a:pt x="43" y="56"/>
                </a:lnTo>
                <a:lnTo>
                  <a:pt x="13" y="7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366" name="Freeform 213"/>
          <p:cNvSpPr>
            <a:spLocks/>
          </p:cNvSpPr>
          <p:nvPr/>
        </p:nvSpPr>
        <p:spPr bwMode="auto">
          <a:xfrm>
            <a:off x="7805738" y="1897063"/>
            <a:ext cx="14288" cy="26988"/>
          </a:xfrm>
          <a:custGeom>
            <a:avLst/>
            <a:gdLst>
              <a:gd name="T0" fmla="*/ 25 w 58"/>
              <a:gd name="T1" fmla="*/ 47 h 120"/>
              <a:gd name="T2" fmla="*/ 5 w 58"/>
              <a:gd name="T3" fmla="*/ 96 h 120"/>
              <a:gd name="T4" fmla="*/ 0 w 58"/>
              <a:gd name="T5" fmla="*/ 120 h 120"/>
              <a:gd name="T6" fmla="*/ 10 w 58"/>
              <a:gd name="T7" fmla="*/ 113 h 120"/>
              <a:gd name="T8" fmla="*/ 34 w 58"/>
              <a:gd name="T9" fmla="*/ 74 h 120"/>
              <a:gd name="T10" fmla="*/ 56 w 58"/>
              <a:gd name="T11" fmla="*/ 26 h 120"/>
              <a:gd name="T12" fmla="*/ 58 w 58"/>
              <a:gd name="T13" fmla="*/ 0 h 120"/>
              <a:gd name="T14" fmla="*/ 45 w 58"/>
              <a:gd name="T15" fmla="*/ 10 h 120"/>
              <a:gd name="T16" fmla="*/ 25 w 58"/>
              <a:gd name="T17" fmla="*/ 47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8" h="120">
                <a:moveTo>
                  <a:pt x="25" y="47"/>
                </a:moveTo>
                <a:lnTo>
                  <a:pt x="5" y="96"/>
                </a:lnTo>
                <a:lnTo>
                  <a:pt x="0" y="120"/>
                </a:lnTo>
                <a:lnTo>
                  <a:pt x="10" y="113"/>
                </a:lnTo>
                <a:lnTo>
                  <a:pt x="34" y="74"/>
                </a:lnTo>
                <a:lnTo>
                  <a:pt x="56" y="26"/>
                </a:lnTo>
                <a:lnTo>
                  <a:pt x="58" y="0"/>
                </a:lnTo>
                <a:lnTo>
                  <a:pt x="45" y="10"/>
                </a:lnTo>
                <a:lnTo>
                  <a:pt x="25" y="4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367" name="Freeform 214"/>
          <p:cNvSpPr>
            <a:spLocks/>
          </p:cNvSpPr>
          <p:nvPr/>
        </p:nvSpPr>
        <p:spPr bwMode="auto">
          <a:xfrm>
            <a:off x="6337301" y="1900238"/>
            <a:ext cx="11113" cy="7938"/>
          </a:xfrm>
          <a:custGeom>
            <a:avLst/>
            <a:gdLst>
              <a:gd name="T0" fmla="*/ 12 w 53"/>
              <a:gd name="T1" fmla="*/ 19 h 36"/>
              <a:gd name="T2" fmla="*/ 36 w 53"/>
              <a:gd name="T3" fmla="*/ 36 h 36"/>
              <a:gd name="T4" fmla="*/ 53 w 53"/>
              <a:gd name="T5" fmla="*/ 35 h 36"/>
              <a:gd name="T6" fmla="*/ 50 w 53"/>
              <a:gd name="T7" fmla="*/ 21 h 36"/>
              <a:gd name="T8" fmla="*/ 26 w 53"/>
              <a:gd name="T9" fmla="*/ 8 h 36"/>
              <a:gd name="T10" fmla="*/ 8 w 53"/>
              <a:gd name="T11" fmla="*/ 1 h 36"/>
              <a:gd name="T12" fmla="*/ 0 w 53"/>
              <a:gd name="T13" fmla="*/ 0 h 36"/>
              <a:gd name="T14" fmla="*/ 2 w 53"/>
              <a:gd name="T15" fmla="*/ 6 h 36"/>
              <a:gd name="T16" fmla="*/ 12 w 53"/>
              <a:gd name="T17" fmla="*/ 19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3" h="36">
                <a:moveTo>
                  <a:pt x="12" y="19"/>
                </a:moveTo>
                <a:lnTo>
                  <a:pt x="36" y="36"/>
                </a:lnTo>
                <a:lnTo>
                  <a:pt x="53" y="35"/>
                </a:lnTo>
                <a:lnTo>
                  <a:pt x="50" y="21"/>
                </a:lnTo>
                <a:lnTo>
                  <a:pt x="26" y="8"/>
                </a:lnTo>
                <a:lnTo>
                  <a:pt x="8" y="1"/>
                </a:lnTo>
                <a:lnTo>
                  <a:pt x="0" y="0"/>
                </a:lnTo>
                <a:lnTo>
                  <a:pt x="2" y="6"/>
                </a:lnTo>
                <a:lnTo>
                  <a:pt x="12" y="1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368" name="Freeform 215"/>
          <p:cNvSpPr>
            <a:spLocks/>
          </p:cNvSpPr>
          <p:nvPr/>
        </p:nvSpPr>
        <p:spPr bwMode="auto">
          <a:xfrm>
            <a:off x="7331076" y="1900238"/>
            <a:ext cx="12700" cy="3175"/>
          </a:xfrm>
          <a:custGeom>
            <a:avLst/>
            <a:gdLst>
              <a:gd name="T0" fmla="*/ 9 w 51"/>
              <a:gd name="T1" fmla="*/ 13 h 18"/>
              <a:gd name="T2" fmla="*/ 33 w 51"/>
              <a:gd name="T3" fmla="*/ 18 h 18"/>
              <a:gd name="T4" fmla="*/ 51 w 51"/>
              <a:gd name="T5" fmla="*/ 11 h 18"/>
              <a:gd name="T6" fmla="*/ 49 w 51"/>
              <a:gd name="T7" fmla="*/ 2 h 18"/>
              <a:gd name="T8" fmla="*/ 22 w 51"/>
              <a:gd name="T9" fmla="*/ 0 h 18"/>
              <a:gd name="T10" fmla="*/ 8 w 51"/>
              <a:gd name="T11" fmla="*/ 1 h 18"/>
              <a:gd name="T12" fmla="*/ 0 w 51"/>
              <a:gd name="T13" fmla="*/ 4 h 18"/>
              <a:gd name="T14" fmla="*/ 0 w 51"/>
              <a:gd name="T15" fmla="*/ 9 h 18"/>
              <a:gd name="T16" fmla="*/ 9 w 51"/>
              <a:gd name="T17" fmla="*/ 13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1" h="18">
                <a:moveTo>
                  <a:pt x="9" y="13"/>
                </a:moveTo>
                <a:lnTo>
                  <a:pt x="33" y="18"/>
                </a:lnTo>
                <a:lnTo>
                  <a:pt x="51" y="11"/>
                </a:lnTo>
                <a:lnTo>
                  <a:pt x="49" y="2"/>
                </a:lnTo>
                <a:lnTo>
                  <a:pt x="22" y="0"/>
                </a:lnTo>
                <a:lnTo>
                  <a:pt x="8" y="1"/>
                </a:lnTo>
                <a:lnTo>
                  <a:pt x="0" y="4"/>
                </a:lnTo>
                <a:lnTo>
                  <a:pt x="0" y="9"/>
                </a:lnTo>
                <a:lnTo>
                  <a:pt x="9" y="1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369" name="Freeform 216"/>
          <p:cNvSpPr>
            <a:spLocks/>
          </p:cNvSpPr>
          <p:nvPr/>
        </p:nvSpPr>
        <p:spPr bwMode="auto">
          <a:xfrm>
            <a:off x="6635751" y="1906588"/>
            <a:ext cx="3175" cy="11113"/>
          </a:xfrm>
          <a:custGeom>
            <a:avLst/>
            <a:gdLst>
              <a:gd name="T0" fmla="*/ 0 w 18"/>
              <a:gd name="T1" fmla="*/ 30 h 52"/>
              <a:gd name="T2" fmla="*/ 1 w 18"/>
              <a:gd name="T3" fmla="*/ 44 h 52"/>
              <a:gd name="T4" fmla="*/ 4 w 18"/>
              <a:gd name="T5" fmla="*/ 52 h 52"/>
              <a:gd name="T6" fmla="*/ 9 w 18"/>
              <a:gd name="T7" fmla="*/ 52 h 52"/>
              <a:gd name="T8" fmla="*/ 13 w 18"/>
              <a:gd name="T9" fmla="*/ 43 h 52"/>
              <a:gd name="T10" fmla="*/ 18 w 18"/>
              <a:gd name="T11" fmla="*/ 18 h 52"/>
              <a:gd name="T12" fmla="*/ 11 w 18"/>
              <a:gd name="T13" fmla="*/ 0 h 52"/>
              <a:gd name="T14" fmla="*/ 2 w 18"/>
              <a:gd name="T15" fmla="*/ 3 h 52"/>
              <a:gd name="T16" fmla="*/ 0 w 18"/>
              <a:gd name="T17" fmla="*/ 30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" h="52">
                <a:moveTo>
                  <a:pt x="0" y="30"/>
                </a:moveTo>
                <a:lnTo>
                  <a:pt x="1" y="44"/>
                </a:lnTo>
                <a:lnTo>
                  <a:pt x="4" y="52"/>
                </a:lnTo>
                <a:lnTo>
                  <a:pt x="9" y="52"/>
                </a:lnTo>
                <a:lnTo>
                  <a:pt x="13" y="43"/>
                </a:lnTo>
                <a:lnTo>
                  <a:pt x="18" y="18"/>
                </a:lnTo>
                <a:lnTo>
                  <a:pt x="11" y="0"/>
                </a:lnTo>
                <a:lnTo>
                  <a:pt x="2" y="3"/>
                </a:lnTo>
                <a:lnTo>
                  <a:pt x="0" y="3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370" name="Freeform 217"/>
          <p:cNvSpPr>
            <a:spLocks/>
          </p:cNvSpPr>
          <p:nvPr/>
        </p:nvSpPr>
        <p:spPr bwMode="auto">
          <a:xfrm>
            <a:off x="6138863" y="1916113"/>
            <a:ext cx="3175" cy="11113"/>
          </a:xfrm>
          <a:custGeom>
            <a:avLst/>
            <a:gdLst>
              <a:gd name="T0" fmla="*/ 0 w 18"/>
              <a:gd name="T1" fmla="*/ 29 h 52"/>
              <a:gd name="T2" fmla="*/ 1 w 18"/>
              <a:gd name="T3" fmla="*/ 44 h 52"/>
              <a:gd name="T4" fmla="*/ 5 w 18"/>
              <a:gd name="T5" fmla="*/ 52 h 52"/>
              <a:gd name="T6" fmla="*/ 9 w 18"/>
              <a:gd name="T7" fmla="*/ 52 h 52"/>
              <a:gd name="T8" fmla="*/ 14 w 18"/>
              <a:gd name="T9" fmla="*/ 43 h 52"/>
              <a:gd name="T10" fmla="*/ 18 w 18"/>
              <a:gd name="T11" fmla="*/ 18 h 52"/>
              <a:gd name="T12" fmla="*/ 12 w 18"/>
              <a:gd name="T13" fmla="*/ 0 h 52"/>
              <a:gd name="T14" fmla="*/ 3 w 18"/>
              <a:gd name="T15" fmla="*/ 2 h 52"/>
              <a:gd name="T16" fmla="*/ 0 w 18"/>
              <a:gd name="T17" fmla="*/ 29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" h="52">
                <a:moveTo>
                  <a:pt x="0" y="29"/>
                </a:moveTo>
                <a:lnTo>
                  <a:pt x="1" y="44"/>
                </a:lnTo>
                <a:lnTo>
                  <a:pt x="5" y="52"/>
                </a:lnTo>
                <a:lnTo>
                  <a:pt x="9" y="52"/>
                </a:lnTo>
                <a:lnTo>
                  <a:pt x="14" y="43"/>
                </a:lnTo>
                <a:lnTo>
                  <a:pt x="18" y="18"/>
                </a:lnTo>
                <a:lnTo>
                  <a:pt x="12" y="0"/>
                </a:lnTo>
                <a:lnTo>
                  <a:pt x="3" y="2"/>
                </a:lnTo>
                <a:lnTo>
                  <a:pt x="0" y="2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371" name="Freeform 218"/>
          <p:cNvSpPr>
            <a:spLocks/>
          </p:cNvSpPr>
          <p:nvPr/>
        </p:nvSpPr>
        <p:spPr bwMode="auto">
          <a:xfrm>
            <a:off x="6985001" y="1922463"/>
            <a:ext cx="7938" cy="17463"/>
          </a:xfrm>
          <a:custGeom>
            <a:avLst/>
            <a:gdLst>
              <a:gd name="T0" fmla="*/ 12 w 38"/>
              <a:gd name="T1" fmla="*/ 24 h 77"/>
              <a:gd name="T2" fmla="*/ 2 w 38"/>
              <a:gd name="T3" fmla="*/ 59 h 77"/>
              <a:gd name="T4" fmla="*/ 0 w 38"/>
              <a:gd name="T5" fmla="*/ 77 h 77"/>
              <a:gd name="T6" fmla="*/ 8 w 38"/>
              <a:gd name="T7" fmla="*/ 74 h 77"/>
              <a:gd name="T8" fmla="*/ 23 w 38"/>
              <a:gd name="T9" fmla="*/ 51 h 77"/>
              <a:gd name="T10" fmla="*/ 38 w 38"/>
              <a:gd name="T11" fmla="*/ 19 h 77"/>
              <a:gd name="T12" fmla="*/ 37 w 38"/>
              <a:gd name="T13" fmla="*/ 0 h 77"/>
              <a:gd name="T14" fmla="*/ 27 w 38"/>
              <a:gd name="T15" fmla="*/ 2 h 77"/>
              <a:gd name="T16" fmla="*/ 12 w 38"/>
              <a:gd name="T17" fmla="*/ 24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8" h="77">
                <a:moveTo>
                  <a:pt x="12" y="24"/>
                </a:moveTo>
                <a:lnTo>
                  <a:pt x="2" y="59"/>
                </a:lnTo>
                <a:lnTo>
                  <a:pt x="0" y="77"/>
                </a:lnTo>
                <a:lnTo>
                  <a:pt x="8" y="74"/>
                </a:lnTo>
                <a:lnTo>
                  <a:pt x="23" y="51"/>
                </a:lnTo>
                <a:lnTo>
                  <a:pt x="38" y="19"/>
                </a:lnTo>
                <a:lnTo>
                  <a:pt x="37" y="0"/>
                </a:lnTo>
                <a:lnTo>
                  <a:pt x="27" y="2"/>
                </a:lnTo>
                <a:lnTo>
                  <a:pt x="12" y="2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" name="Freeform 220"/>
          <p:cNvSpPr>
            <a:spLocks/>
          </p:cNvSpPr>
          <p:nvPr/>
        </p:nvSpPr>
        <p:spPr bwMode="auto">
          <a:xfrm>
            <a:off x="7108826" y="1920875"/>
            <a:ext cx="11113" cy="3175"/>
          </a:xfrm>
          <a:custGeom>
            <a:avLst/>
            <a:gdLst>
              <a:gd name="T0" fmla="*/ 9 w 52"/>
              <a:gd name="T1" fmla="*/ 13 h 18"/>
              <a:gd name="T2" fmla="*/ 34 w 52"/>
              <a:gd name="T3" fmla="*/ 18 h 18"/>
              <a:gd name="T4" fmla="*/ 52 w 52"/>
              <a:gd name="T5" fmla="*/ 11 h 18"/>
              <a:gd name="T6" fmla="*/ 49 w 52"/>
              <a:gd name="T7" fmla="*/ 2 h 18"/>
              <a:gd name="T8" fmla="*/ 23 w 52"/>
              <a:gd name="T9" fmla="*/ 0 h 18"/>
              <a:gd name="T10" fmla="*/ 8 w 52"/>
              <a:gd name="T11" fmla="*/ 1 h 18"/>
              <a:gd name="T12" fmla="*/ 0 w 52"/>
              <a:gd name="T13" fmla="*/ 5 h 18"/>
              <a:gd name="T14" fmla="*/ 0 w 52"/>
              <a:gd name="T15" fmla="*/ 9 h 18"/>
              <a:gd name="T16" fmla="*/ 9 w 52"/>
              <a:gd name="T17" fmla="*/ 13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2" h="18">
                <a:moveTo>
                  <a:pt x="9" y="13"/>
                </a:moveTo>
                <a:lnTo>
                  <a:pt x="34" y="18"/>
                </a:lnTo>
                <a:lnTo>
                  <a:pt x="52" y="11"/>
                </a:lnTo>
                <a:lnTo>
                  <a:pt x="49" y="2"/>
                </a:lnTo>
                <a:lnTo>
                  <a:pt x="23" y="0"/>
                </a:lnTo>
                <a:lnTo>
                  <a:pt x="8" y="1"/>
                </a:lnTo>
                <a:lnTo>
                  <a:pt x="0" y="5"/>
                </a:lnTo>
                <a:lnTo>
                  <a:pt x="0" y="9"/>
                </a:lnTo>
                <a:lnTo>
                  <a:pt x="9" y="1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8" name="Freeform 221"/>
          <p:cNvSpPr>
            <a:spLocks/>
          </p:cNvSpPr>
          <p:nvPr/>
        </p:nvSpPr>
        <p:spPr bwMode="auto">
          <a:xfrm>
            <a:off x="7235826" y="1920875"/>
            <a:ext cx="15875" cy="3175"/>
          </a:xfrm>
          <a:custGeom>
            <a:avLst/>
            <a:gdLst>
              <a:gd name="T0" fmla="*/ 7 w 68"/>
              <a:gd name="T1" fmla="*/ 11 h 15"/>
              <a:gd name="T2" fmla="*/ 34 w 68"/>
              <a:gd name="T3" fmla="*/ 15 h 15"/>
              <a:gd name="T4" fmla="*/ 63 w 68"/>
              <a:gd name="T5" fmla="*/ 11 h 15"/>
              <a:gd name="T6" fmla="*/ 68 w 68"/>
              <a:gd name="T7" fmla="*/ 7 h 15"/>
              <a:gd name="T8" fmla="*/ 65 w 68"/>
              <a:gd name="T9" fmla="*/ 4 h 15"/>
              <a:gd name="T10" fmla="*/ 54 w 68"/>
              <a:gd name="T11" fmla="*/ 1 h 15"/>
              <a:gd name="T12" fmla="*/ 34 w 68"/>
              <a:gd name="T13" fmla="*/ 0 h 15"/>
              <a:gd name="T14" fmla="*/ 15 w 68"/>
              <a:gd name="T15" fmla="*/ 1 h 15"/>
              <a:gd name="T16" fmla="*/ 2 w 68"/>
              <a:gd name="T17" fmla="*/ 4 h 15"/>
              <a:gd name="T18" fmla="*/ 0 w 68"/>
              <a:gd name="T19" fmla="*/ 7 h 15"/>
              <a:gd name="T20" fmla="*/ 7 w 68"/>
              <a:gd name="T21" fmla="*/ 11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8" h="15">
                <a:moveTo>
                  <a:pt x="7" y="11"/>
                </a:moveTo>
                <a:lnTo>
                  <a:pt x="34" y="15"/>
                </a:lnTo>
                <a:lnTo>
                  <a:pt x="63" y="11"/>
                </a:lnTo>
                <a:lnTo>
                  <a:pt x="68" y="7"/>
                </a:lnTo>
                <a:lnTo>
                  <a:pt x="65" y="4"/>
                </a:lnTo>
                <a:lnTo>
                  <a:pt x="54" y="1"/>
                </a:lnTo>
                <a:lnTo>
                  <a:pt x="34" y="0"/>
                </a:lnTo>
                <a:lnTo>
                  <a:pt x="15" y="1"/>
                </a:lnTo>
                <a:lnTo>
                  <a:pt x="2" y="4"/>
                </a:lnTo>
                <a:lnTo>
                  <a:pt x="0" y="7"/>
                </a:lnTo>
                <a:lnTo>
                  <a:pt x="7" y="1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9" name="Freeform 222"/>
          <p:cNvSpPr>
            <a:spLocks/>
          </p:cNvSpPr>
          <p:nvPr/>
        </p:nvSpPr>
        <p:spPr bwMode="auto">
          <a:xfrm>
            <a:off x="7158038" y="1925638"/>
            <a:ext cx="28575" cy="3175"/>
          </a:xfrm>
          <a:custGeom>
            <a:avLst/>
            <a:gdLst>
              <a:gd name="T0" fmla="*/ 13 w 124"/>
              <a:gd name="T1" fmla="*/ 9 h 12"/>
              <a:gd name="T2" fmla="*/ 62 w 124"/>
              <a:gd name="T3" fmla="*/ 12 h 12"/>
              <a:gd name="T4" fmla="*/ 113 w 124"/>
              <a:gd name="T5" fmla="*/ 9 h 12"/>
              <a:gd name="T6" fmla="*/ 121 w 124"/>
              <a:gd name="T7" fmla="*/ 8 h 12"/>
              <a:gd name="T8" fmla="*/ 124 w 124"/>
              <a:gd name="T9" fmla="*/ 5 h 12"/>
              <a:gd name="T10" fmla="*/ 123 w 124"/>
              <a:gd name="T11" fmla="*/ 4 h 12"/>
              <a:gd name="T12" fmla="*/ 119 w 124"/>
              <a:gd name="T13" fmla="*/ 3 h 12"/>
              <a:gd name="T14" fmla="*/ 98 w 124"/>
              <a:gd name="T15" fmla="*/ 1 h 12"/>
              <a:gd name="T16" fmla="*/ 62 w 124"/>
              <a:gd name="T17" fmla="*/ 0 h 12"/>
              <a:gd name="T18" fmla="*/ 27 w 124"/>
              <a:gd name="T19" fmla="*/ 1 h 12"/>
              <a:gd name="T20" fmla="*/ 6 w 124"/>
              <a:gd name="T21" fmla="*/ 3 h 12"/>
              <a:gd name="T22" fmla="*/ 2 w 124"/>
              <a:gd name="T23" fmla="*/ 4 h 12"/>
              <a:gd name="T24" fmla="*/ 0 w 124"/>
              <a:gd name="T25" fmla="*/ 5 h 12"/>
              <a:gd name="T26" fmla="*/ 5 w 124"/>
              <a:gd name="T27" fmla="*/ 8 h 12"/>
              <a:gd name="T28" fmla="*/ 13 w 124"/>
              <a:gd name="T29" fmla="*/ 9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24" h="12">
                <a:moveTo>
                  <a:pt x="13" y="9"/>
                </a:moveTo>
                <a:lnTo>
                  <a:pt x="62" y="12"/>
                </a:lnTo>
                <a:lnTo>
                  <a:pt x="113" y="9"/>
                </a:lnTo>
                <a:lnTo>
                  <a:pt x="121" y="8"/>
                </a:lnTo>
                <a:lnTo>
                  <a:pt x="124" y="5"/>
                </a:lnTo>
                <a:lnTo>
                  <a:pt x="123" y="4"/>
                </a:lnTo>
                <a:lnTo>
                  <a:pt x="119" y="3"/>
                </a:lnTo>
                <a:lnTo>
                  <a:pt x="98" y="1"/>
                </a:lnTo>
                <a:lnTo>
                  <a:pt x="62" y="0"/>
                </a:lnTo>
                <a:lnTo>
                  <a:pt x="27" y="1"/>
                </a:lnTo>
                <a:lnTo>
                  <a:pt x="6" y="3"/>
                </a:lnTo>
                <a:lnTo>
                  <a:pt x="2" y="4"/>
                </a:lnTo>
                <a:lnTo>
                  <a:pt x="0" y="5"/>
                </a:lnTo>
                <a:lnTo>
                  <a:pt x="5" y="8"/>
                </a:lnTo>
                <a:lnTo>
                  <a:pt x="13" y="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" name="Freeform 223"/>
          <p:cNvSpPr>
            <a:spLocks/>
          </p:cNvSpPr>
          <p:nvPr/>
        </p:nvSpPr>
        <p:spPr bwMode="auto">
          <a:xfrm>
            <a:off x="7964488" y="1928813"/>
            <a:ext cx="3175" cy="22225"/>
          </a:xfrm>
          <a:custGeom>
            <a:avLst/>
            <a:gdLst>
              <a:gd name="T0" fmla="*/ 0 w 15"/>
              <a:gd name="T1" fmla="*/ 48 h 95"/>
              <a:gd name="T2" fmla="*/ 1 w 15"/>
              <a:gd name="T3" fmla="*/ 75 h 95"/>
              <a:gd name="T4" fmla="*/ 4 w 15"/>
              <a:gd name="T5" fmla="*/ 92 h 95"/>
              <a:gd name="T6" fmla="*/ 5 w 15"/>
              <a:gd name="T7" fmla="*/ 95 h 95"/>
              <a:gd name="T8" fmla="*/ 7 w 15"/>
              <a:gd name="T9" fmla="*/ 95 h 95"/>
              <a:gd name="T10" fmla="*/ 9 w 15"/>
              <a:gd name="T11" fmla="*/ 93 h 95"/>
              <a:gd name="T12" fmla="*/ 11 w 15"/>
              <a:gd name="T13" fmla="*/ 86 h 95"/>
              <a:gd name="T14" fmla="*/ 15 w 15"/>
              <a:gd name="T15" fmla="*/ 48 h 95"/>
              <a:gd name="T16" fmla="*/ 11 w 15"/>
              <a:gd name="T17" fmla="*/ 8 h 95"/>
              <a:gd name="T18" fmla="*/ 9 w 15"/>
              <a:gd name="T19" fmla="*/ 2 h 95"/>
              <a:gd name="T20" fmla="*/ 7 w 15"/>
              <a:gd name="T21" fmla="*/ 0 h 95"/>
              <a:gd name="T22" fmla="*/ 5 w 15"/>
              <a:gd name="T23" fmla="*/ 0 h 95"/>
              <a:gd name="T24" fmla="*/ 4 w 15"/>
              <a:gd name="T25" fmla="*/ 5 h 95"/>
              <a:gd name="T26" fmla="*/ 1 w 15"/>
              <a:gd name="T27" fmla="*/ 21 h 95"/>
              <a:gd name="T28" fmla="*/ 0 w 15"/>
              <a:gd name="T29" fmla="*/ 48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5" h="95">
                <a:moveTo>
                  <a:pt x="0" y="48"/>
                </a:moveTo>
                <a:lnTo>
                  <a:pt x="1" y="75"/>
                </a:lnTo>
                <a:lnTo>
                  <a:pt x="4" y="92"/>
                </a:lnTo>
                <a:lnTo>
                  <a:pt x="5" y="95"/>
                </a:lnTo>
                <a:lnTo>
                  <a:pt x="7" y="95"/>
                </a:lnTo>
                <a:lnTo>
                  <a:pt x="9" y="93"/>
                </a:lnTo>
                <a:lnTo>
                  <a:pt x="11" y="86"/>
                </a:lnTo>
                <a:lnTo>
                  <a:pt x="15" y="48"/>
                </a:lnTo>
                <a:lnTo>
                  <a:pt x="11" y="8"/>
                </a:lnTo>
                <a:lnTo>
                  <a:pt x="9" y="2"/>
                </a:lnTo>
                <a:lnTo>
                  <a:pt x="7" y="0"/>
                </a:lnTo>
                <a:lnTo>
                  <a:pt x="5" y="0"/>
                </a:lnTo>
                <a:lnTo>
                  <a:pt x="4" y="5"/>
                </a:lnTo>
                <a:lnTo>
                  <a:pt x="1" y="21"/>
                </a:lnTo>
                <a:lnTo>
                  <a:pt x="0" y="4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1" name="Freeform 224"/>
          <p:cNvSpPr>
            <a:spLocks/>
          </p:cNvSpPr>
          <p:nvPr/>
        </p:nvSpPr>
        <p:spPr bwMode="auto">
          <a:xfrm>
            <a:off x="6632576" y="1930400"/>
            <a:ext cx="7938" cy="9525"/>
          </a:xfrm>
          <a:custGeom>
            <a:avLst/>
            <a:gdLst>
              <a:gd name="T0" fmla="*/ 2 w 36"/>
              <a:gd name="T1" fmla="*/ 22 h 44"/>
              <a:gd name="T2" fmla="*/ 0 w 36"/>
              <a:gd name="T3" fmla="*/ 38 h 44"/>
              <a:gd name="T4" fmla="*/ 11 w 36"/>
              <a:gd name="T5" fmla="*/ 44 h 44"/>
              <a:gd name="T6" fmla="*/ 29 w 36"/>
              <a:gd name="T7" fmla="*/ 38 h 44"/>
              <a:gd name="T8" fmla="*/ 36 w 36"/>
              <a:gd name="T9" fmla="*/ 22 h 44"/>
              <a:gd name="T10" fmla="*/ 34 w 36"/>
              <a:gd name="T11" fmla="*/ 6 h 44"/>
              <a:gd name="T12" fmla="*/ 27 w 36"/>
              <a:gd name="T13" fmla="*/ 0 h 44"/>
              <a:gd name="T14" fmla="*/ 15 w 36"/>
              <a:gd name="T15" fmla="*/ 6 h 44"/>
              <a:gd name="T16" fmla="*/ 2 w 36"/>
              <a:gd name="T17" fmla="*/ 22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6" h="44">
                <a:moveTo>
                  <a:pt x="2" y="22"/>
                </a:moveTo>
                <a:lnTo>
                  <a:pt x="0" y="38"/>
                </a:lnTo>
                <a:lnTo>
                  <a:pt x="11" y="44"/>
                </a:lnTo>
                <a:lnTo>
                  <a:pt x="29" y="38"/>
                </a:lnTo>
                <a:lnTo>
                  <a:pt x="36" y="22"/>
                </a:lnTo>
                <a:lnTo>
                  <a:pt x="34" y="6"/>
                </a:lnTo>
                <a:lnTo>
                  <a:pt x="27" y="0"/>
                </a:lnTo>
                <a:lnTo>
                  <a:pt x="15" y="6"/>
                </a:lnTo>
                <a:lnTo>
                  <a:pt x="2" y="2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2" name="Freeform 225"/>
          <p:cNvSpPr>
            <a:spLocks/>
          </p:cNvSpPr>
          <p:nvPr/>
        </p:nvSpPr>
        <p:spPr bwMode="auto">
          <a:xfrm>
            <a:off x="7797801" y="1931988"/>
            <a:ext cx="6350" cy="26988"/>
          </a:xfrm>
          <a:custGeom>
            <a:avLst/>
            <a:gdLst>
              <a:gd name="T0" fmla="*/ 8 w 34"/>
              <a:gd name="T1" fmla="*/ 52 h 121"/>
              <a:gd name="T2" fmla="*/ 0 w 34"/>
              <a:gd name="T3" fmla="*/ 95 h 121"/>
              <a:gd name="T4" fmla="*/ 1 w 34"/>
              <a:gd name="T5" fmla="*/ 121 h 121"/>
              <a:gd name="T6" fmla="*/ 13 w 34"/>
              <a:gd name="T7" fmla="*/ 110 h 121"/>
              <a:gd name="T8" fmla="*/ 25 w 34"/>
              <a:gd name="T9" fmla="*/ 70 h 121"/>
              <a:gd name="T10" fmla="*/ 34 w 34"/>
              <a:gd name="T11" fmla="*/ 26 h 121"/>
              <a:gd name="T12" fmla="*/ 32 w 34"/>
              <a:gd name="T13" fmla="*/ 0 h 121"/>
              <a:gd name="T14" fmla="*/ 20 w 34"/>
              <a:gd name="T15" fmla="*/ 11 h 121"/>
              <a:gd name="T16" fmla="*/ 8 w 34"/>
              <a:gd name="T17" fmla="*/ 52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4" h="121">
                <a:moveTo>
                  <a:pt x="8" y="52"/>
                </a:moveTo>
                <a:lnTo>
                  <a:pt x="0" y="95"/>
                </a:lnTo>
                <a:lnTo>
                  <a:pt x="1" y="121"/>
                </a:lnTo>
                <a:lnTo>
                  <a:pt x="13" y="110"/>
                </a:lnTo>
                <a:lnTo>
                  <a:pt x="25" y="70"/>
                </a:lnTo>
                <a:lnTo>
                  <a:pt x="34" y="26"/>
                </a:lnTo>
                <a:lnTo>
                  <a:pt x="32" y="0"/>
                </a:lnTo>
                <a:lnTo>
                  <a:pt x="20" y="11"/>
                </a:lnTo>
                <a:lnTo>
                  <a:pt x="8" y="5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" name="Freeform 226"/>
          <p:cNvSpPr>
            <a:spLocks/>
          </p:cNvSpPr>
          <p:nvPr/>
        </p:nvSpPr>
        <p:spPr bwMode="auto">
          <a:xfrm>
            <a:off x="6619876" y="1936750"/>
            <a:ext cx="4763" cy="11113"/>
          </a:xfrm>
          <a:custGeom>
            <a:avLst/>
            <a:gdLst>
              <a:gd name="T0" fmla="*/ 0 w 18"/>
              <a:gd name="T1" fmla="*/ 29 h 51"/>
              <a:gd name="T2" fmla="*/ 1 w 18"/>
              <a:gd name="T3" fmla="*/ 43 h 51"/>
              <a:gd name="T4" fmla="*/ 4 w 18"/>
              <a:gd name="T5" fmla="*/ 51 h 51"/>
              <a:gd name="T6" fmla="*/ 9 w 18"/>
              <a:gd name="T7" fmla="*/ 51 h 51"/>
              <a:gd name="T8" fmla="*/ 13 w 18"/>
              <a:gd name="T9" fmla="*/ 42 h 51"/>
              <a:gd name="T10" fmla="*/ 18 w 18"/>
              <a:gd name="T11" fmla="*/ 17 h 51"/>
              <a:gd name="T12" fmla="*/ 11 w 18"/>
              <a:gd name="T13" fmla="*/ 0 h 51"/>
              <a:gd name="T14" fmla="*/ 2 w 18"/>
              <a:gd name="T15" fmla="*/ 2 h 51"/>
              <a:gd name="T16" fmla="*/ 0 w 18"/>
              <a:gd name="T17" fmla="*/ 29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" h="51">
                <a:moveTo>
                  <a:pt x="0" y="29"/>
                </a:moveTo>
                <a:lnTo>
                  <a:pt x="1" y="43"/>
                </a:lnTo>
                <a:lnTo>
                  <a:pt x="4" y="51"/>
                </a:lnTo>
                <a:lnTo>
                  <a:pt x="9" y="51"/>
                </a:lnTo>
                <a:lnTo>
                  <a:pt x="13" y="42"/>
                </a:lnTo>
                <a:lnTo>
                  <a:pt x="18" y="17"/>
                </a:lnTo>
                <a:lnTo>
                  <a:pt x="11" y="0"/>
                </a:lnTo>
                <a:lnTo>
                  <a:pt x="2" y="2"/>
                </a:lnTo>
                <a:lnTo>
                  <a:pt x="0" y="2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4" name="Freeform 227"/>
          <p:cNvSpPr>
            <a:spLocks/>
          </p:cNvSpPr>
          <p:nvPr/>
        </p:nvSpPr>
        <p:spPr bwMode="auto">
          <a:xfrm>
            <a:off x="7943851" y="1936750"/>
            <a:ext cx="3175" cy="11113"/>
          </a:xfrm>
          <a:custGeom>
            <a:avLst/>
            <a:gdLst>
              <a:gd name="T0" fmla="*/ 0 w 17"/>
              <a:gd name="T1" fmla="*/ 29 h 51"/>
              <a:gd name="T2" fmla="*/ 1 w 17"/>
              <a:gd name="T3" fmla="*/ 43 h 51"/>
              <a:gd name="T4" fmla="*/ 4 w 17"/>
              <a:gd name="T5" fmla="*/ 51 h 51"/>
              <a:gd name="T6" fmla="*/ 8 w 17"/>
              <a:gd name="T7" fmla="*/ 51 h 51"/>
              <a:gd name="T8" fmla="*/ 13 w 17"/>
              <a:gd name="T9" fmla="*/ 42 h 51"/>
              <a:gd name="T10" fmla="*/ 17 w 17"/>
              <a:gd name="T11" fmla="*/ 17 h 51"/>
              <a:gd name="T12" fmla="*/ 11 w 17"/>
              <a:gd name="T13" fmla="*/ 0 h 51"/>
              <a:gd name="T14" fmla="*/ 2 w 17"/>
              <a:gd name="T15" fmla="*/ 2 h 51"/>
              <a:gd name="T16" fmla="*/ 0 w 17"/>
              <a:gd name="T17" fmla="*/ 29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7" h="51">
                <a:moveTo>
                  <a:pt x="0" y="29"/>
                </a:moveTo>
                <a:lnTo>
                  <a:pt x="1" y="43"/>
                </a:lnTo>
                <a:lnTo>
                  <a:pt x="4" y="51"/>
                </a:lnTo>
                <a:lnTo>
                  <a:pt x="8" y="51"/>
                </a:lnTo>
                <a:lnTo>
                  <a:pt x="13" y="42"/>
                </a:lnTo>
                <a:lnTo>
                  <a:pt x="17" y="17"/>
                </a:lnTo>
                <a:lnTo>
                  <a:pt x="11" y="0"/>
                </a:lnTo>
                <a:lnTo>
                  <a:pt x="2" y="2"/>
                </a:lnTo>
                <a:lnTo>
                  <a:pt x="0" y="2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5" name="Freeform 228"/>
          <p:cNvSpPr>
            <a:spLocks/>
          </p:cNvSpPr>
          <p:nvPr/>
        </p:nvSpPr>
        <p:spPr bwMode="auto">
          <a:xfrm>
            <a:off x="6743701" y="1946275"/>
            <a:ext cx="1588" cy="23813"/>
          </a:xfrm>
          <a:custGeom>
            <a:avLst/>
            <a:gdLst>
              <a:gd name="T0" fmla="*/ 0 w 12"/>
              <a:gd name="T1" fmla="*/ 52 h 103"/>
              <a:gd name="T2" fmla="*/ 1 w 12"/>
              <a:gd name="T3" fmla="*/ 83 h 103"/>
              <a:gd name="T4" fmla="*/ 3 w 12"/>
              <a:gd name="T5" fmla="*/ 100 h 103"/>
              <a:gd name="T6" fmla="*/ 4 w 12"/>
              <a:gd name="T7" fmla="*/ 103 h 103"/>
              <a:gd name="T8" fmla="*/ 5 w 12"/>
              <a:gd name="T9" fmla="*/ 103 h 103"/>
              <a:gd name="T10" fmla="*/ 7 w 12"/>
              <a:gd name="T11" fmla="*/ 98 h 103"/>
              <a:gd name="T12" fmla="*/ 9 w 12"/>
              <a:gd name="T13" fmla="*/ 90 h 103"/>
              <a:gd name="T14" fmla="*/ 12 w 12"/>
              <a:gd name="T15" fmla="*/ 44 h 103"/>
              <a:gd name="T16" fmla="*/ 9 w 12"/>
              <a:gd name="T17" fmla="*/ 0 h 103"/>
              <a:gd name="T18" fmla="*/ 1 w 12"/>
              <a:gd name="T19" fmla="*/ 0 h 103"/>
              <a:gd name="T20" fmla="*/ 0 w 12"/>
              <a:gd name="T21" fmla="*/ 52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2" h="103">
                <a:moveTo>
                  <a:pt x="0" y="52"/>
                </a:moveTo>
                <a:lnTo>
                  <a:pt x="1" y="83"/>
                </a:lnTo>
                <a:lnTo>
                  <a:pt x="3" y="100"/>
                </a:lnTo>
                <a:lnTo>
                  <a:pt x="4" y="103"/>
                </a:lnTo>
                <a:lnTo>
                  <a:pt x="5" y="103"/>
                </a:lnTo>
                <a:lnTo>
                  <a:pt x="7" y="98"/>
                </a:lnTo>
                <a:lnTo>
                  <a:pt x="9" y="90"/>
                </a:lnTo>
                <a:lnTo>
                  <a:pt x="12" y="44"/>
                </a:lnTo>
                <a:lnTo>
                  <a:pt x="9" y="0"/>
                </a:lnTo>
                <a:lnTo>
                  <a:pt x="1" y="0"/>
                </a:lnTo>
                <a:lnTo>
                  <a:pt x="0" y="5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6" name="Freeform 229"/>
          <p:cNvSpPr>
            <a:spLocks/>
          </p:cNvSpPr>
          <p:nvPr/>
        </p:nvSpPr>
        <p:spPr bwMode="auto">
          <a:xfrm>
            <a:off x="7913688" y="1943100"/>
            <a:ext cx="3175" cy="17463"/>
          </a:xfrm>
          <a:custGeom>
            <a:avLst/>
            <a:gdLst>
              <a:gd name="T0" fmla="*/ 0 w 14"/>
              <a:gd name="T1" fmla="*/ 40 h 78"/>
              <a:gd name="T2" fmla="*/ 1 w 14"/>
              <a:gd name="T3" fmla="*/ 63 h 78"/>
              <a:gd name="T4" fmla="*/ 3 w 14"/>
              <a:gd name="T5" fmla="*/ 76 h 78"/>
              <a:gd name="T6" fmla="*/ 4 w 14"/>
              <a:gd name="T7" fmla="*/ 78 h 78"/>
              <a:gd name="T8" fmla="*/ 6 w 14"/>
              <a:gd name="T9" fmla="*/ 77 h 78"/>
              <a:gd name="T10" fmla="*/ 9 w 14"/>
              <a:gd name="T11" fmla="*/ 74 h 78"/>
              <a:gd name="T12" fmla="*/ 11 w 14"/>
              <a:gd name="T13" fmla="*/ 67 h 78"/>
              <a:gd name="T14" fmla="*/ 14 w 14"/>
              <a:gd name="T15" fmla="*/ 32 h 78"/>
              <a:gd name="T16" fmla="*/ 11 w 14"/>
              <a:gd name="T17" fmla="*/ 0 h 78"/>
              <a:gd name="T18" fmla="*/ 3 w 14"/>
              <a:gd name="T19" fmla="*/ 1 h 78"/>
              <a:gd name="T20" fmla="*/ 0 w 14"/>
              <a:gd name="T21" fmla="*/ 40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4" h="78">
                <a:moveTo>
                  <a:pt x="0" y="40"/>
                </a:moveTo>
                <a:lnTo>
                  <a:pt x="1" y="63"/>
                </a:lnTo>
                <a:lnTo>
                  <a:pt x="3" y="76"/>
                </a:lnTo>
                <a:lnTo>
                  <a:pt x="4" y="78"/>
                </a:lnTo>
                <a:lnTo>
                  <a:pt x="6" y="77"/>
                </a:lnTo>
                <a:lnTo>
                  <a:pt x="9" y="74"/>
                </a:lnTo>
                <a:lnTo>
                  <a:pt x="11" y="67"/>
                </a:lnTo>
                <a:lnTo>
                  <a:pt x="14" y="32"/>
                </a:lnTo>
                <a:lnTo>
                  <a:pt x="11" y="0"/>
                </a:lnTo>
                <a:lnTo>
                  <a:pt x="3" y="1"/>
                </a:lnTo>
                <a:lnTo>
                  <a:pt x="0" y="4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7" name="Freeform 230"/>
          <p:cNvSpPr>
            <a:spLocks/>
          </p:cNvSpPr>
          <p:nvPr/>
        </p:nvSpPr>
        <p:spPr bwMode="auto">
          <a:xfrm>
            <a:off x="6605588" y="1962150"/>
            <a:ext cx="3175" cy="11113"/>
          </a:xfrm>
          <a:custGeom>
            <a:avLst/>
            <a:gdLst>
              <a:gd name="T0" fmla="*/ 0 w 18"/>
              <a:gd name="T1" fmla="*/ 29 h 52"/>
              <a:gd name="T2" fmla="*/ 1 w 18"/>
              <a:gd name="T3" fmla="*/ 44 h 52"/>
              <a:gd name="T4" fmla="*/ 4 w 18"/>
              <a:gd name="T5" fmla="*/ 52 h 52"/>
              <a:gd name="T6" fmla="*/ 9 w 18"/>
              <a:gd name="T7" fmla="*/ 52 h 52"/>
              <a:gd name="T8" fmla="*/ 13 w 18"/>
              <a:gd name="T9" fmla="*/ 43 h 52"/>
              <a:gd name="T10" fmla="*/ 18 w 18"/>
              <a:gd name="T11" fmla="*/ 18 h 52"/>
              <a:gd name="T12" fmla="*/ 11 w 18"/>
              <a:gd name="T13" fmla="*/ 0 h 52"/>
              <a:gd name="T14" fmla="*/ 2 w 18"/>
              <a:gd name="T15" fmla="*/ 3 h 52"/>
              <a:gd name="T16" fmla="*/ 0 w 18"/>
              <a:gd name="T17" fmla="*/ 29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" h="52">
                <a:moveTo>
                  <a:pt x="0" y="29"/>
                </a:moveTo>
                <a:lnTo>
                  <a:pt x="1" y="44"/>
                </a:lnTo>
                <a:lnTo>
                  <a:pt x="4" y="52"/>
                </a:lnTo>
                <a:lnTo>
                  <a:pt x="9" y="52"/>
                </a:lnTo>
                <a:lnTo>
                  <a:pt x="13" y="43"/>
                </a:lnTo>
                <a:lnTo>
                  <a:pt x="18" y="18"/>
                </a:lnTo>
                <a:lnTo>
                  <a:pt x="11" y="0"/>
                </a:lnTo>
                <a:lnTo>
                  <a:pt x="2" y="3"/>
                </a:lnTo>
                <a:lnTo>
                  <a:pt x="0" y="2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8" name="Freeform 231"/>
          <p:cNvSpPr>
            <a:spLocks/>
          </p:cNvSpPr>
          <p:nvPr/>
        </p:nvSpPr>
        <p:spPr bwMode="auto">
          <a:xfrm>
            <a:off x="7927976" y="1966913"/>
            <a:ext cx="3175" cy="15875"/>
          </a:xfrm>
          <a:custGeom>
            <a:avLst/>
            <a:gdLst>
              <a:gd name="T0" fmla="*/ 0 w 14"/>
              <a:gd name="T1" fmla="*/ 35 h 68"/>
              <a:gd name="T2" fmla="*/ 1 w 14"/>
              <a:gd name="T3" fmla="*/ 55 h 68"/>
              <a:gd name="T4" fmla="*/ 3 w 14"/>
              <a:gd name="T5" fmla="*/ 66 h 68"/>
              <a:gd name="T6" fmla="*/ 6 w 14"/>
              <a:gd name="T7" fmla="*/ 68 h 68"/>
              <a:gd name="T8" fmla="*/ 11 w 14"/>
              <a:gd name="T9" fmla="*/ 62 h 68"/>
              <a:gd name="T10" fmla="*/ 14 w 14"/>
              <a:gd name="T11" fmla="*/ 35 h 68"/>
              <a:gd name="T12" fmla="*/ 11 w 14"/>
              <a:gd name="T13" fmla="*/ 6 h 68"/>
              <a:gd name="T14" fmla="*/ 6 w 14"/>
              <a:gd name="T15" fmla="*/ 0 h 68"/>
              <a:gd name="T16" fmla="*/ 3 w 14"/>
              <a:gd name="T17" fmla="*/ 3 h 68"/>
              <a:gd name="T18" fmla="*/ 1 w 14"/>
              <a:gd name="T19" fmla="*/ 15 h 68"/>
              <a:gd name="T20" fmla="*/ 0 w 14"/>
              <a:gd name="T21" fmla="*/ 35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4" h="68">
                <a:moveTo>
                  <a:pt x="0" y="35"/>
                </a:moveTo>
                <a:lnTo>
                  <a:pt x="1" y="55"/>
                </a:lnTo>
                <a:lnTo>
                  <a:pt x="3" y="66"/>
                </a:lnTo>
                <a:lnTo>
                  <a:pt x="6" y="68"/>
                </a:lnTo>
                <a:lnTo>
                  <a:pt x="11" y="62"/>
                </a:lnTo>
                <a:lnTo>
                  <a:pt x="14" y="35"/>
                </a:lnTo>
                <a:lnTo>
                  <a:pt x="11" y="6"/>
                </a:lnTo>
                <a:lnTo>
                  <a:pt x="6" y="0"/>
                </a:lnTo>
                <a:lnTo>
                  <a:pt x="3" y="3"/>
                </a:lnTo>
                <a:lnTo>
                  <a:pt x="1" y="15"/>
                </a:lnTo>
                <a:lnTo>
                  <a:pt x="0" y="3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9" name="Freeform 232"/>
          <p:cNvSpPr>
            <a:spLocks/>
          </p:cNvSpPr>
          <p:nvPr/>
        </p:nvSpPr>
        <p:spPr bwMode="auto">
          <a:xfrm>
            <a:off x="6256338" y="1974850"/>
            <a:ext cx="22225" cy="25400"/>
          </a:xfrm>
          <a:custGeom>
            <a:avLst/>
            <a:gdLst>
              <a:gd name="T0" fmla="*/ 40 w 102"/>
              <a:gd name="T1" fmla="*/ 56 h 112"/>
              <a:gd name="T2" fmla="*/ 80 w 102"/>
              <a:gd name="T3" fmla="*/ 96 h 112"/>
              <a:gd name="T4" fmla="*/ 102 w 102"/>
              <a:gd name="T5" fmla="*/ 112 h 112"/>
              <a:gd name="T6" fmla="*/ 96 w 102"/>
              <a:gd name="T7" fmla="*/ 96 h 112"/>
              <a:gd name="T8" fmla="*/ 62 w 102"/>
              <a:gd name="T9" fmla="*/ 56 h 112"/>
              <a:gd name="T10" fmla="*/ 22 w 102"/>
              <a:gd name="T11" fmla="*/ 17 h 112"/>
              <a:gd name="T12" fmla="*/ 0 w 102"/>
              <a:gd name="T13" fmla="*/ 0 h 112"/>
              <a:gd name="T14" fmla="*/ 6 w 102"/>
              <a:gd name="T15" fmla="*/ 17 h 112"/>
              <a:gd name="T16" fmla="*/ 40 w 102"/>
              <a:gd name="T17" fmla="*/ 56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2" h="112">
                <a:moveTo>
                  <a:pt x="40" y="56"/>
                </a:moveTo>
                <a:lnTo>
                  <a:pt x="80" y="96"/>
                </a:lnTo>
                <a:lnTo>
                  <a:pt x="102" y="112"/>
                </a:lnTo>
                <a:lnTo>
                  <a:pt x="96" y="96"/>
                </a:lnTo>
                <a:lnTo>
                  <a:pt x="62" y="56"/>
                </a:lnTo>
                <a:lnTo>
                  <a:pt x="22" y="17"/>
                </a:lnTo>
                <a:lnTo>
                  <a:pt x="0" y="0"/>
                </a:lnTo>
                <a:lnTo>
                  <a:pt x="6" y="17"/>
                </a:lnTo>
                <a:lnTo>
                  <a:pt x="40" y="5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" name="Freeform 233"/>
          <p:cNvSpPr>
            <a:spLocks/>
          </p:cNvSpPr>
          <p:nvPr/>
        </p:nvSpPr>
        <p:spPr bwMode="auto">
          <a:xfrm>
            <a:off x="6423026" y="1978025"/>
            <a:ext cx="19050" cy="17463"/>
          </a:xfrm>
          <a:custGeom>
            <a:avLst/>
            <a:gdLst>
              <a:gd name="T0" fmla="*/ 15 w 80"/>
              <a:gd name="T1" fmla="*/ 37 h 75"/>
              <a:gd name="T2" fmla="*/ 3 w 80"/>
              <a:gd name="T3" fmla="*/ 64 h 75"/>
              <a:gd name="T4" fmla="*/ 0 w 80"/>
              <a:gd name="T5" fmla="*/ 75 h 75"/>
              <a:gd name="T6" fmla="*/ 5 w 80"/>
              <a:gd name="T7" fmla="*/ 69 h 75"/>
              <a:gd name="T8" fmla="*/ 22 w 80"/>
              <a:gd name="T9" fmla="*/ 48 h 75"/>
              <a:gd name="T10" fmla="*/ 50 w 80"/>
              <a:gd name="T11" fmla="*/ 22 h 75"/>
              <a:gd name="T12" fmla="*/ 67 w 80"/>
              <a:gd name="T13" fmla="*/ 37 h 75"/>
              <a:gd name="T14" fmla="*/ 72 w 80"/>
              <a:gd name="T15" fmla="*/ 48 h 75"/>
              <a:gd name="T16" fmla="*/ 77 w 80"/>
              <a:gd name="T17" fmla="*/ 53 h 75"/>
              <a:gd name="T18" fmla="*/ 79 w 80"/>
              <a:gd name="T19" fmla="*/ 49 h 75"/>
              <a:gd name="T20" fmla="*/ 80 w 80"/>
              <a:gd name="T21" fmla="*/ 39 h 75"/>
              <a:gd name="T22" fmla="*/ 59 w 80"/>
              <a:gd name="T23" fmla="*/ 0 h 75"/>
              <a:gd name="T24" fmla="*/ 15 w 80"/>
              <a:gd name="T25" fmla="*/ 37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0" h="75">
                <a:moveTo>
                  <a:pt x="15" y="37"/>
                </a:moveTo>
                <a:lnTo>
                  <a:pt x="3" y="64"/>
                </a:lnTo>
                <a:lnTo>
                  <a:pt x="0" y="75"/>
                </a:lnTo>
                <a:lnTo>
                  <a:pt x="5" y="69"/>
                </a:lnTo>
                <a:lnTo>
                  <a:pt x="22" y="48"/>
                </a:lnTo>
                <a:lnTo>
                  <a:pt x="50" y="22"/>
                </a:lnTo>
                <a:lnTo>
                  <a:pt x="67" y="37"/>
                </a:lnTo>
                <a:lnTo>
                  <a:pt x="72" y="48"/>
                </a:lnTo>
                <a:lnTo>
                  <a:pt x="77" y="53"/>
                </a:lnTo>
                <a:lnTo>
                  <a:pt x="79" y="49"/>
                </a:lnTo>
                <a:lnTo>
                  <a:pt x="80" y="39"/>
                </a:lnTo>
                <a:lnTo>
                  <a:pt x="59" y="0"/>
                </a:lnTo>
                <a:lnTo>
                  <a:pt x="15" y="3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1" name="Freeform 234"/>
          <p:cNvSpPr>
            <a:spLocks/>
          </p:cNvSpPr>
          <p:nvPr/>
        </p:nvSpPr>
        <p:spPr bwMode="auto">
          <a:xfrm>
            <a:off x="6488113" y="1976438"/>
            <a:ext cx="23813" cy="14288"/>
          </a:xfrm>
          <a:custGeom>
            <a:avLst/>
            <a:gdLst>
              <a:gd name="T0" fmla="*/ 20 w 108"/>
              <a:gd name="T1" fmla="*/ 37 h 66"/>
              <a:gd name="T2" fmla="*/ 5 w 108"/>
              <a:gd name="T3" fmla="*/ 57 h 66"/>
              <a:gd name="T4" fmla="*/ 0 w 108"/>
              <a:gd name="T5" fmla="*/ 66 h 66"/>
              <a:gd name="T6" fmla="*/ 8 w 108"/>
              <a:gd name="T7" fmla="*/ 62 h 66"/>
              <a:gd name="T8" fmla="*/ 27 w 108"/>
              <a:gd name="T9" fmla="*/ 48 h 66"/>
              <a:gd name="T10" fmla="*/ 62 w 108"/>
              <a:gd name="T11" fmla="*/ 31 h 66"/>
              <a:gd name="T12" fmla="*/ 92 w 108"/>
              <a:gd name="T13" fmla="*/ 35 h 66"/>
              <a:gd name="T14" fmla="*/ 103 w 108"/>
              <a:gd name="T15" fmla="*/ 39 h 66"/>
              <a:gd name="T16" fmla="*/ 108 w 108"/>
              <a:gd name="T17" fmla="*/ 39 h 66"/>
              <a:gd name="T18" fmla="*/ 108 w 108"/>
              <a:gd name="T19" fmla="*/ 35 h 66"/>
              <a:gd name="T20" fmla="*/ 103 w 108"/>
              <a:gd name="T21" fmla="*/ 26 h 66"/>
              <a:gd name="T22" fmla="*/ 67 w 108"/>
              <a:gd name="T23" fmla="*/ 0 h 66"/>
              <a:gd name="T24" fmla="*/ 20 w 108"/>
              <a:gd name="T25" fmla="*/ 37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8" h="66">
                <a:moveTo>
                  <a:pt x="20" y="37"/>
                </a:moveTo>
                <a:lnTo>
                  <a:pt x="5" y="57"/>
                </a:lnTo>
                <a:lnTo>
                  <a:pt x="0" y="66"/>
                </a:lnTo>
                <a:lnTo>
                  <a:pt x="8" y="62"/>
                </a:lnTo>
                <a:lnTo>
                  <a:pt x="27" y="48"/>
                </a:lnTo>
                <a:lnTo>
                  <a:pt x="62" y="31"/>
                </a:lnTo>
                <a:lnTo>
                  <a:pt x="92" y="35"/>
                </a:lnTo>
                <a:lnTo>
                  <a:pt x="103" y="39"/>
                </a:lnTo>
                <a:lnTo>
                  <a:pt x="108" y="39"/>
                </a:lnTo>
                <a:lnTo>
                  <a:pt x="108" y="35"/>
                </a:lnTo>
                <a:lnTo>
                  <a:pt x="103" y="26"/>
                </a:lnTo>
                <a:lnTo>
                  <a:pt x="67" y="0"/>
                </a:lnTo>
                <a:lnTo>
                  <a:pt x="20" y="3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48" name="Freeform 235"/>
          <p:cNvSpPr>
            <a:spLocks/>
          </p:cNvSpPr>
          <p:nvPr/>
        </p:nvSpPr>
        <p:spPr bwMode="auto">
          <a:xfrm>
            <a:off x="6546851" y="1976438"/>
            <a:ext cx="44450" cy="22225"/>
          </a:xfrm>
          <a:custGeom>
            <a:avLst/>
            <a:gdLst>
              <a:gd name="T0" fmla="*/ 43 w 199"/>
              <a:gd name="T1" fmla="*/ 47 h 98"/>
              <a:gd name="T2" fmla="*/ 0 w 199"/>
              <a:gd name="T3" fmla="*/ 98 h 98"/>
              <a:gd name="T4" fmla="*/ 50 w 199"/>
              <a:gd name="T5" fmla="*/ 56 h 98"/>
              <a:gd name="T6" fmla="*/ 101 w 199"/>
              <a:gd name="T7" fmla="*/ 29 h 98"/>
              <a:gd name="T8" fmla="*/ 155 w 199"/>
              <a:gd name="T9" fmla="*/ 25 h 98"/>
              <a:gd name="T10" fmla="*/ 192 w 199"/>
              <a:gd name="T11" fmla="*/ 27 h 98"/>
              <a:gd name="T12" fmla="*/ 199 w 199"/>
              <a:gd name="T13" fmla="*/ 18 h 98"/>
              <a:gd name="T14" fmla="*/ 129 w 199"/>
              <a:gd name="T15" fmla="*/ 0 h 98"/>
              <a:gd name="T16" fmla="*/ 43 w 199"/>
              <a:gd name="T17" fmla="*/ 47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" h="98">
                <a:moveTo>
                  <a:pt x="43" y="47"/>
                </a:moveTo>
                <a:lnTo>
                  <a:pt x="0" y="98"/>
                </a:lnTo>
                <a:lnTo>
                  <a:pt x="50" y="56"/>
                </a:lnTo>
                <a:lnTo>
                  <a:pt x="101" y="29"/>
                </a:lnTo>
                <a:lnTo>
                  <a:pt x="155" y="25"/>
                </a:lnTo>
                <a:lnTo>
                  <a:pt x="192" y="27"/>
                </a:lnTo>
                <a:lnTo>
                  <a:pt x="199" y="18"/>
                </a:lnTo>
                <a:lnTo>
                  <a:pt x="129" y="0"/>
                </a:lnTo>
                <a:lnTo>
                  <a:pt x="43" y="4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49" name="Freeform 236"/>
          <p:cNvSpPr>
            <a:spLocks/>
          </p:cNvSpPr>
          <p:nvPr/>
        </p:nvSpPr>
        <p:spPr bwMode="auto">
          <a:xfrm>
            <a:off x="6975476" y="1981200"/>
            <a:ext cx="3175" cy="28575"/>
          </a:xfrm>
          <a:custGeom>
            <a:avLst/>
            <a:gdLst>
              <a:gd name="T0" fmla="*/ 0 w 12"/>
              <a:gd name="T1" fmla="*/ 62 h 124"/>
              <a:gd name="T2" fmla="*/ 1 w 12"/>
              <a:gd name="T3" fmla="*/ 98 h 124"/>
              <a:gd name="T4" fmla="*/ 3 w 12"/>
              <a:gd name="T5" fmla="*/ 119 h 124"/>
              <a:gd name="T6" fmla="*/ 4 w 12"/>
              <a:gd name="T7" fmla="*/ 124 h 124"/>
              <a:gd name="T8" fmla="*/ 5 w 12"/>
              <a:gd name="T9" fmla="*/ 124 h 124"/>
              <a:gd name="T10" fmla="*/ 8 w 12"/>
              <a:gd name="T11" fmla="*/ 120 h 124"/>
              <a:gd name="T12" fmla="*/ 9 w 12"/>
              <a:gd name="T13" fmla="*/ 111 h 124"/>
              <a:gd name="T14" fmla="*/ 12 w 12"/>
              <a:gd name="T15" fmla="*/ 62 h 124"/>
              <a:gd name="T16" fmla="*/ 9 w 12"/>
              <a:gd name="T17" fmla="*/ 11 h 124"/>
              <a:gd name="T18" fmla="*/ 8 w 12"/>
              <a:gd name="T19" fmla="*/ 3 h 124"/>
              <a:gd name="T20" fmla="*/ 5 w 12"/>
              <a:gd name="T21" fmla="*/ 0 h 124"/>
              <a:gd name="T22" fmla="*/ 4 w 12"/>
              <a:gd name="T23" fmla="*/ 1 h 124"/>
              <a:gd name="T24" fmla="*/ 3 w 12"/>
              <a:gd name="T25" fmla="*/ 5 h 124"/>
              <a:gd name="T26" fmla="*/ 1 w 12"/>
              <a:gd name="T27" fmla="*/ 26 h 124"/>
              <a:gd name="T28" fmla="*/ 0 w 12"/>
              <a:gd name="T29" fmla="*/ 62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2" h="124">
                <a:moveTo>
                  <a:pt x="0" y="62"/>
                </a:moveTo>
                <a:lnTo>
                  <a:pt x="1" y="98"/>
                </a:lnTo>
                <a:lnTo>
                  <a:pt x="3" y="119"/>
                </a:lnTo>
                <a:lnTo>
                  <a:pt x="4" y="124"/>
                </a:lnTo>
                <a:lnTo>
                  <a:pt x="5" y="124"/>
                </a:lnTo>
                <a:lnTo>
                  <a:pt x="8" y="120"/>
                </a:lnTo>
                <a:lnTo>
                  <a:pt x="9" y="111"/>
                </a:lnTo>
                <a:lnTo>
                  <a:pt x="12" y="62"/>
                </a:lnTo>
                <a:lnTo>
                  <a:pt x="9" y="11"/>
                </a:lnTo>
                <a:lnTo>
                  <a:pt x="8" y="3"/>
                </a:lnTo>
                <a:lnTo>
                  <a:pt x="5" y="0"/>
                </a:lnTo>
                <a:lnTo>
                  <a:pt x="4" y="1"/>
                </a:lnTo>
                <a:lnTo>
                  <a:pt x="3" y="5"/>
                </a:lnTo>
                <a:lnTo>
                  <a:pt x="1" y="26"/>
                </a:lnTo>
                <a:lnTo>
                  <a:pt x="0" y="6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1" name="Freeform 237"/>
          <p:cNvSpPr>
            <a:spLocks/>
          </p:cNvSpPr>
          <p:nvPr/>
        </p:nvSpPr>
        <p:spPr bwMode="auto">
          <a:xfrm>
            <a:off x="6292851" y="1981200"/>
            <a:ext cx="38100" cy="26988"/>
          </a:xfrm>
          <a:custGeom>
            <a:avLst/>
            <a:gdLst>
              <a:gd name="T0" fmla="*/ 53 w 166"/>
              <a:gd name="T1" fmla="*/ 58 h 121"/>
              <a:gd name="T2" fmla="*/ 0 w 166"/>
              <a:gd name="T3" fmla="*/ 121 h 121"/>
              <a:gd name="T4" fmla="*/ 56 w 166"/>
              <a:gd name="T5" fmla="*/ 74 h 121"/>
              <a:gd name="T6" fmla="*/ 106 w 166"/>
              <a:gd name="T7" fmla="*/ 36 h 121"/>
              <a:gd name="T8" fmla="*/ 145 w 166"/>
              <a:gd name="T9" fmla="*/ 14 h 121"/>
              <a:gd name="T10" fmla="*/ 162 w 166"/>
              <a:gd name="T11" fmla="*/ 7 h 121"/>
              <a:gd name="T12" fmla="*/ 166 w 166"/>
              <a:gd name="T13" fmla="*/ 3 h 121"/>
              <a:gd name="T14" fmla="*/ 161 w 166"/>
              <a:gd name="T15" fmla="*/ 0 h 121"/>
              <a:gd name="T16" fmla="*/ 143 w 166"/>
              <a:gd name="T17" fmla="*/ 0 h 121"/>
              <a:gd name="T18" fmla="*/ 104 w 166"/>
              <a:gd name="T19" fmla="*/ 16 h 121"/>
              <a:gd name="T20" fmla="*/ 53 w 166"/>
              <a:gd name="T21" fmla="*/ 58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66" h="121">
                <a:moveTo>
                  <a:pt x="53" y="58"/>
                </a:moveTo>
                <a:lnTo>
                  <a:pt x="0" y="121"/>
                </a:lnTo>
                <a:lnTo>
                  <a:pt x="56" y="74"/>
                </a:lnTo>
                <a:lnTo>
                  <a:pt x="106" y="36"/>
                </a:lnTo>
                <a:lnTo>
                  <a:pt x="145" y="14"/>
                </a:lnTo>
                <a:lnTo>
                  <a:pt x="162" y="7"/>
                </a:lnTo>
                <a:lnTo>
                  <a:pt x="166" y="3"/>
                </a:lnTo>
                <a:lnTo>
                  <a:pt x="161" y="0"/>
                </a:lnTo>
                <a:lnTo>
                  <a:pt x="143" y="0"/>
                </a:lnTo>
                <a:lnTo>
                  <a:pt x="104" y="16"/>
                </a:lnTo>
                <a:lnTo>
                  <a:pt x="53" y="5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2" name="Freeform 238"/>
          <p:cNvSpPr>
            <a:spLocks/>
          </p:cNvSpPr>
          <p:nvPr/>
        </p:nvSpPr>
        <p:spPr bwMode="auto">
          <a:xfrm>
            <a:off x="6365876" y="1982788"/>
            <a:ext cx="57150" cy="36513"/>
          </a:xfrm>
          <a:custGeom>
            <a:avLst/>
            <a:gdLst>
              <a:gd name="T0" fmla="*/ 50 w 258"/>
              <a:gd name="T1" fmla="*/ 62 h 158"/>
              <a:gd name="T2" fmla="*/ 0 w 258"/>
              <a:gd name="T3" fmla="*/ 135 h 158"/>
              <a:gd name="T4" fmla="*/ 59 w 258"/>
              <a:gd name="T5" fmla="*/ 68 h 158"/>
              <a:gd name="T6" fmla="*/ 119 w 258"/>
              <a:gd name="T7" fmla="*/ 1 h 158"/>
              <a:gd name="T8" fmla="*/ 188 w 258"/>
              <a:gd name="T9" fmla="*/ 80 h 158"/>
              <a:gd name="T10" fmla="*/ 258 w 258"/>
              <a:gd name="T11" fmla="*/ 158 h 158"/>
              <a:gd name="T12" fmla="*/ 202 w 258"/>
              <a:gd name="T13" fmla="*/ 82 h 158"/>
              <a:gd name="T14" fmla="*/ 155 w 258"/>
              <a:gd name="T15" fmla="*/ 23 h 158"/>
              <a:gd name="T16" fmla="*/ 120 w 258"/>
              <a:gd name="T17" fmla="*/ 0 h 158"/>
              <a:gd name="T18" fmla="*/ 88 w 258"/>
              <a:gd name="T19" fmla="*/ 14 h 158"/>
              <a:gd name="T20" fmla="*/ 50 w 258"/>
              <a:gd name="T21" fmla="*/ 62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58" h="158">
                <a:moveTo>
                  <a:pt x="50" y="62"/>
                </a:moveTo>
                <a:lnTo>
                  <a:pt x="0" y="135"/>
                </a:lnTo>
                <a:lnTo>
                  <a:pt x="59" y="68"/>
                </a:lnTo>
                <a:lnTo>
                  <a:pt x="119" y="1"/>
                </a:lnTo>
                <a:lnTo>
                  <a:pt x="188" y="80"/>
                </a:lnTo>
                <a:lnTo>
                  <a:pt x="258" y="158"/>
                </a:lnTo>
                <a:lnTo>
                  <a:pt x="202" y="82"/>
                </a:lnTo>
                <a:lnTo>
                  <a:pt x="155" y="23"/>
                </a:lnTo>
                <a:lnTo>
                  <a:pt x="120" y="0"/>
                </a:lnTo>
                <a:lnTo>
                  <a:pt x="88" y="14"/>
                </a:lnTo>
                <a:lnTo>
                  <a:pt x="50" y="6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3" name="Freeform 239"/>
          <p:cNvSpPr>
            <a:spLocks/>
          </p:cNvSpPr>
          <p:nvPr/>
        </p:nvSpPr>
        <p:spPr bwMode="auto">
          <a:xfrm>
            <a:off x="6467476" y="1981200"/>
            <a:ext cx="15875" cy="14288"/>
          </a:xfrm>
          <a:custGeom>
            <a:avLst/>
            <a:gdLst>
              <a:gd name="T0" fmla="*/ 0 w 67"/>
              <a:gd name="T1" fmla="*/ 6 h 64"/>
              <a:gd name="T2" fmla="*/ 12 w 67"/>
              <a:gd name="T3" fmla="*/ 21 h 64"/>
              <a:gd name="T4" fmla="*/ 40 w 67"/>
              <a:gd name="T5" fmla="*/ 44 h 64"/>
              <a:gd name="T6" fmla="*/ 59 w 67"/>
              <a:gd name="T7" fmla="*/ 60 h 64"/>
              <a:gd name="T8" fmla="*/ 67 w 67"/>
              <a:gd name="T9" fmla="*/ 64 h 64"/>
              <a:gd name="T10" fmla="*/ 63 w 67"/>
              <a:gd name="T11" fmla="*/ 55 h 64"/>
              <a:gd name="T12" fmla="*/ 47 w 67"/>
              <a:gd name="T13" fmla="*/ 35 h 64"/>
              <a:gd name="T14" fmla="*/ 12 w 67"/>
              <a:gd name="T15" fmla="*/ 0 h 64"/>
              <a:gd name="T16" fmla="*/ 0 w 67"/>
              <a:gd name="T17" fmla="*/ 6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7" h="64">
                <a:moveTo>
                  <a:pt x="0" y="6"/>
                </a:moveTo>
                <a:lnTo>
                  <a:pt x="12" y="21"/>
                </a:lnTo>
                <a:lnTo>
                  <a:pt x="40" y="44"/>
                </a:lnTo>
                <a:lnTo>
                  <a:pt x="59" y="60"/>
                </a:lnTo>
                <a:lnTo>
                  <a:pt x="67" y="64"/>
                </a:lnTo>
                <a:lnTo>
                  <a:pt x="63" y="55"/>
                </a:lnTo>
                <a:lnTo>
                  <a:pt x="47" y="35"/>
                </a:lnTo>
                <a:lnTo>
                  <a:pt x="12" y="0"/>
                </a:lnTo>
                <a:lnTo>
                  <a:pt x="0" y="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4" name="Freeform 240"/>
          <p:cNvSpPr>
            <a:spLocks/>
          </p:cNvSpPr>
          <p:nvPr/>
        </p:nvSpPr>
        <p:spPr bwMode="auto">
          <a:xfrm>
            <a:off x="6607176" y="1995488"/>
            <a:ext cx="7938" cy="11113"/>
          </a:xfrm>
          <a:custGeom>
            <a:avLst/>
            <a:gdLst>
              <a:gd name="T0" fmla="*/ 3 w 36"/>
              <a:gd name="T1" fmla="*/ 23 h 45"/>
              <a:gd name="T2" fmla="*/ 15 w 36"/>
              <a:gd name="T3" fmla="*/ 38 h 45"/>
              <a:gd name="T4" fmla="*/ 27 w 36"/>
              <a:gd name="T5" fmla="*/ 45 h 45"/>
              <a:gd name="T6" fmla="*/ 34 w 36"/>
              <a:gd name="T7" fmla="*/ 38 h 45"/>
              <a:gd name="T8" fmla="*/ 36 w 36"/>
              <a:gd name="T9" fmla="*/ 23 h 45"/>
              <a:gd name="T10" fmla="*/ 29 w 36"/>
              <a:gd name="T11" fmla="*/ 7 h 45"/>
              <a:gd name="T12" fmla="*/ 12 w 36"/>
              <a:gd name="T13" fmla="*/ 0 h 45"/>
              <a:gd name="T14" fmla="*/ 0 w 36"/>
              <a:gd name="T15" fmla="*/ 7 h 45"/>
              <a:gd name="T16" fmla="*/ 3 w 36"/>
              <a:gd name="T17" fmla="*/ 23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6" h="45">
                <a:moveTo>
                  <a:pt x="3" y="23"/>
                </a:moveTo>
                <a:lnTo>
                  <a:pt x="15" y="38"/>
                </a:lnTo>
                <a:lnTo>
                  <a:pt x="27" y="45"/>
                </a:lnTo>
                <a:lnTo>
                  <a:pt x="34" y="38"/>
                </a:lnTo>
                <a:lnTo>
                  <a:pt x="36" y="23"/>
                </a:lnTo>
                <a:lnTo>
                  <a:pt x="29" y="7"/>
                </a:lnTo>
                <a:lnTo>
                  <a:pt x="12" y="0"/>
                </a:lnTo>
                <a:lnTo>
                  <a:pt x="0" y="7"/>
                </a:lnTo>
                <a:lnTo>
                  <a:pt x="3" y="2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5" name="Freeform 241"/>
          <p:cNvSpPr>
            <a:spLocks/>
          </p:cNvSpPr>
          <p:nvPr/>
        </p:nvSpPr>
        <p:spPr bwMode="auto">
          <a:xfrm>
            <a:off x="6700838" y="1997075"/>
            <a:ext cx="4763" cy="11113"/>
          </a:xfrm>
          <a:custGeom>
            <a:avLst/>
            <a:gdLst>
              <a:gd name="T0" fmla="*/ 0 w 18"/>
              <a:gd name="T1" fmla="*/ 29 h 51"/>
              <a:gd name="T2" fmla="*/ 1 w 18"/>
              <a:gd name="T3" fmla="*/ 43 h 51"/>
              <a:gd name="T4" fmla="*/ 5 w 18"/>
              <a:gd name="T5" fmla="*/ 51 h 51"/>
              <a:gd name="T6" fmla="*/ 9 w 18"/>
              <a:gd name="T7" fmla="*/ 51 h 51"/>
              <a:gd name="T8" fmla="*/ 14 w 18"/>
              <a:gd name="T9" fmla="*/ 42 h 51"/>
              <a:gd name="T10" fmla="*/ 18 w 18"/>
              <a:gd name="T11" fmla="*/ 18 h 51"/>
              <a:gd name="T12" fmla="*/ 12 w 18"/>
              <a:gd name="T13" fmla="*/ 0 h 51"/>
              <a:gd name="T14" fmla="*/ 3 w 18"/>
              <a:gd name="T15" fmla="*/ 2 h 51"/>
              <a:gd name="T16" fmla="*/ 0 w 18"/>
              <a:gd name="T17" fmla="*/ 29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" h="51">
                <a:moveTo>
                  <a:pt x="0" y="29"/>
                </a:moveTo>
                <a:lnTo>
                  <a:pt x="1" y="43"/>
                </a:lnTo>
                <a:lnTo>
                  <a:pt x="5" y="51"/>
                </a:lnTo>
                <a:lnTo>
                  <a:pt x="9" y="51"/>
                </a:lnTo>
                <a:lnTo>
                  <a:pt x="14" y="42"/>
                </a:lnTo>
                <a:lnTo>
                  <a:pt x="18" y="18"/>
                </a:lnTo>
                <a:lnTo>
                  <a:pt x="12" y="0"/>
                </a:lnTo>
                <a:lnTo>
                  <a:pt x="3" y="2"/>
                </a:lnTo>
                <a:lnTo>
                  <a:pt x="0" y="2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6" name="Freeform 242"/>
          <p:cNvSpPr>
            <a:spLocks/>
          </p:cNvSpPr>
          <p:nvPr/>
        </p:nvSpPr>
        <p:spPr bwMode="auto">
          <a:xfrm>
            <a:off x="6529388" y="2000250"/>
            <a:ext cx="19050" cy="14288"/>
          </a:xfrm>
          <a:custGeom>
            <a:avLst/>
            <a:gdLst>
              <a:gd name="T0" fmla="*/ 51 w 83"/>
              <a:gd name="T1" fmla="*/ 22 h 58"/>
              <a:gd name="T2" fmla="*/ 34 w 83"/>
              <a:gd name="T3" fmla="*/ 34 h 58"/>
              <a:gd name="T4" fmla="*/ 13 w 83"/>
              <a:gd name="T5" fmla="*/ 31 h 58"/>
              <a:gd name="T6" fmla="*/ 4 w 83"/>
              <a:gd name="T7" fmla="*/ 26 h 58"/>
              <a:gd name="T8" fmla="*/ 0 w 83"/>
              <a:gd name="T9" fmla="*/ 27 h 58"/>
              <a:gd name="T10" fmla="*/ 0 w 83"/>
              <a:gd name="T11" fmla="*/ 32 h 58"/>
              <a:gd name="T12" fmla="*/ 4 w 83"/>
              <a:gd name="T13" fmla="*/ 42 h 58"/>
              <a:gd name="T14" fmla="*/ 24 w 83"/>
              <a:gd name="T15" fmla="*/ 58 h 58"/>
              <a:gd name="T16" fmla="*/ 53 w 83"/>
              <a:gd name="T17" fmla="*/ 42 h 58"/>
              <a:gd name="T18" fmla="*/ 83 w 83"/>
              <a:gd name="T19" fmla="*/ 12 h 58"/>
              <a:gd name="T20" fmla="*/ 76 w 83"/>
              <a:gd name="T21" fmla="*/ 0 h 58"/>
              <a:gd name="T22" fmla="*/ 63 w 83"/>
              <a:gd name="T23" fmla="*/ 6 h 58"/>
              <a:gd name="T24" fmla="*/ 51 w 83"/>
              <a:gd name="T25" fmla="*/ 22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3" h="58">
                <a:moveTo>
                  <a:pt x="51" y="22"/>
                </a:moveTo>
                <a:lnTo>
                  <a:pt x="34" y="34"/>
                </a:lnTo>
                <a:lnTo>
                  <a:pt x="13" y="31"/>
                </a:lnTo>
                <a:lnTo>
                  <a:pt x="4" y="26"/>
                </a:lnTo>
                <a:lnTo>
                  <a:pt x="0" y="27"/>
                </a:lnTo>
                <a:lnTo>
                  <a:pt x="0" y="32"/>
                </a:lnTo>
                <a:lnTo>
                  <a:pt x="4" y="42"/>
                </a:lnTo>
                <a:lnTo>
                  <a:pt x="24" y="58"/>
                </a:lnTo>
                <a:lnTo>
                  <a:pt x="53" y="42"/>
                </a:lnTo>
                <a:lnTo>
                  <a:pt x="83" y="12"/>
                </a:lnTo>
                <a:lnTo>
                  <a:pt x="76" y="0"/>
                </a:lnTo>
                <a:lnTo>
                  <a:pt x="63" y="6"/>
                </a:lnTo>
                <a:lnTo>
                  <a:pt x="51" y="2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7" name="Freeform 243"/>
          <p:cNvSpPr>
            <a:spLocks/>
          </p:cNvSpPr>
          <p:nvPr/>
        </p:nvSpPr>
        <p:spPr bwMode="auto">
          <a:xfrm>
            <a:off x="7589838" y="2014538"/>
            <a:ext cx="15875" cy="44450"/>
          </a:xfrm>
          <a:custGeom>
            <a:avLst/>
            <a:gdLst>
              <a:gd name="T0" fmla="*/ 5 w 73"/>
              <a:gd name="T1" fmla="*/ 31 h 196"/>
              <a:gd name="T2" fmla="*/ 25 w 73"/>
              <a:gd name="T3" fmla="*/ 90 h 196"/>
              <a:gd name="T4" fmla="*/ 50 w 73"/>
              <a:gd name="T5" fmla="*/ 154 h 196"/>
              <a:gd name="T6" fmla="*/ 64 w 73"/>
              <a:gd name="T7" fmla="*/ 184 h 196"/>
              <a:gd name="T8" fmla="*/ 72 w 73"/>
              <a:gd name="T9" fmla="*/ 196 h 196"/>
              <a:gd name="T10" fmla="*/ 73 w 73"/>
              <a:gd name="T11" fmla="*/ 190 h 196"/>
              <a:gd name="T12" fmla="*/ 68 w 73"/>
              <a:gd name="T13" fmla="*/ 165 h 196"/>
              <a:gd name="T14" fmla="*/ 48 w 73"/>
              <a:gd name="T15" fmla="*/ 106 h 196"/>
              <a:gd name="T16" fmla="*/ 23 w 73"/>
              <a:gd name="T17" fmla="*/ 42 h 196"/>
              <a:gd name="T18" fmla="*/ 8 w 73"/>
              <a:gd name="T19" fmla="*/ 12 h 196"/>
              <a:gd name="T20" fmla="*/ 1 w 73"/>
              <a:gd name="T21" fmla="*/ 0 h 196"/>
              <a:gd name="T22" fmla="*/ 0 w 73"/>
              <a:gd name="T23" fmla="*/ 6 h 196"/>
              <a:gd name="T24" fmla="*/ 5 w 73"/>
              <a:gd name="T25" fmla="*/ 31 h 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3" h="196">
                <a:moveTo>
                  <a:pt x="5" y="31"/>
                </a:moveTo>
                <a:lnTo>
                  <a:pt x="25" y="90"/>
                </a:lnTo>
                <a:lnTo>
                  <a:pt x="50" y="154"/>
                </a:lnTo>
                <a:lnTo>
                  <a:pt x="64" y="184"/>
                </a:lnTo>
                <a:lnTo>
                  <a:pt x="72" y="196"/>
                </a:lnTo>
                <a:lnTo>
                  <a:pt x="73" y="190"/>
                </a:lnTo>
                <a:lnTo>
                  <a:pt x="68" y="165"/>
                </a:lnTo>
                <a:lnTo>
                  <a:pt x="48" y="106"/>
                </a:lnTo>
                <a:lnTo>
                  <a:pt x="23" y="42"/>
                </a:lnTo>
                <a:lnTo>
                  <a:pt x="8" y="12"/>
                </a:lnTo>
                <a:lnTo>
                  <a:pt x="1" y="0"/>
                </a:lnTo>
                <a:lnTo>
                  <a:pt x="0" y="6"/>
                </a:lnTo>
                <a:lnTo>
                  <a:pt x="5" y="3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8" name="Freeform 244"/>
          <p:cNvSpPr>
            <a:spLocks/>
          </p:cNvSpPr>
          <p:nvPr/>
        </p:nvSpPr>
        <p:spPr bwMode="auto">
          <a:xfrm>
            <a:off x="6705601" y="2024063"/>
            <a:ext cx="34925" cy="52388"/>
          </a:xfrm>
          <a:custGeom>
            <a:avLst/>
            <a:gdLst>
              <a:gd name="T0" fmla="*/ 0 w 150"/>
              <a:gd name="T1" fmla="*/ 0 h 235"/>
              <a:gd name="T2" fmla="*/ 70 w 150"/>
              <a:gd name="T3" fmla="*/ 126 h 235"/>
              <a:gd name="T4" fmla="*/ 150 w 150"/>
              <a:gd name="T5" fmla="*/ 235 h 235"/>
              <a:gd name="T6" fmla="*/ 146 w 150"/>
              <a:gd name="T7" fmla="*/ 214 h 235"/>
              <a:gd name="T8" fmla="*/ 63 w 150"/>
              <a:gd name="T9" fmla="*/ 81 h 235"/>
              <a:gd name="T10" fmla="*/ 19 w 150"/>
              <a:gd name="T11" fmla="*/ 16 h 235"/>
              <a:gd name="T12" fmla="*/ 0 w 150"/>
              <a:gd name="T13" fmla="*/ 0 h 2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0" h="235">
                <a:moveTo>
                  <a:pt x="0" y="0"/>
                </a:moveTo>
                <a:lnTo>
                  <a:pt x="70" y="126"/>
                </a:lnTo>
                <a:lnTo>
                  <a:pt x="150" y="235"/>
                </a:lnTo>
                <a:lnTo>
                  <a:pt x="146" y="214"/>
                </a:lnTo>
                <a:lnTo>
                  <a:pt x="63" y="81"/>
                </a:lnTo>
                <a:lnTo>
                  <a:pt x="19" y="16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9" name="Freeform 245"/>
          <p:cNvSpPr>
            <a:spLocks/>
          </p:cNvSpPr>
          <p:nvPr/>
        </p:nvSpPr>
        <p:spPr bwMode="auto">
          <a:xfrm>
            <a:off x="7780338" y="2063750"/>
            <a:ext cx="4763" cy="11113"/>
          </a:xfrm>
          <a:custGeom>
            <a:avLst/>
            <a:gdLst>
              <a:gd name="T0" fmla="*/ 0 w 18"/>
              <a:gd name="T1" fmla="*/ 29 h 51"/>
              <a:gd name="T2" fmla="*/ 1 w 18"/>
              <a:gd name="T3" fmla="*/ 43 h 51"/>
              <a:gd name="T4" fmla="*/ 5 w 18"/>
              <a:gd name="T5" fmla="*/ 51 h 51"/>
              <a:gd name="T6" fmla="*/ 9 w 18"/>
              <a:gd name="T7" fmla="*/ 51 h 51"/>
              <a:gd name="T8" fmla="*/ 14 w 18"/>
              <a:gd name="T9" fmla="*/ 42 h 51"/>
              <a:gd name="T10" fmla="*/ 18 w 18"/>
              <a:gd name="T11" fmla="*/ 17 h 51"/>
              <a:gd name="T12" fmla="*/ 11 w 18"/>
              <a:gd name="T13" fmla="*/ 0 h 51"/>
              <a:gd name="T14" fmla="*/ 3 w 18"/>
              <a:gd name="T15" fmla="*/ 2 h 51"/>
              <a:gd name="T16" fmla="*/ 0 w 18"/>
              <a:gd name="T17" fmla="*/ 29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" h="51">
                <a:moveTo>
                  <a:pt x="0" y="29"/>
                </a:moveTo>
                <a:lnTo>
                  <a:pt x="1" y="43"/>
                </a:lnTo>
                <a:lnTo>
                  <a:pt x="5" y="51"/>
                </a:lnTo>
                <a:lnTo>
                  <a:pt x="9" y="51"/>
                </a:lnTo>
                <a:lnTo>
                  <a:pt x="14" y="42"/>
                </a:lnTo>
                <a:lnTo>
                  <a:pt x="18" y="17"/>
                </a:lnTo>
                <a:lnTo>
                  <a:pt x="11" y="0"/>
                </a:lnTo>
                <a:lnTo>
                  <a:pt x="3" y="2"/>
                </a:lnTo>
                <a:lnTo>
                  <a:pt x="0" y="2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60" name="Freeform 246"/>
          <p:cNvSpPr>
            <a:spLocks/>
          </p:cNvSpPr>
          <p:nvPr/>
        </p:nvSpPr>
        <p:spPr bwMode="auto">
          <a:xfrm>
            <a:off x="6743701" y="2082800"/>
            <a:ext cx="12700" cy="23813"/>
          </a:xfrm>
          <a:custGeom>
            <a:avLst/>
            <a:gdLst>
              <a:gd name="T0" fmla="*/ 18 w 60"/>
              <a:gd name="T1" fmla="*/ 41 h 108"/>
              <a:gd name="T2" fmla="*/ 38 w 60"/>
              <a:gd name="T3" fmla="*/ 82 h 108"/>
              <a:gd name="T4" fmla="*/ 51 w 60"/>
              <a:gd name="T5" fmla="*/ 104 h 108"/>
              <a:gd name="T6" fmla="*/ 56 w 60"/>
              <a:gd name="T7" fmla="*/ 108 h 108"/>
              <a:gd name="T8" fmla="*/ 58 w 60"/>
              <a:gd name="T9" fmla="*/ 107 h 108"/>
              <a:gd name="T10" fmla="*/ 60 w 60"/>
              <a:gd name="T11" fmla="*/ 102 h 108"/>
              <a:gd name="T12" fmla="*/ 60 w 60"/>
              <a:gd name="T13" fmla="*/ 95 h 108"/>
              <a:gd name="T14" fmla="*/ 50 w 60"/>
              <a:gd name="T15" fmla="*/ 66 h 108"/>
              <a:gd name="T16" fmla="*/ 24 w 60"/>
              <a:gd name="T17" fmla="*/ 28 h 108"/>
              <a:gd name="T18" fmla="*/ 6 w 60"/>
              <a:gd name="T19" fmla="*/ 5 h 108"/>
              <a:gd name="T20" fmla="*/ 0 w 60"/>
              <a:gd name="T21" fmla="*/ 0 h 108"/>
              <a:gd name="T22" fmla="*/ 4 w 60"/>
              <a:gd name="T23" fmla="*/ 11 h 108"/>
              <a:gd name="T24" fmla="*/ 18 w 60"/>
              <a:gd name="T25" fmla="*/ 41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0" h="108">
                <a:moveTo>
                  <a:pt x="18" y="41"/>
                </a:moveTo>
                <a:lnTo>
                  <a:pt x="38" y="82"/>
                </a:lnTo>
                <a:lnTo>
                  <a:pt x="51" y="104"/>
                </a:lnTo>
                <a:lnTo>
                  <a:pt x="56" y="108"/>
                </a:lnTo>
                <a:lnTo>
                  <a:pt x="58" y="107"/>
                </a:lnTo>
                <a:lnTo>
                  <a:pt x="60" y="102"/>
                </a:lnTo>
                <a:lnTo>
                  <a:pt x="60" y="95"/>
                </a:lnTo>
                <a:lnTo>
                  <a:pt x="50" y="66"/>
                </a:lnTo>
                <a:lnTo>
                  <a:pt x="24" y="28"/>
                </a:lnTo>
                <a:lnTo>
                  <a:pt x="6" y="5"/>
                </a:lnTo>
                <a:lnTo>
                  <a:pt x="0" y="0"/>
                </a:lnTo>
                <a:lnTo>
                  <a:pt x="4" y="11"/>
                </a:lnTo>
                <a:lnTo>
                  <a:pt x="18" y="4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61" name="Freeform 247"/>
          <p:cNvSpPr>
            <a:spLocks/>
          </p:cNvSpPr>
          <p:nvPr/>
        </p:nvSpPr>
        <p:spPr bwMode="auto">
          <a:xfrm>
            <a:off x="6773863" y="2079625"/>
            <a:ext cx="38100" cy="41275"/>
          </a:xfrm>
          <a:custGeom>
            <a:avLst/>
            <a:gdLst>
              <a:gd name="T0" fmla="*/ 67 w 163"/>
              <a:gd name="T1" fmla="*/ 78 h 185"/>
              <a:gd name="T2" fmla="*/ 129 w 163"/>
              <a:gd name="T3" fmla="*/ 149 h 185"/>
              <a:gd name="T4" fmla="*/ 158 w 163"/>
              <a:gd name="T5" fmla="*/ 181 h 185"/>
              <a:gd name="T6" fmla="*/ 161 w 163"/>
              <a:gd name="T7" fmla="*/ 185 h 185"/>
              <a:gd name="T8" fmla="*/ 162 w 163"/>
              <a:gd name="T9" fmla="*/ 185 h 185"/>
              <a:gd name="T10" fmla="*/ 163 w 163"/>
              <a:gd name="T11" fmla="*/ 185 h 185"/>
              <a:gd name="T12" fmla="*/ 162 w 163"/>
              <a:gd name="T13" fmla="*/ 181 h 185"/>
              <a:gd name="T14" fmla="*/ 158 w 163"/>
              <a:gd name="T15" fmla="*/ 172 h 185"/>
              <a:gd name="T16" fmla="*/ 150 w 163"/>
              <a:gd name="T17" fmla="*/ 157 h 185"/>
              <a:gd name="T18" fmla="*/ 115 w 163"/>
              <a:gd name="T19" fmla="*/ 109 h 185"/>
              <a:gd name="T20" fmla="*/ 63 w 163"/>
              <a:gd name="T21" fmla="*/ 56 h 185"/>
              <a:gd name="T22" fmla="*/ 0 w 163"/>
              <a:gd name="T23" fmla="*/ 0 h 185"/>
              <a:gd name="T24" fmla="*/ 67 w 163"/>
              <a:gd name="T25" fmla="*/ 78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63" h="185">
                <a:moveTo>
                  <a:pt x="67" y="78"/>
                </a:moveTo>
                <a:lnTo>
                  <a:pt x="129" y="149"/>
                </a:lnTo>
                <a:lnTo>
                  <a:pt x="158" y="181"/>
                </a:lnTo>
                <a:lnTo>
                  <a:pt x="161" y="185"/>
                </a:lnTo>
                <a:lnTo>
                  <a:pt x="162" y="185"/>
                </a:lnTo>
                <a:lnTo>
                  <a:pt x="163" y="185"/>
                </a:lnTo>
                <a:lnTo>
                  <a:pt x="162" y="181"/>
                </a:lnTo>
                <a:lnTo>
                  <a:pt x="158" y="172"/>
                </a:lnTo>
                <a:lnTo>
                  <a:pt x="150" y="157"/>
                </a:lnTo>
                <a:lnTo>
                  <a:pt x="115" y="109"/>
                </a:lnTo>
                <a:lnTo>
                  <a:pt x="63" y="56"/>
                </a:lnTo>
                <a:lnTo>
                  <a:pt x="0" y="0"/>
                </a:lnTo>
                <a:lnTo>
                  <a:pt x="67" y="7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62" name="Freeform 248"/>
          <p:cNvSpPr>
            <a:spLocks/>
          </p:cNvSpPr>
          <p:nvPr/>
        </p:nvSpPr>
        <p:spPr bwMode="auto">
          <a:xfrm>
            <a:off x="7618413" y="2098675"/>
            <a:ext cx="4763" cy="11113"/>
          </a:xfrm>
          <a:custGeom>
            <a:avLst/>
            <a:gdLst>
              <a:gd name="T0" fmla="*/ 0 w 18"/>
              <a:gd name="T1" fmla="*/ 29 h 51"/>
              <a:gd name="T2" fmla="*/ 1 w 18"/>
              <a:gd name="T3" fmla="*/ 44 h 51"/>
              <a:gd name="T4" fmla="*/ 5 w 18"/>
              <a:gd name="T5" fmla="*/ 51 h 51"/>
              <a:gd name="T6" fmla="*/ 9 w 18"/>
              <a:gd name="T7" fmla="*/ 51 h 51"/>
              <a:gd name="T8" fmla="*/ 13 w 18"/>
              <a:gd name="T9" fmla="*/ 43 h 51"/>
              <a:gd name="T10" fmla="*/ 18 w 18"/>
              <a:gd name="T11" fmla="*/ 18 h 51"/>
              <a:gd name="T12" fmla="*/ 11 w 18"/>
              <a:gd name="T13" fmla="*/ 0 h 51"/>
              <a:gd name="T14" fmla="*/ 2 w 18"/>
              <a:gd name="T15" fmla="*/ 2 h 51"/>
              <a:gd name="T16" fmla="*/ 0 w 18"/>
              <a:gd name="T17" fmla="*/ 29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" h="51">
                <a:moveTo>
                  <a:pt x="0" y="29"/>
                </a:moveTo>
                <a:lnTo>
                  <a:pt x="1" y="44"/>
                </a:lnTo>
                <a:lnTo>
                  <a:pt x="5" y="51"/>
                </a:lnTo>
                <a:lnTo>
                  <a:pt x="9" y="51"/>
                </a:lnTo>
                <a:lnTo>
                  <a:pt x="13" y="43"/>
                </a:lnTo>
                <a:lnTo>
                  <a:pt x="18" y="18"/>
                </a:lnTo>
                <a:lnTo>
                  <a:pt x="11" y="0"/>
                </a:lnTo>
                <a:lnTo>
                  <a:pt x="2" y="2"/>
                </a:lnTo>
                <a:lnTo>
                  <a:pt x="0" y="2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63" name="Freeform 249"/>
          <p:cNvSpPr>
            <a:spLocks/>
          </p:cNvSpPr>
          <p:nvPr/>
        </p:nvSpPr>
        <p:spPr bwMode="auto">
          <a:xfrm>
            <a:off x="7796213" y="2101850"/>
            <a:ext cx="7938" cy="12700"/>
          </a:xfrm>
          <a:custGeom>
            <a:avLst/>
            <a:gdLst>
              <a:gd name="T0" fmla="*/ 0 w 35"/>
              <a:gd name="T1" fmla="*/ 19 h 55"/>
              <a:gd name="T2" fmla="*/ 7 w 35"/>
              <a:gd name="T3" fmla="*/ 39 h 55"/>
              <a:gd name="T4" fmla="*/ 22 w 35"/>
              <a:gd name="T5" fmla="*/ 55 h 55"/>
              <a:gd name="T6" fmla="*/ 35 w 35"/>
              <a:gd name="T7" fmla="*/ 53 h 55"/>
              <a:gd name="T8" fmla="*/ 31 w 35"/>
              <a:gd name="T9" fmla="*/ 34 h 55"/>
              <a:gd name="T10" fmla="*/ 20 w 35"/>
              <a:gd name="T11" fmla="*/ 11 h 55"/>
              <a:gd name="T12" fmla="*/ 10 w 35"/>
              <a:gd name="T13" fmla="*/ 0 h 55"/>
              <a:gd name="T14" fmla="*/ 3 w 35"/>
              <a:gd name="T15" fmla="*/ 2 h 55"/>
              <a:gd name="T16" fmla="*/ 0 w 35"/>
              <a:gd name="T17" fmla="*/ 19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5" h="55">
                <a:moveTo>
                  <a:pt x="0" y="19"/>
                </a:moveTo>
                <a:lnTo>
                  <a:pt x="7" y="39"/>
                </a:lnTo>
                <a:lnTo>
                  <a:pt x="22" y="55"/>
                </a:lnTo>
                <a:lnTo>
                  <a:pt x="35" y="53"/>
                </a:lnTo>
                <a:lnTo>
                  <a:pt x="31" y="34"/>
                </a:lnTo>
                <a:lnTo>
                  <a:pt x="20" y="11"/>
                </a:lnTo>
                <a:lnTo>
                  <a:pt x="10" y="0"/>
                </a:lnTo>
                <a:lnTo>
                  <a:pt x="3" y="2"/>
                </a:lnTo>
                <a:lnTo>
                  <a:pt x="0" y="1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64" name="Freeform 250"/>
          <p:cNvSpPr>
            <a:spLocks/>
          </p:cNvSpPr>
          <p:nvPr/>
        </p:nvSpPr>
        <p:spPr bwMode="auto">
          <a:xfrm>
            <a:off x="6756401" y="2114550"/>
            <a:ext cx="9525" cy="22225"/>
          </a:xfrm>
          <a:custGeom>
            <a:avLst/>
            <a:gdLst>
              <a:gd name="T0" fmla="*/ 0 w 40"/>
              <a:gd name="T1" fmla="*/ 14 h 98"/>
              <a:gd name="T2" fmla="*/ 6 w 40"/>
              <a:gd name="T3" fmla="*/ 47 h 98"/>
              <a:gd name="T4" fmla="*/ 20 w 40"/>
              <a:gd name="T5" fmla="*/ 81 h 98"/>
              <a:gd name="T6" fmla="*/ 29 w 40"/>
              <a:gd name="T7" fmla="*/ 92 h 98"/>
              <a:gd name="T8" fmla="*/ 36 w 40"/>
              <a:gd name="T9" fmla="*/ 98 h 98"/>
              <a:gd name="T10" fmla="*/ 39 w 40"/>
              <a:gd name="T11" fmla="*/ 96 h 98"/>
              <a:gd name="T12" fmla="*/ 40 w 40"/>
              <a:gd name="T13" fmla="*/ 91 h 98"/>
              <a:gd name="T14" fmla="*/ 36 w 40"/>
              <a:gd name="T15" fmla="*/ 65 h 98"/>
              <a:gd name="T16" fmla="*/ 20 w 40"/>
              <a:gd name="T17" fmla="*/ 25 h 98"/>
              <a:gd name="T18" fmla="*/ 11 w 40"/>
              <a:gd name="T19" fmla="*/ 8 h 98"/>
              <a:gd name="T20" fmla="*/ 6 w 40"/>
              <a:gd name="T21" fmla="*/ 0 h 98"/>
              <a:gd name="T22" fmla="*/ 1 w 40"/>
              <a:gd name="T23" fmla="*/ 1 h 98"/>
              <a:gd name="T24" fmla="*/ 0 w 40"/>
              <a:gd name="T25" fmla="*/ 14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0" h="98">
                <a:moveTo>
                  <a:pt x="0" y="14"/>
                </a:moveTo>
                <a:lnTo>
                  <a:pt x="6" y="47"/>
                </a:lnTo>
                <a:lnTo>
                  <a:pt x="20" y="81"/>
                </a:lnTo>
                <a:lnTo>
                  <a:pt x="29" y="92"/>
                </a:lnTo>
                <a:lnTo>
                  <a:pt x="36" y="98"/>
                </a:lnTo>
                <a:lnTo>
                  <a:pt x="39" y="96"/>
                </a:lnTo>
                <a:lnTo>
                  <a:pt x="40" y="91"/>
                </a:lnTo>
                <a:lnTo>
                  <a:pt x="36" y="65"/>
                </a:lnTo>
                <a:lnTo>
                  <a:pt x="20" y="25"/>
                </a:lnTo>
                <a:lnTo>
                  <a:pt x="11" y="8"/>
                </a:lnTo>
                <a:lnTo>
                  <a:pt x="6" y="0"/>
                </a:lnTo>
                <a:lnTo>
                  <a:pt x="1" y="1"/>
                </a:lnTo>
                <a:lnTo>
                  <a:pt x="0" y="1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65" name="Freeform 251"/>
          <p:cNvSpPr>
            <a:spLocks/>
          </p:cNvSpPr>
          <p:nvPr/>
        </p:nvSpPr>
        <p:spPr bwMode="auto">
          <a:xfrm>
            <a:off x="7623176" y="2119313"/>
            <a:ext cx="4763" cy="11113"/>
          </a:xfrm>
          <a:custGeom>
            <a:avLst/>
            <a:gdLst>
              <a:gd name="T0" fmla="*/ 0 w 18"/>
              <a:gd name="T1" fmla="*/ 30 h 52"/>
              <a:gd name="T2" fmla="*/ 2 w 18"/>
              <a:gd name="T3" fmla="*/ 44 h 52"/>
              <a:gd name="T4" fmla="*/ 5 w 18"/>
              <a:gd name="T5" fmla="*/ 52 h 52"/>
              <a:gd name="T6" fmla="*/ 9 w 18"/>
              <a:gd name="T7" fmla="*/ 52 h 52"/>
              <a:gd name="T8" fmla="*/ 14 w 18"/>
              <a:gd name="T9" fmla="*/ 43 h 52"/>
              <a:gd name="T10" fmla="*/ 18 w 18"/>
              <a:gd name="T11" fmla="*/ 18 h 52"/>
              <a:gd name="T12" fmla="*/ 12 w 18"/>
              <a:gd name="T13" fmla="*/ 0 h 52"/>
              <a:gd name="T14" fmla="*/ 3 w 18"/>
              <a:gd name="T15" fmla="*/ 3 h 52"/>
              <a:gd name="T16" fmla="*/ 0 w 18"/>
              <a:gd name="T17" fmla="*/ 30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" h="52">
                <a:moveTo>
                  <a:pt x="0" y="30"/>
                </a:moveTo>
                <a:lnTo>
                  <a:pt x="2" y="44"/>
                </a:lnTo>
                <a:lnTo>
                  <a:pt x="5" y="52"/>
                </a:lnTo>
                <a:lnTo>
                  <a:pt x="9" y="52"/>
                </a:lnTo>
                <a:lnTo>
                  <a:pt x="14" y="43"/>
                </a:lnTo>
                <a:lnTo>
                  <a:pt x="18" y="18"/>
                </a:lnTo>
                <a:lnTo>
                  <a:pt x="12" y="0"/>
                </a:lnTo>
                <a:lnTo>
                  <a:pt x="3" y="3"/>
                </a:lnTo>
                <a:lnTo>
                  <a:pt x="0" y="3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66" name="Freeform 252"/>
          <p:cNvSpPr>
            <a:spLocks/>
          </p:cNvSpPr>
          <p:nvPr/>
        </p:nvSpPr>
        <p:spPr bwMode="auto">
          <a:xfrm>
            <a:off x="6818313" y="2139950"/>
            <a:ext cx="3175" cy="11113"/>
          </a:xfrm>
          <a:custGeom>
            <a:avLst/>
            <a:gdLst>
              <a:gd name="T0" fmla="*/ 0 w 18"/>
              <a:gd name="T1" fmla="*/ 29 h 51"/>
              <a:gd name="T2" fmla="*/ 2 w 18"/>
              <a:gd name="T3" fmla="*/ 43 h 51"/>
              <a:gd name="T4" fmla="*/ 5 w 18"/>
              <a:gd name="T5" fmla="*/ 51 h 51"/>
              <a:gd name="T6" fmla="*/ 9 w 18"/>
              <a:gd name="T7" fmla="*/ 51 h 51"/>
              <a:gd name="T8" fmla="*/ 14 w 18"/>
              <a:gd name="T9" fmla="*/ 42 h 51"/>
              <a:gd name="T10" fmla="*/ 18 w 18"/>
              <a:gd name="T11" fmla="*/ 18 h 51"/>
              <a:gd name="T12" fmla="*/ 12 w 18"/>
              <a:gd name="T13" fmla="*/ 0 h 51"/>
              <a:gd name="T14" fmla="*/ 3 w 18"/>
              <a:gd name="T15" fmla="*/ 2 h 51"/>
              <a:gd name="T16" fmla="*/ 0 w 18"/>
              <a:gd name="T17" fmla="*/ 29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" h="51">
                <a:moveTo>
                  <a:pt x="0" y="29"/>
                </a:moveTo>
                <a:lnTo>
                  <a:pt x="2" y="43"/>
                </a:lnTo>
                <a:lnTo>
                  <a:pt x="5" y="51"/>
                </a:lnTo>
                <a:lnTo>
                  <a:pt x="9" y="51"/>
                </a:lnTo>
                <a:lnTo>
                  <a:pt x="14" y="42"/>
                </a:lnTo>
                <a:lnTo>
                  <a:pt x="18" y="18"/>
                </a:lnTo>
                <a:lnTo>
                  <a:pt x="12" y="0"/>
                </a:lnTo>
                <a:lnTo>
                  <a:pt x="3" y="2"/>
                </a:lnTo>
                <a:lnTo>
                  <a:pt x="0" y="2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67" name="Freeform 253"/>
          <p:cNvSpPr>
            <a:spLocks/>
          </p:cNvSpPr>
          <p:nvPr/>
        </p:nvSpPr>
        <p:spPr bwMode="auto">
          <a:xfrm>
            <a:off x="7000876" y="2139950"/>
            <a:ext cx="3175" cy="11113"/>
          </a:xfrm>
          <a:custGeom>
            <a:avLst/>
            <a:gdLst>
              <a:gd name="T0" fmla="*/ 0 w 18"/>
              <a:gd name="T1" fmla="*/ 29 h 51"/>
              <a:gd name="T2" fmla="*/ 1 w 18"/>
              <a:gd name="T3" fmla="*/ 43 h 51"/>
              <a:gd name="T4" fmla="*/ 5 w 18"/>
              <a:gd name="T5" fmla="*/ 51 h 51"/>
              <a:gd name="T6" fmla="*/ 9 w 18"/>
              <a:gd name="T7" fmla="*/ 51 h 51"/>
              <a:gd name="T8" fmla="*/ 14 w 18"/>
              <a:gd name="T9" fmla="*/ 42 h 51"/>
              <a:gd name="T10" fmla="*/ 18 w 18"/>
              <a:gd name="T11" fmla="*/ 18 h 51"/>
              <a:gd name="T12" fmla="*/ 11 w 18"/>
              <a:gd name="T13" fmla="*/ 0 h 51"/>
              <a:gd name="T14" fmla="*/ 2 w 18"/>
              <a:gd name="T15" fmla="*/ 2 h 51"/>
              <a:gd name="T16" fmla="*/ 0 w 18"/>
              <a:gd name="T17" fmla="*/ 29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" h="51">
                <a:moveTo>
                  <a:pt x="0" y="29"/>
                </a:moveTo>
                <a:lnTo>
                  <a:pt x="1" y="43"/>
                </a:lnTo>
                <a:lnTo>
                  <a:pt x="5" y="51"/>
                </a:lnTo>
                <a:lnTo>
                  <a:pt x="9" y="51"/>
                </a:lnTo>
                <a:lnTo>
                  <a:pt x="14" y="42"/>
                </a:lnTo>
                <a:lnTo>
                  <a:pt x="18" y="18"/>
                </a:lnTo>
                <a:lnTo>
                  <a:pt x="11" y="0"/>
                </a:lnTo>
                <a:lnTo>
                  <a:pt x="2" y="2"/>
                </a:lnTo>
                <a:lnTo>
                  <a:pt x="0" y="2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68" name="Freeform 254"/>
          <p:cNvSpPr>
            <a:spLocks/>
          </p:cNvSpPr>
          <p:nvPr/>
        </p:nvSpPr>
        <p:spPr bwMode="auto">
          <a:xfrm>
            <a:off x="7812088" y="2138363"/>
            <a:ext cx="14288" cy="25400"/>
          </a:xfrm>
          <a:custGeom>
            <a:avLst/>
            <a:gdLst>
              <a:gd name="T0" fmla="*/ 18 w 60"/>
              <a:gd name="T1" fmla="*/ 41 h 108"/>
              <a:gd name="T2" fmla="*/ 38 w 60"/>
              <a:gd name="T3" fmla="*/ 82 h 108"/>
              <a:gd name="T4" fmla="*/ 51 w 60"/>
              <a:gd name="T5" fmla="*/ 104 h 108"/>
              <a:gd name="T6" fmla="*/ 56 w 60"/>
              <a:gd name="T7" fmla="*/ 108 h 108"/>
              <a:gd name="T8" fmla="*/ 58 w 60"/>
              <a:gd name="T9" fmla="*/ 107 h 108"/>
              <a:gd name="T10" fmla="*/ 60 w 60"/>
              <a:gd name="T11" fmla="*/ 102 h 108"/>
              <a:gd name="T12" fmla="*/ 60 w 60"/>
              <a:gd name="T13" fmla="*/ 95 h 108"/>
              <a:gd name="T14" fmla="*/ 50 w 60"/>
              <a:gd name="T15" fmla="*/ 65 h 108"/>
              <a:gd name="T16" fmla="*/ 24 w 60"/>
              <a:gd name="T17" fmla="*/ 27 h 108"/>
              <a:gd name="T18" fmla="*/ 7 w 60"/>
              <a:gd name="T19" fmla="*/ 5 h 108"/>
              <a:gd name="T20" fmla="*/ 0 w 60"/>
              <a:gd name="T21" fmla="*/ 0 h 108"/>
              <a:gd name="T22" fmla="*/ 4 w 60"/>
              <a:gd name="T23" fmla="*/ 11 h 108"/>
              <a:gd name="T24" fmla="*/ 18 w 60"/>
              <a:gd name="T25" fmla="*/ 41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0" h="108">
                <a:moveTo>
                  <a:pt x="18" y="41"/>
                </a:moveTo>
                <a:lnTo>
                  <a:pt x="38" y="82"/>
                </a:lnTo>
                <a:lnTo>
                  <a:pt x="51" y="104"/>
                </a:lnTo>
                <a:lnTo>
                  <a:pt x="56" y="108"/>
                </a:lnTo>
                <a:lnTo>
                  <a:pt x="58" y="107"/>
                </a:lnTo>
                <a:lnTo>
                  <a:pt x="60" y="102"/>
                </a:lnTo>
                <a:lnTo>
                  <a:pt x="60" y="95"/>
                </a:lnTo>
                <a:lnTo>
                  <a:pt x="50" y="65"/>
                </a:lnTo>
                <a:lnTo>
                  <a:pt x="24" y="27"/>
                </a:lnTo>
                <a:lnTo>
                  <a:pt x="7" y="5"/>
                </a:lnTo>
                <a:lnTo>
                  <a:pt x="0" y="0"/>
                </a:lnTo>
                <a:lnTo>
                  <a:pt x="4" y="11"/>
                </a:lnTo>
                <a:lnTo>
                  <a:pt x="18" y="4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69" name="Freeform 255"/>
          <p:cNvSpPr>
            <a:spLocks/>
          </p:cNvSpPr>
          <p:nvPr/>
        </p:nvSpPr>
        <p:spPr bwMode="auto">
          <a:xfrm>
            <a:off x="7629526" y="2144713"/>
            <a:ext cx="3175" cy="15875"/>
          </a:xfrm>
          <a:custGeom>
            <a:avLst/>
            <a:gdLst>
              <a:gd name="T0" fmla="*/ 0 w 15"/>
              <a:gd name="T1" fmla="*/ 34 h 68"/>
              <a:gd name="T2" fmla="*/ 1 w 15"/>
              <a:gd name="T3" fmla="*/ 54 h 68"/>
              <a:gd name="T4" fmla="*/ 3 w 15"/>
              <a:gd name="T5" fmla="*/ 66 h 68"/>
              <a:gd name="T6" fmla="*/ 7 w 15"/>
              <a:gd name="T7" fmla="*/ 68 h 68"/>
              <a:gd name="T8" fmla="*/ 11 w 15"/>
              <a:gd name="T9" fmla="*/ 61 h 68"/>
              <a:gd name="T10" fmla="*/ 15 w 15"/>
              <a:gd name="T11" fmla="*/ 34 h 68"/>
              <a:gd name="T12" fmla="*/ 11 w 15"/>
              <a:gd name="T13" fmla="*/ 5 h 68"/>
              <a:gd name="T14" fmla="*/ 7 w 15"/>
              <a:gd name="T15" fmla="*/ 0 h 68"/>
              <a:gd name="T16" fmla="*/ 3 w 15"/>
              <a:gd name="T17" fmla="*/ 3 h 68"/>
              <a:gd name="T18" fmla="*/ 1 w 15"/>
              <a:gd name="T19" fmla="*/ 14 h 68"/>
              <a:gd name="T20" fmla="*/ 0 w 15"/>
              <a:gd name="T21" fmla="*/ 34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5" h="68">
                <a:moveTo>
                  <a:pt x="0" y="34"/>
                </a:moveTo>
                <a:lnTo>
                  <a:pt x="1" y="54"/>
                </a:lnTo>
                <a:lnTo>
                  <a:pt x="3" y="66"/>
                </a:lnTo>
                <a:lnTo>
                  <a:pt x="7" y="68"/>
                </a:lnTo>
                <a:lnTo>
                  <a:pt x="11" y="61"/>
                </a:lnTo>
                <a:lnTo>
                  <a:pt x="15" y="34"/>
                </a:lnTo>
                <a:lnTo>
                  <a:pt x="11" y="5"/>
                </a:lnTo>
                <a:lnTo>
                  <a:pt x="7" y="0"/>
                </a:lnTo>
                <a:lnTo>
                  <a:pt x="3" y="3"/>
                </a:lnTo>
                <a:lnTo>
                  <a:pt x="1" y="14"/>
                </a:lnTo>
                <a:lnTo>
                  <a:pt x="0" y="3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70" name="Freeform 256"/>
          <p:cNvSpPr>
            <a:spLocks/>
          </p:cNvSpPr>
          <p:nvPr/>
        </p:nvSpPr>
        <p:spPr bwMode="auto">
          <a:xfrm>
            <a:off x="6823076" y="2159000"/>
            <a:ext cx="4763" cy="12700"/>
          </a:xfrm>
          <a:custGeom>
            <a:avLst/>
            <a:gdLst>
              <a:gd name="T0" fmla="*/ 0 w 18"/>
              <a:gd name="T1" fmla="*/ 29 h 52"/>
              <a:gd name="T2" fmla="*/ 1 w 18"/>
              <a:gd name="T3" fmla="*/ 44 h 52"/>
              <a:gd name="T4" fmla="*/ 4 w 18"/>
              <a:gd name="T5" fmla="*/ 52 h 52"/>
              <a:gd name="T6" fmla="*/ 9 w 18"/>
              <a:gd name="T7" fmla="*/ 52 h 52"/>
              <a:gd name="T8" fmla="*/ 13 w 18"/>
              <a:gd name="T9" fmla="*/ 43 h 52"/>
              <a:gd name="T10" fmla="*/ 18 w 18"/>
              <a:gd name="T11" fmla="*/ 18 h 52"/>
              <a:gd name="T12" fmla="*/ 11 w 18"/>
              <a:gd name="T13" fmla="*/ 0 h 52"/>
              <a:gd name="T14" fmla="*/ 2 w 18"/>
              <a:gd name="T15" fmla="*/ 3 h 52"/>
              <a:gd name="T16" fmla="*/ 0 w 18"/>
              <a:gd name="T17" fmla="*/ 29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" h="52">
                <a:moveTo>
                  <a:pt x="0" y="29"/>
                </a:moveTo>
                <a:lnTo>
                  <a:pt x="1" y="44"/>
                </a:lnTo>
                <a:lnTo>
                  <a:pt x="4" y="52"/>
                </a:lnTo>
                <a:lnTo>
                  <a:pt x="9" y="52"/>
                </a:lnTo>
                <a:lnTo>
                  <a:pt x="13" y="43"/>
                </a:lnTo>
                <a:lnTo>
                  <a:pt x="18" y="18"/>
                </a:lnTo>
                <a:lnTo>
                  <a:pt x="11" y="0"/>
                </a:lnTo>
                <a:lnTo>
                  <a:pt x="2" y="3"/>
                </a:lnTo>
                <a:lnTo>
                  <a:pt x="0" y="2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71" name="Freeform 257"/>
          <p:cNvSpPr>
            <a:spLocks/>
          </p:cNvSpPr>
          <p:nvPr/>
        </p:nvSpPr>
        <p:spPr bwMode="auto">
          <a:xfrm>
            <a:off x="6762751" y="2166938"/>
            <a:ext cx="3175" cy="17463"/>
          </a:xfrm>
          <a:custGeom>
            <a:avLst/>
            <a:gdLst>
              <a:gd name="T0" fmla="*/ 0 w 14"/>
              <a:gd name="T1" fmla="*/ 40 h 78"/>
              <a:gd name="T2" fmla="*/ 1 w 14"/>
              <a:gd name="T3" fmla="*/ 62 h 78"/>
              <a:gd name="T4" fmla="*/ 3 w 14"/>
              <a:gd name="T5" fmla="*/ 76 h 78"/>
              <a:gd name="T6" fmla="*/ 4 w 14"/>
              <a:gd name="T7" fmla="*/ 78 h 78"/>
              <a:gd name="T8" fmla="*/ 7 w 14"/>
              <a:gd name="T9" fmla="*/ 77 h 78"/>
              <a:gd name="T10" fmla="*/ 9 w 14"/>
              <a:gd name="T11" fmla="*/ 73 h 78"/>
              <a:gd name="T12" fmla="*/ 11 w 14"/>
              <a:gd name="T13" fmla="*/ 67 h 78"/>
              <a:gd name="T14" fmla="*/ 14 w 14"/>
              <a:gd name="T15" fmla="*/ 32 h 78"/>
              <a:gd name="T16" fmla="*/ 11 w 14"/>
              <a:gd name="T17" fmla="*/ 0 h 78"/>
              <a:gd name="T18" fmla="*/ 3 w 14"/>
              <a:gd name="T19" fmla="*/ 1 h 78"/>
              <a:gd name="T20" fmla="*/ 0 w 14"/>
              <a:gd name="T21" fmla="*/ 40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4" h="78">
                <a:moveTo>
                  <a:pt x="0" y="40"/>
                </a:moveTo>
                <a:lnTo>
                  <a:pt x="1" y="62"/>
                </a:lnTo>
                <a:lnTo>
                  <a:pt x="3" y="76"/>
                </a:lnTo>
                <a:lnTo>
                  <a:pt x="4" y="78"/>
                </a:lnTo>
                <a:lnTo>
                  <a:pt x="7" y="77"/>
                </a:lnTo>
                <a:lnTo>
                  <a:pt x="9" y="73"/>
                </a:lnTo>
                <a:lnTo>
                  <a:pt x="11" y="67"/>
                </a:lnTo>
                <a:lnTo>
                  <a:pt x="14" y="32"/>
                </a:lnTo>
                <a:lnTo>
                  <a:pt x="11" y="0"/>
                </a:lnTo>
                <a:lnTo>
                  <a:pt x="3" y="1"/>
                </a:lnTo>
                <a:lnTo>
                  <a:pt x="0" y="4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72" name="Freeform 258"/>
          <p:cNvSpPr>
            <a:spLocks/>
          </p:cNvSpPr>
          <p:nvPr/>
        </p:nvSpPr>
        <p:spPr bwMode="auto">
          <a:xfrm>
            <a:off x="6954838" y="2163763"/>
            <a:ext cx="7938" cy="12700"/>
          </a:xfrm>
          <a:custGeom>
            <a:avLst/>
            <a:gdLst>
              <a:gd name="T0" fmla="*/ 8 w 32"/>
              <a:gd name="T1" fmla="*/ 24 h 57"/>
              <a:gd name="T2" fmla="*/ 0 w 32"/>
              <a:gd name="T3" fmla="*/ 43 h 57"/>
              <a:gd name="T4" fmla="*/ 3 w 32"/>
              <a:gd name="T5" fmla="*/ 57 h 57"/>
              <a:gd name="T6" fmla="*/ 13 w 32"/>
              <a:gd name="T7" fmla="*/ 55 h 57"/>
              <a:gd name="T8" fmla="*/ 26 w 32"/>
              <a:gd name="T9" fmla="*/ 33 h 57"/>
              <a:gd name="T10" fmla="*/ 32 w 32"/>
              <a:gd name="T11" fmla="*/ 10 h 57"/>
              <a:gd name="T12" fmla="*/ 30 w 32"/>
              <a:gd name="T13" fmla="*/ 0 h 57"/>
              <a:gd name="T14" fmla="*/ 21 w 32"/>
              <a:gd name="T15" fmla="*/ 5 h 57"/>
              <a:gd name="T16" fmla="*/ 8 w 32"/>
              <a:gd name="T17" fmla="*/ 24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2" h="57">
                <a:moveTo>
                  <a:pt x="8" y="24"/>
                </a:moveTo>
                <a:lnTo>
                  <a:pt x="0" y="43"/>
                </a:lnTo>
                <a:lnTo>
                  <a:pt x="3" y="57"/>
                </a:lnTo>
                <a:lnTo>
                  <a:pt x="13" y="55"/>
                </a:lnTo>
                <a:lnTo>
                  <a:pt x="26" y="33"/>
                </a:lnTo>
                <a:lnTo>
                  <a:pt x="32" y="10"/>
                </a:lnTo>
                <a:lnTo>
                  <a:pt x="30" y="0"/>
                </a:lnTo>
                <a:lnTo>
                  <a:pt x="21" y="5"/>
                </a:lnTo>
                <a:lnTo>
                  <a:pt x="8" y="2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73" name="Freeform 259"/>
          <p:cNvSpPr>
            <a:spLocks/>
          </p:cNvSpPr>
          <p:nvPr/>
        </p:nvSpPr>
        <p:spPr bwMode="auto">
          <a:xfrm>
            <a:off x="6980238" y="2163763"/>
            <a:ext cx="12700" cy="7938"/>
          </a:xfrm>
          <a:custGeom>
            <a:avLst/>
            <a:gdLst>
              <a:gd name="T0" fmla="*/ 0 w 56"/>
              <a:gd name="T1" fmla="*/ 8 h 34"/>
              <a:gd name="T2" fmla="*/ 11 w 56"/>
              <a:gd name="T3" fmla="*/ 18 h 34"/>
              <a:gd name="T4" fmla="*/ 36 w 56"/>
              <a:gd name="T5" fmla="*/ 30 h 34"/>
              <a:gd name="T6" fmla="*/ 55 w 56"/>
              <a:gd name="T7" fmla="*/ 34 h 34"/>
              <a:gd name="T8" fmla="*/ 56 w 56"/>
              <a:gd name="T9" fmla="*/ 21 h 34"/>
              <a:gd name="T10" fmla="*/ 24 w 56"/>
              <a:gd name="T11" fmla="*/ 0 h 34"/>
              <a:gd name="T12" fmla="*/ 0 w 56"/>
              <a:gd name="T13" fmla="*/ 8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6" h="34">
                <a:moveTo>
                  <a:pt x="0" y="8"/>
                </a:moveTo>
                <a:lnTo>
                  <a:pt x="11" y="18"/>
                </a:lnTo>
                <a:lnTo>
                  <a:pt x="36" y="30"/>
                </a:lnTo>
                <a:lnTo>
                  <a:pt x="55" y="34"/>
                </a:lnTo>
                <a:lnTo>
                  <a:pt x="56" y="21"/>
                </a:lnTo>
                <a:lnTo>
                  <a:pt x="24" y="0"/>
                </a:lnTo>
                <a:lnTo>
                  <a:pt x="0" y="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74" name="Freeform 260"/>
          <p:cNvSpPr>
            <a:spLocks/>
          </p:cNvSpPr>
          <p:nvPr/>
        </p:nvSpPr>
        <p:spPr bwMode="auto">
          <a:xfrm>
            <a:off x="6891338" y="2168525"/>
            <a:ext cx="63500" cy="28575"/>
          </a:xfrm>
          <a:custGeom>
            <a:avLst/>
            <a:gdLst>
              <a:gd name="T0" fmla="*/ 38 w 277"/>
              <a:gd name="T1" fmla="*/ 23 h 125"/>
              <a:gd name="T2" fmla="*/ 11 w 277"/>
              <a:gd name="T3" fmla="*/ 61 h 125"/>
              <a:gd name="T4" fmla="*/ 0 w 277"/>
              <a:gd name="T5" fmla="*/ 86 h 125"/>
              <a:gd name="T6" fmla="*/ 5 w 277"/>
              <a:gd name="T7" fmla="*/ 88 h 125"/>
              <a:gd name="T8" fmla="*/ 29 w 277"/>
              <a:gd name="T9" fmla="*/ 63 h 125"/>
              <a:gd name="T10" fmla="*/ 73 w 277"/>
              <a:gd name="T11" fmla="*/ 8 h 125"/>
              <a:gd name="T12" fmla="*/ 143 w 277"/>
              <a:gd name="T13" fmla="*/ 75 h 125"/>
              <a:gd name="T14" fmla="*/ 207 w 277"/>
              <a:gd name="T15" fmla="*/ 125 h 125"/>
              <a:gd name="T16" fmla="*/ 250 w 277"/>
              <a:gd name="T17" fmla="*/ 97 h 125"/>
              <a:gd name="T18" fmla="*/ 270 w 277"/>
              <a:gd name="T19" fmla="*/ 75 h 125"/>
              <a:gd name="T20" fmla="*/ 277 w 277"/>
              <a:gd name="T21" fmla="*/ 66 h 125"/>
              <a:gd name="T22" fmla="*/ 269 w 277"/>
              <a:gd name="T23" fmla="*/ 70 h 125"/>
              <a:gd name="T24" fmla="*/ 248 w 277"/>
              <a:gd name="T25" fmla="*/ 86 h 125"/>
              <a:gd name="T26" fmla="*/ 205 w 277"/>
              <a:gd name="T27" fmla="*/ 100 h 125"/>
              <a:gd name="T28" fmla="*/ 147 w 277"/>
              <a:gd name="T29" fmla="*/ 57 h 125"/>
              <a:gd name="T30" fmla="*/ 77 w 277"/>
              <a:gd name="T31" fmla="*/ 0 h 125"/>
              <a:gd name="T32" fmla="*/ 38 w 277"/>
              <a:gd name="T33" fmla="*/ 23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77" h="125">
                <a:moveTo>
                  <a:pt x="38" y="23"/>
                </a:moveTo>
                <a:lnTo>
                  <a:pt x="11" y="61"/>
                </a:lnTo>
                <a:lnTo>
                  <a:pt x="0" y="86"/>
                </a:lnTo>
                <a:lnTo>
                  <a:pt x="5" y="88"/>
                </a:lnTo>
                <a:lnTo>
                  <a:pt x="29" y="63"/>
                </a:lnTo>
                <a:lnTo>
                  <a:pt x="73" y="8"/>
                </a:lnTo>
                <a:lnTo>
                  <a:pt x="143" y="75"/>
                </a:lnTo>
                <a:lnTo>
                  <a:pt x="207" y="125"/>
                </a:lnTo>
                <a:lnTo>
                  <a:pt x="250" y="97"/>
                </a:lnTo>
                <a:lnTo>
                  <a:pt x="270" y="75"/>
                </a:lnTo>
                <a:lnTo>
                  <a:pt x="277" y="66"/>
                </a:lnTo>
                <a:lnTo>
                  <a:pt x="269" y="70"/>
                </a:lnTo>
                <a:lnTo>
                  <a:pt x="248" y="86"/>
                </a:lnTo>
                <a:lnTo>
                  <a:pt x="205" y="100"/>
                </a:lnTo>
                <a:lnTo>
                  <a:pt x="147" y="57"/>
                </a:lnTo>
                <a:lnTo>
                  <a:pt x="77" y="0"/>
                </a:lnTo>
                <a:lnTo>
                  <a:pt x="38" y="2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75" name="Freeform 261"/>
          <p:cNvSpPr>
            <a:spLocks/>
          </p:cNvSpPr>
          <p:nvPr/>
        </p:nvSpPr>
        <p:spPr bwMode="auto">
          <a:xfrm>
            <a:off x="7827963" y="2168525"/>
            <a:ext cx="11113" cy="20638"/>
          </a:xfrm>
          <a:custGeom>
            <a:avLst/>
            <a:gdLst>
              <a:gd name="T0" fmla="*/ 14 w 49"/>
              <a:gd name="T1" fmla="*/ 45 h 90"/>
              <a:gd name="T2" fmla="*/ 34 w 49"/>
              <a:gd name="T3" fmla="*/ 76 h 90"/>
              <a:gd name="T4" fmla="*/ 49 w 49"/>
              <a:gd name="T5" fmla="*/ 90 h 90"/>
              <a:gd name="T6" fmla="*/ 49 w 49"/>
              <a:gd name="T7" fmla="*/ 76 h 90"/>
              <a:gd name="T8" fmla="*/ 36 w 49"/>
              <a:gd name="T9" fmla="*/ 45 h 90"/>
              <a:gd name="T10" fmla="*/ 16 w 49"/>
              <a:gd name="T11" fmla="*/ 14 h 90"/>
              <a:gd name="T12" fmla="*/ 0 w 49"/>
              <a:gd name="T13" fmla="*/ 0 h 90"/>
              <a:gd name="T14" fmla="*/ 0 w 49"/>
              <a:gd name="T15" fmla="*/ 14 h 90"/>
              <a:gd name="T16" fmla="*/ 14 w 49"/>
              <a:gd name="T17" fmla="*/ 45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9" h="90">
                <a:moveTo>
                  <a:pt x="14" y="45"/>
                </a:moveTo>
                <a:lnTo>
                  <a:pt x="34" y="76"/>
                </a:lnTo>
                <a:lnTo>
                  <a:pt x="49" y="90"/>
                </a:lnTo>
                <a:lnTo>
                  <a:pt x="49" y="76"/>
                </a:lnTo>
                <a:lnTo>
                  <a:pt x="36" y="45"/>
                </a:lnTo>
                <a:lnTo>
                  <a:pt x="16" y="14"/>
                </a:lnTo>
                <a:lnTo>
                  <a:pt x="0" y="0"/>
                </a:lnTo>
                <a:lnTo>
                  <a:pt x="0" y="14"/>
                </a:lnTo>
                <a:lnTo>
                  <a:pt x="14" y="4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76" name="Freeform 262"/>
          <p:cNvSpPr>
            <a:spLocks/>
          </p:cNvSpPr>
          <p:nvPr/>
        </p:nvSpPr>
        <p:spPr bwMode="auto">
          <a:xfrm>
            <a:off x="6867526" y="2173288"/>
            <a:ext cx="15875" cy="15875"/>
          </a:xfrm>
          <a:custGeom>
            <a:avLst/>
            <a:gdLst>
              <a:gd name="T0" fmla="*/ 0 w 67"/>
              <a:gd name="T1" fmla="*/ 6 h 64"/>
              <a:gd name="T2" fmla="*/ 12 w 67"/>
              <a:gd name="T3" fmla="*/ 20 h 64"/>
              <a:gd name="T4" fmla="*/ 40 w 67"/>
              <a:gd name="T5" fmla="*/ 44 h 64"/>
              <a:gd name="T6" fmla="*/ 59 w 67"/>
              <a:gd name="T7" fmla="*/ 59 h 64"/>
              <a:gd name="T8" fmla="*/ 67 w 67"/>
              <a:gd name="T9" fmla="*/ 64 h 64"/>
              <a:gd name="T10" fmla="*/ 62 w 67"/>
              <a:gd name="T11" fmla="*/ 55 h 64"/>
              <a:gd name="T12" fmla="*/ 47 w 67"/>
              <a:gd name="T13" fmla="*/ 35 h 64"/>
              <a:gd name="T14" fmla="*/ 12 w 67"/>
              <a:gd name="T15" fmla="*/ 0 h 64"/>
              <a:gd name="T16" fmla="*/ 0 w 67"/>
              <a:gd name="T17" fmla="*/ 6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7" h="64">
                <a:moveTo>
                  <a:pt x="0" y="6"/>
                </a:moveTo>
                <a:lnTo>
                  <a:pt x="12" y="20"/>
                </a:lnTo>
                <a:lnTo>
                  <a:pt x="40" y="44"/>
                </a:lnTo>
                <a:lnTo>
                  <a:pt x="59" y="59"/>
                </a:lnTo>
                <a:lnTo>
                  <a:pt x="67" y="64"/>
                </a:lnTo>
                <a:lnTo>
                  <a:pt x="62" y="55"/>
                </a:lnTo>
                <a:lnTo>
                  <a:pt x="47" y="35"/>
                </a:lnTo>
                <a:lnTo>
                  <a:pt x="12" y="0"/>
                </a:lnTo>
                <a:lnTo>
                  <a:pt x="0" y="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77" name="Freeform 263"/>
          <p:cNvSpPr>
            <a:spLocks/>
          </p:cNvSpPr>
          <p:nvPr/>
        </p:nvSpPr>
        <p:spPr bwMode="auto">
          <a:xfrm>
            <a:off x="6827838" y="2181225"/>
            <a:ext cx="34925" cy="15875"/>
          </a:xfrm>
          <a:custGeom>
            <a:avLst/>
            <a:gdLst>
              <a:gd name="T0" fmla="*/ 0 w 150"/>
              <a:gd name="T1" fmla="*/ 9 h 70"/>
              <a:gd name="T2" fmla="*/ 53 w 150"/>
              <a:gd name="T3" fmla="*/ 70 h 70"/>
              <a:gd name="T4" fmla="*/ 123 w 150"/>
              <a:gd name="T5" fmla="*/ 47 h 70"/>
              <a:gd name="T6" fmla="*/ 145 w 150"/>
              <a:gd name="T7" fmla="*/ 25 h 70"/>
              <a:gd name="T8" fmla="*/ 150 w 150"/>
              <a:gd name="T9" fmla="*/ 16 h 70"/>
              <a:gd name="T10" fmla="*/ 140 w 150"/>
              <a:gd name="T11" fmla="*/ 20 h 70"/>
              <a:gd name="T12" fmla="*/ 112 w 150"/>
              <a:gd name="T13" fmla="*/ 36 h 70"/>
              <a:gd name="T14" fmla="*/ 63 w 150"/>
              <a:gd name="T15" fmla="*/ 55 h 70"/>
              <a:gd name="T16" fmla="*/ 25 w 150"/>
              <a:gd name="T17" fmla="*/ 23 h 70"/>
              <a:gd name="T18" fmla="*/ 13 w 150"/>
              <a:gd name="T19" fmla="*/ 8 h 70"/>
              <a:gd name="T20" fmla="*/ 5 w 150"/>
              <a:gd name="T21" fmla="*/ 0 h 70"/>
              <a:gd name="T22" fmla="*/ 0 w 150"/>
              <a:gd name="T23" fmla="*/ 0 h 70"/>
              <a:gd name="T24" fmla="*/ 0 w 150"/>
              <a:gd name="T25" fmla="*/ 9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50" h="70">
                <a:moveTo>
                  <a:pt x="0" y="9"/>
                </a:moveTo>
                <a:lnTo>
                  <a:pt x="53" y="70"/>
                </a:lnTo>
                <a:lnTo>
                  <a:pt x="123" y="47"/>
                </a:lnTo>
                <a:lnTo>
                  <a:pt x="145" y="25"/>
                </a:lnTo>
                <a:lnTo>
                  <a:pt x="150" y="16"/>
                </a:lnTo>
                <a:lnTo>
                  <a:pt x="140" y="20"/>
                </a:lnTo>
                <a:lnTo>
                  <a:pt x="112" y="36"/>
                </a:lnTo>
                <a:lnTo>
                  <a:pt x="63" y="55"/>
                </a:lnTo>
                <a:lnTo>
                  <a:pt x="25" y="23"/>
                </a:lnTo>
                <a:lnTo>
                  <a:pt x="13" y="8"/>
                </a:lnTo>
                <a:lnTo>
                  <a:pt x="5" y="0"/>
                </a:lnTo>
                <a:lnTo>
                  <a:pt x="0" y="0"/>
                </a:lnTo>
                <a:lnTo>
                  <a:pt x="0" y="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78" name="Freeform 264"/>
          <p:cNvSpPr>
            <a:spLocks/>
          </p:cNvSpPr>
          <p:nvPr/>
        </p:nvSpPr>
        <p:spPr bwMode="auto">
          <a:xfrm>
            <a:off x="6769101" y="2205038"/>
            <a:ext cx="15875" cy="3175"/>
          </a:xfrm>
          <a:custGeom>
            <a:avLst/>
            <a:gdLst>
              <a:gd name="T0" fmla="*/ 7 w 68"/>
              <a:gd name="T1" fmla="*/ 11 h 15"/>
              <a:gd name="T2" fmla="*/ 33 w 68"/>
              <a:gd name="T3" fmla="*/ 15 h 15"/>
              <a:gd name="T4" fmla="*/ 62 w 68"/>
              <a:gd name="T5" fmla="*/ 11 h 15"/>
              <a:gd name="T6" fmla="*/ 68 w 68"/>
              <a:gd name="T7" fmla="*/ 7 h 15"/>
              <a:gd name="T8" fmla="*/ 65 w 68"/>
              <a:gd name="T9" fmla="*/ 4 h 15"/>
              <a:gd name="T10" fmla="*/ 54 w 68"/>
              <a:gd name="T11" fmla="*/ 1 h 15"/>
              <a:gd name="T12" fmla="*/ 33 w 68"/>
              <a:gd name="T13" fmla="*/ 0 h 15"/>
              <a:gd name="T14" fmla="*/ 14 w 68"/>
              <a:gd name="T15" fmla="*/ 1 h 15"/>
              <a:gd name="T16" fmla="*/ 2 w 68"/>
              <a:gd name="T17" fmla="*/ 4 h 15"/>
              <a:gd name="T18" fmla="*/ 0 w 68"/>
              <a:gd name="T19" fmla="*/ 7 h 15"/>
              <a:gd name="T20" fmla="*/ 7 w 68"/>
              <a:gd name="T21" fmla="*/ 11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8" h="15">
                <a:moveTo>
                  <a:pt x="7" y="11"/>
                </a:moveTo>
                <a:lnTo>
                  <a:pt x="33" y="15"/>
                </a:lnTo>
                <a:lnTo>
                  <a:pt x="62" y="11"/>
                </a:lnTo>
                <a:lnTo>
                  <a:pt x="68" y="7"/>
                </a:lnTo>
                <a:lnTo>
                  <a:pt x="65" y="4"/>
                </a:lnTo>
                <a:lnTo>
                  <a:pt x="54" y="1"/>
                </a:lnTo>
                <a:lnTo>
                  <a:pt x="33" y="0"/>
                </a:lnTo>
                <a:lnTo>
                  <a:pt x="14" y="1"/>
                </a:lnTo>
                <a:lnTo>
                  <a:pt x="2" y="4"/>
                </a:lnTo>
                <a:lnTo>
                  <a:pt x="0" y="7"/>
                </a:lnTo>
                <a:lnTo>
                  <a:pt x="7" y="1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79" name="Freeform 265"/>
          <p:cNvSpPr>
            <a:spLocks/>
          </p:cNvSpPr>
          <p:nvPr/>
        </p:nvSpPr>
        <p:spPr bwMode="auto">
          <a:xfrm>
            <a:off x="6843713" y="2214563"/>
            <a:ext cx="3175" cy="12700"/>
          </a:xfrm>
          <a:custGeom>
            <a:avLst/>
            <a:gdLst>
              <a:gd name="T0" fmla="*/ 0 w 18"/>
              <a:gd name="T1" fmla="*/ 29 h 52"/>
              <a:gd name="T2" fmla="*/ 1 w 18"/>
              <a:gd name="T3" fmla="*/ 44 h 52"/>
              <a:gd name="T4" fmla="*/ 5 w 18"/>
              <a:gd name="T5" fmla="*/ 52 h 52"/>
              <a:gd name="T6" fmla="*/ 9 w 18"/>
              <a:gd name="T7" fmla="*/ 52 h 52"/>
              <a:gd name="T8" fmla="*/ 14 w 18"/>
              <a:gd name="T9" fmla="*/ 43 h 52"/>
              <a:gd name="T10" fmla="*/ 18 w 18"/>
              <a:gd name="T11" fmla="*/ 18 h 52"/>
              <a:gd name="T12" fmla="*/ 11 w 18"/>
              <a:gd name="T13" fmla="*/ 0 h 52"/>
              <a:gd name="T14" fmla="*/ 2 w 18"/>
              <a:gd name="T15" fmla="*/ 2 h 52"/>
              <a:gd name="T16" fmla="*/ 0 w 18"/>
              <a:gd name="T17" fmla="*/ 29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" h="52">
                <a:moveTo>
                  <a:pt x="0" y="29"/>
                </a:moveTo>
                <a:lnTo>
                  <a:pt x="1" y="44"/>
                </a:lnTo>
                <a:lnTo>
                  <a:pt x="5" y="52"/>
                </a:lnTo>
                <a:lnTo>
                  <a:pt x="9" y="52"/>
                </a:lnTo>
                <a:lnTo>
                  <a:pt x="14" y="43"/>
                </a:lnTo>
                <a:lnTo>
                  <a:pt x="18" y="18"/>
                </a:lnTo>
                <a:lnTo>
                  <a:pt x="11" y="0"/>
                </a:lnTo>
                <a:lnTo>
                  <a:pt x="2" y="2"/>
                </a:lnTo>
                <a:lnTo>
                  <a:pt x="0" y="2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4" name="Freeform 266"/>
          <p:cNvSpPr>
            <a:spLocks/>
          </p:cNvSpPr>
          <p:nvPr/>
        </p:nvSpPr>
        <p:spPr bwMode="auto">
          <a:xfrm>
            <a:off x="6986588" y="2235200"/>
            <a:ext cx="3175" cy="28575"/>
          </a:xfrm>
          <a:custGeom>
            <a:avLst/>
            <a:gdLst>
              <a:gd name="T0" fmla="*/ 0 w 12"/>
              <a:gd name="T1" fmla="*/ 63 h 125"/>
              <a:gd name="T2" fmla="*/ 1 w 12"/>
              <a:gd name="T3" fmla="*/ 99 h 125"/>
              <a:gd name="T4" fmla="*/ 3 w 12"/>
              <a:gd name="T5" fmla="*/ 120 h 125"/>
              <a:gd name="T6" fmla="*/ 4 w 12"/>
              <a:gd name="T7" fmla="*/ 125 h 125"/>
              <a:gd name="T8" fmla="*/ 5 w 12"/>
              <a:gd name="T9" fmla="*/ 125 h 125"/>
              <a:gd name="T10" fmla="*/ 7 w 12"/>
              <a:gd name="T11" fmla="*/ 121 h 125"/>
              <a:gd name="T12" fmla="*/ 8 w 12"/>
              <a:gd name="T13" fmla="*/ 112 h 125"/>
              <a:gd name="T14" fmla="*/ 12 w 12"/>
              <a:gd name="T15" fmla="*/ 63 h 125"/>
              <a:gd name="T16" fmla="*/ 8 w 12"/>
              <a:gd name="T17" fmla="*/ 12 h 125"/>
              <a:gd name="T18" fmla="*/ 7 w 12"/>
              <a:gd name="T19" fmla="*/ 4 h 125"/>
              <a:gd name="T20" fmla="*/ 5 w 12"/>
              <a:gd name="T21" fmla="*/ 0 h 125"/>
              <a:gd name="T22" fmla="*/ 4 w 12"/>
              <a:gd name="T23" fmla="*/ 2 h 125"/>
              <a:gd name="T24" fmla="*/ 3 w 12"/>
              <a:gd name="T25" fmla="*/ 6 h 125"/>
              <a:gd name="T26" fmla="*/ 1 w 12"/>
              <a:gd name="T27" fmla="*/ 27 h 125"/>
              <a:gd name="T28" fmla="*/ 0 w 12"/>
              <a:gd name="T29" fmla="*/ 63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2" h="125">
                <a:moveTo>
                  <a:pt x="0" y="63"/>
                </a:moveTo>
                <a:lnTo>
                  <a:pt x="1" y="99"/>
                </a:lnTo>
                <a:lnTo>
                  <a:pt x="3" y="120"/>
                </a:lnTo>
                <a:lnTo>
                  <a:pt x="4" y="125"/>
                </a:lnTo>
                <a:lnTo>
                  <a:pt x="5" y="125"/>
                </a:lnTo>
                <a:lnTo>
                  <a:pt x="7" y="121"/>
                </a:lnTo>
                <a:lnTo>
                  <a:pt x="8" y="112"/>
                </a:lnTo>
                <a:lnTo>
                  <a:pt x="12" y="63"/>
                </a:lnTo>
                <a:lnTo>
                  <a:pt x="8" y="12"/>
                </a:lnTo>
                <a:lnTo>
                  <a:pt x="7" y="4"/>
                </a:lnTo>
                <a:lnTo>
                  <a:pt x="5" y="0"/>
                </a:lnTo>
                <a:lnTo>
                  <a:pt x="4" y="2"/>
                </a:lnTo>
                <a:lnTo>
                  <a:pt x="3" y="6"/>
                </a:lnTo>
                <a:lnTo>
                  <a:pt x="1" y="27"/>
                </a:lnTo>
                <a:lnTo>
                  <a:pt x="0" y="6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5" name="Freeform 267"/>
          <p:cNvSpPr>
            <a:spLocks/>
          </p:cNvSpPr>
          <p:nvPr/>
        </p:nvSpPr>
        <p:spPr bwMode="auto">
          <a:xfrm>
            <a:off x="6772276" y="2259013"/>
            <a:ext cx="7938" cy="12700"/>
          </a:xfrm>
          <a:custGeom>
            <a:avLst/>
            <a:gdLst>
              <a:gd name="T0" fmla="*/ 0 w 35"/>
              <a:gd name="T1" fmla="*/ 19 h 55"/>
              <a:gd name="T2" fmla="*/ 7 w 35"/>
              <a:gd name="T3" fmla="*/ 39 h 55"/>
              <a:gd name="T4" fmla="*/ 22 w 35"/>
              <a:gd name="T5" fmla="*/ 55 h 55"/>
              <a:gd name="T6" fmla="*/ 35 w 35"/>
              <a:gd name="T7" fmla="*/ 54 h 55"/>
              <a:gd name="T8" fmla="*/ 31 w 35"/>
              <a:gd name="T9" fmla="*/ 35 h 55"/>
              <a:gd name="T10" fmla="*/ 20 w 35"/>
              <a:gd name="T11" fmla="*/ 11 h 55"/>
              <a:gd name="T12" fmla="*/ 10 w 35"/>
              <a:gd name="T13" fmla="*/ 0 h 55"/>
              <a:gd name="T14" fmla="*/ 3 w 35"/>
              <a:gd name="T15" fmla="*/ 2 h 55"/>
              <a:gd name="T16" fmla="*/ 0 w 35"/>
              <a:gd name="T17" fmla="*/ 19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5" h="55">
                <a:moveTo>
                  <a:pt x="0" y="19"/>
                </a:moveTo>
                <a:lnTo>
                  <a:pt x="7" y="39"/>
                </a:lnTo>
                <a:lnTo>
                  <a:pt x="22" y="55"/>
                </a:lnTo>
                <a:lnTo>
                  <a:pt x="35" y="54"/>
                </a:lnTo>
                <a:lnTo>
                  <a:pt x="31" y="35"/>
                </a:lnTo>
                <a:lnTo>
                  <a:pt x="20" y="11"/>
                </a:lnTo>
                <a:lnTo>
                  <a:pt x="10" y="0"/>
                </a:lnTo>
                <a:lnTo>
                  <a:pt x="3" y="2"/>
                </a:lnTo>
                <a:lnTo>
                  <a:pt x="0" y="1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0" name="Freeform 268"/>
          <p:cNvSpPr>
            <a:spLocks/>
          </p:cNvSpPr>
          <p:nvPr/>
        </p:nvSpPr>
        <p:spPr bwMode="auto">
          <a:xfrm>
            <a:off x="7853363" y="2273300"/>
            <a:ext cx="17463" cy="41275"/>
          </a:xfrm>
          <a:custGeom>
            <a:avLst/>
            <a:gdLst>
              <a:gd name="T0" fmla="*/ 29 w 74"/>
              <a:gd name="T1" fmla="*/ 83 h 184"/>
              <a:gd name="T2" fmla="*/ 6 w 74"/>
              <a:gd name="T3" fmla="*/ 155 h 184"/>
              <a:gd name="T4" fmla="*/ 0 w 74"/>
              <a:gd name="T5" fmla="*/ 184 h 184"/>
              <a:gd name="T6" fmla="*/ 46 w 74"/>
              <a:gd name="T7" fmla="*/ 100 h 184"/>
              <a:gd name="T8" fmla="*/ 74 w 74"/>
              <a:gd name="T9" fmla="*/ 0 h 184"/>
              <a:gd name="T10" fmla="*/ 57 w 74"/>
              <a:gd name="T11" fmla="*/ 16 h 184"/>
              <a:gd name="T12" fmla="*/ 29 w 74"/>
              <a:gd name="T13" fmla="*/ 83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4" h="184">
                <a:moveTo>
                  <a:pt x="29" y="83"/>
                </a:moveTo>
                <a:lnTo>
                  <a:pt x="6" y="155"/>
                </a:lnTo>
                <a:lnTo>
                  <a:pt x="0" y="184"/>
                </a:lnTo>
                <a:lnTo>
                  <a:pt x="46" y="100"/>
                </a:lnTo>
                <a:lnTo>
                  <a:pt x="74" y="0"/>
                </a:lnTo>
                <a:lnTo>
                  <a:pt x="57" y="16"/>
                </a:lnTo>
                <a:lnTo>
                  <a:pt x="29" y="8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5" name="Freeform 269"/>
          <p:cNvSpPr>
            <a:spLocks/>
          </p:cNvSpPr>
          <p:nvPr/>
        </p:nvSpPr>
        <p:spPr bwMode="auto">
          <a:xfrm>
            <a:off x="6808788" y="2312988"/>
            <a:ext cx="3175" cy="14288"/>
          </a:xfrm>
          <a:custGeom>
            <a:avLst/>
            <a:gdLst>
              <a:gd name="T0" fmla="*/ 0 w 15"/>
              <a:gd name="T1" fmla="*/ 35 h 69"/>
              <a:gd name="T2" fmla="*/ 1 w 15"/>
              <a:gd name="T3" fmla="*/ 55 h 69"/>
              <a:gd name="T4" fmla="*/ 3 w 15"/>
              <a:gd name="T5" fmla="*/ 66 h 69"/>
              <a:gd name="T6" fmla="*/ 7 w 15"/>
              <a:gd name="T7" fmla="*/ 69 h 69"/>
              <a:gd name="T8" fmla="*/ 11 w 15"/>
              <a:gd name="T9" fmla="*/ 62 h 69"/>
              <a:gd name="T10" fmla="*/ 15 w 15"/>
              <a:gd name="T11" fmla="*/ 35 h 69"/>
              <a:gd name="T12" fmla="*/ 11 w 15"/>
              <a:gd name="T13" fmla="*/ 6 h 69"/>
              <a:gd name="T14" fmla="*/ 7 w 15"/>
              <a:gd name="T15" fmla="*/ 0 h 69"/>
              <a:gd name="T16" fmla="*/ 3 w 15"/>
              <a:gd name="T17" fmla="*/ 4 h 69"/>
              <a:gd name="T18" fmla="*/ 1 w 15"/>
              <a:gd name="T19" fmla="*/ 15 h 69"/>
              <a:gd name="T20" fmla="*/ 0 w 15"/>
              <a:gd name="T21" fmla="*/ 35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5" h="69">
                <a:moveTo>
                  <a:pt x="0" y="35"/>
                </a:moveTo>
                <a:lnTo>
                  <a:pt x="1" y="55"/>
                </a:lnTo>
                <a:lnTo>
                  <a:pt x="3" y="66"/>
                </a:lnTo>
                <a:lnTo>
                  <a:pt x="7" y="69"/>
                </a:lnTo>
                <a:lnTo>
                  <a:pt x="11" y="62"/>
                </a:lnTo>
                <a:lnTo>
                  <a:pt x="15" y="35"/>
                </a:lnTo>
                <a:lnTo>
                  <a:pt x="11" y="6"/>
                </a:lnTo>
                <a:lnTo>
                  <a:pt x="7" y="0"/>
                </a:lnTo>
                <a:lnTo>
                  <a:pt x="3" y="4"/>
                </a:lnTo>
                <a:lnTo>
                  <a:pt x="1" y="15"/>
                </a:lnTo>
                <a:lnTo>
                  <a:pt x="0" y="3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8" name="Freeform 270"/>
          <p:cNvSpPr>
            <a:spLocks/>
          </p:cNvSpPr>
          <p:nvPr/>
        </p:nvSpPr>
        <p:spPr bwMode="auto">
          <a:xfrm>
            <a:off x="6869113" y="2312988"/>
            <a:ext cx="3175" cy="14288"/>
          </a:xfrm>
          <a:custGeom>
            <a:avLst/>
            <a:gdLst>
              <a:gd name="T0" fmla="*/ 0 w 15"/>
              <a:gd name="T1" fmla="*/ 35 h 69"/>
              <a:gd name="T2" fmla="*/ 1 w 15"/>
              <a:gd name="T3" fmla="*/ 55 h 69"/>
              <a:gd name="T4" fmla="*/ 4 w 15"/>
              <a:gd name="T5" fmla="*/ 66 h 69"/>
              <a:gd name="T6" fmla="*/ 7 w 15"/>
              <a:gd name="T7" fmla="*/ 69 h 69"/>
              <a:gd name="T8" fmla="*/ 11 w 15"/>
              <a:gd name="T9" fmla="*/ 62 h 69"/>
              <a:gd name="T10" fmla="*/ 15 w 15"/>
              <a:gd name="T11" fmla="*/ 35 h 69"/>
              <a:gd name="T12" fmla="*/ 11 w 15"/>
              <a:gd name="T13" fmla="*/ 6 h 69"/>
              <a:gd name="T14" fmla="*/ 7 w 15"/>
              <a:gd name="T15" fmla="*/ 0 h 69"/>
              <a:gd name="T16" fmla="*/ 4 w 15"/>
              <a:gd name="T17" fmla="*/ 4 h 69"/>
              <a:gd name="T18" fmla="*/ 1 w 15"/>
              <a:gd name="T19" fmla="*/ 15 h 69"/>
              <a:gd name="T20" fmla="*/ 0 w 15"/>
              <a:gd name="T21" fmla="*/ 35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5" h="69">
                <a:moveTo>
                  <a:pt x="0" y="35"/>
                </a:moveTo>
                <a:lnTo>
                  <a:pt x="1" y="55"/>
                </a:lnTo>
                <a:lnTo>
                  <a:pt x="4" y="66"/>
                </a:lnTo>
                <a:lnTo>
                  <a:pt x="7" y="69"/>
                </a:lnTo>
                <a:lnTo>
                  <a:pt x="11" y="62"/>
                </a:lnTo>
                <a:lnTo>
                  <a:pt x="15" y="35"/>
                </a:lnTo>
                <a:lnTo>
                  <a:pt x="11" y="6"/>
                </a:lnTo>
                <a:lnTo>
                  <a:pt x="7" y="0"/>
                </a:lnTo>
                <a:lnTo>
                  <a:pt x="4" y="4"/>
                </a:lnTo>
                <a:lnTo>
                  <a:pt x="1" y="15"/>
                </a:lnTo>
                <a:lnTo>
                  <a:pt x="0" y="3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40" name="Freeform 271"/>
          <p:cNvSpPr>
            <a:spLocks/>
          </p:cNvSpPr>
          <p:nvPr/>
        </p:nvSpPr>
        <p:spPr bwMode="auto">
          <a:xfrm>
            <a:off x="6975476" y="2327275"/>
            <a:ext cx="3175" cy="11113"/>
          </a:xfrm>
          <a:custGeom>
            <a:avLst/>
            <a:gdLst>
              <a:gd name="T0" fmla="*/ 0 w 18"/>
              <a:gd name="T1" fmla="*/ 29 h 52"/>
              <a:gd name="T2" fmla="*/ 1 w 18"/>
              <a:gd name="T3" fmla="*/ 44 h 52"/>
              <a:gd name="T4" fmla="*/ 5 w 18"/>
              <a:gd name="T5" fmla="*/ 52 h 52"/>
              <a:gd name="T6" fmla="*/ 9 w 18"/>
              <a:gd name="T7" fmla="*/ 52 h 52"/>
              <a:gd name="T8" fmla="*/ 14 w 18"/>
              <a:gd name="T9" fmla="*/ 43 h 52"/>
              <a:gd name="T10" fmla="*/ 18 w 18"/>
              <a:gd name="T11" fmla="*/ 18 h 52"/>
              <a:gd name="T12" fmla="*/ 12 w 18"/>
              <a:gd name="T13" fmla="*/ 0 h 52"/>
              <a:gd name="T14" fmla="*/ 3 w 18"/>
              <a:gd name="T15" fmla="*/ 2 h 52"/>
              <a:gd name="T16" fmla="*/ 0 w 18"/>
              <a:gd name="T17" fmla="*/ 29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" h="52">
                <a:moveTo>
                  <a:pt x="0" y="29"/>
                </a:moveTo>
                <a:lnTo>
                  <a:pt x="1" y="44"/>
                </a:lnTo>
                <a:lnTo>
                  <a:pt x="5" y="52"/>
                </a:lnTo>
                <a:lnTo>
                  <a:pt x="9" y="52"/>
                </a:lnTo>
                <a:lnTo>
                  <a:pt x="14" y="43"/>
                </a:lnTo>
                <a:lnTo>
                  <a:pt x="18" y="18"/>
                </a:lnTo>
                <a:lnTo>
                  <a:pt x="12" y="0"/>
                </a:lnTo>
                <a:lnTo>
                  <a:pt x="3" y="2"/>
                </a:lnTo>
                <a:lnTo>
                  <a:pt x="0" y="2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41" name="Freeform 272"/>
          <p:cNvSpPr>
            <a:spLocks/>
          </p:cNvSpPr>
          <p:nvPr/>
        </p:nvSpPr>
        <p:spPr bwMode="auto">
          <a:xfrm>
            <a:off x="6375401" y="2341563"/>
            <a:ext cx="22225" cy="3175"/>
          </a:xfrm>
          <a:custGeom>
            <a:avLst/>
            <a:gdLst>
              <a:gd name="T0" fmla="*/ 9 w 97"/>
              <a:gd name="T1" fmla="*/ 11 h 14"/>
              <a:gd name="T2" fmla="*/ 47 w 97"/>
              <a:gd name="T3" fmla="*/ 14 h 14"/>
              <a:gd name="T4" fmla="*/ 88 w 97"/>
              <a:gd name="T5" fmla="*/ 11 h 14"/>
              <a:gd name="T6" fmla="*/ 93 w 97"/>
              <a:gd name="T7" fmla="*/ 9 h 14"/>
              <a:gd name="T8" fmla="*/ 97 w 97"/>
              <a:gd name="T9" fmla="*/ 7 h 14"/>
              <a:gd name="T10" fmla="*/ 95 w 97"/>
              <a:gd name="T11" fmla="*/ 4 h 14"/>
              <a:gd name="T12" fmla="*/ 91 w 97"/>
              <a:gd name="T13" fmla="*/ 3 h 14"/>
              <a:gd name="T14" fmla="*/ 74 w 97"/>
              <a:gd name="T15" fmla="*/ 1 h 14"/>
              <a:gd name="T16" fmla="*/ 47 w 97"/>
              <a:gd name="T17" fmla="*/ 0 h 14"/>
              <a:gd name="T18" fmla="*/ 21 w 97"/>
              <a:gd name="T19" fmla="*/ 1 h 14"/>
              <a:gd name="T20" fmla="*/ 4 w 97"/>
              <a:gd name="T21" fmla="*/ 3 h 14"/>
              <a:gd name="T22" fmla="*/ 0 w 97"/>
              <a:gd name="T23" fmla="*/ 4 h 14"/>
              <a:gd name="T24" fmla="*/ 0 w 97"/>
              <a:gd name="T25" fmla="*/ 7 h 14"/>
              <a:gd name="T26" fmla="*/ 3 w 97"/>
              <a:gd name="T27" fmla="*/ 9 h 14"/>
              <a:gd name="T28" fmla="*/ 9 w 97"/>
              <a:gd name="T29" fmla="*/ 11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97" h="14">
                <a:moveTo>
                  <a:pt x="9" y="11"/>
                </a:moveTo>
                <a:lnTo>
                  <a:pt x="47" y="14"/>
                </a:lnTo>
                <a:lnTo>
                  <a:pt x="88" y="11"/>
                </a:lnTo>
                <a:lnTo>
                  <a:pt x="93" y="9"/>
                </a:lnTo>
                <a:lnTo>
                  <a:pt x="97" y="7"/>
                </a:lnTo>
                <a:lnTo>
                  <a:pt x="95" y="4"/>
                </a:lnTo>
                <a:lnTo>
                  <a:pt x="91" y="3"/>
                </a:lnTo>
                <a:lnTo>
                  <a:pt x="74" y="1"/>
                </a:lnTo>
                <a:lnTo>
                  <a:pt x="47" y="0"/>
                </a:lnTo>
                <a:lnTo>
                  <a:pt x="21" y="1"/>
                </a:lnTo>
                <a:lnTo>
                  <a:pt x="4" y="3"/>
                </a:lnTo>
                <a:lnTo>
                  <a:pt x="0" y="4"/>
                </a:lnTo>
                <a:lnTo>
                  <a:pt x="0" y="7"/>
                </a:lnTo>
                <a:lnTo>
                  <a:pt x="3" y="9"/>
                </a:lnTo>
                <a:lnTo>
                  <a:pt x="9" y="1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42" name="Freeform 273"/>
          <p:cNvSpPr>
            <a:spLocks/>
          </p:cNvSpPr>
          <p:nvPr/>
        </p:nvSpPr>
        <p:spPr bwMode="auto">
          <a:xfrm>
            <a:off x="6873876" y="2344738"/>
            <a:ext cx="3175" cy="17463"/>
          </a:xfrm>
          <a:custGeom>
            <a:avLst/>
            <a:gdLst>
              <a:gd name="T0" fmla="*/ 0 w 14"/>
              <a:gd name="T1" fmla="*/ 40 h 78"/>
              <a:gd name="T2" fmla="*/ 1 w 14"/>
              <a:gd name="T3" fmla="*/ 63 h 78"/>
              <a:gd name="T4" fmla="*/ 3 w 14"/>
              <a:gd name="T5" fmla="*/ 76 h 78"/>
              <a:gd name="T6" fmla="*/ 4 w 14"/>
              <a:gd name="T7" fmla="*/ 78 h 78"/>
              <a:gd name="T8" fmla="*/ 6 w 14"/>
              <a:gd name="T9" fmla="*/ 77 h 78"/>
              <a:gd name="T10" fmla="*/ 9 w 14"/>
              <a:gd name="T11" fmla="*/ 74 h 78"/>
              <a:gd name="T12" fmla="*/ 11 w 14"/>
              <a:gd name="T13" fmla="*/ 67 h 78"/>
              <a:gd name="T14" fmla="*/ 14 w 14"/>
              <a:gd name="T15" fmla="*/ 33 h 78"/>
              <a:gd name="T16" fmla="*/ 11 w 14"/>
              <a:gd name="T17" fmla="*/ 0 h 78"/>
              <a:gd name="T18" fmla="*/ 3 w 14"/>
              <a:gd name="T19" fmla="*/ 1 h 78"/>
              <a:gd name="T20" fmla="*/ 0 w 14"/>
              <a:gd name="T21" fmla="*/ 40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4" h="78">
                <a:moveTo>
                  <a:pt x="0" y="40"/>
                </a:moveTo>
                <a:lnTo>
                  <a:pt x="1" y="63"/>
                </a:lnTo>
                <a:lnTo>
                  <a:pt x="3" y="76"/>
                </a:lnTo>
                <a:lnTo>
                  <a:pt x="4" y="78"/>
                </a:lnTo>
                <a:lnTo>
                  <a:pt x="6" y="77"/>
                </a:lnTo>
                <a:lnTo>
                  <a:pt x="9" y="74"/>
                </a:lnTo>
                <a:lnTo>
                  <a:pt x="11" y="67"/>
                </a:lnTo>
                <a:lnTo>
                  <a:pt x="14" y="33"/>
                </a:lnTo>
                <a:lnTo>
                  <a:pt x="11" y="0"/>
                </a:lnTo>
                <a:lnTo>
                  <a:pt x="3" y="1"/>
                </a:lnTo>
                <a:lnTo>
                  <a:pt x="0" y="4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43" name="Freeform 274"/>
          <p:cNvSpPr>
            <a:spLocks/>
          </p:cNvSpPr>
          <p:nvPr/>
        </p:nvSpPr>
        <p:spPr bwMode="auto">
          <a:xfrm>
            <a:off x="6327776" y="2346325"/>
            <a:ext cx="38100" cy="25400"/>
          </a:xfrm>
          <a:custGeom>
            <a:avLst/>
            <a:gdLst>
              <a:gd name="T0" fmla="*/ 67 w 168"/>
              <a:gd name="T1" fmla="*/ 58 h 116"/>
              <a:gd name="T2" fmla="*/ 0 w 168"/>
              <a:gd name="T3" fmla="*/ 116 h 116"/>
              <a:gd name="T4" fmla="*/ 79 w 168"/>
              <a:gd name="T5" fmla="*/ 65 h 116"/>
              <a:gd name="T6" fmla="*/ 137 w 168"/>
              <a:gd name="T7" fmla="*/ 27 h 116"/>
              <a:gd name="T8" fmla="*/ 163 w 168"/>
              <a:gd name="T9" fmla="*/ 8 h 116"/>
              <a:gd name="T10" fmla="*/ 168 w 168"/>
              <a:gd name="T11" fmla="*/ 3 h 116"/>
              <a:gd name="T12" fmla="*/ 168 w 168"/>
              <a:gd name="T13" fmla="*/ 1 h 116"/>
              <a:gd name="T14" fmla="*/ 162 w 168"/>
              <a:gd name="T15" fmla="*/ 0 h 116"/>
              <a:gd name="T16" fmla="*/ 155 w 168"/>
              <a:gd name="T17" fmla="*/ 0 h 116"/>
              <a:gd name="T18" fmla="*/ 121 w 168"/>
              <a:gd name="T19" fmla="*/ 18 h 116"/>
              <a:gd name="T20" fmla="*/ 67 w 168"/>
              <a:gd name="T21" fmla="*/ 58 h 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68" h="116">
                <a:moveTo>
                  <a:pt x="67" y="58"/>
                </a:moveTo>
                <a:lnTo>
                  <a:pt x="0" y="116"/>
                </a:lnTo>
                <a:lnTo>
                  <a:pt x="79" y="65"/>
                </a:lnTo>
                <a:lnTo>
                  <a:pt x="137" y="27"/>
                </a:lnTo>
                <a:lnTo>
                  <a:pt x="163" y="8"/>
                </a:lnTo>
                <a:lnTo>
                  <a:pt x="168" y="3"/>
                </a:lnTo>
                <a:lnTo>
                  <a:pt x="168" y="1"/>
                </a:lnTo>
                <a:lnTo>
                  <a:pt x="162" y="0"/>
                </a:lnTo>
                <a:lnTo>
                  <a:pt x="155" y="0"/>
                </a:lnTo>
                <a:lnTo>
                  <a:pt x="121" y="18"/>
                </a:lnTo>
                <a:lnTo>
                  <a:pt x="67" y="5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44" name="Freeform 275"/>
          <p:cNvSpPr>
            <a:spLocks/>
          </p:cNvSpPr>
          <p:nvPr/>
        </p:nvSpPr>
        <p:spPr bwMode="auto">
          <a:xfrm>
            <a:off x="6423026" y="2346325"/>
            <a:ext cx="19050" cy="9525"/>
          </a:xfrm>
          <a:custGeom>
            <a:avLst/>
            <a:gdLst>
              <a:gd name="T0" fmla="*/ 17 w 80"/>
              <a:gd name="T1" fmla="*/ 22 h 45"/>
              <a:gd name="T2" fmla="*/ 47 w 80"/>
              <a:gd name="T3" fmla="*/ 38 h 45"/>
              <a:gd name="T4" fmla="*/ 73 w 80"/>
              <a:gd name="T5" fmla="*/ 45 h 45"/>
              <a:gd name="T6" fmla="*/ 80 w 80"/>
              <a:gd name="T7" fmla="*/ 38 h 45"/>
              <a:gd name="T8" fmla="*/ 62 w 80"/>
              <a:gd name="T9" fmla="*/ 22 h 45"/>
              <a:gd name="T10" fmla="*/ 33 w 80"/>
              <a:gd name="T11" fmla="*/ 7 h 45"/>
              <a:gd name="T12" fmla="*/ 6 w 80"/>
              <a:gd name="T13" fmla="*/ 0 h 45"/>
              <a:gd name="T14" fmla="*/ 0 w 80"/>
              <a:gd name="T15" fmla="*/ 7 h 45"/>
              <a:gd name="T16" fmla="*/ 17 w 80"/>
              <a:gd name="T17" fmla="*/ 22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0" h="45">
                <a:moveTo>
                  <a:pt x="17" y="22"/>
                </a:moveTo>
                <a:lnTo>
                  <a:pt x="47" y="38"/>
                </a:lnTo>
                <a:lnTo>
                  <a:pt x="73" y="45"/>
                </a:lnTo>
                <a:lnTo>
                  <a:pt x="80" y="38"/>
                </a:lnTo>
                <a:lnTo>
                  <a:pt x="62" y="22"/>
                </a:lnTo>
                <a:lnTo>
                  <a:pt x="33" y="7"/>
                </a:lnTo>
                <a:lnTo>
                  <a:pt x="6" y="0"/>
                </a:lnTo>
                <a:lnTo>
                  <a:pt x="0" y="7"/>
                </a:lnTo>
                <a:lnTo>
                  <a:pt x="17" y="2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45" name="Freeform 276"/>
          <p:cNvSpPr>
            <a:spLocks/>
          </p:cNvSpPr>
          <p:nvPr/>
        </p:nvSpPr>
        <p:spPr bwMode="auto">
          <a:xfrm>
            <a:off x="7629526" y="2347913"/>
            <a:ext cx="3175" cy="11113"/>
          </a:xfrm>
          <a:custGeom>
            <a:avLst/>
            <a:gdLst>
              <a:gd name="T0" fmla="*/ 0 w 18"/>
              <a:gd name="T1" fmla="*/ 29 h 51"/>
              <a:gd name="T2" fmla="*/ 1 w 18"/>
              <a:gd name="T3" fmla="*/ 43 h 51"/>
              <a:gd name="T4" fmla="*/ 4 w 18"/>
              <a:gd name="T5" fmla="*/ 51 h 51"/>
              <a:gd name="T6" fmla="*/ 9 w 18"/>
              <a:gd name="T7" fmla="*/ 51 h 51"/>
              <a:gd name="T8" fmla="*/ 13 w 18"/>
              <a:gd name="T9" fmla="*/ 42 h 51"/>
              <a:gd name="T10" fmla="*/ 18 w 18"/>
              <a:gd name="T11" fmla="*/ 17 h 51"/>
              <a:gd name="T12" fmla="*/ 11 w 18"/>
              <a:gd name="T13" fmla="*/ 0 h 51"/>
              <a:gd name="T14" fmla="*/ 2 w 18"/>
              <a:gd name="T15" fmla="*/ 2 h 51"/>
              <a:gd name="T16" fmla="*/ 0 w 18"/>
              <a:gd name="T17" fmla="*/ 29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" h="51">
                <a:moveTo>
                  <a:pt x="0" y="29"/>
                </a:moveTo>
                <a:lnTo>
                  <a:pt x="1" y="43"/>
                </a:lnTo>
                <a:lnTo>
                  <a:pt x="4" y="51"/>
                </a:lnTo>
                <a:lnTo>
                  <a:pt x="9" y="51"/>
                </a:lnTo>
                <a:lnTo>
                  <a:pt x="13" y="42"/>
                </a:lnTo>
                <a:lnTo>
                  <a:pt x="18" y="17"/>
                </a:lnTo>
                <a:lnTo>
                  <a:pt x="11" y="0"/>
                </a:lnTo>
                <a:lnTo>
                  <a:pt x="2" y="2"/>
                </a:lnTo>
                <a:lnTo>
                  <a:pt x="0" y="2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46" name="Freeform 277"/>
          <p:cNvSpPr>
            <a:spLocks/>
          </p:cNvSpPr>
          <p:nvPr/>
        </p:nvSpPr>
        <p:spPr bwMode="auto">
          <a:xfrm>
            <a:off x="7802563" y="2346325"/>
            <a:ext cx="14288" cy="23813"/>
          </a:xfrm>
          <a:custGeom>
            <a:avLst/>
            <a:gdLst>
              <a:gd name="T0" fmla="*/ 16 w 59"/>
              <a:gd name="T1" fmla="*/ 58 h 105"/>
              <a:gd name="T2" fmla="*/ 4 w 59"/>
              <a:gd name="T3" fmla="*/ 92 h 105"/>
              <a:gd name="T4" fmla="*/ 0 w 59"/>
              <a:gd name="T5" fmla="*/ 105 h 105"/>
              <a:gd name="T6" fmla="*/ 7 w 59"/>
              <a:gd name="T7" fmla="*/ 101 h 105"/>
              <a:gd name="T8" fmla="*/ 25 w 59"/>
              <a:gd name="T9" fmla="*/ 78 h 105"/>
              <a:gd name="T10" fmla="*/ 48 w 59"/>
              <a:gd name="T11" fmla="*/ 43 h 105"/>
              <a:gd name="T12" fmla="*/ 59 w 59"/>
              <a:gd name="T13" fmla="*/ 16 h 105"/>
              <a:gd name="T14" fmla="*/ 56 w 59"/>
              <a:gd name="T15" fmla="*/ 0 h 105"/>
              <a:gd name="T16" fmla="*/ 47 w 59"/>
              <a:gd name="T17" fmla="*/ 2 h 105"/>
              <a:gd name="T18" fmla="*/ 34 w 59"/>
              <a:gd name="T19" fmla="*/ 21 h 105"/>
              <a:gd name="T20" fmla="*/ 16 w 59"/>
              <a:gd name="T21" fmla="*/ 58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9" h="105">
                <a:moveTo>
                  <a:pt x="16" y="58"/>
                </a:moveTo>
                <a:lnTo>
                  <a:pt x="4" y="92"/>
                </a:lnTo>
                <a:lnTo>
                  <a:pt x="0" y="105"/>
                </a:lnTo>
                <a:lnTo>
                  <a:pt x="7" y="101"/>
                </a:lnTo>
                <a:lnTo>
                  <a:pt x="25" y="78"/>
                </a:lnTo>
                <a:lnTo>
                  <a:pt x="48" y="43"/>
                </a:lnTo>
                <a:lnTo>
                  <a:pt x="59" y="16"/>
                </a:lnTo>
                <a:lnTo>
                  <a:pt x="56" y="0"/>
                </a:lnTo>
                <a:lnTo>
                  <a:pt x="47" y="2"/>
                </a:lnTo>
                <a:lnTo>
                  <a:pt x="34" y="21"/>
                </a:lnTo>
                <a:lnTo>
                  <a:pt x="16" y="5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47" name="Freeform 278"/>
          <p:cNvSpPr>
            <a:spLocks/>
          </p:cNvSpPr>
          <p:nvPr/>
        </p:nvSpPr>
        <p:spPr bwMode="auto">
          <a:xfrm>
            <a:off x="6969126" y="2351088"/>
            <a:ext cx="7938" cy="12700"/>
          </a:xfrm>
          <a:custGeom>
            <a:avLst/>
            <a:gdLst>
              <a:gd name="T0" fmla="*/ 0 w 34"/>
              <a:gd name="T1" fmla="*/ 19 h 55"/>
              <a:gd name="T2" fmla="*/ 6 w 34"/>
              <a:gd name="T3" fmla="*/ 39 h 55"/>
              <a:gd name="T4" fmla="*/ 22 w 34"/>
              <a:gd name="T5" fmla="*/ 55 h 55"/>
              <a:gd name="T6" fmla="*/ 34 w 34"/>
              <a:gd name="T7" fmla="*/ 54 h 55"/>
              <a:gd name="T8" fmla="*/ 31 w 34"/>
              <a:gd name="T9" fmla="*/ 35 h 55"/>
              <a:gd name="T10" fmla="*/ 20 w 34"/>
              <a:gd name="T11" fmla="*/ 11 h 55"/>
              <a:gd name="T12" fmla="*/ 10 w 34"/>
              <a:gd name="T13" fmla="*/ 0 h 55"/>
              <a:gd name="T14" fmla="*/ 3 w 34"/>
              <a:gd name="T15" fmla="*/ 3 h 55"/>
              <a:gd name="T16" fmla="*/ 0 w 34"/>
              <a:gd name="T17" fmla="*/ 19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4" h="55">
                <a:moveTo>
                  <a:pt x="0" y="19"/>
                </a:moveTo>
                <a:lnTo>
                  <a:pt x="6" y="39"/>
                </a:lnTo>
                <a:lnTo>
                  <a:pt x="22" y="55"/>
                </a:lnTo>
                <a:lnTo>
                  <a:pt x="34" y="54"/>
                </a:lnTo>
                <a:lnTo>
                  <a:pt x="31" y="35"/>
                </a:lnTo>
                <a:lnTo>
                  <a:pt x="20" y="11"/>
                </a:lnTo>
                <a:lnTo>
                  <a:pt x="10" y="0"/>
                </a:lnTo>
                <a:lnTo>
                  <a:pt x="3" y="3"/>
                </a:lnTo>
                <a:lnTo>
                  <a:pt x="0" y="1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48" name="Freeform 279"/>
          <p:cNvSpPr>
            <a:spLocks/>
          </p:cNvSpPr>
          <p:nvPr/>
        </p:nvSpPr>
        <p:spPr bwMode="auto">
          <a:xfrm>
            <a:off x="7269163" y="2357438"/>
            <a:ext cx="23813" cy="3175"/>
          </a:xfrm>
          <a:custGeom>
            <a:avLst/>
            <a:gdLst>
              <a:gd name="T0" fmla="*/ 13 w 103"/>
              <a:gd name="T1" fmla="*/ 9 h 13"/>
              <a:gd name="T2" fmla="*/ 60 w 103"/>
              <a:gd name="T3" fmla="*/ 13 h 13"/>
              <a:gd name="T4" fmla="*/ 103 w 103"/>
              <a:gd name="T5" fmla="*/ 9 h 13"/>
              <a:gd name="T6" fmla="*/ 103 w 103"/>
              <a:gd name="T7" fmla="*/ 1 h 13"/>
              <a:gd name="T8" fmla="*/ 51 w 103"/>
              <a:gd name="T9" fmla="*/ 0 h 13"/>
              <a:gd name="T10" fmla="*/ 21 w 103"/>
              <a:gd name="T11" fmla="*/ 1 h 13"/>
              <a:gd name="T12" fmla="*/ 3 w 103"/>
              <a:gd name="T13" fmla="*/ 4 h 13"/>
              <a:gd name="T14" fmla="*/ 0 w 103"/>
              <a:gd name="T15" fmla="*/ 5 h 13"/>
              <a:gd name="T16" fmla="*/ 0 w 103"/>
              <a:gd name="T17" fmla="*/ 6 h 13"/>
              <a:gd name="T18" fmla="*/ 4 w 103"/>
              <a:gd name="T19" fmla="*/ 8 h 13"/>
              <a:gd name="T20" fmla="*/ 13 w 103"/>
              <a:gd name="T21" fmla="*/ 9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03" h="13">
                <a:moveTo>
                  <a:pt x="13" y="9"/>
                </a:moveTo>
                <a:lnTo>
                  <a:pt x="60" y="13"/>
                </a:lnTo>
                <a:lnTo>
                  <a:pt x="103" y="9"/>
                </a:lnTo>
                <a:lnTo>
                  <a:pt x="103" y="1"/>
                </a:lnTo>
                <a:lnTo>
                  <a:pt x="51" y="0"/>
                </a:lnTo>
                <a:lnTo>
                  <a:pt x="21" y="1"/>
                </a:lnTo>
                <a:lnTo>
                  <a:pt x="3" y="4"/>
                </a:lnTo>
                <a:lnTo>
                  <a:pt x="0" y="5"/>
                </a:lnTo>
                <a:lnTo>
                  <a:pt x="0" y="6"/>
                </a:lnTo>
                <a:lnTo>
                  <a:pt x="4" y="8"/>
                </a:lnTo>
                <a:lnTo>
                  <a:pt x="13" y="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49" name="Freeform 280"/>
          <p:cNvSpPr>
            <a:spLocks/>
          </p:cNvSpPr>
          <p:nvPr/>
        </p:nvSpPr>
        <p:spPr bwMode="auto">
          <a:xfrm>
            <a:off x="7207251" y="2360613"/>
            <a:ext cx="50800" cy="23813"/>
          </a:xfrm>
          <a:custGeom>
            <a:avLst/>
            <a:gdLst>
              <a:gd name="T0" fmla="*/ 85 w 224"/>
              <a:gd name="T1" fmla="*/ 45 h 99"/>
              <a:gd name="T2" fmla="*/ 25 w 224"/>
              <a:gd name="T3" fmla="*/ 80 h 99"/>
              <a:gd name="T4" fmla="*/ 0 w 224"/>
              <a:gd name="T5" fmla="*/ 99 h 99"/>
              <a:gd name="T6" fmla="*/ 25 w 224"/>
              <a:gd name="T7" fmla="*/ 95 h 99"/>
              <a:gd name="T8" fmla="*/ 85 w 224"/>
              <a:gd name="T9" fmla="*/ 69 h 99"/>
              <a:gd name="T10" fmla="*/ 153 w 224"/>
              <a:gd name="T11" fmla="*/ 35 h 99"/>
              <a:gd name="T12" fmla="*/ 201 w 224"/>
              <a:gd name="T13" fmla="*/ 14 h 99"/>
              <a:gd name="T14" fmla="*/ 218 w 224"/>
              <a:gd name="T15" fmla="*/ 7 h 99"/>
              <a:gd name="T16" fmla="*/ 224 w 224"/>
              <a:gd name="T17" fmla="*/ 3 h 99"/>
              <a:gd name="T18" fmla="*/ 218 w 224"/>
              <a:gd name="T19" fmla="*/ 1 h 99"/>
              <a:gd name="T20" fmla="*/ 201 w 224"/>
              <a:gd name="T21" fmla="*/ 0 h 99"/>
              <a:gd name="T22" fmla="*/ 153 w 224"/>
              <a:gd name="T23" fmla="*/ 14 h 99"/>
              <a:gd name="T24" fmla="*/ 85 w 224"/>
              <a:gd name="T25" fmla="*/ 45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24" h="99">
                <a:moveTo>
                  <a:pt x="85" y="45"/>
                </a:moveTo>
                <a:lnTo>
                  <a:pt x="25" y="80"/>
                </a:lnTo>
                <a:lnTo>
                  <a:pt x="0" y="99"/>
                </a:lnTo>
                <a:lnTo>
                  <a:pt x="25" y="95"/>
                </a:lnTo>
                <a:lnTo>
                  <a:pt x="85" y="69"/>
                </a:lnTo>
                <a:lnTo>
                  <a:pt x="153" y="35"/>
                </a:lnTo>
                <a:lnTo>
                  <a:pt x="201" y="14"/>
                </a:lnTo>
                <a:lnTo>
                  <a:pt x="218" y="7"/>
                </a:lnTo>
                <a:lnTo>
                  <a:pt x="224" y="3"/>
                </a:lnTo>
                <a:lnTo>
                  <a:pt x="218" y="1"/>
                </a:lnTo>
                <a:lnTo>
                  <a:pt x="201" y="0"/>
                </a:lnTo>
                <a:lnTo>
                  <a:pt x="153" y="14"/>
                </a:lnTo>
                <a:lnTo>
                  <a:pt x="85" y="4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50" name="Freeform 281"/>
          <p:cNvSpPr>
            <a:spLocks/>
          </p:cNvSpPr>
          <p:nvPr/>
        </p:nvSpPr>
        <p:spPr bwMode="auto">
          <a:xfrm>
            <a:off x="7304088" y="2360613"/>
            <a:ext cx="25400" cy="14288"/>
          </a:xfrm>
          <a:custGeom>
            <a:avLst/>
            <a:gdLst>
              <a:gd name="T0" fmla="*/ 0 w 108"/>
              <a:gd name="T1" fmla="*/ 8 h 59"/>
              <a:gd name="T2" fmla="*/ 23 w 108"/>
              <a:gd name="T3" fmla="*/ 21 h 59"/>
              <a:gd name="T4" fmla="*/ 65 w 108"/>
              <a:gd name="T5" fmla="*/ 41 h 59"/>
              <a:gd name="T6" fmla="*/ 95 w 108"/>
              <a:gd name="T7" fmla="*/ 55 h 59"/>
              <a:gd name="T8" fmla="*/ 108 w 108"/>
              <a:gd name="T9" fmla="*/ 59 h 59"/>
              <a:gd name="T10" fmla="*/ 101 w 108"/>
              <a:gd name="T11" fmla="*/ 53 h 59"/>
              <a:gd name="T12" fmla="*/ 78 w 108"/>
              <a:gd name="T13" fmla="*/ 35 h 59"/>
              <a:gd name="T14" fmla="*/ 15 w 108"/>
              <a:gd name="T15" fmla="*/ 0 h 59"/>
              <a:gd name="T16" fmla="*/ 0 w 108"/>
              <a:gd name="T17" fmla="*/ 8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8" h="59">
                <a:moveTo>
                  <a:pt x="0" y="8"/>
                </a:moveTo>
                <a:lnTo>
                  <a:pt x="23" y="21"/>
                </a:lnTo>
                <a:lnTo>
                  <a:pt x="65" y="41"/>
                </a:lnTo>
                <a:lnTo>
                  <a:pt x="95" y="55"/>
                </a:lnTo>
                <a:lnTo>
                  <a:pt x="108" y="59"/>
                </a:lnTo>
                <a:lnTo>
                  <a:pt x="101" y="53"/>
                </a:lnTo>
                <a:lnTo>
                  <a:pt x="78" y="35"/>
                </a:lnTo>
                <a:lnTo>
                  <a:pt x="15" y="0"/>
                </a:lnTo>
                <a:lnTo>
                  <a:pt x="0" y="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51" name="Freeform 282"/>
          <p:cNvSpPr>
            <a:spLocks/>
          </p:cNvSpPr>
          <p:nvPr/>
        </p:nvSpPr>
        <p:spPr bwMode="auto">
          <a:xfrm>
            <a:off x="7918451" y="2362200"/>
            <a:ext cx="23813" cy="3175"/>
          </a:xfrm>
          <a:custGeom>
            <a:avLst/>
            <a:gdLst>
              <a:gd name="T0" fmla="*/ 13 w 103"/>
              <a:gd name="T1" fmla="*/ 9 h 12"/>
              <a:gd name="T2" fmla="*/ 60 w 103"/>
              <a:gd name="T3" fmla="*/ 12 h 12"/>
              <a:gd name="T4" fmla="*/ 103 w 103"/>
              <a:gd name="T5" fmla="*/ 9 h 12"/>
              <a:gd name="T6" fmla="*/ 103 w 103"/>
              <a:gd name="T7" fmla="*/ 1 h 12"/>
              <a:gd name="T8" fmla="*/ 51 w 103"/>
              <a:gd name="T9" fmla="*/ 0 h 12"/>
              <a:gd name="T10" fmla="*/ 21 w 103"/>
              <a:gd name="T11" fmla="*/ 1 h 12"/>
              <a:gd name="T12" fmla="*/ 3 w 103"/>
              <a:gd name="T13" fmla="*/ 3 h 12"/>
              <a:gd name="T14" fmla="*/ 0 w 103"/>
              <a:gd name="T15" fmla="*/ 4 h 12"/>
              <a:gd name="T16" fmla="*/ 0 w 103"/>
              <a:gd name="T17" fmla="*/ 5 h 12"/>
              <a:gd name="T18" fmla="*/ 4 w 103"/>
              <a:gd name="T19" fmla="*/ 7 h 12"/>
              <a:gd name="T20" fmla="*/ 13 w 103"/>
              <a:gd name="T21" fmla="*/ 9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03" h="12">
                <a:moveTo>
                  <a:pt x="13" y="9"/>
                </a:moveTo>
                <a:lnTo>
                  <a:pt x="60" y="12"/>
                </a:lnTo>
                <a:lnTo>
                  <a:pt x="103" y="9"/>
                </a:lnTo>
                <a:lnTo>
                  <a:pt x="103" y="1"/>
                </a:lnTo>
                <a:lnTo>
                  <a:pt x="51" y="0"/>
                </a:lnTo>
                <a:lnTo>
                  <a:pt x="21" y="1"/>
                </a:lnTo>
                <a:lnTo>
                  <a:pt x="3" y="3"/>
                </a:lnTo>
                <a:lnTo>
                  <a:pt x="0" y="4"/>
                </a:lnTo>
                <a:lnTo>
                  <a:pt x="0" y="5"/>
                </a:lnTo>
                <a:lnTo>
                  <a:pt x="4" y="7"/>
                </a:lnTo>
                <a:lnTo>
                  <a:pt x="13" y="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52" name="Freeform 283"/>
          <p:cNvSpPr>
            <a:spLocks/>
          </p:cNvSpPr>
          <p:nvPr/>
        </p:nvSpPr>
        <p:spPr bwMode="auto">
          <a:xfrm>
            <a:off x="6985001" y="2365375"/>
            <a:ext cx="61913" cy="47625"/>
          </a:xfrm>
          <a:custGeom>
            <a:avLst/>
            <a:gdLst>
              <a:gd name="T0" fmla="*/ 0 w 273"/>
              <a:gd name="T1" fmla="*/ 4 h 206"/>
              <a:gd name="T2" fmla="*/ 55 w 273"/>
              <a:gd name="T3" fmla="*/ 46 h 206"/>
              <a:gd name="T4" fmla="*/ 167 w 273"/>
              <a:gd name="T5" fmla="*/ 131 h 206"/>
              <a:gd name="T6" fmla="*/ 240 w 273"/>
              <a:gd name="T7" fmla="*/ 184 h 206"/>
              <a:gd name="T8" fmla="*/ 273 w 273"/>
              <a:gd name="T9" fmla="*/ 206 h 206"/>
              <a:gd name="T10" fmla="*/ 268 w 273"/>
              <a:gd name="T11" fmla="*/ 198 h 206"/>
              <a:gd name="T12" fmla="*/ 228 w 273"/>
              <a:gd name="T13" fmla="*/ 162 h 206"/>
              <a:gd name="T14" fmla="*/ 154 w 273"/>
              <a:gd name="T15" fmla="*/ 102 h 206"/>
              <a:gd name="T16" fmla="*/ 69 w 273"/>
              <a:gd name="T17" fmla="*/ 41 h 206"/>
              <a:gd name="T18" fmla="*/ 7 w 273"/>
              <a:gd name="T19" fmla="*/ 0 h 206"/>
              <a:gd name="T20" fmla="*/ 0 w 273"/>
              <a:gd name="T21" fmla="*/ 4 h 2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73" h="206">
                <a:moveTo>
                  <a:pt x="0" y="4"/>
                </a:moveTo>
                <a:lnTo>
                  <a:pt x="55" y="46"/>
                </a:lnTo>
                <a:lnTo>
                  <a:pt x="167" y="131"/>
                </a:lnTo>
                <a:lnTo>
                  <a:pt x="240" y="184"/>
                </a:lnTo>
                <a:lnTo>
                  <a:pt x="273" y="206"/>
                </a:lnTo>
                <a:lnTo>
                  <a:pt x="268" y="198"/>
                </a:lnTo>
                <a:lnTo>
                  <a:pt x="228" y="162"/>
                </a:lnTo>
                <a:lnTo>
                  <a:pt x="154" y="102"/>
                </a:lnTo>
                <a:lnTo>
                  <a:pt x="69" y="41"/>
                </a:lnTo>
                <a:lnTo>
                  <a:pt x="7" y="0"/>
                </a:lnTo>
                <a:lnTo>
                  <a:pt x="0" y="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53" name="Freeform 284"/>
          <p:cNvSpPr>
            <a:spLocks/>
          </p:cNvSpPr>
          <p:nvPr/>
        </p:nvSpPr>
        <p:spPr bwMode="auto">
          <a:xfrm>
            <a:off x="7867651" y="2365375"/>
            <a:ext cx="34925" cy="19050"/>
          </a:xfrm>
          <a:custGeom>
            <a:avLst/>
            <a:gdLst>
              <a:gd name="T0" fmla="*/ 61 w 154"/>
              <a:gd name="T1" fmla="*/ 36 h 80"/>
              <a:gd name="T2" fmla="*/ 14 w 154"/>
              <a:gd name="T3" fmla="*/ 65 h 80"/>
              <a:gd name="T4" fmla="*/ 0 w 154"/>
              <a:gd name="T5" fmla="*/ 80 h 80"/>
              <a:gd name="T6" fmla="*/ 20 w 154"/>
              <a:gd name="T7" fmla="*/ 76 h 80"/>
              <a:gd name="T8" fmla="*/ 72 w 154"/>
              <a:gd name="T9" fmla="*/ 54 h 80"/>
              <a:gd name="T10" fmla="*/ 122 w 154"/>
              <a:gd name="T11" fmla="*/ 27 h 80"/>
              <a:gd name="T12" fmla="*/ 149 w 154"/>
              <a:gd name="T13" fmla="*/ 11 h 80"/>
              <a:gd name="T14" fmla="*/ 154 w 154"/>
              <a:gd name="T15" fmla="*/ 6 h 80"/>
              <a:gd name="T16" fmla="*/ 154 w 154"/>
              <a:gd name="T17" fmla="*/ 3 h 80"/>
              <a:gd name="T18" fmla="*/ 150 w 154"/>
              <a:gd name="T19" fmla="*/ 1 h 80"/>
              <a:gd name="T20" fmla="*/ 141 w 154"/>
              <a:gd name="T21" fmla="*/ 0 h 80"/>
              <a:gd name="T22" fmla="*/ 110 w 154"/>
              <a:gd name="T23" fmla="*/ 13 h 80"/>
              <a:gd name="T24" fmla="*/ 61 w 154"/>
              <a:gd name="T25" fmla="*/ 36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54" h="80">
                <a:moveTo>
                  <a:pt x="61" y="36"/>
                </a:moveTo>
                <a:lnTo>
                  <a:pt x="14" y="65"/>
                </a:lnTo>
                <a:lnTo>
                  <a:pt x="0" y="80"/>
                </a:lnTo>
                <a:lnTo>
                  <a:pt x="20" y="76"/>
                </a:lnTo>
                <a:lnTo>
                  <a:pt x="72" y="54"/>
                </a:lnTo>
                <a:lnTo>
                  <a:pt x="122" y="27"/>
                </a:lnTo>
                <a:lnTo>
                  <a:pt x="149" y="11"/>
                </a:lnTo>
                <a:lnTo>
                  <a:pt x="154" y="6"/>
                </a:lnTo>
                <a:lnTo>
                  <a:pt x="154" y="3"/>
                </a:lnTo>
                <a:lnTo>
                  <a:pt x="150" y="1"/>
                </a:lnTo>
                <a:lnTo>
                  <a:pt x="141" y="0"/>
                </a:lnTo>
                <a:lnTo>
                  <a:pt x="110" y="13"/>
                </a:lnTo>
                <a:lnTo>
                  <a:pt x="61" y="3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54" name="Freeform 285"/>
          <p:cNvSpPr>
            <a:spLocks/>
          </p:cNvSpPr>
          <p:nvPr/>
        </p:nvSpPr>
        <p:spPr bwMode="auto">
          <a:xfrm>
            <a:off x="7958138" y="2366963"/>
            <a:ext cx="33338" cy="12700"/>
          </a:xfrm>
          <a:custGeom>
            <a:avLst/>
            <a:gdLst>
              <a:gd name="T0" fmla="*/ 45 w 145"/>
              <a:gd name="T1" fmla="*/ 31 h 60"/>
              <a:gd name="T2" fmla="*/ 110 w 145"/>
              <a:gd name="T3" fmla="*/ 53 h 60"/>
              <a:gd name="T4" fmla="*/ 145 w 145"/>
              <a:gd name="T5" fmla="*/ 60 h 60"/>
              <a:gd name="T6" fmla="*/ 143 w 145"/>
              <a:gd name="T7" fmla="*/ 52 h 60"/>
              <a:gd name="T8" fmla="*/ 101 w 145"/>
              <a:gd name="T9" fmla="*/ 31 h 60"/>
              <a:gd name="T10" fmla="*/ 44 w 145"/>
              <a:gd name="T11" fmla="*/ 8 h 60"/>
              <a:gd name="T12" fmla="*/ 0 w 145"/>
              <a:gd name="T13" fmla="*/ 0 h 60"/>
              <a:gd name="T14" fmla="*/ 0 w 145"/>
              <a:gd name="T15" fmla="*/ 10 h 60"/>
              <a:gd name="T16" fmla="*/ 45 w 145"/>
              <a:gd name="T17" fmla="*/ 31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45" h="60">
                <a:moveTo>
                  <a:pt x="45" y="31"/>
                </a:moveTo>
                <a:lnTo>
                  <a:pt x="110" y="53"/>
                </a:lnTo>
                <a:lnTo>
                  <a:pt x="145" y="60"/>
                </a:lnTo>
                <a:lnTo>
                  <a:pt x="143" y="52"/>
                </a:lnTo>
                <a:lnTo>
                  <a:pt x="101" y="31"/>
                </a:lnTo>
                <a:lnTo>
                  <a:pt x="44" y="8"/>
                </a:lnTo>
                <a:lnTo>
                  <a:pt x="0" y="0"/>
                </a:lnTo>
                <a:lnTo>
                  <a:pt x="0" y="10"/>
                </a:lnTo>
                <a:lnTo>
                  <a:pt x="45" y="3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55" name="Freeform 286"/>
          <p:cNvSpPr>
            <a:spLocks/>
          </p:cNvSpPr>
          <p:nvPr/>
        </p:nvSpPr>
        <p:spPr bwMode="auto">
          <a:xfrm>
            <a:off x="6272213" y="2371725"/>
            <a:ext cx="53975" cy="30163"/>
          </a:xfrm>
          <a:custGeom>
            <a:avLst/>
            <a:gdLst>
              <a:gd name="T0" fmla="*/ 105 w 239"/>
              <a:gd name="T1" fmla="*/ 64 h 131"/>
              <a:gd name="T2" fmla="*/ 25 w 239"/>
              <a:gd name="T3" fmla="*/ 110 h 131"/>
              <a:gd name="T4" fmla="*/ 0 w 239"/>
              <a:gd name="T5" fmla="*/ 131 h 131"/>
              <a:gd name="T6" fmla="*/ 128 w 239"/>
              <a:gd name="T7" fmla="*/ 75 h 131"/>
              <a:gd name="T8" fmla="*/ 239 w 239"/>
              <a:gd name="T9" fmla="*/ 8 h 131"/>
              <a:gd name="T10" fmla="*/ 239 w 239"/>
              <a:gd name="T11" fmla="*/ 3 h 131"/>
              <a:gd name="T12" fmla="*/ 238 w 239"/>
              <a:gd name="T13" fmla="*/ 0 h 131"/>
              <a:gd name="T14" fmla="*/ 232 w 239"/>
              <a:gd name="T15" fmla="*/ 0 h 131"/>
              <a:gd name="T16" fmla="*/ 223 w 239"/>
              <a:gd name="T17" fmla="*/ 3 h 131"/>
              <a:gd name="T18" fmla="*/ 183 w 239"/>
              <a:gd name="T19" fmla="*/ 22 h 131"/>
              <a:gd name="T20" fmla="*/ 105 w 239"/>
              <a:gd name="T21" fmla="*/ 64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39" h="131">
                <a:moveTo>
                  <a:pt x="105" y="64"/>
                </a:moveTo>
                <a:lnTo>
                  <a:pt x="25" y="110"/>
                </a:lnTo>
                <a:lnTo>
                  <a:pt x="0" y="131"/>
                </a:lnTo>
                <a:lnTo>
                  <a:pt x="128" y="75"/>
                </a:lnTo>
                <a:lnTo>
                  <a:pt x="239" y="8"/>
                </a:lnTo>
                <a:lnTo>
                  <a:pt x="239" y="3"/>
                </a:lnTo>
                <a:lnTo>
                  <a:pt x="238" y="0"/>
                </a:lnTo>
                <a:lnTo>
                  <a:pt x="232" y="0"/>
                </a:lnTo>
                <a:lnTo>
                  <a:pt x="223" y="3"/>
                </a:lnTo>
                <a:lnTo>
                  <a:pt x="183" y="22"/>
                </a:lnTo>
                <a:lnTo>
                  <a:pt x="105" y="6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72" name="Freeform 287"/>
          <p:cNvSpPr>
            <a:spLocks/>
          </p:cNvSpPr>
          <p:nvPr/>
        </p:nvSpPr>
        <p:spPr bwMode="auto">
          <a:xfrm>
            <a:off x="6472238" y="2371725"/>
            <a:ext cx="15875" cy="14288"/>
          </a:xfrm>
          <a:custGeom>
            <a:avLst/>
            <a:gdLst>
              <a:gd name="T0" fmla="*/ 0 w 67"/>
              <a:gd name="T1" fmla="*/ 6 h 64"/>
              <a:gd name="T2" fmla="*/ 13 w 67"/>
              <a:gd name="T3" fmla="*/ 20 h 64"/>
              <a:gd name="T4" fmla="*/ 41 w 67"/>
              <a:gd name="T5" fmla="*/ 44 h 64"/>
              <a:gd name="T6" fmla="*/ 60 w 67"/>
              <a:gd name="T7" fmla="*/ 59 h 64"/>
              <a:gd name="T8" fmla="*/ 67 w 67"/>
              <a:gd name="T9" fmla="*/ 64 h 64"/>
              <a:gd name="T10" fmla="*/ 63 w 67"/>
              <a:gd name="T11" fmla="*/ 55 h 64"/>
              <a:gd name="T12" fmla="*/ 47 w 67"/>
              <a:gd name="T13" fmla="*/ 35 h 64"/>
              <a:gd name="T14" fmla="*/ 13 w 67"/>
              <a:gd name="T15" fmla="*/ 0 h 64"/>
              <a:gd name="T16" fmla="*/ 0 w 67"/>
              <a:gd name="T17" fmla="*/ 6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7" h="64">
                <a:moveTo>
                  <a:pt x="0" y="6"/>
                </a:moveTo>
                <a:lnTo>
                  <a:pt x="13" y="20"/>
                </a:lnTo>
                <a:lnTo>
                  <a:pt x="41" y="44"/>
                </a:lnTo>
                <a:lnTo>
                  <a:pt x="60" y="59"/>
                </a:lnTo>
                <a:lnTo>
                  <a:pt x="67" y="64"/>
                </a:lnTo>
                <a:lnTo>
                  <a:pt x="63" y="55"/>
                </a:lnTo>
                <a:lnTo>
                  <a:pt x="47" y="35"/>
                </a:lnTo>
                <a:lnTo>
                  <a:pt x="13" y="0"/>
                </a:lnTo>
                <a:lnTo>
                  <a:pt x="0" y="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73" name="Freeform 288"/>
          <p:cNvSpPr>
            <a:spLocks/>
          </p:cNvSpPr>
          <p:nvPr/>
        </p:nvSpPr>
        <p:spPr bwMode="auto">
          <a:xfrm>
            <a:off x="6759576" y="2371725"/>
            <a:ext cx="42863" cy="41275"/>
          </a:xfrm>
          <a:custGeom>
            <a:avLst/>
            <a:gdLst>
              <a:gd name="T0" fmla="*/ 67 w 188"/>
              <a:gd name="T1" fmla="*/ 105 h 183"/>
              <a:gd name="T2" fmla="*/ 2 w 188"/>
              <a:gd name="T3" fmla="*/ 170 h 183"/>
              <a:gd name="T4" fmla="*/ 0 w 188"/>
              <a:gd name="T5" fmla="*/ 183 h 183"/>
              <a:gd name="T6" fmla="*/ 119 w 188"/>
              <a:gd name="T7" fmla="*/ 83 h 183"/>
              <a:gd name="T8" fmla="*/ 188 w 188"/>
              <a:gd name="T9" fmla="*/ 0 h 183"/>
              <a:gd name="T10" fmla="*/ 150 w 188"/>
              <a:gd name="T11" fmla="*/ 32 h 183"/>
              <a:gd name="T12" fmla="*/ 67 w 188"/>
              <a:gd name="T13" fmla="*/ 105 h 1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88" h="183">
                <a:moveTo>
                  <a:pt x="67" y="105"/>
                </a:moveTo>
                <a:lnTo>
                  <a:pt x="2" y="170"/>
                </a:lnTo>
                <a:lnTo>
                  <a:pt x="0" y="183"/>
                </a:lnTo>
                <a:lnTo>
                  <a:pt x="119" y="83"/>
                </a:lnTo>
                <a:lnTo>
                  <a:pt x="188" y="0"/>
                </a:lnTo>
                <a:lnTo>
                  <a:pt x="150" y="32"/>
                </a:lnTo>
                <a:lnTo>
                  <a:pt x="67" y="10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75" name="Freeform 289"/>
          <p:cNvSpPr>
            <a:spLocks/>
          </p:cNvSpPr>
          <p:nvPr/>
        </p:nvSpPr>
        <p:spPr bwMode="auto">
          <a:xfrm>
            <a:off x="6964363" y="2371725"/>
            <a:ext cx="4763" cy="12700"/>
          </a:xfrm>
          <a:custGeom>
            <a:avLst/>
            <a:gdLst>
              <a:gd name="T0" fmla="*/ 0 w 18"/>
              <a:gd name="T1" fmla="*/ 29 h 52"/>
              <a:gd name="T2" fmla="*/ 1 w 18"/>
              <a:gd name="T3" fmla="*/ 44 h 52"/>
              <a:gd name="T4" fmla="*/ 4 w 18"/>
              <a:gd name="T5" fmla="*/ 52 h 52"/>
              <a:gd name="T6" fmla="*/ 9 w 18"/>
              <a:gd name="T7" fmla="*/ 52 h 52"/>
              <a:gd name="T8" fmla="*/ 13 w 18"/>
              <a:gd name="T9" fmla="*/ 43 h 52"/>
              <a:gd name="T10" fmla="*/ 18 w 18"/>
              <a:gd name="T11" fmla="*/ 18 h 52"/>
              <a:gd name="T12" fmla="*/ 11 w 18"/>
              <a:gd name="T13" fmla="*/ 0 h 52"/>
              <a:gd name="T14" fmla="*/ 2 w 18"/>
              <a:gd name="T15" fmla="*/ 3 h 52"/>
              <a:gd name="T16" fmla="*/ 0 w 18"/>
              <a:gd name="T17" fmla="*/ 29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" h="52">
                <a:moveTo>
                  <a:pt x="0" y="29"/>
                </a:moveTo>
                <a:lnTo>
                  <a:pt x="1" y="44"/>
                </a:lnTo>
                <a:lnTo>
                  <a:pt x="4" y="52"/>
                </a:lnTo>
                <a:lnTo>
                  <a:pt x="9" y="52"/>
                </a:lnTo>
                <a:lnTo>
                  <a:pt x="13" y="43"/>
                </a:lnTo>
                <a:lnTo>
                  <a:pt x="18" y="18"/>
                </a:lnTo>
                <a:lnTo>
                  <a:pt x="11" y="0"/>
                </a:lnTo>
                <a:lnTo>
                  <a:pt x="2" y="3"/>
                </a:lnTo>
                <a:lnTo>
                  <a:pt x="0" y="2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76" name="Freeform 290"/>
          <p:cNvSpPr>
            <a:spLocks/>
          </p:cNvSpPr>
          <p:nvPr/>
        </p:nvSpPr>
        <p:spPr bwMode="auto">
          <a:xfrm>
            <a:off x="6878638" y="2378075"/>
            <a:ext cx="3175" cy="15875"/>
          </a:xfrm>
          <a:custGeom>
            <a:avLst/>
            <a:gdLst>
              <a:gd name="T0" fmla="*/ 0 w 14"/>
              <a:gd name="T1" fmla="*/ 35 h 68"/>
              <a:gd name="T2" fmla="*/ 1 w 14"/>
              <a:gd name="T3" fmla="*/ 55 h 68"/>
              <a:gd name="T4" fmla="*/ 3 w 14"/>
              <a:gd name="T5" fmla="*/ 66 h 68"/>
              <a:gd name="T6" fmla="*/ 7 w 14"/>
              <a:gd name="T7" fmla="*/ 68 h 68"/>
              <a:gd name="T8" fmla="*/ 11 w 14"/>
              <a:gd name="T9" fmla="*/ 62 h 68"/>
              <a:gd name="T10" fmla="*/ 14 w 14"/>
              <a:gd name="T11" fmla="*/ 35 h 68"/>
              <a:gd name="T12" fmla="*/ 11 w 14"/>
              <a:gd name="T13" fmla="*/ 6 h 68"/>
              <a:gd name="T14" fmla="*/ 7 w 14"/>
              <a:gd name="T15" fmla="*/ 0 h 68"/>
              <a:gd name="T16" fmla="*/ 3 w 14"/>
              <a:gd name="T17" fmla="*/ 3 h 68"/>
              <a:gd name="T18" fmla="*/ 1 w 14"/>
              <a:gd name="T19" fmla="*/ 15 h 68"/>
              <a:gd name="T20" fmla="*/ 0 w 14"/>
              <a:gd name="T21" fmla="*/ 35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4" h="68">
                <a:moveTo>
                  <a:pt x="0" y="35"/>
                </a:moveTo>
                <a:lnTo>
                  <a:pt x="1" y="55"/>
                </a:lnTo>
                <a:lnTo>
                  <a:pt x="3" y="66"/>
                </a:lnTo>
                <a:lnTo>
                  <a:pt x="7" y="68"/>
                </a:lnTo>
                <a:lnTo>
                  <a:pt x="11" y="62"/>
                </a:lnTo>
                <a:lnTo>
                  <a:pt x="14" y="35"/>
                </a:lnTo>
                <a:lnTo>
                  <a:pt x="11" y="6"/>
                </a:lnTo>
                <a:lnTo>
                  <a:pt x="7" y="0"/>
                </a:lnTo>
                <a:lnTo>
                  <a:pt x="3" y="3"/>
                </a:lnTo>
                <a:lnTo>
                  <a:pt x="1" y="15"/>
                </a:lnTo>
                <a:lnTo>
                  <a:pt x="0" y="3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77" name="Freeform 291"/>
          <p:cNvSpPr>
            <a:spLocks/>
          </p:cNvSpPr>
          <p:nvPr/>
        </p:nvSpPr>
        <p:spPr bwMode="auto">
          <a:xfrm>
            <a:off x="7337426" y="2379663"/>
            <a:ext cx="36513" cy="23813"/>
          </a:xfrm>
          <a:custGeom>
            <a:avLst/>
            <a:gdLst>
              <a:gd name="T0" fmla="*/ 0 w 156"/>
              <a:gd name="T1" fmla="*/ 7 h 105"/>
              <a:gd name="T2" fmla="*/ 38 w 156"/>
              <a:gd name="T3" fmla="*/ 42 h 105"/>
              <a:gd name="T4" fmla="*/ 91 w 156"/>
              <a:gd name="T5" fmla="*/ 79 h 105"/>
              <a:gd name="T6" fmla="*/ 143 w 156"/>
              <a:gd name="T7" fmla="*/ 105 h 105"/>
              <a:gd name="T8" fmla="*/ 156 w 156"/>
              <a:gd name="T9" fmla="*/ 86 h 105"/>
              <a:gd name="T10" fmla="*/ 151 w 156"/>
              <a:gd name="T11" fmla="*/ 67 h 105"/>
              <a:gd name="T12" fmla="*/ 136 w 156"/>
              <a:gd name="T13" fmla="*/ 65 h 105"/>
              <a:gd name="T14" fmla="*/ 103 w 156"/>
              <a:gd name="T15" fmla="*/ 59 h 105"/>
              <a:gd name="T16" fmla="*/ 44 w 156"/>
              <a:gd name="T17" fmla="*/ 27 h 105"/>
              <a:gd name="T18" fmla="*/ 2 w 156"/>
              <a:gd name="T19" fmla="*/ 0 h 105"/>
              <a:gd name="T20" fmla="*/ 0 w 156"/>
              <a:gd name="T21" fmla="*/ 7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56" h="105">
                <a:moveTo>
                  <a:pt x="0" y="7"/>
                </a:moveTo>
                <a:lnTo>
                  <a:pt x="38" y="42"/>
                </a:lnTo>
                <a:lnTo>
                  <a:pt x="91" y="79"/>
                </a:lnTo>
                <a:lnTo>
                  <a:pt x="143" y="105"/>
                </a:lnTo>
                <a:lnTo>
                  <a:pt x="156" y="86"/>
                </a:lnTo>
                <a:lnTo>
                  <a:pt x="151" y="67"/>
                </a:lnTo>
                <a:lnTo>
                  <a:pt x="136" y="65"/>
                </a:lnTo>
                <a:lnTo>
                  <a:pt x="103" y="59"/>
                </a:lnTo>
                <a:lnTo>
                  <a:pt x="44" y="27"/>
                </a:lnTo>
                <a:lnTo>
                  <a:pt x="2" y="0"/>
                </a:lnTo>
                <a:lnTo>
                  <a:pt x="0" y="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79" name="Freeform 292"/>
          <p:cNvSpPr>
            <a:spLocks/>
          </p:cNvSpPr>
          <p:nvPr/>
        </p:nvSpPr>
        <p:spPr bwMode="auto">
          <a:xfrm>
            <a:off x="7767638" y="2376488"/>
            <a:ext cx="31750" cy="31750"/>
          </a:xfrm>
          <a:custGeom>
            <a:avLst/>
            <a:gdLst>
              <a:gd name="T0" fmla="*/ 65 w 139"/>
              <a:gd name="T1" fmla="*/ 72 h 145"/>
              <a:gd name="T2" fmla="*/ 0 w 139"/>
              <a:gd name="T3" fmla="*/ 145 h 145"/>
              <a:gd name="T4" fmla="*/ 74 w 139"/>
              <a:gd name="T5" fmla="*/ 80 h 145"/>
              <a:gd name="T6" fmla="*/ 139 w 139"/>
              <a:gd name="T7" fmla="*/ 17 h 145"/>
              <a:gd name="T8" fmla="*/ 139 w 139"/>
              <a:gd name="T9" fmla="*/ 0 h 145"/>
              <a:gd name="T10" fmla="*/ 114 w 139"/>
              <a:gd name="T11" fmla="*/ 21 h 145"/>
              <a:gd name="T12" fmla="*/ 65 w 139"/>
              <a:gd name="T13" fmla="*/ 72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9" h="145">
                <a:moveTo>
                  <a:pt x="65" y="72"/>
                </a:moveTo>
                <a:lnTo>
                  <a:pt x="0" y="145"/>
                </a:lnTo>
                <a:lnTo>
                  <a:pt x="74" y="80"/>
                </a:lnTo>
                <a:lnTo>
                  <a:pt x="139" y="17"/>
                </a:lnTo>
                <a:lnTo>
                  <a:pt x="139" y="0"/>
                </a:lnTo>
                <a:lnTo>
                  <a:pt x="114" y="21"/>
                </a:lnTo>
                <a:lnTo>
                  <a:pt x="65" y="7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80" name="Freeform 293"/>
          <p:cNvSpPr>
            <a:spLocks/>
          </p:cNvSpPr>
          <p:nvPr/>
        </p:nvSpPr>
        <p:spPr bwMode="auto">
          <a:xfrm>
            <a:off x="7999413" y="2381250"/>
            <a:ext cx="74613" cy="38100"/>
          </a:xfrm>
          <a:custGeom>
            <a:avLst/>
            <a:gdLst>
              <a:gd name="T0" fmla="*/ 1 w 334"/>
              <a:gd name="T1" fmla="*/ 9 h 168"/>
              <a:gd name="T2" fmla="*/ 177 w 334"/>
              <a:gd name="T3" fmla="*/ 101 h 168"/>
              <a:gd name="T4" fmla="*/ 334 w 334"/>
              <a:gd name="T5" fmla="*/ 168 h 168"/>
              <a:gd name="T6" fmla="*/ 180 w 334"/>
              <a:gd name="T7" fmla="*/ 80 h 168"/>
              <a:gd name="T8" fmla="*/ 8 w 334"/>
              <a:gd name="T9" fmla="*/ 0 h 168"/>
              <a:gd name="T10" fmla="*/ 0 w 334"/>
              <a:gd name="T11" fmla="*/ 4 h 168"/>
              <a:gd name="T12" fmla="*/ 1 w 334"/>
              <a:gd name="T13" fmla="*/ 9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34" h="168">
                <a:moveTo>
                  <a:pt x="1" y="9"/>
                </a:moveTo>
                <a:lnTo>
                  <a:pt x="177" y="101"/>
                </a:lnTo>
                <a:lnTo>
                  <a:pt x="334" y="168"/>
                </a:lnTo>
                <a:lnTo>
                  <a:pt x="180" y="80"/>
                </a:lnTo>
                <a:lnTo>
                  <a:pt x="8" y="0"/>
                </a:lnTo>
                <a:lnTo>
                  <a:pt x="0" y="4"/>
                </a:lnTo>
                <a:lnTo>
                  <a:pt x="1" y="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81" name="Freeform 294"/>
          <p:cNvSpPr>
            <a:spLocks/>
          </p:cNvSpPr>
          <p:nvPr/>
        </p:nvSpPr>
        <p:spPr bwMode="auto">
          <a:xfrm>
            <a:off x="6808788" y="2393950"/>
            <a:ext cx="3175" cy="34925"/>
          </a:xfrm>
          <a:custGeom>
            <a:avLst/>
            <a:gdLst>
              <a:gd name="T0" fmla="*/ 0 w 13"/>
              <a:gd name="T1" fmla="*/ 76 h 152"/>
              <a:gd name="T2" fmla="*/ 1 w 13"/>
              <a:gd name="T3" fmla="*/ 119 h 152"/>
              <a:gd name="T4" fmla="*/ 4 w 13"/>
              <a:gd name="T5" fmla="*/ 146 h 152"/>
              <a:gd name="T6" fmla="*/ 5 w 13"/>
              <a:gd name="T7" fmla="*/ 151 h 152"/>
              <a:gd name="T8" fmla="*/ 6 w 13"/>
              <a:gd name="T9" fmla="*/ 152 h 152"/>
              <a:gd name="T10" fmla="*/ 8 w 13"/>
              <a:gd name="T11" fmla="*/ 147 h 152"/>
              <a:gd name="T12" fmla="*/ 9 w 13"/>
              <a:gd name="T13" fmla="*/ 137 h 152"/>
              <a:gd name="T14" fmla="*/ 13 w 13"/>
              <a:gd name="T15" fmla="*/ 76 h 152"/>
              <a:gd name="T16" fmla="*/ 9 w 13"/>
              <a:gd name="T17" fmla="*/ 14 h 152"/>
              <a:gd name="T18" fmla="*/ 8 w 13"/>
              <a:gd name="T19" fmla="*/ 4 h 152"/>
              <a:gd name="T20" fmla="*/ 6 w 13"/>
              <a:gd name="T21" fmla="*/ 0 h 152"/>
              <a:gd name="T22" fmla="*/ 5 w 13"/>
              <a:gd name="T23" fmla="*/ 2 h 152"/>
              <a:gd name="T24" fmla="*/ 4 w 13"/>
              <a:gd name="T25" fmla="*/ 7 h 152"/>
              <a:gd name="T26" fmla="*/ 1 w 13"/>
              <a:gd name="T27" fmla="*/ 34 h 152"/>
              <a:gd name="T28" fmla="*/ 0 w 13"/>
              <a:gd name="T29" fmla="*/ 76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3" h="152">
                <a:moveTo>
                  <a:pt x="0" y="76"/>
                </a:moveTo>
                <a:lnTo>
                  <a:pt x="1" y="119"/>
                </a:lnTo>
                <a:lnTo>
                  <a:pt x="4" y="146"/>
                </a:lnTo>
                <a:lnTo>
                  <a:pt x="5" y="151"/>
                </a:lnTo>
                <a:lnTo>
                  <a:pt x="6" y="152"/>
                </a:lnTo>
                <a:lnTo>
                  <a:pt x="8" y="147"/>
                </a:lnTo>
                <a:lnTo>
                  <a:pt x="9" y="137"/>
                </a:lnTo>
                <a:lnTo>
                  <a:pt x="13" y="76"/>
                </a:lnTo>
                <a:lnTo>
                  <a:pt x="9" y="14"/>
                </a:lnTo>
                <a:lnTo>
                  <a:pt x="8" y="4"/>
                </a:lnTo>
                <a:lnTo>
                  <a:pt x="6" y="0"/>
                </a:lnTo>
                <a:lnTo>
                  <a:pt x="5" y="2"/>
                </a:lnTo>
                <a:lnTo>
                  <a:pt x="4" y="7"/>
                </a:lnTo>
                <a:lnTo>
                  <a:pt x="1" y="34"/>
                </a:lnTo>
                <a:lnTo>
                  <a:pt x="0" y="7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82" name="Freeform 295"/>
          <p:cNvSpPr>
            <a:spLocks/>
          </p:cNvSpPr>
          <p:nvPr/>
        </p:nvSpPr>
        <p:spPr bwMode="auto">
          <a:xfrm>
            <a:off x="7142163" y="2386013"/>
            <a:ext cx="60325" cy="30163"/>
          </a:xfrm>
          <a:custGeom>
            <a:avLst/>
            <a:gdLst>
              <a:gd name="T0" fmla="*/ 241 w 268"/>
              <a:gd name="T1" fmla="*/ 12 h 133"/>
              <a:gd name="T2" fmla="*/ 193 w 268"/>
              <a:gd name="T3" fmla="*/ 37 h 133"/>
              <a:gd name="T4" fmla="*/ 96 w 268"/>
              <a:gd name="T5" fmla="*/ 79 h 133"/>
              <a:gd name="T6" fmla="*/ 14 w 268"/>
              <a:gd name="T7" fmla="*/ 117 h 133"/>
              <a:gd name="T8" fmla="*/ 0 w 268"/>
              <a:gd name="T9" fmla="*/ 133 h 133"/>
              <a:gd name="T10" fmla="*/ 148 w 268"/>
              <a:gd name="T11" fmla="*/ 79 h 133"/>
              <a:gd name="T12" fmla="*/ 268 w 268"/>
              <a:gd name="T13" fmla="*/ 10 h 133"/>
              <a:gd name="T14" fmla="*/ 260 w 268"/>
              <a:gd name="T15" fmla="*/ 0 h 133"/>
              <a:gd name="T16" fmla="*/ 241 w 268"/>
              <a:gd name="T17" fmla="*/ 12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68" h="133">
                <a:moveTo>
                  <a:pt x="241" y="12"/>
                </a:moveTo>
                <a:lnTo>
                  <a:pt x="193" y="37"/>
                </a:lnTo>
                <a:lnTo>
                  <a:pt x="96" y="79"/>
                </a:lnTo>
                <a:lnTo>
                  <a:pt x="14" y="117"/>
                </a:lnTo>
                <a:lnTo>
                  <a:pt x="0" y="133"/>
                </a:lnTo>
                <a:lnTo>
                  <a:pt x="148" y="79"/>
                </a:lnTo>
                <a:lnTo>
                  <a:pt x="268" y="10"/>
                </a:lnTo>
                <a:lnTo>
                  <a:pt x="260" y="0"/>
                </a:lnTo>
                <a:lnTo>
                  <a:pt x="241" y="1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83" name="Freeform 296"/>
          <p:cNvSpPr>
            <a:spLocks/>
          </p:cNvSpPr>
          <p:nvPr/>
        </p:nvSpPr>
        <p:spPr bwMode="auto">
          <a:xfrm>
            <a:off x="7826376" y="2386013"/>
            <a:ext cx="34925" cy="23813"/>
          </a:xfrm>
          <a:custGeom>
            <a:avLst/>
            <a:gdLst>
              <a:gd name="T0" fmla="*/ 72 w 155"/>
              <a:gd name="T1" fmla="*/ 47 h 107"/>
              <a:gd name="T2" fmla="*/ 24 w 155"/>
              <a:gd name="T3" fmla="*/ 80 h 107"/>
              <a:gd name="T4" fmla="*/ 0 w 155"/>
              <a:gd name="T5" fmla="*/ 101 h 107"/>
              <a:gd name="T6" fmla="*/ 4 w 155"/>
              <a:gd name="T7" fmla="*/ 107 h 107"/>
              <a:gd name="T8" fmla="*/ 38 w 155"/>
              <a:gd name="T9" fmla="*/ 91 h 107"/>
              <a:gd name="T10" fmla="*/ 120 w 155"/>
              <a:gd name="T11" fmla="*/ 35 h 107"/>
              <a:gd name="T12" fmla="*/ 155 w 155"/>
              <a:gd name="T13" fmla="*/ 0 h 107"/>
              <a:gd name="T14" fmla="*/ 126 w 155"/>
              <a:gd name="T15" fmla="*/ 14 h 107"/>
              <a:gd name="T16" fmla="*/ 72 w 155"/>
              <a:gd name="T17" fmla="*/ 47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5" h="107">
                <a:moveTo>
                  <a:pt x="72" y="47"/>
                </a:moveTo>
                <a:lnTo>
                  <a:pt x="24" y="80"/>
                </a:lnTo>
                <a:lnTo>
                  <a:pt x="0" y="101"/>
                </a:lnTo>
                <a:lnTo>
                  <a:pt x="4" y="107"/>
                </a:lnTo>
                <a:lnTo>
                  <a:pt x="38" y="91"/>
                </a:lnTo>
                <a:lnTo>
                  <a:pt x="120" y="35"/>
                </a:lnTo>
                <a:lnTo>
                  <a:pt x="155" y="0"/>
                </a:lnTo>
                <a:lnTo>
                  <a:pt x="126" y="14"/>
                </a:lnTo>
                <a:lnTo>
                  <a:pt x="72" y="4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84" name="Freeform 297"/>
          <p:cNvSpPr>
            <a:spLocks/>
          </p:cNvSpPr>
          <p:nvPr/>
        </p:nvSpPr>
        <p:spPr bwMode="auto">
          <a:xfrm>
            <a:off x="6959601" y="2392363"/>
            <a:ext cx="4763" cy="12700"/>
          </a:xfrm>
          <a:custGeom>
            <a:avLst/>
            <a:gdLst>
              <a:gd name="T0" fmla="*/ 0 w 18"/>
              <a:gd name="T1" fmla="*/ 29 h 51"/>
              <a:gd name="T2" fmla="*/ 1 w 18"/>
              <a:gd name="T3" fmla="*/ 43 h 51"/>
              <a:gd name="T4" fmla="*/ 5 w 18"/>
              <a:gd name="T5" fmla="*/ 51 h 51"/>
              <a:gd name="T6" fmla="*/ 9 w 18"/>
              <a:gd name="T7" fmla="*/ 51 h 51"/>
              <a:gd name="T8" fmla="*/ 14 w 18"/>
              <a:gd name="T9" fmla="*/ 42 h 51"/>
              <a:gd name="T10" fmla="*/ 18 w 18"/>
              <a:gd name="T11" fmla="*/ 18 h 51"/>
              <a:gd name="T12" fmla="*/ 11 w 18"/>
              <a:gd name="T13" fmla="*/ 0 h 51"/>
              <a:gd name="T14" fmla="*/ 3 w 18"/>
              <a:gd name="T15" fmla="*/ 2 h 51"/>
              <a:gd name="T16" fmla="*/ 0 w 18"/>
              <a:gd name="T17" fmla="*/ 29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" h="51">
                <a:moveTo>
                  <a:pt x="0" y="29"/>
                </a:moveTo>
                <a:lnTo>
                  <a:pt x="1" y="43"/>
                </a:lnTo>
                <a:lnTo>
                  <a:pt x="5" y="51"/>
                </a:lnTo>
                <a:lnTo>
                  <a:pt x="9" y="51"/>
                </a:lnTo>
                <a:lnTo>
                  <a:pt x="14" y="42"/>
                </a:lnTo>
                <a:lnTo>
                  <a:pt x="18" y="18"/>
                </a:lnTo>
                <a:lnTo>
                  <a:pt x="11" y="0"/>
                </a:lnTo>
                <a:lnTo>
                  <a:pt x="3" y="2"/>
                </a:lnTo>
                <a:lnTo>
                  <a:pt x="0" y="2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85" name="Freeform 298"/>
          <p:cNvSpPr>
            <a:spLocks/>
          </p:cNvSpPr>
          <p:nvPr/>
        </p:nvSpPr>
        <p:spPr bwMode="auto">
          <a:xfrm>
            <a:off x="6513513" y="2400300"/>
            <a:ext cx="77788" cy="52388"/>
          </a:xfrm>
          <a:custGeom>
            <a:avLst/>
            <a:gdLst>
              <a:gd name="T0" fmla="*/ 13 w 346"/>
              <a:gd name="T1" fmla="*/ 20 h 225"/>
              <a:gd name="T2" fmla="*/ 185 w 346"/>
              <a:gd name="T3" fmla="*/ 143 h 225"/>
              <a:gd name="T4" fmla="*/ 346 w 346"/>
              <a:gd name="T5" fmla="*/ 225 h 225"/>
              <a:gd name="T6" fmla="*/ 331 w 346"/>
              <a:gd name="T7" fmla="*/ 206 h 225"/>
              <a:gd name="T8" fmla="*/ 257 w 346"/>
              <a:gd name="T9" fmla="*/ 163 h 225"/>
              <a:gd name="T10" fmla="*/ 152 w 346"/>
              <a:gd name="T11" fmla="*/ 99 h 225"/>
              <a:gd name="T12" fmla="*/ 56 w 346"/>
              <a:gd name="T13" fmla="*/ 35 h 225"/>
              <a:gd name="T14" fmla="*/ 22 w 346"/>
              <a:gd name="T15" fmla="*/ 11 h 225"/>
              <a:gd name="T16" fmla="*/ 3 w 346"/>
              <a:gd name="T17" fmla="*/ 0 h 225"/>
              <a:gd name="T18" fmla="*/ 0 w 346"/>
              <a:gd name="T19" fmla="*/ 3 h 225"/>
              <a:gd name="T20" fmla="*/ 13 w 346"/>
              <a:gd name="T21" fmla="*/ 20 h 2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46" h="225">
                <a:moveTo>
                  <a:pt x="13" y="20"/>
                </a:moveTo>
                <a:lnTo>
                  <a:pt x="185" y="143"/>
                </a:lnTo>
                <a:lnTo>
                  <a:pt x="346" y="225"/>
                </a:lnTo>
                <a:lnTo>
                  <a:pt x="331" y="206"/>
                </a:lnTo>
                <a:lnTo>
                  <a:pt x="257" y="163"/>
                </a:lnTo>
                <a:lnTo>
                  <a:pt x="152" y="99"/>
                </a:lnTo>
                <a:lnTo>
                  <a:pt x="56" y="35"/>
                </a:lnTo>
                <a:lnTo>
                  <a:pt x="22" y="11"/>
                </a:lnTo>
                <a:lnTo>
                  <a:pt x="3" y="0"/>
                </a:lnTo>
                <a:lnTo>
                  <a:pt x="0" y="3"/>
                </a:lnTo>
                <a:lnTo>
                  <a:pt x="13" y="2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86" name="Freeform 299"/>
          <p:cNvSpPr>
            <a:spLocks/>
          </p:cNvSpPr>
          <p:nvPr/>
        </p:nvSpPr>
        <p:spPr bwMode="auto">
          <a:xfrm>
            <a:off x="6232526" y="2401888"/>
            <a:ext cx="30163" cy="12700"/>
          </a:xfrm>
          <a:custGeom>
            <a:avLst/>
            <a:gdLst>
              <a:gd name="T0" fmla="*/ 43 w 133"/>
              <a:gd name="T1" fmla="*/ 31 h 57"/>
              <a:gd name="T2" fmla="*/ 12 w 133"/>
              <a:gd name="T3" fmla="*/ 47 h 57"/>
              <a:gd name="T4" fmla="*/ 0 w 133"/>
              <a:gd name="T5" fmla="*/ 56 h 57"/>
              <a:gd name="T6" fmla="*/ 6 w 133"/>
              <a:gd name="T7" fmla="*/ 57 h 57"/>
              <a:gd name="T8" fmla="*/ 32 w 133"/>
              <a:gd name="T9" fmla="*/ 51 h 57"/>
              <a:gd name="T10" fmla="*/ 118 w 133"/>
              <a:gd name="T11" fmla="*/ 20 h 57"/>
              <a:gd name="T12" fmla="*/ 133 w 133"/>
              <a:gd name="T13" fmla="*/ 0 h 57"/>
              <a:gd name="T14" fmla="*/ 98 w 133"/>
              <a:gd name="T15" fmla="*/ 9 h 57"/>
              <a:gd name="T16" fmla="*/ 43 w 133"/>
              <a:gd name="T17" fmla="*/ 31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3" h="57">
                <a:moveTo>
                  <a:pt x="43" y="31"/>
                </a:moveTo>
                <a:lnTo>
                  <a:pt x="12" y="47"/>
                </a:lnTo>
                <a:lnTo>
                  <a:pt x="0" y="56"/>
                </a:lnTo>
                <a:lnTo>
                  <a:pt x="6" y="57"/>
                </a:lnTo>
                <a:lnTo>
                  <a:pt x="32" y="51"/>
                </a:lnTo>
                <a:lnTo>
                  <a:pt x="118" y="20"/>
                </a:lnTo>
                <a:lnTo>
                  <a:pt x="133" y="0"/>
                </a:lnTo>
                <a:lnTo>
                  <a:pt x="98" y="9"/>
                </a:lnTo>
                <a:lnTo>
                  <a:pt x="43" y="3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87" name="Freeform 300"/>
          <p:cNvSpPr>
            <a:spLocks/>
          </p:cNvSpPr>
          <p:nvPr/>
        </p:nvSpPr>
        <p:spPr bwMode="auto">
          <a:xfrm>
            <a:off x="6873876" y="2405063"/>
            <a:ext cx="14288" cy="34925"/>
          </a:xfrm>
          <a:custGeom>
            <a:avLst/>
            <a:gdLst>
              <a:gd name="T0" fmla="*/ 6 w 60"/>
              <a:gd name="T1" fmla="*/ 7 h 150"/>
              <a:gd name="T2" fmla="*/ 0 w 60"/>
              <a:gd name="T3" fmla="*/ 27 h 150"/>
              <a:gd name="T4" fmla="*/ 4 w 60"/>
              <a:gd name="T5" fmla="*/ 43 h 150"/>
              <a:gd name="T6" fmla="*/ 14 w 60"/>
              <a:gd name="T7" fmla="*/ 44 h 150"/>
              <a:gd name="T8" fmla="*/ 20 w 60"/>
              <a:gd name="T9" fmla="*/ 25 h 150"/>
              <a:gd name="T10" fmla="*/ 28 w 60"/>
              <a:gd name="T11" fmla="*/ 26 h 150"/>
              <a:gd name="T12" fmla="*/ 40 w 60"/>
              <a:gd name="T13" fmla="*/ 72 h 150"/>
              <a:gd name="T14" fmla="*/ 55 w 60"/>
              <a:gd name="T15" fmla="*/ 150 h 150"/>
              <a:gd name="T16" fmla="*/ 60 w 60"/>
              <a:gd name="T17" fmla="*/ 79 h 150"/>
              <a:gd name="T18" fmla="*/ 43 w 60"/>
              <a:gd name="T19" fmla="*/ 0 h 150"/>
              <a:gd name="T20" fmla="*/ 6 w 60"/>
              <a:gd name="T21" fmla="*/ 7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0" h="150">
                <a:moveTo>
                  <a:pt x="6" y="7"/>
                </a:moveTo>
                <a:lnTo>
                  <a:pt x="0" y="27"/>
                </a:lnTo>
                <a:lnTo>
                  <a:pt x="4" y="43"/>
                </a:lnTo>
                <a:lnTo>
                  <a:pt x="14" y="44"/>
                </a:lnTo>
                <a:lnTo>
                  <a:pt x="20" y="25"/>
                </a:lnTo>
                <a:lnTo>
                  <a:pt x="28" y="26"/>
                </a:lnTo>
                <a:lnTo>
                  <a:pt x="40" y="72"/>
                </a:lnTo>
                <a:lnTo>
                  <a:pt x="55" y="150"/>
                </a:lnTo>
                <a:lnTo>
                  <a:pt x="60" y="79"/>
                </a:lnTo>
                <a:lnTo>
                  <a:pt x="43" y="0"/>
                </a:lnTo>
                <a:lnTo>
                  <a:pt x="6" y="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88" name="Freeform 301"/>
          <p:cNvSpPr>
            <a:spLocks/>
          </p:cNvSpPr>
          <p:nvPr/>
        </p:nvSpPr>
        <p:spPr bwMode="auto">
          <a:xfrm>
            <a:off x="7747001" y="2411413"/>
            <a:ext cx="22225" cy="22225"/>
          </a:xfrm>
          <a:custGeom>
            <a:avLst/>
            <a:gdLst>
              <a:gd name="T0" fmla="*/ 42 w 97"/>
              <a:gd name="T1" fmla="*/ 50 h 101"/>
              <a:gd name="T2" fmla="*/ 0 w 97"/>
              <a:gd name="T3" fmla="*/ 101 h 101"/>
              <a:gd name="T4" fmla="*/ 51 w 97"/>
              <a:gd name="T5" fmla="*/ 59 h 101"/>
              <a:gd name="T6" fmla="*/ 97 w 97"/>
              <a:gd name="T7" fmla="*/ 15 h 101"/>
              <a:gd name="T8" fmla="*/ 94 w 97"/>
              <a:gd name="T9" fmla="*/ 0 h 101"/>
              <a:gd name="T10" fmla="*/ 76 w 97"/>
              <a:gd name="T11" fmla="*/ 15 h 101"/>
              <a:gd name="T12" fmla="*/ 42 w 97"/>
              <a:gd name="T13" fmla="*/ 50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7" h="101">
                <a:moveTo>
                  <a:pt x="42" y="50"/>
                </a:moveTo>
                <a:lnTo>
                  <a:pt x="0" y="101"/>
                </a:lnTo>
                <a:lnTo>
                  <a:pt x="51" y="59"/>
                </a:lnTo>
                <a:lnTo>
                  <a:pt x="97" y="15"/>
                </a:lnTo>
                <a:lnTo>
                  <a:pt x="94" y="0"/>
                </a:lnTo>
                <a:lnTo>
                  <a:pt x="76" y="15"/>
                </a:lnTo>
                <a:lnTo>
                  <a:pt x="42" y="5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89" name="Freeform 302"/>
          <p:cNvSpPr>
            <a:spLocks/>
          </p:cNvSpPr>
          <p:nvPr/>
        </p:nvSpPr>
        <p:spPr bwMode="auto">
          <a:xfrm>
            <a:off x="6954838" y="2417763"/>
            <a:ext cx="4763" cy="12700"/>
          </a:xfrm>
          <a:custGeom>
            <a:avLst/>
            <a:gdLst>
              <a:gd name="T0" fmla="*/ 0 w 18"/>
              <a:gd name="T1" fmla="*/ 29 h 51"/>
              <a:gd name="T2" fmla="*/ 1 w 18"/>
              <a:gd name="T3" fmla="*/ 43 h 51"/>
              <a:gd name="T4" fmla="*/ 4 w 18"/>
              <a:gd name="T5" fmla="*/ 51 h 51"/>
              <a:gd name="T6" fmla="*/ 9 w 18"/>
              <a:gd name="T7" fmla="*/ 51 h 51"/>
              <a:gd name="T8" fmla="*/ 13 w 18"/>
              <a:gd name="T9" fmla="*/ 42 h 51"/>
              <a:gd name="T10" fmla="*/ 18 w 18"/>
              <a:gd name="T11" fmla="*/ 17 h 51"/>
              <a:gd name="T12" fmla="*/ 11 w 18"/>
              <a:gd name="T13" fmla="*/ 0 h 51"/>
              <a:gd name="T14" fmla="*/ 2 w 18"/>
              <a:gd name="T15" fmla="*/ 2 h 51"/>
              <a:gd name="T16" fmla="*/ 0 w 18"/>
              <a:gd name="T17" fmla="*/ 29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" h="51">
                <a:moveTo>
                  <a:pt x="0" y="29"/>
                </a:moveTo>
                <a:lnTo>
                  <a:pt x="1" y="43"/>
                </a:lnTo>
                <a:lnTo>
                  <a:pt x="4" y="51"/>
                </a:lnTo>
                <a:lnTo>
                  <a:pt x="9" y="51"/>
                </a:lnTo>
                <a:lnTo>
                  <a:pt x="13" y="42"/>
                </a:lnTo>
                <a:lnTo>
                  <a:pt x="18" y="17"/>
                </a:lnTo>
                <a:lnTo>
                  <a:pt x="11" y="0"/>
                </a:lnTo>
                <a:lnTo>
                  <a:pt x="2" y="2"/>
                </a:lnTo>
                <a:lnTo>
                  <a:pt x="0" y="2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90" name="Freeform 303"/>
          <p:cNvSpPr>
            <a:spLocks/>
          </p:cNvSpPr>
          <p:nvPr/>
        </p:nvSpPr>
        <p:spPr bwMode="auto">
          <a:xfrm>
            <a:off x="7062788" y="2416175"/>
            <a:ext cx="66675" cy="23813"/>
          </a:xfrm>
          <a:custGeom>
            <a:avLst/>
            <a:gdLst>
              <a:gd name="T0" fmla="*/ 2 w 292"/>
              <a:gd name="T1" fmla="*/ 20 h 102"/>
              <a:gd name="T2" fmla="*/ 0 w 292"/>
              <a:gd name="T3" fmla="*/ 39 h 102"/>
              <a:gd name="T4" fmla="*/ 13 w 292"/>
              <a:gd name="T5" fmla="*/ 56 h 102"/>
              <a:gd name="T6" fmla="*/ 26 w 292"/>
              <a:gd name="T7" fmla="*/ 74 h 102"/>
              <a:gd name="T8" fmla="*/ 22 w 292"/>
              <a:gd name="T9" fmla="*/ 94 h 102"/>
              <a:gd name="T10" fmla="*/ 54 w 292"/>
              <a:gd name="T11" fmla="*/ 102 h 102"/>
              <a:gd name="T12" fmla="*/ 215 w 292"/>
              <a:gd name="T13" fmla="*/ 42 h 102"/>
              <a:gd name="T14" fmla="*/ 279 w 292"/>
              <a:gd name="T15" fmla="*/ 13 h 102"/>
              <a:gd name="T16" fmla="*/ 292 w 292"/>
              <a:gd name="T17" fmla="*/ 2 h 102"/>
              <a:gd name="T18" fmla="*/ 255 w 292"/>
              <a:gd name="T19" fmla="*/ 9 h 102"/>
              <a:gd name="T20" fmla="*/ 177 w 292"/>
              <a:gd name="T21" fmla="*/ 36 h 102"/>
              <a:gd name="T22" fmla="*/ 56 w 292"/>
              <a:gd name="T23" fmla="*/ 58 h 102"/>
              <a:gd name="T24" fmla="*/ 25 w 292"/>
              <a:gd name="T25" fmla="*/ 22 h 102"/>
              <a:gd name="T26" fmla="*/ 31 w 292"/>
              <a:gd name="T27" fmla="*/ 7 h 102"/>
              <a:gd name="T28" fmla="*/ 27 w 292"/>
              <a:gd name="T29" fmla="*/ 0 h 102"/>
              <a:gd name="T30" fmla="*/ 16 w 292"/>
              <a:gd name="T31" fmla="*/ 5 h 102"/>
              <a:gd name="T32" fmla="*/ 2 w 292"/>
              <a:gd name="T33" fmla="*/ 20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92" h="102">
                <a:moveTo>
                  <a:pt x="2" y="20"/>
                </a:moveTo>
                <a:lnTo>
                  <a:pt x="0" y="39"/>
                </a:lnTo>
                <a:lnTo>
                  <a:pt x="13" y="56"/>
                </a:lnTo>
                <a:lnTo>
                  <a:pt x="26" y="74"/>
                </a:lnTo>
                <a:lnTo>
                  <a:pt x="22" y="94"/>
                </a:lnTo>
                <a:lnTo>
                  <a:pt x="54" y="102"/>
                </a:lnTo>
                <a:lnTo>
                  <a:pt x="215" y="42"/>
                </a:lnTo>
                <a:lnTo>
                  <a:pt x="279" y="13"/>
                </a:lnTo>
                <a:lnTo>
                  <a:pt x="292" y="2"/>
                </a:lnTo>
                <a:lnTo>
                  <a:pt x="255" y="9"/>
                </a:lnTo>
                <a:lnTo>
                  <a:pt x="177" y="36"/>
                </a:lnTo>
                <a:lnTo>
                  <a:pt x="56" y="58"/>
                </a:lnTo>
                <a:lnTo>
                  <a:pt x="25" y="22"/>
                </a:lnTo>
                <a:lnTo>
                  <a:pt x="31" y="7"/>
                </a:lnTo>
                <a:lnTo>
                  <a:pt x="27" y="0"/>
                </a:lnTo>
                <a:lnTo>
                  <a:pt x="16" y="5"/>
                </a:lnTo>
                <a:lnTo>
                  <a:pt x="2" y="2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91" name="Freeform 304"/>
          <p:cNvSpPr>
            <a:spLocks/>
          </p:cNvSpPr>
          <p:nvPr/>
        </p:nvSpPr>
        <p:spPr bwMode="auto">
          <a:xfrm>
            <a:off x="6869113" y="2422525"/>
            <a:ext cx="3175" cy="12700"/>
          </a:xfrm>
          <a:custGeom>
            <a:avLst/>
            <a:gdLst>
              <a:gd name="T0" fmla="*/ 0 w 18"/>
              <a:gd name="T1" fmla="*/ 29 h 51"/>
              <a:gd name="T2" fmla="*/ 1 w 18"/>
              <a:gd name="T3" fmla="*/ 44 h 51"/>
              <a:gd name="T4" fmla="*/ 4 w 18"/>
              <a:gd name="T5" fmla="*/ 51 h 51"/>
              <a:gd name="T6" fmla="*/ 9 w 18"/>
              <a:gd name="T7" fmla="*/ 51 h 51"/>
              <a:gd name="T8" fmla="*/ 13 w 18"/>
              <a:gd name="T9" fmla="*/ 42 h 51"/>
              <a:gd name="T10" fmla="*/ 18 w 18"/>
              <a:gd name="T11" fmla="*/ 18 h 51"/>
              <a:gd name="T12" fmla="*/ 11 w 18"/>
              <a:gd name="T13" fmla="*/ 0 h 51"/>
              <a:gd name="T14" fmla="*/ 2 w 18"/>
              <a:gd name="T15" fmla="*/ 2 h 51"/>
              <a:gd name="T16" fmla="*/ 0 w 18"/>
              <a:gd name="T17" fmla="*/ 29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" h="51">
                <a:moveTo>
                  <a:pt x="0" y="29"/>
                </a:moveTo>
                <a:lnTo>
                  <a:pt x="1" y="44"/>
                </a:lnTo>
                <a:lnTo>
                  <a:pt x="4" y="51"/>
                </a:lnTo>
                <a:lnTo>
                  <a:pt x="9" y="51"/>
                </a:lnTo>
                <a:lnTo>
                  <a:pt x="13" y="42"/>
                </a:lnTo>
                <a:lnTo>
                  <a:pt x="18" y="18"/>
                </a:lnTo>
                <a:lnTo>
                  <a:pt x="11" y="0"/>
                </a:lnTo>
                <a:lnTo>
                  <a:pt x="2" y="2"/>
                </a:lnTo>
                <a:lnTo>
                  <a:pt x="0" y="2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92" name="Freeform 305"/>
          <p:cNvSpPr>
            <a:spLocks/>
          </p:cNvSpPr>
          <p:nvPr/>
        </p:nvSpPr>
        <p:spPr bwMode="auto">
          <a:xfrm>
            <a:off x="7412038" y="2420938"/>
            <a:ext cx="17463" cy="11113"/>
          </a:xfrm>
          <a:custGeom>
            <a:avLst/>
            <a:gdLst>
              <a:gd name="T0" fmla="*/ 17 w 79"/>
              <a:gd name="T1" fmla="*/ 23 h 45"/>
              <a:gd name="T2" fmla="*/ 47 w 79"/>
              <a:gd name="T3" fmla="*/ 38 h 45"/>
              <a:gd name="T4" fmla="*/ 73 w 79"/>
              <a:gd name="T5" fmla="*/ 45 h 45"/>
              <a:gd name="T6" fmla="*/ 79 w 79"/>
              <a:gd name="T7" fmla="*/ 38 h 45"/>
              <a:gd name="T8" fmla="*/ 61 w 79"/>
              <a:gd name="T9" fmla="*/ 23 h 45"/>
              <a:gd name="T10" fmla="*/ 32 w 79"/>
              <a:gd name="T11" fmla="*/ 7 h 45"/>
              <a:gd name="T12" fmla="*/ 6 w 79"/>
              <a:gd name="T13" fmla="*/ 0 h 45"/>
              <a:gd name="T14" fmla="*/ 0 w 79"/>
              <a:gd name="T15" fmla="*/ 7 h 45"/>
              <a:gd name="T16" fmla="*/ 17 w 79"/>
              <a:gd name="T17" fmla="*/ 23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9" h="45">
                <a:moveTo>
                  <a:pt x="17" y="23"/>
                </a:moveTo>
                <a:lnTo>
                  <a:pt x="47" y="38"/>
                </a:lnTo>
                <a:lnTo>
                  <a:pt x="73" y="45"/>
                </a:lnTo>
                <a:lnTo>
                  <a:pt x="79" y="38"/>
                </a:lnTo>
                <a:lnTo>
                  <a:pt x="61" y="23"/>
                </a:lnTo>
                <a:lnTo>
                  <a:pt x="32" y="7"/>
                </a:lnTo>
                <a:lnTo>
                  <a:pt x="6" y="0"/>
                </a:lnTo>
                <a:lnTo>
                  <a:pt x="0" y="7"/>
                </a:lnTo>
                <a:lnTo>
                  <a:pt x="17" y="2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93" name="Freeform 306"/>
          <p:cNvSpPr>
            <a:spLocks/>
          </p:cNvSpPr>
          <p:nvPr/>
        </p:nvSpPr>
        <p:spPr bwMode="auto">
          <a:xfrm>
            <a:off x="6165851" y="2427288"/>
            <a:ext cx="25400" cy="9525"/>
          </a:xfrm>
          <a:custGeom>
            <a:avLst/>
            <a:gdLst>
              <a:gd name="T0" fmla="*/ 23 w 115"/>
              <a:gd name="T1" fmla="*/ 20 h 40"/>
              <a:gd name="T2" fmla="*/ 7 w 115"/>
              <a:gd name="T3" fmla="*/ 28 h 40"/>
              <a:gd name="T4" fmla="*/ 0 w 115"/>
              <a:gd name="T5" fmla="*/ 34 h 40"/>
              <a:gd name="T6" fmla="*/ 2 w 115"/>
              <a:gd name="T7" fmla="*/ 39 h 40"/>
              <a:gd name="T8" fmla="*/ 12 w 115"/>
              <a:gd name="T9" fmla="*/ 40 h 40"/>
              <a:gd name="T10" fmla="*/ 49 w 115"/>
              <a:gd name="T11" fmla="*/ 34 h 40"/>
              <a:gd name="T12" fmla="*/ 90 w 115"/>
              <a:gd name="T13" fmla="*/ 20 h 40"/>
              <a:gd name="T14" fmla="*/ 107 w 115"/>
              <a:gd name="T15" fmla="*/ 12 h 40"/>
              <a:gd name="T16" fmla="*/ 115 w 115"/>
              <a:gd name="T17" fmla="*/ 5 h 40"/>
              <a:gd name="T18" fmla="*/ 113 w 115"/>
              <a:gd name="T19" fmla="*/ 1 h 40"/>
              <a:gd name="T20" fmla="*/ 102 w 115"/>
              <a:gd name="T21" fmla="*/ 0 h 40"/>
              <a:gd name="T22" fmla="*/ 65 w 115"/>
              <a:gd name="T23" fmla="*/ 5 h 40"/>
              <a:gd name="T24" fmla="*/ 23 w 115"/>
              <a:gd name="T25" fmla="*/ 2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15" h="40">
                <a:moveTo>
                  <a:pt x="23" y="20"/>
                </a:moveTo>
                <a:lnTo>
                  <a:pt x="7" y="28"/>
                </a:lnTo>
                <a:lnTo>
                  <a:pt x="0" y="34"/>
                </a:lnTo>
                <a:lnTo>
                  <a:pt x="2" y="39"/>
                </a:lnTo>
                <a:lnTo>
                  <a:pt x="12" y="40"/>
                </a:lnTo>
                <a:lnTo>
                  <a:pt x="49" y="34"/>
                </a:lnTo>
                <a:lnTo>
                  <a:pt x="90" y="20"/>
                </a:lnTo>
                <a:lnTo>
                  <a:pt x="107" y="12"/>
                </a:lnTo>
                <a:lnTo>
                  <a:pt x="115" y="5"/>
                </a:lnTo>
                <a:lnTo>
                  <a:pt x="113" y="1"/>
                </a:lnTo>
                <a:lnTo>
                  <a:pt x="102" y="0"/>
                </a:lnTo>
                <a:lnTo>
                  <a:pt x="65" y="5"/>
                </a:lnTo>
                <a:lnTo>
                  <a:pt x="23" y="2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94" name="Freeform 307"/>
          <p:cNvSpPr>
            <a:spLocks/>
          </p:cNvSpPr>
          <p:nvPr/>
        </p:nvSpPr>
        <p:spPr bwMode="auto">
          <a:xfrm>
            <a:off x="6707188" y="2427288"/>
            <a:ext cx="17463" cy="9525"/>
          </a:xfrm>
          <a:custGeom>
            <a:avLst/>
            <a:gdLst>
              <a:gd name="T0" fmla="*/ 17 w 79"/>
              <a:gd name="T1" fmla="*/ 22 h 44"/>
              <a:gd name="T2" fmla="*/ 0 w 79"/>
              <a:gd name="T3" fmla="*/ 38 h 44"/>
              <a:gd name="T4" fmla="*/ 6 w 79"/>
              <a:gd name="T5" fmla="*/ 44 h 44"/>
              <a:gd name="T6" fmla="*/ 32 w 79"/>
              <a:gd name="T7" fmla="*/ 38 h 44"/>
              <a:gd name="T8" fmla="*/ 62 w 79"/>
              <a:gd name="T9" fmla="*/ 22 h 44"/>
              <a:gd name="T10" fmla="*/ 79 w 79"/>
              <a:gd name="T11" fmla="*/ 6 h 44"/>
              <a:gd name="T12" fmla="*/ 73 w 79"/>
              <a:gd name="T13" fmla="*/ 0 h 44"/>
              <a:gd name="T14" fmla="*/ 47 w 79"/>
              <a:gd name="T15" fmla="*/ 6 h 44"/>
              <a:gd name="T16" fmla="*/ 17 w 79"/>
              <a:gd name="T17" fmla="*/ 22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9" h="44">
                <a:moveTo>
                  <a:pt x="17" y="22"/>
                </a:moveTo>
                <a:lnTo>
                  <a:pt x="0" y="38"/>
                </a:lnTo>
                <a:lnTo>
                  <a:pt x="6" y="44"/>
                </a:lnTo>
                <a:lnTo>
                  <a:pt x="32" y="38"/>
                </a:lnTo>
                <a:lnTo>
                  <a:pt x="62" y="22"/>
                </a:lnTo>
                <a:lnTo>
                  <a:pt x="79" y="6"/>
                </a:lnTo>
                <a:lnTo>
                  <a:pt x="73" y="0"/>
                </a:lnTo>
                <a:lnTo>
                  <a:pt x="47" y="6"/>
                </a:lnTo>
                <a:lnTo>
                  <a:pt x="17" y="2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95" name="Freeform 308"/>
          <p:cNvSpPr>
            <a:spLocks/>
          </p:cNvSpPr>
          <p:nvPr/>
        </p:nvSpPr>
        <p:spPr bwMode="auto">
          <a:xfrm>
            <a:off x="7439026" y="2433638"/>
            <a:ext cx="49213" cy="17463"/>
          </a:xfrm>
          <a:custGeom>
            <a:avLst/>
            <a:gdLst>
              <a:gd name="T0" fmla="*/ 41 w 214"/>
              <a:gd name="T1" fmla="*/ 23 h 73"/>
              <a:gd name="T2" fmla="*/ 109 w 214"/>
              <a:gd name="T3" fmla="*/ 48 h 73"/>
              <a:gd name="T4" fmla="*/ 175 w 214"/>
              <a:gd name="T5" fmla="*/ 68 h 73"/>
              <a:gd name="T6" fmla="*/ 207 w 214"/>
              <a:gd name="T7" fmla="*/ 73 h 73"/>
              <a:gd name="T8" fmla="*/ 214 w 214"/>
              <a:gd name="T9" fmla="*/ 72 h 73"/>
              <a:gd name="T10" fmla="*/ 200 w 214"/>
              <a:gd name="T11" fmla="*/ 65 h 73"/>
              <a:gd name="T12" fmla="*/ 162 w 214"/>
              <a:gd name="T13" fmla="*/ 50 h 73"/>
              <a:gd name="T14" fmla="*/ 90 w 214"/>
              <a:gd name="T15" fmla="*/ 23 h 73"/>
              <a:gd name="T16" fmla="*/ 28 w 214"/>
              <a:gd name="T17" fmla="*/ 6 h 73"/>
              <a:gd name="T18" fmla="*/ 5 w 214"/>
              <a:gd name="T19" fmla="*/ 0 h 73"/>
              <a:gd name="T20" fmla="*/ 0 w 214"/>
              <a:gd name="T21" fmla="*/ 1 h 73"/>
              <a:gd name="T22" fmla="*/ 12 w 214"/>
              <a:gd name="T23" fmla="*/ 9 h 73"/>
              <a:gd name="T24" fmla="*/ 41 w 214"/>
              <a:gd name="T25" fmla="*/ 23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14" h="73">
                <a:moveTo>
                  <a:pt x="41" y="23"/>
                </a:moveTo>
                <a:lnTo>
                  <a:pt x="109" y="48"/>
                </a:lnTo>
                <a:lnTo>
                  <a:pt x="175" y="68"/>
                </a:lnTo>
                <a:lnTo>
                  <a:pt x="207" y="73"/>
                </a:lnTo>
                <a:lnTo>
                  <a:pt x="214" y="72"/>
                </a:lnTo>
                <a:lnTo>
                  <a:pt x="200" y="65"/>
                </a:lnTo>
                <a:lnTo>
                  <a:pt x="162" y="50"/>
                </a:lnTo>
                <a:lnTo>
                  <a:pt x="90" y="23"/>
                </a:lnTo>
                <a:lnTo>
                  <a:pt x="28" y="6"/>
                </a:lnTo>
                <a:lnTo>
                  <a:pt x="5" y="0"/>
                </a:lnTo>
                <a:lnTo>
                  <a:pt x="0" y="1"/>
                </a:lnTo>
                <a:lnTo>
                  <a:pt x="12" y="9"/>
                </a:lnTo>
                <a:lnTo>
                  <a:pt x="41" y="2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96" name="Freeform 309"/>
          <p:cNvSpPr>
            <a:spLocks/>
          </p:cNvSpPr>
          <p:nvPr/>
        </p:nvSpPr>
        <p:spPr bwMode="auto">
          <a:xfrm>
            <a:off x="7812088" y="2441575"/>
            <a:ext cx="3175" cy="41275"/>
          </a:xfrm>
          <a:custGeom>
            <a:avLst/>
            <a:gdLst>
              <a:gd name="T0" fmla="*/ 0 w 12"/>
              <a:gd name="T1" fmla="*/ 89 h 177"/>
              <a:gd name="T2" fmla="*/ 1 w 12"/>
              <a:gd name="T3" fmla="*/ 139 h 177"/>
              <a:gd name="T4" fmla="*/ 3 w 12"/>
              <a:gd name="T5" fmla="*/ 171 h 177"/>
              <a:gd name="T6" fmla="*/ 4 w 12"/>
              <a:gd name="T7" fmla="*/ 177 h 177"/>
              <a:gd name="T8" fmla="*/ 5 w 12"/>
              <a:gd name="T9" fmla="*/ 177 h 177"/>
              <a:gd name="T10" fmla="*/ 8 w 12"/>
              <a:gd name="T11" fmla="*/ 173 h 177"/>
              <a:gd name="T12" fmla="*/ 9 w 12"/>
              <a:gd name="T13" fmla="*/ 161 h 177"/>
              <a:gd name="T14" fmla="*/ 12 w 12"/>
              <a:gd name="T15" fmla="*/ 89 h 177"/>
              <a:gd name="T16" fmla="*/ 9 w 12"/>
              <a:gd name="T17" fmla="*/ 15 h 177"/>
              <a:gd name="T18" fmla="*/ 8 w 12"/>
              <a:gd name="T19" fmla="*/ 4 h 177"/>
              <a:gd name="T20" fmla="*/ 5 w 12"/>
              <a:gd name="T21" fmla="*/ 0 h 177"/>
              <a:gd name="T22" fmla="*/ 4 w 12"/>
              <a:gd name="T23" fmla="*/ 1 h 177"/>
              <a:gd name="T24" fmla="*/ 3 w 12"/>
              <a:gd name="T25" fmla="*/ 7 h 177"/>
              <a:gd name="T26" fmla="*/ 1 w 12"/>
              <a:gd name="T27" fmla="*/ 39 h 177"/>
              <a:gd name="T28" fmla="*/ 0 w 12"/>
              <a:gd name="T29" fmla="*/ 89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2" h="177">
                <a:moveTo>
                  <a:pt x="0" y="89"/>
                </a:moveTo>
                <a:lnTo>
                  <a:pt x="1" y="139"/>
                </a:lnTo>
                <a:lnTo>
                  <a:pt x="3" y="171"/>
                </a:lnTo>
                <a:lnTo>
                  <a:pt x="4" y="177"/>
                </a:lnTo>
                <a:lnTo>
                  <a:pt x="5" y="177"/>
                </a:lnTo>
                <a:lnTo>
                  <a:pt x="8" y="173"/>
                </a:lnTo>
                <a:lnTo>
                  <a:pt x="9" y="161"/>
                </a:lnTo>
                <a:lnTo>
                  <a:pt x="12" y="89"/>
                </a:lnTo>
                <a:lnTo>
                  <a:pt x="9" y="15"/>
                </a:lnTo>
                <a:lnTo>
                  <a:pt x="8" y="4"/>
                </a:lnTo>
                <a:lnTo>
                  <a:pt x="5" y="0"/>
                </a:lnTo>
                <a:lnTo>
                  <a:pt x="4" y="1"/>
                </a:lnTo>
                <a:lnTo>
                  <a:pt x="3" y="7"/>
                </a:lnTo>
                <a:lnTo>
                  <a:pt x="1" y="39"/>
                </a:lnTo>
                <a:lnTo>
                  <a:pt x="0" y="8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97" name="Freeform 310"/>
          <p:cNvSpPr>
            <a:spLocks/>
          </p:cNvSpPr>
          <p:nvPr/>
        </p:nvSpPr>
        <p:spPr bwMode="auto">
          <a:xfrm>
            <a:off x="7734301" y="2436813"/>
            <a:ext cx="15875" cy="15875"/>
          </a:xfrm>
          <a:custGeom>
            <a:avLst/>
            <a:gdLst>
              <a:gd name="T0" fmla="*/ 20 w 64"/>
              <a:gd name="T1" fmla="*/ 38 h 67"/>
              <a:gd name="T2" fmla="*/ 4 w 64"/>
              <a:gd name="T3" fmla="*/ 58 h 67"/>
              <a:gd name="T4" fmla="*/ 0 w 64"/>
              <a:gd name="T5" fmla="*/ 67 h 67"/>
              <a:gd name="T6" fmla="*/ 9 w 64"/>
              <a:gd name="T7" fmla="*/ 63 h 67"/>
              <a:gd name="T8" fmla="*/ 29 w 64"/>
              <a:gd name="T9" fmla="*/ 47 h 67"/>
              <a:gd name="T10" fmla="*/ 64 w 64"/>
              <a:gd name="T11" fmla="*/ 13 h 67"/>
              <a:gd name="T12" fmla="*/ 58 w 64"/>
              <a:gd name="T13" fmla="*/ 0 h 67"/>
              <a:gd name="T14" fmla="*/ 43 w 64"/>
              <a:gd name="T15" fmla="*/ 11 h 67"/>
              <a:gd name="T16" fmla="*/ 20 w 64"/>
              <a:gd name="T17" fmla="*/ 38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4" h="67">
                <a:moveTo>
                  <a:pt x="20" y="38"/>
                </a:moveTo>
                <a:lnTo>
                  <a:pt x="4" y="58"/>
                </a:lnTo>
                <a:lnTo>
                  <a:pt x="0" y="67"/>
                </a:lnTo>
                <a:lnTo>
                  <a:pt x="9" y="63"/>
                </a:lnTo>
                <a:lnTo>
                  <a:pt x="29" y="47"/>
                </a:lnTo>
                <a:lnTo>
                  <a:pt x="64" y="13"/>
                </a:lnTo>
                <a:lnTo>
                  <a:pt x="58" y="0"/>
                </a:lnTo>
                <a:lnTo>
                  <a:pt x="43" y="11"/>
                </a:lnTo>
                <a:lnTo>
                  <a:pt x="20" y="3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98" name="Freeform 311"/>
          <p:cNvSpPr>
            <a:spLocks/>
          </p:cNvSpPr>
          <p:nvPr/>
        </p:nvSpPr>
        <p:spPr bwMode="auto">
          <a:xfrm>
            <a:off x="8112126" y="2436813"/>
            <a:ext cx="25400" cy="14288"/>
          </a:xfrm>
          <a:custGeom>
            <a:avLst/>
            <a:gdLst>
              <a:gd name="T0" fmla="*/ 34 w 112"/>
              <a:gd name="T1" fmla="*/ 31 h 62"/>
              <a:gd name="T2" fmla="*/ 81 w 112"/>
              <a:gd name="T3" fmla="*/ 53 h 62"/>
              <a:gd name="T4" fmla="*/ 112 w 112"/>
              <a:gd name="T5" fmla="*/ 62 h 62"/>
              <a:gd name="T6" fmla="*/ 112 w 112"/>
              <a:gd name="T7" fmla="*/ 53 h 62"/>
              <a:gd name="T8" fmla="*/ 78 w 112"/>
              <a:gd name="T9" fmla="*/ 31 h 62"/>
              <a:gd name="T10" fmla="*/ 33 w 112"/>
              <a:gd name="T11" fmla="*/ 8 h 62"/>
              <a:gd name="T12" fmla="*/ 0 w 112"/>
              <a:gd name="T13" fmla="*/ 0 h 62"/>
              <a:gd name="T14" fmla="*/ 1 w 112"/>
              <a:gd name="T15" fmla="*/ 8 h 62"/>
              <a:gd name="T16" fmla="*/ 34 w 112"/>
              <a:gd name="T17" fmla="*/ 31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2" h="62">
                <a:moveTo>
                  <a:pt x="34" y="31"/>
                </a:moveTo>
                <a:lnTo>
                  <a:pt x="81" y="53"/>
                </a:lnTo>
                <a:lnTo>
                  <a:pt x="112" y="62"/>
                </a:lnTo>
                <a:lnTo>
                  <a:pt x="112" y="53"/>
                </a:lnTo>
                <a:lnTo>
                  <a:pt x="78" y="31"/>
                </a:lnTo>
                <a:lnTo>
                  <a:pt x="33" y="8"/>
                </a:lnTo>
                <a:lnTo>
                  <a:pt x="0" y="0"/>
                </a:lnTo>
                <a:lnTo>
                  <a:pt x="1" y="8"/>
                </a:lnTo>
                <a:lnTo>
                  <a:pt x="34" y="3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99" name="Freeform 312"/>
          <p:cNvSpPr>
            <a:spLocks/>
          </p:cNvSpPr>
          <p:nvPr/>
        </p:nvSpPr>
        <p:spPr bwMode="auto">
          <a:xfrm>
            <a:off x="6657976" y="2443163"/>
            <a:ext cx="25400" cy="7938"/>
          </a:xfrm>
          <a:custGeom>
            <a:avLst/>
            <a:gdLst>
              <a:gd name="T0" fmla="*/ 24 w 115"/>
              <a:gd name="T1" fmla="*/ 20 h 40"/>
              <a:gd name="T2" fmla="*/ 7 w 115"/>
              <a:gd name="T3" fmla="*/ 28 h 40"/>
              <a:gd name="T4" fmla="*/ 0 w 115"/>
              <a:gd name="T5" fmla="*/ 35 h 40"/>
              <a:gd name="T6" fmla="*/ 2 w 115"/>
              <a:gd name="T7" fmla="*/ 39 h 40"/>
              <a:gd name="T8" fmla="*/ 12 w 115"/>
              <a:gd name="T9" fmla="*/ 40 h 40"/>
              <a:gd name="T10" fmla="*/ 49 w 115"/>
              <a:gd name="T11" fmla="*/ 35 h 40"/>
              <a:gd name="T12" fmla="*/ 91 w 115"/>
              <a:gd name="T13" fmla="*/ 20 h 40"/>
              <a:gd name="T14" fmla="*/ 107 w 115"/>
              <a:gd name="T15" fmla="*/ 12 h 40"/>
              <a:gd name="T16" fmla="*/ 115 w 115"/>
              <a:gd name="T17" fmla="*/ 5 h 40"/>
              <a:gd name="T18" fmla="*/ 113 w 115"/>
              <a:gd name="T19" fmla="*/ 1 h 40"/>
              <a:gd name="T20" fmla="*/ 102 w 115"/>
              <a:gd name="T21" fmla="*/ 0 h 40"/>
              <a:gd name="T22" fmla="*/ 65 w 115"/>
              <a:gd name="T23" fmla="*/ 5 h 40"/>
              <a:gd name="T24" fmla="*/ 24 w 115"/>
              <a:gd name="T25" fmla="*/ 2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15" h="40">
                <a:moveTo>
                  <a:pt x="24" y="20"/>
                </a:moveTo>
                <a:lnTo>
                  <a:pt x="7" y="28"/>
                </a:lnTo>
                <a:lnTo>
                  <a:pt x="0" y="35"/>
                </a:lnTo>
                <a:lnTo>
                  <a:pt x="2" y="39"/>
                </a:lnTo>
                <a:lnTo>
                  <a:pt x="12" y="40"/>
                </a:lnTo>
                <a:lnTo>
                  <a:pt x="49" y="35"/>
                </a:lnTo>
                <a:lnTo>
                  <a:pt x="91" y="20"/>
                </a:lnTo>
                <a:lnTo>
                  <a:pt x="107" y="12"/>
                </a:lnTo>
                <a:lnTo>
                  <a:pt x="115" y="5"/>
                </a:lnTo>
                <a:lnTo>
                  <a:pt x="113" y="1"/>
                </a:lnTo>
                <a:lnTo>
                  <a:pt x="102" y="0"/>
                </a:lnTo>
                <a:lnTo>
                  <a:pt x="65" y="5"/>
                </a:lnTo>
                <a:lnTo>
                  <a:pt x="24" y="2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100" name="Freeform 313"/>
          <p:cNvSpPr>
            <a:spLocks/>
          </p:cNvSpPr>
          <p:nvPr/>
        </p:nvSpPr>
        <p:spPr bwMode="auto">
          <a:xfrm>
            <a:off x="6804026" y="2449513"/>
            <a:ext cx="3175" cy="15875"/>
          </a:xfrm>
          <a:custGeom>
            <a:avLst/>
            <a:gdLst>
              <a:gd name="T0" fmla="*/ 0 w 14"/>
              <a:gd name="T1" fmla="*/ 35 h 68"/>
              <a:gd name="T2" fmla="*/ 1 w 14"/>
              <a:gd name="T3" fmla="*/ 55 h 68"/>
              <a:gd name="T4" fmla="*/ 3 w 14"/>
              <a:gd name="T5" fmla="*/ 66 h 68"/>
              <a:gd name="T6" fmla="*/ 6 w 14"/>
              <a:gd name="T7" fmla="*/ 68 h 68"/>
              <a:gd name="T8" fmla="*/ 11 w 14"/>
              <a:gd name="T9" fmla="*/ 62 h 68"/>
              <a:gd name="T10" fmla="*/ 14 w 14"/>
              <a:gd name="T11" fmla="*/ 35 h 68"/>
              <a:gd name="T12" fmla="*/ 11 w 14"/>
              <a:gd name="T13" fmla="*/ 6 h 68"/>
              <a:gd name="T14" fmla="*/ 6 w 14"/>
              <a:gd name="T15" fmla="*/ 0 h 68"/>
              <a:gd name="T16" fmla="*/ 3 w 14"/>
              <a:gd name="T17" fmla="*/ 3 h 68"/>
              <a:gd name="T18" fmla="*/ 1 w 14"/>
              <a:gd name="T19" fmla="*/ 15 h 68"/>
              <a:gd name="T20" fmla="*/ 0 w 14"/>
              <a:gd name="T21" fmla="*/ 35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4" h="68">
                <a:moveTo>
                  <a:pt x="0" y="35"/>
                </a:moveTo>
                <a:lnTo>
                  <a:pt x="1" y="55"/>
                </a:lnTo>
                <a:lnTo>
                  <a:pt x="3" y="66"/>
                </a:lnTo>
                <a:lnTo>
                  <a:pt x="6" y="68"/>
                </a:lnTo>
                <a:lnTo>
                  <a:pt x="11" y="62"/>
                </a:lnTo>
                <a:lnTo>
                  <a:pt x="14" y="35"/>
                </a:lnTo>
                <a:lnTo>
                  <a:pt x="11" y="6"/>
                </a:lnTo>
                <a:lnTo>
                  <a:pt x="6" y="0"/>
                </a:lnTo>
                <a:lnTo>
                  <a:pt x="3" y="3"/>
                </a:lnTo>
                <a:lnTo>
                  <a:pt x="1" y="15"/>
                </a:lnTo>
                <a:lnTo>
                  <a:pt x="0" y="3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101" name="Freeform 314"/>
          <p:cNvSpPr>
            <a:spLocks/>
          </p:cNvSpPr>
          <p:nvPr/>
        </p:nvSpPr>
        <p:spPr bwMode="auto">
          <a:xfrm>
            <a:off x="6864351" y="2457450"/>
            <a:ext cx="3175" cy="39688"/>
          </a:xfrm>
          <a:custGeom>
            <a:avLst/>
            <a:gdLst>
              <a:gd name="T0" fmla="*/ 0 w 12"/>
              <a:gd name="T1" fmla="*/ 89 h 177"/>
              <a:gd name="T2" fmla="*/ 1 w 12"/>
              <a:gd name="T3" fmla="*/ 139 h 177"/>
              <a:gd name="T4" fmla="*/ 3 w 12"/>
              <a:gd name="T5" fmla="*/ 171 h 177"/>
              <a:gd name="T6" fmla="*/ 5 w 12"/>
              <a:gd name="T7" fmla="*/ 177 h 177"/>
              <a:gd name="T8" fmla="*/ 6 w 12"/>
              <a:gd name="T9" fmla="*/ 177 h 177"/>
              <a:gd name="T10" fmla="*/ 8 w 12"/>
              <a:gd name="T11" fmla="*/ 173 h 177"/>
              <a:gd name="T12" fmla="*/ 9 w 12"/>
              <a:gd name="T13" fmla="*/ 161 h 177"/>
              <a:gd name="T14" fmla="*/ 12 w 12"/>
              <a:gd name="T15" fmla="*/ 89 h 177"/>
              <a:gd name="T16" fmla="*/ 9 w 12"/>
              <a:gd name="T17" fmla="*/ 15 h 177"/>
              <a:gd name="T18" fmla="*/ 8 w 12"/>
              <a:gd name="T19" fmla="*/ 4 h 177"/>
              <a:gd name="T20" fmla="*/ 6 w 12"/>
              <a:gd name="T21" fmla="*/ 0 h 177"/>
              <a:gd name="T22" fmla="*/ 5 w 12"/>
              <a:gd name="T23" fmla="*/ 1 h 177"/>
              <a:gd name="T24" fmla="*/ 3 w 12"/>
              <a:gd name="T25" fmla="*/ 8 h 177"/>
              <a:gd name="T26" fmla="*/ 1 w 12"/>
              <a:gd name="T27" fmla="*/ 39 h 177"/>
              <a:gd name="T28" fmla="*/ 0 w 12"/>
              <a:gd name="T29" fmla="*/ 89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2" h="177">
                <a:moveTo>
                  <a:pt x="0" y="89"/>
                </a:moveTo>
                <a:lnTo>
                  <a:pt x="1" y="139"/>
                </a:lnTo>
                <a:lnTo>
                  <a:pt x="3" y="171"/>
                </a:lnTo>
                <a:lnTo>
                  <a:pt x="5" y="177"/>
                </a:lnTo>
                <a:lnTo>
                  <a:pt x="6" y="177"/>
                </a:lnTo>
                <a:lnTo>
                  <a:pt x="8" y="173"/>
                </a:lnTo>
                <a:lnTo>
                  <a:pt x="9" y="161"/>
                </a:lnTo>
                <a:lnTo>
                  <a:pt x="12" y="89"/>
                </a:lnTo>
                <a:lnTo>
                  <a:pt x="9" y="15"/>
                </a:lnTo>
                <a:lnTo>
                  <a:pt x="8" y="4"/>
                </a:lnTo>
                <a:lnTo>
                  <a:pt x="6" y="0"/>
                </a:lnTo>
                <a:lnTo>
                  <a:pt x="5" y="1"/>
                </a:lnTo>
                <a:lnTo>
                  <a:pt x="3" y="8"/>
                </a:lnTo>
                <a:lnTo>
                  <a:pt x="1" y="39"/>
                </a:lnTo>
                <a:lnTo>
                  <a:pt x="0" y="8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102" name="Freeform 315"/>
          <p:cNvSpPr>
            <a:spLocks/>
          </p:cNvSpPr>
          <p:nvPr/>
        </p:nvSpPr>
        <p:spPr bwMode="auto">
          <a:xfrm>
            <a:off x="6889751" y="2457450"/>
            <a:ext cx="3175" cy="42863"/>
          </a:xfrm>
          <a:custGeom>
            <a:avLst/>
            <a:gdLst>
              <a:gd name="T0" fmla="*/ 0 w 12"/>
              <a:gd name="T1" fmla="*/ 99 h 191"/>
              <a:gd name="T2" fmla="*/ 1 w 12"/>
              <a:gd name="T3" fmla="*/ 153 h 191"/>
              <a:gd name="T4" fmla="*/ 3 w 12"/>
              <a:gd name="T5" fmla="*/ 184 h 191"/>
              <a:gd name="T6" fmla="*/ 4 w 12"/>
              <a:gd name="T7" fmla="*/ 191 h 191"/>
              <a:gd name="T8" fmla="*/ 5 w 12"/>
              <a:gd name="T9" fmla="*/ 191 h 191"/>
              <a:gd name="T10" fmla="*/ 8 w 12"/>
              <a:gd name="T11" fmla="*/ 184 h 191"/>
              <a:gd name="T12" fmla="*/ 9 w 12"/>
              <a:gd name="T13" fmla="*/ 171 h 191"/>
              <a:gd name="T14" fmla="*/ 12 w 12"/>
              <a:gd name="T15" fmla="*/ 91 h 191"/>
              <a:gd name="T16" fmla="*/ 9 w 12"/>
              <a:gd name="T17" fmla="*/ 14 h 191"/>
              <a:gd name="T18" fmla="*/ 8 w 12"/>
              <a:gd name="T19" fmla="*/ 3 h 191"/>
              <a:gd name="T20" fmla="*/ 5 w 12"/>
              <a:gd name="T21" fmla="*/ 0 h 191"/>
              <a:gd name="T22" fmla="*/ 4 w 12"/>
              <a:gd name="T23" fmla="*/ 2 h 191"/>
              <a:gd name="T24" fmla="*/ 3 w 12"/>
              <a:gd name="T25" fmla="*/ 10 h 191"/>
              <a:gd name="T26" fmla="*/ 1 w 12"/>
              <a:gd name="T27" fmla="*/ 43 h 191"/>
              <a:gd name="T28" fmla="*/ 0 w 12"/>
              <a:gd name="T29" fmla="*/ 99 h 1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2" h="191">
                <a:moveTo>
                  <a:pt x="0" y="99"/>
                </a:moveTo>
                <a:lnTo>
                  <a:pt x="1" y="153"/>
                </a:lnTo>
                <a:lnTo>
                  <a:pt x="3" y="184"/>
                </a:lnTo>
                <a:lnTo>
                  <a:pt x="4" y="191"/>
                </a:lnTo>
                <a:lnTo>
                  <a:pt x="5" y="191"/>
                </a:lnTo>
                <a:lnTo>
                  <a:pt x="8" y="184"/>
                </a:lnTo>
                <a:lnTo>
                  <a:pt x="9" y="171"/>
                </a:lnTo>
                <a:lnTo>
                  <a:pt x="12" y="91"/>
                </a:lnTo>
                <a:lnTo>
                  <a:pt x="9" y="14"/>
                </a:lnTo>
                <a:lnTo>
                  <a:pt x="8" y="3"/>
                </a:lnTo>
                <a:lnTo>
                  <a:pt x="5" y="0"/>
                </a:lnTo>
                <a:lnTo>
                  <a:pt x="4" y="2"/>
                </a:lnTo>
                <a:lnTo>
                  <a:pt x="3" y="10"/>
                </a:lnTo>
                <a:lnTo>
                  <a:pt x="1" y="43"/>
                </a:lnTo>
                <a:lnTo>
                  <a:pt x="0" y="9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103" name="Freeform 316"/>
          <p:cNvSpPr>
            <a:spLocks/>
          </p:cNvSpPr>
          <p:nvPr/>
        </p:nvSpPr>
        <p:spPr bwMode="auto">
          <a:xfrm>
            <a:off x="6950076" y="2451100"/>
            <a:ext cx="3175" cy="17463"/>
          </a:xfrm>
          <a:custGeom>
            <a:avLst/>
            <a:gdLst>
              <a:gd name="T0" fmla="*/ 0 w 14"/>
              <a:gd name="T1" fmla="*/ 40 h 78"/>
              <a:gd name="T2" fmla="*/ 1 w 14"/>
              <a:gd name="T3" fmla="*/ 62 h 78"/>
              <a:gd name="T4" fmla="*/ 3 w 14"/>
              <a:gd name="T5" fmla="*/ 76 h 78"/>
              <a:gd name="T6" fmla="*/ 4 w 14"/>
              <a:gd name="T7" fmla="*/ 78 h 78"/>
              <a:gd name="T8" fmla="*/ 7 w 14"/>
              <a:gd name="T9" fmla="*/ 77 h 78"/>
              <a:gd name="T10" fmla="*/ 9 w 14"/>
              <a:gd name="T11" fmla="*/ 73 h 78"/>
              <a:gd name="T12" fmla="*/ 11 w 14"/>
              <a:gd name="T13" fmla="*/ 67 h 78"/>
              <a:gd name="T14" fmla="*/ 14 w 14"/>
              <a:gd name="T15" fmla="*/ 32 h 78"/>
              <a:gd name="T16" fmla="*/ 11 w 14"/>
              <a:gd name="T17" fmla="*/ 0 h 78"/>
              <a:gd name="T18" fmla="*/ 3 w 14"/>
              <a:gd name="T19" fmla="*/ 1 h 78"/>
              <a:gd name="T20" fmla="*/ 0 w 14"/>
              <a:gd name="T21" fmla="*/ 40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4" h="78">
                <a:moveTo>
                  <a:pt x="0" y="40"/>
                </a:moveTo>
                <a:lnTo>
                  <a:pt x="1" y="62"/>
                </a:lnTo>
                <a:lnTo>
                  <a:pt x="3" y="76"/>
                </a:lnTo>
                <a:lnTo>
                  <a:pt x="4" y="78"/>
                </a:lnTo>
                <a:lnTo>
                  <a:pt x="7" y="77"/>
                </a:lnTo>
                <a:lnTo>
                  <a:pt x="9" y="73"/>
                </a:lnTo>
                <a:lnTo>
                  <a:pt x="11" y="67"/>
                </a:lnTo>
                <a:lnTo>
                  <a:pt x="14" y="32"/>
                </a:lnTo>
                <a:lnTo>
                  <a:pt x="11" y="0"/>
                </a:lnTo>
                <a:lnTo>
                  <a:pt x="3" y="1"/>
                </a:lnTo>
                <a:lnTo>
                  <a:pt x="0" y="4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104" name="Freeform 317"/>
          <p:cNvSpPr>
            <a:spLocks/>
          </p:cNvSpPr>
          <p:nvPr/>
        </p:nvSpPr>
        <p:spPr bwMode="auto">
          <a:xfrm>
            <a:off x="6099176" y="2452688"/>
            <a:ext cx="12700" cy="3175"/>
          </a:xfrm>
          <a:custGeom>
            <a:avLst/>
            <a:gdLst>
              <a:gd name="T0" fmla="*/ 9 w 52"/>
              <a:gd name="T1" fmla="*/ 13 h 17"/>
              <a:gd name="T2" fmla="*/ 34 w 52"/>
              <a:gd name="T3" fmla="*/ 17 h 17"/>
              <a:gd name="T4" fmla="*/ 52 w 52"/>
              <a:gd name="T5" fmla="*/ 11 h 17"/>
              <a:gd name="T6" fmla="*/ 49 w 52"/>
              <a:gd name="T7" fmla="*/ 2 h 17"/>
              <a:gd name="T8" fmla="*/ 23 w 52"/>
              <a:gd name="T9" fmla="*/ 0 h 17"/>
              <a:gd name="T10" fmla="*/ 8 w 52"/>
              <a:gd name="T11" fmla="*/ 1 h 17"/>
              <a:gd name="T12" fmla="*/ 0 w 52"/>
              <a:gd name="T13" fmla="*/ 4 h 17"/>
              <a:gd name="T14" fmla="*/ 0 w 52"/>
              <a:gd name="T15" fmla="*/ 9 h 17"/>
              <a:gd name="T16" fmla="*/ 9 w 52"/>
              <a:gd name="T17" fmla="*/ 13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2" h="17">
                <a:moveTo>
                  <a:pt x="9" y="13"/>
                </a:moveTo>
                <a:lnTo>
                  <a:pt x="34" y="17"/>
                </a:lnTo>
                <a:lnTo>
                  <a:pt x="52" y="11"/>
                </a:lnTo>
                <a:lnTo>
                  <a:pt x="49" y="2"/>
                </a:lnTo>
                <a:lnTo>
                  <a:pt x="23" y="0"/>
                </a:lnTo>
                <a:lnTo>
                  <a:pt x="8" y="1"/>
                </a:lnTo>
                <a:lnTo>
                  <a:pt x="0" y="4"/>
                </a:lnTo>
                <a:lnTo>
                  <a:pt x="0" y="9"/>
                </a:lnTo>
                <a:lnTo>
                  <a:pt x="9" y="1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105" name="Freeform 318"/>
          <p:cNvSpPr>
            <a:spLocks/>
          </p:cNvSpPr>
          <p:nvPr/>
        </p:nvSpPr>
        <p:spPr bwMode="auto">
          <a:xfrm>
            <a:off x="6602413" y="2452688"/>
            <a:ext cx="25400" cy="9525"/>
          </a:xfrm>
          <a:custGeom>
            <a:avLst/>
            <a:gdLst>
              <a:gd name="T0" fmla="*/ 24 w 115"/>
              <a:gd name="T1" fmla="*/ 20 h 40"/>
              <a:gd name="T2" fmla="*/ 65 w 115"/>
              <a:gd name="T3" fmla="*/ 34 h 40"/>
              <a:gd name="T4" fmla="*/ 102 w 115"/>
              <a:gd name="T5" fmla="*/ 40 h 40"/>
              <a:gd name="T6" fmla="*/ 113 w 115"/>
              <a:gd name="T7" fmla="*/ 39 h 40"/>
              <a:gd name="T8" fmla="*/ 115 w 115"/>
              <a:gd name="T9" fmla="*/ 34 h 40"/>
              <a:gd name="T10" fmla="*/ 107 w 115"/>
              <a:gd name="T11" fmla="*/ 28 h 40"/>
              <a:gd name="T12" fmla="*/ 91 w 115"/>
              <a:gd name="T13" fmla="*/ 20 h 40"/>
              <a:gd name="T14" fmla="*/ 49 w 115"/>
              <a:gd name="T15" fmla="*/ 5 h 40"/>
              <a:gd name="T16" fmla="*/ 12 w 115"/>
              <a:gd name="T17" fmla="*/ 0 h 40"/>
              <a:gd name="T18" fmla="*/ 2 w 115"/>
              <a:gd name="T19" fmla="*/ 1 h 40"/>
              <a:gd name="T20" fmla="*/ 0 w 115"/>
              <a:gd name="T21" fmla="*/ 5 h 40"/>
              <a:gd name="T22" fmla="*/ 7 w 115"/>
              <a:gd name="T23" fmla="*/ 12 h 40"/>
              <a:gd name="T24" fmla="*/ 24 w 115"/>
              <a:gd name="T25" fmla="*/ 2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15" h="40">
                <a:moveTo>
                  <a:pt x="24" y="20"/>
                </a:moveTo>
                <a:lnTo>
                  <a:pt x="65" y="34"/>
                </a:lnTo>
                <a:lnTo>
                  <a:pt x="102" y="40"/>
                </a:lnTo>
                <a:lnTo>
                  <a:pt x="113" y="39"/>
                </a:lnTo>
                <a:lnTo>
                  <a:pt x="115" y="34"/>
                </a:lnTo>
                <a:lnTo>
                  <a:pt x="107" y="28"/>
                </a:lnTo>
                <a:lnTo>
                  <a:pt x="91" y="20"/>
                </a:lnTo>
                <a:lnTo>
                  <a:pt x="49" y="5"/>
                </a:lnTo>
                <a:lnTo>
                  <a:pt x="12" y="0"/>
                </a:lnTo>
                <a:lnTo>
                  <a:pt x="2" y="1"/>
                </a:lnTo>
                <a:lnTo>
                  <a:pt x="0" y="5"/>
                </a:lnTo>
                <a:lnTo>
                  <a:pt x="7" y="12"/>
                </a:lnTo>
                <a:lnTo>
                  <a:pt x="24" y="2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106" name="Freeform 319"/>
          <p:cNvSpPr>
            <a:spLocks/>
          </p:cNvSpPr>
          <p:nvPr/>
        </p:nvSpPr>
        <p:spPr bwMode="auto">
          <a:xfrm>
            <a:off x="6637338" y="2452688"/>
            <a:ext cx="11113" cy="3175"/>
          </a:xfrm>
          <a:custGeom>
            <a:avLst/>
            <a:gdLst>
              <a:gd name="T0" fmla="*/ 8 w 51"/>
              <a:gd name="T1" fmla="*/ 13 h 17"/>
              <a:gd name="T2" fmla="*/ 33 w 51"/>
              <a:gd name="T3" fmla="*/ 17 h 17"/>
              <a:gd name="T4" fmla="*/ 51 w 51"/>
              <a:gd name="T5" fmla="*/ 11 h 17"/>
              <a:gd name="T6" fmla="*/ 49 w 51"/>
              <a:gd name="T7" fmla="*/ 2 h 17"/>
              <a:gd name="T8" fmla="*/ 22 w 51"/>
              <a:gd name="T9" fmla="*/ 0 h 17"/>
              <a:gd name="T10" fmla="*/ 7 w 51"/>
              <a:gd name="T11" fmla="*/ 1 h 17"/>
              <a:gd name="T12" fmla="*/ 0 w 51"/>
              <a:gd name="T13" fmla="*/ 4 h 17"/>
              <a:gd name="T14" fmla="*/ 0 w 51"/>
              <a:gd name="T15" fmla="*/ 9 h 17"/>
              <a:gd name="T16" fmla="*/ 8 w 51"/>
              <a:gd name="T17" fmla="*/ 13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1" h="17">
                <a:moveTo>
                  <a:pt x="8" y="13"/>
                </a:moveTo>
                <a:lnTo>
                  <a:pt x="33" y="17"/>
                </a:lnTo>
                <a:lnTo>
                  <a:pt x="51" y="11"/>
                </a:lnTo>
                <a:lnTo>
                  <a:pt x="49" y="2"/>
                </a:lnTo>
                <a:lnTo>
                  <a:pt x="22" y="0"/>
                </a:lnTo>
                <a:lnTo>
                  <a:pt x="7" y="1"/>
                </a:lnTo>
                <a:lnTo>
                  <a:pt x="0" y="4"/>
                </a:lnTo>
                <a:lnTo>
                  <a:pt x="0" y="9"/>
                </a:lnTo>
                <a:lnTo>
                  <a:pt x="8" y="1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107" name="Freeform 320"/>
          <p:cNvSpPr>
            <a:spLocks/>
          </p:cNvSpPr>
          <p:nvPr/>
        </p:nvSpPr>
        <p:spPr bwMode="auto">
          <a:xfrm>
            <a:off x="7499351" y="2452688"/>
            <a:ext cx="11113" cy="3175"/>
          </a:xfrm>
          <a:custGeom>
            <a:avLst/>
            <a:gdLst>
              <a:gd name="T0" fmla="*/ 9 w 52"/>
              <a:gd name="T1" fmla="*/ 13 h 17"/>
              <a:gd name="T2" fmla="*/ 34 w 52"/>
              <a:gd name="T3" fmla="*/ 17 h 17"/>
              <a:gd name="T4" fmla="*/ 52 w 52"/>
              <a:gd name="T5" fmla="*/ 11 h 17"/>
              <a:gd name="T6" fmla="*/ 49 w 52"/>
              <a:gd name="T7" fmla="*/ 2 h 17"/>
              <a:gd name="T8" fmla="*/ 23 w 52"/>
              <a:gd name="T9" fmla="*/ 0 h 17"/>
              <a:gd name="T10" fmla="*/ 8 w 52"/>
              <a:gd name="T11" fmla="*/ 1 h 17"/>
              <a:gd name="T12" fmla="*/ 0 w 52"/>
              <a:gd name="T13" fmla="*/ 4 h 17"/>
              <a:gd name="T14" fmla="*/ 0 w 52"/>
              <a:gd name="T15" fmla="*/ 9 h 17"/>
              <a:gd name="T16" fmla="*/ 9 w 52"/>
              <a:gd name="T17" fmla="*/ 13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2" h="17">
                <a:moveTo>
                  <a:pt x="9" y="13"/>
                </a:moveTo>
                <a:lnTo>
                  <a:pt x="34" y="17"/>
                </a:lnTo>
                <a:lnTo>
                  <a:pt x="52" y="11"/>
                </a:lnTo>
                <a:lnTo>
                  <a:pt x="49" y="2"/>
                </a:lnTo>
                <a:lnTo>
                  <a:pt x="23" y="0"/>
                </a:lnTo>
                <a:lnTo>
                  <a:pt x="8" y="1"/>
                </a:lnTo>
                <a:lnTo>
                  <a:pt x="0" y="4"/>
                </a:lnTo>
                <a:lnTo>
                  <a:pt x="0" y="9"/>
                </a:lnTo>
                <a:lnTo>
                  <a:pt x="9" y="1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108" name="Freeform 321"/>
          <p:cNvSpPr>
            <a:spLocks/>
          </p:cNvSpPr>
          <p:nvPr/>
        </p:nvSpPr>
        <p:spPr bwMode="auto">
          <a:xfrm>
            <a:off x="7583488" y="2452688"/>
            <a:ext cx="31750" cy="14288"/>
          </a:xfrm>
          <a:custGeom>
            <a:avLst/>
            <a:gdLst>
              <a:gd name="T0" fmla="*/ 45 w 145"/>
              <a:gd name="T1" fmla="*/ 29 h 60"/>
              <a:gd name="T2" fmla="*/ 0 w 145"/>
              <a:gd name="T3" fmla="*/ 50 h 60"/>
              <a:gd name="T4" fmla="*/ 0 w 145"/>
              <a:gd name="T5" fmla="*/ 60 h 60"/>
              <a:gd name="T6" fmla="*/ 44 w 145"/>
              <a:gd name="T7" fmla="*/ 51 h 60"/>
              <a:gd name="T8" fmla="*/ 101 w 145"/>
              <a:gd name="T9" fmla="*/ 29 h 60"/>
              <a:gd name="T10" fmla="*/ 143 w 145"/>
              <a:gd name="T11" fmla="*/ 8 h 60"/>
              <a:gd name="T12" fmla="*/ 145 w 145"/>
              <a:gd name="T13" fmla="*/ 0 h 60"/>
              <a:gd name="T14" fmla="*/ 110 w 145"/>
              <a:gd name="T15" fmla="*/ 7 h 60"/>
              <a:gd name="T16" fmla="*/ 45 w 145"/>
              <a:gd name="T17" fmla="*/ 29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45" h="60">
                <a:moveTo>
                  <a:pt x="45" y="29"/>
                </a:moveTo>
                <a:lnTo>
                  <a:pt x="0" y="50"/>
                </a:lnTo>
                <a:lnTo>
                  <a:pt x="0" y="60"/>
                </a:lnTo>
                <a:lnTo>
                  <a:pt x="44" y="51"/>
                </a:lnTo>
                <a:lnTo>
                  <a:pt x="101" y="29"/>
                </a:lnTo>
                <a:lnTo>
                  <a:pt x="143" y="8"/>
                </a:lnTo>
                <a:lnTo>
                  <a:pt x="145" y="0"/>
                </a:lnTo>
                <a:lnTo>
                  <a:pt x="110" y="7"/>
                </a:lnTo>
                <a:lnTo>
                  <a:pt x="45" y="2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109" name="Freeform 322"/>
          <p:cNvSpPr>
            <a:spLocks/>
          </p:cNvSpPr>
          <p:nvPr/>
        </p:nvSpPr>
        <p:spPr bwMode="auto">
          <a:xfrm>
            <a:off x="7519988" y="2457450"/>
            <a:ext cx="14288" cy="4763"/>
          </a:xfrm>
          <a:custGeom>
            <a:avLst/>
            <a:gdLst>
              <a:gd name="T0" fmla="*/ 7 w 68"/>
              <a:gd name="T1" fmla="*/ 11 h 15"/>
              <a:gd name="T2" fmla="*/ 33 w 68"/>
              <a:gd name="T3" fmla="*/ 15 h 15"/>
              <a:gd name="T4" fmla="*/ 63 w 68"/>
              <a:gd name="T5" fmla="*/ 11 h 15"/>
              <a:gd name="T6" fmla="*/ 68 w 68"/>
              <a:gd name="T7" fmla="*/ 7 h 15"/>
              <a:gd name="T8" fmla="*/ 65 w 68"/>
              <a:gd name="T9" fmla="*/ 4 h 15"/>
              <a:gd name="T10" fmla="*/ 54 w 68"/>
              <a:gd name="T11" fmla="*/ 1 h 15"/>
              <a:gd name="T12" fmla="*/ 33 w 68"/>
              <a:gd name="T13" fmla="*/ 0 h 15"/>
              <a:gd name="T14" fmla="*/ 14 w 68"/>
              <a:gd name="T15" fmla="*/ 1 h 15"/>
              <a:gd name="T16" fmla="*/ 2 w 68"/>
              <a:gd name="T17" fmla="*/ 4 h 15"/>
              <a:gd name="T18" fmla="*/ 0 w 68"/>
              <a:gd name="T19" fmla="*/ 7 h 15"/>
              <a:gd name="T20" fmla="*/ 7 w 68"/>
              <a:gd name="T21" fmla="*/ 11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8" h="15">
                <a:moveTo>
                  <a:pt x="7" y="11"/>
                </a:moveTo>
                <a:lnTo>
                  <a:pt x="33" y="15"/>
                </a:lnTo>
                <a:lnTo>
                  <a:pt x="63" y="11"/>
                </a:lnTo>
                <a:lnTo>
                  <a:pt x="68" y="7"/>
                </a:lnTo>
                <a:lnTo>
                  <a:pt x="65" y="4"/>
                </a:lnTo>
                <a:lnTo>
                  <a:pt x="54" y="1"/>
                </a:lnTo>
                <a:lnTo>
                  <a:pt x="33" y="0"/>
                </a:lnTo>
                <a:lnTo>
                  <a:pt x="14" y="1"/>
                </a:lnTo>
                <a:lnTo>
                  <a:pt x="2" y="4"/>
                </a:lnTo>
                <a:lnTo>
                  <a:pt x="0" y="7"/>
                </a:lnTo>
                <a:lnTo>
                  <a:pt x="7" y="1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110" name="Freeform 323"/>
          <p:cNvSpPr>
            <a:spLocks/>
          </p:cNvSpPr>
          <p:nvPr/>
        </p:nvSpPr>
        <p:spPr bwMode="auto">
          <a:xfrm>
            <a:off x="7683501" y="2457450"/>
            <a:ext cx="49213" cy="74613"/>
          </a:xfrm>
          <a:custGeom>
            <a:avLst/>
            <a:gdLst>
              <a:gd name="T0" fmla="*/ 128 w 217"/>
              <a:gd name="T1" fmla="*/ 105 h 328"/>
              <a:gd name="T2" fmla="*/ 33 w 217"/>
              <a:gd name="T3" fmla="*/ 249 h 328"/>
              <a:gd name="T4" fmla="*/ 0 w 217"/>
              <a:gd name="T5" fmla="*/ 328 h 328"/>
              <a:gd name="T6" fmla="*/ 17 w 217"/>
              <a:gd name="T7" fmla="*/ 313 h 328"/>
              <a:gd name="T8" fmla="*/ 56 w 217"/>
              <a:gd name="T9" fmla="*/ 250 h 328"/>
              <a:gd name="T10" fmla="*/ 158 w 217"/>
              <a:gd name="T11" fmla="*/ 94 h 328"/>
              <a:gd name="T12" fmla="*/ 208 w 217"/>
              <a:gd name="T13" fmla="*/ 71 h 328"/>
              <a:gd name="T14" fmla="*/ 213 w 217"/>
              <a:gd name="T15" fmla="*/ 78 h 328"/>
              <a:gd name="T16" fmla="*/ 215 w 217"/>
              <a:gd name="T17" fmla="*/ 77 h 328"/>
              <a:gd name="T18" fmla="*/ 217 w 217"/>
              <a:gd name="T19" fmla="*/ 67 h 328"/>
              <a:gd name="T20" fmla="*/ 217 w 217"/>
              <a:gd name="T21" fmla="*/ 49 h 328"/>
              <a:gd name="T22" fmla="*/ 214 w 217"/>
              <a:gd name="T23" fmla="*/ 14 h 328"/>
              <a:gd name="T24" fmla="*/ 210 w 217"/>
              <a:gd name="T25" fmla="*/ 0 h 328"/>
              <a:gd name="T26" fmla="*/ 185 w 217"/>
              <a:gd name="T27" fmla="*/ 31 h 328"/>
              <a:gd name="T28" fmla="*/ 128 w 217"/>
              <a:gd name="T29" fmla="*/ 105 h 3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17" h="328">
                <a:moveTo>
                  <a:pt x="128" y="105"/>
                </a:moveTo>
                <a:lnTo>
                  <a:pt x="33" y="249"/>
                </a:lnTo>
                <a:lnTo>
                  <a:pt x="0" y="328"/>
                </a:lnTo>
                <a:lnTo>
                  <a:pt x="17" y="313"/>
                </a:lnTo>
                <a:lnTo>
                  <a:pt x="56" y="250"/>
                </a:lnTo>
                <a:lnTo>
                  <a:pt x="158" y="94"/>
                </a:lnTo>
                <a:lnTo>
                  <a:pt x="208" y="71"/>
                </a:lnTo>
                <a:lnTo>
                  <a:pt x="213" y="78"/>
                </a:lnTo>
                <a:lnTo>
                  <a:pt x="215" y="77"/>
                </a:lnTo>
                <a:lnTo>
                  <a:pt x="217" y="67"/>
                </a:lnTo>
                <a:lnTo>
                  <a:pt x="217" y="49"/>
                </a:lnTo>
                <a:lnTo>
                  <a:pt x="214" y="14"/>
                </a:lnTo>
                <a:lnTo>
                  <a:pt x="210" y="0"/>
                </a:lnTo>
                <a:lnTo>
                  <a:pt x="185" y="31"/>
                </a:lnTo>
                <a:lnTo>
                  <a:pt x="128" y="10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111" name="Freeform 324"/>
          <p:cNvSpPr>
            <a:spLocks/>
          </p:cNvSpPr>
          <p:nvPr/>
        </p:nvSpPr>
        <p:spPr bwMode="auto">
          <a:xfrm>
            <a:off x="6064251" y="2462213"/>
            <a:ext cx="11113" cy="4763"/>
          </a:xfrm>
          <a:custGeom>
            <a:avLst/>
            <a:gdLst>
              <a:gd name="T0" fmla="*/ 9 w 51"/>
              <a:gd name="T1" fmla="*/ 14 h 18"/>
              <a:gd name="T2" fmla="*/ 33 w 51"/>
              <a:gd name="T3" fmla="*/ 18 h 18"/>
              <a:gd name="T4" fmla="*/ 51 w 51"/>
              <a:gd name="T5" fmla="*/ 11 h 18"/>
              <a:gd name="T6" fmla="*/ 49 w 51"/>
              <a:gd name="T7" fmla="*/ 3 h 18"/>
              <a:gd name="T8" fmla="*/ 22 w 51"/>
              <a:gd name="T9" fmla="*/ 0 h 18"/>
              <a:gd name="T10" fmla="*/ 8 w 51"/>
              <a:gd name="T11" fmla="*/ 1 h 18"/>
              <a:gd name="T12" fmla="*/ 0 w 51"/>
              <a:gd name="T13" fmla="*/ 5 h 18"/>
              <a:gd name="T14" fmla="*/ 0 w 51"/>
              <a:gd name="T15" fmla="*/ 9 h 18"/>
              <a:gd name="T16" fmla="*/ 9 w 51"/>
              <a:gd name="T17" fmla="*/ 14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1" h="18">
                <a:moveTo>
                  <a:pt x="9" y="14"/>
                </a:moveTo>
                <a:lnTo>
                  <a:pt x="33" y="18"/>
                </a:lnTo>
                <a:lnTo>
                  <a:pt x="51" y="11"/>
                </a:lnTo>
                <a:lnTo>
                  <a:pt x="49" y="3"/>
                </a:lnTo>
                <a:lnTo>
                  <a:pt x="22" y="0"/>
                </a:lnTo>
                <a:lnTo>
                  <a:pt x="8" y="1"/>
                </a:lnTo>
                <a:lnTo>
                  <a:pt x="0" y="5"/>
                </a:lnTo>
                <a:lnTo>
                  <a:pt x="0" y="9"/>
                </a:lnTo>
                <a:lnTo>
                  <a:pt x="9" y="1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112" name="Freeform 325"/>
          <p:cNvSpPr>
            <a:spLocks/>
          </p:cNvSpPr>
          <p:nvPr/>
        </p:nvSpPr>
        <p:spPr bwMode="auto">
          <a:xfrm>
            <a:off x="6591301" y="2463800"/>
            <a:ext cx="15875" cy="3175"/>
          </a:xfrm>
          <a:custGeom>
            <a:avLst/>
            <a:gdLst>
              <a:gd name="T0" fmla="*/ 6 w 68"/>
              <a:gd name="T1" fmla="*/ 11 h 14"/>
              <a:gd name="T2" fmla="*/ 33 w 68"/>
              <a:gd name="T3" fmla="*/ 14 h 14"/>
              <a:gd name="T4" fmla="*/ 62 w 68"/>
              <a:gd name="T5" fmla="*/ 11 h 14"/>
              <a:gd name="T6" fmla="*/ 68 w 68"/>
              <a:gd name="T7" fmla="*/ 6 h 14"/>
              <a:gd name="T8" fmla="*/ 64 w 68"/>
              <a:gd name="T9" fmla="*/ 3 h 14"/>
              <a:gd name="T10" fmla="*/ 53 w 68"/>
              <a:gd name="T11" fmla="*/ 1 h 14"/>
              <a:gd name="T12" fmla="*/ 33 w 68"/>
              <a:gd name="T13" fmla="*/ 0 h 14"/>
              <a:gd name="T14" fmla="*/ 14 w 68"/>
              <a:gd name="T15" fmla="*/ 1 h 14"/>
              <a:gd name="T16" fmla="*/ 2 w 68"/>
              <a:gd name="T17" fmla="*/ 3 h 14"/>
              <a:gd name="T18" fmla="*/ 0 w 68"/>
              <a:gd name="T19" fmla="*/ 6 h 14"/>
              <a:gd name="T20" fmla="*/ 6 w 68"/>
              <a:gd name="T21" fmla="*/ 11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8" h="14">
                <a:moveTo>
                  <a:pt x="6" y="11"/>
                </a:moveTo>
                <a:lnTo>
                  <a:pt x="33" y="14"/>
                </a:lnTo>
                <a:lnTo>
                  <a:pt x="62" y="11"/>
                </a:lnTo>
                <a:lnTo>
                  <a:pt x="68" y="6"/>
                </a:lnTo>
                <a:lnTo>
                  <a:pt x="64" y="3"/>
                </a:lnTo>
                <a:lnTo>
                  <a:pt x="53" y="1"/>
                </a:lnTo>
                <a:lnTo>
                  <a:pt x="33" y="0"/>
                </a:lnTo>
                <a:lnTo>
                  <a:pt x="14" y="1"/>
                </a:lnTo>
                <a:lnTo>
                  <a:pt x="2" y="3"/>
                </a:lnTo>
                <a:lnTo>
                  <a:pt x="0" y="6"/>
                </a:lnTo>
                <a:lnTo>
                  <a:pt x="6" y="1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113" name="Freeform 326"/>
          <p:cNvSpPr>
            <a:spLocks/>
          </p:cNvSpPr>
          <p:nvPr/>
        </p:nvSpPr>
        <p:spPr bwMode="auto">
          <a:xfrm>
            <a:off x="7550151" y="2462213"/>
            <a:ext cx="20638" cy="9525"/>
          </a:xfrm>
          <a:custGeom>
            <a:avLst/>
            <a:gdLst>
              <a:gd name="T0" fmla="*/ 24 w 97"/>
              <a:gd name="T1" fmla="*/ 20 h 41"/>
              <a:gd name="T2" fmla="*/ 65 w 97"/>
              <a:gd name="T3" fmla="*/ 36 h 41"/>
              <a:gd name="T4" fmla="*/ 90 w 97"/>
              <a:gd name="T5" fmla="*/ 41 h 41"/>
              <a:gd name="T6" fmla="*/ 96 w 97"/>
              <a:gd name="T7" fmla="*/ 39 h 41"/>
              <a:gd name="T8" fmla="*/ 97 w 97"/>
              <a:gd name="T9" fmla="*/ 36 h 41"/>
              <a:gd name="T10" fmla="*/ 93 w 97"/>
              <a:gd name="T11" fmla="*/ 29 h 41"/>
              <a:gd name="T12" fmla="*/ 80 w 97"/>
              <a:gd name="T13" fmla="*/ 20 h 41"/>
              <a:gd name="T14" fmla="*/ 47 w 97"/>
              <a:gd name="T15" fmla="*/ 6 h 41"/>
              <a:gd name="T16" fmla="*/ 13 w 97"/>
              <a:gd name="T17" fmla="*/ 0 h 41"/>
              <a:gd name="T18" fmla="*/ 2 w 97"/>
              <a:gd name="T19" fmla="*/ 1 h 41"/>
              <a:gd name="T20" fmla="*/ 0 w 97"/>
              <a:gd name="T21" fmla="*/ 6 h 41"/>
              <a:gd name="T22" fmla="*/ 8 w 97"/>
              <a:gd name="T23" fmla="*/ 11 h 41"/>
              <a:gd name="T24" fmla="*/ 24 w 97"/>
              <a:gd name="T25" fmla="*/ 20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97" h="41">
                <a:moveTo>
                  <a:pt x="24" y="20"/>
                </a:moveTo>
                <a:lnTo>
                  <a:pt x="65" y="36"/>
                </a:lnTo>
                <a:lnTo>
                  <a:pt x="90" y="41"/>
                </a:lnTo>
                <a:lnTo>
                  <a:pt x="96" y="39"/>
                </a:lnTo>
                <a:lnTo>
                  <a:pt x="97" y="36"/>
                </a:lnTo>
                <a:lnTo>
                  <a:pt x="93" y="29"/>
                </a:lnTo>
                <a:lnTo>
                  <a:pt x="80" y="20"/>
                </a:lnTo>
                <a:lnTo>
                  <a:pt x="47" y="6"/>
                </a:lnTo>
                <a:lnTo>
                  <a:pt x="13" y="0"/>
                </a:lnTo>
                <a:lnTo>
                  <a:pt x="2" y="1"/>
                </a:lnTo>
                <a:lnTo>
                  <a:pt x="0" y="6"/>
                </a:lnTo>
                <a:lnTo>
                  <a:pt x="8" y="11"/>
                </a:lnTo>
                <a:lnTo>
                  <a:pt x="24" y="2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114" name="Freeform 327"/>
          <p:cNvSpPr>
            <a:spLocks/>
          </p:cNvSpPr>
          <p:nvPr/>
        </p:nvSpPr>
        <p:spPr bwMode="auto">
          <a:xfrm>
            <a:off x="8177213" y="2462213"/>
            <a:ext cx="12700" cy="4763"/>
          </a:xfrm>
          <a:custGeom>
            <a:avLst/>
            <a:gdLst>
              <a:gd name="T0" fmla="*/ 9 w 52"/>
              <a:gd name="T1" fmla="*/ 14 h 18"/>
              <a:gd name="T2" fmla="*/ 34 w 52"/>
              <a:gd name="T3" fmla="*/ 18 h 18"/>
              <a:gd name="T4" fmla="*/ 52 w 52"/>
              <a:gd name="T5" fmla="*/ 11 h 18"/>
              <a:gd name="T6" fmla="*/ 50 w 52"/>
              <a:gd name="T7" fmla="*/ 3 h 18"/>
              <a:gd name="T8" fmla="*/ 23 w 52"/>
              <a:gd name="T9" fmla="*/ 0 h 18"/>
              <a:gd name="T10" fmla="*/ 8 w 52"/>
              <a:gd name="T11" fmla="*/ 1 h 18"/>
              <a:gd name="T12" fmla="*/ 0 w 52"/>
              <a:gd name="T13" fmla="*/ 5 h 18"/>
              <a:gd name="T14" fmla="*/ 0 w 52"/>
              <a:gd name="T15" fmla="*/ 9 h 18"/>
              <a:gd name="T16" fmla="*/ 9 w 52"/>
              <a:gd name="T17" fmla="*/ 14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2" h="18">
                <a:moveTo>
                  <a:pt x="9" y="14"/>
                </a:moveTo>
                <a:lnTo>
                  <a:pt x="34" y="18"/>
                </a:lnTo>
                <a:lnTo>
                  <a:pt x="52" y="11"/>
                </a:lnTo>
                <a:lnTo>
                  <a:pt x="50" y="3"/>
                </a:lnTo>
                <a:lnTo>
                  <a:pt x="23" y="0"/>
                </a:lnTo>
                <a:lnTo>
                  <a:pt x="8" y="1"/>
                </a:lnTo>
                <a:lnTo>
                  <a:pt x="0" y="5"/>
                </a:lnTo>
                <a:lnTo>
                  <a:pt x="0" y="9"/>
                </a:lnTo>
                <a:lnTo>
                  <a:pt x="9" y="1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115" name="Freeform 328"/>
          <p:cNvSpPr>
            <a:spLocks/>
          </p:cNvSpPr>
          <p:nvPr/>
        </p:nvSpPr>
        <p:spPr bwMode="auto">
          <a:xfrm>
            <a:off x="6043613" y="2468563"/>
            <a:ext cx="12700" cy="3175"/>
          </a:xfrm>
          <a:custGeom>
            <a:avLst/>
            <a:gdLst>
              <a:gd name="T0" fmla="*/ 9 w 52"/>
              <a:gd name="T1" fmla="*/ 13 h 18"/>
              <a:gd name="T2" fmla="*/ 34 w 52"/>
              <a:gd name="T3" fmla="*/ 18 h 18"/>
              <a:gd name="T4" fmla="*/ 52 w 52"/>
              <a:gd name="T5" fmla="*/ 11 h 18"/>
              <a:gd name="T6" fmla="*/ 50 w 52"/>
              <a:gd name="T7" fmla="*/ 2 h 18"/>
              <a:gd name="T8" fmla="*/ 23 w 52"/>
              <a:gd name="T9" fmla="*/ 0 h 18"/>
              <a:gd name="T10" fmla="*/ 8 w 52"/>
              <a:gd name="T11" fmla="*/ 1 h 18"/>
              <a:gd name="T12" fmla="*/ 0 w 52"/>
              <a:gd name="T13" fmla="*/ 4 h 18"/>
              <a:gd name="T14" fmla="*/ 0 w 52"/>
              <a:gd name="T15" fmla="*/ 9 h 18"/>
              <a:gd name="T16" fmla="*/ 9 w 52"/>
              <a:gd name="T17" fmla="*/ 13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2" h="18">
                <a:moveTo>
                  <a:pt x="9" y="13"/>
                </a:moveTo>
                <a:lnTo>
                  <a:pt x="34" y="18"/>
                </a:lnTo>
                <a:lnTo>
                  <a:pt x="52" y="11"/>
                </a:lnTo>
                <a:lnTo>
                  <a:pt x="50" y="2"/>
                </a:lnTo>
                <a:lnTo>
                  <a:pt x="23" y="0"/>
                </a:lnTo>
                <a:lnTo>
                  <a:pt x="8" y="1"/>
                </a:lnTo>
                <a:lnTo>
                  <a:pt x="0" y="4"/>
                </a:lnTo>
                <a:lnTo>
                  <a:pt x="0" y="9"/>
                </a:lnTo>
                <a:lnTo>
                  <a:pt x="9" y="1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116" name="Freeform 329"/>
          <p:cNvSpPr>
            <a:spLocks/>
          </p:cNvSpPr>
          <p:nvPr/>
        </p:nvSpPr>
        <p:spPr bwMode="auto">
          <a:xfrm>
            <a:off x="6570663" y="2468563"/>
            <a:ext cx="12700" cy="3175"/>
          </a:xfrm>
          <a:custGeom>
            <a:avLst/>
            <a:gdLst>
              <a:gd name="T0" fmla="*/ 9 w 51"/>
              <a:gd name="T1" fmla="*/ 13 h 18"/>
              <a:gd name="T2" fmla="*/ 33 w 51"/>
              <a:gd name="T3" fmla="*/ 18 h 18"/>
              <a:gd name="T4" fmla="*/ 51 w 51"/>
              <a:gd name="T5" fmla="*/ 11 h 18"/>
              <a:gd name="T6" fmla="*/ 49 w 51"/>
              <a:gd name="T7" fmla="*/ 2 h 18"/>
              <a:gd name="T8" fmla="*/ 22 w 51"/>
              <a:gd name="T9" fmla="*/ 0 h 18"/>
              <a:gd name="T10" fmla="*/ 8 w 51"/>
              <a:gd name="T11" fmla="*/ 1 h 18"/>
              <a:gd name="T12" fmla="*/ 0 w 51"/>
              <a:gd name="T13" fmla="*/ 4 h 18"/>
              <a:gd name="T14" fmla="*/ 0 w 51"/>
              <a:gd name="T15" fmla="*/ 9 h 18"/>
              <a:gd name="T16" fmla="*/ 9 w 51"/>
              <a:gd name="T17" fmla="*/ 13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1" h="18">
                <a:moveTo>
                  <a:pt x="9" y="13"/>
                </a:moveTo>
                <a:lnTo>
                  <a:pt x="33" y="18"/>
                </a:lnTo>
                <a:lnTo>
                  <a:pt x="51" y="11"/>
                </a:lnTo>
                <a:lnTo>
                  <a:pt x="49" y="2"/>
                </a:lnTo>
                <a:lnTo>
                  <a:pt x="22" y="0"/>
                </a:lnTo>
                <a:lnTo>
                  <a:pt x="8" y="1"/>
                </a:lnTo>
                <a:lnTo>
                  <a:pt x="0" y="4"/>
                </a:lnTo>
                <a:lnTo>
                  <a:pt x="0" y="9"/>
                </a:lnTo>
                <a:lnTo>
                  <a:pt x="9" y="1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117" name="Freeform 330"/>
          <p:cNvSpPr>
            <a:spLocks/>
          </p:cNvSpPr>
          <p:nvPr/>
        </p:nvSpPr>
        <p:spPr bwMode="auto">
          <a:xfrm>
            <a:off x="7594601" y="2468563"/>
            <a:ext cx="26988" cy="63500"/>
          </a:xfrm>
          <a:custGeom>
            <a:avLst/>
            <a:gdLst>
              <a:gd name="T0" fmla="*/ 106 w 119"/>
              <a:gd name="T1" fmla="*/ 20 h 277"/>
              <a:gd name="T2" fmla="*/ 86 w 119"/>
              <a:gd name="T3" fmla="*/ 84 h 277"/>
              <a:gd name="T4" fmla="*/ 39 w 119"/>
              <a:gd name="T5" fmla="*/ 186 h 277"/>
              <a:gd name="T6" fmla="*/ 13 w 119"/>
              <a:gd name="T7" fmla="*/ 238 h 277"/>
              <a:gd name="T8" fmla="*/ 1 w 119"/>
              <a:gd name="T9" fmla="*/ 270 h 277"/>
              <a:gd name="T10" fmla="*/ 0 w 119"/>
              <a:gd name="T11" fmla="*/ 276 h 277"/>
              <a:gd name="T12" fmla="*/ 2 w 119"/>
              <a:gd name="T13" fmla="*/ 277 h 277"/>
              <a:gd name="T14" fmla="*/ 7 w 119"/>
              <a:gd name="T15" fmla="*/ 272 h 277"/>
              <a:gd name="T16" fmla="*/ 16 w 119"/>
              <a:gd name="T17" fmla="*/ 262 h 277"/>
              <a:gd name="T18" fmla="*/ 96 w 119"/>
              <a:gd name="T19" fmla="*/ 113 h 277"/>
              <a:gd name="T20" fmla="*/ 119 w 119"/>
              <a:gd name="T21" fmla="*/ 0 h 277"/>
              <a:gd name="T22" fmla="*/ 110 w 119"/>
              <a:gd name="T23" fmla="*/ 1 h 277"/>
              <a:gd name="T24" fmla="*/ 106 w 119"/>
              <a:gd name="T25" fmla="*/ 20 h 2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19" h="277">
                <a:moveTo>
                  <a:pt x="106" y="20"/>
                </a:moveTo>
                <a:lnTo>
                  <a:pt x="86" y="84"/>
                </a:lnTo>
                <a:lnTo>
                  <a:pt x="39" y="186"/>
                </a:lnTo>
                <a:lnTo>
                  <a:pt x="13" y="238"/>
                </a:lnTo>
                <a:lnTo>
                  <a:pt x="1" y="270"/>
                </a:lnTo>
                <a:lnTo>
                  <a:pt x="0" y="276"/>
                </a:lnTo>
                <a:lnTo>
                  <a:pt x="2" y="277"/>
                </a:lnTo>
                <a:lnTo>
                  <a:pt x="7" y="272"/>
                </a:lnTo>
                <a:lnTo>
                  <a:pt x="16" y="262"/>
                </a:lnTo>
                <a:lnTo>
                  <a:pt x="96" y="113"/>
                </a:lnTo>
                <a:lnTo>
                  <a:pt x="119" y="0"/>
                </a:lnTo>
                <a:lnTo>
                  <a:pt x="110" y="1"/>
                </a:lnTo>
                <a:lnTo>
                  <a:pt x="106" y="2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118" name="Freeform 331"/>
          <p:cNvSpPr>
            <a:spLocks/>
          </p:cNvSpPr>
          <p:nvPr/>
        </p:nvSpPr>
        <p:spPr bwMode="auto">
          <a:xfrm>
            <a:off x="8205788" y="2468563"/>
            <a:ext cx="36513" cy="3175"/>
          </a:xfrm>
          <a:custGeom>
            <a:avLst/>
            <a:gdLst>
              <a:gd name="T0" fmla="*/ 17 w 155"/>
              <a:gd name="T1" fmla="*/ 9 h 12"/>
              <a:gd name="T2" fmla="*/ 87 w 155"/>
              <a:gd name="T3" fmla="*/ 12 h 12"/>
              <a:gd name="T4" fmla="*/ 152 w 155"/>
              <a:gd name="T5" fmla="*/ 9 h 12"/>
              <a:gd name="T6" fmla="*/ 155 w 155"/>
              <a:gd name="T7" fmla="*/ 3 h 12"/>
              <a:gd name="T8" fmla="*/ 78 w 155"/>
              <a:gd name="T9" fmla="*/ 0 h 12"/>
              <a:gd name="T10" fmla="*/ 32 w 155"/>
              <a:gd name="T11" fmla="*/ 1 h 12"/>
              <a:gd name="T12" fmla="*/ 5 w 155"/>
              <a:gd name="T13" fmla="*/ 3 h 12"/>
              <a:gd name="T14" fmla="*/ 0 w 155"/>
              <a:gd name="T15" fmla="*/ 5 h 12"/>
              <a:gd name="T16" fmla="*/ 0 w 155"/>
              <a:gd name="T17" fmla="*/ 6 h 12"/>
              <a:gd name="T18" fmla="*/ 5 w 155"/>
              <a:gd name="T19" fmla="*/ 8 h 12"/>
              <a:gd name="T20" fmla="*/ 17 w 155"/>
              <a:gd name="T21" fmla="*/ 9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55" h="12">
                <a:moveTo>
                  <a:pt x="17" y="9"/>
                </a:moveTo>
                <a:lnTo>
                  <a:pt x="87" y="12"/>
                </a:lnTo>
                <a:lnTo>
                  <a:pt x="152" y="9"/>
                </a:lnTo>
                <a:lnTo>
                  <a:pt x="155" y="3"/>
                </a:lnTo>
                <a:lnTo>
                  <a:pt x="78" y="0"/>
                </a:lnTo>
                <a:lnTo>
                  <a:pt x="32" y="1"/>
                </a:lnTo>
                <a:lnTo>
                  <a:pt x="5" y="3"/>
                </a:lnTo>
                <a:lnTo>
                  <a:pt x="0" y="5"/>
                </a:lnTo>
                <a:lnTo>
                  <a:pt x="0" y="6"/>
                </a:lnTo>
                <a:lnTo>
                  <a:pt x="5" y="8"/>
                </a:lnTo>
                <a:lnTo>
                  <a:pt x="17" y="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119" name="Freeform 332"/>
          <p:cNvSpPr>
            <a:spLocks/>
          </p:cNvSpPr>
          <p:nvPr/>
        </p:nvSpPr>
        <p:spPr bwMode="auto">
          <a:xfrm>
            <a:off x="6019801" y="2473325"/>
            <a:ext cx="14288" cy="3175"/>
          </a:xfrm>
          <a:custGeom>
            <a:avLst/>
            <a:gdLst>
              <a:gd name="T0" fmla="*/ 7 w 68"/>
              <a:gd name="T1" fmla="*/ 11 h 15"/>
              <a:gd name="T2" fmla="*/ 33 w 68"/>
              <a:gd name="T3" fmla="*/ 15 h 15"/>
              <a:gd name="T4" fmla="*/ 62 w 68"/>
              <a:gd name="T5" fmla="*/ 11 h 15"/>
              <a:gd name="T6" fmla="*/ 68 w 68"/>
              <a:gd name="T7" fmla="*/ 7 h 15"/>
              <a:gd name="T8" fmla="*/ 65 w 68"/>
              <a:gd name="T9" fmla="*/ 4 h 15"/>
              <a:gd name="T10" fmla="*/ 53 w 68"/>
              <a:gd name="T11" fmla="*/ 1 h 15"/>
              <a:gd name="T12" fmla="*/ 33 w 68"/>
              <a:gd name="T13" fmla="*/ 0 h 15"/>
              <a:gd name="T14" fmla="*/ 14 w 68"/>
              <a:gd name="T15" fmla="*/ 1 h 15"/>
              <a:gd name="T16" fmla="*/ 2 w 68"/>
              <a:gd name="T17" fmla="*/ 4 h 15"/>
              <a:gd name="T18" fmla="*/ 0 w 68"/>
              <a:gd name="T19" fmla="*/ 7 h 15"/>
              <a:gd name="T20" fmla="*/ 7 w 68"/>
              <a:gd name="T21" fmla="*/ 11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8" h="15">
                <a:moveTo>
                  <a:pt x="7" y="11"/>
                </a:moveTo>
                <a:lnTo>
                  <a:pt x="33" y="15"/>
                </a:lnTo>
                <a:lnTo>
                  <a:pt x="62" y="11"/>
                </a:lnTo>
                <a:lnTo>
                  <a:pt x="68" y="7"/>
                </a:lnTo>
                <a:lnTo>
                  <a:pt x="65" y="4"/>
                </a:lnTo>
                <a:lnTo>
                  <a:pt x="53" y="1"/>
                </a:lnTo>
                <a:lnTo>
                  <a:pt x="33" y="0"/>
                </a:lnTo>
                <a:lnTo>
                  <a:pt x="14" y="1"/>
                </a:lnTo>
                <a:lnTo>
                  <a:pt x="2" y="4"/>
                </a:lnTo>
                <a:lnTo>
                  <a:pt x="0" y="7"/>
                </a:lnTo>
                <a:lnTo>
                  <a:pt x="7" y="1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120" name="Freeform 333"/>
          <p:cNvSpPr>
            <a:spLocks/>
          </p:cNvSpPr>
          <p:nvPr/>
        </p:nvSpPr>
        <p:spPr bwMode="auto">
          <a:xfrm>
            <a:off x="6551613" y="2473325"/>
            <a:ext cx="11113" cy="3175"/>
          </a:xfrm>
          <a:custGeom>
            <a:avLst/>
            <a:gdLst>
              <a:gd name="T0" fmla="*/ 8 w 51"/>
              <a:gd name="T1" fmla="*/ 13 h 18"/>
              <a:gd name="T2" fmla="*/ 33 w 51"/>
              <a:gd name="T3" fmla="*/ 18 h 18"/>
              <a:gd name="T4" fmla="*/ 51 w 51"/>
              <a:gd name="T5" fmla="*/ 11 h 18"/>
              <a:gd name="T6" fmla="*/ 49 w 51"/>
              <a:gd name="T7" fmla="*/ 2 h 18"/>
              <a:gd name="T8" fmla="*/ 22 w 51"/>
              <a:gd name="T9" fmla="*/ 0 h 18"/>
              <a:gd name="T10" fmla="*/ 7 w 51"/>
              <a:gd name="T11" fmla="*/ 1 h 18"/>
              <a:gd name="T12" fmla="*/ 0 w 51"/>
              <a:gd name="T13" fmla="*/ 4 h 18"/>
              <a:gd name="T14" fmla="*/ 0 w 51"/>
              <a:gd name="T15" fmla="*/ 9 h 18"/>
              <a:gd name="T16" fmla="*/ 8 w 51"/>
              <a:gd name="T17" fmla="*/ 13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1" h="18">
                <a:moveTo>
                  <a:pt x="8" y="13"/>
                </a:moveTo>
                <a:lnTo>
                  <a:pt x="33" y="18"/>
                </a:lnTo>
                <a:lnTo>
                  <a:pt x="51" y="11"/>
                </a:lnTo>
                <a:lnTo>
                  <a:pt x="49" y="2"/>
                </a:lnTo>
                <a:lnTo>
                  <a:pt x="22" y="0"/>
                </a:lnTo>
                <a:lnTo>
                  <a:pt x="7" y="1"/>
                </a:lnTo>
                <a:lnTo>
                  <a:pt x="0" y="4"/>
                </a:lnTo>
                <a:lnTo>
                  <a:pt x="0" y="9"/>
                </a:lnTo>
                <a:lnTo>
                  <a:pt x="8" y="1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121" name="Freeform 334"/>
          <p:cNvSpPr>
            <a:spLocks/>
          </p:cNvSpPr>
          <p:nvPr/>
        </p:nvSpPr>
        <p:spPr bwMode="auto">
          <a:xfrm>
            <a:off x="7539038" y="2473325"/>
            <a:ext cx="12700" cy="3175"/>
          </a:xfrm>
          <a:custGeom>
            <a:avLst/>
            <a:gdLst>
              <a:gd name="T0" fmla="*/ 9 w 52"/>
              <a:gd name="T1" fmla="*/ 13 h 18"/>
              <a:gd name="T2" fmla="*/ 34 w 52"/>
              <a:gd name="T3" fmla="*/ 18 h 18"/>
              <a:gd name="T4" fmla="*/ 52 w 52"/>
              <a:gd name="T5" fmla="*/ 11 h 18"/>
              <a:gd name="T6" fmla="*/ 49 w 52"/>
              <a:gd name="T7" fmla="*/ 2 h 18"/>
              <a:gd name="T8" fmla="*/ 22 w 52"/>
              <a:gd name="T9" fmla="*/ 0 h 18"/>
              <a:gd name="T10" fmla="*/ 8 w 52"/>
              <a:gd name="T11" fmla="*/ 1 h 18"/>
              <a:gd name="T12" fmla="*/ 0 w 52"/>
              <a:gd name="T13" fmla="*/ 4 h 18"/>
              <a:gd name="T14" fmla="*/ 0 w 52"/>
              <a:gd name="T15" fmla="*/ 9 h 18"/>
              <a:gd name="T16" fmla="*/ 9 w 52"/>
              <a:gd name="T17" fmla="*/ 13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2" h="18">
                <a:moveTo>
                  <a:pt x="9" y="13"/>
                </a:moveTo>
                <a:lnTo>
                  <a:pt x="34" y="18"/>
                </a:lnTo>
                <a:lnTo>
                  <a:pt x="52" y="11"/>
                </a:lnTo>
                <a:lnTo>
                  <a:pt x="49" y="2"/>
                </a:lnTo>
                <a:lnTo>
                  <a:pt x="22" y="0"/>
                </a:lnTo>
                <a:lnTo>
                  <a:pt x="8" y="1"/>
                </a:lnTo>
                <a:lnTo>
                  <a:pt x="0" y="4"/>
                </a:lnTo>
                <a:lnTo>
                  <a:pt x="0" y="9"/>
                </a:lnTo>
                <a:lnTo>
                  <a:pt x="9" y="1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122" name="Freeform 335"/>
          <p:cNvSpPr>
            <a:spLocks/>
          </p:cNvSpPr>
          <p:nvPr/>
        </p:nvSpPr>
        <p:spPr bwMode="auto">
          <a:xfrm>
            <a:off x="6797676" y="2479675"/>
            <a:ext cx="3175" cy="15875"/>
          </a:xfrm>
          <a:custGeom>
            <a:avLst/>
            <a:gdLst>
              <a:gd name="T0" fmla="*/ 0 w 15"/>
              <a:gd name="T1" fmla="*/ 35 h 68"/>
              <a:gd name="T2" fmla="*/ 1 w 15"/>
              <a:gd name="T3" fmla="*/ 55 h 68"/>
              <a:gd name="T4" fmla="*/ 4 w 15"/>
              <a:gd name="T5" fmla="*/ 66 h 68"/>
              <a:gd name="T6" fmla="*/ 7 w 15"/>
              <a:gd name="T7" fmla="*/ 68 h 68"/>
              <a:gd name="T8" fmla="*/ 11 w 15"/>
              <a:gd name="T9" fmla="*/ 62 h 68"/>
              <a:gd name="T10" fmla="*/ 15 w 15"/>
              <a:gd name="T11" fmla="*/ 35 h 68"/>
              <a:gd name="T12" fmla="*/ 11 w 15"/>
              <a:gd name="T13" fmla="*/ 6 h 68"/>
              <a:gd name="T14" fmla="*/ 7 w 15"/>
              <a:gd name="T15" fmla="*/ 0 h 68"/>
              <a:gd name="T16" fmla="*/ 4 w 15"/>
              <a:gd name="T17" fmla="*/ 4 h 68"/>
              <a:gd name="T18" fmla="*/ 1 w 15"/>
              <a:gd name="T19" fmla="*/ 15 h 68"/>
              <a:gd name="T20" fmla="*/ 0 w 15"/>
              <a:gd name="T21" fmla="*/ 35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5" h="68">
                <a:moveTo>
                  <a:pt x="0" y="35"/>
                </a:moveTo>
                <a:lnTo>
                  <a:pt x="1" y="55"/>
                </a:lnTo>
                <a:lnTo>
                  <a:pt x="4" y="66"/>
                </a:lnTo>
                <a:lnTo>
                  <a:pt x="7" y="68"/>
                </a:lnTo>
                <a:lnTo>
                  <a:pt x="11" y="62"/>
                </a:lnTo>
                <a:lnTo>
                  <a:pt x="15" y="35"/>
                </a:lnTo>
                <a:lnTo>
                  <a:pt x="11" y="6"/>
                </a:lnTo>
                <a:lnTo>
                  <a:pt x="7" y="0"/>
                </a:lnTo>
                <a:lnTo>
                  <a:pt x="4" y="4"/>
                </a:lnTo>
                <a:lnTo>
                  <a:pt x="1" y="15"/>
                </a:lnTo>
                <a:lnTo>
                  <a:pt x="0" y="3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123" name="Freeform 336"/>
          <p:cNvSpPr>
            <a:spLocks/>
          </p:cNvSpPr>
          <p:nvPr/>
        </p:nvSpPr>
        <p:spPr bwMode="auto">
          <a:xfrm>
            <a:off x="7515226" y="2478088"/>
            <a:ext cx="14288" cy="3175"/>
          </a:xfrm>
          <a:custGeom>
            <a:avLst/>
            <a:gdLst>
              <a:gd name="T0" fmla="*/ 6 w 68"/>
              <a:gd name="T1" fmla="*/ 11 h 14"/>
              <a:gd name="T2" fmla="*/ 33 w 68"/>
              <a:gd name="T3" fmla="*/ 14 h 14"/>
              <a:gd name="T4" fmla="*/ 62 w 68"/>
              <a:gd name="T5" fmla="*/ 11 h 14"/>
              <a:gd name="T6" fmla="*/ 68 w 68"/>
              <a:gd name="T7" fmla="*/ 6 h 14"/>
              <a:gd name="T8" fmla="*/ 64 w 68"/>
              <a:gd name="T9" fmla="*/ 3 h 14"/>
              <a:gd name="T10" fmla="*/ 53 w 68"/>
              <a:gd name="T11" fmla="*/ 1 h 14"/>
              <a:gd name="T12" fmla="*/ 33 w 68"/>
              <a:gd name="T13" fmla="*/ 0 h 14"/>
              <a:gd name="T14" fmla="*/ 14 w 68"/>
              <a:gd name="T15" fmla="*/ 1 h 14"/>
              <a:gd name="T16" fmla="*/ 2 w 68"/>
              <a:gd name="T17" fmla="*/ 3 h 14"/>
              <a:gd name="T18" fmla="*/ 0 w 68"/>
              <a:gd name="T19" fmla="*/ 6 h 14"/>
              <a:gd name="T20" fmla="*/ 6 w 68"/>
              <a:gd name="T21" fmla="*/ 11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8" h="14">
                <a:moveTo>
                  <a:pt x="6" y="11"/>
                </a:moveTo>
                <a:lnTo>
                  <a:pt x="33" y="14"/>
                </a:lnTo>
                <a:lnTo>
                  <a:pt x="62" y="11"/>
                </a:lnTo>
                <a:lnTo>
                  <a:pt x="68" y="6"/>
                </a:lnTo>
                <a:lnTo>
                  <a:pt x="64" y="3"/>
                </a:lnTo>
                <a:lnTo>
                  <a:pt x="53" y="1"/>
                </a:lnTo>
                <a:lnTo>
                  <a:pt x="33" y="0"/>
                </a:lnTo>
                <a:lnTo>
                  <a:pt x="14" y="1"/>
                </a:lnTo>
                <a:lnTo>
                  <a:pt x="2" y="3"/>
                </a:lnTo>
                <a:lnTo>
                  <a:pt x="0" y="6"/>
                </a:lnTo>
                <a:lnTo>
                  <a:pt x="6" y="1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124" name="Freeform 337"/>
          <p:cNvSpPr>
            <a:spLocks/>
          </p:cNvSpPr>
          <p:nvPr/>
        </p:nvSpPr>
        <p:spPr bwMode="auto">
          <a:xfrm>
            <a:off x="7485063" y="2482850"/>
            <a:ext cx="17463" cy="3175"/>
          </a:xfrm>
          <a:custGeom>
            <a:avLst/>
            <a:gdLst>
              <a:gd name="T0" fmla="*/ 10 w 77"/>
              <a:gd name="T1" fmla="*/ 11 h 14"/>
              <a:gd name="T2" fmla="*/ 46 w 77"/>
              <a:gd name="T3" fmla="*/ 14 h 14"/>
              <a:gd name="T4" fmla="*/ 77 w 77"/>
              <a:gd name="T5" fmla="*/ 11 h 14"/>
              <a:gd name="T6" fmla="*/ 76 w 77"/>
              <a:gd name="T7" fmla="*/ 3 h 14"/>
              <a:gd name="T8" fmla="*/ 37 w 77"/>
              <a:gd name="T9" fmla="*/ 0 h 14"/>
              <a:gd name="T10" fmla="*/ 15 w 77"/>
              <a:gd name="T11" fmla="*/ 1 h 14"/>
              <a:gd name="T12" fmla="*/ 3 w 77"/>
              <a:gd name="T13" fmla="*/ 3 h 14"/>
              <a:gd name="T14" fmla="*/ 0 w 77"/>
              <a:gd name="T15" fmla="*/ 4 h 14"/>
              <a:gd name="T16" fmla="*/ 0 w 77"/>
              <a:gd name="T17" fmla="*/ 7 h 14"/>
              <a:gd name="T18" fmla="*/ 4 w 77"/>
              <a:gd name="T19" fmla="*/ 9 h 14"/>
              <a:gd name="T20" fmla="*/ 10 w 77"/>
              <a:gd name="T21" fmla="*/ 11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7" h="14">
                <a:moveTo>
                  <a:pt x="10" y="11"/>
                </a:moveTo>
                <a:lnTo>
                  <a:pt x="46" y="14"/>
                </a:lnTo>
                <a:lnTo>
                  <a:pt x="77" y="11"/>
                </a:lnTo>
                <a:lnTo>
                  <a:pt x="76" y="3"/>
                </a:lnTo>
                <a:lnTo>
                  <a:pt x="37" y="0"/>
                </a:lnTo>
                <a:lnTo>
                  <a:pt x="15" y="1"/>
                </a:lnTo>
                <a:lnTo>
                  <a:pt x="3" y="3"/>
                </a:lnTo>
                <a:lnTo>
                  <a:pt x="0" y="4"/>
                </a:lnTo>
                <a:lnTo>
                  <a:pt x="0" y="7"/>
                </a:lnTo>
                <a:lnTo>
                  <a:pt x="4" y="9"/>
                </a:lnTo>
                <a:lnTo>
                  <a:pt x="10" y="1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125" name="Freeform 338"/>
          <p:cNvSpPr>
            <a:spLocks/>
          </p:cNvSpPr>
          <p:nvPr/>
        </p:nvSpPr>
        <p:spPr bwMode="auto">
          <a:xfrm>
            <a:off x="7724776" y="2484438"/>
            <a:ext cx="4763" cy="11113"/>
          </a:xfrm>
          <a:custGeom>
            <a:avLst/>
            <a:gdLst>
              <a:gd name="T0" fmla="*/ 0 w 18"/>
              <a:gd name="T1" fmla="*/ 29 h 52"/>
              <a:gd name="T2" fmla="*/ 2 w 18"/>
              <a:gd name="T3" fmla="*/ 44 h 52"/>
              <a:gd name="T4" fmla="*/ 5 w 18"/>
              <a:gd name="T5" fmla="*/ 52 h 52"/>
              <a:gd name="T6" fmla="*/ 9 w 18"/>
              <a:gd name="T7" fmla="*/ 52 h 52"/>
              <a:gd name="T8" fmla="*/ 14 w 18"/>
              <a:gd name="T9" fmla="*/ 43 h 52"/>
              <a:gd name="T10" fmla="*/ 18 w 18"/>
              <a:gd name="T11" fmla="*/ 18 h 52"/>
              <a:gd name="T12" fmla="*/ 12 w 18"/>
              <a:gd name="T13" fmla="*/ 0 h 52"/>
              <a:gd name="T14" fmla="*/ 3 w 18"/>
              <a:gd name="T15" fmla="*/ 2 h 52"/>
              <a:gd name="T16" fmla="*/ 0 w 18"/>
              <a:gd name="T17" fmla="*/ 29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" h="52">
                <a:moveTo>
                  <a:pt x="0" y="29"/>
                </a:moveTo>
                <a:lnTo>
                  <a:pt x="2" y="44"/>
                </a:lnTo>
                <a:lnTo>
                  <a:pt x="5" y="52"/>
                </a:lnTo>
                <a:lnTo>
                  <a:pt x="9" y="52"/>
                </a:lnTo>
                <a:lnTo>
                  <a:pt x="14" y="43"/>
                </a:lnTo>
                <a:lnTo>
                  <a:pt x="18" y="18"/>
                </a:lnTo>
                <a:lnTo>
                  <a:pt x="12" y="0"/>
                </a:lnTo>
                <a:lnTo>
                  <a:pt x="3" y="2"/>
                </a:lnTo>
                <a:lnTo>
                  <a:pt x="0" y="2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126" name="Freeform 339"/>
          <p:cNvSpPr>
            <a:spLocks/>
          </p:cNvSpPr>
          <p:nvPr/>
        </p:nvSpPr>
        <p:spPr bwMode="auto">
          <a:xfrm>
            <a:off x="7454901" y="2489200"/>
            <a:ext cx="17463" cy="3175"/>
          </a:xfrm>
          <a:custGeom>
            <a:avLst/>
            <a:gdLst>
              <a:gd name="T0" fmla="*/ 10 w 77"/>
              <a:gd name="T1" fmla="*/ 11 h 15"/>
              <a:gd name="T2" fmla="*/ 46 w 77"/>
              <a:gd name="T3" fmla="*/ 15 h 15"/>
              <a:gd name="T4" fmla="*/ 77 w 77"/>
              <a:gd name="T5" fmla="*/ 11 h 15"/>
              <a:gd name="T6" fmla="*/ 76 w 77"/>
              <a:gd name="T7" fmla="*/ 4 h 15"/>
              <a:gd name="T8" fmla="*/ 37 w 77"/>
              <a:gd name="T9" fmla="*/ 0 h 15"/>
              <a:gd name="T10" fmla="*/ 15 w 77"/>
              <a:gd name="T11" fmla="*/ 1 h 15"/>
              <a:gd name="T12" fmla="*/ 2 w 77"/>
              <a:gd name="T13" fmla="*/ 4 h 15"/>
              <a:gd name="T14" fmla="*/ 0 w 77"/>
              <a:gd name="T15" fmla="*/ 5 h 15"/>
              <a:gd name="T16" fmla="*/ 0 w 77"/>
              <a:gd name="T17" fmla="*/ 7 h 15"/>
              <a:gd name="T18" fmla="*/ 4 w 77"/>
              <a:gd name="T19" fmla="*/ 9 h 15"/>
              <a:gd name="T20" fmla="*/ 10 w 77"/>
              <a:gd name="T21" fmla="*/ 11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7" h="15">
                <a:moveTo>
                  <a:pt x="10" y="11"/>
                </a:moveTo>
                <a:lnTo>
                  <a:pt x="46" y="15"/>
                </a:lnTo>
                <a:lnTo>
                  <a:pt x="77" y="11"/>
                </a:lnTo>
                <a:lnTo>
                  <a:pt x="76" y="4"/>
                </a:lnTo>
                <a:lnTo>
                  <a:pt x="37" y="0"/>
                </a:lnTo>
                <a:lnTo>
                  <a:pt x="15" y="1"/>
                </a:lnTo>
                <a:lnTo>
                  <a:pt x="2" y="4"/>
                </a:lnTo>
                <a:lnTo>
                  <a:pt x="0" y="5"/>
                </a:lnTo>
                <a:lnTo>
                  <a:pt x="0" y="7"/>
                </a:lnTo>
                <a:lnTo>
                  <a:pt x="4" y="9"/>
                </a:lnTo>
                <a:lnTo>
                  <a:pt x="10" y="1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127" name="Freeform 340"/>
          <p:cNvSpPr>
            <a:spLocks/>
          </p:cNvSpPr>
          <p:nvPr/>
        </p:nvSpPr>
        <p:spPr bwMode="auto">
          <a:xfrm>
            <a:off x="6950076" y="2498725"/>
            <a:ext cx="3175" cy="12700"/>
          </a:xfrm>
          <a:custGeom>
            <a:avLst/>
            <a:gdLst>
              <a:gd name="T0" fmla="*/ 0 w 17"/>
              <a:gd name="T1" fmla="*/ 29 h 52"/>
              <a:gd name="T2" fmla="*/ 1 w 17"/>
              <a:gd name="T3" fmla="*/ 44 h 52"/>
              <a:gd name="T4" fmla="*/ 4 w 17"/>
              <a:gd name="T5" fmla="*/ 52 h 52"/>
              <a:gd name="T6" fmla="*/ 9 w 17"/>
              <a:gd name="T7" fmla="*/ 52 h 52"/>
              <a:gd name="T8" fmla="*/ 13 w 17"/>
              <a:gd name="T9" fmla="*/ 43 h 52"/>
              <a:gd name="T10" fmla="*/ 17 w 17"/>
              <a:gd name="T11" fmla="*/ 18 h 52"/>
              <a:gd name="T12" fmla="*/ 11 w 17"/>
              <a:gd name="T13" fmla="*/ 0 h 52"/>
              <a:gd name="T14" fmla="*/ 2 w 17"/>
              <a:gd name="T15" fmla="*/ 3 h 52"/>
              <a:gd name="T16" fmla="*/ 0 w 17"/>
              <a:gd name="T17" fmla="*/ 29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7" h="52">
                <a:moveTo>
                  <a:pt x="0" y="29"/>
                </a:moveTo>
                <a:lnTo>
                  <a:pt x="1" y="44"/>
                </a:lnTo>
                <a:lnTo>
                  <a:pt x="4" y="52"/>
                </a:lnTo>
                <a:lnTo>
                  <a:pt x="9" y="52"/>
                </a:lnTo>
                <a:lnTo>
                  <a:pt x="13" y="43"/>
                </a:lnTo>
                <a:lnTo>
                  <a:pt x="17" y="18"/>
                </a:lnTo>
                <a:lnTo>
                  <a:pt x="11" y="0"/>
                </a:lnTo>
                <a:lnTo>
                  <a:pt x="2" y="3"/>
                </a:lnTo>
                <a:lnTo>
                  <a:pt x="0" y="2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128" name="Freeform 341"/>
          <p:cNvSpPr>
            <a:spLocks/>
          </p:cNvSpPr>
          <p:nvPr/>
        </p:nvSpPr>
        <p:spPr bwMode="auto">
          <a:xfrm>
            <a:off x="6788151" y="2503488"/>
            <a:ext cx="7938" cy="25400"/>
          </a:xfrm>
          <a:custGeom>
            <a:avLst/>
            <a:gdLst>
              <a:gd name="T0" fmla="*/ 23 w 35"/>
              <a:gd name="T1" fmla="*/ 15 h 111"/>
              <a:gd name="T2" fmla="*/ 17 w 35"/>
              <a:gd name="T3" fmla="*/ 45 h 111"/>
              <a:gd name="T4" fmla="*/ 7 w 35"/>
              <a:gd name="T5" fmla="*/ 82 h 111"/>
              <a:gd name="T6" fmla="*/ 1 w 35"/>
              <a:gd name="T7" fmla="*/ 103 h 111"/>
              <a:gd name="T8" fmla="*/ 0 w 35"/>
              <a:gd name="T9" fmla="*/ 111 h 111"/>
              <a:gd name="T10" fmla="*/ 7 w 35"/>
              <a:gd name="T11" fmla="*/ 103 h 111"/>
              <a:gd name="T12" fmla="*/ 20 w 35"/>
              <a:gd name="T13" fmla="*/ 82 h 111"/>
              <a:gd name="T14" fmla="*/ 35 w 35"/>
              <a:gd name="T15" fmla="*/ 46 h 111"/>
              <a:gd name="T16" fmla="*/ 34 w 35"/>
              <a:gd name="T17" fmla="*/ 15 h 111"/>
              <a:gd name="T18" fmla="*/ 29 w 35"/>
              <a:gd name="T19" fmla="*/ 3 h 111"/>
              <a:gd name="T20" fmla="*/ 26 w 35"/>
              <a:gd name="T21" fmla="*/ 0 h 111"/>
              <a:gd name="T22" fmla="*/ 24 w 35"/>
              <a:gd name="T23" fmla="*/ 3 h 111"/>
              <a:gd name="T24" fmla="*/ 23 w 35"/>
              <a:gd name="T25" fmla="*/ 15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5" h="111">
                <a:moveTo>
                  <a:pt x="23" y="15"/>
                </a:moveTo>
                <a:lnTo>
                  <a:pt x="17" y="45"/>
                </a:lnTo>
                <a:lnTo>
                  <a:pt x="7" y="82"/>
                </a:lnTo>
                <a:lnTo>
                  <a:pt x="1" y="103"/>
                </a:lnTo>
                <a:lnTo>
                  <a:pt x="0" y="111"/>
                </a:lnTo>
                <a:lnTo>
                  <a:pt x="7" y="103"/>
                </a:lnTo>
                <a:lnTo>
                  <a:pt x="20" y="82"/>
                </a:lnTo>
                <a:lnTo>
                  <a:pt x="35" y="46"/>
                </a:lnTo>
                <a:lnTo>
                  <a:pt x="34" y="15"/>
                </a:lnTo>
                <a:lnTo>
                  <a:pt x="29" y="3"/>
                </a:lnTo>
                <a:lnTo>
                  <a:pt x="26" y="0"/>
                </a:lnTo>
                <a:lnTo>
                  <a:pt x="24" y="3"/>
                </a:lnTo>
                <a:lnTo>
                  <a:pt x="23" y="1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129" name="Freeform 342"/>
          <p:cNvSpPr>
            <a:spLocks/>
          </p:cNvSpPr>
          <p:nvPr/>
        </p:nvSpPr>
        <p:spPr bwMode="auto">
          <a:xfrm>
            <a:off x="7720013" y="2505075"/>
            <a:ext cx="4763" cy="11113"/>
          </a:xfrm>
          <a:custGeom>
            <a:avLst/>
            <a:gdLst>
              <a:gd name="T0" fmla="*/ 0 w 18"/>
              <a:gd name="T1" fmla="*/ 29 h 51"/>
              <a:gd name="T2" fmla="*/ 1 w 18"/>
              <a:gd name="T3" fmla="*/ 43 h 51"/>
              <a:gd name="T4" fmla="*/ 5 w 18"/>
              <a:gd name="T5" fmla="*/ 51 h 51"/>
              <a:gd name="T6" fmla="*/ 9 w 18"/>
              <a:gd name="T7" fmla="*/ 51 h 51"/>
              <a:gd name="T8" fmla="*/ 13 w 18"/>
              <a:gd name="T9" fmla="*/ 42 h 51"/>
              <a:gd name="T10" fmla="*/ 18 w 18"/>
              <a:gd name="T11" fmla="*/ 18 h 51"/>
              <a:gd name="T12" fmla="*/ 11 w 18"/>
              <a:gd name="T13" fmla="*/ 0 h 51"/>
              <a:gd name="T14" fmla="*/ 2 w 18"/>
              <a:gd name="T15" fmla="*/ 2 h 51"/>
              <a:gd name="T16" fmla="*/ 0 w 18"/>
              <a:gd name="T17" fmla="*/ 29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" h="51">
                <a:moveTo>
                  <a:pt x="0" y="29"/>
                </a:moveTo>
                <a:lnTo>
                  <a:pt x="1" y="43"/>
                </a:lnTo>
                <a:lnTo>
                  <a:pt x="5" y="51"/>
                </a:lnTo>
                <a:lnTo>
                  <a:pt x="9" y="51"/>
                </a:lnTo>
                <a:lnTo>
                  <a:pt x="13" y="42"/>
                </a:lnTo>
                <a:lnTo>
                  <a:pt x="18" y="18"/>
                </a:lnTo>
                <a:lnTo>
                  <a:pt x="11" y="0"/>
                </a:lnTo>
                <a:lnTo>
                  <a:pt x="2" y="2"/>
                </a:lnTo>
                <a:lnTo>
                  <a:pt x="0" y="2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130" name="Freeform 343"/>
          <p:cNvSpPr>
            <a:spLocks/>
          </p:cNvSpPr>
          <p:nvPr/>
        </p:nvSpPr>
        <p:spPr bwMode="auto">
          <a:xfrm>
            <a:off x="6859588" y="2514600"/>
            <a:ext cx="12700" cy="44450"/>
          </a:xfrm>
          <a:custGeom>
            <a:avLst/>
            <a:gdLst>
              <a:gd name="T0" fmla="*/ 33 w 53"/>
              <a:gd name="T1" fmla="*/ 57 h 194"/>
              <a:gd name="T2" fmla="*/ 19 w 53"/>
              <a:gd name="T3" fmla="*/ 125 h 194"/>
              <a:gd name="T4" fmla="*/ 3 w 53"/>
              <a:gd name="T5" fmla="*/ 180 h 194"/>
              <a:gd name="T6" fmla="*/ 1 w 53"/>
              <a:gd name="T7" fmla="*/ 187 h 194"/>
              <a:gd name="T8" fmla="*/ 0 w 53"/>
              <a:gd name="T9" fmla="*/ 192 h 194"/>
              <a:gd name="T10" fmla="*/ 1 w 53"/>
              <a:gd name="T11" fmla="*/ 194 h 194"/>
              <a:gd name="T12" fmla="*/ 2 w 53"/>
              <a:gd name="T13" fmla="*/ 193 h 194"/>
              <a:gd name="T14" fmla="*/ 11 w 53"/>
              <a:gd name="T15" fmla="*/ 182 h 194"/>
              <a:gd name="T16" fmla="*/ 24 w 53"/>
              <a:gd name="T17" fmla="*/ 162 h 194"/>
              <a:gd name="T18" fmla="*/ 47 w 53"/>
              <a:gd name="T19" fmla="*/ 100 h 194"/>
              <a:gd name="T20" fmla="*/ 53 w 53"/>
              <a:gd name="T21" fmla="*/ 39 h 194"/>
              <a:gd name="T22" fmla="*/ 48 w 53"/>
              <a:gd name="T23" fmla="*/ 8 h 194"/>
              <a:gd name="T24" fmla="*/ 45 w 53"/>
              <a:gd name="T25" fmla="*/ 0 h 194"/>
              <a:gd name="T26" fmla="*/ 39 w 53"/>
              <a:gd name="T27" fmla="*/ 15 h 194"/>
              <a:gd name="T28" fmla="*/ 33 w 53"/>
              <a:gd name="T29" fmla="*/ 57 h 1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53" h="194">
                <a:moveTo>
                  <a:pt x="33" y="57"/>
                </a:moveTo>
                <a:lnTo>
                  <a:pt x="19" y="125"/>
                </a:lnTo>
                <a:lnTo>
                  <a:pt x="3" y="180"/>
                </a:lnTo>
                <a:lnTo>
                  <a:pt x="1" y="187"/>
                </a:lnTo>
                <a:lnTo>
                  <a:pt x="0" y="192"/>
                </a:lnTo>
                <a:lnTo>
                  <a:pt x="1" y="194"/>
                </a:lnTo>
                <a:lnTo>
                  <a:pt x="2" y="193"/>
                </a:lnTo>
                <a:lnTo>
                  <a:pt x="11" y="182"/>
                </a:lnTo>
                <a:lnTo>
                  <a:pt x="24" y="162"/>
                </a:lnTo>
                <a:lnTo>
                  <a:pt x="47" y="100"/>
                </a:lnTo>
                <a:lnTo>
                  <a:pt x="53" y="39"/>
                </a:lnTo>
                <a:lnTo>
                  <a:pt x="48" y="8"/>
                </a:lnTo>
                <a:lnTo>
                  <a:pt x="45" y="0"/>
                </a:lnTo>
                <a:lnTo>
                  <a:pt x="39" y="15"/>
                </a:lnTo>
                <a:lnTo>
                  <a:pt x="33" y="5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131" name="Freeform 344"/>
          <p:cNvSpPr>
            <a:spLocks/>
          </p:cNvSpPr>
          <p:nvPr/>
        </p:nvSpPr>
        <p:spPr bwMode="auto">
          <a:xfrm>
            <a:off x="6884988" y="2525713"/>
            <a:ext cx="3175" cy="15875"/>
          </a:xfrm>
          <a:custGeom>
            <a:avLst/>
            <a:gdLst>
              <a:gd name="T0" fmla="*/ 0 w 15"/>
              <a:gd name="T1" fmla="*/ 35 h 69"/>
              <a:gd name="T2" fmla="*/ 1 w 15"/>
              <a:gd name="T3" fmla="*/ 55 h 69"/>
              <a:gd name="T4" fmla="*/ 4 w 15"/>
              <a:gd name="T5" fmla="*/ 66 h 69"/>
              <a:gd name="T6" fmla="*/ 7 w 15"/>
              <a:gd name="T7" fmla="*/ 69 h 69"/>
              <a:gd name="T8" fmla="*/ 11 w 15"/>
              <a:gd name="T9" fmla="*/ 62 h 69"/>
              <a:gd name="T10" fmla="*/ 15 w 15"/>
              <a:gd name="T11" fmla="*/ 35 h 69"/>
              <a:gd name="T12" fmla="*/ 11 w 15"/>
              <a:gd name="T13" fmla="*/ 6 h 69"/>
              <a:gd name="T14" fmla="*/ 7 w 15"/>
              <a:gd name="T15" fmla="*/ 0 h 69"/>
              <a:gd name="T16" fmla="*/ 4 w 15"/>
              <a:gd name="T17" fmla="*/ 4 h 69"/>
              <a:gd name="T18" fmla="*/ 1 w 15"/>
              <a:gd name="T19" fmla="*/ 15 h 69"/>
              <a:gd name="T20" fmla="*/ 0 w 15"/>
              <a:gd name="T21" fmla="*/ 35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5" h="69">
                <a:moveTo>
                  <a:pt x="0" y="35"/>
                </a:moveTo>
                <a:lnTo>
                  <a:pt x="1" y="55"/>
                </a:lnTo>
                <a:lnTo>
                  <a:pt x="4" y="66"/>
                </a:lnTo>
                <a:lnTo>
                  <a:pt x="7" y="69"/>
                </a:lnTo>
                <a:lnTo>
                  <a:pt x="11" y="62"/>
                </a:lnTo>
                <a:lnTo>
                  <a:pt x="15" y="35"/>
                </a:lnTo>
                <a:lnTo>
                  <a:pt x="11" y="6"/>
                </a:lnTo>
                <a:lnTo>
                  <a:pt x="7" y="0"/>
                </a:lnTo>
                <a:lnTo>
                  <a:pt x="4" y="4"/>
                </a:lnTo>
                <a:lnTo>
                  <a:pt x="1" y="15"/>
                </a:lnTo>
                <a:lnTo>
                  <a:pt x="0" y="3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132" name="Freeform 345"/>
          <p:cNvSpPr>
            <a:spLocks/>
          </p:cNvSpPr>
          <p:nvPr/>
        </p:nvSpPr>
        <p:spPr bwMode="auto">
          <a:xfrm>
            <a:off x="7715251" y="2525713"/>
            <a:ext cx="3175" cy="15875"/>
          </a:xfrm>
          <a:custGeom>
            <a:avLst/>
            <a:gdLst>
              <a:gd name="T0" fmla="*/ 0 w 14"/>
              <a:gd name="T1" fmla="*/ 35 h 69"/>
              <a:gd name="T2" fmla="*/ 1 w 14"/>
              <a:gd name="T3" fmla="*/ 55 h 69"/>
              <a:gd name="T4" fmla="*/ 3 w 14"/>
              <a:gd name="T5" fmla="*/ 66 h 69"/>
              <a:gd name="T6" fmla="*/ 7 w 14"/>
              <a:gd name="T7" fmla="*/ 69 h 69"/>
              <a:gd name="T8" fmla="*/ 11 w 14"/>
              <a:gd name="T9" fmla="*/ 62 h 69"/>
              <a:gd name="T10" fmla="*/ 14 w 14"/>
              <a:gd name="T11" fmla="*/ 35 h 69"/>
              <a:gd name="T12" fmla="*/ 11 w 14"/>
              <a:gd name="T13" fmla="*/ 6 h 69"/>
              <a:gd name="T14" fmla="*/ 7 w 14"/>
              <a:gd name="T15" fmla="*/ 0 h 69"/>
              <a:gd name="T16" fmla="*/ 3 w 14"/>
              <a:gd name="T17" fmla="*/ 4 h 69"/>
              <a:gd name="T18" fmla="*/ 1 w 14"/>
              <a:gd name="T19" fmla="*/ 15 h 69"/>
              <a:gd name="T20" fmla="*/ 0 w 14"/>
              <a:gd name="T21" fmla="*/ 35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4" h="69">
                <a:moveTo>
                  <a:pt x="0" y="35"/>
                </a:moveTo>
                <a:lnTo>
                  <a:pt x="1" y="55"/>
                </a:lnTo>
                <a:lnTo>
                  <a:pt x="3" y="66"/>
                </a:lnTo>
                <a:lnTo>
                  <a:pt x="7" y="69"/>
                </a:lnTo>
                <a:lnTo>
                  <a:pt x="11" y="62"/>
                </a:lnTo>
                <a:lnTo>
                  <a:pt x="14" y="35"/>
                </a:lnTo>
                <a:lnTo>
                  <a:pt x="11" y="6"/>
                </a:lnTo>
                <a:lnTo>
                  <a:pt x="7" y="0"/>
                </a:lnTo>
                <a:lnTo>
                  <a:pt x="3" y="4"/>
                </a:lnTo>
                <a:lnTo>
                  <a:pt x="1" y="15"/>
                </a:lnTo>
                <a:lnTo>
                  <a:pt x="0" y="3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133" name="Freeform 346"/>
          <p:cNvSpPr>
            <a:spLocks/>
          </p:cNvSpPr>
          <p:nvPr/>
        </p:nvSpPr>
        <p:spPr bwMode="auto">
          <a:xfrm>
            <a:off x="6748463" y="2533650"/>
            <a:ext cx="15875" cy="3175"/>
          </a:xfrm>
          <a:custGeom>
            <a:avLst/>
            <a:gdLst>
              <a:gd name="T0" fmla="*/ 7 w 69"/>
              <a:gd name="T1" fmla="*/ 11 h 14"/>
              <a:gd name="T2" fmla="*/ 34 w 69"/>
              <a:gd name="T3" fmla="*/ 14 h 14"/>
              <a:gd name="T4" fmla="*/ 63 w 69"/>
              <a:gd name="T5" fmla="*/ 11 h 14"/>
              <a:gd name="T6" fmla="*/ 69 w 69"/>
              <a:gd name="T7" fmla="*/ 6 h 14"/>
              <a:gd name="T8" fmla="*/ 65 w 69"/>
              <a:gd name="T9" fmla="*/ 3 h 14"/>
              <a:gd name="T10" fmla="*/ 54 w 69"/>
              <a:gd name="T11" fmla="*/ 1 h 14"/>
              <a:gd name="T12" fmla="*/ 34 w 69"/>
              <a:gd name="T13" fmla="*/ 0 h 14"/>
              <a:gd name="T14" fmla="*/ 15 w 69"/>
              <a:gd name="T15" fmla="*/ 1 h 14"/>
              <a:gd name="T16" fmla="*/ 3 w 69"/>
              <a:gd name="T17" fmla="*/ 3 h 14"/>
              <a:gd name="T18" fmla="*/ 0 w 69"/>
              <a:gd name="T19" fmla="*/ 6 h 14"/>
              <a:gd name="T20" fmla="*/ 7 w 69"/>
              <a:gd name="T21" fmla="*/ 11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9" h="14">
                <a:moveTo>
                  <a:pt x="7" y="11"/>
                </a:moveTo>
                <a:lnTo>
                  <a:pt x="34" y="14"/>
                </a:lnTo>
                <a:lnTo>
                  <a:pt x="63" y="11"/>
                </a:lnTo>
                <a:lnTo>
                  <a:pt x="69" y="6"/>
                </a:lnTo>
                <a:lnTo>
                  <a:pt x="65" y="3"/>
                </a:lnTo>
                <a:lnTo>
                  <a:pt x="54" y="1"/>
                </a:lnTo>
                <a:lnTo>
                  <a:pt x="34" y="0"/>
                </a:lnTo>
                <a:lnTo>
                  <a:pt x="15" y="1"/>
                </a:lnTo>
                <a:lnTo>
                  <a:pt x="3" y="3"/>
                </a:lnTo>
                <a:lnTo>
                  <a:pt x="0" y="6"/>
                </a:lnTo>
                <a:lnTo>
                  <a:pt x="7" y="1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134" name="Freeform 347"/>
          <p:cNvSpPr>
            <a:spLocks/>
          </p:cNvSpPr>
          <p:nvPr/>
        </p:nvSpPr>
        <p:spPr bwMode="auto">
          <a:xfrm>
            <a:off x="6961188" y="2535238"/>
            <a:ext cx="7938" cy="31750"/>
          </a:xfrm>
          <a:custGeom>
            <a:avLst/>
            <a:gdLst>
              <a:gd name="T0" fmla="*/ 0 w 35"/>
              <a:gd name="T1" fmla="*/ 12 h 138"/>
              <a:gd name="T2" fmla="*/ 5 w 35"/>
              <a:gd name="T3" fmla="*/ 53 h 138"/>
              <a:gd name="T4" fmla="*/ 17 w 35"/>
              <a:gd name="T5" fmla="*/ 102 h 138"/>
              <a:gd name="T6" fmla="*/ 26 w 35"/>
              <a:gd name="T7" fmla="*/ 128 h 138"/>
              <a:gd name="T8" fmla="*/ 32 w 35"/>
              <a:gd name="T9" fmla="*/ 138 h 138"/>
              <a:gd name="T10" fmla="*/ 34 w 35"/>
              <a:gd name="T11" fmla="*/ 133 h 138"/>
              <a:gd name="T12" fmla="*/ 35 w 35"/>
              <a:gd name="T13" fmla="*/ 113 h 138"/>
              <a:gd name="T14" fmla="*/ 31 w 35"/>
              <a:gd name="T15" fmla="*/ 68 h 138"/>
              <a:gd name="T16" fmla="*/ 17 w 35"/>
              <a:gd name="T17" fmla="*/ 24 h 138"/>
              <a:gd name="T18" fmla="*/ 10 w 35"/>
              <a:gd name="T19" fmla="*/ 8 h 138"/>
              <a:gd name="T20" fmla="*/ 4 w 35"/>
              <a:gd name="T21" fmla="*/ 0 h 138"/>
              <a:gd name="T22" fmla="*/ 1 w 35"/>
              <a:gd name="T23" fmla="*/ 2 h 138"/>
              <a:gd name="T24" fmla="*/ 0 w 35"/>
              <a:gd name="T25" fmla="*/ 12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5" h="138">
                <a:moveTo>
                  <a:pt x="0" y="12"/>
                </a:moveTo>
                <a:lnTo>
                  <a:pt x="5" y="53"/>
                </a:lnTo>
                <a:lnTo>
                  <a:pt x="17" y="102"/>
                </a:lnTo>
                <a:lnTo>
                  <a:pt x="26" y="128"/>
                </a:lnTo>
                <a:lnTo>
                  <a:pt x="32" y="138"/>
                </a:lnTo>
                <a:lnTo>
                  <a:pt x="34" y="133"/>
                </a:lnTo>
                <a:lnTo>
                  <a:pt x="35" y="113"/>
                </a:lnTo>
                <a:lnTo>
                  <a:pt x="31" y="68"/>
                </a:lnTo>
                <a:lnTo>
                  <a:pt x="17" y="24"/>
                </a:lnTo>
                <a:lnTo>
                  <a:pt x="10" y="8"/>
                </a:lnTo>
                <a:lnTo>
                  <a:pt x="4" y="0"/>
                </a:lnTo>
                <a:lnTo>
                  <a:pt x="1" y="2"/>
                </a:lnTo>
                <a:lnTo>
                  <a:pt x="0" y="1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135" name="Freeform 348"/>
          <p:cNvSpPr>
            <a:spLocks/>
          </p:cNvSpPr>
          <p:nvPr/>
        </p:nvSpPr>
        <p:spPr bwMode="auto">
          <a:xfrm>
            <a:off x="6729413" y="2538413"/>
            <a:ext cx="11113" cy="7938"/>
          </a:xfrm>
          <a:custGeom>
            <a:avLst/>
            <a:gdLst>
              <a:gd name="T0" fmla="*/ 0 w 55"/>
              <a:gd name="T1" fmla="*/ 23 h 35"/>
              <a:gd name="T2" fmla="*/ 1 w 55"/>
              <a:gd name="T3" fmla="*/ 35 h 35"/>
              <a:gd name="T4" fmla="*/ 20 w 55"/>
              <a:gd name="T5" fmla="*/ 32 h 35"/>
              <a:gd name="T6" fmla="*/ 45 w 55"/>
              <a:gd name="T7" fmla="*/ 21 h 35"/>
              <a:gd name="T8" fmla="*/ 55 w 55"/>
              <a:gd name="T9" fmla="*/ 10 h 35"/>
              <a:gd name="T10" fmla="*/ 53 w 55"/>
              <a:gd name="T11" fmla="*/ 3 h 35"/>
              <a:gd name="T12" fmla="*/ 36 w 55"/>
              <a:gd name="T13" fmla="*/ 0 h 35"/>
              <a:gd name="T14" fmla="*/ 16 w 55"/>
              <a:gd name="T15" fmla="*/ 7 h 35"/>
              <a:gd name="T16" fmla="*/ 0 w 55"/>
              <a:gd name="T17" fmla="*/ 23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5" h="35">
                <a:moveTo>
                  <a:pt x="0" y="23"/>
                </a:moveTo>
                <a:lnTo>
                  <a:pt x="1" y="35"/>
                </a:lnTo>
                <a:lnTo>
                  <a:pt x="20" y="32"/>
                </a:lnTo>
                <a:lnTo>
                  <a:pt x="45" y="21"/>
                </a:lnTo>
                <a:lnTo>
                  <a:pt x="55" y="10"/>
                </a:lnTo>
                <a:lnTo>
                  <a:pt x="53" y="3"/>
                </a:lnTo>
                <a:lnTo>
                  <a:pt x="36" y="0"/>
                </a:lnTo>
                <a:lnTo>
                  <a:pt x="16" y="7"/>
                </a:lnTo>
                <a:lnTo>
                  <a:pt x="0" y="2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136" name="Freeform 349"/>
          <p:cNvSpPr>
            <a:spLocks/>
          </p:cNvSpPr>
          <p:nvPr/>
        </p:nvSpPr>
        <p:spPr bwMode="auto">
          <a:xfrm>
            <a:off x="7673976" y="2540000"/>
            <a:ext cx="9525" cy="17463"/>
          </a:xfrm>
          <a:custGeom>
            <a:avLst/>
            <a:gdLst>
              <a:gd name="T0" fmla="*/ 12 w 38"/>
              <a:gd name="T1" fmla="*/ 25 h 77"/>
              <a:gd name="T2" fmla="*/ 2 w 38"/>
              <a:gd name="T3" fmla="*/ 60 h 77"/>
              <a:gd name="T4" fmla="*/ 0 w 38"/>
              <a:gd name="T5" fmla="*/ 77 h 77"/>
              <a:gd name="T6" fmla="*/ 8 w 38"/>
              <a:gd name="T7" fmla="*/ 74 h 77"/>
              <a:gd name="T8" fmla="*/ 23 w 38"/>
              <a:gd name="T9" fmla="*/ 52 h 77"/>
              <a:gd name="T10" fmla="*/ 38 w 38"/>
              <a:gd name="T11" fmla="*/ 19 h 77"/>
              <a:gd name="T12" fmla="*/ 37 w 38"/>
              <a:gd name="T13" fmla="*/ 0 h 77"/>
              <a:gd name="T14" fmla="*/ 27 w 38"/>
              <a:gd name="T15" fmla="*/ 3 h 77"/>
              <a:gd name="T16" fmla="*/ 12 w 38"/>
              <a:gd name="T17" fmla="*/ 25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8" h="77">
                <a:moveTo>
                  <a:pt x="12" y="25"/>
                </a:moveTo>
                <a:lnTo>
                  <a:pt x="2" y="60"/>
                </a:lnTo>
                <a:lnTo>
                  <a:pt x="0" y="77"/>
                </a:lnTo>
                <a:lnTo>
                  <a:pt x="8" y="74"/>
                </a:lnTo>
                <a:lnTo>
                  <a:pt x="23" y="52"/>
                </a:lnTo>
                <a:lnTo>
                  <a:pt x="38" y="19"/>
                </a:lnTo>
                <a:lnTo>
                  <a:pt x="37" y="0"/>
                </a:lnTo>
                <a:lnTo>
                  <a:pt x="27" y="3"/>
                </a:lnTo>
                <a:lnTo>
                  <a:pt x="12" y="2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137" name="Freeform 350"/>
          <p:cNvSpPr>
            <a:spLocks/>
          </p:cNvSpPr>
          <p:nvPr/>
        </p:nvSpPr>
        <p:spPr bwMode="auto">
          <a:xfrm>
            <a:off x="7812088" y="2552700"/>
            <a:ext cx="3175" cy="41275"/>
          </a:xfrm>
          <a:custGeom>
            <a:avLst/>
            <a:gdLst>
              <a:gd name="T0" fmla="*/ 0 w 12"/>
              <a:gd name="T1" fmla="*/ 90 h 178"/>
              <a:gd name="T2" fmla="*/ 1 w 12"/>
              <a:gd name="T3" fmla="*/ 140 h 178"/>
              <a:gd name="T4" fmla="*/ 3 w 12"/>
              <a:gd name="T5" fmla="*/ 172 h 178"/>
              <a:gd name="T6" fmla="*/ 4 w 12"/>
              <a:gd name="T7" fmla="*/ 178 h 178"/>
              <a:gd name="T8" fmla="*/ 5 w 12"/>
              <a:gd name="T9" fmla="*/ 178 h 178"/>
              <a:gd name="T10" fmla="*/ 8 w 12"/>
              <a:gd name="T11" fmla="*/ 174 h 178"/>
              <a:gd name="T12" fmla="*/ 9 w 12"/>
              <a:gd name="T13" fmla="*/ 161 h 178"/>
              <a:gd name="T14" fmla="*/ 12 w 12"/>
              <a:gd name="T15" fmla="*/ 90 h 178"/>
              <a:gd name="T16" fmla="*/ 9 w 12"/>
              <a:gd name="T17" fmla="*/ 16 h 178"/>
              <a:gd name="T18" fmla="*/ 8 w 12"/>
              <a:gd name="T19" fmla="*/ 5 h 178"/>
              <a:gd name="T20" fmla="*/ 5 w 12"/>
              <a:gd name="T21" fmla="*/ 0 h 178"/>
              <a:gd name="T22" fmla="*/ 4 w 12"/>
              <a:gd name="T23" fmla="*/ 2 h 178"/>
              <a:gd name="T24" fmla="*/ 3 w 12"/>
              <a:gd name="T25" fmla="*/ 8 h 178"/>
              <a:gd name="T26" fmla="*/ 1 w 12"/>
              <a:gd name="T27" fmla="*/ 40 h 178"/>
              <a:gd name="T28" fmla="*/ 0 w 12"/>
              <a:gd name="T29" fmla="*/ 90 h 1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2" h="178">
                <a:moveTo>
                  <a:pt x="0" y="90"/>
                </a:moveTo>
                <a:lnTo>
                  <a:pt x="1" y="140"/>
                </a:lnTo>
                <a:lnTo>
                  <a:pt x="3" y="172"/>
                </a:lnTo>
                <a:lnTo>
                  <a:pt x="4" y="178"/>
                </a:lnTo>
                <a:lnTo>
                  <a:pt x="5" y="178"/>
                </a:lnTo>
                <a:lnTo>
                  <a:pt x="8" y="174"/>
                </a:lnTo>
                <a:lnTo>
                  <a:pt x="9" y="161"/>
                </a:lnTo>
                <a:lnTo>
                  <a:pt x="12" y="90"/>
                </a:lnTo>
                <a:lnTo>
                  <a:pt x="9" y="16"/>
                </a:lnTo>
                <a:lnTo>
                  <a:pt x="8" y="5"/>
                </a:lnTo>
                <a:lnTo>
                  <a:pt x="5" y="0"/>
                </a:lnTo>
                <a:lnTo>
                  <a:pt x="4" y="2"/>
                </a:lnTo>
                <a:lnTo>
                  <a:pt x="3" y="8"/>
                </a:lnTo>
                <a:lnTo>
                  <a:pt x="1" y="40"/>
                </a:lnTo>
                <a:lnTo>
                  <a:pt x="0" y="9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138" name="Freeform 351"/>
          <p:cNvSpPr>
            <a:spLocks/>
          </p:cNvSpPr>
          <p:nvPr/>
        </p:nvSpPr>
        <p:spPr bwMode="auto">
          <a:xfrm>
            <a:off x="6721476" y="2547938"/>
            <a:ext cx="23813" cy="12700"/>
          </a:xfrm>
          <a:custGeom>
            <a:avLst/>
            <a:gdLst>
              <a:gd name="T0" fmla="*/ 51 w 105"/>
              <a:gd name="T1" fmla="*/ 22 h 57"/>
              <a:gd name="T2" fmla="*/ 35 w 105"/>
              <a:gd name="T3" fmla="*/ 35 h 57"/>
              <a:gd name="T4" fmla="*/ 13 w 105"/>
              <a:gd name="T5" fmla="*/ 31 h 57"/>
              <a:gd name="T6" fmla="*/ 4 w 105"/>
              <a:gd name="T7" fmla="*/ 27 h 57"/>
              <a:gd name="T8" fmla="*/ 0 w 105"/>
              <a:gd name="T9" fmla="*/ 28 h 57"/>
              <a:gd name="T10" fmla="*/ 0 w 105"/>
              <a:gd name="T11" fmla="*/ 33 h 57"/>
              <a:gd name="T12" fmla="*/ 4 w 105"/>
              <a:gd name="T13" fmla="*/ 43 h 57"/>
              <a:gd name="T14" fmla="*/ 27 w 105"/>
              <a:gd name="T15" fmla="*/ 57 h 57"/>
              <a:gd name="T16" fmla="*/ 58 w 105"/>
              <a:gd name="T17" fmla="*/ 40 h 57"/>
              <a:gd name="T18" fmla="*/ 75 w 105"/>
              <a:gd name="T19" fmla="*/ 29 h 57"/>
              <a:gd name="T20" fmla="*/ 88 w 105"/>
              <a:gd name="T21" fmla="*/ 19 h 57"/>
              <a:gd name="T22" fmla="*/ 99 w 105"/>
              <a:gd name="T23" fmla="*/ 11 h 57"/>
              <a:gd name="T24" fmla="*/ 105 w 105"/>
              <a:gd name="T25" fmla="*/ 7 h 57"/>
              <a:gd name="T26" fmla="*/ 104 w 105"/>
              <a:gd name="T27" fmla="*/ 2 h 57"/>
              <a:gd name="T28" fmla="*/ 89 w 105"/>
              <a:gd name="T29" fmla="*/ 0 h 57"/>
              <a:gd name="T30" fmla="*/ 68 w 105"/>
              <a:gd name="T31" fmla="*/ 7 h 57"/>
              <a:gd name="T32" fmla="*/ 51 w 105"/>
              <a:gd name="T33" fmla="*/ 22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05" h="57">
                <a:moveTo>
                  <a:pt x="51" y="22"/>
                </a:moveTo>
                <a:lnTo>
                  <a:pt x="35" y="35"/>
                </a:lnTo>
                <a:lnTo>
                  <a:pt x="13" y="31"/>
                </a:lnTo>
                <a:lnTo>
                  <a:pt x="4" y="27"/>
                </a:lnTo>
                <a:lnTo>
                  <a:pt x="0" y="28"/>
                </a:lnTo>
                <a:lnTo>
                  <a:pt x="0" y="33"/>
                </a:lnTo>
                <a:lnTo>
                  <a:pt x="4" y="43"/>
                </a:lnTo>
                <a:lnTo>
                  <a:pt x="27" y="57"/>
                </a:lnTo>
                <a:lnTo>
                  <a:pt x="58" y="40"/>
                </a:lnTo>
                <a:lnTo>
                  <a:pt x="75" y="29"/>
                </a:lnTo>
                <a:lnTo>
                  <a:pt x="88" y="19"/>
                </a:lnTo>
                <a:lnTo>
                  <a:pt x="99" y="11"/>
                </a:lnTo>
                <a:lnTo>
                  <a:pt x="105" y="7"/>
                </a:lnTo>
                <a:lnTo>
                  <a:pt x="104" y="2"/>
                </a:lnTo>
                <a:lnTo>
                  <a:pt x="89" y="0"/>
                </a:lnTo>
                <a:lnTo>
                  <a:pt x="68" y="7"/>
                </a:lnTo>
                <a:lnTo>
                  <a:pt x="51" y="2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139" name="Freeform 352"/>
          <p:cNvSpPr>
            <a:spLocks/>
          </p:cNvSpPr>
          <p:nvPr/>
        </p:nvSpPr>
        <p:spPr bwMode="auto">
          <a:xfrm>
            <a:off x="7710488" y="2549525"/>
            <a:ext cx="3175" cy="12700"/>
          </a:xfrm>
          <a:custGeom>
            <a:avLst/>
            <a:gdLst>
              <a:gd name="T0" fmla="*/ 0 w 18"/>
              <a:gd name="T1" fmla="*/ 29 h 51"/>
              <a:gd name="T2" fmla="*/ 1 w 18"/>
              <a:gd name="T3" fmla="*/ 43 h 51"/>
              <a:gd name="T4" fmla="*/ 5 w 18"/>
              <a:gd name="T5" fmla="*/ 51 h 51"/>
              <a:gd name="T6" fmla="*/ 9 w 18"/>
              <a:gd name="T7" fmla="*/ 51 h 51"/>
              <a:gd name="T8" fmla="*/ 14 w 18"/>
              <a:gd name="T9" fmla="*/ 42 h 51"/>
              <a:gd name="T10" fmla="*/ 18 w 18"/>
              <a:gd name="T11" fmla="*/ 18 h 51"/>
              <a:gd name="T12" fmla="*/ 12 w 18"/>
              <a:gd name="T13" fmla="*/ 0 h 51"/>
              <a:gd name="T14" fmla="*/ 3 w 18"/>
              <a:gd name="T15" fmla="*/ 2 h 51"/>
              <a:gd name="T16" fmla="*/ 0 w 18"/>
              <a:gd name="T17" fmla="*/ 29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" h="51">
                <a:moveTo>
                  <a:pt x="0" y="29"/>
                </a:moveTo>
                <a:lnTo>
                  <a:pt x="1" y="43"/>
                </a:lnTo>
                <a:lnTo>
                  <a:pt x="5" y="51"/>
                </a:lnTo>
                <a:lnTo>
                  <a:pt x="9" y="51"/>
                </a:lnTo>
                <a:lnTo>
                  <a:pt x="14" y="42"/>
                </a:lnTo>
                <a:lnTo>
                  <a:pt x="18" y="18"/>
                </a:lnTo>
                <a:lnTo>
                  <a:pt x="12" y="0"/>
                </a:lnTo>
                <a:lnTo>
                  <a:pt x="3" y="2"/>
                </a:lnTo>
                <a:lnTo>
                  <a:pt x="0" y="2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140" name="Freeform 353"/>
          <p:cNvSpPr>
            <a:spLocks/>
          </p:cNvSpPr>
          <p:nvPr/>
        </p:nvSpPr>
        <p:spPr bwMode="auto">
          <a:xfrm>
            <a:off x="7564438" y="2559050"/>
            <a:ext cx="11113" cy="19050"/>
          </a:xfrm>
          <a:custGeom>
            <a:avLst/>
            <a:gdLst>
              <a:gd name="T0" fmla="*/ 13 w 49"/>
              <a:gd name="T1" fmla="*/ 45 h 89"/>
              <a:gd name="T2" fmla="*/ 0 w 49"/>
              <a:gd name="T3" fmla="*/ 76 h 89"/>
              <a:gd name="T4" fmla="*/ 0 w 49"/>
              <a:gd name="T5" fmla="*/ 89 h 89"/>
              <a:gd name="T6" fmla="*/ 16 w 49"/>
              <a:gd name="T7" fmla="*/ 76 h 89"/>
              <a:gd name="T8" fmla="*/ 36 w 49"/>
              <a:gd name="T9" fmla="*/ 45 h 89"/>
              <a:gd name="T10" fmla="*/ 49 w 49"/>
              <a:gd name="T11" fmla="*/ 13 h 89"/>
              <a:gd name="T12" fmla="*/ 49 w 49"/>
              <a:gd name="T13" fmla="*/ 0 h 89"/>
              <a:gd name="T14" fmla="*/ 33 w 49"/>
              <a:gd name="T15" fmla="*/ 13 h 89"/>
              <a:gd name="T16" fmla="*/ 13 w 49"/>
              <a:gd name="T17" fmla="*/ 45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9" h="89">
                <a:moveTo>
                  <a:pt x="13" y="45"/>
                </a:moveTo>
                <a:lnTo>
                  <a:pt x="0" y="76"/>
                </a:lnTo>
                <a:lnTo>
                  <a:pt x="0" y="89"/>
                </a:lnTo>
                <a:lnTo>
                  <a:pt x="16" y="76"/>
                </a:lnTo>
                <a:lnTo>
                  <a:pt x="36" y="45"/>
                </a:lnTo>
                <a:lnTo>
                  <a:pt x="49" y="13"/>
                </a:lnTo>
                <a:lnTo>
                  <a:pt x="49" y="0"/>
                </a:lnTo>
                <a:lnTo>
                  <a:pt x="33" y="13"/>
                </a:lnTo>
                <a:lnTo>
                  <a:pt x="13" y="4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141" name="Freeform 354"/>
          <p:cNvSpPr>
            <a:spLocks/>
          </p:cNvSpPr>
          <p:nvPr/>
        </p:nvSpPr>
        <p:spPr bwMode="auto">
          <a:xfrm>
            <a:off x="6748463" y="2563813"/>
            <a:ext cx="12700" cy="7938"/>
          </a:xfrm>
          <a:custGeom>
            <a:avLst/>
            <a:gdLst>
              <a:gd name="T0" fmla="*/ 0 w 55"/>
              <a:gd name="T1" fmla="*/ 23 h 35"/>
              <a:gd name="T2" fmla="*/ 2 w 55"/>
              <a:gd name="T3" fmla="*/ 35 h 35"/>
              <a:gd name="T4" fmla="*/ 21 w 55"/>
              <a:gd name="T5" fmla="*/ 32 h 35"/>
              <a:gd name="T6" fmla="*/ 45 w 55"/>
              <a:gd name="T7" fmla="*/ 20 h 35"/>
              <a:gd name="T8" fmla="*/ 55 w 55"/>
              <a:gd name="T9" fmla="*/ 10 h 35"/>
              <a:gd name="T10" fmla="*/ 53 w 55"/>
              <a:gd name="T11" fmla="*/ 2 h 35"/>
              <a:gd name="T12" fmla="*/ 36 w 55"/>
              <a:gd name="T13" fmla="*/ 0 h 35"/>
              <a:gd name="T14" fmla="*/ 16 w 55"/>
              <a:gd name="T15" fmla="*/ 7 h 35"/>
              <a:gd name="T16" fmla="*/ 0 w 55"/>
              <a:gd name="T17" fmla="*/ 23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5" h="35">
                <a:moveTo>
                  <a:pt x="0" y="23"/>
                </a:moveTo>
                <a:lnTo>
                  <a:pt x="2" y="35"/>
                </a:lnTo>
                <a:lnTo>
                  <a:pt x="21" y="32"/>
                </a:lnTo>
                <a:lnTo>
                  <a:pt x="45" y="20"/>
                </a:lnTo>
                <a:lnTo>
                  <a:pt x="55" y="10"/>
                </a:lnTo>
                <a:lnTo>
                  <a:pt x="53" y="2"/>
                </a:lnTo>
                <a:lnTo>
                  <a:pt x="36" y="0"/>
                </a:lnTo>
                <a:lnTo>
                  <a:pt x="16" y="7"/>
                </a:lnTo>
                <a:lnTo>
                  <a:pt x="0" y="2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142" name="Freeform 355"/>
          <p:cNvSpPr>
            <a:spLocks/>
          </p:cNvSpPr>
          <p:nvPr/>
        </p:nvSpPr>
        <p:spPr bwMode="auto">
          <a:xfrm>
            <a:off x="6842126" y="2563813"/>
            <a:ext cx="36513" cy="46038"/>
          </a:xfrm>
          <a:custGeom>
            <a:avLst/>
            <a:gdLst>
              <a:gd name="T0" fmla="*/ 127 w 160"/>
              <a:gd name="T1" fmla="*/ 43 h 199"/>
              <a:gd name="T2" fmla="*/ 110 w 160"/>
              <a:gd name="T3" fmla="*/ 71 h 199"/>
              <a:gd name="T4" fmla="*/ 89 w 160"/>
              <a:gd name="T5" fmla="*/ 74 h 199"/>
              <a:gd name="T6" fmla="*/ 81 w 160"/>
              <a:gd name="T7" fmla="*/ 70 h 199"/>
              <a:gd name="T8" fmla="*/ 77 w 160"/>
              <a:gd name="T9" fmla="*/ 71 h 199"/>
              <a:gd name="T10" fmla="*/ 76 w 160"/>
              <a:gd name="T11" fmla="*/ 75 h 199"/>
              <a:gd name="T12" fmla="*/ 80 w 160"/>
              <a:gd name="T13" fmla="*/ 83 h 199"/>
              <a:gd name="T14" fmla="*/ 72 w 160"/>
              <a:gd name="T15" fmla="*/ 113 h 199"/>
              <a:gd name="T16" fmla="*/ 35 w 160"/>
              <a:gd name="T17" fmla="*/ 152 h 199"/>
              <a:gd name="T18" fmla="*/ 0 w 160"/>
              <a:gd name="T19" fmla="*/ 186 h 199"/>
              <a:gd name="T20" fmla="*/ 0 w 160"/>
              <a:gd name="T21" fmla="*/ 199 h 199"/>
              <a:gd name="T22" fmla="*/ 90 w 160"/>
              <a:gd name="T23" fmla="*/ 121 h 199"/>
              <a:gd name="T24" fmla="*/ 160 w 160"/>
              <a:gd name="T25" fmla="*/ 21 h 199"/>
              <a:gd name="T26" fmla="*/ 157 w 160"/>
              <a:gd name="T27" fmla="*/ 2 h 199"/>
              <a:gd name="T28" fmla="*/ 149 w 160"/>
              <a:gd name="T29" fmla="*/ 0 h 199"/>
              <a:gd name="T30" fmla="*/ 139 w 160"/>
              <a:gd name="T31" fmla="*/ 14 h 199"/>
              <a:gd name="T32" fmla="*/ 127 w 160"/>
              <a:gd name="T33" fmla="*/ 43 h 1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60" h="199">
                <a:moveTo>
                  <a:pt x="127" y="43"/>
                </a:moveTo>
                <a:lnTo>
                  <a:pt x="110" y="71"/>
                </a:lnTo>
                <a:lnTo>
                  <a:pt x="89" y="74"/>
                </a:lnTo>
                <a:lnTo>
                  <a:pt x="81" y="70"/>
                </a:lnTo>
                <a:lnTo>
                  <a:pt x="77" y="71"/>
                </a:lnTo>
                <a:lnTo>
                  <a:pt x="76" y="75"/>
                </a:lnTo>
                <a:lnTo>
                  <a:pt x="80" y="83"/>
                </a:lnTo>
                <a:lnTo>
                  <a:pt x="72" y="113"/>
                </a:lnTo>
                <a:lnTo>
                  <a:pt x="35" y="152"/>
                </a:lnTo>
                <a:lnTo>
                  <a:pt x="0" y="186"/>
                </a:lnTo>
                <a:lnTo>
                  <a:pt x="0" y="199"/>
                </a:lnTo>
                <a:lnTo>
                  <a:pt x="90" y="121"/>
                </a:lnTo>
                <a:lnTo>
                  <a:pt x="160" y="21"/>
                </a:lnTo>
                <a:lnTo>
                  <a:pt x="157" y="2"/>
                </a:lnTo>
                <a:lnTo>
                  <a:pt x="149" y="0"/>
                </a:lnTo>
                <a:lnTo>
                  <a:pt x="139" y="14"/>
                </a:lnTo>
                <a:lnTo>
                  <a:pt x="127" y="4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143" name="Freeform 356"/>
          <p:cNvSpPr>
            <a:spLocks/>
          </p:cNvSpPr>
          <p:nvPr/>
        </p:nvSpPr>
        <p:spPr bwMode="auto">
          <a:xfrm>
            <a:off x="7696201" y="2568575"/>
            <a:ext cx="11113" cy="20638"/>
          </a:xfrm>
          <a:custGeom>
            <a:avLst/>
            <a:gdLst>
              <a:gd name="T0" fmla="*/ 13 w 49"/>
              <a:gd name="T1" fmla="*/ 44 h 89"/>
              <a:gd name="T2" fmla="*/ 0 w 49"/>
              <a:gd name="T3" fmla="*/ 76 h 89"/>
              <a:gd name="T4" fmla="*/ 0 w 49"/>
              <a:gd name="T5" fmla="*/ 89 h 89"/>
              <a:gd name="T6" fmla="*/ 16 w 49"/>
              <a:gd name="T7" fmla="*/ 76 h 89"/>
              <a:gd name="T8" fmla="*/ 36 w 49"/>
              <a:gd name="T9" fmla="*/ 44 h 89"/>
              <a:gd name="T10" fmla="*/ 49 w 49"/>
              <a:gd name="T11" fmla="*/ 13 h 89"/>
              <a:gd name="T12" fmla="*/ 49 w 49"/>
              <a:gd name="T13" fmla="*/ 0 h 89"/>
              <a:gd name="T14" fmla="*/ 34 w 49"/>
              <a:gd name="T15" fmla="*/ 13 h 89"/>
              <a:gd name="T16" fmla="*/ 13 w 49"/>
              <a:gd name="T17" fmla="*/ 44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9" h="89">
                <a:moveTo>
                  <a:pt x="13" y="44"/>
                </a:moveTo>
                <a:lnTo>
                  <a:pt x="0" y="76"/>
                </a:lnTo>
                <a:lnTo>
                  <a:pt x="0" y="89"/>
                </a:lnTo>
                <a:lnTo>
                  <a:pt x="16" y="76"/>
                </a:lnTo>
                <a:lnTo>
                  <a:pt x="36" y="44"/>
                </a:lnTo>
                <a:lnTo>
                  <a:pt x="49" y="13"/>
                </a:lnTo>
                <a:lnTo>
                  <a:pt x="49" y="0"/>
                </a:lnTo>
                <a:lnTo>
                  <a:pt x="34" y="13"/>
                </a:lnTo>
                <a:lnTo>
                  <a:pt x="13" y="4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144" name="Freeform 357"/>
          <p:cNvSpPr>
            <a:spLocks/>
          </p:cNvSpPr>
          <p:nvPr/>
        </p:nvSpPr>
        <p:spPr bwMode="auto">
          <a:xfrm>
            <a:off x="6956426" y="2581275"/>
            <a:ext cx="12700" cy="33338"/>
          </a:xfrm>
          <a:custGeom>
            <a:avLst/>
            <a:gdLst>
              <a:gd name="T0" fmla="*/ 30 w 52"/>
              <a:gd name="T1" fmla="*/ 34 h 149"/>
              <a:gd name="T2" fmla="*/ 17 w 52"/>
              <a:gd name="T3" fmla="*/ 87 h 149"/>
              <a:gd name="T4" fmla="*/ 3 w 52"/>
              <a:gd name="T5" fmla="*/ 135 h 149"/>
              <a:gd name="T6" fmla="*/ 1 w 52"/>
              <a:gd name="T7" fmla="*/ 142 h 149"/>
              <a:gd name="T8" fmla="*/ 0 w 52"/>
              <a:gd name="T9" fmla="*/ 147 h 149"/>
              <a:gd name="T10" fmla="*/ 1 w 52"/>
              <a:gd name="T11" fmla="*/ 149 h 149"/>
              <a:gd name="T12" fmla="*/ 2 w 52"/>
              <a:gd name="T13" fmla="*/ 148 h 149"/>
              <a:gd name="T14" fmla="*/ 11 w 52"/>
              <a:gd name="T15" fmla="*/ 137 h 149"/>
              <a:gd name="T16" fmla="*/ 23 w 52"/>
              <a:gd name="T17" fmla="*/ 117 h 149"/>
              <a:gd name="T18" fmla="*/ 47 w 52"/>
              <a:gd name="T19" fmla="*/ 61 h 149"/>
              <a:gd name="T20" fmla="*/ 52 w 52"/>
              <a:gd name="T21" fmla="*/ 16 h 149"/>
              <a:gd name="T22" fmla="*/ 48 w 52"/>
              <a:gd name="T23" fmla="*/ 2 h 149"/>
              <a:gd name="T24" fmla="*/ 42 w 52"/>
              <a:gd name="T25" fmla="*/ 0 h 149"/>
              <a:gd name="T26" fmla="*/ 37 w 52"/>
              <a:gd name="T27" fmla="*/ 11 h 149"/>
              <a:gd name="T28" fmla="*/ 30 w 52"/>
              <a:gd name="T29" fmla="*/ 34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52" h="149">
                <a:moveTo>
                  <a:pt x="30" y="34"/>
                </a:moveTo>
                <a:lnTo>
                  <a:pt x="17" y="87"/>
                </a:lnTo>
                <a:lnTo>
                  <a:pt x="3" y="135"/>
                </a:lnTo>
                <a:lnTo>
                  <a:pt x="1" y="142"/>
                </a:lnTo>
                <a:lnTo>
                  <a:pt x="0" y="147"/>
                </a:lnTo>
                <a:lnTo>
                  <a:pt x="1" y="149"/>
                </a:lnTo>
                <a:lnTo>
                  <a:pt x="2" y="148"/>
                </a:lnTo>
                <a:lnTo>
                  <a:pt x="11" y="137"/>
                </a:lnTo>
                <a:lnTo>
                  <a:pt x="23" y="117"/>
                </a:lnTo>
                <a:lnTo>
                  <a:pt x="47" y="61"/>
                </a:lnTo>
                <a:lnTo>
                  <a:pt x="52" y="16"/>
                </a:lnTo>
                <a:lnTo>
                  <a:pt x="48" y="2"/>
                </a:lnTo>
                <a:lnTo>
                  <a:pt x="42" y="0"/>
                </a:lnTo>
                <a:lnTo>
                  <a:pt x="37" y="11"/>
                </a:lnTo>
                <a:lnTo>
                  <a:pt x="30" y="3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145" name="Freeform 358"/>
          <p:cNvSpPr>
            <a:spLocks/>
          </p:cNvSpPr>
          <p:nvPr/>
        </p:nvSpPr>
        <p:spPr bwMode="auto">
          <a:xfrm>
            <a:off x="7659688" y="2581275"/>
            <a:ext cx="7938" cy="17463"/>
          </a:xfrm>
          <a:custGeom>
            <a:avLst/>
            <a:gdLst>
              <a:gd name="T0" fmla="*/ 12 w 38"/>
              <a:gd name="T1" fmla="*/ 25 h 77"/>
              <a:gd name="T2" fmla="*/ 2 w 38"/>
              <a:gd name="T3" fmla="*/ 59 h 77"/>
              <a:gd name="T4" fmla="*/ 0 w 38"/>
              <a:gd name="T5" fmla="*/ 77 h 77"/>
              <a:gd name="T6" fmla="*/ 8 w 38"/>
              <a:gd name="T7" fmla="*/ 74 h 77"/>
              <a:gd name="T8" fmla="*/ 23 w 38"/>
              <a:gd name="T9" fmla="*/ 52 h 77"/>
              <a:gd name="T10" fmla="*/ 38 w 38"/>
              <a:gd name="T11" fmla="*/ 19 h 77"/>
              <a:gd name="T12" fmla="*/ 37 w 38"/>
              <a:gd name="T13" fmla="*/ 0 h 77"/>
              <a:gd name="T14" fmla="*/ 27 w 38"/>
              <a:gd name="T15" fmla="*/ 2 h 77"/>
              <a:gd name="T16" fmla="*/ 12 w 38"/>
              <a:gd name="T17" fmla="*/ 25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8" h="77">
                <a:moveTo>
                  <a:pt x="12" y="25"/>
                </a:moveTo>
                <a:lnTo>
                  <a:pt x="2" y="59"/>
                </a:lnTo>
                <a:lnTo>
                  <a:pt x="0" y="77"/>
                </a:lnTo>
                <a:lnTo>
                  <a:pt x="8" y="74"/>
                </a:lnTo>
                <a:lnTo>
                  <a:pt x="23" y="52"/>
                </a:lnTo>
                <a:lnTo>
                  <a:pt x="38" y="19"/>
                </a:lnTo>
                <a:lnTo>
                  <a:pt x="37" y="0"/>
                </a:lnTo>
                <a:lnTo>
                  <a:pt x="27" y="2"/>
                </a:lnTo>
                <a:lnTo>
                  <a:pt x="12" y="2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146" name="Freeform 359"/>
          <p:cNvSpPr>
            <a:spLocks/>
          </p:cNvSpPr>
          <p:nvPr/>
        </p:nvSpPr>
        <p:spPr bwMode="auto">
          <a:xfrm>
            <a:off x="6746876" y="2584450"/>
            <a:ext cx="12700" cy="9525"/>
          </a:xfrm>
          <a:custGeom>
            <a:avLst/>
            <a:gdLst>
              <a:gd name="T0" fmla="*/ 12 w 52"/>
              <a:gd name="T1" fmla="*/ 19 h 36"/>
              <a:gd name="T2" fmla="*/ 35 w 52"/>
              <a:gd name="T3" fmla="*/ 36 h 36"/>
              <a:gd name="T4" fmla="*/ 52 w 52"/>
              <a:gd name="T5" fmla="*/ 35 h 36"/>
              <a:gd name="T6" fmla="*/ 50 w 52"/>
              <a:gd name="T7" fmla="*/ 21 h 36"/>
              <a:gd name="T8" fmla="*/ 25 w 52"/>
              <a:gd name="T9" fmla="*/ 8 h 36"/>
              <a:gd name="T10" fmla="*/ 7 w 52"/>
              <a:gd name="T11" fmla="*/ 1 h 36"/>
              <a:gd name="T12" fmla="*/ 0 w 52"/>
              <a:gd name="T13" fmla="*/ 0 h 36"/>
              <a:gd name="T14" fmla="*/ 2 w 52"/>
              <a:gd name="T15" fmla="*/ 6 h 36"/>
              <a:gd name="T16" fmla="*/ 12 w 52"/>
              <a:gd name="T17" fmla="*/ 19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2" h="36">
                <a:moveTo>
                  <a:pt x="12" y="19"/>
                </a:moveTo>
                <a:lnTo>
                  <a:pt x="35" y="36"/>
                </a:lnTo>
                <a:lnTo>
                  <a:pt x="52" y="35"/>
                </a:lnTo>
                <a:lnTo>
                  <a:pt x="50" y="21"/>
                </a:lnTo>
                <a:lnTo>
                  <a:pt x="25" y="8"/>
                </a:lnTo>
                <a:lnTo>
                  <a:pt x="7" y="1"/>
                </a:lnTo>
                <a:lnTo>
                  <a:pt x="0" y="0"/>
                </a:lnTo>
                <a:lnTo>
                  <a:pt x="2" y="6"/>
                </a:lnTo>
                <a:lnTo>
                  <a:pt x="12" y="1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147" name="Freeform 360"/>
          <p:cNvSpPr>
            <a:spLocks/>
          </p:cNvSpPr>
          <p:nvPr/>
        </p:nvSpPr>
        <p:spPr bwMode="auto">
          <a:xfrm>
            <a:off x="6778626" y="2593975"/>
            <a:ext cx="12700" cy="4763"/>
          </a:xfrm>
          <a:custGeom>
            <a:avLst/>
            <a:gdLst>
              <a:gd name="T0" fmla="*/ 9 w 52"/>
              <a:gd name="T1" fmla="*/ 13 h 17"/>
              <a:gd name="T2" fmla="*/ 34 w 52"/>
              <a:gd name="T3" fmla="*/ 17 h 17"/>
              <a:gd name="T4" fmla="*/ 52 w 52"/>
              <a:gd name="T5" fmla="*/ 11 h 17"/>
              <a:gd name="T6" fmla="*/ 50 w 52"/>
              <a:gd name="T7" fmla="*/ 2 h 17"/>
              <a:gd name="T8" fmla="*/ 23 w 52"/>
              <a:gd name="T9" fmla="*/ 0 h 17"/>
              <a:gd name="T10" fmla="*/ 8 w 52"/>
              <a:gd name="T11" fmla="*/ 1 h 17"/>
              <a:gd name="T12" fmla="*/ 0 w 52"/>
              <a:gd name="T13" fmla="*/ 4 h 17"/>
              <a:gd name="T14" fmla="*/ 0 w 52"/>
              <a:gd name="T15" fmla="*/ 9 h 17"/>
              <a:gd name="T16" fmla="*/ 9 w 52"/>
              <a:gd name="T17" fmla="*/ 13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2" h="17">
                <a:moveTo>
                  <a:pt x="9" y="13"/>
                </a:moveTo>
                <a:lnTo>
                  <a:pt x="34" y="17"/>
                </a:lnTo>
                <a:lnTo>
                  <a:pt x="52" y="11"/>
                </a:lnTo>
                <a:lnTo>
                  <a:pt x="50" y="2"/>
                </a:lnTo>
                <a:lnTo>
                  <a:pt x="23" y="0"/>
                </a:lnTo>
                <a:lnTo>
                  <a:pt x="8" y="1"/>
                </a:lnTo>
                <a:lnTo>
                  <a:pt x="0" y="4"/>
                </a:lnTo>
                <a:lnTo>
                  <a:pt x="0" y="9"/>
                </a:lnTo>
                <a:lnTo>
                  <a:pt x="9" y="1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148" name="Freeform 361"/>
          <p:cNvSpPr>
            <a:spLocks/>
          </p:cNvSpPr>
          <p:nvPr/>
        </p:nvSpPr>
        <p:spPr bwMode="auto">
          <a:xfrm>
            <a:off x="7454901" y="2595563"/>
            <a:ext cx="101600" cy="77788"/>
          </a:xfrm>
          <a:custGeom>
            <a:avLst/>
            <a:gdLst>
              <a:gd name="T0" fmla="*/ 378 w 447"/>
              <a:gd name="T1" fmla="*/ 75 h 347"/>
              <a:gd name="T2" fmla="*/ 303 w 447"/>
              <a:gd name="T3" fmla="*/ 146 h 347"/>
              <a:gd name="T4" fmla="*/ 210 w 447"/>
              <a:gd name="T5" fmla="*/ 207 h 347"/>
              <a:gd name="T6" fmla="*/ 121 w 447"/>
              <a:gd name="T7" fmla="*/ 257 h 347"/>
              <a:gd name="T8" fmla="*/ 54 w 447"/>
              <a:gd name="T9" fmla="*/ 303 h 347"/>
              <a:gd name="T10" fmla="*/ 0 w 447"/>
              <a:gd name="T11" fmla="*/ 345 h 347"/>
              <a:gd name="T12" fmla="*/ 51 w 447"/>
              <a:gd name="T13" fmla="*/ 347 h 347"/>
              <a:gd name="T14" fmla="*/ 73 w 447"/>
              <a:gd name="T15" fmla="*/ 347 h 347"/>
              <a:gd name="T16" fmla="*/ 83 w 447"/>
              <a:gd name="T17" fmla="*/ 346 h 347"/>
              <a:gd name="T18" fmla="*/ 85 w 447"/>
              <a:gd name="T19" fmla="*/ 341 h 347"/>
              <a:gd name="T20" fmla="*/ 76 w 447"/>
              <a:gd name="T21" fmla="*/ 334 h 347"/>
              <a:gd name="T22" fmla="*/ 85 w 447"/>
              <a:gd name="T23" fmla="*/ 306 h 347"/>
              <a:gd name="T24" fmla="*/ 165 w 447"/>
              <a:gd name="T25" fmla="*/ 253 h 347"/>
              <a:gd name="T26" fmla="*/ 332 w 447"/>
              <a:gd name="T27" fmla="*/ 145 h 347"/>
              <a:gd name="T28" fmla="*/ 431 w 447"/>
              <a:gd name="T29" fmla="*/ 34 h 347"/>
              <a:gd name="T30" fmla="*/ 447 w 447"/>
              <a:gd name="T31" fmla="*/ 4 h 347"/>
              <a:gd name="T32" fmla="*/ 444 w 447"/>
              <a:gd name="T33" fmla="*/ 0 h 347"/>
              <a:gd name="T34" fmla="*/ 420 w 447"/>
              <a:gd name="T35" fmla="*/ 23 h 347"/>
              <a:gd name="T36" fmla="*/ 378 w 447"/>
              <a:gd name="T37" fmla="*/ 75 h 3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47" h="347">
                <a:moveTo>
                  <a:pt x="378" y="75"/>
                </a:moveTo>
                <a:lnTo>
                  <a:pt x="303" y="146"/>
                </a:lnTo>
                <a:lnTo>
                  <a:pt x="210" y="207"/>
                </a:lnTo>
                <a:lnTo>
                  <a:pt x="121" y="257"/>
                </a:lnTo>
                <a:lnTo>
                  <a:pt x="54" y="303"/>
                </a:lnTo>
                <a:lnTo>
                  <a:pt x="0" y="345"/>
                </a:lnTo>
                <a:lnTo>
                  <a:pt x="51" y="347"/>
                </a:lnTo>
                <a:lnTo>
                  <a:pt x="73" y="347"/>
                </a:lnTo>
                <a:lnTo>
                  <a:pt x="83" y="346"/>
                </a:lnTo>
                <a:lnTo>
                  <a:pt x="85" y="341"/>
                </a:lnTo>
                <a:lnTo>
                  <a:pt x="76" y="334"/>
                </a:lnTo>
                <a:lnTo>
                  <a:pt x="85" y="306"/>
                </a:lnTo>
                <a:lnTo>
                  <a:pt x="165" y="253"/>
                </a:lnTo>
                <a:lnTo>
                  <a:pt x="332" y="145"/>
                </a:lnTo>
                <a:lnTo>
                  <a:pt x="431" y="34"/>
                </a:lnTo>
                <a:lnTo>
                  <a:pt x="447" y="4"/>
                </a:lnTo>
                <a:lnTo>
                  <a:pt x="444" y="0"/>
                </a:lnTo>
                <a:lnTo>
                  <a:pt x="420" y="23"/>
                </a:lnTo>
                <a:lnTo>
                  <a:pt x="378" y="7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149" name="Freeform 362"/>
          <p:cNvSpPr>
            <a:spLocks/>
          </p:cNvSpPr>
          <p:nvPr/>
        </p:nvSpPr>
        <p:spPr bwMode="auto">
          <a:xfrm>
            <a:off x="7650163" y="2593975"/>
            <a:ext cx="44450" cy="46038"/>
          </a:xfrm>
          <a:custGeom>
            <a:avLst/>
            <a:gdLst>
              <a:gd name="T0" fmla="*/ 105 w 192"/>
              <a:gd name="T1" fmla="*/ 79 h 202"/>
              <a:gd name="T2" fmla="*/ 49 w 192"/>
              <a:gd name="T3" fmla="*/ 130 h 202"/>
              <a:gd name="T4" fmla="*/ 15 w 192"/>
              <a:gd name="T5" fmla="*/ 146 h 202"/>
              <a:gd name="T6" fmla="*/ 4 w 192"/>
              <a:gd name="T7" fmla="*/ 149 h 202"/>
              <a:gd name="T8" fmla="*/ 0 w 192"/>
              <a:gd name="T9" fmla="*/ 168 h 202"/>
              <a:gd name="T10" fmla="*/ 1 w 192"/>
              <a:gd name="T11" fmla="*/ 192 h 202"/>
              <a:gd name="T12" fmla="*/ 4 w 192"/>
              <a:gd name="T13" fmla="*/ 202 h 202"/>
              <a:gd name="T14" fmla="*/ 34 w 192"/>
              <a:gd name="T15" fmla="*/ 172 h 202"/>
              <a:gd name="T16" fmla="*/ 105 w 192"/>
              <a:gd name="T17" fmla="*/ 101 h 202"/>
              <a:gd name="T18" fmla="*/ 171 w 192"/>
              <a:gd name="T19" fmla="*/ 29 h 202"/>
              <a:gd name="T20" fmla="*/ 192 w 192"/>
              <a:gd name="T21" fmla="*/ 0 h 202"/>
              <a:gd name="T22" fmla="*/ 162 w 192"/>
              <a:gd name="T23" fmla="*/ 24 h 202"/>
              <a:gd name="T24" fmla="*/ 105 w 192"/>
              <a:gd name="T25" fmla="*/ 79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92" h="202">
                <a:moveTo>
                  <a:pt x="105" y="79"/>
                </a:moveTo>
                <a:lnTo>
                  <a:pt x="49" y="130"/>
                </a:lnTo>
                <a:lnTo>
                  <a:pt x="15" y="146"/>
                </a:lnTo>
                <a:lnTo>
                  <a:pt x="4" y="149"/>
                </a:lnTo>
                <a:lnTo>
                  <a:pt x="0" y="168"/>
                </a:lnTo>
                <a:lnTo>
                  <a:pt x="1" y="192"/>
                </a:lnTo>
                <a:lnTo>
                  <a:pt x="4" y="202"/>
                </a:lnTo>
                <a:lnTo>
                  <a:pt x="34" y="172"/>
                </a:lnTo>
                <a:lnTo>
                  <a:pt x="105" y="101"/>
                </a:lnTo>
                <a:lnTo>
                  <a:pt x="171" y="29"/>
                </a:lnTo>
                <a:lnTo>
                  <a:pt x="192" y="0"/>
                </a:lnTo>
                <a:lnTo>
                  <a:pt x="162" y="24"/>
                </a:lnTo>
                <a:lnTo>
                  <a:pt x="105" y="7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150" name="Freeform 363"/>
          <p:cNvSpPr>
            <a:spLocks/>
          </p:cNvSpPr>
          <p:nvPr/>
        </p:nvSpPr>
        <p:spPr bwMode="auto">
          <a:xfrm>
            <a:off x="6811963" y="2600325"/>
            <a:ext cx="17463" cy="3175"/>
          </a:xfrm>
          <a:custGeom>
            <a:avLst/>
            <a:gdLst>
              <a:gd name="T0" fmla="*/ 10 w 77"/>
              <a:gd name="T1" fmla="*/ 11 h 15"/>
              <a:gd name="T2" fmla="*/ 45 w 77"/>
              <a:gd name="T3" fmla="*/ 15 h 15"/>
              <a:gd name="T4" fmla="*/ 77 w 77"/>
              <a:gd name="T5" fmla="*/ 11 h 15"/>
              <a:gd name="T6" fmla="*/ 76 w 77"/>
              <a:gd name="T7" fmla="*/ 4 h 15"/>
              <a:gd name="T8" fmla="*/ 36 w 77"/>
              <a:gd name="T9" fmla="*/ 0 h 15"/>
              <a:gd name="T10" fmla="*/ 14 w 77"/>
              <a:gd name="T11" fmla="*/ 1 h 15"/>
              <a:gd name="T12" fmla="*/ 2 w 77"/>
              <a:gd name="T13" fmla="*/ 4 h 15"/>
              <a:gd name="T14" fmla="*/ 0 w 77"/>
              <a:gd name="T15" fmla="*/ 5 h 15"/>
              <a:gd name="T16" fmla="*/ 0 w 77"/>
              <a:gd name="T17" fmla="*/ 7 h 15"/>
              <a:gd name="T18" fmla="*/ 3 w 77"/>
              <a:gd name="T19" fmla="*/ 9 h 15"/>
              <a:gd name="T20" fmla="*/ 10 w 77"/>
              <a:gd name="T21" fmla="*/ 11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7" h="15">
                <a:moveTo>
                  <a:pt x="10" y="11"/>
                </a:moveTo>
                <a:lnTo>
                  <a:pt x="45" y="15"/>
                </a:lnTo>
                <a:lnTo>
                  <a:pt x="77" y="11"/>
                </a:lnTo>
                <a:lnTo>
                  <a:pt x="76" y="4"/>
                </a:lnTo>
                <a:lnTo>
                  <a:pt x="36" y="0"/>
                </a:lnTo>
                <a:lnTo>
                  <a:pt x="14" y="1"/>
                </a:lnTo>
                <a:lnTo>
                  <a:pt x="2" y="4"/>
                </a:lnTo>
                <a:lnTo>
                  <a:pt x="0" y="5"/>
                </a:lnTo>
                <a:lnTo>
                  <a:pt x="0" y="7"/>
                </a:lnTo>
                <a:lnTo>
                  <a:pt x="3" y="9"/>
                </a:lnTo>
                <a:lnTo>
                  <a:pt x="10" y="1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151" name="Freeform 364"/>
          <p:cNvSpPr>
            <a:spLocks/>
          </p:cNvSpPr>
          <p:nvPr/>
        </p:nvSpPr>
        <p:spPr bwMode="auto">
          <a:xfrm>
            <a:off x="7654926" y="2605088"/>
            <a:ext cx="3175" cy="12700"/>
          </a:xfrm>
          <a:custGeom>
            <a:avLst/>
            <a:gdLst>
              <a:gd name="T0" fmla="*/ 0 w 18"/>
              <a:gd name="T1" fmla="*/ 29 h 51"/>
              <a:gd name="T2" fmla="*/ 2 w 18"/>
              <a:gd name="T3" fmla="*/ 43 h 51"/>
              <a:gd name="T4" fmla="*/ 5 w 18"/>
              <a:gd name="T5" fmla="*/ 51 h 51"/>
              <a:gd name="T6" fmla="*/ 9 w 18"/>
              <a:gd name="T7" fmla="*/ 51 h 51"/>
              <a:gd name="T8" fmla="*/ 14 w 18"/>
              <a:gd name="T9" fmla="*/ 42 h 51"/>
              <a:gd name="T10" fmla="*/ 18 w 18"/>
              <a:gd name="T11" fmla="*/ 18 h 51"/>
              <a:gd name="T12" fmla="*/ 12 w 18"/>
              <a:gd name="T13" fmla="*/ 0 h 51"/>
              <a:gd name="T14" fmla="*/ 3 w 18"/>
              <a:gd name="T15" fmla="*/ 2 h 51"/>
              <a:gd name="T16" fmla="*/ 0 w 18"/>
              <a:gd name="T17" fmla="*/ 29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" h="51">
                <a:moveTo>
                  <a:pt x="0" y="29"/>
                </a:moveTo>
                <a:lnTo>
                  <a:pt x="2" y="43"/>
                </a:lnTo>
                <a:lnTo>
                  <a:pt x="5" y="51"/>
                </a:lnTo>
                <a:lnTo>
                  <a:pt x="9" y="51"/>
                </a:lnTo>
                <a:lnTo>
                  <a:pt x="14" y="42"/>
                </a:lnTo>
                <a:lnTo>
                  <a:pt x="18" y="18"/>
                </a:lnTo>
                <a:lnTo>
                  <a:pt x="12" y="0"/>
                </a:lnTo>
                <a:lnTo>
                  <a:pt x="3" y="2"/>
                </a:lnTo>
                <a:lnTo>
                  <a:pt x="0" y="2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152" name="Freeform 365"/>
          <p:cNvSpPr>
            <a:spLocks/>
          </p:cNvSpPr>
          <p:nvPr/>
        </p:nvSpPr>
        <p:spPr bwMode="auto">
          <a:xfrm>
            <a:off x="6808788" y="2609850"/>
            <a:ext cx="22225" cy="9525"/>
          </a:xfrm>
          <a:custGeom>
            <a:avLst/>
            <a:gdLst>
              <a:gd name="T0" fmla="*/ 17 w 97"/>
              <a:gd name="T1" fmla="*/ 20 h 40"/>
              <a:gd name="T2" fmla="*/ 6 w 97"/>
              <a:gd name="T3" fmla="*/ 29 h 40"/>
              <a:gd name="T4" fmla="*/ 0 w 97"/>
              <a:gd name="T5" fmla="*/ 35 h 40"/>
              <a:gd name="T6" fmla="*/ 1 w 97"/>
              <a:gd name="T7" fmla="*/ 39 h 40"/>
              <a:gd name="T8" fmla="*/ 7 w 97"/>
              <a:gd name="T9" fmla="*/ 40 h 40"/>
              <a:gd name="T10" fmla="*/ 34 w 97"/>
              <a:gd name="T11" fmla="*/ 35 h 40"/>
              <a:gd name="T12" fmla="*/ 73 w 97"/>
              <a:gd name="T13" fmla="*/ 20 h 40"/>
              <a:gd name="T14" fmla="*/ 91 w 97"/>
              <a:gd name="T15" fmla="*/ 11 h 40"/>
              <a:gd name="T16" fmla="*/ 97 w 97"/>
              <a:gd name="T17" fmla="*/ 5 h 40"/>
              <a:gd name="T18" fmla="*/ 96 w 97"/>
              <a:gd name="T19" fmla="*/ 1 h 40"/>
              <a:gd name="T20" fmla="*/ 84 w 97"/>
              <a:gd name="T21" fmla="*/ 0 h 40"/>
              <a:gd name="T22" fmla="*/ 50 w 97"/>
              <a:gd name="T23" fmla="*/ 5 h 40"/>
              <a:gd name="T24" fmla="*/ 17 w 97"/>
              <a:gd name="T25" fmla="*/ 2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97" h="40">
                <a:moveTo>
                  <a:pt x="17" y="20"/>
                </a:moveTo>
                <a:lnTo>
                  <a:pt x="6" y="29"/>
                </a:lnTo>
                <a:lnTo>
                  <a:pt x="0" y="35"/>
                </a:lnTo>
                <a:lnTo>
                  <a:pt x="1" y="39"/>
                </a:lnTo>
                <a:lnTo>
                  <a:pt x="7" y="40"/>
                </a:lnTo>
                <a:lnTo>
                  <a:pt x="34" y="35"/>
                </a:lnTo>
                <a:lnTo>
                  <a:pt x="73" y="20"/>
                </a:lnTo>
                <a:lnTo>
                  <a:pt x="91" y="11"/>
                </a:lnTo>
                <a:lnTo>
                  <a:pt x="97" y="5"/>
                </a:lnTo>
                <a:lnTo>
                  <a:pt x="96" y="1"/>
                </a:lnTo>
                <a:lnTo>
                  <a:pt x="84" y="0"/>
                </a:lnTo>
                <a:lnTo>
                  <a:pt x="50" y="5"/>
                </a:lnTo>
                <a:lnTo>
                  <a:pt x="17" y="2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153" name="Freeform 366"/>
          <p:cNvSpPr>
            <a:spLocks/>
          </p:cNvSpPr>
          <p:nvPr/>
        </p:nvSpPr>
        <p:spPr bwMode="auto">
          <a:xfrm>
            <a:off x="6788151" y="2619375"/>
            <a:ext cx="11113" cy="25400"/>
          </a:xfrm>
          <a:custGeom>
            <a:avLst/>
            <a:gdLst>
              <a:gd name="T0" fmla="*/ 17 w 50"/>
              <a:gd name="T1" fmla="*/ 45 h 112"/>
              <a:gd name="T2" fmla="*/ 2 w 50"/>
              <a:gd name="T3" fmla="*/ 84 h 112"/>
              <a:gd name="T4" fmla="*/ 0 w 50"/>
              <a:gd name="T5" fmla="*/ 112 h 112"/>
              <a:gd name="T6" fmla="*/ 12 w 50"/>
              <a:gd name="T7" fmla="*/ 108 h 112"/>
              <a:gd name="T8" fmla="*/ 33 w 50"/>
              <a:gd name="T9" fmla="*/ 65 h 112"/>
              <a:gd name="T10" fmla="*/ 48 w 50"/>
              <a:gd name="T11" fmla="*/ 20 h 112"/>
              <a:gd name="T12" fmla="*/ 50 w 50"/>
              <a:gd name="T13" fmla="*/ 0 h 112"/>
              <a:gd name="T14" fmla="*/ 40 w 50"/>
              <a:gd name="T15" fmla="*/ 8 h 112"/>
              <a:gd name="T16" fmla="*/ 17 w 50"/>
              <a:gd name="T17" fmla="*/ 45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0" h="112">
                <a:moveTo>
                  <a:pt x="17" y="45"/>
                </a:moveTo>
                <a:lnTo>
                  <a:pt x="2" y="84"/>
                </a:lnTo>
                <a:lnTo>
                  <a:pt x="0" y="112"/>
                </a:lnTo>
                <a:lnTo>
                  <a:pt x="12" y="108"/>
                </a:lnTo>
                <a:lnTo>
                  <a:pt x="33" y="65"/>
                </a:lnTo>
                <a:lnTo>
                  <a:pt x="48" y="20"/>
                </a:lnTo>
                <a:lnTo>
                  <a:pt x="50" y="0"/>
                </a:lnTo>
                <a:lnTo>
                  <a:pt x="40" y="8"/>
                </a:lnTo>
                <a:lnTo>
                  <a:pt x="17" y="4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154" name="Freeform 367"/>
          <p:cNvSpPr>
            <a:spLocks/>
          </p:cNvSpPr>
          <p:nvPr/>
        </p:nvSpPr>
        <p:spPr bwMode="auto">
          <a:xfrm>
            <a:off x="6954838" y="2630488"/>
            <a:ext cx="7938" cy="11113"/>
          </a:xfrm>
          <a:custGeom>
            <a:avLst/>
            <a:gdLst>
              <a:gd name="T0" fmla="*/ 0 w 34"/>
              <a:gd name="T1" fmla="*/ 19 h 55"/>
              <a:gd name="T2" fmla="*/ 6 w 34"/>
              <a:gd name="T3" fmla="*/ 39 h 55"/>
              <a:gd name="T4" fmla="*/ 22 w 34"/>
              <a:gd name="T5" fmla="*/ 55 h 55"/>
              <a:gd name="T6" fmla="*/ 34 w 34"/>
              <a:gd name="T7" fmla="*/ 54 h 55"/>
              <a:gd name="T8" fmla="*/ 31 w 34"/>
              <a:gd name="T9" fmla="*/ 35 h 55"/>
              <a:gd name="T10" fmla="*/ 20 w 34"/>
              <a:gd name="T11" fmla="*/ 11 h 55"/>
              <a:gd name="T12" fmla="*/ 10 w 34"/>
              <a:gd name="T13" fmla="*/ 0 h 55"/>
              <a:gd name="T14" fmla="*/ 3 w 34"/>
              <a:gd name="T15" fmla="*/ 2 h 55"/>
              <a:gd name="T16" fmla="*/ 0 w 34"/>
              <a:gd name="T17" fmla="*/ 19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4" h="55">
                <a:moveTo>
                  <a:pt x="0" y="19"/>
                </a:moveTo>
                <a:lnTo>
                  <a:pt x="6" y="39"/>
                </a:lnTo>
                <a:lnTo>
                  <a:pt x="22" y="55"/>
                </a:lnTo>
                <a:lnTo>
                  <a:pt x="34" y="54"/>
                </a:lnTo>
                <a:lnTo>
                  <a:pt x="31" y="35"/>
                </a:lnTo>
                <a:lnTo>
                  <a:pt x="20" y="11"/>
                </a:lnTo>
                <a:lnTo>
                  <a:pt x="10" y="0"/>
                </a:lnTo>
                <a:lnTo>
                  <a:pt x="3" y="2"/>
                </a:lnTo>
                <a:lnTo>
                  <a:pt x="0" y="1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155" name="Freeform 368"/>
          <p:cNvSpPr>
            <a:spLocks/>
          </p:cNvSpPr>
          <p:nvPr/>
        </p:nvSpPr>
        <p:spPr bwMode="auto">
          <a:xfrm>
            <a:off x="6829426" y="2635250"/>
            <a:ext cx="11113" cy="3175"/>
          </a:xfrm>
          <a:custGeom>
            <a:avLst/>
            <a:gdLst>
              <a:gd name="T0" fmla="*/ 9 w 51"/>
              <a:gd name="T1" fmla="*/ 14 h 18"/>
              <a:gd name="T2" fmla="*/ 33 w 51"/>
              <a:gd name="T3" fmla="*/ 18 h 18"/>
              <a:gd name="T4" fmla="*/ 51 w 51"/>
              <a:gd name="T5" fmla="*/ 12 h 18"/>
              <a:gd name="T6" fmla="*/ 49 w 51"/>
              <a:gd name="T7" fmla="*/ 3 h 18"/>
              <a:gd name="T8" fmla="*/ 22 w 51"/>
              <a:gd name="T9" fmla="*/ 0 h 18"/>
              <a:gd name="T10" fmla="*/ 8 w 51"/>
              <a:gd name="T11" fmla="*/ 2 h 18"/>
              <a:gd name="T12" fmla="*/ 0 w 51"/>
              <a:gd name="T13" fmla="*/ 5 h 18"/>
              <a:gd name="T14" fmla="*/ 0 w 51"/>
              <a:gd name="T15" fmla="*/ 9 h 18"/>
              <a:gd name="T16" fmla="*/ 9 w 51"/>
              <a:gd name="T17" fmla="*/ 14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1" h="18">
                <a:moveTo>
                  <a:pt x="9" y="14"/>
                </a:moveTo>
                <a:lnTo>
                  <a:pt x="33" y="18"/>
                </a:lnTo>
                <a:lnTo>
                  <a:pt x="51" y="12"/>
                </a:lnTo>
                <a:lnTo>
                  <a:pt x="49" y="3"/>
                </a:lnTo>
                <a:lnTo>
                  <a:pt x="22" y="0"/>
                </a:lnTo>
                <a:lnTo>
                  <a:pt x="8" y="2"/>
                </a:lnTo>
                <a:lnTo>
                  <a:pt x="0" y="5"/>
                </a:lnTo>
                <a:lnTo>
                  <a:pt x="0" y="9"/>
                </a:lnTo>
                <a:lnTo>
                  <a:pt x="9" y="1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156" name="Freeform 369"/>
          <p:cNvSpPr>
            <a:spLocks/>
          </p:cNvSpPr>
          <p:nvPr/>
        </p:nvSpPr>
        <p:spPr bwMode="auto">
          <a:xfrm>
            <a:off x="7777163" y="2638425"/>
            <a:ext cx="23813" cy="20638"/>
          </a:xfrm>
          <a:custGeom>
            <a:avLst/>
            <a:gdLst>
              <a:gd name="T0" fmla="*/ 39 w 106"/>
              <a:gd name="T1" fmla="*/ 47 h 89"/>
              <a:gd name="T2" fmla="*/ 10 w 106"/>
              <a:gd name="T3" fmla="*/ 76 h 89"/>
              <a:gd name="T4" fmla="*/ 0 w 106"/>
              <a:gd name="T5" fmla="*/ 89 h 89"/>
              <a:gd name="T6" fmla="*/ 8 w 106"/>
              <a:gd name="T7" fmla="*/ 88 h 89"/>
              <a:gd name="T8" fmla="*/ 33 w 106"/>
              <a:gd name="T9" fmla="*/ 76 h 89"/>
              <a:gd name="T10" fmla="*/ 72 w 106"/>
              <a:gd name="T11" fmla="*/ 51 h 89"/>
              <a:gd name="T12" fmla="*/ 95 w 106"/>
              <a:gd name="T13" fmla="*/ 27 h 89"/>
              <a:gd name="T14" fmla="*/ 106 w 106"/>
              <a:gd name="T15" fmla="*/ 3 h 89"/>
              <a:gd name="T16" fmla="*/ 100 w 106"/>
              <a:gd name="T17" fmla="*/ 0 h 89"/>
              <a:gd name="T18" fmla="*/ 76 w 106"/>
              <a:gd name="T19" fmla="*/ 14 h 89"/>
              <a:gd name="T20" fmla="*/ 39 w 106"/>
              <a:gd name="T21" fmla="*/ 47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06" h="89">
                <a:moveTo>
                  <a:pt x="39" y="47"/>
                </a:moveTo>
                <a:lnTo>
                  <a:pt x="10" y="76"/>
                </a:lnTo>
                <a:lnTo>
                  <a:pt x="0" y="89"/>
                </a:lnTo>
                <a:lnTo>
                  <a:pt x="8" y="88"/>
                </a:lnTo>
                <a:lnTo>
                  <a:pt x="33" y="76"/>
                </a:lnTo>
                <a:lnTo>
                  <a:pt x="72" y="51"/>
                </a:lnTo>
                <a:lnTo>
                  <a:pt x="95" y="27"/>
                </a:lnTo>
                <a:lnTo>
                  <a:pt x="106" y="3"/>
                </a:lnTo>
                <a:lnTo>
                  <a:pt x="100" y="0"/>
                </a:lnTo>
                <a:lnTo>
                  <a:pt x="76" y="14"/>
                </a:lnTo>
                <a:lnTo>
                  <a:pt x="39" y="4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157" name="Freeform 370"/>
          <p:cNvSpPr>
            <a:spLocks/>
          </p:cNvSpPr>
          <p:nvPr/>
        </p:nvSpPr>
        <p:spPr bwMode="auto">
          <a:xfrm>
            <a:off x="6804026" y="2640013"/>
            <a:ext cx="17463" cy="25400"/>
          </a:xfrm>
          <a:custGeom>
            <a:avLst/>
            <a:gdLst>
              <a:gd name="T0" fmla="*/ 45 w 75"/>
              <a:gd name="T1" fmla="*/ 25 h 110"/>
              <a:gd name="T2" fmla="*/ 5 w 75"/>
              <a:gd name="T3" fmla="*/ 85 h 110"/>
              <a:gd name="T4" fmla="*/ 0 w 75"/>
              <a:gd name="T5" fmla="*/ 110 h 110"/>
              <a:gd name="T6" fmla="*/ 19 w 75"/>
              <a:gd name="T7" fmla="*/ 95 h 110"/>
              <a:gd name="T8" fmla="*/ 47 w 75"/>
              <a:gd name="T9" fmla="*/ 54 h 110"/>
              <a:gd name="T10" fmla="*/ 68 w 75"/>
              <a:gd name="T11" fmla="*/ 19 h 110"/>
              <a:gd name="T12" fmla="*/ 75 w 75"/>
              <a:gd name="T13" fmla="*/ 0 h 110"/>
              <a:gd name="T14" fmla="*/ 67 w 75"/>
              <a:gd name="T15" fmla="*/ 1 h 110"/>
              <a:gd name="T16" fmla="*/ 45 w 75"/>
              <a:gd name="T17" fmla="*/ 25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5" h="110">
                <a:moveTo>
                  <a:pt x="45" y="25"/>
                </a:moveTo>
                <a:lnTo>
                  <a:pt x="5" y="85"/>
                </a:lnTo>
                <a:lnTo>
                  <a:pt x="0" y="110"/>
                </a:lnTo>
                <a:lnTo>
                  <a:pt x="19" y="95"/>
                </a:lnTo>
                <a:lnTo>
                  <a:pt x="47" y="54"/>
                </a:lnTo>
                <a:lnTo>
                  <a:pt x="68" y="19"/>
                </a:lnTo>
                <a:lnTo>
                  <a:pt x="75" y="0"/>
                </a:lnTo>
                <a:lnTo>
                  <a:pt x="67" y="1"/>
                </a:lnTo>
                <a:lnTo>
                  <a:pt x="45" y="2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158" name="Freeform 371"/>
          <p:cNvSpPr>
            <a:spLocks/>
          </p:cNvSpPr>
          <p:nvPr/>
        </p:nvSpPr>
        <p:spPr bwMode="auto">
          <a:xfrm>
            <a:off x="7643813" y="2646363"/>
            <a:ext cx="4763" cy="11113"/>
          </a:xfrm>
          <a:custGeom>
            <a:avLst/>
            <a:gdLst>
              <a:gd name="T0" fmla="*/ 0 w 18"/>
              <a:gd name="T1" fmla="*/ 29 h 51"/>
              <a:gd name="T2" fmla="*/ 1 w 18"/>
              <a:gd name="T3" fmla="*/ 43 h 51"/>
              <a:gd name="T4" fmla="*/ 4 w 18"/>
              <a:gd name="T5" fmla="*/ 51 h 51"/>
              <a:gd name="T6" fmla="*/ 9 w 18"/>
              <a:gd name="T7" fmla="*/ 51 h 51"/>
              <a:gd name="T8" fmla="*/ 13 w 18"/>
              <a:gd name="T9" fmla="*/ 42 h 51"/>
              <a:gd name="T10" fmla="*/ 18 w 18"/>
              <a:gd name="T11" fmla="*/ 18 h 51"/>
              <a:gd name="T12" fmla="*/ 11 w 18"/>
              <a:gd name="T13" fmla="*/ 0 h 51"/>
              <a:gd name="T14" fmla="*/ 2 w 18"/>
              <a:gd name="T15" fmla="*/ 2 h 51"/>
              <a:gd name="T16" fmla="*/ 0 w 18"/>
              <a:gd name="T17" fmla="*/ 29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" h="51">
                <a:moveTo>
                  <a:pt x="0" y="29"/>
                </a:moveTo>
                <a:lnTo>
                  <a:pt x="1" y="43"/>
                </a:lnTo>
                <a:lnTo>
                  <a:pt x="4" y="51"/>
                </a:lnTo>
                <a:lnTo>
                  <a:pt x="9" y="51"/>
                </a:lnTo>
                <a:lnTo>
                  <a:pt x="13" y="42"/>
                </a:lnTo>
                <a:lnTo>
                  <a:pt x="18" y="18"/>
                </a:lnTo>
                <a:lnTo>
                  <a:pt x="11" y="0"/>
                </a:lnTo>
                <a:lnTo>
                  <a:pt x="2" y="2"/>
                </a:lnTo>
                <a:lnTo>
                  <a:pt x="0" y="2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159" name="Freeform 372"/>
          <p:cNvSpPr>
            <a:spLocks/>
          </p:cNvSpPr>
          <p:nvPr/>
        </p:nvSpPr>
        <p:spPr bwMode="auto">
          <a:xfrm>
            <a:off x="7653338" y="2646363"/>
            <a:ext cx="36513" cy="20638"/>
          </a:xfrm>
          <a:custGeom>
            <a:avLst/>
            <a:gdLst>
              <a:gd name="T0" fmla="*/ 74 w 157"/>
              <a:gd name="T1" fmla="*/ 41 h 97"/>
              <a:gd name="T2" fmla="*/ 23 w 157"/>
              <a:gd name="T3" fmla="*/ 75 h 97"/>
              <a:gd name="T4" fmla="*/ 0 w 157"/>
              <a:gd name="T5" fmla="*/ 97 h 97"/>
              <a:gd name="T6" fmla="*/ 24 w 157"/>
              <a:gd name="T7" fmla="*/ 90 h 97"/>
              <a:gd name="T8" fmla="*/ 78 w 157"/>
              <a:gd name="T9" fmla="*/ 61 h 97"/>
              <a:gd name="T10" fmla="*/ 133 w 157"/>
              <a:gd name="T11" fmla="*/ 25 h 97"/>
              <a:gd name="T12" fmla="*/ 157 w 157"/>
              <a:gd name="T13" fmla="*/ 5 h 97"/>
              <a:gd name="T14" fmla="*/ 144 w 157"/>
              <a:gd name="T15" fmla="*/ 0 h 97"/>
              <a:gd name="T16" fmla="*/ 74 w 157"/>
              <a:gd name="T17" fmla="*/ 41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7" h="97">
                <a:moveTo>
                  <a:pt x="74" y="41"/>
                </a:moveTo>
                <a:lnTo>
                  <a:pt x="23" y="75"/>
                </a:lnTo>
                <a:lnTo>
                  <a:pt x="0" y="97"/>
                </a:lnTo>
                <a:lnTo>
                  <a:pt x="24" y="90"/>
                </a:lnTo>
                <a:lnTo>
                  <a:pt x="78" y="61"/>
                </a:lnTo>
                <a:lnTo>
                  <a:pt x="133" y="25"/>
                </a:lnTo>
                <a:lnTo>
                  <a:pt x="157" y="5"/>
                </a:lnTo>
                <a:lnTo>
                  <a:pt x="144" y="0"/>
                </a:lnTo>
                <a:lnTo>
                  <a:pt x="74" y="4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160" name="Freeform 373"/>
          <p:cNvSpPr>
            <a:spLocks/>
          </p:cNvSpPr>
          <p:nvPr/>
        </p:nvSpPr>
        <p:spPr bwMode="auto">
          <a:xfrm>
            <a:off x="6956426" y="2651125"/>
            <a:ext cx="12700" cy="14288"/>
          </a:xfrm>
          <a:custGeom>
            <a:avLst/>
            <a:gdLst>
              <a:gd name="T0" fmla="*/ 17 w 57"/>
              <a:gd name="T1" fmla="*/ 30 h 63"/>
              <a:gd name="T2" fmla="*/ 3 w 57"/>
              <a:gd name="T3" fmla="*/ 47 h 63"/>
              <a:gd name="T4" fmla="*/ 0 w 57"/>
              <a:gd name="T5" fmla="*/ 57 h 63"/>
              <a:gd name="T6" fmla="*/ 6 w 57"/>
              <a:gd name="T7" fmla="*/ 62 h 63"/>
              <a:gd name="T8" fmla="*/ 23 w 57"/>
              <a:gd name="T9" fmla="*/ 63 h 63"/>
              <a:gd name="T10" fmla="*/ 47 w 57"/>
              <a:gd name="T11" fmla="*/ 53 h 63"/>
              <a:gd name="T12" fmla="*/ 57 w 57"/>
              <a:gd name="T13" fmla="*/ 30 h 63"/>
              <a:gd name="T14" fmla="*/ 56 w 57"/>
              <a:gd name="T15" fmla="*/ 7 h 63"/>
              <a:gd name="T16" fmla="*/ 50 w 57"/>
              <a:gd name="T17" fmla="*/ 0 h 63"/>
              <a:gd name="T18" fmla="*/ 38 w 57"/>
              <a:gd name="T19" fmla="*/ 7 h 63"/>
              <a:gd name="T20" fmla="*/ 17 w 57"/>
              <a:gd name="T21" fmla="*/ 30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7" h="63">
                <a:moveTo>
                  <a:pt x="17" y="30"/>
                </a:moveTo>
                <a:lnTo>
                  <a:pt x="3" y="47"/>
                </a:lnTo>
                <a:lnTo>
                  <a:pt x="0" y="57"/>
                </a:lnTo>
                <a:lnTo>
                  <a:pt x="6" y="62"/>
                </a:lnTo>
                <a:lnTo>
                  <a:pt x="23" y="63"/>
                </a:lnTo>
                <a:lnTo>
                  <a:pt x="47" y="53"/>
                </a:lnTo>
                <a:lnTo>
                  <a:pt x="57" y="30"/>
                </a:lnTo>
                <a:lnTo>
                  <a:pt x="56" y="7"/>
                </a:lnTo>
                <a:lnTo>
                  <a:pt x="50" y="0"/>
                </a:lnTo>
                <a:lnTo>
                  <a:pt x="38" y="7"/>
                </a:lnTo>
                <a:lnTo>
                  <a:pt x="17" y="3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161" name="Freeform 374"/>
          <p:cNvSpPr>
            <a:spLocks/>
          </p:cNvSpPr>
          <p:nvPr/>
        </p:nvSpPr>
        <p:spPr bwMode="auto">
          <a:xfrm>
            <a:off x="7751763" y="2660650"/>
            <a:ext cx="17463" cy="9525"/>
          </a:xfrm>
          <a:custGeom>
            <a:avLst/>
            <a:gdLst>
              <a:gd name="T0" fmla="*/ 16 w 79"/>
              <a:gd name="T1" fmla="*/ 22 h 45"/>
              <a:gd name="T2" fmla="*/ 0 w 79"/>
              <a:gd name="T3" fmla="*/ 38 h 45"/>
              <a:gd name="T4" fmla="*/ 5 w 79"/>
              <a:gd name="T5" fmla="*/ 45 h 45"/>
              <a:gd name="T6" fmla="*/ 32 w 79"/>
              <a:gd name="T7" fmla="*/ 38 h 45"/>
              <a:gd name="T8" fmla="*/ 61 w 79"/>
              <a:gd name="T9" fmla="*/ 22 h 45"/>
              <a:gd name="T10" fmla="*/ 79 w 79"/>
              <a:gd name="T11" fmla="*/ 7 h 45"/>
              <a:gd name="T12" fmla="*/ 72 w 79"/>
              <a:gd name="T13" fmla="*/ 0 h 45"/>
              <a:gd name="T14" fmla="*/ 46 w 79"/>
              <a:gd name="T15" fmla="*/ 7 h 45"/>
              <a:gd name="T16" fmla="*/ 16 w 79"/>
              <a:gd name="T17" fmla="*/ 22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9" h="45">
                <a:moveTo>
                  <a:pt x="16" y="22"/>
                </a:moveTo>
                <a:lnTo>
                  <a:pt x="0" y="38"/>
                </a:lnTo>
                <a:lnTo>
                  <a:pt x="5" y="45"/>
                </a:lnTo>
                <a:lnTo>
                  <a:pt x="32" y="38"/>
                </a:lnTo>
                <a:lnTo>
                  <a:pt x="61" y="22"/>
                </a:lnTo>
                <a:lnTo>
                  <a:pt x="79" y="7"/>
                </a:lnTo>
                <a:lnTo>
                  <a:pt x="72" y="0"/>
                </a:lnTo>
                <a:lnTo>
                  <a:pt x="46" y="7"/>
                </a:lnTo>
                <a:lnTo>
                  <a:pt x="16" y="2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162" name="Freeform 375"/>
          <p:cNvSpPr>
            <a:spLocks/>
          </p:cNvSpPr>
          <p:nvPr/>
        </p:nvSpPr>
        <p:spPr bwMode="auto">
          <a:xfrm>
            <a:off x="6824663" y="2667000"/>
            <a:ext cx="26988" cy="7938"/>
          </a:xfrm>
          <a:custGeom>
            <a:avLst/>
            <a:gdLst>
              <a:gd name="T0" fmla="*/ 12 w 119"/>
              <a:gd name="T1" fmla="*/ 16 h 38"/>
              <a:gd name="T2" fmla="*/ 49 w 119"/>
              <a:gd name="T3" fmla="*/ 31 h 38"/>
              <a:gd name="T4" fmla="*/ 88 w 119"/>
              <a:gd name="T5" fmla="*/ 38 h 38"/>
              <a:gd name="T6" fmla="*/ 118 w 119"/>
              <a:gd name="T7" fmla="*/ 36 h 38"/>
              <a:gd name="T8" fmla="*/ 119 w 119"/>
              <a:gd name="T9" fmla="*/ 29 h 38"/>
              <a:gd name="T10" fmla="*/ 96 w 119"/>
              <a:gd name="T11" fmla="*/ 19 h 38"/>
              <a:gd name="T12" fmla="*/ 45 w 119"/>
              <a:gd name="T13" fmla="*/ 7 h 38"/>
              <a:gd name="T14" fmla="*/ 16 w 119"/>
              <a:gd name="T15" fmla="*/ 1 h 38"/>
              <a:gd name="T16" fmla="*/ 1 w 119"/>
              <a:gd name="T17" fmla="*/ 0 h 38"/>
              <a:gd name="T18" fmla="*/ 0 w 119"/>
              <a:gd name="T19" fmla="*/ 6 h 38"/>
              <a:gd name="T20" fmla="*/ 12 w 119"/>
              <a:gd name="T21" fmla="*/ 16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19" h="38">
                <a:moveTo>
                  <a:pt x="12" y="16"/>
                </a:moveTo>
                <a:lnTo>
                  <a:pt x="49" y="31"/>
                </a:lnTo>
                <a:lnTo>
                  <a:pt x="88" y="38"/>
                </a:lnTo>
                <a:lnTo>
                  <a:pt x="118" y="36"/>
                </a:lnTo>
                <a:lnTo>
                  <a:pt x="119" y="29"/>
                </a:lnTo>
                <a:lnTo>
                  <a:pt x="96" y="19"/>
                </a:lnTo>
                <a:lnTo>
                  <a:pt x="45" y="7"/>
                </a:lnTo>
                <a:lnTo>
                  <a:pt x="16" y="1"/>
                </a:lnTo>
                <a:lnTo>
                  <a:pt x="1" y="0"/>
                </a:lnTo>
                <a:lnTo>
                  <a:pt x="0" y="6"/>
                </a:lnTo>
                <a:lnTo>
                  <a:pt x="12" y="1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163" name="Freeform 376"/>
          <p:cNvSpPr>
            <a:spLocks/>
          </p:cNvSpPr>
          <p:nvPr/>
        </p:nvSpPr>
        <p:spPr bwMode="auto">
          <a:xfrm>
            <a:off x="6931026" y="2665413"/>
            <a:ext cx="15875" cy="3175"/>
          </a:xfrm>
          <a:custGeom>
            <a:avLst/>
            <a:gdLst>
              <a:gd name="T0" fmla="*/ 7 w 68"/>
              <a:gd name="T1" fmla="*/ 11 h 14"/>
              <a:gd name="T2" fmla="*/ 34 w 68"/>
              <a:gd name="T3" fmla="*/ 14 h 14"/>
              <a:gd name="T4" fmla="*/ 63 w 68"/>
              <a:gd name="T5" fmla="*/ 11 h 14"/>
              <a:gd name="T6" fmla="*/ 68 w 68"/>
              <a:gd name="T7" fmla="*/ 7 h 14"/>
              <a:gd name="T8" fmla="*/ 65 w 68"/>
              <a:gd name="T9" fmla="*/ 3 h 14"/>
              <a:gd name="T10" fmla="*/ 54 w 68"/>
              <a:gd name="T11" fmla="*/ 1 h 14"/>
              <a:gd name="T12" fmla="*/ 34 w 68"/>
              <a:gd name="T13" fmla="*/ 0 h 14"/>
              <a:gd name="T14" fmla="*/ 15 w 68"/>
              <a:gd name="T15" fmla="*/ 1 h 14"/>
              <a:gd name="T16" fmla="*/ 2 w 68"/>
              <a:gd name="T17" fmla="*/ 3 h 14"/>
              <a:gd name="T18" fmla="*/ 0 w 68"/>
              <a:gd name="T19" fmla="*/ 7 h 14"/>
              <a:gd name="T20" fmla="*/ 7 w 68"/>
              <a:gd name="T21" fmla="*/ 11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8" h="14">
                <a:moveTo>
                  <a:pt x="7" y="11"/>
                </a:moveTo>
                <a:lnTo>
                  <a:pt x="34" y="14"/>
                </a:lnTo>
                <a:lnTo>
                  <a:pt x="63" y="11"/>
                </a:lnTo>
                <a:lnTo>
                  <a:pt x="68" y="7"/>
                </a:lnTo>
                <a:lnTo>
                  <a:pt x="65" y="3"/>
                </a:lnTo>
                <a:lnTo>
                  <a:pt x="54" y="1"/>
                </a:lnTo>
                <a:lnTo>
                  <a:pt x="34" y="0"/>
                </a:lnTo>
                <a:lnTo>
                  <a:pt x="15" y="1"/>
                </a:lnTo>
                <a:lnTo>
                  <a:pt x="2" y="3"/>
                </a:lnTo>
                <a:lnTo>
                  <a:pt x="0" y="7"/>
                </a:lnTo>
                <a:lnTo>
                  <a:pt x="7" y="1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164" name="Freeform 377"/>
          <p:cNvSpPr>
            <a:spLocks/>
          </p:cNvSpPr>
          <p:nvPr/>
        </p:nvSpPr>
        <p:spPr bwMode="auto">
          <a:xfrm>
            <a:off x="6900863" y="2671763"/>
            <a:ext cx="15875" cy="3175"/>
          </a:xfrm>
          <a:custGeom>
            <a:avLst/>
            <a:gdLst>
              <a:gd name="T0" fmla="*/ 7 w 68"/>
              <a:gd name="T1" fmla="*/ 11 h 15"/>
              <a:gd name="T2" fmla="*/ 34 w 68"/>
              <a:gd name="T3" fmla="*/ 15 h 15"/>
              <a:gd name="T4" fmla="*/ 63 w 68"/>
              <a:gd name="T5" fmla="*/ 11 h 15"/>
              <a:gd name="T6" fmla="*/ 68 w 68"/>
              <a:gd name="T7" fmla="*/ 7 h 15"/>
              <a:gd name="T8" fmla="*/ 65 w 68"/>
              <a:gd name="T9" fmla="*/ 4 h 15"/>
              <a:gd name="T10" fmla="*/ 54 w 68"/>
              <a:gd name="T11" fmla="*/ 1 h 15"/>
              <a:gd name="T12" fmla="*/ 34 w 68"/>
              <a:gd name="T13" fmla="*/ 0 h 15"/>
              <a:gd name="T14" fmla="*/ 15 w 68"/>
              <a:gd name="T15" fmla="*/ 1 h 15"/>
              <a:gd name="T16" fmla="*/ 2 w 68"/>
              <a:gd name="T17" fmla="*/ 4 h 15"/>
              <a:gd name="T18" fmla="*/ 0 w 68"/>
              <a:gd name="T19" fmla="*/ 7 h 15"/>
              <a:gd name="T20" fmla="*/ 7 w 68"/>
              <a:gd name="T21" fmla="*/ 11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8" h="15">
                <a:moveTo>
                  <a:pt x="7" y="11"/>
                </a:moveTo>
                <a:lnTo>
                  <a:pt x="34" y="15"/>
                </a:lnTo>
                <a:lnTo>
                  <a:pt x="63" y="11"/>
                </a:lnTo>
                <a:lnTo>
                  <a:pt x="68" y="7"/>
                </a:lnTo>
                <a:lnTo>
                  <a:pt x="65" y="4"/>
                </a:lnTo>
                <a:lnTo>
                  <a:pt x="54" y="1"/>
                </a:lnTo>
                <a:lnTo>
                  <a:pt x="34" y="0"/>
                </a:lnTo>
                <a:lnTo>
                  <a:pt x="15" y="1"/>
                </a:lnTo>
                <a:lnTo>
                  <a:pt x="2" y="4"/>
                </a:lnTo>
                <a:lnTo>
                  <a:pt x="0" y="7"/>
                </a:lnTo>
                <a:lnTo>
                  <a:pt x="7" y="1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165" name="Freeform 378"/>
          <p:cNvSpPr>
            <a:spLocks/>
          </p:cNvSpPr>
          <p:nvPr/>
        </p:nvSpPr>
        <p:spPr bwMode="auto">
          <a:xfrm>
            <a:off x="7629526" y="2670175"/>
            <a:ext cx="11113" cy="23813"/>
          </a:xfrm>
          <a:custGeom>
            <a:avLst/>
            <a:gdLst>
              <a:gd name="T0" fmla="*/ 16 w 49"/>
              <a:gd name="T1" fmla="*/ 45 h 101"/>
              <a:gd name="T2" fmla="*/ 0 w 49"/>
              <a:gd name="T3" fmla="*/ 80 h 101"/>
              <a:gd name="T4" fmla="*/ 0 w 49"/>
              <a:gd name="T5" fmla="*/ 101 h 101"/>
              <a:gd name="T6" fmla="*/ 14 w 49"/>
              <a:gd name="T7" fmla="*/ 90 h 101"/>
              <a:gd name="T8" fmla="*/ 34 w 49"/>
              <a:gd name="T9" fmla="*/ 54 h 101"/>
              <a:gd name="T10" fmla="*/ 49 w 49"/>
              <a:gd name="T11" fmla="*/ 14 h 101"/>
              <a:gd name="T12" fmla="*/ 49 w 49"/>
              <a:gd name="T13" fmla="*/ 0 h 101"/>
              <a:gd name="T14" fmla="*/ 37 w 49"/>
              <a:gd name="T15" fmla="*/ 9 h 101"/>
              <a:gd name="T16" fmla="*/ 16 w 49"/>
              <a:gd name="T17" fmla="*/ 45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9" h="101">
                <a:moveTo>
                  <a:pt x="16" y="45"/>
                </a:moveTo>
                <a:lnTo>
                  <a:pt x="0" y="80"/>
                </a:lnTo>
                <a:lnTo>
                  <a:pt x="0" y="101"/>
                </a:lnTo>
                <a:lnTo>
                  <a:pt x="14" y="90"/>
                </a:lnTo>
                <a:lnTo>
                  <a:pt x="34" y="54"/>
                </a:lnTo>
                <a:lnTo>
                  <a:pt x="49" y="14"/>
                </a:lnTo>
                <a:lnTo>
                  <a:pt x="49" y="0"/>
                </a:lnTo>
                <a:lnTo>
                  <a:pt x="37" y="9"/>
                </a:lnTo>
                <a:lnTo>
                  <a:pt x="16" y="4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166" name="Freeform 379"/>
          <p:cNvSpPr>
            <a:spLocks/>
          </p:cNvSpPr>
          <p:nvPr/>
        </p:nvSpPr>
        <p:spPr bwMode="auto">
          <a:xfrm>
            <a:off x="7421563" y="2674938"/>
            <a:ext cx="7938" cy="12700"/>
          </a:xfrm>
          <a:custGeom>
            <a:avLst/>
            <a:gdLst>
              <a:gd name="T0" fmla="*/ 8 w 33"/>
              <a:gd name="T1" fmla="*/ 24 h 57"/>
              <a:gd name="T2" fmla="*/ 0 w 33"/>
              <a:gd name="T3" fmla="*/ 43 h 57"/>
              <a:gd name="T4" fmla="*/ 4 w 33"/>
              <a:gd name="T5" fmla="*/ 57 h 57"/>
              <a:gd name="T6" fmla="*/ 14 w 33"/>
              <a:gd name="T7" fmla="*/ 55 h 57"/>
              <a:gd name="T8" fmla="*/ 26 w 33"/>
              <a:gd name="T9" fmla="*/ 33 h 57"/>
              <a:gd name="T10" fmla="*/ 33 w 33"/>
              <a:gd name="T11" fmla="*/ 10 h 57"/>
              <a:gd name="T12" fmla="*/ 31 w 33"/>
              <a:gd name="T13" fmla="*/ 0 h 57"/>
              <a:gd name="T14" fmla="*/ 22 w 33"/>
              <a:gd name="T15" fmla="*/ 5 h 57"/>
              <a:gd name="T16" fmla="*/ 8 w 33"/>
              <a:gd name="T17" fmla="*/ 24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3" h="57">
                <a:moveTo>
                  <a:pt x="8" y="24"/>
                </a:moveTo>
                <a:lnTo>
                  <a:pt x="0" y="43"/>
                </a:lnTo>
                <a:lnTo>
                  <a:pt x="4" y="57"/>
                </a:lnTo>
                <a:lnTo>
                  <a:pt x="14" y="55"/>
                </a:lnTo>
                <a:lnTo>
                  <a:pt x="26" y="33"/>
                </a:lnTo>
                <a:lnTo>
                  <a:pt x="33" y="10"/>
                </a:lnTo>
                <a:lnTo>
                  <a:pt x="31" y="0"/>
                </a:lnTo>
                <a:lnTo>
                  <a:pt x="22" y="5"/>
                </a:lnTo>
                <a:lnTo>
                  <a:pt x="8" y="2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167" name="Freeform 380"/>
          <p:cNvSpPr>
            <a:spLocks/>
          </p:cNvSpPr>
          <p:nvPr/>
        </p:nvSpPr>
        <p:spPr bwMode="auto">
          <a:xfrm>
            <a:off x="7712076" y="2674938"/>
            <a:ext cx="11113" cy="4763"/>
          </a:xfrm>
          <a:custGeom>
            <a:avLst/>
            <a:gdLst>
              <a:gd name="T0" fmla="*/ 9 w 51"/>
              <a:gd name="T1" fmla="*/ 14 h 18"/>
              <a:gd name="T2" fmla="*/ 34 w 51"/>
              <a:gd name="T3" fmla="*/ 18 h 18"/>
              <a:gd name="T4" fmla="*/ 51 w 51"/>
              <a:gd name="T5" fmla="*/ 11 h 18"/>
              <a:gd name="T6" fmla="*/ 49 w 51"/>
              <a:gd name="T7" fmla="*/ 3 h 18"/>
              <a:gd name="T8" fmla="*/ 22 w 51"/>
              <a:gd name="T9" fmla="*/ 0 h 18"/>
              <a:gd name="T10" fmla="*/ 8 w 51"/>
              <a:gd name="T11" fmla="*/ 1 h 18"/>
              <a:gd name="T12" fmla="*/ 0 w 51"/>
              <a:gd name="T13" fmla="*/ 5 h 18"/>
              <a:gd name="T14" fmla="*/ 0 w 51"/>
              <a:gd name="T15" fmla="*/ 9 h 18"/>
              <a:gd name="T16" fmla="*/ 9 w 51"/>
              <a:gd name="T17" fmla="*/ 14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1" h="18">
                <a:moveTo>
                  <a:pt x="9" y="14"/>
                </a:moveTo>
                <a:lnTo>
                  <a:pt x="34" y="18"/>
                </a:lnTo>
                <a:lnTo>
                  <a:pt x="51" y="11"/>
                </a:lnTo>
                <a:lnTo>
                  <a:pt x="49" y="3"/>
                </a:lnTo>
                <a:lnTo>
                  <a:pt x="22" y="0"/>
                </a:lnTo>
                <a:lnTo>
                  <a:pt x="8" y="1"/>
                </a:lnTo>
                <a:lnTo>
                  <a:pt x="0" y="5"/>
                </a:lnTo>
                <a:lnTo>
                  <a:pt x="0" y="9"/>
                </a:lnTo>
                <a:lnTo>
                  <a:pt x="9" y="1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168" name="Freeform 381"/>
          <p:cNvSpPr>
            <a:spLocks/>
          </p:cNvSpPr>
          <p:nvPr/>
        </p:nvSpPr>
        <p:spPr bwMode="auto">
          <a:xfrm>
            <a:off x="7475538" y="2690813"/>
            <a:ext cx="17463" cy="3175"/>
          </a:xfrm>
          <a:custGeom>
            <a:avLst/>
            <a:gdLst>
              <a:gd name="T0" fmla="*/ 10 w 77"/>
              <a:gd name="T1" fmla="*/ 11 h 14"/>
              <a:gd name="T2" fmla="*/ 45 w 77"/>
              <a:gd name="T3" fmla="*/ 14 h 14"/>
              <a:gd name="T4" fmla="*/ 77 w 77"/>
              <a:gd name="T5" fmla="*/ 11 h 14"/>
              <a:gd name="T6" fmla="*/ 76 w 77"/>
              <a:gd name="T7" fmla="*/ 3 h 14"/>
              <a:gd name="T8" fmla="*/ 36 w 77"/>
              <a:gd name="T9" fmla="*/ 0 h 14"/>
              <a:gd name="T10" fmla="*/ 14 w 77"/>
              <a:gd name="T11" fmla="*/ 1 h 14"/>
              <a:gd name="T12" fmla="*/ 2 w 77"/>
              <a:gd name="T13" fmla="*/ 3 h 14"/>
              <a:gd name="T14" fmla="*/ 0 w 77"/>
              <a:gd name="T15" fmla="*/ 4 h 14"/>
              <a:gd name="T16" fmla="*/ 0 w 77"/>
              <a:gd name="T17" fmla="*/ 6 h 14"/>
              <a:gd name="T18" fmla="*/ 3 w 77"/>
              <a:gd name="T19" fmla="*/ 9 h 14"/>
              <a:gd name="T20" fmla="*/ 10 w 77"/>
              <a:gd name="T21" fmla="*/ 11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7" h="14">
                <a:moveTo>
                  <a:pt x="10" y="11"/>
                </a:moveTo>
                <a:lnTo>
                  <a:pt x="45" y="14"/>
                </a:lnTo>
                <a:lnTo>
                  <a:pt x="77" y="11"/>
                </a:lnTo>
                <a:lnTo>
                  <a:pt x="76" y="3"/>
                </a:lnTo>
                <a:lnTo>
                  <a:pt x="36" y="0"/>
                </a:lnTo>
                <a:lnTo>
                  <a:pt x="14" y="1"/>
                </a:lnTo>
                <a:lnTo>
                  <a:pt x="2" y="3"/>
                </a:lnTo>
                <a:lnTo>
                  <a:pt x="0" y="4"/>
                </a:lnTo>
                <a:lnTo>
                  <a:pt x="0" y="6"/>
                </a:lnTo>
                <a:lnTo>
                  <a:pt x="3" y="9"/>
                </a:lnTo>
                <a:lnTo>
                  <a:pt x="10" y="1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169" name="Freeform 382"/>
          <p:cNvSpPr>
            <a:spLocks/>
          </p:cNvSpPr>
          <p:nvPr/>
        </p:nvSpPr>
        <p:spPr bwMode="auto">
          <a:xfrm>
            <a:off x="7451726" y="2695575"/>
            <a:ext cx="14288" cy="15875"/>
          </a:xfrm>
          <a:custGeom>
            <a:avLst/>
            <a:gdLst>
              <a:gd name="T0" fmla="*/ 20 w 64"/>
              <a:gd name="T1" fmla="*/ 39 h 68"/>
              <a:gd name="T2" fmla="*/ 5 w 64"/>
              <a:gd name="T3" fmla="*/ 59 h 68"/>
              <a:gd name="T4" fmla="*/ 0 w 64"/>
              <a:gd name="T5" fmla="*/ 68 h 68"/>
              <a:gd name="T6" fmla="*/ 9 w 64"/>
              <a:gd name="T7" fmla="*/ 63 h 68"/>
              <a:gd name="T8" fmla="*/ 29 w 64"/>
              <a:gd name="T9" fmla="*/ 47 h 68"/>
              <a:gd name="T10" fmla="*/ 64 w 64"/>
              <a:gd name="T11" fmla="*/ 13 h 68"/>
              <a:gd name="T12" fmla="*/ 58 w 64"/>
              <a:gd name="T13" fmla="*/ 0 h 68"/>
              <a:gd name="T14" fmla="*/ 44 w 64"/>
              <a:gd name="T15" fmla="*/ 12 h 68"/>
              <a:gd name="T16" fmla="*/ 20 w 64"/>
              <a:gd name="T17" fmla="*/ 39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4" h="68">
                <a:moveTo>
                  <a:pt x="20" y="39"/>
                </a:moveTo>
                <a:lnTo>
                  <a:pt x="5" y="59"/>
                </a:lnTo>
                <a:lnTo>
                  <a:pt x="0" y="68"/>
                </a:lnTo>
                <a:lnTo>
                  <a:pt x="9" y="63"/>
                </a:lnTo>
                <a:lnTo>
                  <a:pt x="29" y="47"/>
                </a:lnTo>
                <a:lnTo>
                  <a:pt x="64" y="13"/>
                </a:lnTo>
                <a:lnTo>
                  <a:pt x="58" y="0"/>
                </a:lnTo>
                <a:lnTo>
                  <a:pt x="44" y="12"/>
                </a:lnTo>
                <a:lnTo>
                  <a:pt x="20" y="3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170" name="Freeform 383"/>
          <p:cNvSpPr>
            <a:spLocks/>
          </p:cNvSpPr>
          <p:nvPr/>
        </p:nvSpPr>
        <p:spPr bwMode="auto">
          <a:xfrm>
            <a:off x="7473951" y="2717800"/>
            <a:ext cx="30163" cy="12700"/>
          </a:xfrm>
          <a:custGeom>
            <a:avLst/>
            <a:gdLst>
              <a:gd name="T0" fmla="*/ 21 w 136"/>
              <a:gd name="T1" fmla="*/ 22 h 56"/>
              <a:gd name="T2" fmla="*/ 66 w 136"/>
              <a:gd name="T3" fmla="*/ 48 h 56"/>
              <a:gd name="T4" fmla="*/ 110 w 136"/>
              <a:gd name="T5" fmla="*/ 56 h 56"/>
              <a:gd name="T6" fmla="*/ 132 w 136"/>
              <a:gd name="T7" fmla="*/ 54 h 56"/>
              <a:gd name="T8" fmla="*/ 136 w 136"/>
              <a:gd name="T9" fmla="*/ 51 h 56"/>
              <a:gd name="T10" fmla="*/ 125 w 136"/>
              <a:gd name="T11" fmla="*/ 45 h 56"/>
              <a:gd name="T12" fmla="*/ 97 w 136"/>
              <a:gd name="T13" fmla="*/ 36 h 56"/>
              <a:gd name="T14" fmla="*/ 48 w 136"/>
              <a:gd name="T15" fmla="*/ 19 h 56"/>
              <a:gd name="T16" fmla="*/ 7 w 136"/>
              <a:gd name="T17" fmla="*/ 2 h 56"/>
              <a:gd name="T18" fmla="*/ 3 w 136"/>
              <a:gd name="T19" fmla="*/ 0 h 56"/>
              <a:gd name="T20" fmla="*/ 0 w 136"/>
              <a:gd name="T21" fmla="*/ 0 h 56"/>
              <a:gd name="T22" fmla="*/ 0 w 136"/>
              <a:gd name="T23" fmla="*/ 1 h 56"/>
              <a:gd name="T24" fmla="*/ 0 w 136"/>
              <a:gd name="T25" fmla="*/ 3 h 56"/>
              <a:gd name="T26" fmla="*/ 7 w 136"/>
              <a:gd name="T27" fmla="*/ 11 h 56"/>
              <a:gd name="T28" fmla="*/ 21 w 136"/>
              <a:gd name="T29" fmla="*/ 22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36" h="56">
                <a:moveTo>
                  <a:pt x="21" y="22"/>
                </a:moveTo>
                <a:lnTo>
                  <a:pt x="66" y="48"/>
                </a:lnTo>
                <a:lnTo>
                  <a:pt x="110" y="56"/>
                </a:lnTo>
                <a:lnTo>
                  <a:pt x="132" y="54"/>
                </a:lnTo>
                <a:lnTo>
                  <a:pt x="136" y="51"/>
                </a:lnTo>
                <a:lnTo>
                  <a:pt x="125" y="45"/>
                </a:lnTo>
                <a:lnTo>
                  <a:pt x="97" y="36"/>
                </a:lnTo>
                <a:lnTo>
                  <a:pt x="48" y="19"/>
                </a:lnTo>
                <a:lnTo>
                  <a:pt x="7" y="2"/>
                </a:lnTo>
                <a:lnTo>
                  <a:pt x="3" y="0"/>
                </a:lnTo>
                <a:lnTo>
                  <a:pt x="0" y="0"/>
                </a:lnTo>
                <a:lnTo>
                  <a:pt x="0" y="1"/>
                </a:lnTo>
                <a:lnTo>
                  <a:pt x="0" y="3"/>
                </a:lnTo>
                <a:lnTo>
                  <a:pt x="7" y="11"/>
                </a:lnTo>
                <a:lnTo>
                  <a:pt x="21" y="2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171" name="Freeform 384"/>
          <p:cNvSpPr>
            <a:spLocks/>
          </p:cNvSpPr>
          <p:nvPr/>
        </p:nvSpPr>
        <p:spPr bwMode="auto">
          <a:xfrm>
            <a:off x="7526338" y="2732088"/>
            <a:ext cx="36513" cy="3175"/>
          </a:xfrm>
          <a:custGeom>
            <a:avLst/>
            <a:gdLst>
              <a:gd name="T0" fmla="*/ 18 w 156"/>
              <a:gd name="T1" fmla="*/ 9 h 12"/>
              <a:gd name="T2" fmla="*/ 88 w 156"/>
              <a:gd name="T3" fmla="*/ 12 h 12"/>
              <a:gd name="T4" fmla="*/ 152 w 156"/>
              <a:gd name="T5" fmla="*/ 9 h 12"/>
              <a:gd name="T6" fmla="*/ 156 w 156"/>
              <a:gd name="T7" fmla="*/ 3 h 12"/>
              <a:gd name="T8" fmla="*/ 79 w 156"/>
              <a:gd name="T9" fmla="*/ 0 h 12"/>
              <a:gd name="T10" fmla="*/ 33 w 156"/>
              <a:gd name="T11" fmla="*/ 1 h 12"/>
              <a:gd name="T12" fmla="*/ 6 w 156"/>
              <a:gd name="T13" fmla="*/ 3 h 12"/>
              <a:gd name="T14" fmla="*/ 0 w 156"/>
              <a:gd name="T15" fmla="*/ 4 h 12"/>
              <a:gd name="T16" fmla="*/ 0 w 156"/>
              <a:gd name="T17" fmla="*/ 5 h 12"/>
              <a:gd name="T18" fmla="*/ 6 w 156"/>
              <a:gd name="T19" fmla="*/ 8 h 12"/>
              <a:gd name="T20" fmla="*/ 18 w 156"/>
              <a:gd name="T21" fmla="*/ 9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56" h="12">
                <a:moveTo>
                  <a:pt x="18" y="9"/>
                </a:moveTo>
                <a:lnTo>
                  <a:pt x="88" y="12"/>
                </a:lnTo>
                <a:lnTo>
                  <a:pt x="152" y="9"/>
                </a:lnTo>
                <a:lnTo>
                  <a:pt x="156" y="3"/>
                </a:lnTo>
                <a:lnTo>
                  <a:pt x="79" y="0"/>
                </a:lnTo>
                <a:lnTo>
                  <a:pt x="33" y="1"/>
                </a:lnTo>
                <a:lnTo>
                  <a:pt x="6" y="3"/>
                </a:lnTo>
                <a:lnTo>
                  <a:pt x="0" y="4"/>
                </a:lnTo>
                <a:lnTo>
                  <a:pt x="0" y="5"/>
                </a:lnTo>
                <a:lnTo>
                  <a:pt x="6" y="8"/>
                </a:lnTo>
                <a:lnTo>
                  <a:pt x="18" y="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97" name="Picture 15" descr="http://pngimg.com/uploads/camel/camel_PNG23427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3495" y="935460"/>
            <a:ext cx="3044257" cy="2029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99" name="Управляющая кнопка: далее 398">
            <a:hlinkClick r:id="" action="ppaction://hlinkshowjump?jump=nextslide" highlightClick="1"/>
          </p:cNvPr>
          <p:cNvSpPr/>
          <p:nvPr/>
        </p:nvSpPr>
        <p:spPr>
          <a:xfrm>
            <a:off x="8690499" y="5292841"/>
            <a:ext cx="418005" cy="377645"/>
          </a:xfrm>
          <a:prstGeom prst="actionButtonForwardNext">
            <a:avLst/>
          </a:prstGeom>
          <a:pattFill prst="trellis">
            <a:fgClr>
              <a:srgbClr val="7030A0"/>
            </a:fgClr>
            <a:bgClr>
              <a:schemeClr val="bg1"/>
            </a:bgClr>
          </a:patt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319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победа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22" presetClass="entr" presetSubtype="8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10"/>
                                        <p:tgtEl>
                                          <p:spTgt spid="3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1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0"/>
                                        <p:tgtEl>
                                          <p:spTgt spid="3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2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"/>
                                        <p:tgtEl>
                                          <p:spTgt spid="3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3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10"/>
                                        <p:tgtEl>
                                          <p:spTgt spid="3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4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10"/>
                                        <p:tgtEl>
                                          <p:spTgt spid="3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5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10"/>
                                        <p:tgtEl>
                                          <p:spTgt spid="3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6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10"/>
                                        <p:tgtEl>
                                          <p:spTgt spid="3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7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10"/>
                                        <p:tgtEl>
                                          <p:spTgt spid="3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8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10"/>
                                        <p:tgtEl>
                                          <p:spTgt spid="3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9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10"/>
                                        <p:tgtEl>
                                          <p:spTgt spid="3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6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10"/>
                                        <p:tgtEl>
                                          <p:spTgt spid="3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1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10"/>
                                        <p:tgtEl>
                                          <p:spTgt spid="3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2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10"/>
                                        <p:tgtEl>
                                          <p:spTgt spid="3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30"/>
                            </p:stCondLst>
                            <p:childTnLst>
                              <p:par>
                                <p:cTn id="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10"/>
                                        <p:tgtEl>
                                          <p:spTgt spid="3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40"/>
                            </p:stCondLst>
                            <p:childTnLst>
                              <p:par>
                                <p:cTn id="6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10"/>
                                        <p:tgtEl>
                                          <p:spTgt spid="3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50"/>
                            </p:stCondLst>
                            <p:childTnLst>
                              <p:par>
                                <p:cTn id="7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10"/>
                                        <p:tgtEl>
                                          <p:spTgt spid="3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660"/>
                            </p:stCondLst>
                            <p:childTnLst>
                              <p:par>
                                <p:cTn id="7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10"/>
                                        <p:tgtEl>
                                          <p:spTgt spid="3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670"/>
                            </p:stCondLst>
                            <p:childTnLst>
                              <p:par>
                                <p:cTn id="8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10"/>
                                        <p:tgtEl>
                                          <p:spTgt spid="3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680"/>
                            </p:stCondLst>
                            <p:childTnLst>
                              <p:par>
                                <p:cTn id="8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10"/>
                                        <p:tgtEl>
                                          <p:spTgt spid="3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690"/>
                            </p:stCondLst>
                            <p:childTnLst>
                              <p:par>
                                <p:cTn id="8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10"/>
                                        <p:tgtEl>
                                          <p:spTgt spid="3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700"/>
                            </p:stCondLst>
                            <p:childTnLst>
                              <p:par>
                                <p:cTn id="9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10"/>
                                        <p:tgtEl>
                                          <p:spTgt spid="3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710"/>
                            </p:stCondLst>
                            <p:childTnLst>
                              <p:par>
                                <p:cTn id="9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10"/>
                                        <p:tgtEl>
                                          <p:spTgt spid="3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720"/>
                            </p:stCondLst>
                            <p:childTnLst>
                              <p:par>
                                <p:cTn id="10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10"/>
                                        <p:tgtEl>
                                          <p:spTgt spid="3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730"/>
                            </p:stCondLst>
                            <p:childTnLst>
                              <p:par>
                                <p:cTn id="10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10"/>
                                        <p:tgtEl>
                                          <p:spTgt spid="3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740"/>
                            </p:stCondLst>
                            <p:childTnLst>
                              <p:par>
                                <p:cTn id="10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10"/>
                                        <p:tgtEl>
                                          <p:spTgt spid="3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750"/>
                            </p:stCondLst>
                            <p:childTnLst>
                              <p:par>
                                <p:cTn id="1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10"/>
                                        <p:tgtEl>
                                          <p:spTgt spid="3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760"/>
                            </p:stCondLst>
                            <p:childTnLst>
                              <p:par>
                                <p:cTn id="1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" dur="10"/>
                                        <p:tgtEl>
                                          <p:spTgt spid="3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770"/>
                            </p:stCondLst>
                            <p:childTnLst>
                              <p:par>
                                <p:cTn id="1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10"/>
                                        <p:tgtEl>
                                          <p:spTgt spid="3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780"/>
                            </p:stCondLst>
                            <p:childTnLst>
                              <p:par>
                                <p:cTn id="1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6" dur="10"/>
                                        <p:tgtEl>
                                          <p:spTgt spid="3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790"/>
                            </p:stCondLst>
                            <p:childTnLst>
                              <p:par>
                                <p:cTn id="1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0" dur="10"/>
                                        <p:tgtEl>
                                          <p:spTgt spid="3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800"/>
                            </p:stCondLst>
                            <p:childTnLst>
                              <p:par>
                                <p:cTn id="1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4" dur="10"/>
                                        <p:tgtEl>
                                          <p:spTgt spid="3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810"/>
                            </p:stCondLst>
                            <p:childTnLst>
                              <p:par>
                                <p:cTn id="1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8" dur="10"/>
                                        <p:tgtEl>
                                          <p:spTgt spid="3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820"/>
                            </p:stCondLst>
                            <p:childTnLst>
                              <p:par>
                                <p:cTn id="1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2" dur="10"/>
                                        <p:tgtEl>
                                          <p:spTgt spid="3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830"/>
                            </p:stCondLst>
                            <p:childTnLst>
                              <p:par>
                                <p:cTn id="1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6" dur="10"/>
                                        <p:tgtEl>
                                          <p:spTgt spid="3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840"/>
                            </p:stCondLst>
                            <p:childTnLst>
                              <p:par>
                                <p:cTn id="1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0" dur="10"/>
                                        <p:tgtEl>
                                          <p:spTgt spid="3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850"/>
                            </p:stCondLst>
                            <p:childTnLst>
                              <p:par>
                                <p:cTn id="1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4" dur="10"/>
                                        <p:tgtEl>
                                          <p:spTgt spid="3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860"/>
                            </p:stCondLst>
                            <p:childTnLst>
                              <p:par>
                                <p:cTn id="1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8" dur="10"/>
                                        <p:tgtEl>
                                          <p:spTgt spid="3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870"/>
                            </p:stCondLst>
                            <p:childTnLst>
                              <p:par>
                                <p:cTn id="1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2" dur="10"/>
                                        <p:tgtEl>
                                          <p:spTgt spid="3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880"/>
                            </p:stCondLst>
                            <p:childTnLst>
                              <p:par>
                                <p:cTn id="1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6" dur="10"/>
                                        <p:tgtEl>
                                          <p:spTgt spid="3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7" fill="hold">
                            <p:stCondLst>
                              <p:cond delay="890"/>
                            </p:stCondLst>
                            <p:childTnLst>
                              <p:par>
                                <p:cTn id="16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0" dur="10"/>
                                        <p:tgtEl>
                                          <p:spTgt spid="3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1" fill="hold">
                            <p:stCondLst>
                              <p:cond delay="900"/>
                            </p:stCondLst>
                            <p:childTnLst>
                              <p:par>
                                <p:cTn id="17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4" dur="10"/>
                                        <p:tgtEl>
                                          <p:spTgt spid="3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5" fill="hold">
                            <p:stCondLst>
                              <p:cond delay="910"/>
                            </p:stCondLst>
                            <p:childTnLst>
                              <p:par>
                                <p:cTn id="17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8" dur="10"/>
                                        <p:tgtEl>
                                          <p:spTgt spid="3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9" fill="hold">
                            <p:stCondLst>
                              <p:cond delay="920"/>
                            </p:stCondLst>
                            <p:childTnLst>
                              <p:par>
                                <p:cTn id="18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2" dur="10"/>
                                        <p:tgtEl>
                                          <p:spTgt spid="3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3" fill="hold">
                            <p:stCondLst>
                              <p:cond delay="930"/>
                            </p:stCondLst>
                            <p:childTnLst>
                              <p:par>
                                <p:cTn id="18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6" dur="10"/>
                                        <p:tgtEl>
                                          <p:spTgt spid="3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>
                            <p:stCondLst>
                              <p:cond delay="940"/>
                            </p:stCondLst>
                            <p:childTnLst>
                              <p:par>
                                <p:cTn id="18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0" dur="10"/>
                                        <p:tgtEl>
                                          <p:spTgt spid="3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1" fill="hold">
                            <p:stCondLst>
                              <p:cond delay="950"/>
                            </p:stCondLst>
                            <p:childTnLst>
                              <p:par>
                                <p:cTn id="19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4" dur="10"/>
                                        <p:tgtEl>
                                          <p:spTgt spid="3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5" fill="hold">
                            <p:stCondLst>
                              <p:cond delay="960"/>
                            </p:stCondLst>
                            <p:childTnLst>
                              <p:par>
                                <p:cTn id="19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8" dur="10"/>
                                        <p:tgtEl>
                                          <p:spTgt spid="3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9" fill="hold">
                            <p:stCondLst>
                              <p:cond delay="970"/>
                            </p:stCondLst>
                            <p:childTnLst>
                              <p:par>
                                <p:cTn id="20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2" dur="10"/>
                                        <p:tgtEl>
                                          <p:spTgt spid="3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3" fill="hold">
                            <p:stCondLst>
                              <p:cond delay="980"/>
                            </p:stCondLst>
                            <p:childTnLst>
                              <p:par>
                                <p:cTn id="20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6" dur="10"/>
                                        <p:tgtEl>
                                          <p:spTgt spid="3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7" fill="hold">
                            <p:stCondLst>
                              <p:cond delay="990"/>
                            </p:stCondLst>
                            <p:childTnLst>
                              <p:par>
                                <p:cTn id="20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0" dur="10"/>
                                        <p:tgtEl>
                                          <p:spTgt spid="3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1" fill="hold">
                            <p:stCondLst>
                              <p:cond delay="1000"/>
                            </p:stCondLst>
                            <p:childTnLst>
                              <p:par>
                                <p:cTn id="2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4" dur="10"/>
                                        <p:tgtEl>
                                          <p:spTgt spid="3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5" fill="hold">
                            <p:stCondLst>
                              <p:cond delay="1010"/>
                            </p:stCondLst>
                            <p:childTnLst>
                              <p:par>
                                <p:cTn id="2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8" dur="10"/>
                                        <p:tgtEl>
                                          <p:spTgt spid="3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9" fill="hold">
                            <p:stCondLst>
                              <p:cond delay="1020"/>
                            </p:stCondLst>
                            <p:childTnLst>
                              <p:par>
                                <p:cTn id="2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2" dur="10"/>
                                        <p:tgtEl>
                                          <p:spTgt spid="3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3" fill="hold">
                            <p:stCondLst>
                              <p:cond delay="1030"/>
                            </p:stCondLst>
                            <p:childTnLst>
                              <p:par>
                                <p:cTn id="2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6" dur="10"/>
                                        <p:tgtEl>
                                          <p:spTgt spid="3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7" fill="hold">
                            <p:stCondLst>
                              <p:cond delay="1040"/>
                            </p:stCondLst>
                            <p:childTnLst>
                              <p:par>
                                <p:cTn id="2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0" dur="10"/>
                                        <p:tgtEl>
                                          <p:spTgt spid="3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1" fill="hold">
                            <p:stCondLst>
                              <p:cond delay="1050"/>
                            </p:stCondLst>
                            <p:childTnLst>
                              <p:par>
                                <p:cTn id="2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4" dur="10"/>
                                        <p:tgtEl>
                                          <p:spTgt spid="3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5" fill="hold">
                            <p:stCondLst>
                              <p:cond delay="1060"/>
                            </p:stCondLst>
                            <p:childTnLst>
                              <p:par>
                                <p:cTn id="2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8" dur="10"/>
                                        <p:tgtEl>
                                          <p:spTgt spid="3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9" fill="hold">
                            <p:stCondLst>
                              <p:cond delay="1070"/>
                            </p:stCondLst>
                            <p:childTnLst>
                              <p:par>
                                <p:cTn id="2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2" dur="10"/>
                                        <p:tgtEl>
                                          <p:spTgt spid="3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3" fill="hold">
                            <p:stCondLst>
                              <p:cond delay="1080"/>
                            </p:stCondLst>
                            <p:childTnLst>
                              <p:par>
                                <p:cTn id="2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6" dur="10"/>
                                        <p:tgtEl>
                                          <p:spTgt spid="3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7" fill="hold">
                            <p:stCondLst>
                              <p:cond delay="1090"/>
                            </p:stCondLst>
                            <p:childTnLst>
                              <p:par>
                                <p:cTn id="2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0" dur="10"/>
                                        <p:tgtEl>
                                          <p:spTgt spid="3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1" fill="hold">
                            <p:stCondLst>
                              <p:cond delay="1100"/>
                            </p:stCondLst>
                            <p:childTnLst>
                              <p:par>
                                <p:cTn id="2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4" dur="10"/>
                                        <p:tgtEl>
                                          <p:spTgt spid="3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5" fill="hold">
                            <p:stCondLst>
                              <p:cond delay="1110"/>
                            </p:stCondLst>
                            <p:childTnLst>
                              <p:par>
                                <p:cTn id="2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8" dur="10"/>
                                        <p:tgtEl>
                                          <p:spTgt spid="3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9" fill="hold">
                            <p:stCondLst>
                              <p:cond delay="1120"/>
                            </p:stCondLst>
                            <p:childTnLst>
                              <p:par>
                                <p:cTn id="2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2" dur="10"/>
                                        <p:tgtEl>
                                          <p:spTgt spid="3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3" fill="hold">
                            <p:stCondLst>
                              <p:cond delay="1130"/>
                            </p:stCondLst>
                            <p:childTnLst>
                              <p:par>
                                <p:cTn id="2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6" dur="10"/>
                                        <p:tgtEl>
                                          <p:spTgt spid="3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7" fill="hold">
                            <p:stCondLst>
                              <p:cond delay="1140"/>
                            </p:stCondLst>
                            <p:childTnLst>
                              <p:par>
                                <p:cTn id="26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0" dur="10"/>
                                        <p:tgtEl>
                                          <p:spTgt spid="3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1" fill="hold">
                            <p:stCondLst>
                              <p:cond delay="1150"/>
                            </p:stCondLst>
                            <p:childTnLst>
                              <p:par>
                                <p:cTn id="27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4" dur="10"/>
                                        <p:tgtEl>
                                          <p:spTgt spid="3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5" fill="hold">
                            <p:stCondLst>
                              <p:cond delay="1160"/>
                            </p:stCondLst>
                            <p:childTnLst>
                              <p:par>
                                <p:cTn id="27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8" dur="10"/>
                                        <p:tgtEl>
                                          <p:spTgt spid="3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9" fill="hold">
                            <p:stCondLst>
                              <p:cond delay="1170"/>
                            </p:stCondLst>
                            <p:childTnLst>
                              <p:par>
                                <p:cTn id="28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2" dur="10"/>
                                        <p:tgtEl>
                                          <p:spTgt spid="3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3" fill="hold">
                            <p:stCondLst>
                              <p:cond delay="1180"/>
                            </p:stCondLst>
                            <p:childTnLst>
                              <p:par>
                                <p:cTn id="28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6" dur="10"/>
                                        <p:tgtEl>
                                          <p:spTgt spid="3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7" fill="hold">
                            <p:stCondLst>
                              <p:cond delay="1190"/>
                            </p:stCondLst>
                            <p:childTnLst>
                              <p:par>
                                <p:cTn id="28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0" dur="10"/>
                                        <p:tgtEl>
                                          <p:spTgt spid="3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1" fill="hold">
                            <p:stCondLst>
                              <p:cond delay="1200"/>
                            </p:stCondLst>
                            <p:childTnLst>
                              <p:par>
                                <p:cTn id="29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4" dur="10"/>
                                        <p:tgtEl>
                                          <p:spTgt spid="3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5" fill="hold">
                            <p:stCondLst>
                              <p:cond delay="1210"/>
                            </p:stCondLst>
                            <p:childTnLst>
                              <p:par>
                                <p:cTn id="29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8" dur="10"/>
                                        <p:tgtEl>
                                          <p:spTgt spid="3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9" fill="hold">
                            <p:stCondLst>
                              <p:cond delay="1220"/>
                            </p:stCondLst>
                            <p:childTnLst>
                              <p:par>
                                <p:cTn id="30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2" dur="10"/>
                                        <p:tgtEl>
                                          <p:spTgt spid="3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3" fill="hold">
                            <p:stCondLst>
                              <p:cond delay="1230"/>
                            </p:stCondLst>
                            <p:childTnLst>
                              <p:par>
                                <p:cTn id="30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6" dur="10"/>
                                        <p:tgtEl>
                                          <p:spTgt spid="3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7" fill="hold">
                            <p:stCondLst>
                              <p:cond delay="1240"/>
                            </p:stCondLst>
                            <p:childTnLst>
                              <p:par>
                                <p:cTn id="30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0" dur="10"/>
                                        <p:tgtEl>
                                          <p:spTgt spid="3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1" fill="hold">
                            <p:stCondLst>
                              <p:cond delay="1250"/>
                            </p:stCondLst>
                            <p:childTnLst>
                              <p:par>
                                <p:cTn id="3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4" dur="10"/>
                                        <p:tgtEl>
                                          <p:spTgt spid="3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5" fill="hold">
                            <p:stCondLst>
                              <p:cond delay="1260"/>
                            </p:stCondLst>
                            <p:childTnLst>
                              <p:par>
                                <p:cTn id="3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8" dur="10"/>
                                        <p:tgtEl>
                                          <p:spTgt spid="3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9" fill="hold">
                            <p:stCondLst>
                              <p:cond delay="1270"/>
                            </p:stCondLst>
                            <p:childTnLst>
                              <p:par>
                                <p:cTn id="3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2" dur="10"/>
                                        <p:tgtEl>
                                          <p:spTgt spid="3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3" fill="hold">
                            <p:stCondLst>
                              <p:cond delay="1280"/>
                            </p:stCondLst>
                            <p:childTnLst>
                              <p:par>
                                <p:cTn id="3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6" dur="10"/>
                                        <p:tgtEl>
                                          <p:spTgt spid="3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7" fill="hold">
                            <p:stCondLst>
                              <p:cond delay="1290"/>
                            </p:stCondLst>
                            <p:childTnLst>
                              <p:par>
                                <p:cTn id="3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0" dur="10"/>
                                        <p:tgtEl>
                                          <p:spTgt spid="3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1" fill="hold">
                            <p:stCondLst>
                              <p:cond delay="1300"/>
                            </p:stCondLst>
                            <p:childTnLst>
                              <p:par>
                                <p:cTn id="3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4" dur="10"/>
                                        <p:tgtEl>
                                          <p:spTgt spid="3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5" fill="hold">
                            <p:stCondLst>
                              <p:cond delay="1310"/>
                            </p:stCondLst>
                            <p:childTnLst>
                              <p:par>
                                <p:cTn id="3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8" dur="10"/>
                                        <p:tgtEl>
                                          <p:spTgt spid="3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9" fill="hold">
                            <p:stCondLst>
                              <p:cond delay="1320"/>
                            </p:stCondLst>
                            <p:childTnLst>
                              <p:par>
                                <p:cTn id="3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2" dur="10"/>
                                        <p:tgtEl>
                                          <p:spTgt spid="3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3" fill="hold">
                            <p:stCondLst>
                              <p:cond delay="1330"/>
                            </p:stCondLst>
                            <p:childTnLst>
                              <p:par>
                                <p:cTn id="3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6" dur="10"/>
                                        <p:tgtEl>
                                          <p:spTgt spid="3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7" fill="hold">
                            <p:stCondLst>
                              <p:cond delay="1340"/>
                            </p:stCondLst>
                            <p:childTnLst>
                              <p:par>
                                <p:cTn id="3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0" dur="10"/>
                                        <p:tgtEl>
                                          <p:spTgt spid="3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1" fill="hold">
                            <p:stCondLst>
                              <p:cond delay="1350"/>
                            </p:stCondLst>
                            <p:childTnLst>
                              <p:par>
                                <p:cTn id="3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4" dur="10"/>
                                        <p:tgtEl>
                                          <p:spTgt spid="3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5" fill="hold">
                            <p:stCondLst>
                              <p:cond delay="1360"/>
                            </p:stCondLst>
                            <p:childTnLst>
                              <p:par>
                                <p:cTn id="3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8" dur="10"/>
                                        <p:tgtEl>
                                          <p:spTgt spid="3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9" fill="hold">
                            <p:stCondLst>
                              <p:cond delay="1370"/>
                            </p:stCondLst>
                            <p:childTnLst>
                              <p:par>
                                <p:cTn id="3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2" dur="10"/>
                                        <p:tgtEl>
                                          <p:spTgt spid="3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3" fill="hold">
                            <p:stCondLst>
                              <p:cond delay="1380"/>
                            </p:stCondLst>
                            <p:childTnLst>
                              <p:par>
                                <p:cTn id="3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6" dur="10"/>
                                        <p:tgtEl>
                                          <p:spTgt spid="3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7" fill="hold">
                            <p:stCondLst>
                              <p:cond delay="1390"/>
                            </p:stCondLst>
                            <p:childTnLst>
                              <p:par>
                                <p:cTn id="36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0" dur="10"/>
                                        <p:tgtEl>
                                          <p:spTgt spid="3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1" fill="hold">
                            <p:stCondLst>
                              <p:cond delay="1400"/>
                            </p:stCondLst>
                            <p:childTnLst>
                              <p:par>
                                <p:cTn id="37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4" dur="10"/>
                                        <p:tgtEl>
                                          <p:spTgt spid="3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5" fill="hold">
                            <p:stCondLst>
                              <p:cond delay="1410"/>
                            </p:stCondLst>
                            <p:childTnLst>
                              <p:par>
                                <p:cTn id="37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8" dur="10"/>
                                        <p:tgtEl>
                                          <p:spTgt spid="3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9" fill="hold">
                            <p:stCondLst>
                              <p:cond delay="1420"/>
                            </p:stCondLst>
                            <p:childTnLst>
                              <p:par>
                                <p:cTn id="38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2" dur="10"/>
                                        <p:tgtEl>
                                          <p:spTgt spid="3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3" fill="hold">
                            <p:stCondLst>
                              <p:cond delay="1430"/>
                            </p:stCondLst>
                            <p:childTnLst>
                              <p:par>
                                <p:cTn id="38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6" dur="10"/>
                                        <p:tgtEl>
                                          <p:spTgt spid="3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7" fill="hold">
                            <p:stCondLst>
                              <p:cond delay="1440"/>
                            </p:stCondLst>
                            <p:childTnLst>
                              <p:par>
                                <p:cTn id="38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0" dur="10"/>
                                        <p:tgtEl>
                                          <p:spTgt spid="3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1" fill="hold">
                            <p:stCondLst>
                              <p:cond delay="1450"/>
                            </p:stCondLst>
                            <p:childTnLst>
                              <p:par>
                                <p:cTn id="39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4" dur="10"/>
                                        <p:tgtEl>
                                          <p:spTgt spid="3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5" fill="hold">
                            <p:stCondLst>
                              <p:cond delay="1460"/>
                            </p:stCondLst>
                            <p:childTnLst>
                              <p:par>
                                <p:cTn id="39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8" dur="10"/>
                                        <p:tgtEl>
                                          <p:spTgt spid="3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9" fill="hold">
                            <p:stCondLst>
                              <p:cond delay="1470"/>
                            </p:stCondLst>
                            <p:childTnLst>
                              <p:par>
                                <p:cTn id="40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2" dur="10"/>
                                        <p:tgtEl>
                                          <p:spTgt spid="3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3" fill="hold">
                            <p:stCondLst>
                              <p:cond delay="1480"/>
                            </p:stCondLst>
                            <p:childTnLst>
                              <p:par>
                                <p:cTn id="40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6" dur="10"/>
                                        <p:tgtEl>
                                          <p:spTgt spid="3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7" fill="hold">
                            <p:stCondLst>
                              <p:cond delay="1490"/>
                            </p:stCondLst>
                            <p:childTnLst>
                              <p:par>
                                <p:cTn id="40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0" dur="10"/>
                                        <p:tgtEl>
                                          <p:spTgt spid="3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1" fill="hold">
                            <p:stCondLst>
                              <p:cond delay="1500"/>
                            </p:stCondLst>
                            <p:childTnLst>
                              <p:par>
                                <p:cTn id="4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4" dur="10"/>
                                        <p:tgtEl>
                                          <p:spTgt spid="3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5" fill="hold">
                            <p:stCondLst>
                              <p:cond delay="1510"/>
                            </p:stCondLst>
                            <p:childTnLst>
                              <p:par>
                                <p:cTn id="4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8" dur="10"/>
                                        <p:tgtEl>
                                          <p:spTgt spid="3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9" fill="hold">
                            <p:stCondLst>
                              <p:cond delay="1520"/>
                            </p:stCondLst>
                            <p:childTnLst>
                              <p:par>
                                <p:cTn id="4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2" dur="10"/>
                                        <p:tgtEl>
                                          <p:spTgt spid="3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3" fill="hold">
                            <p:stCondLst>
                              <p:cond delay="1530"/>
                            </p:stCondLst>
                            <p:childTnLst>
                              <p:par>
                                <p:cTn id="4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6" dur="10"/>
                                        <p:tgtEl>
                                          <p:spTgt spid="3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7" fill="hold">
                            <p:stCondLst>
                              <p:cond delay="1540"/>
                            </p:stCondLst>
                            <p:childTnLst>
                              <p:par>
                                <p:cTn id="4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0" dur="10"/>
                                        <p:tgtEl>
                                          <p:spTgt spid="3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1" fill="hold">
                            <p:stCondLst>
                              <p:cond delay="1550"/>
                            </p:stCondLst>
                            <p:childTnLst>
                              <p:par>
                                <p:cTn id="4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4" dur="10"/>
                                        <p:tgtEl>
                                          <p:spTgt spid="3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5" fill="hold">
                            <p:stCondLst>
                              <p:cond delay="1560"/>
                            </p:stCondLst>
                            <p:childTnLst>
                              <p:par>
                                <p:cTn id="4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8" dur="10"/>
                                        <p:tgtEl>
                                          <p:spTgt spid="3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9" fill="hold">
                            <p:stCondLst>
                              <p:cond delay="1570"/>
                            </p:stCondLst>
                            <p:childTnLst>
                              <p:par>
                                <p:cTn id="4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2" dur="10"/>
                                        <p:tgtEl>
                                          <p:spTgt spid="3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3" fill="hold">
                            <p:stCondLst>
                              <p:cond delay="1580"/>
                            </p:stCondLst>
                            <p:childTnLst>
                              <p:par>
                                <p:cTn id="4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6" dur="10"/>
                                        <p:tgtEl>
                                          <p:spTgt spid="3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7" fill="hold">
                            <p:stCondLst>
                              <p:cond delay="1590"/>
                            </p:stCondLst>
                            <p:childTnLst>
                              <p:par>
                                <p:cTn id="4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0" dur="10"/>
                                        <p:tgtEl>
                                          <p:spTgt spid="3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1" fill="hold">
                            <p:stCondLst>
                              <p:cond delay="1600"/>
                            </p:stCondLst>
                            <p:childTnLst>
                              <p:par>
                                <p:cTn id="4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4" dur="10"/>
                                        <p:tgtEl>
                                          <p:spTgt spid="3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5" fill="hold">
                            <p:stCondLst>
                              <p:cond delay="1610"/>
                            </p:stCondLst>
                            <p:childTnLst>
                              <p:par>
                                <p:cTn id="4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8" dur="10"/>
                                        <p:tgtEl>
                                          <p:spTgt spid="3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9" fill="hold">
                            <p:stCondLst>
                              <p:cond delay="1620"/>
                            </p:stCondLst>
                            <p:childTnLst>
                              <p:par>
                                <p:cTn id="4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2" dur="10"/>
                                        <p:tgtEl>
                                          <p:spTgt spid="3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3" fill="hold">
                            <p:stCondLst>
                              <p:cond delay="1630"/>
                            </p:stCondLst>
                            <p:childTnLst>
                              <p:par>
                                <p:cTn id="4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6" dur="10"/>
                                        <p:tgtEl>
                                          <p:spTgt spid="3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7" fill="hold">
                            <p:stCondLst>
                              <p:cond delay="1640"/>
                            </p:stCondLst>
                            <p:childTnLst>
                              <p:par>
                                <p:cTn id="46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0" dur="10"/>
                                        <p:tgtEl>
                                          <p:spTgt spid="3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1" fill="hold">
                            <p:stCondLst>
                              <p:cond delay="1650"/>
                            </p:stCondLst>
                            <p:childTnLst>
                              <p:par>
                                <p:cTn id="47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4" dur="10"/>
                                        <p:tgtEl>
                                          <p:spTgt spid="3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5" fill="hold">
                            <p:stCondLst>
                              <p:cond delay="1660"/>
                            </p:stCondLst>
                            <p:childTnLst>
                              <p:par>
                                <p:cTn id="47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8" dur="10"/>
                                        <p:tgtEl>
                                          <p:spTgt spid="32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9" fill="hold">
                            <p:stCondLst>
                              <p:cond delay="1670"/>
                            </p:stCondLst>
                            <p:childTnLst>
                              <p:par>
                                <p:cTn id="48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2" dur="10"/>
                                        <p:tgtEl>
                                          <p:spTgt spid="3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3" fill="hold">
                            <p:stCondLst>
                              <p:cond delay="1680"/>
                            </p:stCondLst>
                            <p:childTnLst>
                              <p:par>
                                <p:cTn id="48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6" dur="10"/>
                                        <p:tgtEl>
                                          <p:spTgt spid="3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7" fill="hold">
                            <p:stCondLst>
                              <p:cond delay="1690"/>
                            </p:stCondLst>
                            <p:childTnLst>
                              <p:par>
                                <p:cTn id="48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0" dur="10"/>
                                        <p:tgtEl>
                                          <p:spTgt spid="3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1" fill="hold">
                            <p:stCondLst>
                              <p:cond delay="1700"/>
                            </p:stCondLst>
                            <p:childTnLst>
                              <p:par>
                                <p:cTn id="49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4" dur="10"/>
                                        <p:tgtEl>
                                          <p:spTgt spid="3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5" fill="hold">
                            <p:stCondLst>
                              <p:cond delay="1710"/>
                            </p:stCondLst>
                            <p:childTnLst>
                              <p:par>
                                <p:cTn id="49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8" dur="10"/>
                                        <p:tgtEl>
                                          <p:spTgt spid="3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9" fill="hold">
                            <p:stCondLst>
                              <p:cond delay="1720"/>
                            </p:stCondLst>
                            <p:childTnLst>
                              <p:par>
                                <p:cTn id="50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2" dur="10"/>
                                        <p:tgtEl>
                                          <p:spTgt spid="3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3" fill="hold">
                            <p:stCondLst>
                              <p:cond delay="1730"/>
                            </p:stCondLst>
                            <p:childTnLst>
                              <p:par>
                                <p:cTn id="50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6" dur="10"/>
                                        <p:tgtEl>
                                          <p:spTgt spid="3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7" fill="hold">
                            <p:stCondLst>
                              <p:cond delay="1740"/>
                            </p:stCondLst>
                            <p:childTnLst>
                              <p:par>
                                <p:cTn id="50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0" dur="10"/>
                                        <p:tgtEl>
                                          <p:spTgt spid="3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1" fill="hold">
                            <p:stCondLst>
                              <p:cond delay="1750"/>
                            </p:stCondLst>
                            <p:childTnLst>
                              <p:par>
                                <p:cTn id="5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4" dur="10"/>
                                        <p:tgtEl>
                                          <p:spTgt spid="3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5" fill="hold">
                            <p:stCondLst>
                              <p:cond delay="1760"/>
                            </p:stCondLst>
                            <p:childTnLst>
                              <p:par>
                                <p:cTn id="5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8" dur="10"/>
                                        <p:tgtEl>
                                          <p:spTgt spid="3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9" fill="hold">
                            <p:stCondLst>
                              <p:cond delay="1770"/>
                            </p:stCondLst>
                            <p:childTnLst>
                              <p:par>
                                <p:cTn id="5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2" dur="10"/>
                                        <p:tgtEl>
                                          <p:spTgt spid="3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3" fill="hold">
                            <p:stCondLst>
                              <p:cond delay="1780"/>
                            </p:stCondLst>
                            <p:childTnLst>
                              <p:par>
                                <p:cTn id="5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6" dur="10"/>
                                        <p:tgtEl>
                                          <p:spTgt spid="3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7" fill="hold">
                            <p:stCondLst>
                              <p:cond delay="1790"/>
                            </p:stCondLst>
                            <p:childTnLst>
                              <p:par>
                                <p:cTn id="5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0" dur="10"/>
                                        <p:tgtEl>
                                          <p:spTgt spid="3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1" fill="hold">
                            <p:stCondLst>
                              <p:cond delay="1800"/>
                            </p:stCondLst>
                            <p:childTnLst>
                              <p:par>
                                <p:cTn id="5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4" dur="10"/>
                                        <p:tgtEl>
                                          <p:spTgt spid="3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5" fill="hold">
                            <p:stCondLst>
                              <p:cond delay="1810"/>
                            </p:stCondLst>
                            <p:childTnLst>
                              <p:par>
                                <p:cTn id="5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8" dur="10"/>
                                        <p:tgtEl>
                                          <p:spTgt spid="3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9" fill="hold">
                            <p:stCondLst>
                              <p:cond delay="1820"/>
                            </p:stCondLst>
                            <p:childTnLst>
                              <p:par>
                                <p:cTn id="5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2" dur="10"/>
                                        <p:tgtEl>
                                          <p:spTgt spid="3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3" fill="hold">
                            <p:stCondLst>
                              <p:cond delay="1830"/>
                            </p:stCondLst>
                            <p:childTnLst>
                              <p:par>
                                <p:cTn id="5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6" dur="10"/>
                                        <p:tgtEl>
                                          <p:spTgt spid="33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7" fill="hold">
                            <p:stCondLst>
                              <p:cond delay="1840"/>
                            </p:stCondLst>
                            <p:childTnLst>
                              <p:par>
                                <p:cTn id="5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0" dur="10"/>
                                        <p:tgtEl>
                                          <p:spTgt spid="3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1" fill="hold">
                            <p:stCondLst>
                              <p:cond delay="1850"/>
                            </p:stCondLst>
                            <p:childTnLst>
                              <p:par>
                                <p:cTn id="5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4" dur="10"/>
                                        <p:tgtEl>
                                          <p:spTgt spid="3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5" fill="hold">
                            <p:stCondLst>
                              <p:cond delay="1860"/>
                            </p:stCondLst>
                            <p:childTnLst>
                              <p:par>
                                <p:cTn id="5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8" dur="10"/>
                                        <p:tgtEl>
                                          <p:spTgt spid="3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9" fill="hold">
                            <p:stCondLst>
                              <p:cond delay="1870"/>
                            </p:stCondLst>
                            <p:childTnLst>
                              <p:par>
                                <p:cTn id="5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2" dur="10"/>
                                        <p:tgtEl>
                                          <p:spTgt spid="33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3" fill="hold">
                            <p:stCondLst>
                              <p:cond delay="1880"/>
                            </p:stCondLst>
                            <p:childTnLst>
                              <p:par>
                                <p:cTn id="5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6" dur="10"/>
                                        <p:tgtEl>
                                          <p:spTgt spid="33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7" fill="hold">
                            <p:stCondLst>
                              <p:cond delay="1890"/>
                            </p:stCondLst>
                            <p:childTnLst>
                              <p:par>
                                <p:cTn id="56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0" dur="10"/>
                                        <p:tgtEl>
                                          <p:spTgt spid="33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1" fill="hold">
                            <p:stCondLst>
                              <p:cond delay="1900"/>
                            </p:stCondLst>
                            <p:childTnLst>
                              <p:par>
                                <p:cTn id="57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4" dur="10"/>
                                        <p:tgtEl>
                                          <p:spTgt spid="33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5" fill="hold">
                            <p:stCondLst>
                              <p:cond delay="1910"/>
                            </p:stCondLst>
                            <p:childTnLst>
                              <p:par>
                                <p:cTn id="57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8" dur="10"/>
                                        <p:tgtEl>
                                          <p:spTgt spid="33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9" fill="hold">
                            <p:stCondLst>
                              <p:cond delay="1920"/>
                            </p:stCondLst>
                            <p:childTnLst>
                              <p:par>
                                <p:cTn id="58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2" dur="10"/>
                                        <p:tgtEl>
                                          <p:spTgt spid="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3" fill="hold">
                            <p:stCondLst>
                              <p:cond delay="1930"/>
                            </p:stCondLst>
                            <p:childTnLst>
                              <p:par>
                                <p:cTn id="58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6" dur="10"/>
                                        <p:tgtEl>
                                          <p:spTgt spid="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7" fill="hold">
                            <p:stCondLst>
                              <p:cond delay="1940"/>
                            </p:stCondLst>
                            <p:childTnLst>
                              <p:par>
                                <p:cTn id="58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0" dur="10"/>
                                        <p:tgtEl>
                                          <p:spTgt spid="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1" fill="hold">
                            <p:stCondLst>
                              <p:cond delay="1950"/>
                            </p:stCondLst>
                            <p:childTnLst>
                              <p:par>
                                <p:cTn id="59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4" dur="10"/>
                                        <p:tgtEl>
                                          <p:spTgt spid="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5" fill="hold">
                            <p:stCondLst>
                              <p:cond delay="1960"/>
                            </p:stCondLst>
                            <p:childTnLst>
                              <p:par>
                                <p:cTn id="59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8" dur="10"/>
                                        <p:tgtEl>
                                          <p:spTgt spid="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9" fill="hold">
                            <p:stCondLst>
                              <p:cond delay="1970"/>
                            </p:stCondLst>
                            <p:childTnLst>
                              <p:par>
                                <p:cTn id="60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2" dur="10"/>
                                        <p:tgtEl>
                                          <p:spTgt spid="3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3" fill="hold">
                            <p:stCondLst>
                              <p:cond delay="1980"/>
                            </p:stCondLst>
                            <p:childTnLst>
                              <p:par>
                                <p:cTn id="60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6" dur="10"/>
                                        <p:tgtEl>
                                          <p:spTgt spid="3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7" fill="hold">
                            <p:stCondLst>
                              <p:cond delay="1990"/>
                            </p:stCondLst>
                            <p:childTnLst>
                              <p:par>
                                <p:cTn id="60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0" dur="10"/>
                                        <p:tgtEl>
                                          <p:spTgt spid="3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1" fill="hold">
                            <p:stCondLst>
                              <p:cond delay="2000"/>
                            </p:stCondLst>
                            <p:childTnLst>
                              <p:par>
                                <p:cTn id="6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4" dur="10"/>
                                        <p:tgtEl>
                                          <p:spTgt spid="3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5" fill="hold">
                            <p:stCondLst>
                              <p:cond delay="2010"/>
                            </p:stCondLst>
                            <p:childTnLst>
                              <p:par>
                                <p:cTn id="6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8" dur="10"/>
                                        <p:tgtEl>
                                          <p:spTgt spid="3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9" fill="hold">
                            <p:stCondLst>
                              <p:cond delay="2020"/>
                            </p:stCondLst>
                            <p:childTnLst>
                              <p:par>
                                <p:cTn id="6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2" dur="10"/>
                                        <p:tgtEl>
                                          <p:spTgt spid="3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3" fill="hold">
                            <p:stCondLst>
                              <p:cond delay="2030"/>
                            </p:stCondLst>
                            <p:childTnLst>
                              <p:par>
                                <p:cTn id="6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6" dur="10"/>
                                        <p:tgtEl>
                                          <p:spTgt spid="3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7" fill="hold">
                            <p:stCondLst>
                              <p:cond delay="2040"/>
                            </p:stCondLst>
                            <p:childTnLst>
                              <p:par>
                                <p:cTn id="6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0" dur="10"/>
                                        <p:tgtEl>
                                          <p:spTgt spid="3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1" fill="hold">
                            <p:stCondLst>
                              <p:cond delay="2050"/>
                            </p:stCondLst>
                            <p:childTnLst>
                              <p:par>
                                <p:cTn id="6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4" dur="10"/>
                                        <p:tgtEl>
                                          <p:spTgt spid="3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5" fill="hold">
                            <p:stCondLst>
                              <p:cond delay="2060"/>
                            </p:stCondLst>
                            <p:childTnLst>
                              <p:par>
                                <p:cTn id="6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8" dur="10"/>
                                        <p:tgtEl>
                                          <p:spTgt spid="33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9" fill="hold">
                            <p:stCondLst>
                              <p:cond delay="2070"/>
                            </p:stCondLst>
                            <p:childTnLst>
                              <p:par>
                                <p:cTn id="6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2" dur="10"/>
                                        <p:tgtEl>
                                          <p:spTgt spid="33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3" fill="hold">
                            <p:stCondLst>
                              <p:cond delay="2080"/>
                            </p:stCondLst>
                            <p:childTnLst>
                              <p:par>
                                <p:cTn id="6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6" dur="10"/>
                                        <p:tgtEl>
                                          <p:spTgt spid="33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7" fill="hold">
                            <p:stCondLst>
                              <p:cond delay="2090"/>
                            </p:stCondLst>
                            <p:childTnLst>
                              <p:par>
                                <p:cTn id="6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0" dur="10"/>
                                        <p:tgtEl>
                                          <p:spTgt spid="3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1" fill="hold">
                            <p:stCondLst>
                              <p:cond delay="2100"/>
                            </p:stCondLst>
                            <p:childTnLst>
                              <p:par>
                                <p:cTn id="6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4" dur="10"/>
                                        <p:tgtEl>
                                          <p:spTgt spid="33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5" fill="hold">
                            <p:stCondLst>
                              <p:cond delay="2110"/>
                            </p:stCondLst>
                            <p:childTnLst>
                              <p:par>
                                <p:cTn id="6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8" dur="10"/>
                                        <p:tgtEl>
                                          <p:spTgt spid="33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9" fill="hold">
                            <p:stCondLst>
                              <p:cond delay="2120"/>
                            </p:stCondLst>
                            <p:childTnLst>
                              <p:par>
                                <p:cTn id="6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2" dur="10"/>
                                        <p:tgtEl>
                                          <p:spTgt spid="33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3" fill="hold">
                            <p:stCondLst>
                              <p:cond delay="2130"/>
                            </p:stCondLst>
                            <p:childTnLst>
                              <p:par>
                                <p:cTn id="6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6" dur="10"/>
                                        <p:tgtEl>
                                          <p:spTgt spid="33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7" fill="hold">
                            <p:stCondLst>
                              <p:cond delay="2140"/>
                            </p:stCondLst>
                            <p:childTnLst>
                              <p:par>
                                <p:cTn id="66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0" dur="10"/>
                                        <p:tgtEl>
                                          <p:spTgt spid="33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1" fill="hold">
                            <p:stCondLst>
                              <p:cond delay="2150"/>
                            </p:stCondLst>
                            <p:childTnLst>
                              <p:par>
                                <p:cTn id="67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4" dur="10"/>
                                        <p:tgtEl>
                                          <p:spTgt spid="3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5" fill="hold">
                            <p:stCondLst>
                              <p:cond delay="2160"/>
                            </p:stCondLst>
                            <p:childTnLst>
                              <p:par>
                                <p:cTn id="67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8" dur="10"/>
                                        <p:tgtEl>
                                          <p:spTgt spid="3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9" fill="hold">
                            <p:stCondLst>
                              <p:cond delay="2170"/>
                            </p:stCondLst>
                            <p:childTnLst>
                              <p:par>
                                <p:cTn id="68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2" dur="10"/>
                                        <p:tgtEl>
                                          <p:spTgt spid="3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3" fill="hold">
                            <p:stCondLst>
                              <p:cond delay="2180"/>
                            </p:stCondLst>
                            <p:childTnLst>
                              <p:par>
                                <p:cTn id="68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6" dur="10"/>
                                        <p:tgtEl>
                                          <p:spTgt spid="3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7" fill="hold">
                            <p:stCondLst>
                              <p:cond delay="2190"/>
                            </p:stCondLst>
                            <p:childTnLst>
                              <p:par>
                                <p:cTn id="68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0" dur="10"/>
                                        <p:tgtEl>
                                          <p:spTgt spid="3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1" fill="hold">
                            <p:stCondLst>
                              <p:cond delay="2200"/>
                            </p:stCondLst>
                            <p:childTnLst>
                              <p:par>
                                <p:cTn id="69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4" dur="10"/>
                                        <p:tgtEl>
                                          <p:spTgt spid="3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5" fill="hold">
                            <p:stCondLst>
                              <p:cond delay="2210"/>
                            </p:stCondLst>
                            <p:childTnLst>
                              <p:par>
                                <p:cTn id="69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8" dur="10"/>
                                        <p:tgtEl>
                                          <p:spTgt spid="3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9" fill="hold">
                            <p:stCondLst>
                              <p:cond delay="2220"/>
                            </p:stCondLst>
                            <p:childTnLst>
                              <p:par>
                                <p:cTn id="70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2" dur="10"/>
                                        <p:tgtEl>
                                          <p:spTgt spid="3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3" fill="hold">
                            <p:stCondLst>
                              <p:cond delay="2230"/>
                            </p:stCondLst>
                            <p:childTnLst>
                              <p:par>
                                <p:cTn id="70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6" dur="10"/>
                                        <p:tgtEl>
                                          <p:spTgt spid="3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7" fill="hold">
                            <p:stCondLst>
                              <p:cond delay="2240"/>
                            </p:stCondLst>
                            <p:childTnLst>
                              <p:par>
                                <p:cTn id="70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0" dur="10"/>
                                        <p:tgtEl>
                                          <p:spTgt spid="3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1" fill="hold">
                            <p:stCondLst>
                              <p:cond delay="2250"/>
                            </p:stCondLst>
                            <p:childTnLst>
                              <p:par>
                                <p:cTn id="7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4" dur="10"/>
                                        <p:tgtEl>
                                          <p:spTgt spid="3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5" fill="hold">
                            <p:stCondLst>
                              <p:cond delay="2260"/>
                            </p:stCondLst>
                            <p:childTnLst>
                              <p:par>
                                <p:cTn id="7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8" dur="10"/>
                                        <p:tgtEl>
                                          <p:spTgt spid="3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9" fill="hold">
                            <p:stCondLst>
                              <p:cond delay="2270"/>
                            </p:stCondLst>
                            <p:childTnLst>
                              <p:par>
                                <p:cTn id="7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2" dur="10"/>
                                        <p:tgtEl>
                                          <p:spTgt spid="3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3" fill="hold">
                            <p:stCondLst>
                              <p:cond delay="2280"/>
                            </p:stCondLst>
                            <p:childTnLst>
                              <p:par>
                                <p:cTn id="7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6" dur="10"/>
                                        <p:tgtEl>
                                          <p:spTgt spid="3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7" fill="hold">
                            <p:stCondLst>
                              <p:cond delay="2290"/>
                            </p:stCondLst>
                            <p:childTnLst>
                              <p:par>
                                <p:cTn id="7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0" dur="10"/>
                                        <p:tgtEl>
                                          <p:spTgt spid="3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1" fill="hold">
                            <p:stCondLst>
                              <p:cond delay="2300"/>
                            </p:stCondLst>
                            <p:childTnLst>
                              <p:par>
                                <p:cTn id="7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4" dur="10"/>
                                        <p:tgtEl>
                                          <p:spTgt spid="3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5" fill="hold">
                            <p:stCondLst>
                              <p:cond delay="2310"/>
                            </p:stCondLst>
                            <p:childTnLst>
                              <p:par>
                                <p:cTn id="7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8" dur="10"/>
                                        <p:tgtEl>
                                          <p:spTgt spid="33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9" fill="hold">
                            <p:stCondLst>
                              <p:cond delay="2320"/>
                            </p:stCondLst>
                            <p:childTnLst>
                              <p:par>
                                <p:cTn id="7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2" dur="10"/>
                                        <p:tgtEl>
                                          <p:spTgt spid="3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3" fill="hold">
                            <p:stCondLst>
                              <p:cond delay="2330"/>
                            </p:stCondLst>
                            <p:childTnLst>
                              <p:par>
                                <p:cTn id="7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6" dur="10"/>
                                        <p:tgtEl>
                                          <p:spTgt spid="33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7" fill="hold">
                            <p:stCondLst>
                              <p:cond delay="2340"/>
                            </p:stCondLst>
                            <p:childTnLst>
                              <p:par>
                                <p:cTn id="7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0" dur="10"/>
                                        <p:tgtEl>
                                          <p:spTgt spid="33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1" fill="hold">
                            <p:stCondLst>
                              <p:cond delay="2350"/>
                            </p:stCondLst>
                            <p:childTnLst>
                              <p:par>
                                <p:cTn id="7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4" dur="10"/>
                                        <p:tgtEl>
                                          <p:spTgt spid="3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5" fill="hold">
                            <p:stCondLst>
                              <p:cond delay="2360"/>
                            </p:stCondLst>
                            <p:childTnLst>
                              <p:par>
                                <p:cTn id="7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8" dur="10"/>
                                        <p:tgtEl>
                                          <p:spTgt spid="33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9" fill="hold">
                            <p:stCondLst>
                              <p:cond delay="2370"/>
                            </p:stCondLst>
                            <p:childTnLst>
                              <p:par>
                                <p:cTn id="7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2" dur="10"/>
                                        <p:tgtEl>
                                          <p:spTgt spid="33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3" fill="hold">
                            <p:stCondLst>
                              <p:cond delay="2380"/>
                            </p:stCondLst>
                            <p:childTnLst>
                              <p:par>
                                <p:cTn id="7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6" dur="10"/>
                                        <p:tgtEl>
                                          <p:spTgt spid="33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7" fill="hold">
                            <p:stCondLst>
                              <p:cond delay="2390"/>
                            </p:stCondLst>
                            <p:childTnLst>
                              <p:par>
                                <p:cTn id="76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0" dur="10"/>
                                        <p:tgtEl>
                                          <p:spTgt spid="3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1" fill="hold">
                            <p:stCondLst>
                              <p:cond delay="2400"/>
                            </p:stCondLst>
                            <p:childTnLst>
                              <p:par>
                                <p:cTn id="77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4" dur="10"/>
                                        <p:tgtEl>
                                          <p:spTgt spid="3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5" fill="hold">
                            <p:stCondLst>
                              <p:cond delay="2410"/>
                            </p:stCondLst>
                            <p:childTnLst>
                              <p:par>
                                <p:cTn id="77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8" dur="10"/>
                                        <p:tgtEl>
                                          <p:spTgt spid="3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9" fill="hold">
                            <p:stCondLst>
                              <p:cond delay="2420"/>
                            </p:stCondLst>
                            <p:childTnLst>
                              <p:par>
                                <p:cTn id="78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2" dur="10"/>
                                        <p:tgtEl>
                                          <p:spTgt spid="3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3" fill="hold">
                            <p:stCondLst>
                              <p:cond delay="2430"/>
                            </p:stCondLst>
                            <p:childTnLst>
                              <p:par>
                                <p:cTn id="78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6" dur="10"/>
                                        <p:tgtEl>
                                          <p:spTgt spid="3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7" fill="hold">
                            <p:stCondLst>
                              <p:cond delay="2440"/>
                            </p:stCondLst>
                            <p:childTnLst>
                              <p:par>
                                <p:cTn id="78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0" dur="10"/>
                                        <p:tgtEl>
                                          <p:spTgt spid="3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1" fill="hold">
                            <p:stCondLst>
                              <p:cond delay="2450"/>
                            </p:stCondLst>
                            <p:childTnLst>
                              <p:par>
                                <p:cTn id="79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4" dur="10"/>
                                        <p:tgtEl>
                                          <p:spTgt spid="3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5" fill="hold">
                            <p:stCondLst>
                              <p:cond delay="2460"/>
                            </p:stCondLst>
                            <p:childTnLst>
                              <p:par>
                                <p:cTn id="79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8" dur="10"/>
                                        <p:tgtEl>
                                          <p:spTgt spid="3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9" fill="hold">
                            <p:stCondLst>
                              <p:cond delay="2470"/>
                            </p:stCondLst>
                            <p:childTnLst>
                              <p:par>
                                <p:cTn id="80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2" dur="10"/>
                                        <p:tgtEl>
                                          <p:spTgt spid="3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3" fill="hold">
                            <p:stCondLst>
                              <p:cond delay="2480"/>
                            </p:stCondLst>
                            <p:childTnLst>
                              <p:par>
                                <p:cTn id="80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6" dur="10"/>
                                        <p:tgtEl>
                                          <p:spTgt spid="3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7" fill="hold">
                            <p:stCondLst>
                              <p:cond delay="2490"/>
                            </p:stCondLst>
                            <p:childTnLst>
                              <p:par>
                                <p:cTn id="80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0" dur="10"/>
                                        <p:tgtEl>
                                          <p:spTgt spid="3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1" fill="hold">
                            <p:stCondLst>
                              <p:cond delay="2500"/>
                            </p:stCondLst>
                            <p:childTnLst>
                              <p:par>
                                <p:cTn id="8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4" dur="1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5" fill="hold">
                            <p:stCondLst>
                              <p:cond delay="2510"/>
                            </p:stCondLst>
                            <p:childTnLst>
                              <p:par>
                                <p:cTn id="8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8" dur="1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9" fill="hold">
                            <p:stCondLst>
                              <p:cond delay="2520"/>
                            </p:stCondLst>
                            <p:childTnLst>
                              <p:par>
                                <p:cTn id="8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2" dur="1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3" fill="hold">
                            <p:stCondLst>
                              <p:cond delay="2530"/>
                            </p:stCondLst>
                            <p:childTnLst>
                              <p:par>
                                <p:cTn id="8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6" dur="1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7" fill="hold">
                            <p:stCondLst>
                              <p:cond delay="2540"/>
                            </p:stCondLst>
                            <p:childTnLst>
                              <p:par>
                                <p:cTn id="8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0" dur="1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1" fill="hold">
                            <p:stCondLst>
                              <p:cond delay="2550"/>
                            </p:stCondLst>
                            <p:childTnLst>
                              <p:par>
                                <p:cTn id="8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4" dur="1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5" fill="hold">
                            <p:stCondLst>
                              <p:cond delay="2560"/>
                            </p:stCondLst>
                            <p:childTnLst>
                              <p:par>
                                <p:cTn id="8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8" dur="1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9" fill="hold">
                            <p:stCondLst>
                              <p:cond delay="2570"/>
                            </p:stCondLst>
                            <p:childTnLst>
                              <p:par>
                                <p:cTn id="8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2" dur="1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3" fill="hold">
                            <p:stCondLst>
                              <p:cond delay="2580"/>
                            </p:stCondLst>
                            <p:childTnLst>
                              <p:par>
                                <p:cTn id="8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6" dur="1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7" fill="hold">
                            <p:stCondLst>
                              <p:cond delay="2590"/>
                            </p:stCondLst>
                            <p:childTnLst>
                              <p:par>
                                <p:cTn id="8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0" dur="1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1" fill="hold">
                            <p:stCondLst>
                              <p:cond delay="2600"/>
                            </p:stCondLst>
                            <p:childTnLst>
                              <p:par>
                                <p:cTn id="8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4" dur="1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5" fill="hold">
                            <p:stCondLst>
                              <p:cond delay="2610"/>
                            </p:stCondLst>
                            <p:childTnLst>
                              <p:par>
                                <p:cTn id="8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8" dur="1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9" fill="hold">
                            <p:stCondLst>
                              <p:cond delay="2620"/>
                            </p:stCondLst>
                            <p:childTnLst>
                              <p:par>
                                <p:cTn id="8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2" dur="1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3" fill="hold">
                            <p:stCondLst>
                              <p:cond delay="2630"/>
                            </p:stCondLst>
                            <p:childTnLst>
                              <p:par>
                                <p:cTn id="8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6" dur="1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7" fill="hold">
                            <p:stCondLst>
                              <p:cond delay="2640"/>
                            </p:stCondLst>
                            <p:childTnLst>
                              <p:par>
                                <p:cTn id="86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0" dur="1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1" fill="hold">
                            <p:stCondLst>
                              <p:cond delay="2650"/>
                            </p:stCondLst>
                            <p:childTnLst>
                              <p:par>
                                <p:cTn id="87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4" dur="10"/>
                                        <p:tgtEl>
                                          <p:spTgt spid="20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5" fill="hold">
                            <p:stCondLst>
                              <p:cond delay="2660"/>
                            </p:stCondLst>
                            <p:childTnLst>
                              <p:par>
                                <p:cTn id="87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8" dur="10"/>
                                        <p:tgtEl>
                                          <p:spTgt spid="2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9" fill="hold">
                            <p:stCondLst>
                              <p:cond delay="2670"/>
                            </p:stCondLst>
                            <p:childTnLst>
                              <p:par>
                                <p:cTn id="88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2" dur="1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3" fill="hold">
                            <p:stCondLst>
                              <p:cond delay="2680"/>
                            </p:stCondLst>
                            <p:childTnLst>
                              <p:par>
                                <p:cTn id="88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6" dur="1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7" fill="hold">
                            <p:stCondLst>
                              <p:cond delay="2690"/>
                            </p:stCondLst>
                            <p:childTnLst>
                              <p:par>
                                <p:cTn id="88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0" dur="1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1" fill="hold">
                            <p:stCondLst>
                              <p:cond delay="2700"/>
                            </p:stCondLst>
                            <p:childTnLst>
                              <p:par>
                                <p:cTn id="89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4" dur="1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5" fill="hold">
                            <p:stCondLst>
                              <p:cond delay="2710"/>
                            </p:stCondLst>
                            <p:childTnLst>
                              <p:par>
                                <p:cTn id="89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8" dur="1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9" fill="hold">
                            <p:stCondLst>
                              <p:cond delay="2720"/>
                            </p:stCondLst>
                            <p:childTnLst>
                              <p:par>
                                <p:cTn id="90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2" dur="1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3" fill="hold">
                            <p:stCondLst>
                              <p:cond delay="2730"/>
                            </p:stCondLst>
                            <p:childTnLst>
                              <p:par>
                                <p:cTn id="90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6" dur="1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7" fill="hold">
                            <p:stCondLst>
                              <p:cond delay="2740"/>
                            </p:stCondLst>
                            <p:childTnLst>
                              <p:par>
                                <p:cTn id="90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0" dur="1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1" fill="hold">
                            <p:stCondLst>
                              <p:cond delay="2750"/>
                            </p:stCondLst>
                            <p:childTnLst>
                              <p:par>
                                <p:cTn id="9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4" dur="10"/>
                                        <p:tgtEl>
                                          <p:spTgt spid="2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5" fill="hold">
                            <p:stCondLst>
                              <p:cond delay="2760"/>
                            </p:stCondLst>
                            <p:childTnLst>
                              <p:par>
                                <p:cTn id="9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8" dur="10"/>
                                        <p:tgtEl>
                                          <p:spTgt spid="2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9" fill="hold">
                            <p:stCondLst>
                              <p:cond delay="2770"/>
                            </p:stCondLst>
                            <p:childTnLst>
                              <p:par>
                                <p:cTn id="9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2" dur="10"/>
                                        <p:tgtEl>
                                          <p:spTgt spid="2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3" fill="hold">
                            <p:stCondLst>
                              <p:cond delay="2780"/>
                            </p:stCondLst>
                            <p:childTnLst>
                              <p:par>
                                <p:cTn id="9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6" dur="10"/>
                                        <p:tgtEl>
                                          <p:spTgt spid="2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7" fill="hold">
                            <p:stCondLst>
                              <p:cond delay="2790"/>
                            </p:stCondLst>
                            <p:childTnLst>
                              <p:par>
                                <p:cTn id="9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0" dur="10"/>
                                        <p:tgtEl>
                                          <p:spTgt spid="20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1" fill="hold">
                            <p:stCondLst>
                              <p:cond delay="2800"/>
                            </p:stCondLst>
                            <p:childTnLst>
                              <p:par>
                                <p:cTn id="9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4" dur="10"/>
                                        <p:tgtEl>
                                          <p:spTgt spid="2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5" fill="hold">
                            <p:stCondLst>
                              <p:cond delay="2810"/>
                            </p:stCondLst>
                            <p:childTnLst>
                              <p:par>
                                <p:cTn id="9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8" dur="10"/>
                                        <p:tgtEl>
                                          <p:spTgt spid="20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9" fill="hold">
                            <p:stCondLst>
                              <p:cond delay="2820"/>
                            </p:stCondLst>
                            <p:childTnLst>
                              <p:par>
                                <p:cTn id="9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2" dur="10"/>
                                        <p:tgtEl>
                                          <p:spTgt spid="20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3" fill="hold">
                            <p:stCondLst>
                              <p:cond delay="2830"/>
                            </p:stCondLst>
                            <p:childTnLst>
                              <p:par>
                                <p:cTn id="9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6" dur="10"/>
                                        <p:tgtEl>
                                          <p:spTgt spid="20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7" fill="hold">
                            <p:stCondLst>
                              <p:cond delay="2840"/>
                            </p:stCondLst>
                            <p:childTnLst>
                              <p:par>
                                <p:cTn id="9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0" dur="10"/>
                                        <p:tgtEl>
                                          <p:spTgt spid="20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1" fill="hold">
                            <p:stCondLst>
                              <p:cond delay="2850"/>
                            </p:stCondLst>
                            <p:childTnLst>
                              <p:par>
                                <p:cTn id="9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4" dur="10"/>
                                        <p:tgtEl>
                                          <p:spTgt spid="20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5" fill="hold">
                            <p:stCondLst>
                              <p:cond delay="2860"/>
                            </p:stCondLst>
                            <p:childTnLst>
                              <p:par>
                                <p:cTn id="9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8" dur="10"/>
                                        <p:tgtEl>
                                          <p:spTgt spid="20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9" fill="hold">
                            <p:stCondLst>
                              <p:cond delay="2870"/>
                            </p:stCondLst>
                            <p:childTnLst>
                              <p:par>
                                <p:cTn id="9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2" dur="10"/>
                                        <p:tgtEl>
                                          <p:spTgt spid="20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3" fill="hold">
                            <p:stCondLst>
                              <p:cond delay="2880"/>
                            </p:stCondLst>
                            <p:childTnLst>
                              <p:par>
                                <p:cTn id="9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6" dur="10"/>
                                        <p:tgtEl>
                                          <p:spTgt spid="20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7" fill="hold">
                            <p:stCondLst>
                              <p:cond delay="2890"/>
                            </p:stCondLst>
                            <p:childTnLst>
                              <p:par>
                                <p:cTn id="96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0" dur="10"/>
                                        <p:tgtEl>
                                          <p:spTgt spid="20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1" fill="hold">
                            <p:stCondLst>
                              <p:cond delay="2900"/>
                            </p:stCondLst>
                            <p:childTnLst>
                              <p:par>
                                <p:cTn id="97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4" dur="10"/>
                                        <p:tgtEl>
                                          <p:spTgt spid="2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5" fill="hold">
                            <p:stCondLst>
                              <p:cond delay="2910"/>
                            </p:stCondLst>
                            <p:childTnLst>
                              <p:par>
                                <p:cTn id="97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8" dur="10"/>
                                        <p:tgtEl>
                                          <p:spTgt spid="2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9" fill="hold">
                            <p:stCondLst>
                              <p:cond delay="2920"/>
                            </p:stCondLst>
                            <p:childTnLst>
                              <p:par>
                                <p:cTn id="98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2" dur="10"/>
                                        <p:tgtEl>
                                          <p:spTgt spid="2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3" fill="hold">
                            <p:stCondLst>
                              <p:cond delay="2930"/>
                            </p:stCondLst>
                            <p:childTnLst>
                              <p:par>
                                <p:cTn id="98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6" dur="10"/>
                                        <p:tgtEl>
                                          <p:spTgt spid="2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7" fill="hold">
                            <p:stCondLst>
                              <p:cond delay="2940"/>
                            </p:stCondLst>
                            <p:childTnLst>
                              <p:par>
                                <p:cTn id="98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0" dur="10"/>
                                        <p:tgtEl>
                                          <p:spTgt spid="2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1" fill="hold">
                            <p:stCondLst>
                              <p:cond delay="2950"/>
                            </p:stCondLst>
                            <p:childTnLst>
                              <p:par>
                                <p:cTn id="99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4" dur="10"/>
                                        <p:tgtEl>
                                          <p:spTgt spid="2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5" fill="hold">
                            <p:stCondLst>
                              <p:cond delay="2960"/>
                            </p:stCondLst>
                            <p:childTnLst>
                              <p:par>
                                <p:cTn id="99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8" dur="10"/>
                                        <p:tgtEl>
                                          <p:spTgt spid="10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9" fill="hold">
                            <p:stCondLst>
                              <p:cond delay="2970"/>
                            </p:stCondLst>
                            <p:childTnLst>
                              <p:par>
                                <p:cTn id="100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2" dur="10"/>
                                        <p:tgtEl>
                                          <p:spTgt spid="1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3" fill="hold">
                            <p:stCondLst>
                              <p:cond delay="2980"/>
                            </p:stCondLst>
                            <p:childTnLst>
                              <p:par>
                                <p:cTn id="100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6" dur="1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7" fill="hold">
                            <p:stCondLst>
                              <p:cond delay="2990"/>
                            </p:stCondLst>
                            <p:childTnLst>
                              <p:par>
                                <p:cTn id="100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0" dur="10"/>
                                        <p:tgtEl>
                                          <p:spTgt spid="1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1" fill="hold">
                            <p:stCondLst>
                              <p:cond delay="3000"/>
                            </p:stCondLst>
                            <p:childTnLst>
                              <p:par>
                                <p:cTn id="10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4" dur="10"/>
                                        <p:tgtEl>
                                          <p:spTgt spid="1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5" fill="hold">
                            <p:stCondLst>
                              <p:cond delay="3010"/>
                            </p:stCondLst>
                            <p:childTnLst>
                              <p:par>
                                <p:cTn id="10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8" dur="10"/>
                                        <p:tgtEl>
                                          <p:spTgt spid="10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9" fill="hold">
                            <p:stCondLst>
                              <p:cond delay="3020"/>
                            </p:stCondLst>
                            <p:childTnLst>
                              <p:par>
                                <p:cTn id="10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2" dur="10"/>
                                        <p:tgtEl>
                                          <p:spTgt spid="10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3" fill="hold">
                            <p:stCondLst>
                              <p:cond delay="3030"/>
                            </p:stCondLst>
                            <p:childTnLst>
                              <p:par>
                                <p:cTn id="10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6" dur="10"/>
                                        <p:tgtEl>
                                          <p:spTgt spid="10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7" fill="hold">
                            <p:stCondLst>
                              <p:cond delay="3040"/>
                            </p:stCondLst>
                            <p:childTnLst>
                              <p:par>
                                <p:cTn id="10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0" dur="10"/>
                                        <p:tgtEl>
                                          <p:spTgt spid="10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1" fill="hold">
                            <p:stCondLst>
                              <p:cond delay="3050"/>
                            </p:stCondLst>
                            <p:childTnLst>
                              <p:par>
                                <p:cTn id="10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4" dur="10"/>
                                        <p:tgtEl>
                                          <p:spTgt spid="10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5" fill="hold">
                            <p:stCondLst>
                              <p:cond delay="3060"/>
                            </p:stCondLst>
                            <p:childTnLst>
                              <p:par>
                                <p:cTn id="10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8" dur="10"/>
                                        <p:tgtEl>
                                          <p:spTgt spid="10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9" fill="hold">
                            <p:stCondLst>
                              <p:cond delay="3070"/>
                            </p:stCondLst>
                            <p:childTnLst>
                              <p:par>
                                <p:cTn id="10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2" dur="10"/>
                                        <p:tgtEl>
                                          <p:spTgt spid="10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3" fill="hold">
                            <p:stCondLst>
                              <p:cond delay="3080"/>
                            </p:stCondLst>
                            <p:childTnLst>
                              <p:par>
                                <p:cTn id="10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6" dur="10"/>
                                        <p:tgtEl>
                                          <p:spTgt spid="10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7" fill="hold">
                            <p:stCondLst>
                              <p:cond delay="3090"/>
                            </p:stCondLst>
                            <p:childTnLst>
                              <p:par>
                                <p:cTn id="10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0" dur="10"/>
                                        <p:tgtEl>
                                          <p:spTgt spid="10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1" fill="hold">
                            <p:stCondLst>
                              <p:cond delay="3100"/>
                            </p:stCondLst>
                            <p:childTnLst>
                              <p:par>
                                <p:cTn id="10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4" dur="10"/>
                                        <p:tgtEl>
                                          <p:spTgt spid="1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5" fill="hold">
                            <p:stCondLst>
                              <p:cond delay="3110"/>
                            </p:stCondLst>
                            <p:childTnLst>
                              <p:par>
                                <p:cTn id="10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8" dur="10"/>
                                        <p:tgtEl>
                                          <p:spTgt spid="1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9" fill="hold">
                            <p:stCondLst>
                              <p:cond delay="3120"/>
                            </p:stCondLst>
                            <p:childTnLst>
                              <p:par>
                                <p:cTn id="10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2" dur="10"/>
                                        <p:tgtEl>
                                          <p:spTgt spid="1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3" fill="hold">
                            <p:stCondLst>
                              <p:cond delay="3130"/>
                            </p:stCondLst>
                            <p:childTnLst>
                              <p:par>
                                <p:cTn id="10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6" dur="10"/>
                                        <p:tgtEl>
                                          <p:spTgt spid="1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7" fill="hold">
                            <p:stCondLst>
                              <p:cond delay="3140"/>
                            </p:stCondLst>
                            <p:childTnLst>
                              <p:par>
                                <p:cTn id="106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0" dur="10"/>
                                        <p:tgtEl>
                                          <p:spTgt spid="1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1" fill="hold">
                            <p:stCondLst>
                              <p:cond delay="3150"/>
                            </p:stCondLst>
                            <p:childTnLst>
                              <p:par>
                                <p:cTn id="107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4" dur="10"/>
                                        <p:tgtEl>
                                          <p:spTgt spid="1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5" fill="hold">
                            <p:stCondLst>
                              <p:cond delay="3160"/>
                            </p:stCondLst>
                            <p:childTnLst>
                              <p:par>
                                <p:cTn id="107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8" dur="10"/>
                                        <p:tgtEl>
                                          <p:spTgt spid="1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9" fill="hold">
                            <p:stCondLst>
                              <p:cond delay="3170"/>
                            </p:stCondLst>
                            <p:childTnLst>
                              <p:par>
                                <p:cTn id="108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2" dur="10"/>
                                        <p:tgtEl>
                                          <p:spTgt spid="30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3" fill="hold">
                            <p:stCondLst>
                              <p:cond delay="3180"/>
                            </p:stCondLst>
                            <p:childTnLst>
                              <p:par>
                                <p:cTn id="108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6" dur="10"/>
                                        <p:tgtEl>
                                          <p:spTgt spid="30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7" fill="hold">
                            <p:stCondLst>
                              <p:cond delay="3190"/>
                            </p:stCondLst>
                            <p:childTnLst>
                              <p:par>
                                <p:cTn id="108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0" dur="1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1" fill="hold">
                            <p:stCondLst>
                              <p:cond delay="3200"/>
                            </p:stCondLst>
                            <p:childTnLst>
                              <p:par>
                                <p:cTn id="109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4" dur="1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5" fill="hold">
                            <p:stCondLst>
                              <p:cond delay="3210"/>
                            </p:stCondLst>
                            <p:childTnLst>
                              <p:par>
                                <p:cTn id="109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8" dur="1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9" fill="hold">
                            <p:stCondLst>
                              <p:cond delay="3220"/>
                            </p:stCondLst>
                            <p:childTnLst>
                              <p:par>
                                <p:cTn id="110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2" dur="1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3" fill="hold">
                            <p:stCondLst>
                              <p:cond delay="3230"/>
                            </p:stCondLst>
                            <p:childTnLst>
                              <p:par>
                                <p:cTn id="110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6" dur="1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7" fill="hold">
                            <p:stCondLst>
                              <p:cond delay="3240"/>
                            </p:stCondLst>
                            <p:childTnLst>
                              <p:par>
                                <p:cTn id="110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0" dur="10"/>
                                        <p:tgtEl>
                                          <p:spTgt spid="3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1" fill="hold">
                            <p:stCondLst>
                              <p:cond delay="3250"/>
                            </p:stCondLst>
                            <p:childTnLst>
                              <p:par>
                                <p:cTn id="11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4" dur="10"/>
                                        <p:tgtEl>
                                          <p:spTgt spid="3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5" fill="hold">
                            <p:stCondLst>
                              <p:cond delay="3260"/>
                            </p:stCondLst>
                            <p:childTnLst>
                              <p:par>
                                <p:cTn id="11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8" dur="10"/>
                                        <p:tgtEl>
                                          <p:spTgt spid="3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9" fill="hold">
                            <p:stCondLst>
                              <p:cond delay="3270"/>
                            </p:stCondLst>
                            <p:childTnLst>
                              <p:par>
                                <p:cTn id="11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2" dur="10"/>
                                        <p:tgtEl>
                                          <p:spTgt spid="3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3" fill="hold">
                            <p:stCondLst>
                              <p:cond delay="3280"/>
                            </p:stCondLst>
                            <p:childTnLst>
                              <p:par>
                                <p:cTn id="11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6" dur="10"/>
                                        <p:tgtEl>
                                          <p:spTgt spid="30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7" fill="hold">
                            <p:stCondLst>
                              <p:cond delay="3290"/>
                            </p:stCondLst>
                            <p:childTnLst>
                              <p:par>
                                <p:cTn id="11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0" dur="10"/>
                                        <p:tgtEl>
                                          <p:spTgt spid="30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1" fill="hold">
                            <p:stCondLst>
                              <p:cond delay="3300"/>
                            </p:stCondLst>
                            <p:childTnLst>
                              <p:par>
                                <p:cTn id="11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4" dur="10"/>
                                        <p:tgtEl>
                                          <p:spTgt spid="30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5" fill="hold">
                            <p:stCondLst>
                              <p:cond delay="3310"/>
                            </p:stCondLst>
                            <p:childTnLst>
                              <p:par>
                                <p:cTn id="11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8" dur="10"/>
                                        <p:tgtEl>
                                          <p:spTgt spid="30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9" fill="hold">
                            <p:stCondLst>
                              <p:cond delay="3320"/>
                            </p:stCondLst>
                            <p:childTnLst>
                              <p:par>
                                <p:cTn id="11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2" dur="10"/>
                                        <p:tgtEl>
                                          <p:spTgt spid="30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3" fill="hold">
                            <p:stCondLst>
                              <p:cond delay="3330"/>
                            </p:stCondLst>
                            <p:childTnLst>
                              <p:par>
                                <p:cTn id="11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6" dur="10"/>
                                        <p:tgtEl>
                                          <p:spTgt spid="30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7" fill="hold">
                            <p:stCondLst>
                              <p:cond delay="3340"/>
                            </p:stCondLst>
                            <p:childTnLst>
                              <p:par>
                                <p:cTn id="11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0" dur="10"/>
                                        <p:tgtEl>
                                          <p:spTgt spid="30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1" fill="hold">
                            <p:stCondLst>
                              <p:cond delay="3350"/>
                            </p:stCondLst>
                            <p:childTnLst>
                              <p:par>
                                <p:cTn id="11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4" dur="10"/>
                                        <p:tgtEl>
                                          <p:spTgt spid="30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5" fill="hold">
                            <p:stCondLst>
                              <p:cond delay="3360"/>
                            </p:stCondLst>
                            <p:childTnLst>
                              <p:par>
                                <p:cTn id="11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8" dur="10"/>
                                        <p:tgtEl>
                                          <p:spTgt spid="30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9" fill="hold">
                            <p:stCondLst>
                              <p:cond delay="3370"/>
                            </p:stCondLst>
                            <p:childTnLst>
                              <p:par>
                                <p:cTn id="11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2" dur="10"/>
                                        <p:tgtEl>
                                          <p:spTgt spid="30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3" fill="hold">
                            <p:stCondLst>
                              <p:cond delay="3380"/>
                            </p:stCondLst>
                            <p:childTnLst>
                              <p:par>
                                <p:cTn id="11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6" dur="10"/>
                                        <p:tgtEl>
                                          <p:spTgt spid="30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7" fill="hold">
                            <p:stCondLst>
                              <p:cond delay="3390"/>
                            </p:stCondLst>
                            <p:childTnLst>
                              <p:par>
                                <p:cTn id="116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0" dur="10"/>
                                        <p:tgtEl>
                                          <p:spTgt spid="30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1" fill="hold">
                            <p:stCondLst>
                              <p:cond delay="3400"/>
                            </p:stCondLst>
                            <p:childTnLst>
                              <p:par>
                                <p:cTn id="117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4" dur="10"/>
                                        <p:tgtEl>
                                          <p:spTgt spid="30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5" fill="hold">
                            <p:stCondLst>
                              <p:cond delay="3410"/>
                            </p:stCondLst>
                            <p:childTnLst>
                              <p:par>
                                <p:cTn id="117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8" dur="10"/>
                                        <p:tgtEl>
                                          <p:spTgt spid="3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9" fill="hold">
                            <p:stCondLst>
                              <p:cond delay="3420"/>
                            </p:stCondLst>
                            <p:childTnLst>
                              <p:par>
                                <p:cTn id="118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2" dur="10"/>
                                        <p:tgtEl>
                                          <p:spTgt spid="3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3" fill="hold">
                            <p:stCondLst>
                              <p:cond delay="3430"/>
                            </p:stCondLst>
                            <p:childTnLst>
                              <p:par>
                                <p:cTn id="118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6" dur="10"/>
                                        <p:tgtEl>
                                          <p:spTgt spid="3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7" fill="hold">
                            <p:stCondLst>
                              <p:cond delay="3440"/>
                            </p:stCondLst>
                            <p:childTnLst>
                              <p:par>
                                <p:cTn id="118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0" dur="10"/>
                                        <p:tgtEl>
                                          <p:spTgt spid="3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1" fill="hold">
                            <p:stCondLst>
                              <p:cond delay="3450"/>
                            </p:stCondLst>
                            <p:childTnLst>
                              <p:par>
                                <p:cTn id="119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4" dur="10"/>
                                        <p:tgtEl>
                                          <p:spTgt spid="3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5" fill="hold">
                            <p:stCondLst>
                              <p:cond delay="3460"/>
                            </p:stCondLst>
                            <p:childTnLst>
                              <p:par>
                                <p:cTn id="119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8" dur="10"/>
                                        <p:tgtEl>
                                          <p:spTgt spid="3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9" fill="hold">
                            <p:stCondLst>
                              <p:cond delay="3470"/>
                            </p:stCondLst>
                            <p:childTnLst>
                              <p:par>
                                <p:cTn id="120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02" dur="10"/>
                                        <p:tgtEl>
                                          <p:spTgt spid="3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3" fill="hold">
                            <p:stCondLst>
                              <p:cond delay="3480"/>
                            </p:stCondLst>
                            <p:childTnLst>
                              <p:par>
                                <p:cTn id="120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06" dur="10"/>
                                        <p:tgtEl>
                                          <p:spTgt spid="3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7" fill="hold">
                            <p:stCondLst>
                              <p:cond delay="3490"/>
                            </p:stCondLst>
                            <p:childTnLst>
                              <p:par>
                                <p:cTn id="120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0" dur="10"/>
                                        <p:tgtEl>
                                          <p:spTgt spid="3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1" fill="hold">
                            <p:stCondLst>
                              <p:cond delay="3500"/>
                            </p:stCondLst>
                            <p:childTnLst>
                              <p:par>
                                <p:cTn id="12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4" dur="10"/>
                                        <p:tgtEl>
                                          <p:spTgt spid="3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5" fill="hold">
                            <p:stCondLst>
                              <p:cond delay="3510"/>
                            </p:stCondLst>
                            <p:childTnLst>
                              <p:par>
                                <p:cTn id="12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8" dur="10"/>
                                        <p:tgtEl>
                                          <p:spTgt spid="3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9" fill="hold">
                            <p:stCondLst>
                              <p:cond delay="3520"/>
                            </p:stCondLst>
                            <p:childTnLst>
                              <p:par>
                                <p:cTn id="12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2" dur="10"/>
                                        <p:tgtEl>
                                          <p:spTgt spid="3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3" fill="hold">
                            <p:stCondLst>
                              <p:cond delay="3530"/>
                            </p:stCondLst>
                            <p:childTnLst>
                              <p:par>
                                <p:cTn id="12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6" dur="10"/>
                                        <p:tgtEl>
                                          <p:spTgt spid="3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7" fill="hold">
                            <p:stCondLst>
                              <p:cond delay="3540"/>
                            </p:stCondLst>
                            <p:childTnLst>
                              <p:par>
                                <p:cTn id="12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0" dur="10"/>
                                        <p:tgtEl>
                                          <p:spTgt spid="3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1" fill="hold">
                            <p:stCondLst>
                              <p:cond delay="3550"/>
                            </p:stCondLst>
                            <p:childTnLst>
                              <p:par>
                                <p:cTn id="12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4" dur="10"/>
                                        <p:tgtEl>
                                          <p:spTgt spid="3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5" fill="hold">
                            <p:stCondLst>
                              <p:cond delay="3560"/>
                            </p:stCondLst>
                            <p:childTnLst>
                              <p:par>
                                <p:cTn id="12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8" dur="10"/>
                                        <p:tgtEl>
                                          <p:spTgt spid="3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9" fill="hold">
                            <p:stCondLst>
                              <p:cond delay="3570"/>
                            </p:stCondLst>
                            <p:childTnLst>
                              <p:par>
                                <p:cTn id="12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42" dur="10"/>
                                        <p:tgtEl>
                                          <p:spTgt spid="3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3" fill="hold">
                            <p:stCondLst>
                              <p:cond delay="3580"/>
                            </p:stCondLst>
                            <p:childTnLst>
                              <p:par>
                                <p:cTn id="12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46" dur="10"/>
                                        <p:tgtEl>
                                          <p:spTgt spid="3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7" fill="hold">
                            <p:stCondLst>
                              <p:cond delay="3590"/>
                            </p:stCondLst>
                            <p:childTnLst>
                              <p:par>
                                <p:cTn id="12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0" dur="10"/>
                                        <p:tgtEl>
                                          <p:spTgt spid="3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1" fill="hold">
                            <p:stCondLst>
                              <p:cond delay="3600"/>
                            </p:stCondLst>
                            <p:childTnLst>
                              <p:par>
                                <p:cTn id="12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4" dur="10"/>
                                        <p:tgtEl>
                                          <p:spTgt spid="3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5" fill="hold">
                            <p:stCondLst>
                              <p:cond delay="3610"/>
                            </p:stCondLst>
                            <p:childTnLst>
                              <p:par>
                                <p:cTn id="12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8" dur="10"/>
                                        <p:tgtEl>
                                          <p:spTgt spid="3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9" fill="hold">
                            <p:stCondLst>
                              <p:cond delay="3620"/>
                            </p:stCondLst>
                            <p:childTnLst>
                              <p:par>
                                <p:cTn id="12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62" dur="10"/>
                                        <p:tgtEl>
                                          <p:spTgt spid="3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3" fill="hold">
                            <p:stCondLst>
                              <p:cond delay="3630"/>
                            </p:stCondLst>
                            <p:childTnLst>
                              <p:par>
                                <p:cTn id="12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66" dur="10"/>
                                        <p:tgtEl>
                                          <p:spTgt spid="3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7" fill="hold">
                            <p:stCondLst>
                              <p:cond delay="3640"/>
                            </p:stCondLst>
                            <p:childTnLst>
                              <p:par>
                                <p:cTn id="126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0" dur="10"/>
                                        <p:tgtEl>
                                          <p:spTgt spid="3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1" fill="hold">
                            <p:stCondLst>
                              <p:cond delay="3650"/>
                            </p:stCondLst>
                            <p:childTnLst>
                              <p:par>
                                <p:cTn id="127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4" dur="10"/>
                                        <p:tgtEl>
                                          <p:spTgt spid="3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5" fill="hold">
                            <p:stCondLst>
                              <p:cond delay="3660"/>
                            </p:stCondLst>
                            <p:childTnLst>
                              <p:par>
                                <p:cTn id="127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8" dur="10"/>
                                        <p:tgtEl>
                                          <p:spTgt spid="3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9" fill="hold">
                            <p:stCondLst>
                              <p:cond delay="3670"/>
                            </p:stCondLst>
                            <p:childTnLst>
                              <p:par>
                                <p:cTn id="128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2" dur="10"/>
                                        <p:tgtEl>
                                          <p:spTgt spid="3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3" fill="hold">
                            <p:stCondLst>
                              <p:cond delay="3680"/>
                            </p:stCondLst>
                            <p:childTnLst>
                              <p:par>
                                <p:cTn id="128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6" dur="10"/>
                                        <p:tgtEl>
                                          <p:spTgt spid="3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7" fill="hold">
                            <p:stCondLst>
                              <p:cond delay="3690"/>
                            </p:stCondLst>
                            <p:childTnLst>
                              <p:par>
                                <p:cTn id="128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90" dur="10"/>
                                        <p:tgtEl>
                                          <p:spTgt spid="3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1" fill="hold">
                            <p:stCondLst>
                              <p:cond delay="3700"/>
                            </p:stCondLst>
                            <p:childTnLst>
                              <p:par>
                                <p:cTn id="129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94" dur="10"/>
                                        <p:tgtEl>
                                          <p:spTgt spid="3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5" fill="hold">
                            <p:stCondLst>
                              <p:cond delay="3710"/>
                            </p:stCondLst>
                            <p:childTnLst>
                              <p:par>
                                <p:cTn id="129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98" dur="10"/>
                                        <p:tgtEl>
                                          <p:spTgt spid="3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9" fill="hold">
                            <p:stCondLst>
                              <p:cond delay="3720"/>
                            </p:stCondLst>
                            <p:childTnLst>
                              <p:par>
                                <p:cTn id="130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02" dur="10"/>
                                        <p:tgtEl>
                                          <p:spTgt spid="3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3" fill="hold">
                            <p:stCondLst>
                              <p:cond delay="3730"/>
                            </p:stCondLst>
                            <p:childTnLst>
                              <p:par>
                                <p:cTn id="130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06" dur="10"/>
                                        <p:tgtEl>
                                          <p:spTgt spid="3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7" fill="hold">
                            <p:stCondLst>
                              <p:cond delay="3740"/>
                            </p:stCondLst>
                            <p:childTnLst>
                              <p:par>
                                <p:cTn id="130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10" dur="10"/>
                                        <p:tgtEl>
                                          <p:spTgt spid="3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1" fill="hold">
                            <p:stCondLst>
                              <p:cond delay="3750"/>
                            </p:stCondLst>
                            <p:childTnLst>
                              <p:par>
                                <p:cTn id="13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14" dur="10"/>
                                        <p:tgtEl>
                                          <p:spTgt spid="3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5" fill="hold">
                            <p:stCondLst>
                              <p:cond delay="3760"/>
                            </p:stCondLst>
                            <p:childTnLst>
                              <p:par>
                                <p:cTn id="13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18" dur="10"/>
                                        <p:tgtEl>
                                          <p:spTgt spid="3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9" fill="hold">
                            <p:stCondLst>
                              <p:cond delay="3770"/>
                            </p:stCondLst>
                            <p:childTnLst>
                              <p:par>
                                <p:cTn id="13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2" dur="10"/>
                                        <p:tgtEl>
                                          <p:spTgt spid="3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3" fill="hold">
                            <p:stCondLst>
                              <p:cond delay="3780"/>
                            </p:stCondLst>
                            <p:childTnLst>
                              <p:par>
                                <p:cTn id="13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6" dur="10"/>
                                        <p:tgtEl>
                                          <p:spTgt spid="3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7" fill="hold">
                            <p:stCondLst>
                              <p:cond delay="3790"/>
                            </p:stCondLst>
                            <p:childTnLst>
                              <p:par>
                                <p:cTn id="13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30" dur="10"/>
                                        <p:tgtEl>
                                          <p:spTgt spid="3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1" fill="hold">
                            <p:stCondLst>
                              <p:cond delay="3800"/>
                            </p:stCondLst>
                            <p:childTnLst>
                              <p:par>
                                <p:cTn id="13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34" dur="10"/>
                                        <p:tgtEl>
                                          <p:spTgt spid="3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5" fill="hold">
                            <p:stCondLst>
                              <p:cond delay="3810"/>
                            </p:stCondLst>
                            <p:childTnLst>
                              <p:par>
                                <p:cTn id="13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38" dur="10"/>
                                        <p:tgtEl>
                                          <p:spTgt spid="3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9" fill="hold">
                            <p:stCondLst>
                              <p:cond delay="3820"/>
                            </p:stCondLst>
                            <p:childTnLst>
                              <p:par>
                                <p:cTn id="13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42" dur="10"/>
                                        <p:tgtEl>
                                          <p:spTgt spid="3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3" fill="hold">
                            <p:stCondLst>
                              <p:cond delay="3830"/>
                            </p:stCondLst>
                            <p:childTnLst>
                              <p:par>
                                <p:cTn id="13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46" dur="10"/>
                                        <p:tgtEl>
                                          <p:spTgt spid="3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7" fill="hold">
                            <p:stCondLst>
                              <p:cond delay="3840"/>
                            </p:stCondLst>
                            <p:childTnLst>
                              <p:par>
                                <p:cTn id="13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50" dur="10"/>
                                        <p:tgtEl>
                                          <p:spTgt spid="3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1" fill="hold">
                            <p:stCondLst>
                              <p:cond delay="3850"/>
                            </p:stCondLst>
                            <p:childTnLst>
                              <p:par>
                                <p:cTn id="13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54" dur="10"/>
                                        <p:tgtEl>
                                          <p:spTgt spid="3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5" fill="hold">
                            <p:stCondLst>
                              <p:cond delay="3860"/>
                            </p:stCondLst>
                            <p:childTnLst>
                              <p:par>
                                <p:cTn id="13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58" dur="10"/>
                                        <p:tgtEl>
                                          <p:spTgt spid="3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9" fill="hold">
                            <p:stCondLst>
                              <p:cond delay="3870"/>
                            </p:stCondLst>
                            <p:childTnLst>
                              <p:par>
                                <p:cTn id="13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62" dur="10"/>
                                        <p:tgtEl>
                                          <p:spTgt spid="3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3" fill="hold">
                            <p:stCondLst>
                              <p:cond delay="3880"/>
                            </p:stCondLst>
                            <p:childTnLst>
                              <p:par>
                                <p:cTn id="13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66" dur="10"/>
                                        <p:tgtEl>
                                          <p:spTgt spid="3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7" fill="hold">
                            <p:stCondLst>
                              <p:cond delay="3890"/>
                            </p:stCondLst>
                            <p:childTnLst>
                              <p:par>
                                <p:cTn id="136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70" dur="10"/>
                                        <p:tgtEl>
                                          <p:spTgt spid="3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1" fill="hold">
                            <p:stCondLst>
                              <p:cond delay="3900"/>
                            </p:stCondLst>
                            <p:childTnLst>
                              <p:par>
                                <p:cTn id="137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74" dur="10"/>
                                        <p:tgtEl>
                                          <p:spTgt spid="3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5" fill="hold">
                            <p:stCondLst>
                              <p:cond delay="3910"/>
                            </p:stCondLst>
                            <p:childTnLst>
                              <p:par>
                                <p:cTn id="137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78" dur="10"/>
                                        <p:tgtEl>
                                          <p:spTgt spid="3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9" fill="hold">
                            <p:stCondLst>
                              <p:cond delay="3920"/>
                            </p:stCondLst>
                            <p:childTnLst>
                              <p:par>
                                <p:cTn id="138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82" dur="10"/>
                                        <p:tgtEl>
                                          <p:spTgt spid="3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3" fill="hold">
                            <p:stCondLst>
                              <p:cond delay="3930"/>
                            </p:stCondLst>
                            <p:childTnLst>
                              <p:par>
                                <p:cTn id="138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86" dur="10"/>
                                        <p:tgtEl>
                                          <p:spTgt spid="3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7" fill="hold">
                            <p:stCondLst>
                              <p:cond delay="3940"/>
                            </p:stCondLst>
                            <p:childTnLst>
                              <p:par>
                                <p:cTn id="138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90" dur="10"/>
                                        <p:tgtEl>
                                          <p:spTgt spid="3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1" fill="hold">
                            <p:stCondLst>
                              <p:cond delay="3950"/>
                            </p:stCondLst>
                            <p:childTnLst>
                              <p:par>
                                <p:cTn id="139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94" dur="10"/>
                                        <p:tgtEl>
                                          <p:spTgt spid="3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5" fill="hold">
                            <p:stCondLst>
                              <p:cond delay="3960"/>
                            </p:stCondLst>
                            <p:childTnLst>
                              <p:par>
                                <p:cTn id="139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98" dur="10"/>
                                        <p:tgtEl>
                                          <p:spTgt spid="3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9" fill="hold">
                            <p:stCondLst>
                              <p:cond delay="3970"/>
                            </p:stCondLst>
                            <p:childTnLst>
                              <p:par>
                                <p:cTn id="140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02" dur="10"/>
                                        <p:tgtEl>
                                          <p:spTgt spid="3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3" fill="hold">
                            <p:stCondLst>
                              <p:cond delay="3980"/>
                            </p:stCondLst>
                            <p:childTnLst>
                              <p:par>
                                <p:cTn id="140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06" dur="10"/>
                                        <p:tgtEl>
                                          <p:spTgt spid="3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7" fill="hold">
                            <p:stCondLst>
                              <p:cond delay="3990"/>
                            </p:stCondLst>
                            <p:childTnLst>
                              <p:par>
                                <p:cTn id="140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10" dur="10"/>
                                        <p:tgtEl>
                                          <p:spTgt spid="3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1" fill="hold">
                            <p:stCondLst>
                              <p:cond delay="4000"/>
                            </p:stCondLst>
                            <p:childTnLst>
                              <p:par>
                                <p:cTn id="14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14" dur="10"/>
                                        <p:tgtEl>
                                          <p:spTgt spid="3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5" fill="hold">
                            <p:stCondLst>
                              <p:cond delay="4010"/>
                            </p:stCondLst>
                            <p:childTnLst>
                              <p:par>
                                <p:cTn id="14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18" dur="10"/>
                                        <p:tgtEl>
                                          <p:spTgt spid="3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9" fill="hold">
                            <p:stCondLst>
                              <p:cond delay="4020"/>
                            </p:stCondLst>
                            <p:childTnLst>
                              <p:par>
                                <p:cTn id="14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22" dur="10"/>
                                        <p:tgtEl>
                                          <p:spTgt spid="3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3" fill="hold">
                            <p:stCondLst>
                              <p:cond delay="4030"/>
                            </p:stCondLst>
                            <p:childTnLst>
                              <p:par>
                                <p:cTn id="14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26" dur="10"/>
                                        <p:tgtEl>
                                          <p:spTgt spid="3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7" fill="hold">
                            <p:stCondLst>
                              <p:cond delay="4040"/>
                            </p:stCondLst>
                            <p:childTnLst>
                              <p:par>
                                <p:cTn id="14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30" dur="10"/>
                                        <p:tgtEl>
                                          <p:spTgt spid="3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1" fill="hold">
                            <p:stCondLst>
                              <p:cond delay="4050"/>
                            </p:stCondLst>
                            <p:childTnLst>
                              <p:par>
                                <p:cTn id="14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34" dur="10"/>
                                        <p:tgtEl>
                                          <p:spTgt spid="3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5" fill="hold">
                            <p:stCondLst>
                              <p:cond delay="4060"/>
                            </p:stCondLst>
                            <p:childTnLst>
                              <p:par>
                                <p:cTn id="14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38" dur="10"/>
                                        <p:tgtEl>
                                          <p:spTgt spid="3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9" fill="hold">
                            <p:stCondLst>
                              <p:cond delay="4070"/>
                            </p:stCondLst>
                            <p:childTnLst>
                              <p:par>
                                <p:cTn id="14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42" dur="10"/>
                                        <p:tgtEl>
                                          <p:spTgt spid="3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3" fill="hold">
                            <p:stCondLst>
                              <p:cond delay="4080"/>
                            </p:stCondLst>
                            <p:childTnLst>
                              <p:par>
                                <p:cTn id="14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46" dur="10"/>
                                        <p:tgtEl>
                                          <p:spTgt spid="3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7" fill="hold">
                            <p:stCondLst>
                              <p:cond delay="4090"/>
                            </p:stCondLst>
                            <p:childTnLst>
                              <p:par>
                                <p:cTn id="14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50" dur="10"/>
                                        <p:tgtEl>
                                          <p:spTgt spid="3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1" fill="hold">
                            <p:stCondLst>
                              <p:cond delay="4100"/>
                            </p:stCondLst>
                            <p:childTnLst>
                              <p:par>
                                <p:cTn id="14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54" dur="10"/>
                                        <p:tgtEl>
                                          <p:spTgt spid="3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5" fill="hold">
                            <p:stCondLst>
                              <p:cond delay="4110"/>
                            </p:stCondLst>
                            <p:childTnLst>
                              <p:par>
                                <p:cTn id="14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58" dur="10"/>
                                        <p:tgtEl>
                                          <p:spTgt spid="3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9" fill="hold">
                            <p:stCondLst>
                              <p:cond delay="4120"/>
                            </p:stCondLst>
                            <p:childTnLst>
                              <p:par>
                                <p:cTn id="14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62" dur="10"/>
                                        <p:tgtEl>
                                          <p:spTgt spid="3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3" fill="hold">
                            <p:stCondLst>
                              <p:cond delay="4130"/>
                            </p:stCondLst>
                            <p:childTnLst>
                              <p:par>
                                <p:cTn id="14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66" dur="10"/>
                                        <p:tgtEl>
                                          <p:spTgt spid="3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7" fill="hold">
                            <p:stCondLst>
                              <p:cond delay="4140"/>
                            </p:stCondLst>
                            <p:childTnLst>
                              <p:par>
                                <p:cTn id="146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70" dur="10"/>
                                        <p:tgtEl>
                                          <p:spTgt spid="3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1" fill="hold">
                            <p:stCondLst>
                              <p:cond delay="4150"/>
                            </p:stCondLst>
                            <p:childTnLst>
                              <p:par>
                                <p:cTn id="147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74" dur="100"/>
                                        <p:tgtEl>
                                          <p:spTgt spid="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475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76" fill="hold">
                      <p:stCondLst>
                        <p:cond delay="0"/>
                      </p:stCondLst>
                      <p:childTnLst>
                        <p:par>
                          <p:cTn id="1477" fill="hold">
                            <p:stCondLst>
                              <p:cond delay="0"/>
                            </p:stCondLst>
                            <p:childTnLst>
                              <p:par>
                                <p:cTn id="1478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79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80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7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проиграл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481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82" fill="hold">
                      <p:stCondLst>
                        <p:cond delay="0"/>
                      </p:stCondLst>
                      <p:childTnLst>
                        <p:par>
                          <p:cTn id="1483" fill="hold">
                            <p:stCondLst>
                              <p:cond delay="0"/>
                            </p:stCondLst>
                            <p:childTnLst>
                              <p:par>
                                <p:cTn id="1484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85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86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8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проиграл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487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88" fill="hold">
                      <p:stCondLst>
                        <p:cond delay="0"/>
                      </p:stCondLst>
                      <p:childTnLst>
                        <p:par>
                          <p:cTn id="1489" fill="hold">
                            <p:stCondLst>
                              <p:cond delay="0"/>
                            </p:stCondLst>
                            <p:childTnLst>
                              <p:par>
                                <p:cTn id="1490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91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92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9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проиграл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493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94" fill="hold">
                      <p:stCondLst>
                        <p:cond delay="0"/>
                      </p:stCondLst>
                      <p:childTnLst>
                        <p:par>
                          <p:cTn id="1495" fill="hold">
                            <p:stCondLst>
                              <p:cond delay="0"/>
                            </p:stCondLst>
                            <p:childTnLst>
                              <p:par>
                                <p:cTn id="1496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97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98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9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проиграл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499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00" fill="hold">
                      <p:stCondLst>
                        <p:cond delay="0"/>
                      </p:stCondLst>
                      <p:childTnLst>
                        <p:par>
                          <p:cTn id="1501" fill="hold">
                            <p:stCondLst>
                              <p:cond delay="0"/>
                            </p:stCondLst>
                            <p:childTnLst>
                              <p:par>
                                <p:cTn id="1502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03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04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0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проиграл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5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9" grpId="0"/>
      <p:bldP spid="3172" grpId="0" animBg="1"/>
      <p:bldP spid="3173" grpId="0" animBg="1"/>
      <p:bldP spid="3174" grpId="0" animBg="1"/>
      <p:bldP spid="3175" grpId="0" animBg="1"/>
      <p:bldP spid="3176" grpId="0" animBg="1"/>
      <p:bldP spid="3177" grpId="0" animBg="1"/>
      <p:bldP spid="3178" grpId="0" animBg="1"/>
      <p:bldP spid="3179" grpId="0" animBg="1"/>
      <p:bldP spid="3180" grpId="0" animBg="1"/>
      <p:bldP spid="3181" grpId="0" animBg="1"/>
      <p:bldP spid="3182" grpId="0" animBg="1"/>
      <p:bldP spid="3183" grpId="0" animBg="1"/>
      <p:bldP spid="3184" grpId="0" animBg="1"/>
      <p:bldP spid="3185" grpId="0" animBg="1"/>
      <p:bldP spid="3186" grpId="0" animBg="1"/>
      <p:bldP spid="3187" grpId="0" animBg="1"/>
      <p:bldP spid="3188" grpId="0" animBg="1"/>
      <p:bldP spid="3189" grpId="0" animBg="1"/>
      <p:bldP spid="3190" grpId="0" animBg="1"/>
      <p:bldP spid="3191" grpId="0" animBg="1"/>
      <p:bldP spid="3192" grpId="0" animBg="1"/>
      <p:bldP spid="3193" grpId="0" animBg="1"/>
      <p:bldP spid="3194" grpId="0" animBg="1"/>
      <p:bldP spid="3195" grpId="0" animBg="1"/>
      <p:bldP spid="3196" grpId="0" animBg="1"/>
      <p:bldP spid="3197" grpId="0" animBg="1"/>
      <p:bldP spid="3198" grpId="0" animBg="1"/>
      <p:bldP spid="3199" grpId="0" animBg="1"/>
      <p:bldP spid="3200" grpId="0" animBg="1"/>
      <p:bldP spid="3201" grpId="0" animBg="1"/>
      <p:bldP spid="3202" grpId="0" animBg="1"/>
      <p:bldP spid="3203" grpId="0" animBg="1"/>
      <p:bldP spid="3204" grpId="0" animBg="1"/>
      <p:bldP spid="3205" grpId="0" animBg="1"/>
      <p:bldP spid="3206" grpId="0" animBg="1"/>
      <p:bldP spid="3207" grpId="0" animBg="1"/>
      <p:bldP spid="3208" grpId="0" animBg="1"/>
      <p:bldP spid="3209" grpId="0" animBg="1"/>
      <p:bldP spid="3210" grpId="0" animBg="1"/>
      <p:bldP spid="3211" grpId="0" animBg="1"/>
      <p:bldP spid="3212" grpId="0" animBg="1"/>
      <p:bldP spid="3213" grpId="0" animBg="1"/>
      <p:bldP spid="3214" grpId="0" animBg="1"/>
      <p:bldP spid="3215" grpId="0" animBg="1"/>
      <p:bldP spid="3216" grpId="0" animBg="1"/>
      <p:bldP spid="3217" grpId="0" animBg="1"/>
      <p:bldP spid="3218" grpId="0" animBg="1"/>
      <p:bldP spid="3219" grpId="0" animBg="1"/>
      <p:bldP spid="3220" grpId="0" animBg="1"/>
      <p:bldP spid="3221" grpId="0" animBg="1"/>
      <p:bldP spid="3222" grpId="0" animBg="1"/>
      <p:bldP spid="3223" grpId="0" animBg="1"/>
      <p:bldP spid="3224" grpId="0" animBg="1"/>
      <p:bldP spid="3225" grpId="0" animBg="1"/>
      <p:bldP spid="3226" grpId="0" animBg="1"/>
      <p:bldP spid="3227" grpId="0" animBg="1"/>
      <p:bldP spid="3228" grpId="0" animBg="1"/>
      <p:bldP spid="3229" grpId="0" animBg="1"/>
      <p:bldP spid="3230" grpId="0" animBg="1"/>
      <p:bldP spid="3231" grpId="0" animBg="1"/>
      <p:bldP spid="3232" grpId="0" animBg="1"/>
      <p:bldP spid="3233" grpId="0" animBg="1"/>
      <p:bldP spid="3234" grpId="0" animBg="1"/>
      <p:bldP spid="3235" grpId="0" animBg="1"/>
      <p:bldP spid="3236" grpId="0" animBg="1"/>
      <p:bldP spid="3237" grpId="0" animBg="1"/>
      <p:bldP spid="3238" grpId="0" animBg="1"/>
      <p:bldP spid="3239" grpId="0" animBg="1"/>
      <p:bldP spid="3240" grpId="0" animBg="1"/>
      <p:bldP spid="3241" grpId="0" animBg="1"/>
      <p:bldP spid="3242" grpId="0" animBg="1"/>
      <p:bldP spid="3243" grpId="0" animBg="1"/>
      <p:bldP spid="3244" grpId="0" animBg="1"/>
      <p:bldP spid="3245" grpId="0" animBg="1"/>
      <p:bldP spid="3246" grpId="0" animBg="1"/>
      <p:bldP spid="3247" grpId="0" animBg="1"/>
      <p:bldP spid="3248" grpId="0" animBg="1"/>
      <p:bldP spid="3249" grpId="0" animBg="1"/>
      <p:bldP spid="3250" grpId="0" animBg="1"/>
      <p:bldP spid="3251" grpId="0" animBg="1"/>
      <p:bldP spid="3252" grpId="0" animBg="1"/>
      <p:bldP spid="3253" grpId="0" animBg="1"/>
      <p:bldP spid="3254" grpId="0" animBg="1"/>
      <p:bldP spid="3255" grpId="0" animBg="1"/>
      <p:bldP spid="3256" grpId="0" animBg="1"/>
      <p:bldP spid="3257" grpId="0" animBg="1"/>
      <p:bldP spid="3258" grpId="0" animBg="1"/>
      <p:bldP spid="3259" grpId="0" animBg="1"/>
      <p:bldP spid="3260" grpId="0" animBg="1"/>
      <p:bldP spid="3261" grpId="0" animBg="1"/>
      <p:bldP spid="3262" grpId="0" animBg="1"/>
      <p:bldP spid="3263" grpId="0" animBg="1"/>
      <p:bldP spid="3264" grpId="0" animBg="1"/>
      <p:bldP spid="3265" grpId="0" animBg="1"/>
      <p:bldP spid="3266" grpId="0" animBg="1"/>
      <p:bldP spid="3267" grpId="0" animBg="1"/>
      <p:bldP spid="3268" grpId="0" animBg="1"/>
      <p:bldP spid="3269" grpId="0" animBg="1"/>
      <p:bldP spid="3270" grpId="0" animBg="1"/>
      <p:bldP spid="3271" grpId="0" animBg="1"/>
      <p:bldP spid="3272" grpId="0" animBg="1"/>
      <p:bldP spid="3273" grpId="0" animBg="1"/>
      <p:bldP spid="3274" grpId="0" animBg="1"/>
      <p:bldP spid="3275" grpId="0" animBg="1"/>
      <p:bldP spid="3276" grpId="0" animBg="1"/>
      <p:bldP spid="3277" grpId="0" animBg="1"/>
      <p:bldP spid="3278" grpId="0" animBg="1"/>
      <p:bldP spid="3279" grpId="0" animBg="1"/>
      <p:bldP spid="3280" grpId="0" animBg="1"/>
      <p:bldP spid="3281" grpId="0" animBg="1"/>
      <p:bldP spid="3282" grpId="0" animBg="1"/>
      <p:bldP spid="3283" grpId="0" animBg="1"/>
      <p:bldP spid="3284" grpId="0" animBg="1"/>
      <p:bldP spid="3285" grpId="0" animBg="1"/>
      <p:bldP spid="3286" grpId="0" animBg="1"/>
      <p:bldP spid="3287" grpId="0" animBg="1"/>
      <p:bldP spid="3288" grpId="0" animBg="1"/>
      <p:bldP spid="3289" grpId="0" animBg="1"/>
      <p:bldP spid="3290" grpId="0" animBg="1"/>
      <p:bldP spid="3291" grpId="0" animBg="1"/>
      <p:bldP spid="3292" grpId="0" animBg="1"/>
      <p:bldP spid="3293" grpId="0" animBg="1"/>
      <p:bldP spid="3294" grpId="0" animBg="1"/>
      <p:bldP spid="3295" grpId="0" animBg="1"/>
      <p:bldP spid="3296" grpId="0" animBg="1"/>
      <p:bldP spid="3297" grpId="0" animBg="1"/>
      <p:bldP spid="3298" grpId="0" animBg="1"/>
      <p:bldP spid="3299" grpId="0" animBg="1"/>
      <p:bldP spid="3300" grpId="0" animBg="1"/>
      <p:bldP spid="3301" grpId="0" animBg="1"/>
      <p:bldP spid="3302" grpId="0" animBg="1"/>
      <p:bldP spid="3303" grpId="0" animBg="1"/>
      <p:bldP spid="3304" grpId="0" animBg="1"/>
      <p:bldP spid="3305" grpId="0" animBg="1"/>
      <p:bldP spid="3306" grpId="0" animBg="1"/>
      <p:bldP spid="3307" grpId="0" animBg="1"/>
      <p:bldP spid="3308" grpId="0" animBg="1"/>
      <p:bldP spid="3309" grpId="0" animBg="1"/>
      <p:bldP spid="3310" grpId="0" animBg="1"/>
      <p:bldP spid="3311" grpId="0" animBg="1"/>
      <p:bldP spid="3312" grpId="0" animBg="1"/>
      <p:bldP spid="3313" grpId="0" animBg="1"/>
      <p:bldP spid="3314" grpId="0" animBg="1"/>
      <p:bldP spid="3315" grpId="0" animBg="1"/>
      <p:bldP spid="3316" grpId="0" animBg="1"/>
      <p:bldP spid="3317" grpId="0" animBg="1"/>
      <p:bldP spid="3318" grpId="0" animBg="1"/>
      <p:bldP spid="3319" grpId="0" animBg="1"/>
      <p:bldP spid="3320" grpId="0" animBg="1"/>
      <p:bldP spid="3321" grpId="0" animBg="1"/>
      <p:bldP spid="3322" grpId="0" animBg="1"/>
      <p:bldP spid="3323" grpId="0" animBg="1"/>
      <p:bldP spid="3324" grpId="0" animBg="1"/>
      <p:bldP spid="3325" grpId="0" animBg="1"/>
      <p:bldP spid="3326" grpId="0" animBg="1"/>
      <p:bldP spid="3327" grpId="0" animBg="1"/>
      <p:bldP spid="3328" grpId="0" animBg="1"/>
      <p:bldP spid="3329" grpId="0" animBg="1"/>
      <p:bldP spid="3330" grpId="0" animBg="1"/>
      <p:bldP spid="3331" grpId="0" animBg="1"/>
      <p:bldP spid="3332" grpId="0" animBg="1"/>
      <p:bldP spid="3333" grpId="0" animBg="1"/>
      <p:bldP spid="3334" grpId="0" animBg="1"/>
      <p:bldP spid="3335" grpId="0" animBg="1"/>
      <p:bldP spid="3336" grpId="0" animBg="1"/>
      <p:bldP spid="3337" grpId="0" animBg="1"/>
      <p:bldP spid="3338" grpId="0" animBg="1"/>
      <p:bldP spid="3339" grpId="0" animBg="1"/>
      <p:bldP spid="3340" grpId="0" animBg="1"/>
      <p:bldP spid="3341" grpId="0" animBg="1"/>
      <p:bldP spid="3342" grpId="0" animBg="1"/>
      <p:bldP spid="3343" grpId="0" animBg="1"/>
      <p:bldP spid="3344" grpId="0" animBg="1"/>
      <p:bldP spid="3345" grpId="0" animBg="1"/>
      <p:bldP spid="3346" grpId="0" animBg="1"/>
      <p:bldP spid="3347" grpId="0" animBg="1"/>
      <p:bldP spid="3348" grpId="0" animBg="1"/>
      <p:bldP spid="3349" grpId="0" animBg="1"/>
      <p:bldP spid="3350" grpId="0" animBg="1"/>
      <p:bldP spid="3351" grpId="0" animBg="1"/>
      <p:bldP spid="3352" grpId="0" animBg="1"/>
      <p:bldP spid="3353" grpId="0" animBg="1"/>
      <p:bldP spid="3354" grpId="0" animBg="1"/>
      <p:bldP spid="3355" grpId="0" animBg="1"/>
      <p:bldP spid="3356" grpId="0" animBg="1"/>
      <p:bldP spid="3357" grpId="0" animBg="1"/>
      <p:bldP spid="3358" grpId="0" animBg="1"/>
      <p:bldP spid="3359" grpId="0" animBg="1"/>
      <p:bldP spid="3360" grpId="0" animBg="1"/>
      <p:bldP spid="3361" grpId="0" animBg="1"/>
      <p:bldP spid="3362" grpId="0" animBg="1"/>
      <p:bldP spid="3363" grpId="0" animBg="1"/>
      <p:bldP spid="3364" grpId="0" animBg="1"/>
      <p:bldP spid="3365" grpId="0" animBg="1"/>
      <p:bldP spid="3366" grpId="0" animBg="1"/>
      <p:bldP spid="3367" grpId="0" animBg="1"/>
      <p:bldP spid="3368" grpId="0" animBg="1"/>
      <p:bldP spid="3369" grpId="0" animBg="1"/>
      <p:bldP spid="3370" grpId="0" animBg="1"/>
      <p:bldP spid="3371" grpId="0" animBg="1"/>
      <p:bldP spid="12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2048" grpId="0" animBg="1"/>
      <p:bldP spid="2049" grpId="0" animBg="1"/>
      <p:bldP spid="2051" grpId="0" animBg="1"/>
      <p:bldP spid="2052" grpId="0" animBg="1"/>
      <p:bldP spid="2053" grpId="0" animBg="1"/>
      <p:bldP spid="2054" grpId="0" animBg="1"/>
      <p:bldP spid="2055" grpId="0" animBg="1"/>
      <p:bldP spid="2056" grpId="0" animBg="1"/>
      <p:bldP spid="2057" grpId="0" animBg="1"/>
      <p:bldP spid="2058" grpId="0" animBg="1"/>
      <p:bldP spid="2059" grpId="0" animBg="1"/>
      <p:bldP spid="2060" grpId="0" animBg="1"/>
      <p:bldP spid="2061" grpId="0" animBg="1"/>
      <p:bldP spid="2062" grpId="0" animBg="1"/>
      <p:bldP spid="2063" grpId="0" animBg="1"/>
      <p:bldP spid="2064" grpId="0" animBg="1"/>
      <p:bldP spid="2065" grpId="0" animBg="1"/>
      <p:bldP spid="2066" grpId="0" animBg="1"/>
      <p:bldP spid="2067" grpId="0" animBg="1"/>
      <p:bldP spid="2068" grpId="0" animBg="1"/>
      <p:bldP spid="2069" grpId="0" animBg="1"/>
      <p:bldP spid="2070" grpId="0" animBg="1"/>
      <p:bldP spid="2071" grpId="0" animBg="1"/>
      <p:bldP spid="2072" grpId="0" animBg="1"/>
      <p:bldP spid="2073" grpId="0" animBg="1"/>
      <p:bldP spid="2074" grpId="0" animBg="1"/>
      <p:bldP spid="2075" grpId="0" animBg="1"/>
      <p:bldP spid="2076" grpId="0" animBg="1"/>
      <p:bldP spid="2077" grpId="0" animBg="1"/>
      <p:bldP spid="2078" grpId="0" animBg="1"/>
      <p:bldP spid="2079" grpId="0" animBg="1"/>
      <p:bldP spid="1024" grpId="0" animBg="1"/>
      <p:bldP spid="1025" grpId="0" animBg="1"/>
      <p:bldP spid="1030" grpId="0" animBg="1"/>
      <p:bldP spid="1035" grpId="0" animBg="1"/>
      <p:bldP spid="1038" grpId="0" animBg="1"/>
      <p:bldP spid="1040" grpId="0" animBg="1"/>
      <p:bldP spid="1041" grpId="0" animBg="1"/>
      <p:bldP spid="1042" grpId="0" animBg="1"/>
      <p:bldP spid="1043" grpId="0" animBg="1"/>
      <p:bldP spid="1044" grpId="0" animBg="1"/>
      <p:bldP spid="1045" grpId="0" animBg="1"/>
      <p:bldP spid="1046" grpId="0" animBg="1"/>
      <p:bldP spid="1047" grpId="0" animBg="1"/>
      <p:bldP spid="1048" grpId="0" animBg="1"/>
      <p:bldP spid="1049" grpId="0" animBg="1"/>
      <p:bldP spid="1050" grpId="0" animBg="1"/>
      <p:bldP spid="1051" grpId="0" animBg="1"/>
      <p:bldP spid="1052" grpId="0" animBg="1"/>
      <p:bldP spid="1053" grpId="0" animBg="1"/>
      <p:bldP spid="1054" grpId="0" animBg="1"/>
      <p:bldP spid="1055" grpId="0" animBg="1"/>
      <p:bldP spid="3072" grpId="0" animBg="1"/>
      <p:bldP spid="3073" grpId="0" animBg="1"/>
      <p:bldP spid="3075" grpId="0" animBg="1"/>
      <p:bldP spid="3076" grpId="0" animBg="1"/>
      <p:bldP spid="3077" grpId="0" animBg="1"/>
      <p:bldP spid="3079" grpId="0" animBg="1"/>
      <p:bldP spid="3080" grpId="0" animBg="1"/>
      <p:bldP spid="3081" grpId="0" animBg="1"/>
      <p:bldP spid="3082" grpId="0" animBg="1"/>
      <p:bldP spid="3083" grpId="0" animBg="1"/>
      <p:bldP spid="3084" grpId="0" animBg="1"/>
      <p:bldP spid="3085" grpId="0" animBg="1"/>
      <p:bldP spid="3086" grpId="0" animBg="1"/>
      <p:bldP spid="3087" grpId="0" animBg="1"/>
      <p:bldP spid="3088" grpId="0" animBg="1"/>
      <p:bldP spid="3089" grpId="0" animBg="1"/>
      <p:bldP spid="3090" grpId="0" animBg="1"/>
      <p:bldP spid="3091" grpId="0" animBg="1"/>
      <p:bldP spid="3092" grpId="0" animBg="1"/>
      <p:bldP spid="3093" grpId="0" animBg="1"/>
      <p:bldP spid="3094" grpId="0" animBg="1"/>
      <p:bldP spid="3095" grpId="0" animBg="1"/>
      <p:bldP spid="3096" grpId="0" animBg="1"/>
      <p:bldP spid="3097" grpId="0" animBg="1"/>
      <p:bldP spid="3098" grpId="0" animBg="1"/>
      <p:bldP spid="3099" grpId="0" animBg="1"/>
      <p:bldP spid="3100" grpId="0" animBg="1"/>
      <p:bldP spid="3101" grpId="0" animBg="1"/>
      <p:bldP spid="3102" grpId="0" animBg="1"/>
      <p:bldP spid="3103" grpId="0" animBg="1"/>
      <p:bldP spid="3104" grpId="0" animBg="1"/>
      <p:bldP spid="3105" grpId="0" animBg="1"/>
      <p:bldP spid="3106" grpId="0" animBg="1"/>
      <p:bldP spid="3107" grpId="0" animBg="1"/>
      <p:bldP spid="3108" grpId="0" animBg="1"/>
      <p:bldP spid="3109" grpId="0" animBg="1"/>
      <p:bldP spid="3110" grpId="0" animBg="1"/>
      <p:bldP spid="3111" grpId="0" animBg="1"/>
      <p:bldP spid="3112" grpId="0" animBg="1"/>
      <p:bldP spid="3113" grpId="0" animBg="1"/>
      <p:bldP spid="3114" grpId="0" animBg="1"/>
      <p:bldP spid="3115" grpId="0" animBg="1"/>
      <p:bldP spid="3116" grpId="0" animBg="1"/>
      <p:bldP spid="3117" grpId="0" animBg="1"/>
      <p:bldP spid="3118" grpId="0" animBg="1"/>
      <p:bldP spid="3119" grpId="0" animBg="1"/>
      <p:bldP spid="3120" grpId="0" animBg="1"/>
      <p:bldP spid="3121" grpId="0" animBg="1"/>
      <p:bldP spid="3122" grpId="0" animBg="1"/>
      <p:bldP spid="3123" grpId="0" animBg="1"/>
      <p:bldP spid="3124" grpId="0" animBg="1"/>
      <p:bldP spid="3125" grpId="0" animBg="1"/>
      <p:bldP spid="3126" grpId="0" animBg="1"/>
      <p:bldP spid="3127" grpId="0" animBg="1"/>
      <p:bldP spid="3128" grpId="0" animBg="1"/>
      <p:bldP spid="3129" grpId="0" animBg="1"/>
      <p:bldP spid="3130" grpId="0" animBg="1"/>
      <p:bldP spid="3131" grpId="0" animBg="1"/>
      <p:bldP spid="3132" grpId="0" animBg="1"/>
      <p:bldP spid="3133" grpId="0" animBg="1"/>
      <p:bldP spid="3134" grpId="0" animBg="1"/>
      <p:bldP spid="3135" grpId="0" animBg="1"/>
      <p:bldP spid="3136" grpId="0" animBg="1"/>
      <p:bldP spid="3137" grpId="0" animBg="1"/>
      <p:bldP spid="3138" grpId="0" animBg="1"/>
      <p:bldP spid="3139" grpId="0" animBg="1"/>
      <p:bldP spid="3140" grpId="0" animBg="1"/>
      <p:bldP spid="3141" grpId="0" animBg="1"/>
      <p:bldP spid="3142" grpId="0" animBg="1"/>
      <p:bldP spid="3143" grpId="0" animBg="1"/>
      <p:bldP spid="3144" grpId="0" animBg="1"/>
      <p:bldP spid="3145" grpId="0" animBg="1"/>
      <p:bldP spid="3146" grpId="0" animBg="1"/>
      <p:bldP spid="3147" grpId="0" animBg="1"/>
      <p:bldP spid="3148" grpId="0" animBg="1"/>
      <p:bldP spid="3149" grpId="0" animBg="1"/>
      <p:bldP spid="3150" grpId="0" animBg="1"/>
      <p:bldP spid="3151" grpId="0" animBg="1"/>
      <p:bldP spid="3152" grpId="0" animBg="1"/>
      <p:bldP spid="3153" grpId="0" animBg="1"/>
      <p:bldP spid="3154" grpId="0" animBg="1"/>
      <p:bldP spid="3155" grpId="0" animBg="1"/>
      <p:bldP spid="3156" grpId="0" animBg="1"/>
      <p:bldP spid="3157" grpId="0" animBg="1"/>
      <p:bldP spid="3158" grpId="0" animBg="1"/>
      <p:bldP spid="3159" grpId="0" animBg="1"/>
      <p:bldP spid="3160" grpId="0" animBg="1"/>
      <p:bldP spid="3161" grpId="0" animBg="1"/>
      <p:bldP spid="3162" grpId="0" animBg="1"/>
      <p:bldP spid="3163" grpId="0" animBg="1"/>
      <p:bldP spid="3164" grpId="0" animBg="1"/>
      <p:bldP spid="3165" grpId="0" animBg="1"/>
      <p:bldP spid="3166" grpId="0" animBg="1"/>
      <p:bldP spid="3167" grpId="0" animBg="1"/>
      <p:bldP spid="3168" grpId="0" animBg="1"/>
      <p:bldP spid="3169" grpId="0" animBg="1"/>
      <p:bldP spid="3170" grpId="0" animBg="1"/>
      <p:bldP spid="317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792" b="17924"/>
          <a:stretch/>
        </p:blipFill>
        <p:spPr bwMode="auto">
          <a:xfrm rot="5400000">
            <a:off x="-2394805" y="2392200"/>
            <a:ext cx="5809830" cy="1025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0" y="-22820"/>
            <a:ext cx="6516216" cy="55399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101600">
                    <a:srgbClr val="FFFF00">
                      <a:alpha val="33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Это интересно</a:t>
            </a:r>
            <a:endParaRPr lang="ru-RU" sz="3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glow rad="101600">
                  <a:srgbClr val="FFFF00">
                    <a:alpha val="33000"/>
                  </a:srgb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11" name="Управляющая кнопка: далее 10">
            <a:hlinkClick r:id="" action="ppaction://hlinkshowjump?jump=nextslide" highlightClick="1"/>
          </p:cNvPr>
          <p:cNvSpPr/>
          <p:nvPr/>
        </p:nvSpPr>
        <p:spPr>
          <a:xfrm>
            <a:off x="8690499" y="5292841"/>
            <a:ext cx="418005" cy="377645"/>
          </a:xfrm>
          <a:prstGeom prst="actionButtonForwardNext">
            <a:avLst/>
          </a:prstGeom>
          <a:pattFill prst="trellis">
            <a:fgClr>
              <a:srgbClr val="7030A0"/>
            </a:fgClr>
            <a:bgClr>
              <a:schemeClr val="bg1"/>
            </a:bgClr>
          </a:patt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859835" y="409228"/>
            <a:ext cx="5512365" cy="563231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dirty="0">
                <a:ln w="11430"/>
                <a:solidFill>
                  <a:srgbClr val="0000CC"/>
                </a:solidFill>
                <a:effectLst>
                  <a:glow rad="228600">
                    <a:srgbClr val="FFFF00">
                      <a:alpha val="35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Несмотря на то, что </a:t>
            </a:r>
            <a:r>
              <a:rPr lang="ru-RU" sz="2400" b="1" dirty="0" err="1">
                <a:ln w="11430"/>
                <a:solidFill>
                  <a:srgbClr val="0000CC"/>
                </a:solidFill>
                <a:effectLst>
                  <a:glow rad="228600">
                    <a:srgbClr val="FFFF00">
                      <a:alpha val="35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хавтагаи</a:t>
            </a:r>
            <a:r>
              <a:rPr lang="ru-RU" sz="2400" b="1" dirty="0">
                <a:ln w="11430"/>
                <a:solidFill>
                  <a:srgbClr val="0000CC"/>
                </a:solidFill>
                <a:effectLst>
                  <a:glow rad="228600">
                    <a:srgbClr val="FFFF00">
                      <a:alpha val="35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 кормятся на ходу, пощипывая </a:t>
            </a:r>
            <a:r>
              <a:rPr lang="ru-RU" sz="2400" b="1" dirty="0" smtClean="0">
                <a:ln w="11430"/>
                <a:solidFill>
                  <a:srgbClr val="0000CC"/>
                </a:solidFill>
                <a:effectLst>
                  <a:glow rad="228600">
                    <a:srgbClr val="FFFF00">
                      <a:alpha val="35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растения</a:t>
            </a:r>
            <a:r>
              <a:rPr lang="ru-RU" sz="2400" b="1" dirty="0">
                <a:ln w="11430"/>
                <a:solidFill>
                  <a:srgbClr val="0000CC"/>
                </a:solidFill>
                <a:effectLst>
                  <a:glow rad="228600">
                    <a:srgbClr val="FFFF00">
                      <a:alpha val="35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, передвигаются они достаточно быстро, проходя за час 5-10 километров. Животные очень осторожны и ужасно боятся людей. Подойти к ним ближе, чем на 2 километра, не </a:t>
            </a:r>
            <a:r>
              <a:rPr lang="ru-RU" sz="2400" b="1" dirty="0" smtClean="0">
                <a:ln w="11430"/>
                <a:solidFill>
                  <a:srgbClr val="0000CC"/>
                </a:solidFill>
                <a:effectLst>
                  <a:glow rad="228600">
                    <a:srgbClr val="FFFF00">
                      <a:alpha val="35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удаётся</a:t>
            </a:r>
            <a:r>
              <a:rPr lang="ru-RU" sz="2400" b="1" dirty="0">
                <a:ln w="11430"/>
                <a:solidFill>
                  <a:srgbClr val="0000CC"/>
                </a:solidFill>
                <a:effectLst>
                  <a:glow rad="228600">
                    <a:srgbClr val="FFFF00">
                      <a:alpha val="35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. Наблюдают за ними с </a:t>
            </a:r>
            <a:r>
              <a:rPr lang="ru-RU" sz="2400" b="1" dirty="0" smtClean="0">
                <a:ln w="11430"/>
                <a:solidFill>
                  <a:srgbClr val="0000CC"/>
                </a:solidFill>
                <a:effectLst>
                  <a:glow rad="228600">
                    <a:srgbClr val="FFFF00">
                      <a:alpha val="35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самолётов</a:t>
            </a:r>
            <a:r>
              <a:rPr lang="ru-RU" sz="2400" b="1" dirty="0">
                <a:ln w="11430"/>
                <a:solidFill>
                  <a:srgbClr val="0000CC"/>
                </a:solidFill>
                <a:effectLst>
                  <a:glow rad="228600">
                    <a:srgbClr val="FFFF00">
                      <a:alpha val="35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. Спугнутые, они стремительно убегают и успокаиваются, лишь отбежав на 35-45 километров! Вот, оказывается, как можно испугаться</a:t>
            </a:r>
            <a:r>
              <a:rPr lang="ru-RU" sz="2400" b="1" dirty="0" smtClean="0">
                <a:ln w="11430"/>
                <a:solidFill>
                  <a:srgbClr val="0000CC"/>
                </a:solidFill>
                <a:effectLst>
                  <a:glow rad="228600">
                    <a:srgbClr val="FFFF00">
                      <a:alpha val="35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! </a:t>
            </a:r>
            <a:endParaRPr lang="ru-RU" sz="2400" b="1" dirty="0">
              <a:ln w="11430"/>
              <a:solidFill>
                <a:srgbClr val="0000CC"/>
              </a:solidFill>
              <a:effectLst>
                <a:glow rad="228600">
                  <a:srgbClr val="FFFF00">
                    <a:alpha val="35000"/>
                  </a:srgb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itchFamily="66" charset="0"/>
            </a:endParaRPr>
          </a:p>
          <a:p>
            <a:pPr algn="ctr"/>
            <a:endParaRPr lang="ru-RU" sz="2400" b="1" cap="none" spc="0" dirty="0" smtClean="0">
              <a:ln w="11430"/>
              <a:solidFill>
                <a:srgbClr val="0000CC"/>
              </a:solidFill>
              <a:effectLst>
                <a:glow rad="228600">
                  <a:srgbClr val="FFFF00">
                    <a:alpha val="35000"/>
                  </a:srgb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3076" name="Picture 4" descr="http://wanderlord.com/wp-content/uploads/2016/12/camel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855" r="4077"/>
          <a:stretch/>
        </p:blipFill>
        <p:spPr bwMode="auto">
          <a:xfrm>
            <a:off x="6516216" y="293635"/>
            <a:ext cx="2511896" cy="2275833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st.stranamam.ru/data/cache/2016dec/10/59/21249471_58794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67" b="8220"/>
          <a:stretch/>
        </p:blipFill>
        <p:spPr bwMode="auto">
          <a:xfrm>
            <a:off x="6516216" y="2887093"/>
            <a:ext cx="2511896" cy="2202655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29505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www.lenagold.ru/fon/clipart/wall/37/golpol01_n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http://www.2fons.ru/pic/201406/1024x768/2fons.ru-14756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74883" r="2093"/>
          <a:stretch/>
        </p:blipFill>
        <p:spPr bwMode="auto">
          <a:xfrm>
            <a:off x="0" y="4009628"/>
            <a:ext cx="9147868" cy="17160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" name="Группа 3"/>
          <p:cNvGrpSpPr/>
          <p:nvPr/>
        </p:nvGrpSpPr>
        <p:grpSpPr>
          <a:xfrm>
            <a:off x="5292080" y="0"/>
            <a:ext cx="3816424" cy="5282952"/>
            <a:chOff x="4932040" y="88616"/>
            <a:chExt cx="3816424" cy="4936893"/>
          </a:xfrm>
        </p:grpSpPr>
        <p:sp>
          <p:nvSpPr>
            <p:cNvPr id="2" name="Прямоугольник 1"/>
            <p:cNvSpPr/>
            <p:nvPr/>
          </p:nvSpPr>
          <p:spPr>
            <a:xfrm>
              <a:off x="4974433" y="697260"/>
              <a:ext cx="3672408" cy="2301016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3074" name="Picture 2" descr="https://img-fotki.yandex.ru/get/6824/211272234.1ac4/0_1646d2_ce9044f7_orig"/>
            <p:cNvPicPr>
              <a:picLocks noChangeAspect="1" noChangeArrowheads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9442" b="1"/>
            <a:stretch/>
          </p:blipFill>
          <p:spPr bwMode="auto">
            <a:xfrm>
              <a:off x="4932040" y="88616"/>
              <a:ext cx="3816424" cy="493689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3078" name="Picture 6" descr="C:\Users\Светлана\Desktop\991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4066585"/>
            <a:ext cx="2346222" cy="19592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https://image.jimcdn.com/app/cms/image/transf/none/path/s3e95f95a534f3df4/image/ia8891baf6a6713c9/version/1389514586/image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2929508"/>
            <a:ext cx="1601207" cy="2602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0" y="-15044"/>
            <a:ext cx="5334473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dirty="0" smtClean="0">
                <a:ln w="11430"/>
                <a:solidFill>
                  <a:srgbClr val="FFC000"/>
                </a:solidFill>
                <a:effectLst>
                  <a:glow rad="228600">
                    <a:srgbClr val="002060">
                      <a:alpha val="35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Кого из этих пернатых называли «солнечными птицами»?</a:t>
            </a:r>
            <a:endParaRPr lang="ru-RU" sz="3600" b="1" cap="none" spc="0" dirty="0" smtClean="0">
              <a:ln w="11430"/>
              <a:solidFill>
                <a:srgbClr val="FFC000"/>
              </a:solidFill>
              <a:effectLst>
                <a:glow rad="228600">
                  <a:srgbClr val="002060">
                    <a:alpha val="35000"/>
                  </a:srgb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95536" y="2347545"/>
            <a:ext cx="2088232" cy="587862"/>
          </a:xfrm>
          <a:prstGeom prst="roundRect">
            <a:avLst/>
          </a:prstGeom>
          <a:solidFill>
            <a:srgbClr val="7030A0"/>
          </a:solidFill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Comic Sans MS" pitchFamily="66" charset="0"/>
              </a:rPr>
              <a:t>Куропатка  </a:t>
            </a:r>
            <a:endParaRPr lang="ru-RU" sz="24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3000440" y="2269231"/>
            <a:ext cx="2088232" cy="582171"/>
          </a:xfrm>
          <a:prstGeom prst="roundRect">
            <a:avLst/>
          </a:prstGeom>
          <a:solidFill>
            <a:srgbClr val="7030A0"/>
          </a:solidFill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Comic Sans MS" pitchFamily="66" charset="0"/>
              </a:rPr>
              <a:t>Соловей </a:t>
            </a:r>
            <a:endParaRPr lang="ru-RU" sz="2400" b="1" dirty="0">
              <a:latin typeface="Comic Sans MS" pitchFamily="66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251520" y="3872072"/>
            <a:ext cx="2088232" cy="607539"/>
          </a:xfrm>
          <a:prstGeom prst="roundRect">
            <a:avLst/>
          </a:prstGeom>
          <a:solidFill>
            <a:srgbClr val="7030A0"/>
          </a:solidFill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Comic Sans MS" pitchFamily="66" charset="0"/>
              </a:rPr>
              <a:t>Петух </a:t>
            </a:r>
            <a:endParaRPr lang="ru-RU" sz="2400" b="1" dirty="0">
              <a:latin typeface="Comic Sans MS" pitchFamily="66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1691680" y="3113617"/>
            <a:ext cx="2088232" cy="552308"/>
          </a:xfrm>
          <a:prstGeom prst="roundRect">
            <a:avLst/>
          </a:prstGeom>
          <a:solidFill>
            <a:srgbClr val="7030A0"/>
          </a:solidFill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Comic Sans MS" pitchFamily="66" charset="0"/>
              </a:rPr>
              <a:t>Иволга  </a:t>
            </a:r>
            <a:endParaRPr lang="ru-RU" sz="2400" b="1" dirty="0">
              <a:latin typeface="Comic Sans MS" pitchFamily="66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2667236" y="3942002"/>
            <a:ext cx="2088232" cy="556375"/>
          </a:xfrm>
          <a:prstGeom prst="roundRect">
            <a:avLst/>
          </a:prstGeom>
          <a:solidFill>
            <a:srgbClr val="7030A0"/>
          </a:solidFill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Comic Sans MS" pitchFamily="66" charset="0"/>
              </a:rPr>
              <a:t>Дятел </a:t>
            </a:r>
            <a:endParaRPr lang="ru-RU" sz="2400" b="1" dirty="0">
              <a:latin typeface="Comic Sans MS" pitchFamily="66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76872" y="4897480"/>
            <a:ext cx="2088232" cy="552308"/>
          </a:xfrm>
          <a:prstGeom prst="roundRect">
            <a:avLst/>
          </a:prstGeom>
          <a:solidFill>
            <a:srgbClr val="7030A0"/>
          </a:solidFill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Comic Sans MS" pitchFamily="66" charset="0"/>
              </a:rPr>
              <a:t>Кукушка  </a:t>
            </a:r>
            <a:endParaRPr lang="ru-RU" sz="2400" b="1" dirty="0">
              <a:latin typeface="Comic Sans MS" pitchFamily="66" charset="0"/>
            </a:endParaRPr>
          </a:p>
        </p:txBody>
      </p:sp>
      <p:pic>
        <p:nvPicPr>
          <p:cNvPr id="1029" name="Picture 5" descr="http://img0.liveinternet.ru/images/attach/b/4/103/984/103984580_large__1_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5104" y="4498377"/>
            <a:ext cx="822720" cy="12666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http://img1.liveinternet.ru/images/attach/c/11/115/458/115458753___3_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8532" y="5114509"/>
            <a:ext cx="829452" cy="356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99" name="Управляющая кнопка: далее 398">
            <a:hlinkClick r:id="" action="ppaction://hlinkshowjump?jump=nextslide" highlightClick="1"/>
          </p:cNvPr>
          <p:cNvSpPr/>
          <p:nvPr/>
        </p:nvSpPr>
        <p:spPr>
          <a:xfrm>
            <a:off x="8690499" y="5292841"/>
            <a:ext cx="418005" cy="377645"/>
          </a:xfrm>
          <a:prstGeom prst="actionButtonForwardNext">
            <a:avLst/>
          </a:prstGeom>
          <a:pattFill prst="trellis">
            <a:fgClr>
              <a:srgbClr val="7030A0"/>
            </a:fgClr>
            <a:bgClr>
              <a:schemeClr val="bg1"/>
            </a:bgClr>
          </a:patt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AutoShape 9"/>
          <p:cNvSpPr>
            <a:spLocks noChangeAspect="1" noChangeArrowheads="1" noTextEdit="1"/>
          </p:cNvSpPr>
          <p:nvPr/>
        </p:nvSpPr>
        <p:spPr bwMode="auto">
          <a:xfrm>
            <a:off x="6076950" y="814388"/>
            <a:ext cx="2497138" cy="219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70" name="Freeform 11"/>
          <p:cNvSpPr>
            <a:spLocks/>
          </p:cNvSpPr>
          <p:nvPr/>
        </p:nvSpPr>
        <p:spPr bwMode="auto">
          <a:xfrm>
            <a:off x="6264276" y="814388"/>
            <a:ext cx="22225" cy="50800"/>
          </a:xfrm>
          <a:custGeom>
            <a:avLst/>
            <a:gdLst>
              <a:gd name="T0" fmla="*/ 52 w 116"/>
              <a:gd name="T1" fmla="*/ 112 h 258"/>
              <a:gd name="T2" fmla="*/ 13 w 116"/>
              <a:gd name="T3" fmla="*/ 202 h 258"/>
              <a:gd name="T4" fmla="*/ 0 w 116"/>
              <a:gd name="T5" fmla="*/ 258 h 258"/>
              <a:gd name="T6" fmla="*/ 9 w 116"/>
              <a:gd name="T7" fmla="*/ 258 h 258"/>
              <a:gd name="T8" fmla="*/ 30 w 116"/>
              <a:gd name="T9" fmla="*/ 213 h 258"/>
              <a:gd name="T10" fmla="*/ 59 w 116"/>
              <a:gd name="T11" fmla="*/ 138 h 258"/>
              <a:gd name="T12" fmla="*/ 93 w 116"/>
              <a:gd name="T13" fmla="*/ 69 h 258"/>
              <a:gd name="T14" fmla="*/ 114 w 116"/>
              <a:gd name="T15" fmla="*/ 19 h 258"/>
              <a:gd name="T16" fmla="*/ 116 w 116"/>
              <a:gd name="T17" fmla="*/ 0 h 258"/>
              <a:gd name="T18" fmla="*/ 92 w 116"/>
              <a:gd name="T19" fmla="*/ 33 h 258"/>
              <a:gd name="T20" fmla="*/ 52 w 116"/>
              <a:gd name="T21" fmla="*/ 112 h 2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16" h="258">
                <a:moveTo>
                  <a:pt x="52" y="112"/>
                </a:moveTo>
                <a:lnTo>
                  <a:pt x="13" y="202"/>
                </a:lnTo>
                <a:lnTo>
                  <a:pt x="0" y="258"/>
                </a:lnTo>
                <a:lnTo>
                  <a:pt x="9" y="258"/>
                </a:lnTo>
                <a:lnTo>
                  <a:pt x="30" y="213"/>
                </a:lnTo>
                <a:lnTo>
                  <a:pt x="59" y="138"/>
                </a:lnTo>
                <a:lnTo>
                  <a:pt x="93" y="69"/>
                </a:lnTo>
                <a:lnTo>
                  <a:pt x="114" y="19"/>
                </a:lnTo>
                <a:lnTo>
                  <a:pt x="116" y="0"/>
                </a:lnTo>
                <a:lnTo>
                  <a:pt x="92" y="33"/>
                </a:lnTo>
                <a:lnTo>
                  <a:pt x="52" y="11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71" name="Freeform 12"/>
          <p:cNvSpPr>
            <a:spLocks/>
          </p:cNvSpPr>
          <p:nvPr/>
        </p:nvSpPr>
        <p:spPr bwMode="auto">
          <a:xfrm>
            <a:off x="6372226" y="831851"/>
            <a:ext cx="22225" cy="17463"/>
          </a:xfrm>
          <a:custGeom>
            <a:avLst/>
            <a:gdLst>
              <a:gd name="T0" fmla="*/ 51 w 118"/>
              <a:gd name="T1" fmla="*/ 42 h 85"/>
              <a:gd name="T2" fmla="*/ 0 w 118"/>
              <a:gd name="T3" fmla="*/ 85 h 85"/>
              <a:gd name="T4" fmla="*/ 60 w 118"/>
              <a:gd name="T5" fmla="*/ 48 h 85"/>
              <a:gd name="T6" fmla="*/ 101 w 118"/>
              <a:gd name="T7" fmla="*/ 22 h 85"/>
              <a:gd name="T8" fmla="*/ 118 w 118"/>
              <a:gd name="T9" fmla="*/ 5 h 85"/>
              <a:gd name="T10" fmla="*/ 103 w 118"/>
              <a:gd name="T11" fmla="*/ 0 h 85"/>
              <a:gd name="T12" fmla="*/ 51 w 118"/>
              <a:gd name="T13" fmla="*/ 42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8" h="85">
                <a:moveTo>
                  <a:pt x="51" y="42"/>
                </a:moveTo>
                <a:lnTo>
                  <a:pt x="0" y="85"/>
                </a:lnTo>
                <a:lnTo>
                  <a:pt x="60" y="48"/>
                </a:lnTo>
                <a:lnTo>
                  <a:pt x="101" y="22"/>
                </a:lnTo>
                <a:lnTo>
                  <a:pt x="118" y="5"/>
                </a:lnTo>
                <a:lnTo>
                  <a:pt x="103" y="0"/>
                </a:lnTo>
                <a:lnTo>
                  <a:pt x="51" y="4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72" name="Freeform 13"/>
          <p:cNvSpPr>
            <a:spLocks/>
          </p:cNvSpPr>
          <p:nvPr/>
        </p:nvSpPr>
        <p:spPr bwMode="auto">
          <a:xfrm>
            <a:off x="6216651" y="846138"/>
            <a:ext cx="3175" cy="9525"/>
          </a:xfrm>
          <a:custGeom>
            <a:avLst/>
            <a:gdLst>
              <a:gd name="T0" fmla="*/ 0 w 16"/>
              <a:gd name="T1" fmla="*/ 28 h 49"/>
              <a:gd name="T2" fmla="*/ 1 w 16"/>
              <a:gd name="T3" fmla="*/ 42 h 49"/>
              <a:gd name="T4" fmla="*/ 3 w 16"/>
              <a:gd name="T5" fmla="*/ 49 h 49"/>
              <a:gd name="T6" fmla="*/ 8 w 16"/>
              <a:gd name="T7" fmla="*/ 49 h 49"/>
              <a:gd name="T8" fmla="*/ 13 w 16"/>
              <a:gd name="T9" fmla="*/ 41 h 49"/>
              <a:gd name="T10" fmla="*/ 16 w 16"/>
              <a:gd name="T11" fmla="*/ 17 h 49"/>
              <a:gd name="T12" fmla="*/ 11 w 16"/>
              <a:gd name="T13" fmla="*/ 0 h 49"/>
              <a:gd name="T14" fmla="*/ 2 w 16"/>
              <a:gd name="T15" fmla="*/ 2 h 49"/>
              <a:gd name="T16" fmla="*/ 0 w 16"/>
              <a:gd name="T17" fmla="*/ 28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6" h="49">
                <a:moveTo>
                  <a:pt x="0" y="28"/>
                </a:moveTo>
                <a:lnTo>
                  <a:pt x="1" y="42"/>
                </a:lnTo>
                <a:lnTo>
                  <a:pt x="3" y="49"/>
                </a:lnTo>
                <a:lnTo>
                  <a:pt x="8" y="49"/>
                </a:lnTo>
                <a:lnTo>
                  <a:pt x="13" y="41"/>
                </a:lnTo>
                <a:lnTo>
                  <a:pt x="16" y="17"/>
                </a:lnTo>
                <a:lnTo>
                  <a:pt x="11" y="0"/>
                </a:lnTo>
                <a:lnTo>
                  <a:pt x="2" y="2"/>
                </a:lnTo>
                <a:lnTo>
                  <a:pt x="0" y="2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73" name="Freeform 14"/>
          <p:cNvSpPr>
            <a:spLocks/>
          </p:cNvSpPr>
          <p:nvPr/>
        </p:nvSpPr>
        <p:spPr bwMode="auto">
          <a:xfrm>
            <a:off x="6334126" y="847726"/>
            <a:ext cx="34925" cy="33338"/>
          </a:xfrm>
          <a:custGeom>
            <a:avLst/>
            <a:gdLst>
              <a:gd name="T0" fmla="*/ 60 w 176"/>
              <a:gd name="T1" fmla="*/ 101 h 164"/>
              <a:gd name="T2" fmla="*/ 23 w 176"/>
              <a:gd name="T3" fmla="*/ 135 h 164"/>
              <a:gd name="T4" fmla="*/ 3 w 176"/>
              <a:gd name="T5" fmla="*/ 158 h 164"/>
              <a:gd name="T6" fmla="*/ 0 w 176"/>
              <a:gd name="T7" fmla="*/ 163 h 164"/>
              <a:gd name="T8" fmla="*/ 1 w 176"/>
              <a:gd name="T9" fmla="*/ 164 h 164"/>
              <a:gd name="T10" fmla="*/ 6 w 176"/>
              <a:gd name="T11" fmla="*/ 162 h 164"/>
              <a:gd name="T12" fmla="*/ 17 w 176"/>
              <a:gd name="T13" fmla="*/ 154 h 164"/>
              <a:gd name="T14" fmla="*/ 127 w 176"/>
              <a:gd name="T15" fmla="*/ 61 h 164"/>
              <a:gd name="T16" fmla="*/ 176 w 176"/>
              <a:gd name="T17" fmla="*/ 0 h 164"/>
              <a:gd name="T18" fmla="*/ 138 w 176"/>
              <a:gd name="T19" fmla="*/ 31 h 164"/>
              <a:gd name="T20" fmla="*/ 60 w 176"/>
              <a:gd name="T21" fmla="*/ 101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76" h="164">
                <a:moveTo>
                  <a:pt x="60" y="101"/>
                </a:moveTo>
                <a:lnTo>
                  <a:pt x="23" y="135"/>
                </a:lnTo>
                <a:lnTo>
                  <a:pt x="3" y="158"/>
                </a:lnTo>
                <a:lnTo>
                  <a:pt x="0" y="163"/>
                </a:lnTo>
                <a:lnTo>
                  <a:pt x="1" y="164"/>
                </a:lnTo>
                <a:lnTo>
                  <a:pt x="6" y="162"/>
                </a:lnTo>
                <a:lnTo>
                  <a:pt x="17" y="154"/>
                </a:lnTo>
                <a:lnTo>
                  <a:pt x="127" y="61"/>
                </a:lnTo>
                <a:lnTo>
                  <a:pt x="176" y="0"/>
                </a:lnTo>
                <a:lnTo>
                  <a:pt x="138" y="31"/>
                </a:lnTo>
                <a:lnTo>
                  <a:pt x="60" y="10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74" name="Freeform 15"/>
          <p:cNvSpPr>
            <a:spLocks/>
          </p:cNvSpPr>
          <p:nvPr/>
        </p:nvSpPr>
        <p:spPr bwMode="auto">
          <a:xfrm>
            <a:off x="6297613" y="854076"/>
            <a:ext cx="23813" cy="36513"/>
          </a:xfrm>
          <a:custGeom>
            <a:avLst/>
            <a:gdLst>
              <a:gd name="T0" fmla="*/ 0 w 118"/>
              <a:gd name="T1" fmla="*/ 33 h 181"/>
              <a:gd name="T2" fmla="*/ 31 w 118"/>
              <a:gd name="T3" fmla="*/ 134 h 181"/>
              <a:gd name="T4" fmla="*/ 101 w 118"/>
              <a:gd name="T5" fmla="*/ 181 h 181"/>
              <a:gd name="T6" fmla="*/ 115 w 118"/>
              <a:gd name="T7" fmla="*/ 180 h 181"/>
              <a:gd name="T8" fmla="*/ 118 w 118"/>
              <a:gd name="T9" fmla="*/ 176 h 181"/>
              <a:gd name="T10" fmla="*/ 110 w 118"/>
              <a:gd name="T11" fmla="*/ 171 h 181"/>
              <a:gd name="T12" fmla="*/ 90 w 118"/>
              <a:gd name="T13" fmla="*/ 162 h 181"/>
              <a:gd name="T14" fmla="*/ 52 w 118"/>
              <a:gd name="T15" fmla="*/ 131 h 181"/>
              <a:gd name="T16" fmla="*/ 28 w 118"/>
              <a:gd name="T17" fmla="*/ 83 h 181"/>
              <a:gd name="T18" fmla="*/ 15 w 118"/>
              <a:gd name="T19" fmla="*/ 26 h 181"/>
              <a:gd name="T20" fmla="*/ 8 w 118"/>
              <a:gd name="T21" fmla="*/ 0 h 181"/>
              <a:gd name="T22" fmla="*/ 2 w 118"/>
              <a:gd name="T23" fmla="*/ 3 h 181"/>
              <a:gd name="T24" fmla="*/ 0 w 118"/>
              <a:gd name="T25" fmla="*/ 33 h 1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18" h="181">
                <a:moveTo>
                  <a:pt x="0" y="33"/>
                </a:moveTo>
                <a:lnTo>
                  <a:pt x="31" y="134"/>
                </a:lnTo>
                <a:lnTo>
                  <a:pt x="101" y="181"/>
                </a:lnTo>
                <a:lnTo>
                  <a:pt x="115" y="180"/>
                </a:lnTo>
                <a:lnTo>
                  <a:pt x="118" y="176"/>
                </a:lnTo>
                <a:lnTo>
                  <a:pt x="110" y="171"/>
                </a:lnTo>
                <a:lnTo>
                  <a:pt x="90" y="162"/>
                </a:lnTo>
                <a:lnTo>
                  <a:pt x="52" y="131"/>
                </a:lnTo>
                <a:lnTo>
                  <a:pt x="28" y="83"/>
                </a:lnTo>
                <a:lnTo>
                  <a:pt x="15" y="26"/>
                </a:lnTo>
                <a:lnTo>
                  <a:pt x="8" y="0"/>
                </a:lnTo>
                <a:lnTo>
                  <a:pt x="2" y="3"/>
                </a:lnTo>
                <a:lnTo>
                  <a:pt x="0" y="3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75" name="Freeform 16"/>
          <p:cNvSpPr>
            <a:spLocks/>
          </p:cNvSpPr>
          <p:nvPr/>
        </p:nvSpPr>
        <p:spPr bwMode="auto">
          <a:xfrm>
            <a:off x="6391276" y="858838"/>
            <a:ext cx="20638" cy="14288"/>
          </a:xfrm>
          <a:custGeom>
            <a:avLst/>
            <a:gdLst>
              <a:gd name="T0" fmla="*/ 0 w 103"/>
              <a:gd name="T1" fmla="*/ 29 h 76"/>
              <a:gd name="T2" fmla="*/ 2 w 103"/>
              <a:gd name="T3" fmla="*/ 62 h 76"/>
              <a:gd name="T4" fmla="*/ 15 w 103"/>
              <a:gd name="T5" fmla="*/ 76 h 76"/>
              <a:gd name="T6" fmla="*/ 38 w 103"/>
              <a:gd name="T7" fmla="*/ 70 h 76"/>
              <a:gd name="T8" fmla="*/ 75 w 103"/>
              <a:gd name="T9" fmla="*/ 44 h 76"/>
              <a:gd name="T10" fmla="*/ 96 w 103"/>
              <a:gd name="T11" fmla="*/ 26 h 76"/>
              <a:gd name="T12" fmla="*/ 103 w 103"/>
              <a:gd name="T13" fmla="*/ 18 h 76"/>
              <a:gd name="T14" fmla="*/ 93 w 103"/>
              <a:gd name="T15" fmla="*/ 22 h 76"/>
              <a:gd name="T16" fmla="*/ 68 w 103"/>
              <a:gd name="T17" fmla="*/ 34 h 76"/>
              <a:gd name="T18" fmla="*/ 29 w 103"/>
              <a:gd name="T19" fmla="*/ 45 h 76"/>
              <a:gd name="T20" fmla="*/ 12 w 103"/>
              <a:gd name="T21" fmla="*/ 18 h 76"/>
              <a:gd name="T22" fmla="*/ 7 w 103"/>
              <a:gd name="T23" fmla="*/ 3 h 76"/>
              <a:gd name="T24" fmla="*/ 3 w 103"/>
              <a:gd name="T25" fmla="*/ 0 h 76"/>
              <a:gd name="T26" fmla="*/ 1 w 103"/>
              <a:gd name="T27" fmla="*/ 9 h 76"/>
              <a:gd name="T28" fmla="*/ 0 w 103"/>
              <a:gd name="T29" fmla="*/ 29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03" h="76">
                <a:moveTo>
                  <a:pt x="0" y="29"/>
                </a:moveTo>
                <a:lnTo>
                  <a:pt x="2" y="62"/>
                </a:lnTo>
                <a:lnTo>
                  <a:pt x="15" y="76"/>
                </a:lnTo>
                <a:lnTo>
                  <a:pt x="38" y="70"/>
                </a:lnTo>
                <a:lnTo>
                  <a:pt x="75" y="44"/>
                </a:lnTo>
                <a:lnTo>
                  <a:pt x="96" y="26"/>
                </a:lnTo>
                <a:lnTo>
                  <a:pt x="103" y="18"/>
                </a:lnTo>
                <a:lnTo>
                  <a:pt x="93" y="22"/>
                </a:lnTo>
                <a:lnTo>
                  <a:pt x="68" y="34"/>
                </a:lnTo>
                <a:lnTo>
                  <a:pt x="29" y="45"/>
                </a:lnTo>
                <a:lnTo>
                  <a:pt x="12" y="18"/>
                </a:lnTo>
                <a:lnTo>
                  <a:pt x="7" y="3"/>
                </a:lnTo>
                <a:lnTo>
                  <a:pt x="3" y="0"/>
                </a:lnTo>
                <a:lnTo>
                  <a:pt x="1" y="9"/>
                </a:lnTo>
                <a:lnTo>
                  <a:pt x="0" y="2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76" name="Freeform 17"/>
          <p:cNvSpPr>
            <a:spLocks/>
          </p:cNvSpPr>
          <p:nvPr/>
        </p:nvSpPr>
        <p:spPr bwMode="auto">
          <a:xfrm>
            <a:off x="6183313" y="868363"/>
            <a:ext cx="23813" cy="42863"/>
          </a:xfrm>
          <a:custGeom>
            <a:avLst/>
            <a:gdLst>
              <a:gd name="T0" fmla="*/ 105 w 116"/>
              <a:gd name="T1" fmla="*/ 106 h 219"/>
              <a:gd name="T2" fmla="*/ 101 w 116"/>
              <a:gd name="T3" fmla="*/ 211 h 219"/>
              <a:gd name="T4" fmla="*/ 45 w 116"/>
              <a:gd name="T5" fmla="*/ 159 h 219"/>
              <a:gd name="T6" fmla="*/ 14 w 116"/>
              <a:gd name="T7" fmla="*/ 131 h 219"/>
              <a:gd name="T8" fmla="*/ 0 w 116"/>
              <a:gd name="T9" fmla="*/ 122 h 219"/>
              <a:gd name="T10" fmla="*/ 0 w 116"/>
              <a:gd name="T11" fmla="*/ 129 h 219"/>
              <a:gd name="T12" fmla="*/ 13 w 116"/>
              <a:gd name="T13" fmla="*/ 155 h 219"/>
              <a:gd name="T14" fmla="*/ 55 w 116"/>
              <a:gd name="T15" fmla="*/ 213 h 219"/>
              <a:gd name="T16" fmla="*/ 90 w 116"/>
              <a:gd name="T17" fmla="*/ 219 h 219"/>
              <a:gd name="T18" fmla="*/ 112 w 116"/>
              <a:gd name="T19" fmla="*/ 179 h 219"/>
              <a:gd name="T20" fmla="*/ 116 w 116"/>
              <a:gd name="T21" fmla="*/ 95 h 219"/>
              <a:gd name="T22" fmla="*/ 107 w 116"/>
              <a:gd name="T23" fmla="*/ 0 h 219"/>
              <a:gd name="T24" fmla="*/ 105 w 116"/>
              <a:gd name="T25" fmla="*/ 106 h 2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16" h="219">
                <a:moveTo>
                  <a:pt x="105" y="106"/>
                </a:moveTo>
                <a:lnTo>
                  <a:pt x="101" y="211"/>
                </a:lnTo>
                <a:lnTo>
                  <a:pt x="45" y="159"/>
                </a:lnTo>
                <a:lnTo>
                  <a:pt x="14" y="131"/>
                </a:lnTo>
                <a:lnTo>
                  <a:pt x="0" y="122"/>
                </a:lnTo>
                <a:lnTo>
                  <a:pt x="0" y="129"/>
                </a:lnTo>
                <a:lnTo>
                  <a:pt x="13" y="155"/>
                </a:lnTo>
                <a:lnTo>
                  <a:pt x="55" y="213"/>
                </a:lnTo>
                <a:lnTo>
                  <a:pt x="90" y="219"/>
                </a:lnTo>
                <a:lnTo>
                  <a:pt x="112" y="179"/>
                </a:lnTo>
                <a:lnTo>
                  <a:pt x="116" y="95"/>
                </a:lnTo>
                <a:lnTo>
                  <a:pt x="107" y="0"/>
                </a:lnTo>
                <a:lnTo>
                  <a:pt x="105" y="10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77" name="Freeform 18"/>
          <p:cNvSpPr>
            <a:spLocks/>
          </p:cNvSpPr>
          <p:nvPr/>
        </p:nvSpPr>
        <p:spPr bwMode="auto">
          <a:xfrm>
            <a:off x="6227763" y="874713"/>
            <a:ext cx="34925" cy="26988"/>
          </a:xfrm>
          <a:custGeom>
            <a:avLst/>
            <a:gdLst>
              <a:gd name="T0" fmla="*/ 4 w 178"/>
              <a:gd name="T1" fmla="*/ 29 h 138"/>
              <a:gd name="T2" fmla="*/ 32 w 178"/>
              <a:gd name="T3" fmla="*/ 71 h 138"/>
              <a:gd name="T4" fmla="*/ 69 w 178"/>
              <a:gd name="T5" fmla="*/ 110 h 138"/>
              <a:gd name="T6" fmla="*/ 109 w 178"/>
              <a:gd name="T7" fmla="*/ 138 h 138"/>
              <a:gd name="T8" fmla="*/ 146 w 178"/>
              <a:gd name="T9" fmla="*/ 115 h 138"/>
              <a:gd name="T10" fmla="*/ 168 w 178"/>
              <a:gd name="T11" fmla="*/ 76 h 138"/>
              <a:gd name="T12" fmla="*/ 178 w 178"/>
              <a:gd name="T13" fmla="*/ 33 h 138"/>
              <a:gd name="T14" fmla="*/ 175 w 178"/>
              <a:gd name="T15" fmla="*/ 7 h 138"/>
              <a:gd name="T16" fmla="*/ 173 w 178"/>
              <a:gd name="T17" fmla="*/ 0 h 138"/>
              <a:gd name="T18" fmla="*/ 170 w 178"/>
              <a:gd name="T19" fmla="*/ 8 h 138"/>
              <a:gd name="T20" fmla="*/ 165 w 178"/>
              <a:gd name="T21" fmla="*/ 35 h 138"/>
              <a:gd name="T22" fmla="*/ 146 w 178"/>
              <a:gd name="T23" fmla="*/ 80 h 138"/>
              <a:gd name="T24" fmla="*/ 117 w 178"/>
              <a:gd name="T25" fmla="*/ 99 h 138"/>
              <a:gd name="T26" fmla="*/ 78 w 178"/>
              <a:gd name="T27" fmla="*/ 87 h 138"/>
              <a:gd name="T28" fmla="*/ 36 w 178"/>
              <a:gd name="T29" fmla="*/ 48 h 138"/>
              <a:gd name="T30" fmla="*/ 17 w 178"/>
              <a:gd name="T31" fmla="*/ 28 h 138"/>
              <a:gd name="T32" fmla="*/ 4 w 178"/>
              <a:gd name="T33" fmla="*/ 17 h 138"/>
              <a:gd name="T34" fmla="*/ 1 w 178"/>
              <a:gd name="T35" fmla="*/ 16 h 138"/>
              <a:gd name="T36" fmla="*/ 0 w 178"/>
              <a:gd name="T37" fmla="*/ 17 h 138"/>
              <a:gd name="T38" fmla="*/ 1 w 178"/>
              <a:gd name="T39" fmla="*/ 21 h 138"/>
              <a:gd name="T40" fmla="*/ 4 w 178"/>
              <a:gd name="T41" fmla="*/ 29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78" h="138">
                <a:moveTo>
                  <a:pt x="4" y="29"/>
                </a:moveTo>
                <a:lnTo>
                  <a:pt x="32" y="71"/>
                </a:lnTo>
                <a:lnTo>
                  <a:pt x="69" y="110"/>
                </a:lnTo>
                <a:lnTo>
                  <a:pt x="109" y="138"/>
                </a:lnTo>
                <a:lnTo>
                  <a:pt x="146" y="115"/>
                </a:lnTo>
                <a:lnTo>
                  <a:pt x="168" y="76"/>
                </a:lnTo>
                <a:lnTo>
                  <a:pt x="178" y="33"/>
                </a:lnTo>
                <a:lnTo>
                  <a:pt x="175" y="7"/>
                </a:lnTo>
                <a:lnTo>
                  <a:pt x="173" y="0"/>
                </a:lnTo>
                <a:lnTo>
                  <a:pt x="170" y="8"/>
                </a:lnTo>
                <a:lnTo>
                  <a:pt x="165" y="35"/>
                </a:lnTo>
                <a:lnTo>
                  <a:pt x="146" y="80"/>
                </a:lnTo>
                <a:lnTo>
                  <a:pt x="117" y="99"/>
                </a:lnTo>
                <a:lnTo>
                  <a:pt x="78" y="87"/>
                </a:lnTo>
                <a:lnTo>
                  <a:pt x="36" y="48"/>
                </a:lnTo>
                <a:lnTo>
                  <a:pt x="17" y="28"/>
                </a:lnTo>
                <a:lnTo>
                  <a:pt x="4" y="17"/>
                </a:lnTo>
                <a:lnTo>
                  <a:pt x="1" y="16"/>
                </a:lnTo>
                <a:lnTo>
                  <a:pt x="0" y="17"/>
                </a:lnTo>
                <a:lnTo>
                  <a:pt x="1" y="21"/>
                </a:lnTo>
                <a:lnTo>
                  <a:pt x="4" y="2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78" name="Freeform 19"/>
          <p:cNvSpPr>
            <a:spLocks/>
          </p:cNvSpPr>
          <p:nvPr/>
        </p:nvSpPr>
        <p:spPr bwMode="auto">
          <a:xfrm>
            <a:off x="6148388" y="906463"/>
            <a:ext cx="46038" cy="36513"/>
          </a:xfrm>
          <a:custGeom>
            <a:avLst/>
            <a:gdLst>
              <a:gd name="T0" fmla="*/ 147 w 231"/>
              <a:gd name="T1" fmla="*/ 0 h 180"/>
              <a:gd name="T2" fmla="*/ 157 w 231"/>
              <a:gd name="T3" fmla="*/ 28 h 180"/>
              <a:gd name="T4" fmla="*/ 179 w 231"/>
              <a:gd name="T5" fmla="*/ 64 h 180"/>
              <a:gd name="T6" fmla="*/ 208 w 231"/>
              <a:gd name="T7" fmla="*/ 113 h 180"/>
              <a:gd name="T8" fmla="*/ 209 w 231"/>
              <a:gd name="T9" fmla="*/ 138 h 180"/>
              <a:gd name="T10" fmla="*/ 187 w 231"/>
              <a:gd name="T11" fmla="*/ 138 h 180"/>
              <a:gd name="T12" fmla="*/ 143 w 231"/>
              <a:gd name="T13" fmla="*/ 111 h 180"/>
              <a:gd name="T14" fmla="*/ 41 w 231"/>
              <a:gd name="T15" fmla="*/ 43 h 180"/>
              <a:gd name="T16" fmla="*/ 5 w 231"/>
              <a:gd name="T17" fmla="*/ 53 h 180"/>
              <a:gd name="T18" fmla="*/ 0 w 231"/>
              <a:gd name="T19" fmla="*/ 63 h 180"/>
              <a:gd name="T20" fmla="*/ 0 w 231"/>
              <a:gd name="T21" fmla="*/ 68 h 180"/>
              <a:gd name="T22" fmla="*/ 3 w 231"/>
              <a:gd name="T23" fmla="*/ 70 h 180"/>
              <a:gd name="T24" fmla="*/ 12 w 231"/>
              <a:gd name="T25" fmla="*/ 66 h 180"/>
              <a:gd name="T26" fmla="*/ 51 w 231"/>
              <a:gd name="T27" fmla="*/ 75 h 180"/>
              <a:gd name="T28" fmla="*/ 115 w 231"/>
              <a:gd name="T29" fmla="*/ 116 h 180"/>
              <a:gd name="T30" fmla="*/ 177 w 231"/>
              <a:gd name="T31" fmla="*/ 162 h 180"/>
              <a:gd name="T32" fmla="*/ 213 w 231"/>
              <a:gd name="T33" fmla="*/ 180 h 180"/>
              <a:gd name="T34" fmla="*/ 231 w 231"/>
              <a:gd name="T35" fmla="*/ 140 h 180"/>
              <a:gd name="T36" fmla="*/ 190 w 231"/>
              <a:gd name="T37" fmla="*/ 47 h 180"/>
              <a:gd name="T38" fmla="*/ 159 w 231"/>
              <a:gd name="T39" fmla="*/ 4 h 180"/>
              <a:gd name="T40" fmla="*/ 147 w 231"/>
              <a:gd name="T41" fmla="*/ 0 h 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31" h="180">
                <a:moveTo>
                  <a:pt x="147" y="0"/>
                </a:moveTo>
                <a:lnTo>
                  <a:pt x="157" y="28"/>
                </a:lnTo>
                <a:lnTo>
                  <a:pt x="179" y="64"/>
                </a:lnTo>
                <a:lnTo>
                  <a:pt x="208" y="113"/>
                </a:lnTo>
                <a:lnTo>
                  <a:pt x="209" y="138"/>
                </a:lnTo>
                <a:lnTo>
                  <a:pt x="187" y="138"/>
                </a:lnTo>
                <a:lnTo>
                  <a:pt x="143" y="111"/>
                </a:lnTo>
                <a:lnTo>
                  <a:pt x="41" y="43"/>
                </a:lnTo>
                <a:lnTo>
                  <a:pt x="5" y="53"/>
                </a:lnTo>
                <a:lnTo>
                  <a:pt x="0" y="63"/>
                </a:lnTo>
                <a:lnTo>
                  <a:pt x="0" y="68"/>
                </a:lnTo>
                <a:lnTo>
                  <a:pt x="3" y="70"/>
                </a:lnTo>
                <a:lnTo>
                  <a:pt x="12" y="66"/>
                </a:lnTo>
                <a:lnTo>
                  <a:pt x="51" y="75"/>
                </a:lnTo>
                <a:lnTo>
                  <a:pt x="115" y="116"/>
                </a:lnTo>
                <a:lnTo>
                  <a:pt x="177" y="162"/>
                </a:lnTo>
                <a:lnTo>
                  <a:pt x="213" y="180"/>
                </a:lnTo>
                <a:lnTo>
                  <a:pt x="231" y="140"/>
                </a:lnTo>
                <a:lnTo>
                  <a:pt x="190" y="47"/>
                </a:lnTo>
                <a:lnTo>
                  <a:pt x="159" y="4"/>
                </a:lnTo>
                <a:lnTo>
                  <a:pt x="147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79" name="Freeform 20"/>
          <p:cNvSpPr>
            <a:spLocks/>
          </p:cNvSpPr>
          <p:nvPr/>
        </p:nvSpPr>
        <p:spPr bwMode="auto">
          <a:xfrm>
            <a:off x="6264276" y="912813"/>
            <a:ext cx="65088" cy="28575"/>
          </a:xfrm>
          <a:custGeom>
            <a:avLst/>
            <a:gdLst>
              <a:gd name="T0" fmla="*/ 49 w 334"/>
              <a:gd name="T1" fmla="*/ 35 h 148"/>
              <a:gd name="T2" fmla="*/ 34 w 334"/>
              <a:gd name="T3" fmla="*/ 75 h 148"/>
              <a:gd name="T4" fmla="*/ 14 w 334"/>
              <a:gd name="T5" fmla="*/ 117 h 148"/>
              <a:gd name="T6" fmla="*/ 3 w 334"/>
              <a:gd name="T7" fmla="*/ 139 h 148"/>
              <a:gd name="T8" fmla="*/ 0 w 334"/>
              <a:gd name="T9" fmla="*/ 148 h 148"/>
              <a:gd name="T10" fmla="*/ 7 w 334"/>
              <a:gd name="T11" fmla="*/ 145 h 148"/>
              <a:gd name="T12" fmla="*/ 25 w 334"/>
              <a:gd name="T13" fmla="*/ 130 h 148"/>
              <a:gd name="T14" fmla="*/ 51 w 334"/>
              <a:gd name="T15" fmla="*/ 100 h 148"/>
              <a:gd name="T16" fmla="*/ 62 w 334"/>
              <a:gd name="T17" fmla="*/ 68 h 148"/>
              <a:gd name="T18" fmla="*/ 64 w 334"/>
              <a:gd name="T19" fmla="*/ 54 h 148"/>
              <a:gd name="T20" fmla="*/ 71 w 334"/>
              <a:gd name="T21" fmla="*/ 50 h 148"/>
              <a:gd name="T22" fmla="*/ 86 w 334"/>
              <a:gd name="T23" fmla="*/ 59 h 148"/>
              <a:gd name="T24" fmla="*/ 111 w 334"/>
              <a:gd name="T25" fmla="*/ 80 h 148"/>
              <a:gd name="T26" fmla="*/ 151 w 334"/>
              <a:gd name="T27" fmla="*/ 114 h 148"/>
              <a:gd name="T28" fmla="*/ 184 w 334"/>
              <a:gd name="T29" fmla="*/ 124 h 148"/>
              <a:gd name="T30" fmla="*/ 222 w 334"/>
              <a:gd name="T31" fmla="*/ 112 h 148"/>
              <a:gd name="T32" fmla="*/ 276 w 334"/>
              <a:gd name="T33" fmla="*/ 74 h 148"/>
              <a:gd name="T34" fmla="*/ 324 w 334"/>
              <a:gd name="T35" fmla="*/ 35 h 148"/>
              <a:gd name="T36" fmla="*/ 334 w 334"/>
              <a:gd name="T37" fmla="*/ 20 h 148"/>
              <a:gd name="T38" fmla="*/ 303 w 334"/>
              <a:gd name="T39" fmla="*/ 34 h 148"/>
              <a:gd name="T40" fmla="*/ 255 w 334"/>
              <a:gd name="T41" fmla="*/ 65 h 148"/>
              <a:gd name="T42" fmla="*/ 206 w 334"/>
              <a:gd name="T43" fmla="*/ 93 h 148"/>
              <a:gd name="T44" fmla="*/ 164 w 334"/>
              <a:gd name="T45" fmla="*/ 98 h 148"/>
              <a:gd name="T46" fmla="*/ 130 w 334"/>
              <a:gd name="T47" fmla="*/ 80 h 148"/>
              <a:gd name="T48" fmla="*/ 111 w 334"/>
              <a:gd name="T49" fmla="*/ 42 h 148"/>
              <a:gd name="T50" fmla="*/ 80 w 334"/>
              <a:gd name="T51" fmla="*/ 0 h 148"/>
              <a:gd name="T52" fmla="*/ 49 w 334"/>
              <a:gd name="T53" fmla="*/ 35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334" h="148">
                <a:moveTo>
                  <a:pt x="49" y="35"/>
                </a:moveTo>
                <a:lnTo>
                  <a:pt x="34" y="75"/>
                </a:lnTo>
                <a:lnTo>
                  <a:pt x="14" y="117"/>
                </a:lnTo>
                <a:lnTo>
                  <a:pt x="3" y="139"/>
                </a:lnTo>
                <a:lnTo>
                  <a:pt x="0" y="148"/>
                </a:lnTo>
                <a:lnTo>
                  <a:pt x="7" y="145"/>
                </a:lnTo>
                <a:lnTo>
                  <a:pt x="25" y="130"/>
                </a:lnTo>
                <a:lnTo>
                  <a:pt x="51" y="100"/>
                </a:lnTo>
                <a:lnTo>
                  <a:pt x="62" y="68"/>
                </a:lnTo>
                <a:lnTo>
                  <a:pt x="64" y="54"/>
                </a:lnTo>
                <a:lnTo>
                  <a:pt x="71" y="50"/>
                </a:lnTo>
                <a:lnTo>
                  <a:pt x="86" y="59"/>
                </a:lnTo>
                <a:lnTo>
                  <a:pt x="111" y="80"/>
                </a:lnTo>
                <a:lnTo>
                  <a:pt x="151" y="114"/>
                </a:lnTo>
                <a:lnTo>
                  <a:pt x="184" y="124"/>
                </a:lnTo>
                <a:lnTo>
                  <a:pt x="222" y="112"/>
                </a:lnTo>
                <a:lnTo>
                  <a:pt x="276" y="74"/>
                </a:lnTo>
                <a:lnTo>
                  <a:pt x="324" y="35"/>
                </a:lnTo>
                <a:lnTo>
                  <a:pt x="334" y="20"/>
                </a:lnTo>
                <a:lnTo>
                  <a:pt x="303" y="34"/>
                </a:lnTo>
                <a:lnTo>
                  <a:pt x="255" y="65"/>
                </a:lnTo>
                <a:lnTo>
                  <a:pt x="206" y="93"/>
                </a:lnTo>
                <a:lnTo>
                  <a:pt x="164" y="98"/>
                </a:lnTo>
                <a:lnTo>
                  <a:pt x="130" y="80"/>
                </a:lnTo>
                <a:lnTo>
                  <a:pt x="111" y="42"/>
                </a:lnTo>
                <a:lnTo>
                  <a:pt x="80" y="0"/>
                </a:lnTo>
                <a:lnTo>
                  <a:pt x="49" y="3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80" name="Freeform 21"/>
          <p:cNvSpPr>
            <a:spLocks/>
          </p:cNvSpPr>
          <p:nvPr/>
        </p:nvSpPr>
        <p:spPr bwMode="auto">
          <a:xfrm>
            <a:off x="6226176" y="922338"/>
            <a:ext cx="28575" cy="26988"/>
          </a:xfrm>
          <a:custGeom>
            <a:avLst/>
            <a:gdLst>
              <a:gd name="T0" fmla="*/ 16 w 146"/>
              <a:gd name="T1" fmla="*/ 27 h 141"/>
              <a:gd name="T2" fmla="*/ 0 w 146"/>
              <a:gd name="T3" fmla="*/ 63 h 141"/>
              <a:gd name="T4" fmla="*/ 0 w 146"/>
              <a:gd name="T5" fmla="*/ 108 h 141"/>
              <a:gd name="T6" fmla="*/ 5 w 146"/>
              <a:gd name="T7" fmla="*/ 133 h 141"/>
              <a:gd name="T8" fmla="*/ 8 w 146"/>
              <a:gd name="T9" fmla="*/ 141 h 141"/>
              <a:gd name="T10" fmla="*/ 10 w 146"/>
              <a:gd name="T11" fmla="*/ 129 h 141"/>
              <a:gd name="T12" fmla="*/ 13 w 146"/>
              <a:gd name="T13" fmla="*/ 100 h 141"/>
              <a:gd name="T14" fmla="*/ 22 w 146"/>
              <a:gd name="T15" fmla="*/ 53 h 141"/>
              <a:gd name="T16" fmla="*/ 40 w 146"/>
              <a:gd name="T17" fmla="*/ 30 h 141"/>
              <a:gd name="T18" fmla="*/ 68 w 146"/>
              <a:gd name="T19" fmla="*/ 34 h 141"/>
              <a:gd name="T20" fmla="*/ 104 w 146"/>
              <a:gd name="T21" fmla="*/ 65 h 141"/>
              <a:gd name="T22" fmla="*/ 146 w 146"/>
              <a:gd name="T23" fmla="*/ 115 h 141"/>
              <a:gd name="T24" fmla="*/ 110 w 146"/>
              <a:gd name="T25" fmla="*/ 55 h 141"/>
              <a:gd name="T26" fmla="*/ 61 w 146"/>
              <a:gd name="T27" fmla="*/ 0 h 141"/>
              <a:gd name="T28" fmla="*/ 16 w 146"/>
              <a:gd name="T29" fmla="*/ 27 h 1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46" h="141">
                <a:moveTo>
                  <a:pt x="16" y="27"/>
                </a:moveTo>
                <a:lnTo>
                  <a:pt x="0" y="63"/>
                </a:lnTo>
                <a:lnTo>
                  <a:pt x="0" y="108"/>
                </a:lnTo>
                <a:lnTo>
                  <a:pt x="5" y="133"/>
                </a:lnTo>
                <a:lnTo>
                  <a:pt x="8" y="141"/>
                </a:lnTo>
                <a:lnTo>
                  <a:pt x="10" y="129"/>
                </a:lnTo>
                <a:lnTo>
                  <a:pt x="13" y="100"/>
                </a:lnTo>
                <a:lnTo>
                  <a:pt x="22" y="53"/>
                </a:lnTo>
                <a:lnTo>
                  <a:pt x="40" y="30"/>
                </a:lnTo>
                <a:lnTo>
                  <a:pt x="68" y="34"/>
                </a:lnTo>
                <a:lnTo>
                  <a:pt x="104" y="65"/>
                </a:lnTo>
                <a:lnTo>
                  <a:pt x="146" y="115"/>
                </a:lnTo>
                <a:lnTo>
                  <a:pt x="110" y="55"/>
                </a:lnTo>
                <a:lnTo>
                  <a:pt x="61" y="0"/>
                </a:lnTo>
                <a:lnTo>
                  <a:pt x="16" y="2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81" name="Freeform 22"/>
          <p:cNvSpPr>
            <a:spLocks/>
          </p:cNvSpPr>
          <p:nvPr/>
        </p:nvSpPr>
        <p:spPr bwMode="auto">
          <a:xfrm>
            <a:off x="6135688" y="925513"/>
            <a:ext cx="12700" cy="12700"/>
          </a:xfrm>
          <a:custGeom>
            <a:avLst/>
            <a:gdLst>
              <a:gd name="T0" fmla="*/ 19 w 65"/>
              <a:gd name="T1" fmla="*/ 34 h 62"/>
              <a:gd name="T2" fmla="*/ 3 w 65"/>
              <a:gd name="T3" fmla="*/ 53 h 62"/>
              <a:gd name="T4" fmla="*/ 0 w 65"/>
              <a:gd name="T5" fmla="*/ 62 h 62"/>
              <a:gd name="T6" fmla="*/ 8 w 65"/>
              <a:gd name="T7" fmla="*/ 57 h 62"/>
              <a:gd name="T8" fmla="*/ 28 w 65"/>
              <a:gd name="T9" fmla="*/ 42 h 62"/>
              <a:gd name="T10" fmla="*/ 53 w 65"/>
              <a:gd name="T11" fmla="*/ 20 h 62"/>
              <a:gd name="T12" fmla="*/ 65 w 65"/>
              <a:gd name="T13" fmla="*/ 6 h 62"/>
              <a:gd name="T14" fmla="*/ 52 w 65"/>
              <a:gd name="T15" fmla="*/ 0 h 62"/>
              <a:gd name="T16" fmla="*/ 19 w 65"/>
              <a:gd name="T17" fmla="*/ 34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5" h="62">
                <a:moveTo>
                  <a:pt x="19" y="34"/>
                </a:moveTo>
                <a:lnTo>
                  <a:pt x="3" y="53"/>
                </a:lnTo>
                <a:lnTo>
                  <a:pt x="0" y="62"/>
                </a:lnTo>
                <a:lnTo>
                  <a:pt x="8" y="57"/>
                </a:lnTo>
                <a:lnTo>
                  <a:pt x="28" y="42"/>
                </a:lnTo>
                <a:lnTo>
                  <a:pt x="53" y="20"/>
                </a:lnTo>
                <a:lnTo>
                  <a:pt x="65" y="6"/>
                </a:lnTo>
                <a:lnTo>
                  <a:pt x="52" y="0"/>
                </a:lnTo>
                <a:lnTo>
                  <a:pt x="19" y="3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82" name="Freeform 23"/>
          <p:cNvSpPr>
            <a:spLocks/>
          </p:cNvSpPr>
          <p:nvPr/>
        </p:nvSpPr>
        <p:spPr bwMode="auto">
          <a:xfrm>
            <a:off x="6116638" y="933451"/>
            <a:ext cx="9525" cy="6350"/>
          </a:xfrm>
          <a:custGeom>
            <a:avLst/>
            <a:gdLst>
              <a:gd name="T0" fmla="*/ 0 w 52"/>
              <a:gd name="T1" fmla="*/ 22 h 33"/>
              <a:gd name="T2" fmla="*/ 0 w 52"/>
              <a:gd name="T3" fmla="*/ 33 h 33"/>
              <a:gd name="T4" fmla="*/ 19 w 52"/>
              <a:gd name="T5" fmla="*/ 30 h 33"/>
              <a:gd name="T6" fmla="*/ 41 w 52"/>
              <a:gd name="T7" fmla="*/ 20 h 33"/>
              <a:gd name="T8" fmla="*/ 52 w 52"/>
              <a:gd name="T9" fmla="*/ 10 h 33"/>
              <a:gd name="T10" fmla="*/ 49 w 52"/>
              <a:gd name="T11" fmla="*/ 2 h 33"/>
              <a:gd name="T12" fmla="*/ 34 w 52"/>
              <a:gd name="T13" fmla="*/ 0 h 33"/>
              <a:gd name="T14" fmla="*/ 13 w 52"/>
              <a:gd name="T15" fmla="*/ 7 h 33"/>
              <a:gd name="T16" fmla="*/ 0 w 52"/>
              <a:gd name="T17" fmla="*/ 22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2" h="33">
                <a:moveTo>
                  <a:pt x="0" y="22"/>
                </a:moveTo>
                <a:lnTo>
                  <a:pt x="0" y="33"/>
                </a:lnTo>
                <a:lnTo>
                  <a:pt x="19" y="30"/>
                </a:lnTo>
                <a:lnTo>
                  <a:pt x="41" y="20"/>
                </a:lnTo>
                <a:lnTo>
                  <a:pt x="52" y="10"/>
                </a:lnTo>
                <a:lnTo>
                  <a:pt x="49" y="2"/>
                </a:lnTo>
                <a:lnTo>
                  <a:pt x="34" y="0"/>
                </a:lnTo>
                <a:lnTo>
                  <a:pt x="13" y="7"/>
                </a:lnTo>
                <a:lnTo>
                  <a:pt x="0" y="2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83" name="Freeform 24"/>
          <p:cNvSpPr>
            <a:spLocks/>
          </p:cNvSpPr>
          <p:nvPr/>
        </p:nvSpPr>
        <p:spPr bwMode="auto">
          <a:xfrm>
            <a:off x="6386513" y="938213"/>
            <a:ext cx="30163" cy="33338"/>
          </a:xfrm>
          <a:custGeom>
            <a:avLst/>
            <a:gdLst>
              <a:gd name="T0" fmla="*/ 122 w 154"/>
              <a:gd name="T1" fmla="*/ 44 h 170"/>
              <a:gd name="T2" fmla="*/ 91 w 154"/>
              <a:gd name="T3" fmla="*/ 87 h 170"/>
              <a:gd name="T4" fmla="*/ 40 w 154"/>
              <a:gd name="T5" fmla="*/ 130 h 170"/>
              <a:gd name="T6" fmla="*/ 0 w 154"/>
              <a:gd name="T7" fmla="*/ 158 h 170"/>
              <a:gd name="T8" fmla="*/ 0 w 154"/>
              <a:gd name="T9" fmla="*/ 170 h 170"/>
              <a:gd name="T10" fmla="*/ 90 w 154"/>
              <a:gd name="T11" fmla="*/ 108 h 170"/>
              <a:gd name="T12" fmla="*/ 154 w 154"/>
              <a:gd name="T13" fmla="*/ 22 h 170"/>
              <a:gd name="T14" fmla="*/ 151 w 154"/>
              <a:gd name="T15" fmla="*/ 2 h 170"/>
              <a:gd name="T16" fmla="*/ 143 w 154"/>
              <a:gd name="T17" fmla="*/ 0 h 170"/>
              <a:gd name="T18" fmla="*/ 133 w 154"/>
              <a:gd name="T19" fmla="*/ 14 h 170"/>
              <a:gd name="T20" fmla="*/ 122 w 154"/>
              <a:gd name="T21" fmla="*/ 44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54" h="170">
                <a:moveTo>
                  <a:pt x="122" y="44"/>
                </a:moveTo>
                <a:lnTo>
                  <a:pt x="91" y="87"/>
                </a:lnTo>
                <a:lnTo>
                  <a:pt x="40" y="130"/>
                </a:lnTo>
                <a:lnTo>
                  <a:pt x="0" y="158"/>
                </a:lnTo>
                <a:lnTo>
                  <a:pt x="0" y="170"/>
                </a:lnTo>
                <a:lnTo>
                  <a:pt x="90" y="108"/>
                </a:lnTo>
                <a:lnTo>
                  <a:pt x="154" y="22"/>
                </a:lnTo>
                <a:lnTo>
                  <a:pt x="151" y="2"/>
                </a:lnTo>
                <a:lnTo>
                  <a:pt x="143" y="0"/>
                </a:lnTo>
                <a:lnTo>
                  <a:pt x="133" y="14"/>
                </a:lnTo>
                <a:lnTo>
                  <a:pt x="122" y="4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84" name="Freeform 25"/>
          <p:cNvSpPr>
            <a:spLocks/>
          </p:cNvSpPr>
          <p:nvPr/>
        </p:nvSpPr>
        <p:spPr bwMode="auto">
          <a:xfrm>
            <a:off x="6286501" y="950913"/>
            <a:ext cx="9525" cy="3175"/>
          </a:xfrm>
          <a:custGeom>
            <a:avLst/>
            <a:gdLst>
              <a:gd name="T0" fmla="*/ 10 w 51"/>
              <a:gd name="T1" fmla="*/ 13 h 16"/>
              <a:gd name="T2" fmla="*/ 33 w 51"/>
              <a:gd name="T3" fmla="*/ 16 h 16"/>
              <a:gd name="T4" fmla="*/ 51 w 51"/>
              <a:gd name="T5" fmla="*/ 11 h 16"/>
              <a:gd name="T6" fmla="*/ 48 w 51"/>
              <a:gd name="T7" fmla="*/ 2 h 16"/>
              <a:gd name="T8" fmla="*/ 23 w 51"/>
              <a:gd name="T9" fmla="*/ 0 h 16"/>
              <a:gd name="T10" fmla="*/ 8 w 51"/>
              <a:gd name="T11" fmla="*/ 1 h 16"/>
              <a:gd name="T12" fmla="*/ 0 w 51"/>
              <a:gd name="T13" fmla="*/ 5 h 16"/>
              <a:gd name="T14" fmla="*/ 1 w 51"/>
              <a:gd name="T15" fmla="*/ 9 h 16"/>
              <a:gd name="T16" fmla="*/ 10 w 51"/>
              <a:gd name="T17" fmla="*/ 13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1" h="16">
                <a:moveTo>
                  <a:pt x="10" y="13"/>
                </a:moveTo>
                <a:lnTo>
                  <a:pt x="33" y="16"/>
                </a:lnTo>
                <a:lnTo>
                  <a:pt x="51" y="11"/>
                </a:lnTo>
                <a:lnTo>
                  <a:pt x="48" y="2"/>
                </a:lnTo>
                <a:lnTo>
                  <a:pt x="23" y="0"/>
                </a:lnTo>
                <a:lnTo>
                  <a:pt x="8" y="1"/>
                </a:lnTo>
                <a:lnTo>
                  <a:pt x="0" y="5"/>
                </a:lnTo>
                <a:lnTo>
                  <a:pt x="1" y="9"/>
                </a:lnTo>
                <a:lnTo>
                  <a:pt x="10" y="1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85" name="Freeform 26"/>
          <p:cNvSpPr>
            <a:spLocks/>
          </p:cNvSpPr>
          <p:nvPr/>
        </p:nvSpPr>
        <p:spPr bwMode="auto">
          <a:xfrm>
            <a:off x="6113463" y="955676"/>
            <a:ext cx="12700" cy="25400"/>
          </a:xfrm>
          <a:custGeom>
            <a:avLst/>
            <a:gdLst>
              <a:gd name="T0" fmla="*/ 18 w 61"/>
              <a:gd name="T1" fmla="*/ 25 h 127"/>
              <a:gd name="T2" fmla="*/ 35 w 61"/>
              <a:gd name="T3" fmla="*/ 64 h 127"/>
              <a:gd name="T4" fmla="*/ 18 w 61"/>
              <a:gd name="T5" fmla="*/ 100 h 127"/>
              <a:gd name="T6" fmla="*/ 3 w 61"/>
              <a:gd name="T7" fmla="*/ 121 h 127"/>
              <a:gd name="T8" fmla="*/ 0 w 61"/>
              <a:gd name="T9" fmla="*/ 127 h 127"/>
              <a:gd name="T10" fmla="*/ 8 w 61"/>
              <a:gd name="T11" fmla="*/ 121 h 127"/>
              <a:gd name="T12" fmla="*/ 31 w 61"/>
              <a:gd name="T13" fmla="*/ 100 h 127"/>
              <a:gd name="T14" fmla="*/ 61 w 61"/>
              <a:gd name="T15" fmla="*/ 64 h 127"/>
              <a:gd name="T16" fmla="*/ 31 w 61"/>
              <a:gd name="T17" fmla="*/ 25 h 127"/>
              <a:gd name="T18" fmla="*/ 8 w 61"/>
              <a:gd name="T19" fmla="*/ 6 h 127"/>
              <a:gd name="T20" fmla="*/ 0 w 61"/>
              <a:gd name="T21" fmla="*/ 0 h 127"/>
              <a:gd name="T22" fmla="*/ 3 w 61"/>
              <a:gd name="T23" fmla="*/ 6 h 127"/>
              <a:gd name="T24" fmla="*/ 18 w 61"/>
              <a:gd name="T25" fmla="*/ 25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1" h="127">
                <a:moveTo>
                  <a:pt x="18" y="25"/>
                </a:moveTo>
                <a:lnTo>
                  <a:pt x="35" y="64"/>
                </a:lnTo>
                <a:lnTo>
                  <a:pt x="18" y="100"/>
                </a:lnTo>
                <a:lnTo>
                  <a:pt x="3" y="121"/>
                </a:lnTo>
                <a:lnTo>
                  <a:pt x="0" y="127"/>
                </a:lnTo>
                <a:lnTo>
                  <a:pt x="8" y="121"/>
                </a:lnTo>
                <a:lnTo>
                  <a:pt x="31" y="100"/>
                </a:lnTo>
                <a:lnTo>
                  <a:pt x="61" y="64"/>
                </a:lnTo>
                <a:lnTo>
                  <a:pt x="31" y="25"/>
                </a:lnTo>
                <a:lnTo>
                  <a:pt x="8" y="6"/>
                </a:lnTo>
                <a:lnTo>
                  <a:pt x="0" y="0"/>
                </a:lnTo>
                <a:lnTo>
                  <a:pt x="3" y="6"/>
                </a:lnTo>
                <a:lnTo>
                  <a:pt x="18" y="2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86" name="Freeform 27"/>
          <p:cNvSpPr>
            <a:spLocks noEditPoints="1"/>
          </p:cNvSpPr>
          <p:nvPr/>
        </p:nvSpPr>
        <p:spPr bwMode="auto">
          <a:xfrm>
            <a:off x="6183313" y="955676"/>
            <a:ext cx="1116013" cy="1316038"/>
          </a:xfrm>
          <a:custGeom>
            <a:avLst/>
            <a:gdLst>
              <a:gd name="T0" fmla="*/ 44 w 5627"/>
              <a:gd name="T1" fmla="*/ 286 h 6632"/>
              <a:gd name="T2" fmla="*/ 5 w 5627"/>
              <a:gd name="T3" fmla="*/ 395 h 6632"/>
              <a:gd name="T4" fmla="*/ 290 w 5627"/>
              <a:gd name="T5" fmla="*/ 153 h 6632"/>
              <a:gd name="T6" fmla="*/ 1552 w 5627"/>
              <a:gd name="T7" fmla="*/ 642 h 6632"/>
              <a:gd name="T8" fmla="*/ 2851 w 5627"/>
              <a:gd name="T9" fmla="*/ 2832 h 6632"/>
              <a:gd name="T10" fmla="*/ 3631 w 5627"/>
              <a:gd name="T11" fmla="*/ 3473 h 6632"/>
              <a:gd name="T12" fmla="*/ 3439 w 5627"/>
              <a:gd name="T13" fmla="*/ 3469 h 6632"/>
              <a:gd name="T14" fmla="*/ 3526 w 5627"/>
              <a:gd name="T15" fmla="*/ 3556 h 6632"/>
              <a:gd name="T16" fmla="*/ 3504 w 5627"/>
              <a:gd name="T17" fmla="*/ 3498 h 6632"/>
              <a:gd name="T18" fmla="*/ 3524 w 5627"/>
              <a:gd name="T19" fmla="*/ 3636 h 6632"/>
              <a:gd name="T20" fmla="*/ 3188 w 5627"/>
              <a:gd name="T21" fmla="*/ 3744 h 6632"/>
              <a:gd name="T22" fmla="*/ 3358 w 5627"/>
              <a:gd name="T23" fmla="*/ 3776 h 6632"/>
              <a:gd name="T24" fmla="*/ 3359 w 5627"/>
              <a:gd name="T25" fmla="*/ 3994 h 6632"/>
              <a:gd name="T26" fmla="*/ 3696 w 5627"/>
              <a:gd name="T27" fmla="*/ 5285 h 6632"/>
              <a:gd name="T28" fmla="*/ 3328 w 5627"/>
              <a:gd name="T29" fmla="*/ 5256 h 6632"/>
              <a:gd name="T30" fmla="*/ 3168 w 5627"/>
              <a:gd name="T31" fmla="*/ 5570 h 6632"/>
              <a:gd name="T32" fmla="*/ 3087 w 5627"/>
              <a:gd name="T33" fmla="*/ 5563 h 6632"/>
              <a:gd name="T34" fmla="*/ 2911 w 5627"/>
              <a:gd name="T35" fmla="*/ 5535 h 6632"/>
              <a:gd name="T36" fmla="*/ 2491 w 5627"/>
              <a:gd name="T37" fmla="*/ 5250 h 6632"/>
              <a:gd name="T38" fmla="*/ 2567 w 5627"/>
              <a:gd name="T39" fmla="*/ 5676 h 6632"/>
              <a:gd name="T40" fmla="*/ 2384 w 5627"/>
              <a:gd name="T41" fmla="*/ 5681 h 6632"/>
              <a:gd name="T42" fmla="*/ 2637 w 5627"/>
              <a:gd name="T43" fmla="*/ 5581 h 6632"/>
              <a:gd name="T44" fmla="*/ 2811 w 5627"/>
              <a:gd name="T45" fmla="*/ 5677 h 6632"/>
              <a:gd name="T46" fmla="*/ 3062 w 5627"/>
              <a:gd name="T47" fmla="*/ 5693 h 6632"/>
              <a:gd name="T48" fmla="*/ 3423 w 5627"/>
              <a:gd name="T49" fmla="*/ 5585 h 6632"/>
              <a:gd name="T50" fmla="*/ 3642 w 5627"/>
              <a:gd name="T51" fmla="*/ 5394 h 6632"/>
              <a:gd name="T52" fmla="*/ 3537 w 5627"/>
              <a:gd name="T53" fmla="*/ 4489 h 6632"/>
              <a:gd name="T54" fmla="*/ 3409 w 5627"/>
              <a:gd name="T55" fmla="*/ 3790 h 6632"/>
              <a:gd name="T56" fmla="*/ 3620 w 5627"/>
              <a:gd name="T57" fmla="*/ 3583 h 6632"/>
              <a:gd name="T58" fmla="*/ 3948 w 5627"/>
              <a:gd name="T59" fmla="*/ 3552 h 6632"/>
              <a:gd name="T60" fmla="*/ 5274 w 5627"/>
              <a:gd name="T61" fmla="*/ 4505 h 6632"/>
              <a:gd name="T62" fmla="*/ 5420 w 5627"/>
              <a:gd name="T63" fmla="*/ 6235 h 6632"/>
              <a:gd name="T64" fmla="*/ 5216 w 5627"/>
              <a:gd name="T65" fmla="*/ 6372 h 6632"/>
              <a:gd name="T66" fmla="*/ 5211 w 5627"/>
              <a:gd name="T67" fmla="*/ 4992 h 6632"/>
              <a:gd name="T68" fmla="*/ 5173 w 5627"/>
              <a:gd name="T69" fmla="*/ 6262 h 6632"/>
              <a:gd name="T70" fmla="*/ 5186 w 5627"/>
              <a:gd name="T71" fmla="*/ 6321 h 6632"/>
              <a:gd name="T72" fmla="*/ 5140 w 5627"/>
              <a:gd name="T73" fmla="*/ 6611 h 6632"/>
              <a:gd name="T74" fmla="*/ 5609 w 5627"/>
              <a:gd name="T75" fmla="*/ 5407 h 6632"/>
              <a:gd name="T76" fmla="*/ 5438 w 5627"/>
              <a:gd name="T77" fmla="*/ 4727 h 6632"/>
              <a:gd name="T78" fmla="*/ 5344 w 5627"/>
              <a:gd name="T79" fmla="*/ 4588 h 6632"/>
              <a:gd name="T80" fmla="*/ 5263 w 5627"/>
              <a:gd name="T81" fmla="*/ 4400 h 6632"/>
              <a:gd name="T82" fmla="*/ 5181 w 5627"/>
              <a:gd name="T83" fmla="*/ 4307 h 6632"/>
              <a:gd name="T84" fmla="*/ 5102 w 5627"/>
              <a:gd name="T85" fmla="*/ 4174 h 6632"/>
              <a:gd name="T86" fmla="*/ 5452 w 5627"/>
              <a:gd name="T87" fmla="*/ 4577 h 6632"/>
              <a:gd name="T88" fmla="*/ 5401 w 5627"/>
              <a:gd name="T89" fmla="*/ 4435 h 6632"/>
              <a:gd name="T90" fmla="*/ 4903 w 5627"/>
              <a:gd name="T91" fmla="*/ 3977 h 6632"/>
              <a:gd name="T92" fmla="*/ 4603 w 5627"/>
              <a:gd name="T93" fmla="*/ 3758 h 6632"/>
              <a:gd name="T94" fmla="*/ 3562 w 5627"/>
              <a:gd name="T95" fmla="*/ 3424 h 6632"/>
              <a:gd name="T96" fmla="*/ 2815 w 5627"/>
              <a:gd name="T97" fmla="*/ 2679 h 6632"/>
              <a:gd name="T98" fmla="*/ 1497 w 5627"/>
              <a:gd name="T99" fmla="*/ 572 h 6632"/>
              <a:gd name="T100" fmla="*/ 826 w 5627"/>
              <a:gd name="T101" fmla="*/ 115 h 6632"/>
              <a:gd name="T102" fmla="*/ 89 w 5627"/>
              <a:gd name="T103" fmla="*/ 251 h 6632"/>
              <a:gd name="T104" fmla="*/ 430 w 5627"/>
              <a:gd name="T105" fmla="*/ 9 h 6632"/>
              <a:gd name="T106" fmla="*/ 4968 w 5627"/>
              <a:gd name="T107" fmla="*/ 4023 h 6632"/>
              <a:gd name="T108" fmla="*/ 4963 w 5627"/>
              <a:gd name="T109" fmla="*/ 3992 h 66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5627" h="6632">
                <a:moveTo>
                  <a:pt x="247" y="46"/>
                </a:moveTo>
                <a:lnTo>
                  <a:pt x="148" y="111"/>
                </a:lnTo>
                <a:lnTo>
                  <a:pt x="56" y="223"/>
                </a:lnTo>
                <a:lnTo>
                  <a:pt x="6" y="301"/>
                </a:lnTo>
                <a:lnTo>
                  <a:pt x="13" y="311"/>
                </a:lnTo>
                <a:lnTo>
                  <a:pt x="44" y="286"/>
                </a:lnTo>
                <a:lnTo>
                  <a:pt x="56" y="286"/>
                </a:lnTo>
                <a:lnTo>
                  <a:pt x="49" y="310"/>
                </a:lnTo>
                <a:lnTo>
                  <a:pt x="23" y="358"/>
                </a:lnTo>
                <a:lnTo>
                  <a:pt x="5" y="388"/>
                </a:lnTo>
                <a:lnTo>
                  <a:pt x="0" y="401"/>
                </a:lnTo>
                <a:lnTo>
                  <a:pt x="5" y="395"/>
                </a:lnTo>
                <a:lnTo>
                  <a:pt x="23" y="373"/>
                </a:lnTo>
                <a:lnTo>
                  <a:pt x="54" y="342"/>
                </a:lnTo>
                <a:lnTo>
                  <a:pt x="77" y="330"/>
                </a:lnTo>
                <a:lnTo>
                  <a:pt x="181" y="251"/>
                </a:lnTo>
                <a:lnTo>
                  <a:pt x="262" y="165"/>
                </a:lnTo>
                <a:lnTo>
                  <a:pt x="290" y="153"/>
                </a:lnTo>
                <a:lnTo>
                  <a:pt x="502" y="135"/>
                </a:lnTo>
                <a:lnTo>
                  <a:pt x="681" y="126"/>
                </a:lnTo>
                <a:lnTo>
                  <a:pt x="817" y="148"/>
                </a:lnTo>
                <a:lnTo>
                  <a:pt x="952" y="212"/>
                </a:lnTo>
                <a:lnTo>
                  <a:pt x="1135" y="335"/>
                </a:lnTo>
                <a:lnTo>
                  <a:pt x="1552" y="642"/>
                </a:lnTo>
                <a:lnTo>
                  <a:pt x="1881" y="920"/>
                </a:lnTo>
                <a:lnTo>
                  <a:pt x="2127" y="1174"/>
                </a:lnTo>
                <a:lnTo>
                  <a:pt x="2299" y="1410"/>
                </a:lnTo>
                <a:lnTo>
                  <a:pt x="2505" y="1841"/>
                </a:lnTo>
                <a:lnTo>
                  <a:pt x="2699" y="2400"/>
                </a:lnTo>
                <a:lnTo>
                  <a:pt x="2851" y="2832"/>
                </a:lnTo>
                <a:lnTo>
                  <a:pt x="3030" y="3126"/>
                </a:lnTo>
                <a:lnTo>
                  <a:pt x="3142" y="3234"/>
                </a:lnTo>
                <a:lnTo>
                  <a:pt x="3272" y="3323"/>
                </a:lnTo>
                <a:lnTo>
                  <a:pt x="3426" y="3399"/>
                </a:lnTo>
                <a:lnTo>
                  <a:pt x="3609" y="3465"/>
                </a:lnTo>
                <a:lnTo>
                  <a:pt x="3631" y="3473"/>
                </a:lnTo>
                <a:lnTo>
                  <a:pt x="3642" y="3479"/>
                </a:lnTo>
                <a:lnTo>
                  <a:pt x="3643" y="3483"/>
                </a:lnTo>
                <a:lnTo>
                  <a:pt x="3634" y="3487"/>
                </a:lnTo>
                <a:lnTo>
                  <a:pt x="3586" y="3486"/>
                </a:lnTo>
                <a:lnTo>
                  <a:pt x="3506" y="3478"/>
                </a:lnTo>
                <a:lnTo>
                  <a:pt x="3439" y="3469"/>
                </a:lnTo>
                <a:lnTo>
                  <a:pt x="3407" y="3468"/>
                </a:lnTo>
                <a:lnTo>
                  <a:pt x="3402" y="3476"/>
                </a:lnTo>
                <a:lnTo>
                  <a:pt x="3420" y="3491"/>
                </a:lnTo>
                <a:lnTo>
                  <a:pt x="3461" y="3519"/>
                </a:lnTo>
                <a:lnTo>
                  <a:pt x="3504" y="3545"/>
                </a:lnTo>
                <a:lnTo>
                  <a:pt x="3526" y="3556"/>
                </a:lnTo>
                <a:lnTo>
                  <a:pt x="3535" y="3559"/>
                </a:lnTo>
                <a:lnTo>
                  <a:pt x="3532" y="3552"/>
                </a:lnTo>
                <a:lnTo>
                  <a:pt x="3517" y="3534"/>
                </a:lnTo>
                <a:lnTo>
                  <a:pt x="3504" y="3515"/>
                </a:lnTo>
                <a:lnTo>
                  <a:pt x="3499" y="3504"/>
                </a:lnTo>
                <a:lnTo>
                  <a:pt x="3504" y="3498"/>
                </a:lnTo>
                <a:lnTo>
                  <a:pt x="3517" y="3497"/>
                </a:lnTo>
                <a:lnTo>
                  <a:pt x="3546" y="3512"/>
                </a:lnTo>
                <a:lnTo>
                  <a:pt x="3570" y="3551"/>
                </a:lnTo>
                <a:lnTo>
                  <a:pt x="3584" y="3596"/>
                </a:lnTo>
                <a:lnTo>
                  <a:pt x="3555" y="3615"/>
                </a:lnTo>
                <a:lnTo>
                  <a:pt x="3524" y="3636"/>
                </a:lnTo>
                <a:lnTo>
                  <a:pt x="3504" y="3669"/>
                </a:lnTo>
                <a:lnTo>
                  <a:pt x="3411" y="3735"/>
                </a:lnTo>
                <a:lnTo>
                  <a:pt x="3248" y="3749"/>
                </a:lnTo>
                <a:lnTo>
                  <a:pt x="3212" y="3743"/>
                </a:lnTo>
                <a:lnTo>
                  <a:pt x="3192" y="3743"/>
                </a:lnTo>
                <a:lnTo>
                  <a:pt x="3188" y="3744"/>
                </a:lnTo>
                <a:lnTo>
                  <a:pt x="3189" y="3746"/>
                </a:lnTo>
                <a:lnTo>
                  <a:pt x="3193" y="3750"/>
                </a:lnTo>
                <a:lnTo>
                  <a:pt x="3203" y="3755"/>
                </a:lnTo>
                <a:lnTo>
                  <a:pt x="3256" y="3769"/>
                </a:lnTo>
                <a:lnTo>
                  <a:pt x="3321" y="3776"/>
                </a:lnTo>
                <a:lnTo>
                  <a:pt x="3358" y="3776"/>
                </a:lnTo>
                <a:lnTo>
                  <a:pt x="3375" y="3781"/>
                </a:lnTo>
                <a:lnTo>
                  <a:pt x="3375" y="3787"/>
                </a:lnTo>
                <a:lnTo>
                  <a:pt x="3360" y="3800"/>
                </a:lnTo>
                <a:lnTo>
                  <a:pt x="3333" y="3822"/>
                </a:lnTo>
                <a:lnTo>
                  <a:pt x="3321" y="3847"/>
                </a:lnTo>
                <a:lnTo>
                  <a:pt x="3359" y="3994"/>
                </a:lnTo>
                <a:lnTo>
                  <a:pt x="3450" y="4311"/>
                </a:lnTo>
                <a:lnTo>
                  <a:pt x="3554" y="4684"/>
                </a:lnTo>
                <a:lnTo>
                  <a:pt x="3622" y="4966"/>
                </a:lnTo>
                <a:lnTo>
                  <a:pt x="3659" y="5133"/>
                </a:lnTo>
                <a:lnTo>
                  <a:pt x="3688" y="5234"/>
                </a:lnTo>
                <a:lnTo>
                  <a:pt x="3696" y="5285"/>
                </a:lnTo>
                <a:lnTo>
                  <a:pt x="3660" y="5335"/>
                </a:lnTo>
                <a:lnTo>
                  <a:pt x="3605" y="5374"/>
                </a:lnTo>
                <a:lnTo>
                  <a:pt x="3540" y="5400"/>
                </a:lnTo>
                <a:lnTo>
                  <a:pt x="3472" y="5398"/>
                </a:lnTo>
                <a:lnTo>
                  <a:pt x="3399" y="5335"/>
                </a:lnTo>
                <a:lnTo>
                  <a:pt x="3328" y="5256"/>
                </a:lnTo>
                <a:lnTo>
                  <a:pt x="3373" y="5385"/>
                </a:lnTo>
                <a:lnTo>
                  <a:pt x="3418" y="5513"/>
                </a:lnTo>
                <a:lnTo>
                  <a:pt x="3373" y="5574"/>
                </a:lnTo>
                <a:lnTo>
                  <a:pt x="3328" y="5617"/>
                </a:lnTo>
                <a:lnTo>
                  <a:pt x="3285" y="5640"/>
                </a:lnTo>
                <a:lnTo>
                  <a:pt x="3168" y="5570"/>
                </a:lnTo>
                <a:lnTo>
                  <a:pt x="3059" y="5383"/>
                </a:lnTo>
                <a:lnTo>
                  <a:pt x="3025" y="5296"/>
                </a:lnTo>
                <a:lnTo>
                  <a:pt x="3006" y="5273"/>
                </a:lnTo>
                <a:lnTo>
                  <a:pt x="3015" y="5331"/>
                </a:lnTo>
                <a:lnTo>
                  <a:pt x="3051" y="5440"/>
                </a:lnTo>
                <a:lnTo>
                  <a:pt x="3087" y="5563"/>
                </a:lnTo>
                <a:lnTo>
                  <a:pt x="3083" y="5627"/>
                </a:lnTo>
                <a:lnTo>
                  <a:pt x="3053" y="5658"/>
                </a:lnTo>
                <a:lnTo>
                  <a:pt x="3016" y="5664"/>
                </a:lnTo>
                <a:lnTo>
                  <a:pt x="2979" y="5643"/>
                </a:lnTo>
                <a:lnTo>
                  <a:pt x="2945" y="5599"/>
                </a:lnTo>
                <a:lnTo>
                  <a:pt x="2911" y="5535"/>
                </a:lnTo>
                <a:lnTo>
                  <a:pt x="2868" y="5589"/>
                </a:lnTo>
                <a:lnTo>
                  <a:pt x="2825" y="5627"/>
                </a:lnTo>
                <a:lnTo>
                  <a:pt x="2784" y="5644"/>
                </a:lnTo>
                <a:lnTo>
                  <a:pt x="2677" y="5562"/>
                </a:lnTo>
                <a:lnTo>
                  <a:pt x="2548" y="5357"/>
                </a:lnTo>
                <a:lnTo>
                  <a:pt x="2491" y="5250"/>
                </a:lnTo>
                <a:lnTo>
                  <a:pt x="2471" y="5228"/>
                </a:lnTo>
                <a:lnTo>
                  <a:pt x="2486" y="5279"/>
                </a:lnTo>
                <a:lnTo>
                  <a:pt x="2538" y="5402"/>
                </a:lnTo>
                <a:lnTo>
                  <a:pt x="2597" y="5551"/>
                </a:lnTo>
                <a:lnTo>
                  <a:pt x="2593" y="5629"/>
                </a:lnTo>
                <a:lnTo>
                  <a:pt x="2567" y="5676"/>
                </a:lnTo>
                <a:lnTo>
                  <a:pt x="2532" y="5700"/>
                </a:lnTo>
                <a:lnTo>
                  <a:pt x="2488" y="5701"/>
                </a:lnTo>
                <a:lnTo>
                  <a:pt x="2437" y="5681"/>
                </a:lnTo>
                <a:lnTo>
                  <a:pt x="2396" y="5662"/>
                </a:lnTo>
                <a:lnTo>
                  <a:pt x="2379" y="5663"/>
                </a:lnTo>
                <a:lnTo>
                  <a:pt x="2384" y="5681"/>
                </a:lnTo>
                <a:lnTo>
                  <a:pt x="2415" y="5715"/>
                </a:lnTo>
                <a:lnTo>
                  <a:pt x="2487" y="5750"/>
                </a:lnTo>
                <a:lnTo>
                  <a:pt x="2558" y="5737"/>
                </a:lnTo>
                <a:lnTo>
                  <a:pt x="2613" y="5684"/>
                </a:lnTo>
                <a:lnTo>
                  <a:pt x="2636" y="5602"/>
                </a:lnTo>
                <a:lnTo>
                  <a:pt x="2637" y="5581"/>
                </a:lnTo>
                <a:lnTo>
                  <a:pt x="2641" y="5571"/>
                </a:lnTo>
                <a:lnTo>
                  <a:pt x="2645" y="5570"/>
                </a:lnTo>
                <a:lnTo>
                  <a:pt x="2649" y="5580"/>
                </a:lnTo>
                <a:lnTo>
                  <a:pt x="2692" y="5649"/>
                </a:lnTo>
                <a:lnTo>
                  <a:pt x="2749" y="5682"/>
                </a:lnTo>
                <a:lnTo>
                  <a:pt x="2811" y="5677"/>
                </a:lnTo>
                <a:lnTo>
                  <a:pt x="2868" y="5632"/>
                </a:lnTo>
                <a:lnTo>
                  <a:pt x="2901" y="5597"/>
                </a:lnTo>
                <a:lnTo>
                  <a:pt x="2913" y="5606"/>
                </a:lnTo>
                <a:lnTo>
                  <a:pt x="2953" y="5672"/>
                </a:lnTo>
                <a:lnTo>
                  <a:pt x="3027" y="5709"/>
                </a:lnTo>
                <a:lnTo>
                  <a:pt x="3062" y="5693"/>
                </a:lnTo>
                <a:lnTo>
                  <a:pt x="3102" y="5657"/>
                </a:lnTo>
                <a:lnTo>
                  <a:pt x="3141" y="5619"/>
                </a:lnTo>
                <a:lnTo>
                  <a:pt x="3173" y="5634"/>
                </a:lnTo>
                <a:lnTo>
                  <a:pt x="3271" y="5678"/>
                </a:lnTo>
                <a:lnTo>
                  <a:pt x="3373" y="5642"/>
                </a:lnTo>
                <a:lnTo>
                  <a:pt x="3423" y="5585"/>
                </a:lnTo>
                <a:lnTo>
                  <a:pt x="3424" y="5490"/>
                </a:lnTo>
                <a:lnTo>
                  <a:pt x="3421" y="5414"/>
                </a:lnTo>
                <a:lnTo>
                  <a:pt x="3435" y="5406"/>
                </a:lnTo>
                <a:lnTo>
                  <a:pt x="3489" y="5429"/>
                </a:lnTo>
                <a:lnTo>
                  <a:pt x="3563" y="5424"/>
                </a:lnTo>
                <a:lnTo>
                  <a:pt x="3642" y="5394"/>
                </a:lnTo>
                <a:lnTo>
                  <a:pt x="3712" y="5344"/>
                </a:lnTo>
                <a:lnTo>
                  <a:pt x="3736" y="5290"/>
                </a:lnTo>
                <a:lnTo>
                  <a:pt x="3708" y="5159"/>
                </a:lnTo>
                <a:lnTo>
                  <a:pt x="3662" y="4981"/>
                </a:lnTo>
                <a:lnTo>
                  <a:pt x="3609" y="4764"/>
                </a:lnTo>
                <a:lnTo>
                  <a:pt x="3537" y="4489"/>
                </a:lnTo>
                <a:lnTo>
                  <a:pt x="3446" y="4176"/>
                </a:lnTo>
                <a:lnTo>
                  <a:pt x="3373" y="3933"/>
                </a:lnTo>
                <a:lnTo>
                  <a:pt x="3347" y="3830"/>
                </a:lnTo>
                <a:lnTo>
                  <a:pt x="3357" y="3824"/>
                </a:lnTo>
                <a:lnTo>
                  <a:pt x="3379" y="3810"/>
                </a:lnTo>
                <a:lnTo>
                  <a:pt x="3409" y="3790"/>
                </a:lnTo>
                <a:lnTo>
                  <a:pt x="3446" y="3768"/>
                </a:lnTo>
                <a:lnTo>
                  <a:pt x="3516" y="3715"/>
                </a:lnTo>
                <a:lnTo>
                  <a:pt x="3551" y="3673"/>
                </a:lnTo>
                <a:lnTo>
                  <a:pt x="3571" y="3639"/>
                </a:lnTo>
                <a:lnTo>
                  <a:pt x="3598" y="3609"/>
                </a:lnTo>
                <a:lnTo>
                  <a:pt x="3620" y="3583"/>
                </a:lnTo>
                <a:lnTo>
                  <a:pt x="3607" y="3570"/>
                </a:lnTo>
                <a:lnTo>
                  <a:pt x="3580" y="3538"/>
                </a:lnTo>
                <a:lnTo>
                  <a:pt x="3620" y="3519"/>
                </a:lnTo>
                <a:lnTo>
                  <a:pt x="3652" y="3512"/>
                </a:lnTo>
                <a:lnTo>
                  <a:pt x="3669" y="3500"/>
                </a:lnTo>
                <a:lnTo>
                  <a:pt x="3948" y="3552"/>
                </a:lnTo>
                <a:lnTo>
                  <a:pt x="4388" y="3688"/>
                </a:lnTo>
                <a:lnTo>
                  <a:pt x="4590" y="3784"/>
                </a:lnTo>
                <a:lnTo>
                  <a:pt x="4773" y="3906"/>
                </a:lnTo>
                <a:lnTo>
                  <a:pt x="4942" y="4060"/>
                </a:lnTo>
                <a:lnTo>
                  <a:pt x="5101" y="4249"/>
                </a:lnTo>
                <a:lnTo>
                  <a:pt x="5274" y="4505"/>
                </a:lnTo>
                <a:lnTo>
                  <a:pt x="5408" y="4771"/>
                </a:lnTo>
                <a:lnTo>
                  <a:pt x="5506" y="5045"/>
                </a:lnTo>
                <a:lnTo>
                  <a:pt x="5567" y="5331"/>
                </a:lnTo>
                <a:lnTo>
                  <a:pt x="5589" y="5665"/>
                </a:lnTo>
                <a:lnTo>
                  <a:pt x="5541" y="5962"/>
                </a:lnTo>
                <a:lnTo>
                  <a:pt x="5420" y="6235"/>
                </a:lnTo>
                <a:lnTo>
                  <a:pt x="5221" y="6499"/>
                </a:lnTo>
                <a:lnTo>
                  <a:pt x="5154" y="6568"/>
                </a:lnTo>
                <a:lnTo>
                  <a:pt x="5114" y="6599"/>
                </a:lnTo>
                <a:lnTo>
                  <a:pt x="5109" y="6587"/>
                </a:lnTo>
                <a:lnTo>
                  <a:pt x="5142" y="6531"/>
                </a:lnTo>
                <a:lnTo>
                  <a:pt x="5216" y="6372"/>
                </a:lnTo>
                <a:lnTo>
                  <a:pt x="5274" y="6145"/>
                </a:lnTo>
                <a:lnTo>
                  <a:pt x="5307" y="5886"/>
                </a:lnTo>
                <a:lnTo>
                  <a:pt x="5309" y="5634"/>
                </a:lnTo>
                <a:lnTo>
                  <a:pt x="5263" y="5205"/>
                </a:lnTo>
                <a:lnTo>
                  <a:pt x="5213" y="4953"/>
                </a:lnTo>
                <a:lnTo>
                  <a:pt x="5211" y="4992"/>
                </a:lnTo>
                <a:lnTo>
                  <a:pt x="5226" y="5114"/>
                </a:lnTo>
                <a:lnTo>
                  <a:pt x="5249" y="5336"/>
                </a:lnTo>
                <a:lnTo>
                  <a:pt x="5266" y="5625"/>
                </a:lnTo>
                <a:lnTo>
                  <a:pt x="5271" y="5931"/>
                </a:lnTo>
                <a:lnTo>
                  <a:pt x="5232" y="6108"/>
                </a:lnTo>
                <a:lnTo>
                  <a:pt x="5173" y="6262"/>
                </a:lnTo>
                <a:lnTo>
                  <a:pt x="5099" y="6426"/>
                </a:lnTo>
                <a:lnTo>
                  <a:pt x="5042" y="6547"/>
                </a:lnTo>
                <a:lnTo>
                  <a:pt x="5026" y="6604"/>
                </a:lnTo>
                <a:lnTo>
                  <a:pt x="5060" y="6559"/>
                </a:lnTo>
                <a:lnTo>
                  <a:pt x="5125" y="6437"/>
                </a:lnTo>
                <a:lnTo>
                  <a:pt x="5186" y="6321"/>
                </a:lnTo>
                <a:lnTo>
                  <a:pt x="5211" y="6291"/>
                </a:lnTo>
                <a:lnTo>
                  <a:pt x="5191" y="6351"/>
                </a:lnTo>
                <a:lnTo>
                  <a:pt x="5146" y="6456"/>
                </a:lnTo>
                <a:lnTo>
                  <a:pt x="5094" y="6581"/>
                </a:lnTo>
                <a:lnTo>
                  <a:pt x="5090" y="6632"/>
                </a:lnTo>
                <a:lnTo>
                  <a:pt x="5140" y="6611"/>
                </a:lnTo>
                <a:lnTo>
                  <a:pt x="5245" y="6520"/>
                </a:lnTo>
                <a:lnTo>
                  <a:pt x="5373" y="6372"/>
                </a:lnTo>
                <a:lnTo>
                  <a:pt x="5513" y="6113"/>
                </a:lnTo>
                <a:lnTo>
                  <a:pt x="5590" y="5877"/>
                </a:lnTo>
                <a:lnTo>
                  <a:pt x="5619" y="5602"/>
                </a:lnTo>
                <a:lnTo>
                  <a:pt x="5609" y="5407"/>
                </a:lnTo>
                <a:lnTo>
                  <a:pt x="5565" y="5129"/>
                </a:lnTo>
                <a:lnTo>
                  <a:pt x="5504" y="4898"/>
                </a:lnTo>
                <a:lnTo>
                  <a:pt x="5443" y="4764"/>
                </a:lnTo>
                <a:lnTo>
                  <a:pt x="5433" y="4757"/>
                </a:lnTo>
                <a:lnTo>
                  <a:pt x="5436" y="4743"/>
                </a:lnTo>
                <a:lnTo>
                  <a:pt x="5438" y="4727"/>
                </a:lnTo>
                <a:lnTo>
                  <a:pt x="5427" y="4721"/>
                </a:lnTo>
                <a:lnTo>
                  <a:pt x="5412" y="4716"/>
                </a:lnTo>
                <a:lnTo>
                  <a:pt x="5408" y="4704"/>
                </a:lnTo>
                <a:lnTo>
                  <a:pt x="5394" y="4636"/>
                </a:lnTo>
                <a:lnTo>
                  <a:pt x="5357" y="4592"/>
                </a:lnTo>
                <a:lnTo>
                  <a:pt x="5344" y="4588"/>
                </a:lnTo>
                <a:lnTo>
                  <a:pt x="5346" y="4580"/>
                </a:lnTo>
                <a:lnTo>
                  <a:pt x="5327" y="4503"/>
                </a:lnTo>
                <a:lnTo>
                  <a:pt x="5273" y="4442"/>
                </a:lnTo>
                <a:lnTo>
                  <a:pt x="5261" y="4435"/>
                </a:lnTo>
                <a:lnTo>
                  <a:pt x="5264" y="4421"/>
                </a:lnTo>
                <a:lnTo>
                  <a:pt x="5263" y="4400"/>
                </a:lnTo>
                <a:lnTo>
                  <a:pt x="5245" y="4386"/>
                </a:lnTo>
                <a:lnTo>
                  <a:pt x="5225" y="4371"/>
                </a:lnTo>
                <a:lnTo>
                  <a:pt x="5224" y="4354"/>
                </a:lnTo>
                <a:lnTo>
                  <a:pt x="5221" y="4336"/>
                </a:lnTo>
                <a:lnTo>
                  <a:pt x="5202" y="4322"/>
                </a:lnTo>
                <a:lnTo>
                  <a:pt x="5181" y="4307"/>
                </a:lnTo>
                <a:lnTo>
                  <a:pt x="5178" y="4292"/>
                </a:lnTo>
                <a:lnTo>
                  <a:pt x="5174" y="4269"/>
                </a:lnTo>
                <a:lnTo>
                  <a:pt x="5146" y="4242"/>
                </a:lnTo>
                <a:lnTo>
                  <a:pt x="5119" y="4219"/>
                </a:lnTo>
                <a:lnTo>
                  <a:pt x="5114" y="4202"/>
                </a:lnTo>
                <a:lnTo>
                  <a:pt x="5102" y="4174"/>
                </a:lnTo>
                <a:lnTo>
                  <a:pt x="5056" y="4126"/>
                </a:lnTo>
                <a:lnTo>
                  <a:pt x="4985" y="4045"/>
                </a:lnTo>
                <a:lnTo>
                  <a:pt x="4994" y="4013"/>
                </a:lnTo>
                <a:lnTo>
                  <a:pt x="5143" y="4159"/>
                </a:lnTo>
                <a:lnTo>
                  <a:pt x="5359" y="4427"/>
                </a:lnTo>
                <a:lnTo>
                  <a:pt x="5452" y="4577"/>
                </a:lnTo>
                <a:lnTo>
                  <a:pt x="5548" y="4753"/>
                </a:lnTo>
                <a:lnTo>
                  <a:pt x="5607" y="4864"/>
                </a:lnTo>
                <a:lnTo>
                  <a:pt x="5627" y="4890"/>
                </a:lnTo>
                <a:lnTo>
                  <a:pt x="5610" y="4834"/>
                </a:lnTo>
                <a:lnTo>
                  <a:pt x="5554" y="4704"/>
                </a:lnTo>
                <a:lnTo>
                  <a:pt x="5401" y="4435"/>
                </a:lnTo>
                <a:lnTo>
                  <a:pt x="5191" y="4178"/>
                </a:lnTo>
                <a:lnTo>
                  <a:pt x="5010" y="4003"/>
                </a:lnTo>
                <a:lnTo>
                  <a:pt x="4934" y="3963"/>
                </a:lnTo>
                <a:lnTo>
                  <a:pt x="4935" y="3989"/>
                </a:lnTo>
                <a:lnTo>
                  <a:pt x="4925" y="3994"/>
                </a:lnTo>
                <a:lnTo>
                  <a:pt x="4903" y="3977"/>
                </a:lnTo>
                <a:lnTo>
                  <a:pt x="4865" y="3938"/>
                </a:lnTo>
                <a:lnTo>
                  <a:pt x="4810" y="3884"/>
                </a:lnTo>
                <a:lnTo>
                  <a:pt x="4770" y="3862"/>
                </a:lnTo>
                <a:lnTo>
                  <a:pt x="4748" y="3857"/>
                </a:lnTo>
                <a:lnTo>
                  <a:pt x="4734" y="3845"/>
                </a:lnTo>
                <a:lnTo>
                  <a:pt x="4603" y="3758"/>
                </a:lnTo>
                <a:lnTo>
                  <a:pt x="4352" y="3648"/>
                </a:lnTo>
                <a:lnTo>
                  <a:pt x="4004" y="3540"/>
                </a:lnTo>
                <a:lnTo>
                  <a:pt x="3697" y="3465"/>
                </a:lnTo>
                <a:lnTo>
                  <a:pt x="3657" y="3458"/>
                </a:lnTo>
                <a:lnTo>
                  <a:pt x="3622" y="3448"/>
                </a:lnTo>
                <a:lnTo>
                  <a:pt x="3562" y="3424"/>
                </a:lnTo>
                <a:lnTo>
                  <a:pt x="3461" y="3388"/>
                </a:lnTo>
                <a:lnTo>
                  <a:pt x="3278" y="3302"/>
                </a:lnTo>
                <a:lnTo>
                  <a:pt x="3124" y="3189"/>
                </a:lnTo>
                <a:lnTo>
                  <a:pt x="2994" y="3043"/>
                </a:lnTo>
                <a:lnTo>
                  <a:pt x="2885" y="2862"/>
                </a:lnTo>
                <a:lnTo>
                  <a:pt x="2815" y="2679"/>
                </a:lnTo>
                <a:lnTo>
                  <a:pt x="2720" y="2394"/>
                </a:lnTo>
                <a:lnTo>
                  <a:pt x="2543" y="1872"/>
                </a:lnTo>
                <a:lnTo>
                  <a:pt x="2361" y="1476"/>
                </a:lnTo>
                <a:lnTo>
                  <a:pt x="2151" y="1165"/>
                </a:lnTo>
                <a:lnTo>
                  <a:pt x="1889" y="893"/>
                </a:lnTo>
                <a:lnTo>
                  <a:pt x="1497" y="572"/>
                </a:lnTo>
                <a:lnTo>
                  <a:pt x="1052" y="249"/>
                </a:lnTo>
                <a:lnTo>
                  <a:pt x="933" y="160"/>
                </a:lnTo>
                <a:lnTo>
                  <a:pt x="891" y="113"/>
                </a:lnTo>
                <a:lnTo>
                  <a:pt x="888" y="106"/>
                </a:lnTo>
                <a:lnTo>
                  <a:pt x="856" y="111"/>
                </a:lnTo>
                <a:lnTo>
                  <a:pt x="826" y="115"/>
                </a:lnTo>
                <a:lnTo>
                  <a:pt x="820" y="105"/>
                </a:lnTo>
                <a:lnTo>
                  <a:pt x="676" y="74"/>
                </a:lnTo>
                <a:lnTo>
                  <a:pt x="433" y="81"/>
                </a:lnTo>
                <a:lnTo>
                  <a:pt x="272" y="124"/>
                </a:lnTo>
                <a:lnTo>
                  <a:pt x="150" y="206"/>
                </a:lnTo>
                <a:lnTo>
                  <a:pt x="89" y="251"/>
                </a:lnTo>
                <a:lnTo>
                  <a:pt x="63" y="262"/>
                </a:lnTo>
                <a:lnTo>
                  <a:pt x="71" y="236"/>
                </a:lnTo>
                <a:lnTo>
                  <a:pt x="113" y="176"/>
                </a:lnTo>
                <a:lnTo>
                  <a:pt x="226" y="76"/>
                </a:lnTo>
                <a:lnTo>
                  <a:pt x="386" y="19"/>
                </a:lnTo>
                <a:lnTo>
                  <a:pt x="430" y="9"/>
                </a:lnTo>
                <a:lnTo>
                  <a:pt x="448" y="4"/>
                </a:lnTo>
                <a:lnTo>
                  <a:pt x="441" y="1"/>
                </a:lnTo>
                <a:lnTo>
                  <a:pt x="412" y="0"/>
                </a:lnTo>
                <a:lnTo>
                  <a:pt x="338" y="13"/>
                </a:lnTo>
                <a:lnTo>
                  <a:pt x="247" y="46"/>
                </a:lnTo>
                <a:close/>
                <a:moveTo>
                  <a:pt x="4968" y="4023"/>
                </a:moveTo>
                <a:lnTo>
                  <a:pt x="4963" y="4042"/>
                </a:lnTo>
                <a:lnTo>
                  <a:pt x="4949" y="4043"/>
                </a:lnTo>
                <a:lnTo>
                  <a:pt x="4939" y="4028"/>
                </a:lnTo>
                <a:lnTo>
                  <a:pt x="4942" y="4011"/>
                </a:lnTo>
                <a:lnTo>
                  <a:pt x="4954" y="3995"/>
                </a:lnTo>
                <a:lnTo>
                  <a:pt x="4963" y="3992"/>
                </a:lnTo>
                <a:lnTo>
                  <a:pt x="4967" y="4002"/>
                </a:lnTo>
                <a:lnTo>
                  <a:pt x="4968" y="402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87" name="Freeform 28"/>
          <p:cNvSpPr>
            <a:spLocks/>
          </p:cNvSpPr>
          <p:nvPr/>
        </p:nvSpPr>
        <p:spPr bwMode="auto">
          <a:xfrm>
            <a:off x="6311901" y="955676"/>
            <a:ext cx="12700" cy="3175"/>
          </a:xfrm>
          <a:custGeom>
            <a:avLst/>
            <a:gdLst>
              <a:gd name="T0" fmla="*/ 8 w 66"/>
              <a:gd name="T1" fmla="*/ 11 h 14"/>
              <a:gd name="T2" fmla="*/ 33 w 66"/>
              <a:gd name="T3" fmla="*/ 14 h 14"/>
              <a:gd name="T4" fmla="*/ 61 w 66"/>
              <a:gd name="T5" fmla="*/ 11 h 14"/>
              <a:gd name="T6" fmla="*/ 66 w 66"/>
              <a:gd name="T7" fmla="*/ 6 h 14"/>
              <a:gd name="T8" fmla="*/ 63 w 66"/>
              <a:gd name="T9" fmla="*/ 3 h 14"/>
              <a:gd name="T10" fmla="*/ 52 w 66"/>
              <a:gd name="T11" fmla="*/ 1 h 14"/>
              <a:gd name="T12" fmla="*/ 33 w 66"/>
              <a:gd name="T13" fmla="*/ 0 h 14"/>
              <a:gd name="T14" fmla="*/ 14 w 66"/>
              <a:gd name="T15" fmla="*/ 1 h 14"/>
              <a:gd name="T16" fmla="*/ 3 w 66"/>
              <a:gd name="T17" fmla="*/ 3 h 14"/>
              <a:gd name="T18" fmla="*/ 0 w 66"/>
              <a:gd name="T19" fmla="*/ 6 h 14"/>
              <a:gd name="T20" fmla="*/ 8 w 66"/>
              <a:gd name="T21" fmla="*/ 11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6" h="14">
                <a:moveTo>
                  <a:pt x="8" y="11"/>
                </a:moveTo>
                <a:lnTo>
                  <a:pt x="33" y="14"/>
                </a:lnTo>
                <a:lnTo>
                  <a:pt x="61" y="11"/>
                </a:lnTo>
                <a:lnTo>
                  <a:pt x="66" y="6"/>
                </a:lnTo>
                <a:lnTo>
                  <a:pt x="63" y="3"/>
                </a:lnTo>
                <a:lnTo>
                  <a:pt x="52" y="1"/>
                </a:lnTo>
                <a:lnTo>
                  <a:pt x="33" y="0"/>
                </a:lnTo>
                <a:lnTo>
                  <a:pt x="14" y="1"/>
                </a:lnTo>
                <a:lnTo>
                  <a:pt x="3" y="3"/>
                </a:lnTo>
                <a:lnTo>
                  <a:pt x="0" y="6"/>
                </a:lnTo>
                <a:lnTo>
                  <a:pt x="8" y="1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88" name="Freeform 29"/>
          <p:cNvSpPr>
            <a:spLocks/>
          </p:cNvSpPr>
          <p:nvPr/>
        </p:nvSpPr>
        <p:spPr bwMode="auto">
          <a:xfrm>
            <a:off x="6183313" y="960438"/>
            <a:ext cx="15875" cy="11113"/>
          </a:xfrm>
          <a:custGeom>
            <a:avLst/>
            <a:gdLst>
              <a:gd name="T0" fmla="*/ 7 w 83"/>
              <a:gd name="T1" fmla="*/ 24 h 62"/>
              <a:gd name="T2" fmla="*/ 2 w 83"/>
              <a:gd name="T3" fmla="*/ 33 h 62"/>
              <a:gd name="T4" fmla="*/ 0 w 83"/>
              <a:gd name="T5" fmla="*/ 39 h 62"/>
              <a:gd name="T6" fmla="*/ 3 w 83"/>
              <a:gd name="T7" fmla="*/ 40 h 62"/>
              <a:gd name="T8" fmla="*/ 9 w 83"/>
              <a:gd name="T9" fmla="*/ 37 h 62"/>
              <a:gd name="T10" fmla="*/ 31 w 83"/>
              <a:gd name="T11" fmla="*/ 33 h 62"/>
              <a:gd name="T12" fmla="*/ 61 w 83"/>
              <a:gd name="T13" fmla="*/ 47 h 62"/>
              <a:gd name="T14" fmla="*/ 77 w 83"/>
              <a:gd name="T15" fmla="*/ 60 h 62"/>
              <a:gd name="T16" fmla="*/ 83 w 83"/>
              <a:gd name="T17" fmla="*/ 62 h 62"/>
              <a:gd name="T18" fmla="*/ 79 w 83"/>
              <a:gd name="T19" fmla="*/ 54 h 62"/>
              <a:gd name="T20" fmla="*/ 65 w 83"/>
              <a:gd name="T21" fmla="*/ 35 h 62"/>
              <a:gd name="T22" fmla="*/ 29 w 83"/>
              <a:gd name="T23" fmla="*/ 0 h 62"/>
              <a:gd name="T24" fmla="*/ 7 w 83"/>
              <a:gd name="T25" fmla="*/ 24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3" h="62">
                <a:moveTo>
                  <a:pt x="7" y="24"/>
                </a:moveTo>
                <a:lnTo>
                  <a:pt x="2" y="33"/>
                </a:lnTo>
                <a:lnTo>
                  <a:pt x="0" y="39"/>
                </a:lnTo>
                <a:lnTo>
                  <a:pt x="3" y="40"/>
                </a:lnTo>
                <a:lnTo>
                  <a:pt x="9" y="37"/>
                </a:lnTo>
                <a:lnTo>
                  <a:pt x="31" y="33"/>
                </a:lnTo>
                <a:lnTo>
                  <a:pt x="61" y="47"/>
                </a:lnTo>
                <a:lnTo>
                  <a:pt x="77" y="60"/>
                </a:lnTo>
                <a:lnTo>
                  <a:pt x="83" y="62"/>
                </a:lnTo>
                <a:lnTo>
                  <a:pt x="79" y="54"/>
                </a:lnTo>
                <a:lnTo>
                  <a:pt x="65" y="35"/>
                </a:lnTo>
                <a:lnTo>
                  <a:pt x="29" y="0"/>
                </a:lnTo>
                <a:lnTo>
                  <a:pt x="7" y="2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89" name="Freeform 30"/>
          <p:cNvSpPr>
            <a:spLocks/>
          </p:cNvSpPr>
          <p:nvPr/>
        </p:nvSpPr>
        <p:spPr bwMode="auto">
          <a:xfrm>
            <a:off x="6205538" y="958851"/>
            <a:ext cx="11113" cy="6350"/>
          </a:xfrm>
          <a:custGeom>
            <a:avLst/>
            <a:gdLst>
              <a:gd name="T0" fmla="*/ 0 w 53"/>
              <a:gd name="T1" fmla="*/ 21 h 33"/>
              <a:gd name="T2" fmla="*/ 0 w 53"/>
              <a:gd name="T3" fmla="*/ 33 h 33"/>
              <a:gd name="T4" fmla="*/ 20 w 53"/>
              <a:gd name="T5" fmla="*/ 30 h 33"/>
              <a:gd name="T6" fmla="*/ 42 w 53"/>
              <a:gd name="T7" fmla="*/ 19 h 33"/>
              <a:gd name="T8" fmla="*/ 53 w 53"/>
              <a:gd name="T9" fmla="*/ 10 h 33"/>
              <a:gd name="T10" fmla="*/ 50 w 53"/>
              <a:gd name="T11" fmla="*/ 2 h 33"/>
              <a:gd name="T12" fmla="*/ 35 w 53"/>
              <a:gd name="T13" fmla="*/ 0 h 33"/>
              <a:gd name="T14" fmla="*/ 14 w 53"/>
              <a:gd name="T15" fmla="*/ 6 h 33"/>
              <a:gd name="T16" fmla="*/ 0 w 53"/>
              <a:gd name="T17" fmla="*/ 21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3" h="33">
                <a:moveTo>
                  <a:pt x="0" y="21"/>
                </a:moveTo>
                <a:lnTo>
                  <a:pt x="0" y="33"/>
                </a:lnTo>
                <a:lnTo>
                  <a:pt x="20" y="30"/>
                </a:lnTo>
                <a:lnTo>
                  <a:pt x="42" y="19"/>
                </a:lnTo>
                <a:lnTo>
                  <a:pt x="53" y="10"/>
                </a:lnTo>
                <a:lnTo>
                  <a:pt x="50" y="2"/>
                </a:lnTo>
                <a:lnTo>
                  <a:pt x="35" y="0"/>
                </a:lnTo>
                <a:lnTo>
                  <a:pt x="14" y="6"/>
                </a:lnTo>
                <a:lnTo>
                  <a:pt x="0" y="2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90" name="Freeform 31"/>
          <p:cNvSpPr>
            <a:spLocks/>
          </p:cNvSpPr>
          <p:nvPr/>
        </p:nvSpPr>
        <p:spPr bwMode="auto">
          <a:xfrm>
            <a:off x="6367463" y="973138"/>
            <a:ext cx="9525" cy="3175"/>
          </a:xfrm>
          <a:custGeom>
            <a:avLst/>
            <a:gdLst>
              <a:gd name="T0" fmla="*/ 10 w 51"/>
              <a:gd name="T1" fmla="*/ 12 h 16"/>
              <a:gd name="T2" fmla="*/ 33 w 51"/>
              <a:gd name="T3" fmla="*/ 16 h 16"/>
              <a:gd name="T4" fmla="*/ 51 w 51"/>
              <a:gd name="T5" fmla="*/ 10 h 16"/>
              <a:gd name="T6" fmla="*/ 48 w 51"/>
              <a:gd name="T7" fmla="*/ 2 h 16"/>
              <a:gd name="T8" fmla="*/ 23 w 51"/>
              <a:gd name="T9" fmla="*/ 0 h 16"/>
              <a:gd name="T10" fmla="*/ 8 w 51"/>
              <a:gd name="T11" fmla="*/ 1 h 16"/>
              <a:gd name="T12" fmla="*/ 0 w 51"/>
              <a:gd name="T13" fmla="*/ 4 h 16"/>
              <a:gd name="T14" fmla="*/ 1 w 51"/>
              <a:gd name="T15" fmla="*/ 8 h 16"/>
              <a:gd name="T16" fmla="*/ 10 w 51"/>
              <a:gd name="T17" fmla="*/ 12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1" h="16">
                <a:moveTo>
                  <a:pt x="10" y="12"/>
                </a:moveTo>
                <a:lnTo>
                  <a:pt x="33" y="16"/>
                </a:lnTo>
                <a:lnTo>
                  <a:pt x="51" y="10"/>
                </a:lnTo>
                <a:lnTo>
                  <a:pt x="48" y="2"/>
                </a:lnTo>
                <a:lnTo>
                  <a:pt x="23" y="0"/>
                </a:lnTo>
                <a:lnTo>
                  <a:pt x="8" y="1"/>
                </a:lnTo>
                <a:lnTo>
                  <a:pt x="0" y="4"/>
                </a:lnTo>
                <a:lnTo>
                  <a:pt x="1" y="8"/>
                </a:lnTo>
                <a:lnTo>
                  <a:pt x="10" y="1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91" name="Freeform 32"/>
          <p:cNvSpPr>
            <a:spLocks/>
          </p:cNvSpPr>
          <p:nvPr/>
        </p:nvSpPr>
        <p:spPr bwMode="auto">
          <a:xfrm>
            <a:off x="6165851" y="985838"/>
            <a:ext cx="15875" cy="11113"/>
          </a:xfrm>
          <a:custGeom>
            <a:avLst/>
            <a:gdLst>
              <a:gd name="T0" fmla="*/ 28 w 83"/>
              <a:gd name="T1" fmla="*/ 32 h 57"/>
              <a:gd name="T2" fmla="*/ 5 w 83"/>
              <a:gd name="T3" fmla="*/ 49 h 57"/>
              <a:gd name="T4" fmla="*/ 0 w 83"/>
              <a:gd name="T5" fmla="*/ 57 h 57"/>
              <a:gd name="T6" fmla="*/ 9 w 83"/>
              <a:gd name="T7" fmla="*/ 54 h 57"/>
              <a:gd name="T8" fmla="*/ 36 w 83"/>
              <a:gd name="T9" fmla="*/ 41 h 57"/>
              <a:gd name="T10" fmla="*/ 69 w 83"/>
              <a:gd name="T11" fmla="*/ 21 h 57"/>
              <a:gd name="T12" fmla="*/ 83 w 83"/>
              <a:gd name="T13" fmla="*/ 9 h 57"/>
              <a:gd name="T14" fmla="*/ 72 w 83"/>
              <a:gd name="T15" fmla="*/ 0 h 57"/>
              <a:gd name="T16" fmla="*/ 28 w 83"/>
              <a:gd name="T17" fmla="*/ 32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3" h="57">
                <a:moveTo>
                  <a:pt x="28" y="32"/>
                </a:moveTo>
                <a:lnTo>
                  <a:pt x="5" y="49"/>
                </a:lnTo>
                <a:lnTo>
                  <a:pt x="0" y="57"/>
                </a:lnTo>
                <a:lnTo>
                  <a:pt x="9" y="54"/>
                </a:lnTo>
                <a:lnTo>
                  <a:pt x="36" y="41"/>
                </a:lnTo>
                <a:lnTo>
                  <a:pt x="69" y="21"/>
                </a:lnTo>
                <a:lnTo>
                  <a:pt x="83" y="9"/>
                </a:lnTo>
                <a:lnTo>
                  <a:pt x="72" y="0"/>
                </a:lnTo>
                <a:lnTo>
                  <a:pt x="28" y="3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92" name="Freeform 33"/>
          <p:cNvSpPr>
            <a:spLocks/>
          </p:cNvSpPr>
          <p:nvPr/>
        </p:nvSpPr>
        <p:spPr bwMode="auto">
          <a:xfrm>
            <a:off x="6107113" y="1001713"/>
            <a:ext cx="11113" cy="14288"/>
          </a:xfrm>
          <a:custGeom>
            <a:avLst/>
            <a:gdLst>
              <a:gd name="T0" fmla="*/ 19 w 58"/>
              <a:gd name="T1" fmla="*/ 35 h 72"/>
              <a:gd name="T2" fmla="*/ 42 w 58"/>
              <a:gd name="T3" fmla="*/ 65 h 72"/>
              <a:gd name="T4" fmla="*/ 58 w 58"/>
              <a:gd name="T5" fmla="*/ 72 h 72"/>
              <a:gd name="T6" fmla="*/ 54 w 58"/>
              <a:gd name="T7" fmla="*/ 55 h 72"/>
              <a:gd name="T8" fmla="*/ 30 w 58"/>
              <a:gd name="T9" fmla="*/ 24 h 72"/>
              <a:gd name="T10" fmla="*/ 9 w 58"/>
              <a:gd name="T11" fmla="*/ 5 h 72"/>
              <a:gd name="T12" fmla="*/ 0 w 58"/>
              <a:gd name="T13" fmla="*/ 0 h 72"/>
              <a:gd name="T14" fmla="*/ 3 w 58"/>
              <a:gd name="T15" fmla="*/ 9 h 72"/>
              <a:gd name="T16" fmla="*/ 19 w 58"/>
              <a:gd name="T17" fmla="*/ 35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8" h="72">
                <a:moveTo>
                  <a:pt x="19" y="35"/>
                </a:moveTo>
                <a:lnTo>
                  <a:pt x="42" y="65"/>
                </a:lnTo>
                <a:lnTo>
                  <a:pt x="58" y="72"/>
                </a:lnTo>
                <a:lnTo>
                  <a:pt x="54" y="55"/>
                </a:lnTo>
                <a:lnTo>
                  <a:pt x="30" y="24"/>
                </a:lnTo>
                <a:lnTo>
                  <a:pt x="9" y="5"/>
                </a:lnTo>
                <a:lnTo>
                  <a:pt x="0" y="0"/>
                </a:lnTo>
                <a:lnTo>
                  <a:pt x="3" y="9"/>
                </a:lnTo>
                <a:lnTo>
                  <a:pt x="19" y="3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93" name="Freeform 34"/>
          <p:cNvSpPr>
            <a:spLocks/>
          </p:cNvSpPr>
          <p:nvPr/>
        </p:nvSpPr>
        <p:spPr bwMode="auto">
          <a:xfrm>
            <a:off x="6107113" y="1009651"/>
            <a:ext cx="488950" cy="862013"/>
          </a:xfrm>
          <a:custGeom>
            <a:avLst/>
            <a:gdLst>
              <a:gd name="T0" fmla="*/ 372 w 2467"/>
              <a:gd name="T1" fmla="*/ 159 h 4337"/>
              <a:gd name="T2" fmla="*/ 315 w 2467"/>
              <a:gd name="T3" fmla="*/ 327 h 4337"/>
              <a:gd name="T4" fmla="*/ 211 w 2467"/>
              <a:gd name="T5" fmla="*/ 399 h 4337"/>
              <a:gd name="T6" fmla="*/ 22 w 2467"/>
              <a:gd name="T7" fmla="*/ 407 h 4337"/>
              <a:gd name="T8" fmla="*/ 307 w 2467"/>
              <a:gd name="T9" fmla="*/ 386 h 4337"/>
              <a:gd name="T10" fmla="*/ 344 w 2467"/>
              <a:gd name="T11" fmla="*/ 300 h 4337"/>
              <a:gd name="T12" fmla="*/ 355 w 2467"/>
              <a:gd name="T13" fmla="*/ 277 h 4337"/>
              <a:gd name="T14" fmla="*/ 330 w 2467"/>
              <a:gd name="T15" fmla="*/ 293 h 4337"/>
              <a:gd name="T16" fmla="*/ 232 w 2467"/>
              <a:gd name="T17" fmla="*/ 279 h 4337"/>
              <a:gd name="T18" fmla="*/ 343 w 2467"/>
              <a:gd name="T19" fmla="*/ 178 h 4337"/>
              <a:gd name="T20" fmla="*/ 707 w 2467"/>
              <a:gd name="T21" fmla="*/ 30 h 4337"/>
              <a:gd name="T22" fmla="*/ 1025 w 2467"/>
              <a:gd name="T23" fmla="*/ 300 h 4337"/>
              <a:gd name="T24" fmla="*/ 1037 w 2467"/>
              <a:gd name="T25" fmla="*/ 350 h 4337"/>
              <a:gd name="T26" fmla="*/ 1143 w 2467"/>
              <a:gd name="T27" fmla="*/ 646 h 4337"/>
              <a:gd name="T28" fmla="*/ 829 w 2467"/>
              <a:gd name="T29" fmla="*/ 916 h 4337"/>
              <a:gd name="T30" fmla="*/ 866 w 2467"/>
              <a:gd name="T31" fmla="*/ 1072 h 4337"/>
              <a:gd name="T32" fmla="*/ 834 w 2467"/>
              <a:gd name="T33" fmla="*/ 1151 h 4337"/>
              <a:gd name="T34" fmla="*/ 796 w 2467"/>
              <a:gd name="T35" fmla="*/ 1175 h 4337"/>
              <a:gd name="T36" fmla="*/ 788 w 2467"/>
              <a:gd name="T37" fmla="*/ 1206 h 4337"/>
              <a:gd name="T38" fmla="*/ 656 w 2467"/>
              <a:gd name="T39" fmla="*/ 1276 h 4337"/>
              <a:gd name="T40" fmla="*/ 653 w 2467"/>
              <a:gd name="T41" fmla="*/ 1279 h 4337"/>
              <a:gd name="T42" fmla="*/ 493 w 2467"/>
              <a:gd name="T43" fmla="*/ 2014 h 4337"/>
              <a:gd name="T44" fmla="*/ 542 w 2467"/>
              <a:gd name="T45" fmla="*/ 3536 h 4337"/>
              <a:gd name="T46" fmla="*/ 744 w 2467"/>
              <a:gd name="T47" fmla="*/ 3676 h 4337"/>
              <a:gd name="T48" fmla="*/ 926 w 2467"/>
              <a:gd name="T49" fmla="*/ 3714 h 4337"/>
              <a:gd name="T50" fmla="*/ 1055 w 2467"/>
              <a:gd name="T51" fmla="*/ 3788 h 4337"/>
              <a:gd name="T52" fmla="*/ 1237 w 2467"/>
              <a:gd name="T53" fmla="*/ 3678 h 4337"/>
              <a:gd name="T54" fmla="*/ 1689 w 2467"/>
              <a:gd name="T55" fmla="*/ 4045 h 4337"/>
              <a:gd name="T56" fmla="*/ 1909 w 2467"/>
              <a:gd name="T57" fmla="*/ 4176 h 4337"/>
              <a:gd name="T58" fmla="*/ 2057 w 2467"/>
              <a:gd name="T59" fmla="*/ 4314 h 4337"/>
              <a:gd name="T60" fmla="*/ 2010 w 2467"/>
              <a:gd name="T61" fmla="*/ 3907 h 4337"/>
              <a:gd name="T62" fmla="*/ 2189 w 2467"/>
              <a:gd name="T63" fmla="*/ 4129 h 4337"/>
              <a:gd name="T64" fmla="*/ 2237 w 2467"/>
              <a:gd name="T65" fmla="*/ 4067 h 4337"/>
              <a:gd name="T66" fmla="*/ 2434 w 2467"/>
              <a:gd name="T67" fmla="*/ 4176 h 4337"/>
              <a:gd name="T68" fmla="*/ 2431 w 2467"/>
              <a:gd name="T69" fmla="*/ 4015 h 4337"/>
              <a:gd name="T70" fmla="*/ 2359 w 2467"/>
              <a:gd name="T71" fmla="*/ 3965 h 4337"/>
              <a:gd name="T72" fmla="*/ 2244 w 2467"/>
              <a:gd name="T73" fmla="*/ 4021 h 4337"/>
              <a:gd name="T74" fmla="*/ 2104 w 2467"/>
              <a:gd name="T75" fmla="*/ 3976 h 4337"/>
              <a:gd name="T76" fmla="*/ 1908 w 2467"/>
              <a:gd name="T77" fmla="*/ 3693 h 4337"/>
              <a:gd name="T78" fmla="*/ 1966 w 2467"/>
              <a:gd name="T79" fmla="*/ 3989 h 4337"/>
              <a:gd name="T80" fmla="*/ 1670 w 2467"/>
              <a:gd name="T81" fmla="*/ 3812 h 4337"/>
              <a:gd name="T82" fmla="*/ 1672 w 2467"/>
              <a:gd name="T83" fmla="*/ 4003 h 4337"/>
              <a:gd name="T84" fmla="*/ 1207 w 2467"/>
              <a:gd name="T85" fmla="*/ 3313 h 4337"/>
              <a:gd name="T86" fmla="*/ 1192 w 2467"/>
              <a:gd name="T87" fmla="*/ 3892 h 4337"/>
              <a:gd name="T88" fmla="*/ 937 w 2467"/>
              <a:gd name="T89" fmla="*/ 3620 h 4337"/>
              <a:gd name="T90" fmla="*/ 801 w 2467"/>
              <a:gd name="T91" fmla="*/ 3470 h 4337"/>
              <a:gd name="T92" fmla="*/ 703 w 2467"/>
              <a:gd name="T93" fmla="*/ 3641 h 4337"/>
              <a:gd name="T94" fmla="*/ 581 w 2467"/>
              <a:gd name="T95" fmla="*/ 3278 h 4337"/>
              <a:gd name="T96" fmla="*/ 438 w 2467"/>
              <a:gd name="T97" fmla="*/ 3736 h 4337"/>
              <a:gd name="T98" fmla="*/ 621 w 2467"/>
              <a:gd name="T99" fmla="*/ 1355 h 4337"/>
              <a:gd name="T100" fmla="*/ 889 w 2467"/>
              <a:gd name="T101" fmla="*/ 994 h 4337"/>
              <a:gd name="T102" fmla="*/ 1161 w 2467"/>
              <a:gd name="T103" fmla="*/ 667 h 4337"/>
              <a:gd name="T104" fmla="*/ 1098 w 2467"/>
              <a:gd name="T105" fmla="*/ 309 h 4337"/>
              <a:gd name="T106" fmla="*/ 755 w 2467"/>
              <a:gd name="T107" fmla="*/ 0 h 43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467" h="4337">
                <a:moveTo>
                  <a:pt x="584" y="21"/>
                </a:moveTo>
                <a:lnTo>
                  <a:pt x="520" y="54"/>
                </a:lnTo>
                <a:lnTo>
                  <a:pt x="453" y="107"/>
                </a:lnTo>
                <a:lnTo>
                  <a:pt x="402" y="149"/>
                </a:lnTo>
                <a:lnTo>
                  <a:pt x="372" y="159"/>
                </a:lnTo>
                <a:lnTo>
                  <a:pt x="272" y="202"/>
                </a:lnTo>
                <a:lnTo>
                  <a:pt x="185" y="279"/>
                </a:lnTo>
                <a:lnTo>
                  <a:pt x="207" y="297"/>
                </a:lnTo>
                <a:lnTo>
                  <a:pt x="260" y="313"/>
                </a:lnTo>
                <a:lnTo>
                  <a:pt x="315" y="327"/>
                </a:lnTo>
                <a:lnTo>
                  <a:pt x="345" y="344"/>
                </a:lnTo>
                <a:lnTo>
                  <a:pt x="345" y="358"/>
                </a:lnTo>
                <a:lnTo>
                  <a:pt x="310" y="365"/>
                </a:lnTo>
                <a:lnTo>
                  <a:pt x="259" y="374"/>
                </a:lnTo>
                <a:lnTo>
                  <a:pt x="211" y="399"/>
                </a:lnTo>
                <a:lnTo>
                  <a:pt x="157" y="422"/>
                </a:lnTo>
                <a:lnTo>
                  <a:pt x="86" y="408"/>
                </a:lnTo>
                <a:lnTo>
                  <a:pt x="31" y="392"/>
                </a:lnTo>
                <a:lnTo>
                  <a:pt x="0" y="393"/>
                </a:lnTo>
                <a:lnTo>
                  <a:pt x="22" y="407"/>
                </a:lnTo>
                <a:lnTo>
                  <a:pt x="88" y="429"/>
                </a:lnTo>
                <a:lnTo>
                  <a:pt x="175" y="446"/>
                </a:lnTo>
                <a:lnTo>
                  <a:pt x="224" y="421"/>
                </a:lnTo>
                <a:lnTo>
                  <a:pt x="265" y="396"/>
                </a:lnTo>
                <a:lnTo>
                  <a:pt x="307" y="386"/>
                </a:lnTo>
                <a:lnTo>
                  <a:pt x="362" y="370"/>
                </a:lnTo>
                <a:lnTo>
                  <a:pt x="350" y="326"/>
                </a:lnTo>
                <a:lnTo>
                  <a:pt x="339" y="310"/>
                </a:lnTo>
                <a:lnTo>
                  <a:pt x="336" y="301"/>
                </a:lnTo>
                <a:lnTo>
                  <a:pt x="344" y="300"/>
                </a:lnTo>
                <a:lnTo>
                  <a:pt x="363" y="307"/>
                </a:lnTo>
                <a:lnTo>
                  <a:pt x="391" y="314"/>
                </a:lnTo>
                <a:lnTo>
                  <a:pt x="398" y="310"/>
                </a:lnTo>
                <a:lnTo>
                  <a:pt x="386" y="297"/>
                </a:lnTo>
                <a:lnTo>
                  <a:pt x="355" y="277"/>
                </a:lnTo>
                <a:lnTo>
                  <a:pt x="332" y="266"/>
                </a:lnTo>
                <a:lnTo>
                  <a:pt x="320" y="264"/>
                </a:lnTo>
                <a:lnTo>
                  <a:pt x="318" y="268"/>
                </a:lnTo>
                <a:lnTo>
                  <a:pt x="325" y="281"/>
                </a:lnTo>
                <a:lnTo>
                  <a:pt x="330" y="293"/>
                </a:lnTo>
                <a:lnTo>
                  <a:pt x="329" y="299"/>
                </a:lnTo>
                <a:lnTo>
                  <a:pt x="320" y="299"/>
                </a:lnTo>
                <a:lnTo>
                  <a:pt x="305" y="294"/>
                </a:lnTo>
                <a:lnTo>
                  <a:pt x="268" y="283"/>
                </a:lnTo>
                <a:lnTo>
                  <a:pt x="232" y="279"/>
                </a:lnTo>
                <a:lnTo>
                  <a:pt x="222" y="255"/>
                </a:lnTo>
                <a:lnTo>
                  <a:pt x="297" y="227"/>
                </a:lnTo>
                <a:lnTo>
                  <a:pt x="330" y="217"/>
                </a:lnTo>
                <a:lnTo>
                  <a:pt x="340" y="195"/>
                </a:lnTo>
                <a:lnTo>
                  <a:pt x="343" y="178"/>
                </a:lnTo>
                <a:lnTo>
                  <a:pt x="365" y="178"/>
                </a:lnTo>
                <a:lnTo>
                  <a:pt x="394" y="177"/>
                </a:lnTo>
                <a:lnTo>
                  <a:pt x="423" y="159"/>
                </a:lnTo>
                <a:lnTo>
                  <a:pt x="543" y="80"/>
                </a:lnTo>
                <a:lnTo>
                  <a:pt x="707" y="30"/>
                </a:lnTo>
                <a:lnTo>
                  <a:pt x="815" y="34"/>
                </a:lnTo>
                <a:lnTo>
                  <a:pt x="909" y="75"/>
                </a:lnTo>
                <a:lnTo>
                  <a:pt x="981" y="146"/>
                </a:lnTo>
                <a:lnTo>
                  <a:pt x="1020" y="240"/>
                </a:lnTo>
                <a:lnTo>
                  <a:pt x="1025" y="300"/>
                </a:lnTo>
                <a:lnTo>
                  <a:pt x="1005" y="335"/>
                </a:lnTo>
                <a:lnTo>
                  <a:pt x="991" y="346"/>
                </a:lnTo>
                <a:lnTo>
                  <a:pt x="992" y="352"/>
                </a:lnTo>
                <a:lnTo>
                  <a:pt x="1006" y="353"/>
                </a:lnTo>
                <a:lnTo>
                  <a:pt x="1037" y="350"/>
                </a:lnTo>
                <a:lnTo>
                  <a:pt x="1127" y="371"/>
                </a:lnTo>
                <a:lnTo>
                  <a:pt x="1136" y="433"/>
                </a:lnTo>
                <a:lnTo>
                  <a:pt x="1123" y="466"/>
                </a:lnTo>
                <a:lnTo>
                  <a:pt x="1123" y="504"/>
                </a:lnTo>
                <a:lnTo>
                  <a:pt x="1143" y="646"/>
                </a:lnTo>
                <a:lnTo>
                  <a:pt x="1087" y="736"/>
                </a:lnTo>
                <a:lnTo>
                  <a:pt x="1026" y="795"/>
                </a:lnTo>
                <a:lnTo>
                  <a:pt x="973" y="826"/>
                </a:lnTo>
                <a:lnTo>
                  <a:pt x="869" y="869"/>
                </a:lnTo>
                <a:lnTo>
                  <a:pt x="829" y="916"/>
                </a:lnTo>
                <a:lnTo>
                  <a:pt x="836" y="934"/>
                </a:lnTo>
                <a:lnTo>
                  <a:pt x="851" y="934"/>
                </a:lnTo>
                <a:lnTo>
                  <a:pt x="866" y="948"/>
                </a:lnTo>
                <a:lnTo>
                  <a:pt x="872" y="1009"/>
                </a:lnTo>
                <a:lnTo>
                  <a:pt x="866" y="1072"/>
                </a:lnTo>
                <a:lnTo>
                  <a:pt x="849" y="1082"/>
                </a:lnTo>
                <a:lnTo>
                  <a:pt x="834" y="1084"/>
                </a:lnTo>
                <a:lnTo>
                  <a:pt x="840" y="1116"/>
                </a:lnTo>
                <a:lnTo>
                  <a:pt x="845" y="1148"/>
                </a:lnTo>
                <a:lnTo>
                  <a:pt x="834" y="1151"/>
                </a:lnTo>
                <a:lnTo>
                  <a:pt x="812" y="1148"/>
                </a:lnTo>
                <a:lnTo>
                  <a:pt x="795" y="1161"/>
                </a:lnTo>
                <a:lnTo>
                  <a:pt x="789" y="1171"/>
                </a:lnTo>
                <a:lnTo>
                  <a:pt x="789" y="1176"/>
                </a:lnTo>
                <a:lnTo>
                  <a:pt x="796" y="1175"/>
                </a:lnTo>
                <a:lnTo>
                  <a:pt x="808" y="1170"/>
                </a:lnTo>
                <a:lnTo>
                  <a:pt x="825" y="1166"/>
                </a:lnTo>
                <a:lnTo>
                  <a:pt x="825" y="1183"/>
                </a:lnTo>
                <a:lnTo>
                  <a:pt x="809" y="1203"/>
                </a:lnTo>
                <a:lnTo>
                  <a:pt x="788" y="1206"/>
                </a:lnTo>
                <a:lnTo>
                  <a:pt x="772" y="1210"/>
                </a:lnTo>
                <a:lnTo>
                  <a:pt x="773" y="1221"/>
                </a:lnTo>
                <a:lnTo>
                  <a:pt x="751" y="1268"/>
                </a:lnTo>
                <a:lnTo>
                  <a:pt x="675" y="1279"/>
                </a:lnTo>
                <a:lnTo>
                  <a:pt x="656" y="1276"/>
                </a:lnTo>
                <a:lnTo>
                  <a:pt x="648" y="1275"/>
                </a:lnTo>
                <a:lnTo>
                  <a:pt x="646" y="1275"/>
                </a:lnTo>
                <a:lnTo>
                  <a:pt x="646" y="1276"/>
                </a:lnTo>
                <a:lnTo>
                  <a:pt x="648" y="1277"/>
                </a:lnTo>
                <a:lnTo>
                  <a:pt x="653" y="1279"/>
                </a:lnTo>
                <a:lnTo>
                  <a:pt x="666" y="1297"/>
                </a:lnTo>
                <a:lnTo>
                  <a:pt x="640" y="1322"/>
                </a:lnTo>
                <a:lnTo>
                  <a:pt x="603" y="1377"/>
                </a:lnTo>
                <a:lnTo>
                  <a:pt x="574" y="1485"/>
                </a:lnTo>
                <a:lnTo>
                  <a:pt x="493" y="2014"/>
                </a:lnTo>
                <a:lnTo>
                  <a:pt x="432" y="2544"/>
                </a:lnTo>
                <a:lnTo>
                  <a:pt x="399" y="3285"/>
                </a:lnTo>
                <a:lnTo>
                  <a:pt x="421" y="3744"/>
                </a:lnTo>
                <a:lnTo>
                  <a:pt x="478" y="3720"/>
                </a:lnTo>
                <a:lnTo>
                  <a:pt x="542" y="3536"/>
                </a:lnTo>
                <a:lnTo>
                  <a:pt x="578" y="3384"/>
                </a:lnTo>
                <a:lnTo>
                  <a:pt x="604" y="3482"/>
                </a:lnTo>
                <a:lnTo>
                  <a:pt x="660" y="3628"/>
                </a:lnTo>
                <a:lnTo>
                  <a:pt x="722" y="3693"/>
                </a:lnTo>
                <a:lnTo>
                  <a:pt x="744" y="3676"/>
                </a:lnTo>
                <a:lnTo>
                  <a:pt x="773" y="3633"/>
                </a:lnTo>
                <a:lnTo>
                  <a:pt x="796" y="3599"/>
                </a:lnTo>
                <a:lnTo>
                  <a:pt x="808" y="3600"/>
                </a:lnTo>
                <a:lnTo>
                  <a:pt x="852" y="3672"/>
                </a:lnTo>
                <a:lnTo>
                  <a:pt x="926" y="3714"/>
                </a:lnTo>
                <a:lnTo>
                  <a:pt x="948" y="3703"/>
                </a:lnTo>
                <a:lnTo>
                  <a:pt x="958" y="3676"/>
                </a:lnTo>
                <a:lnTo>
                  <a:pt x="970" y="3668"/>
                </a:lnTo>
                <a:lnTo>
                  <a:pt x="1003" y="3714"/>
                </a:lnTo>
                <a:lnTo>
                  <a:pt x="1055" y="3788"/>
                </a:lnTo>
                <a:lnTo>
                  <a:pt x="1115" y="3858"/>
                </a:lnTo>
                <a:lnTo>
                  <a:pt x="1175" y="3909"/>
                </a:lnTo>
                <a:lnTo>
                  <a:pt x="1212" y="3900"/>
                </a:lnTo>
                <a:lnTo>
                  <a:pt x="1232" y="3826"/>
                </a:lnTo>
                <a:lnTo>
                  <a:pt x="1237" y="3678"/>
                </a:lnTo>
                <a:lnTo>
                  <a:pt x="1237" y="3476"/>
                </a:lnTo>
                <a:lnTo>
                  <a:pt x="1323" y="3639"/>
                </a:lnTo>
                <a:lnTo>
                  <a:pt x="1479" y="3889"/>
                </a:lnTo>
                <a:lnTo>
                  <a:pt x="1628" y="4021"/>
                </a:lnTo>
                <a:lnTo>
                  <a:pt x="1689" y="4045"/>
                </a:lnTo>
                <a:lnTo>
                  <a:pt x="1718" y="4028"/>
                </a:lnTo>
                <a:lnTo>
                  <a:pt x="1747" y="4021"/>
                </a:lnTo>
                <a:lnTo>
                  <a:pt x="1800" y="4081"/>
                </a:lnTo>
                <a:lnTo>
                  <a:pt x="1856" y="4144"/>
                </a:lnTo>
                <a:lnTo>
                  <a:pt x="1909" y="4176"/>
                </a:lnTo>
                <a:lnTo>
                  <a:pt x="1955" y="4208"/>
                </a:lnTo>
                <a:lnTo>
                  <a:pt x="1999" y="4264"/>
                </a:lnTo>
                <a:lnTo>
                  <a:pt x="2032" y="4315"/>
                </a:lnTo>
                <a:lnTo>
                  <a:pt x="2057" y="4337"/>
                </a:lnTo>
                <a:lnTo>
                  <a:pt x="2057" y="4314"/>
                </a:lnTo>
                <a:lnTo>
                  <a:pt x="2032" y="4262"/>
                </a:lnTo>
                <a:lnTo>
                  <a:pt x="1996" y="4175"/>
                </a:lnTo>
                <a:lnTo>
                  <a:pt x="1993" y="4047"/>
                </a:lnTo>
                <a:lnTo>
                  <a:pt x="2000" y="3948"/>
                </a:lnTo>
                <a:lnTo>
                  <a:pt x="2010" y="3907"/>
                </a:lnTo>
                <a:lnTo>
                  <a:pt x="2029" y="3930"/>
                </a:lnTo>
                <a:lnTo>
                  <a:pt x="2062" y="3980"/>
                </a:lnTo>
                <a:lnTo>
                  <a:pt x="2104" y="4047"/>
                </a:lnTo>
                <a:lnTo>
                  <a:pt x="2152" y="4103"/>
                </a:lnTo>
                <a:lnTo>
                  <a:pt x="2189" y="4129"/>
                </a:lnTo>
                <a:lnTo>
                  <a:pt x="2221" y="4133"/>
                </a:lnTo>
                <a:lnTo>
                  <a:pt x="2239" y="4117"/>
                </a:lnTo>
                <a:lnTo>
                  <a:pt x="2236" y="4083"/>
                </a:lnTo>
                <a:lnTo>
                  <a:pt x="2232" y="4070"/>
                </a:lnTo>
                <a:lnTo>
                  <a:pt x="2237" y="4067"/>
                </a:lnTo>
                <a:lnTo>
                  <a:pt x="2250" y="4075"/>
                </a:lnTo>
                <a:lnTo>
                  <a:pt x="2272" y="4094"/>
                </a:lnTo>
                <a:lnTo>
                  <a:pt x="2325" y="4135"/>
                </a:lnTo>
                <a:lnTo>
                  <a:pt x="2384" y="4165"/>
                </a:lnTo>
                <a:lnTo>
                  <a:pt x="2434" y="4176"/>
                </a:lnTo>
                <a:lnTo>
                  <a:pt x="2462" y="4163"/>
                </a:lnTo>
                <a:lnTo>
                  <a:pt x="2467" y="4129"/>
                </a:lnTo>
                <a:lnTo>
                  <a:pt x="2448" y="4075"/>
                </a:lnTo>
                <a:lnTo>
                  <a:pt x="2430" y="4033"/>
                </a:lnTo>
                <a:lnTo>
                  <a:pt x="2431" y="4015"/>
                </a:lnTo>
                <a:lnTo>
                  <a:pt x="2430" y="4002"/>
                </a:lnTo>
                <a:lnTo>
                  <a:pt x="2407" y="3972"/>
                </a:lnTo>
                <a:lnTo>
                  <a:pt x="2368" y="3935"/>
                </a:lnTo>
                <a:lnTo>
                  <a:pt x="2351" y="3934"/>
                </a:lnTo>
                <a:lnTo>
                  <a:pt x="2359" y="3965"/>
                </a:lnTo>
                <a:lnTo>
                  <a:pt x="2390" y="4028"/>
                </a:lnTo>
                <a:lnTo>
                  <a:pt x="2424" y="4100"/>
                </a:lnTo>
                <a:lnTo>
                  <a:pt x="2433" y="4135"/>
                </a:lnTo>
                <a:lnTo>
                  <a:pt x="2350" y="4109"/>
                </a:lnTo>
                <a:lnTo>
                  <a:pt x="2244" y="4021"/>
                </a:lnTo>
                <a:lnTo>
                  <a:pt x="2197" y="3961"/>
                </a:lnTo>
                <a:lnTo>
                  <a:pt x="2210" y="4047"/>
                </a:lnTo>
                <a:lnTo>
                  <a:pt x="2225" y="4133"/>
                </a:lnTo>
                <a:lnTo>
                  <a:pt x="2171" y="4068"/>
                </a:lnTo>
                <a:lnTo>
                  <a:pt x="2104" y="3976"/>
                </a:lnTo>
                <a:lnTo>
                  <a:pt x="2019" y="3847"/>
                </a:lnTo>
                <a:lnTo>
                  <a:pt x="1953" y="3750"/>
                </a:lnTo>
                <a:lnTo>
                  <a:pt x="1916" y="3699"/>
                </a:lnTo>
                <a:lnTo>
                  <a:pt x="1911" y="3695"/>
                </a:lnTo>
                <a:lnTo>
                  <a:pt x="1908" y="3693"/>
                </a:lnTo>
                <a:lnTo>
                  <a:pt x="1907" y="3695"/>
                </a:lnTo>
                <a:lnTo>
                  <a:pt x="1908" y="3700"/>
                </a:lnTo>
                <a:lnTo>
                  <a:pt x="1917" y="3722"/>
                </a:lnTo>
                <a:lnTo>
                  <a:pt x="1935" y="3757"/>
                </a:lnTo>
                <a:lnTo>
                  <a:pt x="1966" y="3989"/>
                </a:lnTo>
                <a:lnTo>
                  <a:pt x="1939" y="4165"/>
                </a:lnTo>
                <a:lnTo>
                  <a:pt x="1837" y="4077"/>
                </a:lnTo>
                <a:lnTo>
                  <a:pt x="1722" y="3903"/>
                </a:lnTo>
                <a:lnTo>
                  <a:pt x="1686" y="3833"/>
                </a:lnTo>
                <a:lnTo>
                  <a:pt x="1670" y="3812"/>
                </a:lnTo>
                <a:lnTo>
                  <a:pt x="1672" y="3837"/>
                </a:lnTo>
                <a:lnTo>
                  <a:pt x="1692" y="3910"/>
                </a:lnTo>
                <a:lnTo>
                  <a:pt x="1704" y="3973"/>
                </a:lnTo>
                <a:lnTo>
                  <a:pt x="1703" y="4006"/>
                </a:lnTo>
                <a:lnTo>
                  <a:pt x="1672" y="4003"/>
                </a:lnTo>
                <a:lnTo>
                  <a:pt x="1615" y="3974"/>
                </a:lnTo>
                <a:lnTo>
                  <a:pt x="1442" y="3779"/>
                </a:lnTo>
                <a:lnTo>
                  <a:pt x="1274" y="3472"/>
                </a:lnTo>
                <a:lnTo>
                  <a:pt x="1227" y="3361"/>
                </a:lnTo>
                <a:lnTo>
                  <a:pt x="1207" y="3313"/>
                </a:lnTo>
                <a:lnTo>
                  <a:pt x="1206" y="3379"/>
                </a:lnTo>
                <a:lnTo>
                  <a:pt x="1211" y="3545"/>
                </a:lnTo>
                <a:lnTo>
                  <a:pt x="1214" y="3727"/>
                </a:lnTo>
                <a:lnTo>
                  <a:pt x="1205" y="3837"/>
                </a:lnTo>
                <a:lnTo>
                  <a:pt x="1192" y="3892"/>
                </a:lnTo>
                <a:lnTo>
                  <a:pt x="1141" y="3841"/>
                </a:lnTo>
                <a:lnTo>
                  <a:pt x="1081" y="3767"/>
                </a:lnTo>
                <a:lnTo>
                  <a:pt x="1014" y="3663"/>
                </a:lnTo>
                <a:lnTo>
                  <a:pt x="937" y="3534"/>
                </a:lnTo>
                <a:lnTo>
                  <a:pt x="937" y="3620"/>
                </a:lnTo>
                <a:lnTo>
                  <a:pt x="934" y="3703"/>
                </a:lnTo>
                <a:lnTo>
                  <a:pt x="872" y="3633"/>
                </a:lnTo>
                <a:lnTo>
                  <a:pt x="826" y="3568"/>
                </a:lnTo>
                <a:lnTo>
                  <a:pt x="808" y="3510"/>
                </a:lnTo>
                <a:lnTo>
                  <a:pt x="801" y="3470"/>
                </a:lnTo>
                <a:lnTo>
                  <a:pt x="786" y="3446"/>
                </a:lnTo>
                <a:lnTo>
                  <a:pt x="770" y="3459"/>
                </a:lnTo>
                <a:lnTo>
                  <a:pt x="765" y="3515"/>
                </a:lnTo>
                <a:lnTo>
                  <a:pt x="747" y="3621"/>
                </a:lnTo>
                <a:lnTo>
                  <a:pt x="703" y="3641"/>
                </a:lnTo>
                <a:lnTo>
                  <a:pt x="637" y="3491"/>
                </a:lnTo>
                <a:lnTo>
                  <a:pt x="591" y="3298"/>
                </a:lnTo>
                <a:lnTo>
                  <a:pt x="589" y="3275"/>
                </a:lnTo>
                <a:lnTo>
                  <a:pt x="587" y="3269"/>
                </a:lnTo>
                <a:lnTo>
                  <a:pt x="581" y="3278"/>
                </a:lnTo>
                <a:lnTo>
                  <a:pt x="572" y="3306"/>
                </a:lnTo>
                <a:lnTo>
                  <a:pt x="545" y="3400"/>
                </a:lnTo>
                <a:lnTo>
                  <a:pt x="505" y="3547"/>
                </a:lnTo>
                <a:lnTo>
                  <a:pt x="464" y="3681"/>
                </a:lnTo>
                <a:lnTo>
                  <a:pt x="438" y="3736"/>
                </a:lnTo>
                <a:lnTo>
                  <a:pt x="421" y="3329"/>
                </a:lnTo>
                <a:lnTo>
                  <a:pt x="443" y="2694"/>
                </a:lnTo>
                <a:lnTo>
                  <a:pt x="496" y="2195"/>
                </a:lnTo>
                <a:lnTo>
                  <a:pt x="576" y="1649"/>
                </a:lnTo>
                <a:lnTo>
                  <a:pt x="621" y="1355"/>
                </a:lnTo>
                <a:lnTo>
                  <a:pt x="718" y="1305"/>
                </a:lnTo>
                <a:lnTo>
                  <a:pt x="798" y="1250"/>
                </a:lnTo>
                <a:lnTo>
                  <a:pt x="854" y="1181"/>
                </a:lnTo>
                <a:lnTo>
                  <a:pt x="883" y="1096"/>
                </a:lnTo>
                <a:lnTo>
                  <a:pt x="889" y="994"/>
                </a:lnTo>
                <a:lnTo>
                  <a:pt x="891" y="896"/>
                </a:lnTo>
                <a:lnTo>
                  <a:pt x="943" y="871"/>
                </a:lnTo>
                <a:lnTo>
                  <a:pt x="1044" y="832"/>
                </a:lnTo>
                <a:lnTo>
                  <a:pt x="1119" y="761"/>
                </a:lnTo>
                <a:lnTo>
                  <a:pt x="1161" y="667"/>
                </a:lnTo>
                <a:lnTo>
                  <a:pt x="1166" y="560"/>
                </a:lnTo>
                <a:lnTo>
                  <a:pt x="1165" y="492"/>
                </a:lnTo>
                <a:lnTo>
                  <a:pt x="1177" y="444"/>
                </a:lnTo>
                <a:lnTo>
                  <a:pt x="1171" y="365"/>
                </a:lnTo>
                <a:lnTo>
                  <a:pt x="1098" y="309"/>
                </a:lnTo>
                <a:lnTo>
                  <a:pt x="1055" y="285"/>
                </a:lnTo>
                <a:lnTo>
                  <a:pt x="1044" y="238"/>
                </a:lnTo>
                <a:lnTo>
                  <a:pt x="1003" y="117"/>
                </a:lnTo>
                <a:lnTo>
                  <a:pt x="901" y="34"/>
                </a:lnTo>
                <a:lnTo>
                  <a:pt x="755" y="0"/>
                </a:lnTo>
                <a:lnTo>
                  <a:pt x="584" y="2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94" name="Freeform 35"/>
          <p:cNvSpPr>
            <a:spLocks/>
          </p:cNvSpPr>
          <p:nvPr/>
        </p:nvSpPr>
        <p:spPr bwMode="auto">
          <a:xfrm>
            <a:off x="6216651" y="1031876"/>
            <a:ext cx="15875" cy="15875"/>
          </a:xfrm>
          <a:custGeom>
            <a:avLst/>
            <a:gdLst>
              <a:gd name="T0" fmla="*/ 34 w 86"/>
              <a:gd name="T1" fmla="*/ 32 h 77"/>
              <a:gd name="T2" fmla="*/ 8 w 86"/>
              <a:gd name="T3" fmla="*/ 62 h 77"/>
              <a:gd name="T4" fmla="*/ 0 w 86"/>
              <a:gd name="T5" fmla="*/ 77 h 77"/>
              <a:gd name="T6" fmla="*/ 13 w 86"/>
              <a:gd name="T7" fmla="*/ 74 h 77"/>
              <a:gd name="T8" fmla="*/ 43 w 86"/>
              <a:gd name="T9" fmla="*/ 52 h 77"/>
              <a:gd name="T10" fmla="*/ 73 w 86"/>
              <a:gd name="T11" fmla="*/ 22 h 77"/>
              <a:gd name="T12" fmla="*/ 86 w 86"/>
              <a:gd name="T13" fmla="*/ 4 h 77"/>
              <a:gd name="T14" fmla="*/ 72 w 86"/>
              <a:gd name="T15" fmla="*/ 0 h 77"/>
              <a:gd name="T16" fmla="*/ 34 w 86"/>
              <a:gd name="T17" fmla="*/ 32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6" h="77">
                <a:moveTo>
                  <a:pt x="34" y="32"/>
                </a:moveTo>
                <a:lnTo>
                  <a:pt x="8" y="62"/>
                </a:lnTo>
                <a:lnTo>
                  <a:pt x="0" y="77"/>
                </a:lnTo>
                <a:lnTo>
                  <a:pt x="13" y="74"/>
                </a:lnTo>
                <a:lnTo>
                  <a:pt x="43" y="52"/>
                </a:lnTo>
                <a:lnTo>
                  <a:pt x="73" y="22"/>
                </a:lnTo>
                <a:lnTo>
                  <a:pt x="86" y="4"/>
                </a:lnTo>
                <a:lnTo>
                  <a:pt x="72" y="0"/>
                </a:lnTo>
                <a:lnTo>
                  <a:pt x="34" y="3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95" name="Freeform 36"/>
          <p:cNvSpPr>
            <a:spLocks/>
          </p:cNvSpPr>
          <p:nvPr/>
        </p:nvSpPr>
        <p:spPr bwMode="auto">
          <a:xfrm>
            <a:off x="6078538" y="1036638"/>
            <a:ext cx="80963" cy="47625"/>
          </a:xfrm>
          <a:custGeom>
            <a:avLst/>
            <a:gdLst>
              <a:gd name="T0" fmla="*/ 187 w 406"/>
              <a:gd name="T1" fmla="*/ 11 h 242"/>
              <a:gd name="T2" fmla="*/ 181 w 406"/>
              <a:gd name="T3" fmla="*/ 37 h 242"/>
              <a:gd name="T4" fmla="*/ 134 w 406"/>
              <a:gd name="T5" fmla="*/ 66 h 242"/>
              <a:gd name="T6" fmla="*/ 24 w 406"/>
              <a:gd name="T7" fmla="*/ 142 h 242"/>
              <a:gd name="T8" fmla="*/ 0 w 406"/>
              <a:gd name="T9" fmla="*/ 208 h 242"/>
              <a:gd name="T10" fmla="*/ 62 w 406"/>
              <a:gd name="T11" fmla="*/ 224 h 242"/>
              <a:gd name="T12" fmla="*/ 181 w 406"/>
              <a:gd name="T13" fmla="*/ 238 h 242"/>
              <a:gd name="T14" fmla="*/ 250 w 406"/>
              <a:gd name="T15" fmla="*/ 242 h 242"/>
              <a:gd name="T16" fmla="*/ 288 w 406"/>
              <a:gd name="T17" fmla="*/ 242 h 242"/>
              <a:gd name="T18" fmla="*/ 296 w 406"/>
              <a:gd name="T19" fmla="*/ 241 h 242"/>
              <a:gd name="T20" fmla="*/ 297 w 406"/>
              <a:gd name="T21" fmla="*/ 238 h 242"/>
              <a:gd name="T22" fmla="*/ 290 w 406"/>
              <a:gd name="T23" fmla="*/ 235 h 242"/>
              <a:gd name="T24" fmla="*/ 277 w 406"/>
              <a:gd name="T25" fmla="*/ 230 h 242"/>
              <a:gd name="T26" fmla="*/ 202 w 406"/>
              <a:gd name="T27" fmla="*/ 215 h 242"/>
              <a:gd name="T28" fmla="*/ 112 w 406"/>
              <a:gd name="T29" fmla="*/ 206 h 242"/>
              <a:gd name="T30" fmla="*/ 40 w 406"/>
              <a:gd name="T31" fmla="*/ 194 h 242"/>
              <a:gd name="T32" fmla="*/ 15 w 406"/>
              <a:gd name="T33" fmla="*/ 178 h 242"/>
              <a:gd name="T34" fmla="*/ 130 w 406"/>
              <a:gd name="T35" fmla="*/ 103 h 242"/>
              <a:gd name="T36" fmla="*/ 303 w 406"/>
              <a:gd name="T37" fmla="*/ 60 h 242"/>
              <a:gd name="T38" fmla="*/ 371 w 406"/>
              <a:gd name="T39" fmla="*/ 53 h 242"/>
              <a:gd name="T40" fmla="*/ 406 w 406"/>
              <a:gd name="T41" fmla="*/ 38 h 242"/>
              <a:gd name="T42" fmla="*/ 394 w 406"/>
              <a:gd name="T43" fmla="*/ 26 h 242"/>
              <a:gd name="T44" fmla="*/ 333 w 406"/>
              <a:gd name="T45" fmla="*/ 30 h 242"/>
              <a:gd name="T46" fmla="*/ 258 w 406"/>
              <a:gd name="T47" fmla="*/ 34 h 242"/>
              <a:gd name="T48" fmla="*/ 209 w 406"/>
              <a:gd name="T49" fmla="*/ 15 h 242"/>
              <a:gd name="T50" fmla="*/ 194 w 406"/>
              <a:gd name="T51" fmla="*/ 4 h 242"/>
              <a:gd name="T52" fmla="*/ 185 w 406"/>
              <a:gd name="T53" fmla="*/ 0 h 242"/>
              <a:gd name="T54" fmla="*/ 183 w 406"/>
              <a:gd name="T55" fmla="*/ 2 h 242"/>
              <a:gd name="T56" fmla="*/ 187 w 406"/>
              <a:gd name="T57" fmla="*/ 11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406" h="242">
                <a:moveTo>
                  <a:pt x="187" y="11"/>
                </a:moveTo>
                <a:lnTo>
                  <a:pt x="181" y="37"/>
                </a:lnTo>
                <a:lnTo>
                  <a:pt x="134" y="66"/>
                </a:lnTo>
                <a:lnTo>
                  <a:pt x="24" y="142"/>
                </a:lnTo>
                <a:lnTo>
                  <a:pt x="0" y="208"/>
                </a:lnTo>
                <a:lnTo>
                  <a:pt x="62" y="224"/>
                </a:lnTo>
                <a:lnTo>
                  <a:pt x="181" y="238"/>
                </a:lnTo>
                <a:lnTo>
                  <a:pt x="250" y="242"/>
                </a:lnTo>
                <a:lnTo>
                  <a:pt x="288" y="242"/>
                </a:lnTo>
                <a:lnTo>
                  <a:pt x="296" y="241"/>
                </a:lnTo>
                <a:lnTo>
                  <a:pt x="297" y="238"/>
                </a:lnTo>
                <a:lnTo>
                  <a:pt x="290" y="235"/>
                </a:lnTo>
                <a:lnTo>
                  <a:pt x="277" y="230"/>
                </a:lnTo>
                <a:lnTo>
                  <a:pt x="202" y="215"/>
                </a:lnTo>
                <a:lnTo>
                  <a:pt x="112" y="206"/>
                </a:lnTo>
                <a:lnTo>
                  <a:pt x="40" y="194"/>
                </a:lnTo>
                <a:lnTo>
                  <a:pt x="15" y="178"/>
                </a:lnTo>
                <a:lnTo>
                  <a:pt x="130" y="103"/>
                </a:lnTo>
                <a:lnTo>
                  <a:pt x="303" y="60"/>
                </a:lnTo>
                <a:lnTo>
                  <a:pt x="371" y="53"/>
                </a:lnTo>
                <a:lnTo>
                  <a:pt x="406" y="38"/>
                </a:lnTo>
                <a:lnTo>
                  <a:pt x="394" y="26"/>
                </a:lnTo>
                <a:lnTo>
                  <a:pt x="333" y="30"/>
                </a:lnTo>
                <a:lnTo>
                  <a:pt x="258" y="34"/>
                </a:lnTo>
                <a:lnTo>
                  <a:pt x="209" y="15"/>
                </a:lnTo>
                <a:lnTo>
                  <a:pt x="194" y="4"/>
                </a:lnTo>
                <a:lnTo>
                  <a:pt x="185" y="0"/>
                </a:lnTo>
                <a:lnTo>
                  <a:pt x="183" y="2"/>
                </a:lnTo>
                <a:lnTo>
                  <a:pt x="187" y="1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96" name="Freeform 37"/>
          <p:cNvSpPr>
            <a:spLocks noEditPoints="1"/>
          </p:cNvSpPr>
          <p:nvPr/>
        </p:nvSpPr>
        <p:spPr bwMode="auto">
          <a:xfrm>
            <a:off x="6211888" y="1036638"/>
            <a:ext cx="61913" cy="50800"/>
          </a:xfrm>
          <a:custGeom>
            <a:avLst/>
            <a:gdLst>
              <a:gd name="T0" fmla="*/ 223 w 315"/>
              <a:gd name="T1" fmla="*/ 13 h 256"/>
              <a:gd name="T2" fmla="*/ 217 w 315"/>
              <a:gd name="T3" fmla="*/ 35 h 256"/>
              <a:gd name="T4" fmla="*/ 163 w 315"/>
              <a:gd name="T5" fmla="*/ 41 h 256"/>
              <a:gd name="T6" fmla="*/ 95 w 315"/>
              <a:gd name="T7" fmla="*/ 54 h 256"/>
              <a:gd name="T8" fmla="*/ 45 w 315"/>
              <a:gd name="T9" fmla="*/ 99 h 256"/>
              <a:gd name="T10" fmla="*/ 0 w 315"/>
              <a:gd name="T11" fmla="*/ 155 h 256"/>
              <a:gd name="T12" fmla="*/ 47 w 315"/>
              <a:gd name="T13" fmla="*/ 207 h 256"/>
              <a:gd name="T14" fmla="*/ 90 w 315"/>
              <a:gd name="T15" fmla="*/ 241 h 256"/>
              <a:gd name="T16" fmla="*/ 126 w 315"/>
              <a:gd name="T17" fmla="*/ 256 h 256"/>
              <a:gd name="T18" fmla="*/ 138 w 315"/>
              <a:gd name="T19" fmla="*/ 253 h 256"/>
              <a:gd name="T20" fmla="*/ 138 w 315"/>
              <a:gd name="T21" fmla="*/ 246 h 256"/>
              <a:gd name="T22" fmla="*/ 127 w 315"/>
              <a:gd name="T23" fmla="*/ 237 h 256"/>
              <a:gd name="T24" fmla="*/ 107 w 315"/>
              <a:gd name="T25" fmla="*/ 224 h 256"/>
              <a:gd name="T26" fmla="*/ 53 w 315"/>
              <a:gd name="T27" fmla="*/ 192 h 256"/>
              <a:gd name="T28" fmla="*/ 118 w 315"/>
              <a:gd name="T29" fmla="*/ 205 h 256"/>
              <a:gd name="T30" fmla="*/ 241 w 315"/>
              <a:gd name="T31" fmla="*/ 216 h 256"/>
              <a:gd name="T32" fmla="*/ 296 w 315"/>
              <a:gd name="T33" fmla="*/ 170 h 256"/>
              <a:gd name="T34" fmla="*/ 315 w 315"/>
              <a:gd name="T35" fmla="*/ 139 h 256"/>
              <a:gd name="T36" fmla="*/ 307 w 315"/>
              <a:gd name="T37" fmla="*/ 136 h 256"/>
              <a:gd name="T38" fmla="*/ 286 w 315"/>
              <a:gd name="T39" fmla="*/ 138 h 256"/>
              <a:gd name="T40" fmla="*/ 277 w 315"/>
              <a:gd name="T41" fmla="*/ 119 h 256"/>
              <a:gd name="T42" fmla="*/ 266 w 315"/>
              <a:gd name="T43" fmla="*/ 53 h 256"/>
              <a:gd name="T44" fmla="*/ 238 w 315"/>
              <a:gd name="T45" fmla="*/ 16 h 256"/>
              <a:gd name="T46" fmla="*/ 225 w 315"/>
              <a:gd name="T47" fmla="*/ 4 h 256"/>
              <a:gd name="T48" fmla="*/ 219 w 315"/>
              <a:gd name="T49" fmla="*/ 0 h 256"/>
              <a:gd name="T50" fmla="*/ 217 w 315"/>
              <a:gd name="T51" fmla="*/ 3 h 256"/>
              <a:gd name="T52" fmla="*/ 223 w 315"/>
              <a:gd name="T53" fmla="*/ 13 h 256"/>
              <a:gd name="T54" fmla="*/ 251 w 315"/>
              <a:gd name="T55" fmla="*/ 119 h 256"/>
              <a:gd name="T56" fmla="*/ 268 w 315"/>
              <a:gd name="T57" fmla="*/ 162 h 256"/>
              <a:gd name="T58" fmla="*/ 242 w 315"/>
              <a:gd name="T59" fmla="*/ 194 h 256"/>
              <a:gd name="T60" fmla="*/ 228 w 315"/>
              <a:gd name="T61" fmla="*/ 206 h 256"/>
              <a:gd name="T62" fmla="*/ 220 w 315"/>
              <a:gd name="T63" fmla="*/ 210 h 256"/>
              <a:gd name="T64" fmla="*/ 219 w 315"/>
              <a:gd name="T65" fmla="*/ 208 h 256"/>
              <a:gd name="T66" fmla="*/ 223 w 315"/>
              <a:gd name="T67" fmla="*/ 198 h 256"/>
              <a:gd name="T68" fmla="*/ 221 w 315"/>
              <a:gd name="T69" fmla="*/ 181 h 256"/>
              <a:gd name="T70" fmla="*/ 176 w 315"/>
              <a:gd name="T71" fmla="*/ 183 h 256"/>
              <a:gd name="T72" fmla="*/ 123 w 315"/>
              <a:gd name="T73" fmla="*/ 183 h 256"/>
              <a:gd name="T74" fmla="*/ 87 w 315"/>
              <a:gd name="T75" fmla="*/ 164 h 256"/>
              <a:gd name="T76" fmla="*/ 71 w 315"/>
              <a:gd name="T77" fmla="*/ 132 h 256"/>
              <a:gd name="T78" fmla="*/ 85 w 315"/>
              <a:gd name="T79" fmla="*/ 93 h 256"/>
              <a:gd name="T80" fmla="*/ 168 w 315"/>
              <a:gd name="T81" fmla="*/ 69 h 256"/>
              <a:gd name="T82" fmla="*/ 251 w 315"/>
              <a:gd name="T83" fmla="*/ 119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315" h="256">
                <a:moveTo>
                  <a:pt x="223" y="13"/>
                </a:moveTo>
                <a:lnTo>
                  <a:pt x="217" y="35"/>
                </a:lnTo>
                <a:lnTo>
                  <a:pt x="163" y="41"/>
                </a:lnTo>
                <a:lnTo>
                  <a:pt x="95" y="54"/>
                </a:lnTo>
                <a:lnTo>
                  <a:pt x="45" y="99"/>
                </a:lnTo>
                <a:lnTo>
                  <a:pt x="0" y="155"/>
                </a:lnTo>
                <a:lnTo>
                  <a:pt x="47" y="207"/>
                </a:lnTo>
                <a:lnTo>
                  <a:pt x="90" y="241"/>
                </a:lnTo>
                <a:lnTo>
                  <a:pt x="126" y="256"/>
                </a:lnTo>
                <a:lnTo>
                  <a:pt x="138" y="253"/>
                </a:lnTo>
                <a:lnTo>
                  <a:pt x="138" y="246"/>
                </a:lnTo>
                <a:lnTo>
                  <a:pt x="127" y="237"/>
                </a:lnTo>
                <a:lnTo>
                  <a:pt x="107" y="224"/>
                </a:lnTo>
                <a:lnTo>
                  <a:pt x="53" y="192"/>
                </a:lnTo>
                <a:lnTo>
                  <a:pt x="118" y="205"/>
                </a:lnTo>
                <a:lnTo>
                  <a:pt x="241" y="216"/>
                </a:lnTo>
                <a:lnTo>
                  <a:pt x="296" y="170"/>
                </a:lnTo>
                <a:lnTo>
                  <a:pt x="315" y="139"/>
                </a:lnTo>
                <a:lnTo>
                  <a:pt x="307" y="136"/>
                </a:lnTo>
                <a:lnTo>
                  <a:pt x="286" y="138"/>
                </a:lnTo>
                <a:lnTo>
                  <a:pt x="277" y="119"/>
                </a:lnTo>
                <a:lnTo>
                  <a:pt x="266" y="53"/>
                </a:lnTo>
                <a:lnTo>
                  <a:pt x="238" y="16"/>
                </a:lnTo>
                <a:lnTo>
                  <a:pt x="225" y="4"/>
                </a:lnTo>
                <a:lnTo>
                  <a:pt x="219" y="0"/>
                </a:lnTo>
                <a:lnTo>
                  <a:pt x="217" y="3"/>
                </a:lnTo>
                <a:lnTo>
                  <a:pt x="223" y="13"/>
                </a:lnTo>
                <a:close/>
                <a:moveTo>
                  <a:pt x="251" y="119"/>
                </a:moveTo>
                <a:lnTo>
                  <a:pt x="268" y="162"/>
                </a:lnTo>
                <a:lnTo>
                  <a:pt x="242" y="194"/>
                </a:lnTo>
                <a:lnTo>
                  <a:pt x="228" y="206"/>
                </a:lnTo>
                <a:lnTo>
                  <a:pt x="220" y="210"/>
                </a:lnTo>
                <a:lnTo>
                  <a:pt x="219" y="208"/>
                </a:lnTo>
                <a:lnTo>
                  <a:pt x="223" y="198"/>
                </a:lnTo>
                <a:lnTo>
                  <a:pt x="221" y="181"/>
                </a:lnTo>
                <a:lnTo>
                  <a:pt x="176" y="183"/>
                </a:lnTo>
                <a:lnTo>
                  <a:pt x="123" y="183"/>
                </a:lnTo>
                <a:lnTo>
                  <a:pt x="87" y="164"/>
                </a:lnTo>
                <a:lnTo>
                  <a:pt x="71" y="132"/>
                </a:lnTo>
                <a:lnTo>
                  <a:pt x="85" y="93"/>
                </a:lnTo>
                <a:lnTo>
                  <a:pt x="168" y="69"/>
                </a:lnTo>
                <a:lnTo>
                  <a:pt x="251" y="11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97" name="Freeform 38"/>
          <p:cNvSpPr>
            <a:spLocks/>
          </p:cNvSpPr>
          <p:nvPr/>
        </p:nvSpPr>
        <p:spPr bwMode="auto">
          <a:xfrm>
            <a:off x="6235701" y="1058863"/>
            <a:ext cx="14288" cy="6350"/>
          </a:xfrm>
          <a:custGeom>
            <a:avLst/>
            <a:gdLst>
              <a:gd name="T0" fmla="*/ 0 w 75"/>
              <a:gd name="T1" fmla="*/ 17 h 37"/>
              <a:gd name="T2" fmla="*/ 43 w 75"/>
              <a:gd name="T3" fmla="*/ 37 h 37"/>
              <a:gd name="T4" fmla="*/ 75 w 75"/>
              <a:gd name="T5" fmla="*/ 20 h 37"/>
              <a:gd name="T6" fmla="*/ 62 w 75"/>
              <a:gd name="T7" fmla="*/ 8 h 37"/>
              <a:gd name="T8" fmla="*/ 32 w 75"/>
              <a:gd name="T9" fmla="*/ 0 h 37"/>
              <a:gd name="T10" fmla="*/ 4 w 75"/>
              <a:gd name="T11" fmla="*/ 4 h 37"/>
              <a:gd name="T12" fmla="*/ 0 w 75"/>
              <a:gd name="T13" fmla="*/ 17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5" h="37">
                <a:moveTo>
                  <a:pt x="0" y="17"/>
                </a:moveTo>
                <a:lnTo>
                  <a:pt x="43" y="37"/>
                </a:lnTo>
                <a:lnTo>
                  <a:pt x="75" y="20"/>
                </a:lnTo>
                <a:lnTo>
                  <a:pt x="62" y="8"/>
                </a:lnTo>
                <a:lnTo>
                  <a:pt x="32" y="0"/>
                </a:lnTo>
                <a:lnTo>
                  <a:pt x="4" y="4"/>
                </a:lnTo>
                <a:lnTo>
                  <a:pt x="0" y="1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98" name="Freeform 39"/>
          <p:cNvSpPr>
            <a:spLocks/>
          </p:cNvSpPr>
          <p:nvPr/>
        </p:nvSpPr>
        <p:spPr bwMode="auto">
          <a:xfrm>
            <a:off x="6265863" y="1062038"/>
            <a:ext cx="34925" cy="38100"/>
          </a:xfrm>
          <a:custGeom>
            <a:avLst/>
            <a:gdLst>
              <a:gd name="T0" fmla="*/ 71 w 174"/>
              <a:gd name="T1" fmla="*/ 114 h 199"/>
              <a:gd name="T2" fmla="*/ 21 w 174"/>
              <a:gd name="T3" fmla="*/ 172 h 199"/>
              <a:gd name="T4" fmla="*/ 0 w 174"/>
              <a:gd name="T5" fmla="*/ 199 h 199"/>
              <a:gd name="T6" fmla="*/ 9 w 174"/>
              <a:gd name="T7" fmla="*/ 198 h 199"/>
              <a:gd name="T8" fmla="*/ 45 w 174"/>
              <a:gd name="T9" fmla="*/ 174 h 199"/>
              <a:gd name="T10" fmla="*/ 140 w 174"/>
              <a:gd name="T11" fmla="*/ 72 h 199"/>
              <a:gd name="T12" fmla="*/ 174 w 174"/>
              <a:gd name="T13" fmla="*/ 0 h 199"/>
              <a:gd name="T14" fmla="*/ 141 w 174"/>
              <a:gd name="T15" fmla="*/ 35 h 199"/>
              <a:gd name="T16" fmla="*/ 71 w 174"/>
              <a:gd name="T17" fmla="*/ 114 h 1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74" h="199">
                <a:moveTo>
                  <a:pt x="71" y="114"/>
                </a:moveTo>
                <a:lnTo>
                  <a:pt x="21" y="172"/>
                </a:lnTo>
                <a:lnTo>
                  <a:pt x="0" y="199"/>
                </a:lnTo>
                <a:lnTo>
                  <a:pt x="9" y="198"/>
                </a:lnTo>
                <a:lnTo>
                  <a:pt x="45" y="174"/>
                </a:lnTo>
                <a:lnTo>
                  <a:pt x="140" y="72"/>
                </a:lnTo>
                <a:lnTo>
                  <a:pt x="174" y="0"/>
                </a:lnTo>
                <a:lnTo>
                  <a:pt x="141" y="35"/>
                </a:lnTo>
                <a:lnTo>
                  <a:pt x="71" y="11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99" name="Freeform 40"/>
          <p:cNvSpPr>
            <a:spLocks/>
          </p:cNvSpPr>
          <p:nvPr/>
        </p:nvSpPr>
        <p:spPr bwMode="auto">
          <a:xfrm>
            <a:off x="6392863" y="1069976"/>
            <a:ext cx="44450" cy="57150"/>
          </a:xfrm>
          <a:custGeom>
            <a:avLst/>
            <a:gdLst>
              <a:gd name="T0" fmla="*/ 56 w 224"/>
              <a:gd name="T1" fmla="*/ 80 h 290"/>
              <a:gd name="T2" fmla="*/ 124 w 224"/>
              <a:gd name="T3" fmla="*/ 159 h 290"/>
              <a:gd name="T4" fmla="*/ 178 w 224"/>
              <a:gd name="T5" fmla="*/ 236 h 290"/>
              <a:gd name="T6" fmla="*/ 211 w 224"/>
              <a:gd name="T7" fmla="*/ 283 h 290"/>
              <a:gd name="T8" fmla="*/ 224 w 224"/>
              <a:gd name="T9" fmla="*/ 290 h 290"/>
              <a:gd name="T10" fmla="*/ 128 w 224"/>
              <a:gd name="T11" fmla="*/ 123 h 290"/>
              <a:gd name="T12" fmla="*/ 0 w 224"/>
              <a:gd name="T13" fmla="*/ 0 h 290"/>
              <a:gd name="T14" fmla="*/ 8 w 224"/>
              <a:gd name="T15" fmla="*/ 24 h 290"/>
              <a:gd name="T16" fmla="*/ 56 w 224"/>
              <a:gd name="T17" fmla="*/ 80 h 2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24" h="290">
                <a:moveTo>
                  <a:pt x="56" y="80"/>
                </a:moveTo>
                <a:lnTo>
                  <a:pt x="124" y="159"/>
                </a:lnTo>
                <a:lnTo>
                  <a:pt x="178" y="236"/>
                </a:lnTo>
                <a:lnTo>
                  <a:pt x="211" y="283"/>
                </a:lnTo>
                <a:lnTo>
                  <a:pt x="224" y="290"/>
                </a:lnTo>
                <a:lnTo>
                  <a:pt x="128" y="123"/>
                </a:lnTo>
                <a:lnTo>
                  <a:pt x="0" y="0"/>
                </a:lnTo>
                <a:lnTo>
                  <a:pt x="8" y="24"/>
                </a:lnTo>
                <a:lnTo>
                  <a:pt x="56" y="8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200" name="Freeform 41"/>
          <p:cNvSpPr>
            <a:spLocks/>
          </p:cNvSpPr>
          <p:nvPr/>
        </p:nvSpPr>
        <p:spPr bwMode="auto">
          <a:xfrm>
            <a:off x="6454776" y="1076326"/>
            <a:ext cx="68263" cy="95250"/>
          </a:xfrm>
          <a:custGeom>
            <a:avLst/>
            <a:gdLst>
              <a:gd name="T0" fmla="*/ 0 w 344"/>
              <a:gd name="T1" fmla="*/ 0 h 488"/>
              <a:gd name="T2" fmla="*/ 33 w 344"/>
              <a:gd name="T3" fmla="*/ 53 h 488"/>
              <a:gd name="T4" fmla="*/ 110 w 344"/>
              <a:gd name="T5" fmla="*/ 155 h 488"/>
              <a:gd name="T6" fmla="*/ 206 w 344"/>
              <a:gd name="T7" fmla="*/ 286 h 488"/>
              <a:gd name="T8" fmla="*/ 282 w 344"/>
              <a:gd name="T9" fmla="*/ 406 h 488"/>
              <a:gd name="T10" fmla="*/ 326 w 344"/>
              <a:gd name="T11" fmla="*/ 477 h 488"/>
              <a:gd name="T12" fmla="*/ 344 w 344"/>
              <a:gd name="T13" fmla="*/ 488 h 488"/>
              <a:gd name="T14" fmla="*/ 290 w 344"/>
              <a:gd name="T15" fmla="*/ 379 h 488"/>
              <a:gd name="T16" fmla="*/ 172 w 344"/>
              <a:gd name="T17" fmla="*/ 201 h 488"/>
              <a:gd name="T18" fmla="*/ 54 w 344"/>
              <a:gd name="T19" fmla="*/ 44 h 488"/>
              <a:gd name="T20" fmla="*/ 0 w 344"/>
              <a:gd name="T21" fmla="*/ 0 h 4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44" h="488">
                <a:moveTo>
                  <a:pt x="0" y="0"/>
                </a:moveTo>
                <a:lnTo>
                  <a:pt x="33" y="53"/>
                </a:lnTo>
                <a:lnTo>
                  <a:pt x="110" y="155"/>
                </a:lnTo>
                <a:lnTo>
                  <a:pt x="206" y="286"/>
                </a:lnTo>
                <a:lnTo>
                  <a:pt x="282" y="406"/>
                </a:lnTo>
                <a:lnTo>
                  <a:pt x="326" y="477"/>
                </a:lnTo>
                <a:lnTo>
                  <a:pt x="344" y="488"/>
                </a:lnTo>
                <a:lnTo>
                  <a:pt x="290" y="379"/>
                </a:lnTo>
                <a:lnTo>
                  <a:pt x="172" y="201"/>
                </a:lnTo>
                <a:lnTo>
                  <a:pt x="54" y="44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201" name="Freeform 42"/>
          <p:cNvSpPr>
            <a:spLocks/>
          </p:cNvSpPr>
          <p:nvPr/>
        </p:nvSpPr>
        <p:spPr bwMode="auto">
          <a:xfrm>
            <a:off x="6178551" y="1079501"/>
            <a:ext cx="11113" cy="15875"/>
          </a:xfrm>
          <a:custGeom>
            <a:avLst/>
            <a:gdLst>
              <a:gd name="T0" fmla="*/ 42 w 55"/>
              <a:gd name="T1" fmla="*/ 19 h 77"/>
              <a:gd name="T2" fmla="*/ 33 w 55"/>
              <a:gd name="T3" fmla="*/ 47 h 77"/>
              <a:gd name="T4" fmla="*/ 16 w 55"/>
              <a:gd name="T5" fmla="*/ 64 h 77"/>
              <a:gd name="T6" fmla="*/ 3 w 55"/>
              <a:gd name="T7" fmla="*/ 69 h 77"/>
              <a:gd name="T8" fmla="*/ 0 w 55"/>
              <a:gd name="T9" fmla="*/ 74 h 77"/>
              <a:gd name="T10" fmla="*/ 3 w 55"/>
              <a:gd name="T11" fmla="*/ 76 h 77"/>
              <a:gd name="T12" fmla="*/ 16 w 55"/>
              <a:gd name="T13" fmla="*/ 77 h 77"/>
              <a:gd name="T14" fmla="*/ 55 w 55"/>
              <a:gd name="T15" fmla="*/ 47 h 77"/>
              <a:gd name="T16" fmla="*/ 55 w 55"/>
              <a:gd name="T17" fmla="*/ 0 h 77"/>
              <a:gd name="T18" fmla="*/ 45 w 55"/>
              <a:gd name="T19" fmla="*/ 0 h 77"/>
              <a:gd name="T20" fmla="*/ 42 w 55"/>
              <a:gd name="T21" fmla="*/ 19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5" h="77">
                <a:moveTo>
                  <a:pt x="42" y="19"/>
                </a:moveTo>
                <a:lnTo>
                  <a:pt x="33" y="47"/>
                </a:lnTo>
                <a:lnTo>
                  <a:pt x="16" y="64"/>
                </a:lnTo>
                <a:lnTo>
                  <a:pt x="3" y="69"/>
                </a:lnTo>
                <a:lnTo>
                  <a:pt x="0" y="74"/>
                </a:lnTo>
                <a:lnTo>
                  <a:pt x="3" y="76"/>
                </a:lnTo>
                <a:lnTo>
                  <a:pt x="16" y="77"/>
                </a:lnTo>
                <a:lnTo>
                  <a:pt x="55" y="47"/>
                </a:lnTo>
                <a:lnTo>
                  <a:pt x="55" y="0"/>
                </a:lnTo>
                <a:lnTo>
                  <a:pt x="45" y="0"/>
                </a:lnTo>
                <a:lnTo>
                  <a:pt x="42" y="1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202" name="Freeform 43"/>
          <p:cNvSpPr>
            <a:spLocks/>
          </p:cNvSpPr>
          <p:nvPr/>
        </p:nvSpPr>
        <p:spPr bwMode="auto">
          <a:xfrm>
            <a:off x="6218238" y="1084263"/>
            <a:ext cx="34925" cy="15875"/>
          </a:xfrm>
          <a:custGeom>
            <a:avLst/>
            <a:gdLst>
              <a:gd name="T0" fmla="*/ 28 w 172"/>
              <a:gd name="T1" fmla="*/ 28 h 75"/>
              <a:gd name="T2" fmla="*/ 79 w 172"/>
              <a:gd name="T3" fmla="*/ 63 h 75"/>
              <a:gd name="T4" fmla="*/ 135 w 172"/>
              <a:gd name="T5" fmla="*/ 75 h 75"/>
              <a:gd name="T6" fmla="*/ 164 w 172"/>
              <a:gd name="T7" fmla="*/ 73 h 75"/>
              <a:gd name="T8" fmla="*/ 172 w 172"/>
              <a:gd name="T9" fmla="*/ 70 h 75"/>
              <a:gd name="T10" fmla="*/ 157 w 172"/>
              <a:gd name="T11" fmla="*/ 64 h 75"/>
              <a:gd name="T12" fmla="*/ 118 w 172"/>
              <a:gd name="T13" fmla="*/ 52 h 75"/>
              <a:gd name="T14" fmla="*/ 55 w 172"/>
              <a:gd name="T15" fmla="*/ 30 h 75"/>
              <a:gd name="T16" fmla="*/ 11 w 172"/>
              <a:gd name="T17" fmla="*/ 7 h 75"/>
              <a:gd name="T18" fmla="*/ 4 w 172"/>
              <a:gd name="T19" fmla="*/ 2 h 75"/>
              <a:gd name="T20" fmla="*/ 1 w 172"/>
              <a:gd name="T21" fmla="*/ 0 h 75"/>
              <a:gd name="T22" fmla="*/ 0 w 172"/>
              <a:gd name="T23" fmla="*/ 0 h 75"/>
              <a:gd name="T24" fmla="*/ 0 w 172"/>
              <a:gd name="T25" fmla="*/ 0 h 75"/>
              <a:gd name="T26" fmla="*/ 0 w 172"/>
              <a:gd name="T27" fmla="*/ 1 h 75"/>
              <a:gd name="T28" fmla="*/ 1 w 172"/>
              <a:gd name="T29" fmla="*/ 2 h 75"/>
              <a:gd name="T30" fmla="*/ 11 w 172"/>
              <a:gd name="T31" fmla="*/ 12 h 75"/>
              <a:gd name="T32" fmla="*/ 28 w 172"/>
              <a:gd name="T33" fmla="*/ 28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72" h="75">
                <a:moveTo>
                  <a:pt x="28" y="28"/>
                </a:moveTo>
                <a:lnTo>
                  <a:pt x="79" y="63"/>
                </a:lnTo>
                <a:lnTo>
                  <a:pt x="135" y="75"/>
                </a:lnTo>
                <a:lnTo>
                  <a:pt x="164" y="73"/>
                </a:lnTo>
                <a:lnTo>
                  <a:pt x="172" y="70"/>
                </a:lnTo>
                <a:lnTo>
                  <a:pt x="157" y="64"/>
                </a:lnTo>
                <a:lnTo>
                  <a:pt x="118" y="52"/>
                </a:lnTo>
                <a:lnTo>
                  <a:pt x="55" y="30"/>
                </a:lnTo>
                <a:lnTo>
                  <a:pt x="11" y="7"/>
                </a:lnTo>
                <a:lnTo>
                  <a:pt x="4" y="2"/>
                </a:lnTo>
                <a:lnTo>
                  <a:pt x="1" y="0"/>
                </a:lnTo>
                <a:lnTo>
                  <a:pt x="0" y="0"/>
                </a:lnTo>
                <a:lnTo>
                  <a:pt x="0" y="0"/>
                </a:lnTo>
                <a:lnTo>
                  <a:pt x="0" y="1"/>
                </a:lnTo>
                <a:lnTo>
                  <a:pt x="1" y="2"/>
                </a:lnTo>
                <a:lnTo>
                  <a:pt x="11" y="12"/>
                </a:lnTo>
                <a:lnTo>
                  <a:pt x="28" y="2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203" name="Freeform 44"/>
          <p:cNvSpPr>
            <a:spLocks/>
          </p:cNvSpPr>
          <p:nvPr/>
        </p:nvSpPr>
        <p:spPr bwMode="auto">
          <a:xfrm>
            <a:off x="6135688" y="1090613"/>
            <a:ext cx="28575" cy="41275"/>
          </a:xfrm>
          <a:custGeom>
            <a:avLst/>
            <a:gdLst>
              <a:gd name="T0" fmla="*/ 65 w 144"/>
              <a:gd name="T1" fmla="*/ 75 h 203"/>
              <a:gd name="T2" fmla="*/ 17 w 144"/>
              <a:gd name="T3" fmla="*/ 139 h 203"/>
              <a:gd name="T4" fmla="*/ 0 w 144"/>
              <a:gd name="T5" fmla="*/ 189 h 203"/>
              <a:gd name="T6" fmla="*/ 1 w 144"/>
              <a:gd name="T7" fmla="*/ 201 h 203"/>
              <a:gd name="T8" fmla="*/ 6 w 144"/>
              <a:gd name="T9" fmla="*/ 203 h 203"/>
              <a:gd name="T10" fmla="*/ 12 w 144"/>
              <a:gd name="T11" fmla="*/ 193 h 203"/>
              <a:gd name="T12" fmla="*/ 22 w 144"/>
              <a:gd name="T13" fmla="*/ 171 h 203"/>
              <a:gd name="T14" fmla="*/ 54 w 144"/>
              <a:gd name="T15" fmla="*/ 116 h 203"/>
              <a:gd name="T16" fmla="*/ 99 w 144"/>
              <a:gd name="T17" fmla="*/ 58 h 203"/>
              <a:gd name="T18" fmla="*/ 136 w 144"/>
              <a:gd name="T19" fmla="*/ 17 h 203"/>
              <a:gd name="T20" fmla="*/ 144 w 144"/>
              <a:gd name="T21" fmla="*/ 0 h 203"/>
              <a:gd name="T22" fmla="*/ 115 w 144"/>
              <a:gd name="T23" fmla="*/ 22 h 203"/>
              <a:gd name="T24" fmla="*/ 65 w 144"/>
              <a:gd name="T25" fmla="*/ 75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44" h="203">
                <a:moveTo>
                  <a:pt x="65" y="75"/>
                </a:moveTo>
                <a:lnTo>
                  <a:pt x="17" y="139"/>
                </a:lnTo>
                <a:lnTo>
                  <a:pt x="0" y="189"/>
                </a:lnTo>
                <a:lnTo>
                  <a:pt x="1" y="201"/>
                </a:lnTo>
                <a:lnTo>
                  <a:pt x="6" y="203"/>
                </a:lnTo>
                <a:lnTo>
                  <a:pt x="12" y="193"/>
                </a:lnTo>
                <a:lnTo>
                  <a:pt x="22" y="171"/>
                </a:lnTo>
                <a:lnTo>
                  <a:pt x="54" y="116"/>
                </a:lnTo>
                <a:lnTo>
                  <a:pt x="99" y="58"/>
                </a:lnTo>
                <a:lnTo>
                  <a:pt x="136" y="17"/>
                </a:lnTo>
                <a:lnTo>
                  <a:pt x="144" y="0"/>
                </a:lnTo>
                <a:lnTo>
                  <a:pt x="115" y="22"/>
                </a:lnTo>
                <a:lnTo>
                  <a:pt x="65" y="7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204" name="Freeform 45"/>
          <p:cNvSpPr>
            <a:spLocks/>
          </p:cNvSpPr>
          <p:nvPr/>
        </p:nvSpPr>
        <p:spPr bwMode="auto">
          <a:xfrm>
            <a:off x="6211888" y="1093788"/>
            <a:ext cx="26988" cy="26988"/>
          </a:xfrm>
          <a:custGeom>
            <a:avLst/>
            <a:gdLst>
              <a:gd name="T0" fmla="*/ 0 w 134"/>
              <a:gd name="T1" fmla="*/ 9 h 142"/>
              <a:gd name="T2" fmla="*/ 52 w 134"/>
              <a:gd name="T3" fmla="*/ 88 h 142"/>
              <a:gd name="T4" fmla="*/ 131 w 134"/>
              <a:gd name="T5" fmla="*/ 142 h 142"/>
              <a:gd name="T6" fmla="*/ 134 w 134"/>
              <a:gd name="T7" fmla="*/ 131 h 142"/>
              <a:gd name="T8" fmla="*/ 109 w 134"/>
              <a:gd name="T9" fmla="*/ 103 h 142"/>
              <a:gd name="T10" fmla="*/ 68 w 134"/>
              <a:gd name="T11" fmla="*/ 65 h 142"/>
              <a:gd name="T12" fmla="*/ 32 w 134"/>
              <a:gd name="T13" fmla="*/ 24 h 142"/>
              <a:gd name="T14" fmla="*/ 9 w 134"/>
              <a:gd name="T15" fmla="*/ 0 h 142"/>
              <a:gd name="T16" fmla="*/ 0 w 134"/>
              <a:gd name="T17" fmla="*/ 9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4" h="142">
                <a:moveTo>
                  <a:pt x="0" y="9"/>
                </a:moveTo>
                <a:lnTo>
                  <a:pt x="52" y="88"/>
                </a:lnTo>
                <a:lnTo>
                  <a:pt x="131" y="142"/>
                </a:lnTo>
                <a:lnTo>
                  <a:pt x="134" y="131"/>
                </a:lnTo>
                <a:lnTo>
                  <a:pt x="109" y="103"/>
                </a:lnTo>
                <a:lnTo>
                  <a:pt x="68" y="65"/>
                </a:lnTo>
                <a:lnTo>
                  <a:pt x="32" y="24"/>
                </a:lnTo>
                <a:lnTo>
                  <a:pt x="9" y="0"/>
                </a:lnTo>
                <a:lnTo>
                  <a:pt x="0" y="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205" name="Freeform 46"/>
          <p:cNvSpPr>
            <a:spLocks/>
          </p:cNvSpPr>
          <p:nvPr/>
        </p:nvSpPr>
        <p:spPr bwMode="auto">
          <a:xfrm>
            <a:off x="6362701" y="1092201"/>
            <a:ext cx="23813" cy="66675"/>
          </a:xfrm>
          <a:custGeom>
            <a:avLst/>
            <a:gdLst>
              <a:gd name="T0" fmla="*/ 18 w 123"/>
              <a:gd name="T1" fmla="*/ 36 h 339"/>
              <a:gd name="T2" fmla="*/ 47 w 123"/>
              <a:gd name="T3" fmla="*/ 116 h 339"/>
              <a:gd name="T4" fmla="*/ 82 w 123"/>
              <a:gd name="T5" fmla="*/ 240 h 339"/>
              <a:gd name="T6" fmla="*/ 110 w 123"/>
              <a:gd name="T7" fmla="*/ 334 h 339"/>
              <a:gd name="T8" fmla="*/ 123 w 123"/>
              <a:gd name="T9" fmla="*/ 339 h 339"/>
              <a:gd name="T10" fmla="*/ 92 w 123"/>
              <a:gd name="T11" fmla="*/ 176 h 339"/>
              <a:gd name="T12" fmla="*/ 28 w 123"/>
              <a:gd name="T13" fmla="*/ 30 h 339"/>
              <a:gd name="T14" fmla="*/ 8 w 123"/>
              <a:gd name="T15" fmla="*/ 7 h 339"/>
              <a:gd name="T16" fmla="*/ 0 w 123"/>
              <a:gd name="T17" fmla="*/ 0 h 339"/>
              <a:gd name="T18" fmla="*/ 4 w 123"/>
              <a:gd name="T19" fmla="*/ 9 h 339"/>
              <a:gd name="T20" fmla="*/ 18 w 123"/>
              <a:gd name="T21" fmla="*/ 36 h 3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23" h="339">
                <a:moveTo>
                  <a:pt x="18" y="36"/>
                </a:moveTo>
                <a:lnTo>
                  <a:pt x="47" y="116"/>
                </a:lnTo>
                <a:lnTo>
                  <a:pt x="82" y="240"/>
                </a:lnTo>
                <a:lnTo>
                  <a:pt x="110" y="334"/>
                </a:lnTo>
                <a:lnTo>
                  <a:pt x="123" y="339"/>
                </a:lnTo>
                <a:lnTo>
                  <a:pt x="92" y="176"/>
                </a:lnTo>
                <a:lnTo>
                  <a:pt x="28" y="30"/>
                </a:lnTo>
                <a:lnTo>
                  <a:pt x="8" y="7"/>
                </a:lnTo>
                <a:lnTo>
                  <a:pt x="0" y="0"/>
                </a:lnTo>
                <a:lnTo>
                  <a:pt x="4" y="9"/>
                </a:lnTo>
                <a:lnTo>
                  <a:pt x="18" y="3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206" name="Freeform 47"/>
          <p:cNvSpPr>
            <a:spLocks/>
          </p:cNvSpPr>
          <p:nvPr/>
        </p:nvSpPr>
        <p:spPr bwMode="auto">
          <a:xfrm>
            <a:off x="6294438" y="1104901"/>
            <a:ext cx="31750" cy="7938"/>
          </a:xfrm>
          <a:custGeom>
            <a:avLst/>
            <a:gdLst>
              <a:gd name="T0" fmla="*/ 65 w 156"/>
              <a:gd name="T1" fmla="*/ 19 h 38"/>
              <a:gd name="T2" fmla="*/ 0 w 156"/>
              <a:gd name="T3" fmla="*/ 36 h 38"/>
              <a:gd name="T4" fmla="*/ 69 w 156"/>
              <a:gd name="T5" fmla="*/ 38 h 38"/>
              <a:gd name="T6" fmla="*/ 121 w 156"/>
              <a:gd name="T7" fmla="*/ 32 h 38"/>
              <a:gd name="T8" fmla="*/ 151 w 156"/>
              <a:gd name="T9" fmla="*/ 19 h 38"/>
              <a:gd name="T10" fmla="*/ 156 w 156"/>
              <a:gd name="T11" fmla="*/ 6 h 38"/>
              <a:gd name="T12" fmla="*/ 147 w 156"/>
              <a:gd name="T13" fmla="*/ 0 h 38"/>
              <a:gd name="T14" fmla="*/ 118 w 156"/>
              <a:gd name="T15" fmla="*/ 6 h 38"/>
              <a:gd name="T16" fmla="*/ 65 w 156"/>
              <a:gd name="T17" fmla="*/ 19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6" h="38">
                <a:moveTo>
                  <a:pt x="65" y="19"/>
                </a:moveTo>
                <a:lnTo>
                  <a:pt x="0" y="36"/>
                </a:lnTo>
                <a:lnTo>
                  <a:pt x="69" y="38"/>
                </a:lnTo>
                <a:lnTo>
                  <a:pt x="121" y="32"/>
                </a:lnTo>
                <a:lnTo>
                  <a:pt x="151" y="19"/>
                </a:lnTo>
                <a:lnTo>
                  <a:pt x="156" y="6"/>
                </a:lnTo>
                <a:lnTo>
                  <a:pt x="147" y="0"/>
                </a:lnTo>
                <a:lnTo>
                  <a:pt x="118" y="6"/>
                </a:lnTo>
                <a:lnTo>
                  <a:pt x="65" y="1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207" name="Freeform 48"/>
          <p:cNvSpPr>
            <a:spLocks/>
          </p:cNvSpPr>
          <p:nvPr/>
        </p:nvSpPr>
        <p:spPr bwMode="auto">
          <a:xfrm>
            <a:off x="7769226" y="1122363"/>
            <a:ext cx="9525" cy="3175"/>
          </a:xfrm>
          <a:custGeom>
            <a:avLst/>
            <a:gdLst>
              <a:gd name="T0" fmla="*/ 10 w 50"/>
              <a:gd name="T1" fmla="*/ 13 h 16"/>
              <a:gd name="T2" fmla="*/ 33 w 50"/>
              <a:gd name="T3" fmla="*/ 16 h 16"/>
              <a:gd name="T4" fmla="*/ 50 w 50"/>
              <a:gd name="T5" fmla="*/ 11 h 16"/>
              <a:gd name="T6" fmla="*/ 48 w 50"/>
              <a:gd name="T7" fmla="*/ 2 h 16"/>
              <a:gd name="T8" fmla="*/ 23 w 50"/>
              <a:gd name="T9" fmla="*/ 0 h 16"/>
              <a:gd name="T10" fmla="*/ 7 w 50"/>
              <a:gd name="T11" fmla="*/ 1 h 16"/>
              <a:gd name="T12" fmla="*/ 0 w 50"/>
              <a:gd name="T13" fmla="*/ 4 h 16"/>
              <a:gd name="T14" fmla="*/ 1 w 50"/>
              <a:gd name="T15" fmla="*/ 9 h 16"/>
              <a:gd name="T16" fmla="*/ 10 w 50"/>
              <a:gd name="T17" fmla="*/ 13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0" h="16">
                <a:moveTo>
                  <a:pt x="10" y="13"/>
                </a:moveTo>
                <a:lnTo>
                  <a:pt x="33" y="16"/>
                </a:lnTo>
                <a:lnTo>
                  <a:pt x="50" y="11"/>
                </a:lnTo>
                <a:lnTo>
                  <a:pt x="48" y="2"/>
                </a:lnTo>
                <a:lnTo>
                  <a:pt x="23" y="0"/>
                </a:lnTo>
                <a:lnTo>
                  <a:pt x="7" y="1"/>
                </a:lnTo>
                <a:lnTo>
                  <a:pt x="0" y="4"/>
                </a:lnTo>
                <a:lnTo>
                  <a:pt x="1" y="9"/>
                </a:lnTo>
                <a:lnTo>
                  <a:pt x="10" y="1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208" name="Freeform 49"/>
          <p:cNvSpPr>
            <a:spLocks/>
          </p:cNvSpPr>
          <p:nvPr/>
        </p:nvSpPr>
        <p:spPr bwMode="auto">
          <a:xfrm>
            <a:off x="7827963" y="1122363"/>
            <a:ext cx="11113" cy="3175"/>
          </a:xfrm>
          <a:custGeom>
            <a:avLst/>
            <a:gdLst>
              <a:gd name="T0" fmla="*/ 9 w 50"/>
              <a:gd name="T1" fmla="*/ 13 h 16"/>
              <a:gd name="T2" fmla="*/ 33 w 50"/>
              <a:gd name="T3" fmla="*/ 16 h 16"/>
              <a:gd name="T4" fmla="*/ 50 w 50"/>
              <a:gd name="T5" fmla="*/ 11 h 16"/>
              <a:gd name="T6" fmla="*/ 48 w 50"/>
              <a:gd name="T7" fmla="*/ 2 h 16"/>
              <a:gd name="T8" fmla="*/ 22 w 50"/>
              <a:gd name="T9" fmla="*/ 0 h 16"/>
              <a:gd name="T10" fmla="*/ 7 w 50"/>
              <a:gd name="T11" fmla="*/ 1 h 16"/>
              <a:gd name="T12" fmla="*/ 0 w 50"/>
              <a:gd name="T13" fmla="*/ 4 h 16"/>
              <a:gd name="T14" fmla="*/ 1 w 50"/>
              <a:gd name="T15" fmla="*/ 9 h 16"/>
              <a:gd name="T16" fmla="*/ 9 w 50"/>
              <a:gd name="T17" fmla="*/ 13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0" h="16">
                <a:moveTo>
                  <a:pt x="9" y="13"/>
                </a:moveTo>
                <a:lnTo>
                  <a:pt x="33" y="16"/>
                </a:lnTo>
                <a:lnTo>
                  <a:pt x="50" y="11"/>
                </a:lnTo>
                <a:lnTo>
                  <a:pt x="48" y="2"/>
                </a:lnTo>
                <a:lnTo>
                  <a:pt x="22" y="0"/>
                </a:lnTo>
                <a:lnTo>
                  <a:pt x="7" y="1"/>
                </a:lnTo>
                <a:lnTo>
                  <a:pt x="0" y="4"/>
                </a:lnTo>
                <a:lnTo>
                  <a:pt x="1" y="9"/>
                </a:lnTo>
                <a:lnTo>
                  <a:pt x="9" y="1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209" name="Freeform 50"/>
          <p:cNvSpPr>
            <a:spLocks/>
          </p:cNvSpPr>
          <p:nvPr/>
        </p:nvSpPr>
        <p:spPr bwMode="auto">
          <a:xfrm>
            <a:off x="6199188" y="1125538"/>
            <a:ext cx="15875" cy="39688"/>
          </a:xfrm>
          <a:custGeom>
            <a:avLst/>
            <a:gdLst>
              <a:gd name="T0" fmla="*/ 26 w 84"/>
              <a:gd name="T1" fmla="*/ 33 h 204"/>
              <a:gd name="T2" fmla="*/ 53 w 84"/>
              <a:gd name="T3" fmla="*/ 81 h 204"/>
              <a:gd name="T4" fmla="*/ 71 w 84"/>
              <a:gd name="T5" fmla="*/ 140 h 204"/>
              <a:gd name="T6" fmla="*/ 80 w 84"/>
              <a:gd name="T7" fmla="*/ 204 h 204"/>
              <a:gd name="T8" fmla="*/ 84 w 84"/>
              <a:gd name="T9" fmla="*/ 138 h 204"/>
              <a:gd name="T10" fmla="*/ 74 w 84"/>
              <a:gd name="T11" fmla="*/ 78 h 204"/>
              <a:gd name="T12" fmla="*/ 39 w 84"/>
              <a:gd name="T13" fmla="*/ 30 h 204"/>
              <a:gd name="T14" fmla="*/ 10 w 84"/>
              <a:gd name="T15" fmla="*/ 8 h 204"/>
              <a:gd name="T16" fmla="*/ 0 w 84"/>
              <a:gd name="T17" fmla="*/ 0 h 204"/>
              <a:gd name="T18" fmla="*/ 6 w 84"/>
              <a:gd name="T19" fmla="*/ 8 h 204"/>
              <a:gd name="T20" fmla="*/ 26 w 84"/>
              <a:gd name="T21" fmla="*/ 33 h 2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84" h="204">
                <a:moveTo>
                  <a:pt x="26" y="33"/>
                </a:moveTo>
                <a:lnTo>
                  <a:pt x="53" y="81"/>
                </a:lnTo>
                <a:lnTo>
                  <a:pt x="71" y="140"/>
                </a:lnTo>
                <a:lnTo>
                  <a:pt x="80" y="204"/>
                </a:lnTo>
                <a:lnTo>
                  <a:pt x="84" y="138"/>
                </a:lnTo>
                <a:lnTo>
                  <a:pt x="74" y="78"/>
                </a:lnTo>
                <a:lnTo>
                  <a:pt x="39" y="30"/>
                </a:lnTo>
                <a:lnTo>
                  <a:pt x="10" y="8"/>
                </a:lnTo>
                <a:lnTo>
                  <a:pt x="0" y="0"/>
                </a:lnTo>
                <a:lnTo>
                  <a:pt x="6" y="8"/>
                </a:lnTo>
                <a:lnTo>
                  <a:pt x="26" y="3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210" name="Freeform 51"/>
          <p:cNvSpPr>
            <a:spLocks/>
          </p:cNvSpPr>
          <p:nvPr/>
        </p:nvSpPr>
        <p:spPr bwMode="auto">
          <a:xfrm>
            <a:off x="6224588" y="1125538"/>
            <a:ext cx="49213" cy="50800"/>
          </a:xfrm>
          <a:custGeom>
            <a:avLst/>
            <a:gdLst>
              <a:gd name="T0" fmla="*/ 50 w 245"/>
              <a:gd name="T1" fmla="*/ 50 h 258"/>
              <a:gd name="T2" fmla="*/ 124 w 245"/>
              <a:gd name="T3" fmla="*/ 109 h 258"/>
              <a:gd name="T4" fmla="*/ 183 w 245"/>
              <a:gd name="T5" fmla="*/ 189 h 258"/>
              <a:gd name="T6" fmla="*/ 220 w 245"/>
              <a:gd name="T7" fmla="*/ 247 h 258"/>
              <a:gd name="T8" fmla="*/ 245 w 245"/>
              <a:gd name="T9" fmla="*/ 258 h 258"/>
              <a:gd name="T10" fmla="*/ 234 w 245"/>
              <a:gd name="T11" fmla="*/ 194 h 258"/>
              <a:gd name="T12" fmla="*/ 170 w 245"/>
              <a:gd name="T13" fmla="*/ 108 h 258"/>
              <a:gd name="T14" fmla="*/ 81 w 245"/>
              <a:gd name="T15" fmla="*/ 33 h 258"/>
              <a:gd name="T16" fmla="*/ 0 w 245"/>
              <a:gd name="T17" fmla="*/ 0 h 258"/>
              <a:gd name="T18" fmla="*/ 0 w 245"/>
              <a:gd name="T19" fmla="*/ 14 h 258"/>
              <a:gd name="T20" fmla="*/ 50 w 245"/>
              <a:gd name="T21" fmla="*/ 50 h 2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45" h="258">
                <a:moveTo>
                  <a:pt x="50" y="50"/>
                </a:moveTo>
                <a:lnTo>
                  <a:pt x="124" y="109"/>
                </a:lnTo>
                <a:lnTo>
                  <a:pt x="183" y="189"/>
                </a:lnTo>
                <a:lnTo>
                  <a:pt x="220" y="247"/>
                </a:lnTo>
                <a:lnTo>
                  <a:pt x="245" y="258"/>
                </a:lnTo>
                <a:lnTo>
                  <a:pt x="234" y="194"/>
                </a:lnTo>
                <a:lnTo>
                  <a:pt x="170" y="108"/>
                </a:lnTo>
                <a:lnTo>
                  <a:pt x="81" y="33"/>
                </a:lnTo>
                <a:lnTo>
                  <a:pt x="0" y="0"/>
                </a:lnTo>
                <a:lnTo>
                  <a:pt x="0" y="14"/>
                </a:lnTo>
                <a:lnTo>
                  <a:pt x="50" y="5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211" name="Freeform 52"/>
          <p:cNvSpPr>
            <a:spLocks/>
          </p:cNvSpPr>
          <p:nvPr/>
        </p:nvSpPr>
        <p:spPr bwMode="auto">
          <a:xfrm>
            <a:off x="6453188" y="1127126"/>
            <a:ext cx="44450" cy="76200"/>
          </a:xfrm>
          <a:custGeom>
            <a:avLst/>
            <a:gdLst>
              <a:gd name="T0" fmla="*/ 76 w 222"/>
              <a:gd name="T1" fmla="*/ 97 h 386"/>
              <a:gd name="T2" fmla="*/ 177 w 222"/>
              <a:gd name="T3" fmla="*/ 250 h 386"/>
              <a:gd name="T4" fmla="*/ 220 w 222"/>
              <a:gd name="T5" fmla="*/ 354 h 386"/>
              <a:gd name="T6" fmla="*/ 188 w 222"/>
              <a:gd name="T7" fmla="*/ 369 h 386"/>
              <a:gd name="T8" fmla="*/ 106 w 222"/>
              <a:gd name="T9" fmla="*/ 277 h 386"/>
              <a:gd name="T10" fmla="*/ 43 w 222"/>
              <a:gd name="T11" fmla="*/ 189 h 386"/>
              <a:gd name="T12" fmla="*/ 9 w 222"/>
              <a:gd name="T13" fmla="*/ 143 h 386"/>
              <a:gd name="T14" fmla="*/ 3 w 222"/>
              <a:gd name="T15" fmla="*/ 139 h 386"/>
              <a:gd name="T16" fmla="*/ 1 w 222"/>
              <a:gd name="T17" fmla="*/ 136 h 386"/>
              <a:gd name="T18" fmla="*/ 0 w 222"/>
              <a:gd name="T19" fmla="*/ 136 h 386"/>
              <a:gd name="T20" fmla="*/ 0 w 222"/>
              <a:gd name="T21" fmla="*/ 140 h 386"/>
              <a:gd name="T22" fmla="*/ 7 w 222"/>
              <a:gd name="T23" fmla="*/ 154 h 386"/>
              <a:gd name="T24" fmla="*/ 20 w 222"/>
              <a:gd name="T25" fmla="*/ 178 h 386"/>
              <a:gd name="T26" fmla="*/ 68 w 222"/>
              <a:gd name="T27" fmla="*/ 252 h 386"/>
              <a:gd name="T28" fmla="*/ 128 w 222"/>
              <a:gd name="T29" fmla="*/ 329 h 386"/>
              <a:gd name="T30" fmla="*/ 187 w 222"/>
              <a:gd name="T31" fmla="*/ 386 h 386"/>
              <a:gd name="T32" fmla="*/ 222 w 222"/>
              <a:gd name="T33" fmla="*/ 382 h 386"/>
              <a:gd name="T34" fmla="*/ 211 w 222"/>
              <a:gd name="T35" fmla="*/ 272 h 386"/>
              <a:gd name="T36" fmla="*/ 87 w 222"/>
              <a:gd name="T37" fmla="*/ 95 h 386"/>
              <a:gd name="T38" fmla="*/ 1 w 222"/>
              <a:gd name="T39" fmla="*/ 0 h 386"/>
              <a:gd name="T40" fmla="*/ 76 w 222"/>
              <a:gd name="T41" fmla="*/ 97 h 3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22" h="386">
                <a:moveTo>
                  <a:pt x="76" y="97"/>
                </a:moveTo>
                <a:lnTo>
                  <a:pt x="177" y="250"/>
                </a:lnTo>
                <a:lnTo>
                  <a:pt x="220" y="354"/>
                </a:lnTo>
                <a:lnTo>
                  <a:pt x="188" y="369"/>
                </a:lnTo>
                <a:lnTo>
                  <a:pt x="106" y="277"/>
                </a:lnTo>
                <a:lnTo>
                  <a:pt x="43" y="189"/>
                </a:lnTo>
                <a:lnTo>
                  <a:pt x="9" y="143"/>
                </a:lnTo>
                <a:lnTo>
                  <a:pt x="3" y="139"/>
                </a:lnTo>
                <a:lnTo>
                  <a:pt x="1" y="136"/>
                </a:lnTo>
                <a:lnTo>
                  <a:pt x="0" y="136"/>
                </a:lnTo>
                <a:lnTo>
                  <a:pt x="0" y="140"/>
                </a:lnTo>
                <a:lnTo>
                  <a:pt x="7" y="154"/>
                </a:lnTo>
                <a:lnTo>
                  <a:pt x="20" y="178"/>
                </a:lnTo>
                <a:lnTo>
                  <a:pt x="68" y="252"/>
                </a:lnTo>
                <a:lnTo>
                  <a:pt x="128" y="329"/>
                </a:lnTo>
                <a:lnTo>
                  <a:pt x="187" y="386"/>
                </a:lnTo>
                <a:lnTo>
                  <a:pt x="222" y="382"/>
                </a:lnTo>
                <a:lnTo>
                  <a:pt x="211" y="272"/>
                </a:lnTo>
                <a:lnTo>
                  <a:pt x="87" y="95"/>
                </a:lnTo>
                <a:lnTo>
                  <a:pt x="1" y="0"/>
                </a:lnTo>
                <a:lnTo>
                  <a:pt x="76" y="9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212" name="Freeform 53"/>
          <p:cNvSpPr>
            <a:spLocks/>
          </p:cNvSpPr>
          <p:nvPr/>
        </p:nvSpPr>
        <p:spPr bwMode="auto">
          <a:xfrm>
            <a:off x="6167438" y="1133476"/>
            <a:ext cx="17463" cy="19050"/>
          </a:xfrm>
          <a:custGeom>
            <a:avLst/>
            <a:gdLst>
              <a:gd name="T0" fmla="*/ 41 w 93"/>
              <a:gd name="T1" fmla="*/ 48 h 97"/>
              <a:gd name="T2" fmla="*/ 0 w 93"/>
              <a:gd name="T3" fmla="*/ 97 h 97"/>
              <a:gd name="T4" fmla="*/ 50 w 93"/>
              <a:gd name="T5" fmla="*/ 56 h 97"/>
              <a:gd name="T6" fmla="*/ 93 w 93"/>
              <a:gd name="T7" fmla="*/ 13 h 97"/>
              <a:gd name="T8" fmla="*/ 90 w 93"/>
              <a:gd name="T9" fmla="*/ 0 h 97"/>
              <a:gd name="T10" fmla="*/ 72 w 93"/>
              <a:gd name="T11" fmla="*/ 14 h 97"/>
              <a:gd name="T12" fmla="*/ 41 w 93"/>
              <a:gd name="T13" fmla="*/ 48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3" h="97">
                <a:moveTo>
                  <a:pt x="41" y="48"/>
                </a:moveTo>
                <a:lnTo>
                  <a:pt x="0" y="97"/>
                </a:lnTo>
                <a:lnTo>
                  <a:pt x="50" y="56"/>
                </a:lnTo>
                <a:lnTo>
                  <a:pt x="93" y="13"/>
                </a:lnTo>
                <a:lnTo>
                  <a:pt x="90" y="0"/>
                </a:lnTo>
                <a:lnTo>
                  <a:pt x="72" y="14"/>
                </a:lnTo>
                <a:lnTo>
                  <a:pt x="41" y="4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213" name="Freeform 54"/>
          <p:cNvSpPr>
            <a:spLocks/>
          </p:cNvSpPr>
          <p:nvPr/>
        </p:nvSpPr>
        <p:spPr bwMode="auto">
          <a:xfrm>
            <a:off x="6362701" y="1155701"/>
            <a:ext cx="1588" cy="50800"/>
          </a:xfrm>
          <a:custGeom>
            <a:avLst/>
            <a:gdLst>
              <a:gd name="T0" fmla="*/ 0 w 9"/>
              <a:gd name="T1" fmla="*/ 127 h 252"/>
              <a:gd name="T2" fmla="*/ 0 w 9"/>
              <a:gd name="T3" fmla="*/ 197 h 252"/>
              <a:gd name="T4" fmla="*/ 1 w 9"/>
              <a:gd name="T5" fmla="*/ 240 h 252"/>
              <a:gd name="T6" fmla="*/ 2 w 9"/>
              <a:gd name="T7" fmla="*/ 250 h 252"/>
              <a:gd name="T8" fmla="*/ 3 w 9"/>
              <a:gd name="T9" fmla="*/ 252 h 252"/>
              <a:gd name="T10" fmla="*/ 4 w 9"/>
              <a:gd name="T11" fmla="*/ 245 h 252"/>
              <a:gd name="T12" fmla="*/ 6 w 9"/>
              <a:gd name="T13" fmla="*/ 227 h 252"/>
              <a:gd name="T14" fmla="*/ 9 w 9"/>
              <a:gd name="T15" fmla="*/ 127 h 252"/>
              <a:gd name="T16" fmla="*/ 6 w 9"/>
              <a:gd name="T17" fmla="*/ 23 h 252"/>
              <a:gd name="T18" fmla="*/ 4 w 9"/>
              <a:gd name="T19" fmla="*/ 7 h 252"/>
              <a:gd name="T20" fmla="*/ 3 w 9"/>
              <a:gd name="T21" fmla="*/ 0 h 252"/>
              <a:gd name="T22" fmla="*/ 2 w 9"/>
              <a:gd name="T23" fmla="*/ 2 h 252"/>
              <a:gd name="T24" fmla="*/ 1 w 9"/>
              <a:gd name="T25" fmla="*/ 13 h 252"/>
              <a:gd name="T26" fmla="*/ 0 w 9"/>
              <a:gd name="T27" fmla="*/ 56 h 252"/>
              <a:gd name="T28" fmla="*/ 0 w 9"/>
              <a:gd name="T29" fmla="*/ 127 h 2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9" h="252">
                <a:moveTo>
                  <a:pt x="0" y="127"/>
                </a:moveTo>
                <a:lnTo>
                  <a:pt x="0" y="197"/>
                </a:lnTo>
                <a:lnTo>
                  <a:pt x="1" y="240"/>
                </a:lnTo>
                <a:lnTo>
                  <a:pt x="2" y="250"/>
                </a:lnTo>
                <a:lnTo>
                  <a:pt x="3" y="252"/>
                </a:lnTo>
                <a:lnTo>
                  <a:pt x="4" y="245"/>
                </a:lnTo>
                <a:lnTo>
                  <a:pt x="6" y="227"/>
                </a:lnTo>
                <a:lnTo>
                  <a:pt x="9" y="127"/>
                </a:lnTo>
                <a:lnTo>
                  <a:pt x="6" y="23"/>
                </a:lnTo>
                <a:lnTo>
                  <a:pt x="4" y="7"/>
                </a:lnTo>
                <a:lnTo>
                  <a:pt x="3" y="0"/>
                </a:lnTo>
                <a:lnTo>
                  <a:pt x="2" y="2"/>
                </a:lnTo>
                <a:lnTo>
                  <a:pt x="1" y="13"/>
                </a:lnTo>
                <a:lnTo>
                  <a:pt x="0" y="56"/>
                </a:lnTo>
                <a:lnTo>
                  <a:pt x="0" y="12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214" name="Freeform 55"/>
          <p:cNvSpPr>
            <a:spLocks/>
          </p:cNvSpPr>
          <p:nvPr/>
        </p:nvSpPr>
        <p:spPr bwMode="auto">
          <a:xfrm>
            <a:off x="6197601" y="1168401"/>
            <a:ext cx="12700" cy="19050"/>
          </a:xfrm>
          <a:custGeom>
            <a:avLst/>
            <a:gdLst>
              <a:gd name="T0" fmla="*/ 19 w 66"/>
              <a:gd name="T1" fmla="*/ 56 h 99"/>
              <a:gd name="T2" fmla="*/ 0 w 66"/>
              <a:gd name="T3" fmla="*/ 91 h 99"/>
              <a:gd name="T4" fmla="*/ 6 w 66"/>
              <a:gd name="T5" fmla="*/ 99 h 99"/>
              <a:gd name="T6" fmla="*/ 50 w 66"/>
              <a:gd name="T7" fmla="*/ 44 h 99"/>
              <a:gd name="T8" fmla="*/ 66 w 66"/>
              <a:gd name="T9" fmla="*/ 0 h 99"/>
              <a:gd name="T10" fmla="*/ 48 w 66"/>
              <a:gd name="T11" fmla="*/ 16 h 99"/>
              <a:gd name="T12" fmla="*/ 19 w 66"/>
              <a:gd name="T13" fmla="*/ 56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6" h="99">
                <a:moveTo>
                  <a:pt x="19" y="56"/>
                </a:moveTo>
                <a:lnTo>
                  <a:pt x="0" y="91"/>
                </a:lnTo>
                <a:lnTo>
                  <a:pt x="6" y="99"/>
                </a:lnTo>
                <a:lnTo>
                  <a:pt x="50" y="44"/>
                </a:lnTo>
                <a:lnTo>
                  <a:pt x="66" y="0"/>
                </a:lnTo>
                <a:lnTo>
                  <a:pt x="48" y="16"/>
                </a:lnTo>
                <a:lnTo>
                  <a:pt x="19" y="5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215" name="Freeform 56"/>
          <p:cNvSpPr>
            <a:spLocks/>
          </p:cNvSpPr>
          <p:nvPr/>
        </p:nvSpPr>
        <p:spPr bwMode="auto">
          <a:xfrm>
            <a:off x="7610476" y="1168401"/>
            <a:ext cx="15875" cy="11113"/>
          </a:xfrm>
          <a:custGeom>
            <a:avLst/>
            <a:gdLst>
              <a:gd name="T0" fmla="*/ 28 w 84"/>
              <a:gd name="T1" fmla="*/ 32 h 57"/>
              <a:gd name="T2" fmla="*/ 6 w 84"/>
              <a:gd name="T3" fmla="*/ 50 h 57"/>
              <a:gd name="T4" fmla="*/ 0 w 84"/>
              <a:gd name="T5" fmla="*/ 57 h 57"/>
              <a:gd name="T6" fmla="*/ 10 w 84"/>
              <a:gd name="T7" fmla="*/ 54 h 57"/>
              <a:gd name="T8" fmla="*/ 37 w 84"/>
              <a:gd name="T9" fmla="*/ 41 h 57"/>
              <a:gd name="T10" fmla="*/ 70 w 84"/>
              <a:gd name="T11" fmla="*/ 22 h 57"/>
              <a:gd name="T12" fmla="*/ 84 w 84"/>
              <a:gd name="T13" fmla="*/ 9 h 57"/>
              <a:gd name="T14" fmla="*/ 72 w 84"/>
              <a:gd name="T15" fmla="*/ 0 h 57"/>
              <a:gd name="T16" fmla="*/ 28 w 84"/>
              <a:gd name="T17" fmla="*/ 32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4" h="57">
                <a:moveTo>
                  <a:pt x="28" y="32"/>
                </a:moveTo>
                <a:lnTo>
                  <a:pt x="6" y="50"/>
                </a:lnTo>
                <a:lnTo>
                  <a:pt x="0" y="57"/>
                </a:lnTo>
                <a:lnTo>
                  <a:pt x="10" y="54"/>
                </a:lnTo>
                <a:lnTo>
                  <a:pt x="37" y="41"/>
                </a:lnTo>
                <a:lnTo>
                  <a:pt x="70" y="22"/>
                </a:lnTo>
                <a:lnTo>
                  <a:pt x="84" y="9"/>
                </a:lnTo>
                <a:lnTo>
                  <a:pt x="72" y="0"/>
                </a:lnTo>
                <a:lnTo>
                  <a:pt x="28" y="3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216" name="Freeform 57"/>
          <p:cNvSpPr>
            <a:spLocks/>
          </p:cNvSpPr>
          <p:nvPr/>
        </p:nvSpPr>
        <p:spPr bwMode="auto">
          <a:xfrm>
            <a:off x="7993063" y="1168401"/>
            <a:ext cx="30163" cy="14288"/>
          </a:xfrm>
          <a:custGeom>
            <a:avLst/>
            <a:gdLst>
              <a:gd name="T0" fmla="*/ 3 w 151"/>
              <a:gd name="T1" fmla="*/ 9 h 77"/>
              <a:gd name="T2" fmla="*/ 84 w 151"/>
              <a:gd name="T3" fmla="*/ 54 h 77"/>
              <a:gd name="T4" fmla="*/ 151 w 151"/>
              <a:gd name="T5" fmla="*/ 77 h 77"/>
              <a:gd name="T6" fmla="*/ 88 w 151"/>
              <a:gd name="T7" fmla="*/ 34 h 77"/>
              <a:gd name="T8" fmla="*/ 9 w 151"/>
              <a:gd name="T9" fmla="*/ 0 h 77"/>
              <a:gd name="T10" fmla="*/ 0 w 151"/>
              <a:gd name="T11" fmla="*/ 3 h 77"/>
              <a:gd name="T12" fmla="*/ 3 w 151"/>
              <a:gd name="T13" fmla="*/ 9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1" h="77">
                <a:moveTo>
                  <a:pt x="3" y="9"/>
                </a:moveTo>
                <a:lnTo>
                  <a:pt x="84" y="54"/>
                </a:lnTo>
                <a:lnTo>
                  <a:pt x="151" y="77"/>
                </a:lnTo>
                <a:lnTo>
                  <a:pt x="88" y="34"/>
                </a:lnTo>
                <a:lnTo>
                  <a:pt x="9" y="0"/>
                </a:lnTo>
                <a:lnTo>
                  <a:pt x="0" y="3"/>
                </a:lnTo>
                <a:lnTo>
                  <a:pt x="3" y="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217" name="Freeform 58"/>
          <p:cNvSpPr>
            <a:spLocks/>
          </p:cNvSpPr>
          <p:nvPr/>
        </p:nvSpPr>
        <p:spPr bwMode="auto">
          <a:xfrm>
            <a:off x="7704138" y="1179513"/>
            <a:ext cx="573088" cy="315913"/>
          </a:xfrm>
          <a:custGeom>
            <a:avLst/>
            <a:gdLst>
              <a:gd name="T0" fmla="*/ 171 w 2892"/>
              <a:gd name="T1" fmla="*/ 11 h 1596"/>
              <a:gd name="T2" fmla="*/ 54 w 2892"/>
              <a:gd name="T3" fmla="*/ 29 h 1596"/>
              <a:gd name="T4" fmla="*/ 0 w 2892"/>
              <a:gd name="T5" fmla="*/ 43 h 1596"/>
              <a:gd name="T6" fmla="*/ 22 w 2892"/>
              <a:gd name="T7" fmla="*/ 48 h 1596"/>
              <a:gd name="T8" fmla="*/ 94 w 2892"/>
              <a:gd name="T9" fmla="*/ 41 h 1596"/>
              <a:gd name="T10" fmla="*/ 446 w 2892"/>
              <a:gd name="T11" fmla="*/ 28 h 1596"/>
              <a:gd name="T12" fmla="*/ 805 w 2892"/>
              <a:gd name="T13" fmla="*/ 71 h 1596"/>
              <a:gd name="T14" fmla="*/ 1077 w 2892"/>
              <a:gd name="T15" fmla="*/ 148 h 1596"/>
              <a:gd name="T16" fmla="*/ 1355 w 2892"/>
              <a:gd name="T17" fmla="*/ 262 h 1596"/>
              <a:gd name="T18" fmla="*/ 1631 w 2892"/>
              <a:gd name="T19" fmla="*/ 406 h 1596"/>
              <a:gd name="T20" fmla="*/ 1900 w 2892"/>
              <a:gd name="T21" fmla="*/ 576 h 1596"/>
              <a:gd name="T22" fmla="*/ 2154 w 2892"/>
              <a:gd name="T23" fmla="*/ 771 h 1596"/>
              <a:gd name="T24" fmla="*/ 2390 w 2892"/>
              <a:gd name="T25" fmla="*/ 984 h 1596"/>
              <a:gd name="T26" fmla="*/ 2603 w 2892"/>
              <a:gd name="T27" fmla="*/ 1212 h 1596"/>
              <a:gd name="T28" fmla="*/ 2784 w 2892"/>
              <a:gd name="T29" fmla="*/ 1451 h 1596"/>
              <a:gd name="T30" fmla="*/ 2847 w 2892"/>
              <a:gd name="T31" fmla="*/ 1544 h 1596"/>
              <a:gd name="T32" fmla="*/ 2884 w 2892"/>
              <a:gd name="T33" fmla="*/ 1591 h 1596"/>
              <a:gd name="T34" fmla="*/ 2888 w 2892"/>
              <a:gd name="T35" fmla="*/ 1595 h 1596"/>
              <a:gd name="T36" fmla="*/ 2892 w 2892"/>
              <a:gd name="T37" fmla="*/ 1596 h 1596"/>
              <a:gd name="T38" fmla="*/ 2892 w 2892"/>
              <a:gd name="T39" fmla="*/ 1594 h 1596"/>
              <a:gd name="T40" fmla="*/ 2891 w 2892"/>
              <a:gd name="T41" fmla="*/ 1589 h 1596"/>
              <a:gd name="T42" fmla="*/ 2880 w 2892"/>
              <a:gd name="T43" fmla="*/ 1567 h 1596"/>
              <a:gd name="T44" fmla="*/ 2859 w 2892"/>
              <a:gd name="T45" fmla="*/ 1531 h 1596"/>
              <a:gd name="T46" fmla="*/ 2632 w 2892"/>
              <a:gd name="T47" fmla="*/ 1223 h 1596"/>
              <a:gd name="T48" fmla="*/ 2327 w 2892"/>
              <a:gd name="T49" fmla="*/ 891 h 1596"/>
              <a:gd name="T50" fmla="*/ 2074 w 2892"/>
              <a:gd name="T51" fmla="*/ 671 h 1596"/>
              <a:gd name="T52" fmla="*/ 1808 w 2892"/>
              <a:gd name="T53" fmla="*/ 480 h 1596"/>
              <a:gd name="T54" fmla="*/ 1536 w 2892"/>
              <a:gd name="T55" fmla="*/ 318 h 1596"/>
              <a:gd name="T56" fmla="*/ 1258 w 2892"/>
              <a:gd name="T57" fmla="*/ 188 h 1596"/>
              <a:gd name="T58" fmla="*/ 979 w 2892"/>
              <a:gd name="T59" fmla="*/ 90 h 1596"/>
              <a:gd name="T60" fmla="*/ 702 w 2892"/>
              <a:gd name="T61" fmla="*/ 27 h 1596"/>
              <a:gd name="T62" fmla="*/ 431 w 2892"/>
              <a:gd name="T63" fmla="*/ 0 h 1596"/>
              <a:gd name="T64" fmla="*/ 171 w 2892"/>
              <a:gd name="T65" fmla="*/ 11 h 15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892" h="1596">
                <a:moveTo>
                  <a:pt x="171" y="11"/>
                </a:moveTo>
                <a:lnTo>
                  <a:pt x="54" y="29"/>
                </a:lnTo>
                <a:lnTo>
                  <a:pt x="0" y="43"/>
                </a:lnTo>
                <a:lnTo>
                  <a:pt x="22" y="48"/>
                </a:lnTo>
                <a:lnTo>
                  <a:pt x="94" y="41"/>
                </a:lnTo>
                <a:lnTo>
                  <a:pt x="446" y="28"/>
                </a:lnTo>
                <a:lnTo>
                  <a:pt x="805" y="71"/>
                </a:lnTo>
                <a:lnTo>
                  <a:pt x="1077" y="148"/>
                </a:lnTo>
                <a:lnTo>
                  <a:pt x="1355" y="262"/>
                </a:lnTo>
                <a:lnTo>
                  <a:pt x="1631" y="406"/>
                </a:lnTo>
                <a:lnTo>
                  <a:pt x="1900" y="576"/>
                </a:lnTo>
                <a:lnTo>
                  <a:pt x="2154" y="771"/>
                </a:lnTo>
                <a:lnTo>
                  <a:pt x="2390" y="984"/>
                </a:lnTo>
                <a:lnTo>
                  <a:pt x="2603" y="1212"/>
                </a:lnTo>
                <a:lnTo>
                  <a:pt x="2784" y="1451"/>
                </a:lnTo>
                <a:lnTo>
                  <a:pt x="2847" y="1544"/>
                </a:lnTo>
                <a:lnTo>
                  <a:pt x="2884" y="1591"/>
                </a:lnTo>
                <a:lnTo>
                  <a:pt x="2888" y="1595"/>
                </a:lnTo>
                <a:lnTo>
                  <a:pt x="2892" y="1596"/>
                </a:lnTo>
                <a:lnTo>
                  <a:pt x="2892" y="1594"/>
                </a:lnTo>
                <a:lnTo>
                  <a:pt x="2891" y="1589"/>
                </a:lnTo>
                <a:lnTo>
                  <a:pt x="2880" y="1567"/>
                </a:lnTo>
                <a:lnTo>
                  <a:pt x="2859" y="1531"/>
                </a:lnTo>
                <a:lnTo>
                  <a:pt x="2632" y="1223"/>
                </a:lnTo>
                <a:lnTo>
                  <a:pt x="2327" y="891"/>
                </a:lnTo>
                <a:lnTo>
                  <a:pt x="2074" y="671"/>
                </a:lnTo>
                <a:lnTo>
                  <a:pt x="1808" y="480"/>
                </a:lnTo>
                <a:lnTo>
                  <a:pt x="1536" y="318"/>
                </a:lnTo>
                <a:lnTo>
                  <a:pt x="1258" y="188"/>
                </a:lnTo>
                <a:lnTo>
                  <a:pt x="979" y="90"/>
                </a:lnTo>
                <a:lnTo>
                  <a:pt x="702" y="27"/>
                </a:lnTo>
                <a:lnTo>
                  <a:pt x="431" y="0"/>
                </a:lnTo>
                <a:lnTo>
                  <a:pt x="171" y="1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218" name="Freeform 59"/>
          <p:cNvSpPr>
            <a:spLocks/>
          </p:cNvSpPr>
          <p:nvPr/>
        </p:nvSpPr>
        <p:spPr bwMode="auto">
          <a:xfrm>
            <a:off x="6140451" y="1181101"/>
            <a:ext cx="26988" cy="25400"/>
          </a:xfrm>
          <a:custGeom>
            <a:avLst/>
            <a:gdLst>
              <a:gd name="T0" fmla="*/ 0 w 135"/>
              <a:gd name="T1" fmla="*/ 12 h 125"/>
              <a:gd name="T2" fmla="*/ 52 w 135"/>
              <a:gd name="T3" fmla="*/ 79 h 125"/>
              <a:gd name="T4" fmla="*/ 135 w 135"/>
              <a:gd name="T5" fmla="*/ 125 h 125"/>
              <a:gd name="T6" fmla="*/ 132 w 135"/>
              <a:gd name="T7" fmla="*/ 112 h 125"/>
              <a:gd name="T8" fmla="*/ 92 w 135"/>
              <a:gd name="T9" fmla="*/ 85 h 125"/>
              <a:gd name="T10" fmla="*/ 39 w 135"/>
              <a:gd name="T11" fmla="*/ 47 h 125"/>
              <a:gd name="T12" fmla="*/ 13 w 135"/>
              <a:gd name="T13" fmla="*/ 14 h 125"/>
              <a:gd name="T14" fmla="*/ 7 w 135"/>
              <a:gd name="T15" fmla="*/ 4 h 125"/>
              <a:gd name="T16" fmla="*/ 3 w 135"/>
              <a:gd name="T17" fmla="*/ 0 h 125"/>
              <a:gd name="T18" fmla="*/ 1 w 135"/>
              <a:gd name="T19" fmla="*/ 2 h 125"/>
              <a:gd name="T20" fmla="*/ 0 w 135"/>
              <a:gd name="T21" fmla="*/ 12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35" h="125">
                <a:moveTo>
                  <a:pt x="0" y="12"/>
                </a:moveTo>
                <a:lnTo>
                  <a:pt x="52" y="79"/>
                </a:lnTo>
                <a:lnTo>
                  <a:pt x="135" y="125"/>
                </a:lnTo>
                <a:lnTo>
                  <a:pt x="132" y="112"/>
                </a:lnTo>
                <a:lnTo>
                  <a:pt x="92" y="85"/>
                </a:lnTo>
                <a:lnTo>
                  <a:pt x="39" y="47"/>
                </a:lnTo>
                <a:lnTo>
                  <a:pt x="13" y="14"/>
                </a:lnTo>
                <a:lnTo>
                  <a:pt x="7" y="4"/>
                </a:lnTo>
                <a:lnTo>
                  <a:pt x="3" y="0"/>
                </a:lnTo>
                <a:lnTo>
                  <a:pt x="1" y="2"/>
                </a:lnTo>
                <a:lnTo>
                  <a:pt x="0" y="1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219" name="Freeform 60"/>
          <p:cNvSpPr>
            <a:spLocks/>
          </p:cNvSpPr>
          <p:nvPr/>
        </p:nvSpPr>
        <p:spPr bwMode="auto">
          <a:xfrm>
            <a:off x="6319838" y="1187451"/>
            <a:ext cx="23813" cy="63500"/>
          </a:xfrm>
          <a:custGeom>
            <a:avLst/>
            <a:gdLst>
              <a:gd name="T0" fmla="*/ 62 w 118"/>
              <a:gd name="T1" fmla="*/ 124 h 320"/>
              <a:gd name="T2" fmla="*/ 42 w 118"/>
              <a:gd name="T3" fmla="*/ 188 h 320"/>
              <a:gd name="T4" fmla="*/ 23 w 118"/>
              <a:gd name="T5" fmla="*/ 243 h 320"/>
              <a:gd name="T6" fmla="*/ 9 w 118"/>
              <a:gd name="T7" fmla="*/ 286 h 320"/>
              <a:gd name="T8" fmla="*/ 2 w 118"/>
              <a:gd name="T9" fmla="*/ 311 h 320"/>
              <a:gd name="T10" fmla="*/ 0 w 118"/>
              <a:gd name="T11" fmla="*/ 316 h 320"/>
              <a:gd name="T12" fmla="*/ 0 w 118"/>
              <a:gd name="T13" fmla="*/ 320 h 320"/>
              <a:gd name="T14" fmla="*/ 1 w 118"/>
              <a:gd name="T15" fmla="*/ 320 h 320"/>
              <a:gd name="T16" fmla="*/ 3 w 118"/>
              <a:gd name="T17" fmla="*/ 319 h 320"/>
              <a:gd name="T18" fmla="*/ 12 w 118"/>
              <a:gd name="T19" fmla="*/ 308 h 320"/>
              <a:gd name="T20" fmla="*/ 23 w 118"/>
              <a:gd name="T21" fmla="*/ 290 h 320"/>
              <a:gd name="T22" fmla="*/ 90 w 118"/>
              <a:gd name="T23" fmla="*/ 131 h 320"/>
              <a:gd name="T24" fmla="*/ 118 w 118"/>
              <a:gd name="T25" fmla="*/ 0 h 320"/>
              <a:gd name="T26" fmla="*/ 99 w 118"/>
              <a:gd name="T27" fmla="*/ 23 h 320"/>
              <a:gd name="T28" fmla="*/ 62 w 118"/>
              <a:gd name="T29" fmla="*/ 124 h 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18" h="320">
                <a:moveTo>
                  <a:pt x="62" y="124"/>
                </a:moveTo>
                <a:lnTo>
                  <a:pt x="42" y="188"/>
                </a:lnTo>
                <a:lnTo>
                  <a:pt x="23" y="243"/>
                </a:lnTo>
                <a:lnTo>
                  <a:pt x="9" y="286"/>
                </a:lnTo>
                <a:lnTo>
                  <a:pt x="2" y="311"/>
                </a:lnTo>
                <a:lnTo>
                  <a:pt x="0" y="316"/>
                </a:lnTo>
                <a:lnTo>
                  <a:pt x="0" y="320"/>
                </a:lnTo>
                <a:lnTo>
                  <a:pt x="1" y="320"/>
                </a:lnTo>
                <a:lnTo>
                  <a:pt x="3" y="319"/>
                </a:lnTo>
                <a:lnTo>
                  <a:pt x="12" y="308"/>
                </a:lnTo>
                <a:lnTo>
                  <a:pt x="23" y="290"/>
                </a:lnTo>
                <a:lnTo>
                  <a:pt x="90" y="131"/>
                </a:lnTo>
                <a:lnTo>
                  <a:pt x="118" y="0"/>
                </a:lnTo>
                <a:lnTo>
                  <a:pt x="99" y="23"/>
                </a:lnTo>
                <a:lnTo>
                  <a:pt x="62" y="12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220" name="Freeform 61"/>
          <p:cNvSpPr>
            <a:spLocks/>
          </p:cNvSpPr>
          <p:nvPr/>
        </p:nvSpPr>
        <p:spPr bwMode="auto">
          <a:xfrm>
            <a:off x="7661276" y="1190626"/>
            <a:ext cx="33338" cy="9525"/>
          </a:xfrm>
          <a:custGeom>
            <a:avLst/>
            <a:gdLst>
              <a:gd name="T0" fmla="*/ 62 w 165"/>
              <a:gd name="T1" fmla="*/ 19 h 49"/>
              <a:gd name="T2" fmla="*/ 15 w 165"/>
              <a:gd name="T3" fmla="*/ 37 h 49"/>
              <a:gd name="T4" fmla="*/ 0 w 165"/>
              <a:gd name="T5" fmla="*/ 49 h 49"/>
              <a:gd name="T6" fmla="*/ 33 w 165"/>
              <a:gd name="T7" fmla="*/ 48 h 49"/>
              <a:gd name="T8" fmla="*/ 105 w 165"/>
              <a:gd name="T9" fmla="*/ 30 h 49"/>
              <a:gd name="T10" fmla="*/ 159 w 165"/>
              <a:gd name="T11" fmla="*/ 9 h 49"/>
              <a:gd name="T12" fmla="*/ 165 w 165"/>
              <a:gd name="T13" fmla="*/ 0 h 49"/>
              <a:gd name="T14" fmla="*/ 131 w 165"/>
              <a:gd name="T15" fmla="*/ 2 h 49"/>
              <a:gd name="T16" fmla="*/ 62 w 165"/>
              <a:gd name="T17" fmla="*/ 19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65" h="49">
                <a:moveTo>
                  <a:pt x="62" y="19"/>
                </a:moveTo>
                <a:lnTo>
                  <a:pt x="15" y="37"/>
                </a:lnTo>
                <a:lnTo>
                  <a:pt x="0" y="49"/>
                </a:lnTo>
                <a:lnTo>
                  <a:pt x="33" y="48"/>
                </a:lnTo>
                <a:lnTo>
                  <a:pt x="105" y="30"/>
                </a:lnTo>
                <a:lnTo>
                  <a:pt x="159" y="9"/>
                </a:lnTo>
                <a:lnTo>
                  <a:pt x="165" y="0"/>
                </a:lnTo>
                <a:lnTo>
                  <a:pt x="131" y="2"/>
                </a:lnTo>
                <a:lnTo>
                  <a:pt x="62" y="1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221" name="Freeform 62"/>
          <p:cNvSpPr>
            <a:spLocks/>
          </p:cNvSpPr>
          <p:nvPr/>
        </p:nvSpPr>
        <p:spPr bwMode="auto">
          <a:xfrm>
            <a:off x="6172201" y="1193801"/>
            <a:ext cx="44450" cy="19050"/>
          </a:xfrm>
          <a:custGeom>
            <a:avLst/>
            <a:gdLst>
              <a:gd name="T0" fmla="*/ 174 w 225"/>
              <a:gd name="T1" fmla="*/ 29 h 97"/>
              <a:gd name="T2" fmla="*/ 123 w 225"/>
              <a:gd name="T3" fmla="*/ 52 h 97"/>
              <a:gd name="T4" fmla="*/ 66 w 225"/>
              <a:gd name="T5" fmla="*/ 63 h 97"/>
              <a:gd name="T6" fmla="*/ 0 w 225"/>
              <a:gd name="T7" fmla="*/ 66 h 97"/>
              <a:gd name="T8" fmla="*/ 60 w 225"/>
              <a:gd name="T9" fmla="*/ 87 h 97"/>
              <a:gd name="T10" fmla="*/ 117 w 225"/>
              <a:gd name="T11" fmla="*/ 97 h 97"/>
              <a:gd name="T12" fmla="*/ 171 w 225"/>
              <a:gd name="T13" fmla="*/ 74 h 97"/>
              <a:gd name="T14" fmla="*/ 209 w 225"/>
              <a:gd name="T15" fmla="*/ 43 h 97"/>
              <a:gd name="T16" fmla="*/ 225 w 225"/>
              <a:gd name="T17" fmla="*/ 18 h 97"/>
              <a:gd name="T18" fmla="*/ 223 w 225"/>
              <a:gd name="T19" fmla="*/ 3 h 97"/>
              <a:gd name="T20" fmla="*/ 218 w 225"/>
              <a:gd name="T21" fmla="*/ 0 h 97"/>
              <a:gd name="T22" fmla="*/ 201 w 225"/>
              <a:gd name="T23" fmla="*/ 8 h 97"/>
              <a:gd name="T24" fmla="*/ 174 w 225"/>
              <a:gd name="T25" fmla="*/ 29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25" h="97">
                <a:moveTo>
                  <a:pt x="174" y="29"/>
                </a:moveTo>
                <a:lnTo>
                  <a:pt x="123" y="52"/>
                </a:lnTo>
                <a:lnTo>
                  <a:pt x="66" y="63"/>
                </a:lnTo>
                <a:lnTo>
                  <a:pt x="0" y="66"/>
                </a:lnTo>
                <a:lnTo>
                  <a:pt x="60" y="87"/>
                </a:lnTo>
                <a:lnTo>
                  <a:pt x="117" y="97"/>
                </a:lnTo>
                <a:lnTo>
                  <a:pt x="171" y="74"/>
                </a:lnTo>
                <a:lnTo>
                  <a:pt x="209" y="43"/>
                </a:lnTo>
                <a:lnTo>
                  <a:pt x="225" y="18"/>
                </a:lnTo>
                <a:lnTo>
                  <a:pt x="223" y="3"/>
                </a:lnTo>
                <a:lnTo>
                  <a:pt x="218" y="0"/>
                </a:lnTo>
                <a:lnTo>
                  <a:pt x="201" y="8"/>
                </a:lnTo>
                <a:lnTo>
                  <a:pt x="174" y="2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222" name="Freeform 63"/>
          <p:cNvSpPr>
            <a:spLocks/>
          </p:cNvSpPr>
          <p:nvPr/>
        </p:nvSpPr>
        <p:spPr bwMode="auto">
          <a:xfrm>
            <a:off x="7567613" y="1198563"/>
            <a:ext cx="11113" cy="12700"/>
          </a:xfrm>
          <a:custGeom>
            <a:avLst/>
            <a:gdLst>
              <a:gd name="T0" fmla="*/ 20 w 62"/>
              <a:gd name="T1" fmla="*/ 37 h 65"/>
              <a:gd name="T2" fmla="*/ 4 w 62"/>
              <a:gd name="T3" fmla="*/ 56 h 65"/>
              <a:gd name="T4" fmla="*/ 0 w 62"/>
              <a:gd name="T5" fmla="*/ 65 h 65"/>
              <a:gd name="T6" fmla="*/ 8 w 62"/>
              <a:gd name="T7" fmla="*/ 61 h 65"/>
              <a:gd name="T8" fmla="*/ 28 w 62"/>
              <a:gd name="T9" fmla="*/ 45 h 65"/>
              <a:gd name="T10" fmla="*/ 62 w 62"/>
              <a:gd name="T11" fmla="*/ 12 h 65"/>
              <a:gd name="T12" fmla="*/ 56 w 62"/>
              <a:gd name="T13" fmla="*/ 0 h 65"/>
              <a:gd name="T14" fmla="*/ 41 w 62"/>
              <a:gd name="T15" fmla="*/ 11 h 65"/>
              <a:gd name="T16" fmla="*/ 20 w 62"/>
              <a:gd name="T17" fmla="*/ 37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2" h="65">
                <a:moveTo>
                  <a:pt x="20" y="37"/>
                </a:moveTo>
                <a:lnTo>
                  <a:pt x="4" y="56"/>
                </a:lnTo>
                <a:lnTo>
                  <a:pt x="0" y="65"/>
                </a:lnTo>
                <a:lnTo>
                  <a:pt x="8" y="61"/>
                </a:lnTo>
                <a:lnTo>
                  <a:pt x="28" y="45"/>
                </a:lnTo>
                <a:lnTo>
                  <a:pt x="62" y="12"/>
                </a:lnTo>
                <a:lnTo>
                  <a:pt x="56" y="0"/>
                </a:lnTo>
                <a:lnTo>
                  <a:pt x="41" y="11"/>
                </a:lnTo>
                <a:lnTo>
                  <a:pt x="20" y="3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223" name="Freeform 64"/>
          <p:cNvSpPr>
            <a:spLocks/>
          </p:cNvSpPr>
          <p:nvPr/>
        </p:nvSpPr>
        <p:spPr bwMode="auto">
          <a:xfrm>
            <a:off x="7640638" y="1201738"/>
            <a:ext cx="14288" cy="9525"/>
          </a:xfrm>
          <a:custGeom>
            <a:avLst/>
            <a:gdLst>
              <a:gd name="T0" fmla="*/ 16 w 75"/>
              <a:gd name="T1" fmla="*/ 21 h 43"/>
              <a:gd name="T2" fmla="*/ 0 w 75"/>
              <a:gd name="T3" fmla="*/ 36 h 43"/>
              <a:gd name="T4" fmla="*/ 5 w 75"/>
              <a:gd name="T5" fmla="*/ 43 h 43"/>
              <a:gd name="T6" fmla="*/ 30 w 75"/>
              <a:gd name="T7" fmla="*/ 36 h 43"/>
              <a:gd name="T8" fmla="*/ 59 w 75"/>
              <a:gd name="T9" fmla="*/ 21 h 43"/>
              <a:gd name="T10" fmla="*/ 75 w 75"/>
              <a:gd name="T11" fmla="*/ 6 h 43"/>
              <a:gd name="T12" fmla="*/ 69 w 75"/>
              <a:gd name="T13" fmla="*/ 0 h 43"/>
              <a:gd name="T14" fmla="*/ 45 w 75"/>
              <a:gd name="T15" fmla="*/ 6 h 43"/>
              <a:gd name="T16" fmla="*/ 16 w 75"/>
              <a:gd name="T17" fmla="*/ 21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5" h="43">
                <a:moveTo>
                  <a:pt x="16" y="21"/>
                </a:moveTo>
                <a:lnTo>
                  <a:pt x="0" y="36"/>
                </a:lnTo>
                <a:lnTo>
                  <a:pt x="5" y="43"/>
                </a:lnTo>
                <a:lnTo>
                  <a:pt x="30" y="36"/>
                </a:lnTo>
                <a:lnTo>
                  <a:pt x="59" y="21"/>
                </a:lnTo>
                <a:lnTo>
                  <a:pt x="75" y="6"/>
                </a:lnTo>
                <a:lnTo>
                  <a:pt x="69" y="0"/>
                </a:lnTo>
                <a:lnTo>
                  <a:pt x="45" y="6"/>
                </a:lnTo>
                <a:lnTo>
                  <a:pt x="16" y="2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224" name="Freeform 65"/>
          <p:cNvSpPr>
            <a:spLocks/>
          </p:cNvSpPr>
          <p:nvPr/>
        </p:nvSpPr>
        <p:spPr bwMode="auto">
          <a:xfrm>
            <a:off x="8056563" y="1203326"/>
            <a:ext cx="31750" cy="20638"/>
          </a:xfrm>
          <a:custGeom>
            <a:avLst/>
            <a:gdLst>
              <a:gd name="T0" fmla="*/ 0 w 157"/>
              <a:gd name="T1" fmla="*/ 0 h 103"/>
              <a:gd name="T2" fmla="*/ 27 w 157"/>
              <a:gd name="T3" fmla="*/ 24 h 103"/>
              <a:gd name="T4" fmla="*/ 93 w 157"/>
              <a:gd name="T5" fmla="*/ 69 h 103"/>
              <a:gd name="T6" fmla="*/ 149 w 157"/>
              <a:gd name="T7" fmla="*/ 103 h 103"/>
              <a:gd name="T8" fmla="*/ 157 w 157"/>
              <a:gd name="T9" fmla="*/ 99 h 103"/>
              <a:gd name="T10" fmla="*/ 69 w 157"/>
              <a:gd name="T11" fmla="*/ 33 h 103"/>
              <a:gd name="T12" fmla="*/ 0 w 157"/>
              <a:gd name="T13" fmla="*/ 0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7" h="103">
                <a:moveTo>
                  <a:pt x="0" y="0"/>
                </a:moveTo>
                <a:lnTo>
                  <a:pt x="27" y="24"/>
                </a:lnTo>
                <a:lnTo>
                  <a:pt x="93" y="69"/>
                </a:lnTo>
                <a:lnTo>
                  <a:pt x="149" y="103"/>
                </a:lnTo>
                <a:lnTo>
                  <a:pt x="157" y="99"/>
                </a:lnTo>
                <a:lnTo>
                  <a:pt x="69" y="33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225" name="Freeform 66"/>
          <p:cNvSpPr>
            <a:spLocks/>
          </p:cNvSpPr>
          <p:nvPr/>
        </p:nvSpPr>
        <p:spPr bwMode="auto">
          <a:xfrm>
            <a:off x="6432551" y="1204913"/>
            <a:ext cx="50800" cy="74613"/>
          </a:xfrm>
          <a:custGeom>
            <a:avLst/>
            <a:gdLst>
              <a:gd name="T0" fmla="*/ 77 w 251"/>
              <a:gd name="T1" fmla="*/ 105 h 375"/>
              <a:gd name="T2" fmla="*/ 144 w 251"/>
              <a:gd name="T3" fmla="*/ 204 h 375"/>
              <a:gd name="T4" fmla="*/ 197 w 251"/>
              <a:gd name="T5" fmla="*/ 294 h 375"/>
              <a:gd name="T6" fmla="*/ 231 w 251"/>
              <a:gd name="T7" fmla="*/ 352 h 375"/>
              <a:gd name="T8" fmla="*/ 251 w 251"/>
              <a:gd name="T9" fmla="*/ 375 h 375"/>
              <a:gd name="T10" fmla="*/ 196 w 251"/>
              <a:gd name="T11" fmla="*/ 256 h 375"/>
              <a:gd name="T12" fmla="*/ 73 w 251"/>
              <a:gd name="T13" fmla="*/ 79 h 375"/>
              <a:gd name="T14" fmla="*/ 0 w 251"/>
              <a:gd name="T15" fmla="*/ 0 h 375"/>
              <a:gd name="T16" fmla="*/ 77 w 251"/>
              <a:gd name="T17" fmla="*/ 105 h 3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1" h="375">
                <a:moveTo>
                  <a:pt x="77" y="105"/>
                </a:moveTo>
                <a:lnTo>
                  <a:pt x="144" y="204"/>
                </a:lnTo>
                <a:lnTo>
                  <a:pt x="197" y="294"/>
                </a:lnTo>
                <a:lnTo>
                  <a:pt x="231" y="352"/>
                </a:lnTo>
                <a:lnTo>
                  <a:pt x="251" y="375"/>
                </a:lnTo>
                <a:lnTo>
                  <a:pt x="196" y="256"/>
                </a:lnTo>
                <a:lnTo>
                  <a:pt x="73" y="79"/>
                </a:lnTo>
                <a:lnTo>
                  <a:pt x="0" y="0"/>
                </a:lnTo>
                <a:lnTo>
                  <a:pt x="77" y="10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226" name="Freeform 67"/>
          <p:cNvSpPr>
            <a:spLocks/>
          </p:cNvSpPr>
          <p:nvPr/>
        </p:nvSpPr>
        <p:spPr bwMode="auto">
          <a:xfrm>
            <a:off x="6427788" y="1211263"/>
            <a:ext cx="47625" cy="95250"/>
          </a:xfrm>
          <a:custGeom>
            <a:avLst/>
            <a:gdLst>
              <a:gd name="T0" fmla="*/ 112 w 243"/>
              <a:gd name="T1" fmla="*/ 247 h 485"/>
              <a:gd name="T2" fmla="*/ 201 w 243"/>
              <a:gd name="T3" fmla="*/ 419 h 485"/>
              <a:gd name="T4" fmla="*/ 243 w 243"/>
              <a:gd name="T5" fmla="*/ 485 h 485"/>
              <a:gd name="T6" fmla="*/ 130 w 243"/>
              <a:gd name="T7" fmla="*/ 238 h 485"/>
              <a:gd name="T8" fmla="*/ 0 w 243"/>
              <a:gd name="T9" fmla="*/ 0 h 485"/>
              <a:gd name="T10" fmla="*/ 28 w 243"/>
              <a:gd name="T11" fmla="*/ 73 h 485"/>
              <a:gd name="T12" fmla="*/ 112 w 243"/>
              <a:gd name="T13" fmla="*/ 247 h 4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3" h="485">
                <a:moveTo>
                  <a:pt x="112" y="247"/>
                </a:moveTo>
                <a:lnTo>
                  <a:pt x="201" y="419"/>
                </a:lnTo>
                <a:lnTo>
                  <a:pt x="243" y="485"/>
                </a:lnTo>
                <a:lnTo>
                  <a:pt x="130" y="238"/>
                </a:lnTo>
                <a:lnTo>
                  <a:pt x="0" y="0"/>
                </a:lnTo>
                <a:lnTo>
                  <a:pt x="28" y="73"/>
                </a:lnTo>
                <a:lnTo>
                  <a:pt x="112" y="24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227" name="Freeform 68"/>
          <p:cNvSpPr>
            <a:spLocks/>
          </p:cNvSpPr>
          <p:nvPr/>
        </p:nvSpPr>
        <p:spPr bwMode="auto">
          <a:xfrm>
            <a:off x="7539038" y="1211263"/>
            <a:ext cx="22225" cy="22225"/>
          </a:xfrm>
          <a:custGeom>
            <a:avLst/>
            <a:gdLst>
              <a:gd name="T0" fmla="*/ 51 w 111"/>
              <a:gd name="T1" fmla="*/ 58 h 118"/>
              <a:gd name="T2" fmla="*/ 0 w 111"/>
              <a:gd name="T3" fmla="*/ 118 h 118"/>
              <a:gd name="T4" fmla="*/ 60 w 111"/>
              <a:gd name="T5" fmla="*/ 66 h 118"/>
              <a:gd name="T6" fmla="*/ 111 w 111"/>
              <a:gd name="T7" fmla="*/ 15 h 118"/>
              <a:gd name="T8" fmla="*/ 111 w 111"/>
              <a:gd name="T9" fmla="*/ 0 h 118"/>
              <a:gd name="T10" fmla="*/ 91 w 111"/>
              <a:gd name="T11" fmla="*/ 17 h 118"/>
              <a:gd name="T12" fmla="*/ 51 w 111"/>
              <a:gd name="T13" fmla="*/ 58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1" h="118">
                <a:moveTo>
                  <a:pt x="51" y="58"/>
                </a:moveTo>
                <a:lnTo>
                  <a:pt x="0" y="118"/>
                </a:lnTo>
                <a:lnTo>
                  <a:pt x="60" y="66"/>
                </a:lnTo>
                <a:lnTo>
                  <a:pt x="111" y="15"/>
                </a:lnTo>
                <a:lnTo>
                  <a:pt x="111" y="0"/>
                </a:lnTo>
                <a:lnTo>
                  <a:pt x="91" y="17"/>
                </a:lnTo>
                <a:lnTo>
                  <a:pt x="51" y="5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228" name="Freeform 69"/>
          <p:cNvSpPr>
            <a:spLocks/>
          </p:cNvSpPr>
          <p:nvPr/>
        </p:nvSpPr>
        <p:spPr bwMode="auto">
          <a:xfrm>
            <a:off x="7613651" y="1211263"/>
            <a:ext cx="20638" cy="11113"/>
          </a:xfrm>
          <a:custGeom>
            <a:avLst/>
            <a:gdLst>
              <a:gd name="T0" fmla="*/ 28 w 104"/>
              <a:gd name="T1" fmla="*/ 34 h 58"/>
              <a:gd name="T2" fmla="*/ 5 w 104"/>
              <a:gd name="T3" fmla="*/ 51 h 58"/>
              <a:gd name="T4" fmla="*/ 0 w 104"/>
              <a:gd name="T5" fmla="*/ 58 h 58"/>
              <a:gd name="T6" fmla="*/ 10 w 104"/>
              <a:gd name="T7" fmla="*/ 53 h 58"/>
              <a:gd name="T8" fmla="*/ 40 w 104"/>
              <a:gd name="T9" fmla="*/ 41 h 58"/>
              <a:gd name="T10" fmla="*/ 80 w 104"/>
              <a:gd name="T11" fmla="*/ 21 h 58"/>
              <a:gd name="T12" fmla="*/ 101 w 104"/>
              <a:gd name="T13" fmla="*/ 8 h 58"/>
              <a:gd name="T14" fmla="*/ 104 w 104"/>
              <a:gd name="T15" fmla="*/ 5 h 58"/>
              <a:gd name="T16" fmla="*/ 104 w 104"/>
              <a:gd name="T17" fmla="*/ 2 h 58"/>
              <a:gd name="T18" fmla="*/ 99 w 104"/>
              <a:gd name="T19" fmla="*/ 0 h 58"/>
              <a:gd name="T20" fmla="*/ 92 w 104"/>
              <a:gd name="T21" fmla="*/ 0 h 58"/>
              <a:gd name="T22" fmla="*/ 63 w 104"/>
              <a:gd name="T23" fmla="*/ 9 h 58"/>
              <a:gd name="T24" fmla="*/ 28 w 104"/>
              <a:gd name="T25" fmla="*/ 34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4" h="58">
                <a:moveTo>
                  <a:pt x="28" y="34"/>
                </a:moveTo>
                <a:lnTo>
                  <a:pt x="5" y="51"/>
                </a:lnTo>
                <a:lnTo>
                  <a:pt x="0" y="58"/>
                </a:lnTo>
                <a:lnTo>
                  <a:pt x="10" y="53"/>
                </a:lnTo>
                <a:lnTo>
                  <a:pt x="40" y="41"/>
                </a:lnTo>
                <a:lnTo>
                  <a:pt x="80" y="21"/>
                </a:lnTo>
                <a:lnTo>
                  <a:pt x="101" y="8"/>
                </a:lnTo>
                <a:lnTo>
                  <a:pt x="104" y="5"/>
                </a:lnTo>
                <a:lnTo>
                  <a:pt x="104" y="2"/>
                </a:lnTo>
                <a:lnTo>
                  <a:pt x="99" y="0"/>
                </a:lnTo>
                <a:lnTo>
                  <a:pt x="92" y="0"/>
                </a:lnTo>
                <a:lnTo>
                  <a:pt x="63" y="9"/>
                </a:lnTo>
                <a:lnTo>
                  <a:pt x="28" y="3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229" name="Freeform 70"/>
          <p:cNvSpPr>
            <a:spLocks/>
          </p:cNvSpPr>
          <p:nvPr/>
        </p:nvSpPr>
        <p:spPr bwMode="auto">
          <a:xfrm>
            <a:off x="6475413" y="1223963"/>
            <a:ext cx="39688" cy="69850"/>
          </a:xfrm>
          <a:custGeom>
            <a:avLst/>
            <a:gdLst>
              <a:gd name="T0" fmla="*/ 0 w 193"/>
              <a:gd name="T1" fmla="*/ 0 h 359"/>
              <a:gd name="T2" fmla="*/ 28 w 193"/>
              <a:gd name="T3" fmla="*/ 61 h 359"/>
              <a:gd name="T4" fmla="*/ 96 w 193"/>
              <a:gd name="T5" fmla="*/ 193 h 359"/>
              <a:gd name="T6" fmla="*/ 164 w 193"/>
              <a:gd name="T7" fmla="*/ 318 h 359"/>
              <a:gd name="T8" fmla="*/ 193 w 193"/>
              <a:gd name="T9" fmla="*/ 359 h 359"/>
              <a:gd name="T10" fmla="*/ 171 w 193"/>
              <a:gd name="T11" fmla="*/ 305 h 359"/>
              <a:gd name="T12" fmla="*/ 118 w 193"/>
              <a:gd name="T13" fmla="*/ 198 h 359"/>
              <a:gd name="T14" fmla="*/ 31 w 193"/>
              <a:gd name="T15" fmla="*/ 37 h 359"/>
              <a:gd name="T16" fmla="*/ 0 w 193"/>
              <a:gd name="T17" fmla="*/ 0 h 3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3" h="359">
                <a:moveTo>
                  <a:pt x="0" y="0"/>
                </a:moveTo>
                <a:lnTo>
                  <a:pt x="28" y="61"/>
                </a:lnTo>
                <a:lnTo>
                  <a:pt x="96" y="193"/>
                </a:lnTo>
                <a:lnTo>
                  <a:pt x="164" y="318"/>
                </a:lnTo>
                <a:lnTo>
                  <a:pt x="193" y="359"/>
                </a:lnTo>
                <a:lnTo>
                  <a:pt x="171" y="305"/>
                </a:lnTo>
                <a:lnTo>
                  <a:pt x="118" y="198"/>
                </a:lnTo>
                <a:lnTo>
                  <a:pt x="31" y="37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230" name="Freeform 71"/>
          <p:cNvSpPr>
            <a:spLocks/>
          </p:cNvSpPr>
          <p:nvPr/>
        </p:nvSpPr>
        <p:spPr bwMode="auto">
          <a:xfrm>
            <a:off x="6489701" y="1223963"/>
            <a:ext cx="49213" cy="82550"/>
          </a:xfrm>
          <a:custGeom>
            <a:avLst/>
            <a:gdLst>
              <a:gd name="T0" fmla="*/ 0 w 256"/>
              <a:gd name="T1" fmla="*/ 0 h 414"/>
              <a:gd name="T2" fmla="*/ 16 w 256"/>
              <a:gd name="T3" fmla="*/ 34 h 414"/>
              <a:gd name="T4" fmla="*/ 56 w 256"/>
              <a:gd name="T5" fmla="*/ 90 h 414"/>
              <a:gd name="T6" fmla="*/ 116 w 256"/>
              <a:gd name="T7" fmla="*/ 181 h 414"/>
              <a:gd name="T8" fmla="*/ 185 w 256"/>
              <a:gd name="T9" fmla="*/ 298 h 414"/>
              <a:gd name="T10" fmla="*/ 233 w 256"/>
              <a:gd name="T11" fmla="*/ 385 h 414"/>
              <a:gd name="T12" fmla="*/ 256 w 256"/>
              <a:gd name="T13" fmla="*/ 414 h 414"/>
              <a:gd name="T14" fmla="*/ 247 w 256"/>
              <a:gd name="T15" fmla="*/ 385 h 414"/>
              <a:gd name="T16" fmla="*/ 206 w 256"/>
              <a:gd name="T17" fmla="*/ 298 h 414"/>
              <a:gd name="T18" fmla="*/ 82 w 256"/>
              <a:gd name="T19" fmla="*/ 97 h 414"/>
              <a:gd name="T20" fmla="*/ 0 w 256"/>
              <a:gd name="T21" fmla="*/ 0 h 4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56" h="414">
                <a:moveTo>
                  <a:pt x="0" y="0"/>
                </a:moveTo>
                <a:lnTo>
                  <a:pt x="16" y="34"/>
                </a:lnTo>
                <a:lnTo>
                  <a:pt x="56" y="90"/>
                </a:lnTo>
                <a:lnTo>
                  <a:pt x="116" y="181"/>
                </a:lnTo>
                <a:lnTo>
                  <a:pt x="185" y="298"/>
                </a:lnTo>
                <a:lnTo>
                  <a:pt x="233" y="385"/>
                </a:lnTo>
                <a:lnTo>
                  <a:pt x="256" y="414"/>
                </a:lnTo>
                <a:lnTo>
                  <a:pt x="247" y="385"/>
                </a:lnTo>
                <a:lnTo>
                  <a:pt x="206" y="298"/>
                </a:lnTo>
                <a:lnTo>
                  <a:pt x="82" y="97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231" name="Freeform 72"/>
          <p:cNvSpPr>
            <a:spLocks/>
          </p:cNvSpPr>
          <p:nvPr/>
        </p:nvSpPr>
        <p:spPr bwMode="auto">
          <a:xfrm>
            <a:off x="6181726" y="1230313"/>
            <a:ext cx="19050" cy="23813"/>
          </a:xfrm>
          <a:custGeom>
            <a:avLst/>
            <a:gdLst>
              <a:gd name="T0" fmla="*/ 0 w 93"/>
              <a:gd name="T1" fmla="*/ 6 h 124"/>
              <a:gd name="T2" fmla="*/ 18 w 93"/>
              <a:gd name="T3" fmla="*/ 42 h 124"/>
              <a:gd name="T4" fmla="*/ 60 w 93"/>
              <a:gd name="T5" fmla="*/ 94 h 124"/>
              <a:gd name="T6" fmla="*/ 80 w 93"/>
              <a:gd name="T7" fmla="*/ 113 h 124"/>
              <a:gd name="T8" fmla="*/ 92 w 93"/>
              <a:gd name="T9" fmla="*/ 123 h 124"/>
              <a:gd name="T10" fmla="*/ 93 w 93"/>
              <a:gd name="T11" fmla="*/ 124 h 124"/>
              <a:gd name="T12" fmla="*/ 93 w 93"/>
              <a:gd name="T13" fmla="*/ 124 h 124"/>
              <a:gd name="T14" fmla="*/ 93 w 93"/>
              <a:gd name="T15" fmla="*/ 123 h 124"/>
              <a:gd name="T16" fmla="*/ 93 w 93"/>
              <a:gd name="T17" fmla="*/ 122 h 124"/>
              <a:gd name="T18" fmla="*/ 89 w 93"/>
              <a:gd name="T19" fmla="*/ 117 h 124"/>
              <a:gd name="T20" fmla="*/ 84 w 93"/>
              <a:gd name="T21" fmla="*/ 109 h 124"/>
              <a:gd name="T22" fmla="*/ 52 w 93"/>
              <a:gd name="T23" fmla="*/ 66 h 124"/>
              <a:gd name="T24" fmla="*/ 26 w 93"/>
              <a:gd name="T25" fmla="*/ 23 h 124"/>
              <a:gd name="T26" fmla="*/ 8 w 93"/>
              <a:gd name="T27" fmla="*/ 0 h 124"/>
              <a:gd name="T28" fmla="*/ 0 w 93"/>
              <a:gd name="T29" fmla="*/ 6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93" h="124">
                <a:moveTo>
                  <a:pt x="0" y="6"/>
                </a:moveTo>
                <a:lnTo>
                  <a:pt x="18" y="42"/>
                </a:lnTo>
                <a:lnTo>
                  <a:pt x="60" y="94"/>
                </a:lnTo>
                <a:lnTo>
                  <a:pt x="80" y="113"/>
                </a:lnTo>
                <a:lnTo>
                  <a:pt x="92" y="123"/>
                </a:lnTo>
                <a:lnTo>
                  <a:pt x="93" y="124"/>
                </a:lnTo>
                <a:lnTo>
                  <a:pt x="93" y="124"/>
                </a:lnTo>
                <a:lnTo>
                  <a:pt x="93" y="123"/>
                </a:lnTo>
                <a:lnTo>
                  <a:pt x="93" y="122"/>
                </a:lnTo>
                <a:lnTo>
                  <a:pt x="89" y="117"/>
                </a:lnTo>
                <a:lnTo>
                  <a:pt x="84" y="109"/>
                </a:lnTo>
                <a:lnTo>
                  <a:pt x="52" y="66"/>
                </a:lnTo>
                <a:lnTo>
                  <a:pt x="26" y="23"/>
                </a:lnTo>
                <a:lnTo>
                  <a:pt x="8" y="0"/>
                </a:lnTo>
                <a:lnTo>
                  <a:pt x="0" y="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232" name="Freeform 73"/>
          <p:cNvSpPr>
            <a:spLocks/>
          </p:cNvSpPr>
          <p:nvPr/>
        </p:nvSpPr>
        <p:spPr bwMode="auto">
          <a:xfrm>
            <a:off x="8094663" y="1228726"/>
            <a:ext cx="12700" cy="11113"/>
          </a:xfrm>
          <a:custGeom>
            <a:avLst/>
            <a:gdLst>
              <a:gd name="T0" fmla="*/ 0 w 64"/>
              <a:gd name="T1" fmla="*/ 5 h 61"/>
              <a:gd name="T2" fmla="*/ 10 w 64"/>
              <a:gd name="T3" fmla="*/ 19 h 61"/>
              <a:gd name="T4" fmla="*/ 38 w 64"/>
              <a:gd name="T5" fmla="*/ 42 h 61"/>
              <a:gd name="T6" fmla="*/ 57 w 64"/>
              <a:gd name="T7" fmla="*/ 57 h 61"/>
              <a:gd name="T8" fmla="*/ 64 w 64"/>
              <a:gd name="T9" fmla="*/ 61 h 61"/>
              <a:gd name="T10" fmla="*/ 60 w 64"/>
              <a:gd name="T11" fmla="*/ 53 h 61"/>
              <a:gd name="T12" fmla="*/ 45 w 64"/>
              <a:gd name="T13" fmla="*/ 33 h 61"/>
              <a:gd name="T14" fmla="*/ 11 w 64"/>
              <a:gd name="T15" fmla="*/ 0 h 61"/>
              <a:gd name="T16" fmla="*/ 0 w 64"/>
              <a:gd name="T17" fmla="*/ 5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4" h="61">
                <a:moveTo>
                  <a:pt x="0" y="5"/>
                </a:moveTo>
                <a:lnTo>
                  <a:pt x="10" y="19"/>
                </a:lnTo>
                <a:lnTo>
                  <a:pt x="38" y="42"/>
                </a:lnTo>
                <a:lnTo>
                  <a:pt x="57" y="57"/>
                </a:lnTo>
                <a:lnTo>
                  <a:pt x="64" y="61"/>
                </a:lnTo>
                <a:lnTo>
                  <a:pt x="60" y="53"/>
                </a:lnTo>
                <a:lnTo>
                  <a:pt x="45" y="33"/>
                </a:lnTo>
                <a:lnTo>
                  <a:pt x="11" y="0"/>
                </a:lnTo>
                <a:lnTo>
                  <a:pt x="0" y="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233" name="Freeform 74"/>
          <p:cNvSpPr>
            <a:spLocks/>
          </p:cNvSpPr>
          <p:nvPr/>
        </p:nvSpPr>
        <p:spPr bwMode="auto">
          <a:xfrm>
            <a:off x="7496176" y="1236663"/>
            <a:ext cx="34925" cy="36513"/>
          </a:xfrm>
          <a:custGeom>
            <a:avLst/>
            <a:gdLst>
              <a:gd name="T0" fmla="*/ 86 w 176"/>
              <a:gd name="T1" fmla="*/ 90 h 182"/>
              <a:gd name="T2" fmla="*/ 0 w 176"/>
              <a:gd name="T3" fmla="*/ 182 h 182"/>
              <a:gd name="T4" fmla="*/ 92 w 176"/>
              <a:gd name="T5" fmla="*/ 96 h 182"/>
              <a:gd name="T6" fmla="*/ 172 w 176"/>
              <a:gd name="T7" fmla="*/ 19 h 182"/>
              <a:gd name="T8" fmla="*/ 176 w 176"/>
              <a:gd name="T9" fmla="*/ 0 h 182"/>
              <a:gd name="T10" fmla="*/ 146 w 176"/>
              <a:gd name="T11" fmla="*/ 26 h 182"/>
              <a:gd name="T12" fmla="*/ 86 w 176"/>
              <a:gd name="T13" fmla="*/ 90 h 1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6" h="182">
                <a:moveTo>
                  <a:pt x="86" y="90"/>
                </a:moveTo>
                <a:lnTo>
                  <a:pt x="0" y="182"/>
                </a:lnTo>
                <a:lnTo>
                  <a:pt x="92" y="96"/>
                </a:lnTo>
                <a:lnTo>
                  <a:pt x="172" y="19"/>
                </a:lnTo>
                <a:lnTo>
                  <a:pt x="176" y="0"/>
                </a:lnTo>
                <a:lnTo>
                  <a:pt x="146" y="26"/>
                </a:lnTo>
                <a:lnTo>
                  <a:pt x="86" y="9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234" name="Freeform 75"/>
          <p:cNvSpPr>
            <a:spLocks/>
          </p:cNvSpPr>
          <p:nvPr/>
        </p:nvSpPr>
        <p:spPr bwMode="auto">
          <a:xfrm>
            <a:off x="8113713" y="1239838"/>
            <a:ext cx="14288" cy="17463"/>
          </a:xfrm>
          <a:custGeom>
            <a:avLst/>
            <a:gdLst>
              <a:gd name="T0" fmla="*/ 28 w 77"/>
              <a:gd name="T1" fmla="*/ 43 h 86"/>
              <a:gd name="T2" fmla="*/ 58 w 77"/>
              <a:gd name="T3" fmla="*/ 73 h 86"/>
              <a:gd name="T4" fmla="*/ 77 w 77"/>
              <a:gd name="T5" fmla="*/ 86 h 86"/>
              <a:gd name="T6" fmla="*/ 73 w 77"/>
              <a:gd name="T7" fmla="*/ 73 h 86"/>
              <a:gd name="T8" fmla="*/ 49 w 77"/>
              <a:gd name="T9" fmla="*/ 43 h 86"/>
              <a:gd name="T10" fmla="*/ 18 w 77"/>
              <a:gd name="T11" fmla="*/ 13 h 86"/>
              <a:gd name="T12" fmla="*/ 0 w 77"/>
              <a:gd name="T13" fmla="*/ 0 h 86"/>
              <a:gd name="T14" fmla="*/ 3 w 77"/>
              <a:gd name="T15" fmla="*/ 13 h 86"/>
              <a:gd name="T16" fmla="*/ 28 w 77"/>
              <a:gd name="T17" fmla="*/ 43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7" h="86">
                <a:moveTo>
                  <a:pt x="28" y="43"/>
                </a:moveTo>
                <a:lnTo>
                  <a:pt x="58" y="73"/>
                </a:lnTo>
                <a:lnTo>
                  <a:pt x="77" y="86"/>
                </a:lnTo>
                <a:lnTo>
                  <a:pt x="73" y="73"/>
                </a:lnTo>
                <a:lnTo>
                  <a:pt x="49" y="43"/>
                </a:lnTo>
                <a:lnTo>
                  <a:pt x="18" y="13"/>
                </a:lnTo>
                <a:lnTo>
                  <a:pt x="0" y="0"/>
                </a:lnTo>
                <a:lnTo>
                  <a:pt x="3" y="13"/>
                </a:lnTo>
                <a:lnTo>
                  <a:pt x="28" y="4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235" name="Freeform 76"/>
          <p:cNvSpPr>
            <a:spLocks noEditPoints="1"/>
          </p:cNvSpPr>
          <p:nvPr/>
        </p:nvSpPr>
        <p:spPr bwMode="auto">
          <a:xfrm>
            <a:off x="7718426" y="1246188"/>
            <a:ext cx="482600" cy="404813"/>
          </a:xfrm>
          <a:custGeom>
            <a:avLst/>
            <a:gdLst>
              <a:gd name="T0" fmla="*/ 281 w 2429"/>
              <a:gd name="T1" fmla="*/ 37 h 2035"/>
              <a:gd name="T2" fmla="*/ 1087 w 2429"/>
              <a:gd name="T3" fmla="*/ 250 h 2035"/>
              <a:gd name="T4" fmla="*/ 1741 w 2429"/>
              <a:gd name="T5" fmla="*/ 724 h 2035"/>
              <a:gd name="T6" fmla="*/ 2235 w 2429"/>
              <a:gd name="T7" fmla="*/ 1445 h 2035"/>
              <a:gd name="T8" fmla="*/ 2426 w 2429"/>
              <a:gd name="T9" fmla="*/ 2035 h 2035"/>
              <a:gd name="T10" fmla="*/ 2422 w 2429"/>
              <a:gd name="T11" fmla="*/ 1912 h 2035"/>
              <a:gd name="T12" fmla="*/ 2396 w 2429"/>
              <a:gd name="T13" fmla="*/ 1840 h 2035"/>
              <a:gd name="T14" fmla="*/ 1983 w 2429"/>
              <a:gd name="T15" fmla="*/ 942 h 2035"/>
              <a:gd name="T16" fmla="*/ 2044 w 2429"/>
              <a:gd name="T17" fmla="*/ 956 h 2035"/>
              <a:gd name="T18" fmla="*/ 2059 w 2429"/>
              <a:gd name="T19" fmla="*/ 967 h 2035"/>
              <a:gd name="T20" fmla="*/ 1953 w 2429"/>
              <a:gd name="T21" fmla="*/ 854 h 2035"/>
              <a:gd name="T22" fmla="*/ 1738 w 2429"/>
              <a:gd name="T23" fmla="*/ 695 h 2035"/>
              <a:gd name="T24" fmla="*/ 1732 w 2429"/>
              <a:gd name="T25" fmla="*/ 686 h 2035"/>
              <a:gd name="T26" fmla="*/ 1581 w 2429"/>
              <a:gd name="T27" fmla="*/ 566 h 2035"/>
              <a:gd name="T28" fmla="*/ 1565 w 2429"/>
              <a:gd name="T29" fmla="*/ 505 h 2035"/>
              <a:gd name="T30" fmla="*/ 1510 w 2429"/>
              <a:gd name="T31" fmla="*/ 474 h 2035"/>
              <a:gd name="T32" fmla="*/ 1348 w 2429"/>
              <a:gd name="T33" fmla="*/ 370 h 2035"/>
              <a:gd name="T34" fmla="*/ 1317 w 2429"/>
              <a:gd name="T35" fmla="*/ 331 h 2035"/>
              <a:gd name="T36" fmla="*/ 1262 w 2429"/>
              <a:gd name="T37" fmla="*/ 314 h 2035"/>
              <a:gd name="T38" fmla="*/ 1153 w 2429"/>
              <a:gd name="T39" fmla="*/ 264 h 2035"/>
              <a:gd name="T40" fmla="*/ 1157 w 2429"/>
              <a:gd name="T41" fmla="*/ 235 h 2035"/>
              <a:gd name="T42" fmla="*/ 1117 w 2429"/>
              <a:gd name="T43" fmla="*/ 245 h 2035"/>
              <a:gd name="T44" fmla="*/ 1114 w 2429"/>
              <a:gd name="T45" fmla="*/ 226 h 2035"/>
              <a:gd name="T46" fmla="*/ 1116 w 2429"/>
              <a:gd name="T47" fmla="*/ 208 h 2035"/>
              <a:gd name="T48" fmla="*/ 1082 w 2429"/>
              <a:gd name="T49" fmla="*/ 204 h 2035"/>
              <a:gd name="T50" fmla="*/ 1045 w 2429"/>
              <a:gd name="T51" fmla="*/ 196 h 2035"/>
              <a:gd name="T52" fmla="*/ 1002 w 2429"/>
              <a:gd name="T53" fmla="*/ 176 h 2035"/>
              <a:gd name="T54" fmla="*/ 979 w 2429"/>
              <a:gd name="T55" fmla="*/ 175 h 2035"/>
              <a:gd name="T56" fmla="*/ 985 w 2429"/>
              <a:gd name="T57" fmla="*/ 150 h 2035"/>
              <a:gd name="T58" fmla="*/ 945 w 2429"/>
              <a:gd name="T59" fmla="*/ 159 h 2035"/>
              <a:gd name="T60" fmla="*/ 942 w 2429"/>
              <a:gd name="T61" fmla="*/ 140 h 2035"/>
              <a:gd name="T62" fmla="*/ 940 w 2429"/>
              <a:gd name="T63" fmla="*/ 119 h 2035"/>
              <a:gd name="T64" fmla="*/ 888 w 2429"/>
              <a:gd name="T65" fmla="*/ 118 h 2035"/>
              <a:gd name="T66" fmla="*/ 834 w 2429"/>
              <a:gd name="T67" fmla="*/ 112 h 2035"/>
              <a:gd name="T68" fmla="*/ 792 w 2429"/>
              <a:gd name="T69" fmla="*/ 88 h 2035"/>
              <a:gd name="T70" fmla="*/ 746 w 2429"/>
              <a:gd name="T71" fmla="*/ 67 h 2035"/>
              <a:gd name="T72" fmla="*/ 682 w 2429"/>
              <a:gd name="T73" fmla="*/ 56 h 2035"/>
              <a:gd name="T74" fmla="*/ 668 w 2429"/>
              <a:gd name="T75" fmla="*/ 40 h 2035"/>
              <a:gd name="T76" fmla="*/ 588 w 2429"/>
              <a:gd name="T77" fmla="*/ 35 h 2035"/>
              <a:gd name="T78" fmla="*/ 497 w 2429"/>
              <a:gd name="T79" fmla="*/ 27 h 2035"/>
              <a:gd name="T80" fmla="*/ 236 w 2429"/>
              <a:gd name="T81" fmla="*/ 0 h 2035"/>
              <a:gd name="T82" fmla="*/ 1470 w 2429"/>
              <a:gd name="T83" fmla="*/ 456 h 2035"/>
              <a:gd name="T84" fmla="*/ 1482 w 2429"/>
              <a:gd name="T85" fmla="*/ 479 h 2035"/>
              <a:gd name="T86" fmla="*/ 1434 w 2429"/>
              <a:gd name="T87" fmla="*/ 419 h 2035"/>
              <a:gd name="T88" fmla="*/ 1683 w 2429"/>
              <a:gd name="T89" fmla="*/ 623 h 2035"/>
              <a:gd name="T90" fmla="*/ 1700 w 2429"/>
              <a:gd name="T91" fmla="*/ 661 h 2035"/>
              <a:gd name="T92" fmla="*/ 1623 w 2429"/>
              <a:gd name="T93" fmla="*/ 569 h 2035"/>
              <a:gd name="T94" fmla="*/ 1962 w 2429"/>
              <a:gd name="T95" fmla="*/ 885 h 2035"/>
              <a:gd name="T96" fmla="*/ 1758 w 2429"/>
              <a:gd name="T97" fmla="*/ 687 h 2035"/>
              <a:gd name="T98" fmla="*/ 1962 w 2429"/>
              <a:gd name="T99" fmla="*/ 885 h 20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429" h="2035">
                <a:moveTo>
                  <a:pt x="0" y="13"/>
                </a:moveTo>
                <a:lnTo>
                  <a:pt x="85" y="26"/>
                </a:lnTo>
                <a:lnTo>
                  <a:pt x="281" y="37"/>
                </a:lnTo>
                <a:lnTo>
                  <a:pt x="569" y="66"/>
                </a:lnTo>
                <a:lnTo>
                  <a:pt x="829" y="135"/>
                </a:lnTo>
                <a:lnTo>
                  <a:pt x="1087" y="250"/>
                </a:lnTo>
                <a:lnTo>
                  <a:pt x="1361" y="421"/>
                </a:lnTo>
                <a:lnTo>
                  <a:pt x="1565" y="571"/>
                </a:lnTo>
                <a:lnTo>
                  <a:pt x="1741" y="724"/>
                </a:lnTo>
                <a:lnTo>
                  <a:pt x="1893" y="882"/>
                </a:lnTo>
                <a:lnTo>
                  <a:pt x="2024" y="1052"/>
                </a:lnTo>
                <a:lnTo>
                  <a:pt x="2235" y="1445"/>
                </a:lnTo>
                <a:lnTo>
                  <a:pt x="2400" y="1943"/>
                </a:lnTo>
                <a:lnTo>
                  <a:pt x="2417" y="2010"/>
                </a:lnTo>
                <a:lnTo>
                  <a:pt x="2426" y="2035"/>
                </a:lnTo>
                <a:lnTo>
                  <a:pt x="2429" y="2022"/>
                </a:lnTo>
                <a:lnTo>
                  <a:pt x="2428" y="1974"/>
                </a:lnTo>
                <a:lnTo>
                  <a:pt x="2422" y="1912"/>
                </a:lnTo>
                <a:lnTo>
                  <a:pt x="2411" y="1892"/>
                </a:lnTo>
                <a:lnTo>
                  <a:pt x="2402" y="1879"/>
                </a:lnTo>
                <a:lnTo>
                  <a:pt x="2396" y="1840"/>
                </a:lnTo>
                <a:lnTo>
                  <a:pt x="2269" y="1455"/>
                </a:lnTo>
                <a:lnTo>
                  <a:pt x="2037" y="1022"/>
                </a:lnTo>
                <a:lnTo>
                  <a:pt x="1983" y="942"/>
                </a:lnTo>
                <a:lnTo>
                  <a:pt x="1966" y="904"/>
                </a:lnTo>
                <a:lnTo>
                  <a:pt x="1987" y="909"/>
                </a:lnTo>
                <a:lnTo>
                  <a:pt x="2044" y="956"/>
                </a:lnTo>
                <a:lnTo>
                  <a:pt x="2055" y="967"/>
                </a:lnTo>
                <a:lnTo>
                  <a:pt x="2061" y="971"/>
                </a:lnTo>
                <a:lnTo>
                  <a:pt x="2059" y="967"/>
                </a:lnTo>
                <a:lnTo>
                  <a:pt x="2049" y="956"/>
                </a:lnTo>
                <a:lnTo>
                  <a:pt x="2012" y="917"/>
                </a:lnTo>
                <a:lnTo>
                  <a:pt x="1953" y="854"/>
                </a:lnTo>
                <a:lnTo>
                  <a:pt x="1817" y="725"/>
                </a:lnTo>
                <a:lnTo>
                  <a:pt x="1749" y="691"/>
                </a:lnTo>
                <a:lnTo>
                  <a:pt x="1738" y="695"/>
                </a:lnTo>
                <a:lnTo>
                  <a:pt x="1730" y="695"/>
                </a:lnTo>
                <a:lnTo>
                  <a:pt x="1728" y="693"/>
                </a:lnTo>
                <a:lnTo>
                  <a:pt x="1732" y="686"/>
                </a:lnTo>
                <a:lnTo>
                  <a:pt x="1690" y="609"/>
                </a:lnTo>
                <a:lnTo>
                  <a:pt x="1601" y="562"/>
                </a:lnTo>
                <a:lnTo>
                  <a:pt x="1581" y="566"/>
                </a:lnTo>
                <a:lnTo>
                  <a:pt x="1582" y="553"/>
                </a:lnTo>
                <a:lnTo>
                  <a:pt x="1583" y="530"/>
                </a:lnTo>
                <a:lnTo>
                  <a:pt x="1565" y="505"/>
                </a:lnTo>
                <a:lnTo>
                  <a:pt x="1542" y="489"/>
                </a:lnTo>
                <a:lnTo>
                  <a:pt x="1533" y="488"/>
                </a:lnTo>
                <a:lnTo>
                  <a:pt x="1510" y="474"/>
                </a:lnTo>
                <a:lnTo>
                  <a:pt x="1457" y="428"/>
                </a:lnTo>
                <a:lnTo>
                  <a:pt x="1393" y="379"/>
                </a:lnTo>
                <a:lnTo>
                  <a:pt x="1348" y="370"/>
                </a:lnTo>
                <a:lnTo>
                  <a:pt x="1326" y="370"/>
                </a:lnTo>
                <a:lnTo>
                  <a:pt x="1322" y="352"/>
                </a:lnTo>
                <a:lnTo>
                  <a:pt x="1317" y="331"/>
                </a:lnTo>
                <a:lnTo>
                  <a:pt x="1288" y="329"/>
                </a:lnTo>
                <a:lnTo>
                  <a:pt x="1264" y="328"/>
                </a:lnTo>
                <a:lnTo>
                  <a:pt x="1262" y="314"/>
                </a:lnTo>
                <a:lnTo>
                  <a:pt x="1237" y="273"/>
                </a:lnTo>
                <a:lnTo>
                  <a:pt x="1170" y="264"/>
                </a:lnTo>
                <a:lnTo>
                  <a:pt x="1153" y="264"/>
                </a:lnTo>
                <a:lnTo>
                  <a:pt x="1155" y="249"/>
                </a:lnTo>
                <a:lnTo>
                  <a:pt x="1159" y="240"/>
                </a:lnTo>
                <a:lnTo>
                  <a:pt x="1157" y="235"/>
                </a:lnTo>
                <a:lnTo>
                  <a:pt x="1148" y="235"/>
                </a:lnTo>
                <a:lnTo>
                  <a:pt x="1133" y="241"/>
                </a:lnTo>
                <a:lnTo>
                  <a:pt x="1117" y="245"/>
                </a:lnTo>
                <a:lnTo>
                  <a:pt x="1109" y="245"/>
                </a:lnTo>
                <a:lnTo>
                  <a:pt x="1107" y="239"/>
                </a:lnTo>
                <a:lnTo>
                  <a:pt x="1114" y="226"/>
                </a:lnTo>
                <a:lnTo>
                  <a:pt x="1119" y="214"/>
                </a:lnTo>
                <a:lnTo>
                  <a:pt x="1120" y="208"/>
                </a:lnTo>
                <a:lnTo>
                  <a:pt x="1116" y="208"/>
                </a:lnTo>
                <a:lnTo>
                  <a:pt x="1107" y="213"/>
                </a:lnTo>
                <a:lnTo>
                  <a:pt x="1089" y="216"/>
                </a:lnTo>
                <a:lnTo>
                  <a:pt x="1082" y="204"/>
                </a:lnTo>
                <a:lnTo>
                  <a:pt x="1076" y="191"/>
                </a:lnTo>
                <a:lnTo>
                  <a:pt x="1060" y="194"/>
                </a:lnTo>
                <a:lnTo>
                  <a:pt x="1045" y="196"/>
                </a:lnTo>
                <a:lnTo>
                  <a:pt x="1039" y="185"/>
                </a:lnTo>
                <a:lnTo>
                  <a:pt x="1029" y="173"/>
                </a:lnTo>
                <a:lnTo>
                  <a:pt x="1002" y="176"/>
                </a:lnTo>
                <a:lnTo>
                  <a:pt x="988" y="181"/>
                </a:lnTo>
                <a:lnTo>
                  <a:pt x="980" y="181"/>
                </a:lnTo>
                <a:lnTo>
                  <a:pt x="979" y="175"/>
                </a:lnTo>
                <a:lnTo>
                  <a:pt x="983" y="166"/>
                </a:lnTo>
                <a:lnTo>
                  <a:pt x="987" y="155"/>
                </a:lnTo>
                <a:lnTo>
                  <a:pt x="985" y="150"/>
                </a:lnTo>
                <a:lnTo>
                  <a:pt x="977" y="150"/>
                </a:lnTo>
                <a:lnTo>
                  <a:pt x="961" y="155"/>
                </a:lnTo>
                <a:lnTo>
                  <a:pt x="945" y="159"/>
                </a:lnTo>
                <a:lnTo>
                  <a:pt x="937" y="159"/>
                </a:lnTo>
                <a:lnTo>
                  <a:pt x="936" y="153"/>
                </a:lnTo>
                <a:lnTo>
                  <a:pt x="942" y="140"/>
                </a:lnTo>
                <a:lnTo>
                  <a:pt x="949" y="126"/>
                </a:lnTo>
                <a:lnTo>
                  <a:pt x="949" y="119"/>
                </a:lnTo>
                <a:lnTo>
                  <a:pt x="940" y="119"/>
                </a:lnTo>
                <a:lnTo>
                  <a:pt x="925" y="124"/>
                </a:lnTo>
                <a:lnTo>
                  <a:pt x="899" y="128"/>
                </a:lnTo>
                <a:lnTo>
                  <a:pt x="888" y="118"/>
                </a:lnTo>
                <a:lnTo>
                  <a:pt x="879" y="108"/>
                </a:lnTo>
                <a:lnTo>
                  <a:pt x="856" y="110"/>
                </a:lnTo>
                <a:lnTo>
                  <a:pt x="834" y="112"/>
                </a:lnTo>
                <a:lnTo>
                  <a:pt x="824" y="99"/>
                </a:lnTo>
                <a:lnTo>
                  <a:pt x="814" y="86"/>
                </a:lnTo>
                <a:lnTo>
                  <a:pt x="792" y="88"/>
                </a:lnTo>
                <a:lnTo>
                  <a:pt x="769" y="92"/>
                </a:lnTo>
                <a:lnTo>
                  <a:pt x="760" y="80"/>
                </a:lnTo>
                <a:lnTo>
                  <a:pt x="746" y="67"/>
                </a:lnTo>
                <a:lnTo>
                  <a:pt x="712" y="71"/>
                </a:lnTo>
                <a:lnTo>
                  <a:pt x="681" y="73"/>
                </a:lnTo>
                <a:lnTo>
                  <a:pt x="682" y="56"/>
                </a:lnTo>
                <a:lnTo>
                  <a:pt x="688" y="45"/>
                </a:lnTo>
                <a:lnTo>
                  <a:pt x="683" y="40"/>
                </a:lnTo>
                <a:lnTo>
                  <a:pt x="668" y="40"/>
                </a:lnTo>
                <a:lnTo>
                  <a:pt x="644" y="45"/>
                </a:lnTo>
                <a:lnTo>
                  <a:pt x="602" y="49"/>
                </a:lnTo>
                <a:lnTo>
                  <a:pt x="588" y="35"/>
                </a:lnTo>
                <a:lnTo>
                  <a:pt x="574" y="20"/>
                </a:lnTo>
                <a:lnTo>
                  <a:pt x="534" y="24"/>
                </a:lnTo>
                <a:lnTo>
                  <a:pt x="497" y="27"/>
                </a:lnTo>
                <a:lnTo>
                  <a:pt x="481" y="19"/>
                </a:lnTo>
                <a:lnTo>
                  <a:pt x="409" y="6"/>
                </a:lnTo>
                <a:lnTo>
                  <a:pt x="236" y="0"/>
                </a:lnTo>
                <a:lnTo>
                  <a:pt x="65" y="4"/>
                </a:lnTo>
                <a:lnTo>
                  <a:pt x="0" y="13"/>
                </a:lnTo>
                <a:close/>
                <a:moveTo>
                  <a:pt x="1470" y="456"/>
                </a:moveTo>
                <a:lnTo>
                  <a:pt x="1485" y="475"/>
                </a:lnTo>
                <a:lnTo>
                  <a:pt x="1490" y="482"/>
                </a:lnTo>
                <a:lnTo>
                  <a:pt x="1482" y="479"/>
                </a:lnTo>
                <a:lnTo>
                  <a:pt x="1464" y="464"/>
                </a:lnTo>
                <a:lnTo>
                  <a:pt x="1428" y="431"/>
                </a:lnTo>
                <a:lnTo>
                  <a:pt x="1434" y="419"/>
                </a:lnTo>
                <a:lnTo>
                  <a:pt x="1448" y="430"/>
                </a:lnTo>
                <a:lnTo>
                  <a:pt x="1470" y="456"/>
                </a:lnTo>
                <a:close/>
                <a:moveTo>
                  <a:pt x="1683" y="623"/>
                </a:moveTo>
                <a:lnTo>
                  <a:pt x="1715" y="661"/>
                </a:lnTo>
                <a:lnTo>
                  <a:pt x="1722" y="677"/>
                </a:lnTo>
                <a:lnTo>
                  <a:pt x="1700" y="661"/>
                </a:lnTo>
                <a:lnTo>
                  <a:pt x="1661" y="623"/>
                </a:lnTo>
                <a:lnTo>
                  <a:pt x="1629" y="584"/>
                </a:lnTo>
                <a:lnTo>
                  <a:pt x="1623" y="569"/>
                </a:lnTo>
                <a:lnTo>
                  <a:pt x="1644" y="584"/>
                </a:lnTo>
                <a:lnTo>
                  <a:pt x="1683" y="623"/>
                </a:lnTo>
                <a:close/>
                <a:moveTo>
                  <a:pt x="1962" y="885"/>
                </a:moveTo>
                <a:lnTo>
                  <a:pt x="1942" y="878"/>
                </a:lnTo>
                <a:lnTo>
                  <a:pt x="1855" y="788"/>
                </a:lnTo>
                <a:lnTo>
                  <a:pt x="1758" y="687"/>
                </a:lnTo>
                <a:lnTo>
                  <a:pt x="1861" y="784"/>
                </a:lnTo>
                <a:lnTo>
                  <a:pt x="1933" y="852"/>
                </a:lnTo>
                <a:lnTo>
                  <a:pt x="1962" y="88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236" name="Freeform 77"/>
          <p:cNvSpPr>
            <a:spLocks/>
          </p:cNvSpPr>
          <p:nvPr/>
        </p:nvSpPr>
        <p:spPr bwMode="auto">
          <a:xfrm>
            <a:off x="7635876" y="1252538"/>
            <a:ext cx="74613" cy="25400"/>
          </a:xfrm>
          <a:custGeom>
            <a:avLst/>
            <a:gdLst>
              <a:gd name="T0" fmla="*/ 297 w 375"/>
              <a:gd name="T1" fmla="*/ 13 h 128"/>
              <a:gd name="T2" fmla="*/ 285 w 375"/>
              <a:gd name="T3" fmla="*/ 24 h 128"/>
              <a:gd name="T4" fmla="*/ 254 w 375"/>
              <a:gd name="T5" fmla="*/ 22 h 128"/>
              <a:gd name="T6" fmla="*/ 223 w 375"/>
              <a:gd name="T7" fmla="*/ 18 h 128"/>
              <a:gd name="T8" fmla="*/ 212 w 375"/>
              <a:gd name="T9" fmla="*/ 26 h 128"/>
              <a:gd name="T10" fmla="*/ 132 w 375"/>
              <a:gd name="T11" fmla="*/ 67 h 128"/>
              <a:gd name="T12" fmla="*/ 33 w 375"/>
              <a:gd name="T13" fmla="*/ 77 h 128"/>
              <a:gd name="T14" fmla="*/ 25 w 375"/>
              <a:gd name="T15" fmla="*/ 74 h 128"/>
              <a:gd name="T16" fmla="*/ 22 w 375"/>
              <a:gd name="T17" fmla="*/ 75 h 128"/>
              <a:gd name="T18" fmla="*/ 22 w 375"/>
              <a:gd name="T19" fmla="*/ 81 h 128"/>
              <a:gd name="T20" fmla="*/ 27 w 375"/>
              <a:gd name="T21" fmla="*/ 88 h 128"/>
              <a:gd name="T22" fmla="*/ 30 w 375"/>
              <a:gd name="T23" fmla="*/ 106 h 128"/>
              <a:gd name="T24" fmla="*/ 16 w 375"/>
              <a:gd name="T25" fmla="*/ 114 h 128"/>
              <a:gd name="T26" fmla="*/ 0 w 375"/>
              <a:gd name="T27" fmla="*/ 118 h 128"/>
              <a:gd name="T28" fmla="*/ 1 w 375"/>
              <a:gd name="T29" fmla="*/ 127 h 128"/>
              <a:gd name="T30" fmla="*/ 24 w 375"/>
              <a:gd name="T31" fmla="*/ 128 h 128"/>
              <a:gd name="T32" fmla="*/ 59 w 375"/>
              <a:gd name="T33" fmla="*/ 114 h 128"/>
              <a:gd name="T34" fmla="*/ 136 w 375"/>
              <a:gd name="T35" fmla="*/ 86 h 128"/>
              <a:gd name="T36" fmla="*/ 259 w 375"/>
              <a:gd name="T37" fmla="*/ 52 h 128"/>
              <a:gd name="T38" fmla="*/ 330 w 375"/>
              <a:gd name="T39" fmla="*/ 32 h 128"/>
              <a:gd name="T40" fmla="*/ 367 w 375"/>
              <a:gd name="T41" fmla="*/ 19 h 128"/>
              <a:gd name="T42" fmla="*/ 375 w 375"/>
              <a:gd name="T43" fmla="*/ 14 h 128"/>
              <a:gd name="T44" fmla="*/ 374 w 375"/>
              <a:gd name="T45" fmla="*/ 10 h 128"/>
              <a:gd name="T46" fmla="*/ 366 w 375"/>
              <a:gd name="T47" fmla="*/ 5 h 128"/>
              <a:gd name="T48" fmla="*/ 353 w 375"/>
              <a:gd name="T49" fmla="*/ 2 h 128"/>
              <a:gd name="T50" fmla="*/ 314 w 375"/>
              <a:gd name="T51" fmla="*/ 0 h 128"/>
              <a:gd name="T52" fmla="*/ 297 w 375"/>
              <a:gd name="T53" fmla="*/ 13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375" h="128">
                <a:moveTo>
                  <a:pt x="297" y="13"/>
                </a:moveTo>
                <a:lnTo>
                  <a:pt x="285" y="24"/>
                </a:lnTo>
                <a:lnTo>
                  <a:pt x="254" y="22"/>
                </a:lnTo>
                <a:lnTo>
                  <a:pt x="223" y="18"/>
                </a:lnTo>
                <a:lnTo>
                  <a:pt x="212" y="26"/>
                </a:lnTo>
                <a:lnTo>
                  <a:pt x="132" y="67"/>
                </a:lnTo>
                <a:lnTo>
                  <a:pt x="33" y="77"/>
                </a:lnTo>
                <a:lnTo>
                  <a:pt x="25" y="74"/>
                </a:lnTo>
                <a:lnTo>
                  <a:pt x="22" y="75"/>
                </a:lnTo>
                <a:lnTo>
                  <a:pt x="22" y="81"/>
                </a:lnTo>
                <a:lnTo>
                  <a:pt x="27" y="88"/>
                </a:lnTo>
                <a:lnTo>
                  <a:pt x="30" y="106"/>
                </a:lnTo>
                <a:lnTo>
                  <a:pt x="16" y="114"/>
                </a:lnTo>
                <a:lnTo>
                  <a:pt x="0" y="118"/>
                </a:lnTo>
                <a:lnTo>
                  <a:pt x="1" y="127"/>
                </a:lnTo>
                <a:lnTo>
                  <a:pt x="24" y="128"/>
                </a:lnTo>
                <a:lnTo>
                  <a:pt x="59" y="114"/>
                </a:lnTo>
                <a:lnTo>
                  <a:pt x="136" y="86"/>
                </a:lnTo>
                <a:lnTo>
                  <a:pt x="259" y="52"/>
                </a:lnTo>
                <a:lnTo>
                  <a:pt x="330" y="32"/>
                </a:lnTo>
                <a:lnTo>
                  <a:pt x="367" y="19"/>
                </a:lnTo>
                <a:lnTo>
                  <a:pt x="375" y="14"/>
                </a:lnTo>
                <a:lnTo>
                  <a:pt x="374" y="10"/>
                </a:lnTo>
                <a:lnTo>
                  <a:pt x="366" y="5"/>
                </a:lnTo>
                <a:lnTo>
                  <a:pt x="353" y="2"/>
                </a:lnTo>
                <a:lnTo>
                  <a:pt x="314" y="0"/>
                </a:lnTo>
                <a:lnTo>
                  <a:pt x="297" y="1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237" name="Freeform 78"/>
          <p:cNvSpPr>
            <a:spLocks/>
          </p:cNvSpPr>
          <p:nvPr/>
        </p:nvSpPr>
        <p:spPr bwMode="auto">
          <a:xfrm>
            <a:off x="8134351" y="1257301"/>
            <a:ext cx="33338" cy="34925"/>
          </a:xfrm>
          <a:custGeom>
            <a:avLst/>
            <a:gdLst>
              <a:gd name="T0" fmla="*/ 73 w 168"/>
              <a:gd name="T1" fmla="*/ 86 h 172"/>
              <a:gd name="T2" fmla="*/ 134 w 168"/>
              <a:gd name="T3" fmla="*/ 147 h 172"/>
              <a:gd name="T4" fmla="*/ 168 w 168"/>
              <a:gd name="T5" fmla="*/ 172 h 172"/>
              <a:gd name="T6" fmla="*/ 150 w 168"/>
              <a:gd name="T7" fmla="*/ 147 h 172"/>
              <a:gd name="T8" fmla="*/ 95 w 168"/>
              <a:gd name="T9" fmla="*/ 86 h 172"/>
              <a:gd name="T10" fmla="*/ 32 w 168"/>
              <a:gd name="T11" fmla="*/ 25 h 172"/>
              <a:gd name="T12" fmla="*/ 0 w 168"/>
              <a:gd name="T13" fmla="*/ 0 h 172"/>
              <a:gd name="T14" fmla="*/ 17 w 168"/>
              <a:gd name="T15" fmla="*/ 25 h 172"/>
              <a:gd name="T16" fmla="*/ 73 w 168"/>
              <a:gd name="T17" fmla="*/ 86 h 1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68" h="172">
                <a:moveTo>
                  <a:pt x="73" y="86"/>
                </a:moveTo>
                <a:lnTo>
                  <a:pt x="134" y="147"/>
                </a:lnTo>
                <a:lnTo>
                  <a:pt x="168" y="172"/>
                </a:lnTo>
                <a:lnTo>
                  <a:pt x="150" y="147"/>
                </a:lnTo>
                <a:lnTo>
                  <a:pt x="95" y="86"/>
                </a:lnTo>
                <a:lnTo>
                  <a:pt x="32" y="25"/>
                </a:lnTo>
                <a:lnTo>
                  <a:pt x="0" y="0"/>
                </a:lnTo>
                <a:lnTo>
                  <a:pt x="17" y="25"/>
                </a:lnTo>
                <a:lnTo>
                  <a:pt x="73" y="8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238" name="Freeform 79"/>
          <p:cNvSpPr>
            <a:spLocks/>
          </p:cNvSpPr>
          <p:nvPr/>
        </p:nvSpPr>
        <p:spPr bwMode="auto">
          <a:xfrm>
            <a:off x="6335713" y="1274763"/>
            <a:ext cx="6350" cy="11113"/>
          </a:xfrm>
          <a:custGeom>
            <a:avLst/>
            <a:gdLst>
              <a:gd name="T0" fmla="*/ 9 w 32"/>
              <a:gd name="T1" fmla="*/ 23 h 55"/>
              <a:gd name="T2" fmla="*/ 0 w 32"/>
              <a:gd name="T3" fmla="*/ 41 h 55"/>
              <a:gd name="T4" fmla="*/ 5 w 32"/>
              <a:gd name="T5" fmla="*/ 55 h 55"/>
              <a:gd name="T6" fmla="*/ 14 w 32"/>
              <a:gd name="T7" fmla="*/ 53 h 55"/>
              <a:gd name="T8" fmla="*/ 26 w 32"/>
              <a:gd name="T9" fmla="*/ 31 h 55"/>
              <a:gd name="T10" fmla="*/ 32 w 32"/>
              <a:gd name="T11" fmla="*/ 10 h 55"/>
              <a:gd name="T12" fmla="*/ 30 w 32"/>
              <a:gd name="T13" fmla="*/ 0 h 55"/>
              <a:gd name="T14" fmla="*/ 22 w 32"/>
              <a:gd name="T15" fmla="*/ 4 h 55"/>
              <a:gd name="T16" fmla="*/ 9 w 32"/>
              <a:gd name="T17" fmla="*/ 23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2" h="55">
                <a:moveTo>
                  <a:pt x="9" y="23"/>
                </a:moveTo>
                <a:lnTo>
                  <a:pt x="0" y="41"/>
                </a:lnTo>
                <a:lnTo>
                  <a:pt x="5" y="55"/>
                </a:lnTo>
                <a:lnTo>
                  <a:pt x="14" y="53"/>
                </a:lnTo>
                <a:lnTo>
                  <a:pt x="26" y="31"/>
                </a:lnTo>
                <a:lnTo>
                  <a:pt x="32" y="10"/>
                </a:lnTo>
                <a:lnTo>
                  <a:pt x="30" y="0"/>
                </a:lnTo>
                <a:lnTo>
                  <a:pt x="22" y="4"/>
                </a:lnTo>
                <a:lnTo>
                  <a:pt x="9" y="2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239" name="Freeform 80"/>
          <p:cNvSpPr>
            <a:spLocks/>
          </p:cNvSpPr>
          <p:nvPr/>
        </p:nvSpPr>
        <p:spPr bwMode="auto">
          <a:xfrm>
            <a:off x="7477126" y="1282701"/>
            <a:ext cx="12700" cy="12700"/>
          </a:xfrm>
          <a:custGeom>
            <a:avLst/>
            <a:gdLst>
              <a:gd name="T0" fmla="*/ 20 w 62"/>
              <a:gd name="T1" fmla="*/ 36 h 64"/>
              <a:gd name="T2" fmla="*/ 4 w 62"/>
              <a:gd name="T3" fmla="*/ 56 h 64"/>
              <a:gd name="T4" fmla="*/ 0 w 62"/>
              <a:gd name="T5" fmla="*/ 64 h 64"/>
              <a:gd name="T6" fmla="*/ 8 w 62"/>
              <a:gd name="T7" fmla="*/ 60 h 64"/>
              <a:gd name="T8" fmla="*/ 28 w 62"/>
              <a:gd name="T9" fmla="*/ 45 h 64"/>
              <a:gd name="T10" fmla="*/ 62 w 62"/>
              <a:gd name="T11" fmla="*/ 12 h 64"/>
              <a:gd name="T12" fmla="*/ 56 w 62"/>
              <a:gd name="T13" fmla="*/ 0 h 64"/>
              <a:gd name="T14" fmla="*/ 41 w 62"/>
              <a:gd name="T15" fmla="*/ 11 h 64"/>
              <a:gd name="T16" fmla="*/ 20 w 62"/>
              <a:gd name="T17" fmla="*/ 36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2" h="64">
                <a:moveTo>
                  <a:pt x="20" y="36"/>
                </a:moveTo>
                <a:lnTo>
                  <a:pt x="4" y="56"/>
                </a:lnTo>
                <a:lnTo>
                  <a:pt x="0" y="64"/>
                </a:lnTo>
                <a:lnTo>
                  <a:pt x="8" y="60"/>
                </a:lnTo>
                <a:lnTo>
                  <a:pt x="28" y="45"/>
                </a:lnTo>
                <a:lnTo>
                  <a:pt x="62" y="12"/>
                </a:lnTo>
                <a:lnTo>
                  <a:pt x="56" y="0"/>
                </a:lnTo>
                <a:lnTo>
                  <a:pt x="41" y="11"/>
                </a:lnTo>
                <a:lnTo>
                  <a:pt x="20" y="3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240" name="Freeform 81"/>
          <p:cNvSpPr>
            <a:spLocks/>
          </p:cNvSpPr>
          <p:nvPr/>
        </p:nvSpPr>
        <p:spPr bwMode="auto">
          <a:xfrm>
            <a:off x="7570788" y="1282701"/>
            <a:ext cx="38100" cy="33338"/>
          </a:xfrm>
          <a:custGeom>
            <a:avLst/>
            <a:gdLst>
              <a:gd name="T0" fmla="*/ 187 w 194"/>
              <a:gd name="T1" fmla="*/ 18 h 164"/>
              <a:gd name="T2" fmla="*/ 193 w 194"/>
              <a:gd name="T3" fmla="*/ 32 h 164"/>
              <a:gd name="T4" fmla="*/ 193 w 194"/>
              <a:gd name="T5" fmla="*/ 40 h 164"/>
              <a:gd name="T6" fmla="*/ 184 w 194"/>
              <a:gd name="T7" fmla="*/ 41 h 164"/>
              <a:gd name="T8" fmla="*/ 168 w 194"/>
              <a:gd name="T9" fmla="*/ 35 h 164"/>
              <a:gd name="T10" fmla="*/ 144 w 194"/>
              <a:gd name="T11" fmla="*/ 30 h 164"/>
              <a:gd name="T12" fmla="*/ 144 w 194"/>
              <a:gd name="T13" fmla="*/ 42 h 164"/>
              <a:gd name="T14" fmla="*/ 135 w 194"/>
              <a:gd name="T15" fmla="*/ 63 h 164"/>
              <a:gd name="T16" fmla="*/ 84 w 194"/>
              <a:gd name="T17" fmla="*/ 65 h 164"/>
              <a:gd name="T18" fmla="*/ 75 w 194"/>
              <a:gd name="T19" fmla="*/ 70 h 164"/>
              <a:gd name="T20" fmla="*/ 80 w 194"/>
              <a:gd name="T21" fmla="*/ 85 h 164"/>
              <a:gd name="T22" fmla="*/ 69 w 194"/>
              <a:gd name="T23" fmla="*/ 107 h 164"/>
              <a:gd name="T24" fmla="*/ 16 w 194"/>
              <a:gd name="T25" fmla="*/ 106 h 164"/>
              <a:gd name="T26" fmla="*/ 5 w 194"/>
              <a:gd name="T27" fmla="*/ 108 h 164"/>
              <a:gd name="T28" fmla="*/ 9 w 194"/>
              <a:gd name="T29" fmla="*/ 119 h 164"/>
              <a:gd name="T30" fmla="*/ 13 w 194"/>
              <a:gd name="T31" fmla="*/ 138 h 164"/>
              <a:gd name="T32" fmla="*/ 0 w 194"/>
              <a:gd name="T33" fmla="*/ 164 h 164"/>
              <a:gd name="T34" fmla="*/ 18 w 194"/>
              <a:gd name="T35" fmla="*/ 161 h 164"/>
              <a:gd name="T36" fmla="*/ 93 w 194"/>
              <a:gd name="T37" fmla="*/ 115 h 164"/>
              <a:gd name="T38" fmla="*/ 194 w 194"/>
              <a:gd name="T39" fmla="*/ 40 h 164"/>
              <a:gd name="T40" fmla="*/ 185 w 194"/>
              <a:gd name="T41" fmla="*/ 3 h 164"/>
              <a:gd name="T42" fmla="*/ 182 w 194"/>
              <a:gd name="T43" fmla="*/ 1 h 164"/>
              <a:gd name="T44" fmla="*/ 180 w 194"/>
              <a:gd name="T45" fmla="*/ 0 h 164"/>
              <a:gd name="T46" fmla="*/ 180 w 194"/>
              <a:gd name="T47" fmla="*/ 0 h 164"/>
              <a:gd name="T48" fmla="*/ 180 w 194"/>
              <a:gd name="T49" fmla="*/ 1 h 164"/>
              <a:gd name="T50" fmla="*/ 182 w 194"/>
              <a:gd name="T51" fmla="*/ 7 h 164"/>
              <a:gd name="T52" fmla="*/ 187 w 194"/>
              <a:gd name="T53" fmla="*/ 18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94" h="164">
                <a:moveTo>
                  <a:pt x="187" y="18"/>
                </a:moveTo>
                <a:lnTo>
                  <a:pt x="193" y="32"/>
                </a:lnTo>
                <a:lnTo>
                  <a:pt x="193" y="40"/>
                </a:lnTo>
                <a:lnTo>
                  <a:pt x="184" y="41"/>
                </a:lnTo>
                <a:lnTo>
                  <a:pt x="168" y="35"/>
                </a:lnTo>
                <a:lnTo>
                  <a:pt x="144" y="30"/>
                </a:lnTo>
                <a:lnTo>
                  <a:pt x="144" y="42"/>
                </a:lnTo>
                <a:lnTo>
                  <a:pt x="135" y="63"/>
                </a:lnTo>
                <a:lnTo>
                  <a:pt x="84" y="65"/>
                </a:lnTo>
                <a:lnTo>
                  <a:pt x="75" y="70"/>
                </a:lnTo>
                <a:lnTo>
                  <a:pt x="80" y="85"/>
                </a:lnTo>
                <a:lnTo>
                  <a:pt x="69" y="107"/>
                </a:lnTo>
                <a:lnTo>
                  <a:pt x="16" y="106"/>
                </a:lnTo>
                <a:lnTo>
                  <a:pt x="5" y="108"/>
                </a:lnTo>
                <a:lnTo>
                  <a:pt x="9" y="119"/>
                </a:lnTo>
                <a:lnTo>
                  <a:pt x="13" y="138"/>
                </a:lnTo>
                <a:lnTo>
                  <a:pt x="0" y="164"/>
                </a:lnTo>
                <a:lnTo>
                  <a:pt x="18" y="161"/>
                </a:lnTo>
                <a:lnTo>
                  <a:pt x="93" y="115"/>
                </a:lnTo>
                <a:lnTo>
                  <a:pt x="194" y="40"/>
                </a:lnTo>
                <a:lnTo>
                  <a:pt x="185" y="3"/>
                </a:lnTo>
                <a:lnTo>
                  <a:pt x="182" y="1"/>
                </a:lnTo>
                <a:lnTo>
                  <a:pt x="180" y="0"/>
                </a:lnTo>
                <a:lnTo>
                  <a:pt x="180" y="0"/>
                </a:lnTo>
                <a:lnTo>
                  <a:pt x="180" y="1"/>
                </a:lnTo>
                <a:lnTo>
                  <a:pt x="182" y="7"/>
                </a:lnTo>
                <a:lnTo>
                  <a:pt x="187" y="1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241" name="Freeform 82"/>
          <p:cNvSpPr>
            <a:spLocks/>
          </p:cNvSpPr>
          <p:nvPr/>
        </p:nvSpPr>
        <p:spPr bwMode="auto">
          <a:xfrm>
            <a:off x="6348413" y="1290638"/>
            <a:ext cx="3175" cy="19050"/>
          </a:xfrm>
          <a:custGeom>
            <a:avLst/>
            <a:gdLst>
              <a:gd name="T0" fmla="*/ 0 w 14"/>
              <a:gd name="T1" fmla="*/ 46 h 91"/>
              <a:gd name="T2" fmla="*/ 0 w 14"/>
              <a:gd name="T3" fmla="*/ 71 h 91"/>
              <a:gd name="T4" fmla="*/ 2 w 14"/>
              <a:gd name="T5" fmla="*/ 88 h 91"/>
              <a:gd name="T6" fmla="*/ 4 w 14"/>
              <a:gd name="T7" fmla="*/ 91 h 91"/>
              <a:gd name="T8" fmla="*/ 5 w 14"/>
              <a:gd name="T9" fmla="*/ 91 h 91"/>
              <a:gd name="T10" fmla="*/ 7 w 14"/>
              <a:gd name="T11" fmla="*/ 89 h 91"/>
              <a:gd name="T12" fmla="*/ 11 w 14"/>
              <a:gd name="T13" fmla="*/ 82 h 91"/>
              <a:gd name="T14" fmla="*/ 14 w 14"/>
              <a:gd name="T15" fmla="*/ 46 h 91"/>
              <a:gd name="T16" fmla="*/ 11 w 14"/>
              <a:gd name="T17" fmla="*/ 7 h 91"/>
              <a:gd name="T18" fmla="*/ 7 w 14"/>
              <a:gd name="T19" fmla="*/ 2 h 91"/>
              <a:gd name="T20" fmla="*/ 5 w 14"/>
              <a:gd name="T21" fmla="*/ 0 h 91"/>
              <a:gd name="T22" fmla="*/ 4 w 14"/>
              <a:gd name="T23" fmla="*/ 0 h 91"/>
              <a:gd name="T24" fmla="*/ 2 w 14"/>
              <a:gd name="T25" fmla="*/ 4 h 91"/>
              <a:gd name="T26" fmla="*/ 0 w 14"/>
              <a:gd name="T27" fmla="*/ 20 h 91"/>
              <a:gd name="T28" fmla="*/ 0 w 14"/>
              <a:gd name="T29" fmla="*/ 46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4" h="91">
                <a:moveTo>
                  <a:pt x="0" y="46"/>
                </a:moveTo>
                <a:lnTo>
                  <a:pt x="0" y="71"/>
                </a:lnTo>
                <a:lnTo>
                  <a:pt x="2" y="88"/>
                </a:lnTo>
                <a:lnTo>
                  <a:pt x="4" y="91"/>
                </a:lnTo>
                <a:lnTo>
                  <a:pt x="5" y="91"/>
                </a:lnTo>
                <a:lnTo>
                  <a:pt x="7" y="89"/>
                </a:lnTo>
                <a:lnTo>
                  <a:pt x="11" y="82"/>
                </a:lnTo>
                <a:lnTo>
                  <a:pt x="14" y="46"/>
                </a:lnTo>
                <a:lnTo>
                  <a:pt x="11" y="7"/>
                </a:lnTo>
                <a:lnTo>
                  <a:pt x="7" y="2"/>
                </a:lnTo>
                <a:lnTo>
                  <a:pt x="5" y="0"/>
                </a:lnTo>
                <a:lnTo>
                  <a:pt x="4" y="0"/>
                </a:lnTo>
                <a:lnTo>
                  <a:pt x="2" y="4"/>
                </a:lnTo>
                <a:lnTo>
                  <a:pt x="0" y="20"/>
                </a:lnTo>
                <a:lnTo>
                  <a:pt x="0" y="4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242" name="Freeform 83"/>
          <p:cNvSpPr>
            <a:spLocks/>
          </p:cNvSpPr>
          <p:nvPr/>
        </p:nvSpPr>
        <p:spPr bwMode="auto">
          <a:xfrm>
            <a:off x="6383338" y="1292226"/>
            <a:ext cx="3175" cy="11113"/>
          </a:xfrm>
          <a:custGeom>
            <a:avLst/>
            <a:gdLst>
              <a:gd name="T0" fmla="*/ 0 w 16"/>
              <a:gd name="T1" fmla="*/ 28 h 50"/>
              <a:gd name="T2" fmla="*/ 1 w 16"/>
              <a:gd name="T3" fmla="*/ 42 h 50"/>
              <a:gd name="T4" fmla="*/ 3 w 16"/>
              <a:gd name="T5" fmla="*/ 50 h 50"/>
              <a:gd name="T6" fmla="*/ 7 w 16"/>
              <a:gd name="T7" fmla="*/ 50 h 50"/>
              <a:gd name="T8" fmla="*/ 12 w 16"/>
              <a:gd name="T9" fmla="*/ 41 h 50"/>
              <a:gd name="T10" fmla="*/ 16 w 16"/>
              <a:gd name="T11" fmla="*/ 17 h 50"/>
              <a:gd name="T12" fmla="*/ 10 w 16"/>
              <a:gd name="T13" fmla="*/ 0 h 50"/>
              <a:gd name="T14" fmla="*/ 2 w 16"/>
              <a:gd name="T15" fmla="*/ 2 h 50"/>
              <a:gd name="T16" fmla="*/ 0 w 16"/>
              <a:gd name="T17" fmla="*/ 28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6" h="50">
                <a:moveTo>
                  <a:pt x="0" y="28"/>
                </a:moveTo>
                <a:lnTo>
                  <a:pt x="1" y="42"/>
                </a:lnTo>
                <a:lnTo>
                  <a:pt x="3" y="50"/>
                </a:lnTo>
                <a:lnTo>
                  <a:pt x="7" y="50"/>
                </a:lnTo>
                <a:lnTo>
                  <a:pt x="12" y="41"/>
                </a:lnTo>
                <a:lnTo>
                  <a:pt x="16" y="17"/>
                </a:lnTo>
                <a:lnTo>
                  <a:pt x="10" y="0"/>
                </a:lnTo>
                <a:lnTo>
                  <a:pt x="2" y="2"/>
                </a:lnTo>
                <a:lnTo>
                  <a:pt x="0" y="2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243" name="Freeform 84"/>
          <p:cNvSpPr>
            <a:spLocks/>
          </p:cNvSpPr>
          <p:nvPr/>
        </p:nvSpPr>
        <p:spPr bwMode="auto">
          <a:xfrm>
            <a:off x="6489701" y="1292226"/>
            <a:ext cx="7938" cy="15875"/>
          </a:xfrm>
          <a:custGeom>
            <a:avLst/>
            <a:gdLst>
              <a:gd name="T0" fmla="*/ 0 w 43"/>
              <a:gd name="T1" fmla="*/ 6 h 75"/>
              <a:gd name="T2" fmla="*/ 7 w 43"/>
              <a:gd name="T3" fmla="*/ 30 h 75"/>
              <a:gd name="T4" fmla="*/ 22 w 43"/>
              <a:gd name="T5" fmla="*/ 59 h 75"/>
              <a:gd name="T6" fmla="*/ 36 w 43"/>
              <a:gd name="T7" fmla="*/ 75 h 75"/>
              <a:gd name="T8" fmla="*/ 43 w 43"/>
              <a:gd name="T9" fmla="*/ 70 h 75"/>
              <a:gd name="T10" fmla="*/ 36 w 43"/>
              <a:gd name="T11" fmla="*/ 45 h 75"/>
              <a:gd name="T12" fmla="*/ 22 w 43"/>
              <a:gd name="T13" fmla="*/ 16 h 75"/>
              <a:gd name="T14" fmla="*/ 7 w 43"/>
              <a:gd name="T15" fmla="*/ 0 h 75"/>
              <a:gd name="T16" fmla="*/ 0 w 43"/>
              <a:gd name="T17" fmla="*/ 6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3" h="75">
                <a:moveTo>
                  <a:pt x="0" y="6"/>
                </a:moveTo>
                <a:lnTo>
                  <a:pt x="7" y="30"/>
                </a:lnTo>
                <a:lnTo>
                  <a:pt x="22" y="59"/>
                </a:lnTo>
                <a:lnTo>
                  <a:pt x="36" y="75"/>
                </a:lnTo>
                <a:lnTo>
                  <a:pt x="43" y="70"/>
                </a:lnTo>
                <a:lnTo>
                  <a:pt x="36" y="45"/>
                </a:lnTo>
                <a:lnTo>
                  <a:pt x="22" y="16"/>
                </a:lnTo>
                <a:lnTo>
                  <a:pt x="7" y="0"/>
                </a:lnTo>
                <a:lnTo>
                  <a:pt x="0" y="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244" name="Freeform 85"/>
          <p:cNvSpPr>
            <a:spLocks/>
          </p:cNvSpPr>
          <p:nvPr/>
        </p:nvSpPr>
        <p:spPr bwMode="auto">
          <a:xfrm>
            <a:off x="6294438" y="1301751"/>
            <a:ext cx="1588" cy="22225"/>
          </a:xfrm>
          <a:custGeom>
            <a:avLst/>
            <a:gdLst>
              <a:gd name="T0" fmla="*/ 0 w 12"/>
              <a:gd name="T1" fmla="*/ 60 h 119"/>
              <a:gd name="T2" fmla="*/ 0 w 12"/>
              <a:gd name="T3" fmla="*/ 94 h 119"/>
              <a:gd name="T4" fmla="*/ 2 w 12"/>
              <a:gd name="T5" fmla="*/ 115 h 119"/>
              <a:gd name="T6" fmla="*/ 3 w 12"/>
              <a:gd name="T7" fmla="*/ 119 h 119"/>
              <a:gd name="T8" fmla="*/ 5 w 12"/>
              <a:gd name="T9" fmla="*/ 119 h 119"/>
              <a:gd name="T10" fmla="*/ 6 w 12"/>
              <a:gd name="T11" fmla="*/ 116 h 119"/>
              <a:gd name="T12" fmla="*/ 9 w 12"/>
              <a:gd name="T13" fmla="*/ 107 h 119"/>
              <a:gd name="T14" fmla="*/ 12 w 12"/>
              <a:gd name="T15" fmla="*/ 60 h 119"/>
              <a:gd name="T16" fmla="*/ 9 w 12"/>
              <a:gd name="T17" fmla="*/ 11 h 119"/>
              <a:gd name="T18" fmla="*/ 6 w 12"/>
              <a:gd name="T19" fmla="*/ 3 h 119"/>
              <a:gd name="T20" fmla="*/ 5 w 12"/>
              <a:gd name="T21" fmla="*/ 0 h 119"/>
              <a:gd name="T22" fmla="*/ 3 w 12"/>
              <a:gd name="T23" fmla="*/ 1 h 119"/>
              <a:gd name="T24" fmla="*/ 2 w 12"/>
              <a:gd name="T25" fmla="*/ 5 h 119"/>
              <a:gd name="T26" fmla="*/ 0 w 12"/>
              <a:gd name="T27" fmla="*/ 26 h 119"/>
              <a:gd name="T28" fmla="*/ 0 w 12"/>
              <a:gd name="T29" fmla="*/ 60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2" h="119">
                <a:moveTo>
                  <a:pt x="0" y="60"/>
                </a:moveTo>
                <a:lnTo>
                  <a:pt x="0" y="94"/>
                </a:lnTo>
                <a:lnTo>
                  <a:pt x="2" y="115"/>
                </a:lnTo>
                <a:lnTo>
                  <a:pt x="3" y="119"/>
                </a:lnTo>
                <a:lnTo>
                  <a:pt x="5" y="119"/>
                </a:lnTo>
                <a:lnTo>
                  <a:pt x="6" y="116"/>
                </a:lnTo>
                <a:lnTo>
                  <a:pt x="9" y="107"/>
                </a:lnTo>
                <a:lnTo>
                  <a:pt x="12" y="60"/>
                </a:lnTo>
                <a:lnTo>
                  <a:pt x="9" y="11"/>
                </a:lnTo>
                <a:lnTo>
                  <a:pt x="6" y="3"/>
                </a:lnTo>
                <a:lnTo>
                  <a:pt x="5" y="0"/>
                </a:lnTo>
                <a:lnTo>
                  <a:pt x="3" y="1"/>
                </a:lnTo>
                <a:lnTo>
                  <a:pt x="2" y="5"/>
                </a:lnTo>
                <a:lnTo>
                  <a:pt x="0" y="26"/>
                </a:lnTo>
                <a:lnTo>
                  <a:pt x="0" y="6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245" name="Freeform 86"/>
          <p:cNvSpPr>
            <a:spLocks/>
          </p:cNvSpPr>
          <p:nvPr/>
        </p:nvSpPr>
        <p:spPr bwMode="auto">
          <a:xfrm>
            <a:off x="6332538" y="1301751"/>
            <a:ext cx="3175" cy="22225"/>
          </a:xfrm>
          <a:custGeom>
            <a:avLst/>
            <a:gdLst>
              <a:gd name="T0" fmla="*/ 0 w 12"/>
              <a:gd name="T1" fmla="*/ 60 h 119"/>
              <a:gd name="T2" fmla="*/ 0 w 12"/>
              <a:gd name="T3" fmla="*/ 94 h 119"/>
              <a:gd name="T4" fmla="*/ 2 w 12"/>
              <a:gd name="T5" fmla="*/ 115 h 119"/>
              <a:gd name="T6" fmla="*/ 3 w 12"/>
              <a:gd name="T7" fmla="*/ 119 h 119"/>
              <a:gd name="T8" fmla="*/ 6 w 12"/>
              <a:gd name="T9" fmla="*/ 119 h 119"/>
              <a:gd name="T10" fmla="*/ 7 w 12"/>
              <a:gd name="T11" fmla="*/ 116 h 119"/>
              <a:gd name="T12" fmla="*/ 9 w 12"/>
              <a:gd name="T13" fmla="*/ 107 h 119"/>
              <a:gd name="T14" fmla="*/ 12 w 12"/>
              <a:gd name="T15" fmla="*/ 60 h 119"/>
              <a:gd name="T16" fmla="*/ 9 w 12"/>
              <a:gd name="T17" fmla="*/ 11 h 119"/>
              <a:gd name="T18" fmla="*/ 7 w 12"/>
              <a:gd name="T19" fmla="*/ 3 h 119"/>
              <a:gd name="T20" fmla="*/ 6 w 12"/>
              <a:gd name="T21" fmla="*/ 0 h 119"/>
              <a:gd name="T22" fmla="*/ 3 w 12"/>
              <a:gd name="T23" fmla="*/ 1 h 119"/>
              <a:gd name="T24" fmla="*/ 2 w 12"/>
              <a:gd name="T25" fmla="*/ 5 h 119"/>
              <a:gd name="T26" fmla="*/ 0 w 12"/>
              <a:gd name="T27" fmla="*/ 26 h 119"/>
              <a:gd name="T28" fmla="*/ 0 w 12"/>
              <a:gd name="T29" fmla="*/ 60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2" h="119">
                <a:moveTo>
                  <a:pt x="0" y="60"/>
                </a:moveTo>
                <a:lnTo>
                  <a:pt x="0" y="94"/>
                </a:lnTo>
                <a:lnTo>
                  <a:pt x="2" y="115"/>
                </a:lnTo>
                <a:lnTo>
                  <a:pt x="3" y="119"/>
                </a:lnTo>
                <a:lnTo>
                  <a:pt x="6" y="119"/>
                </a:lnTo>
                <a:lnTo>
                  <a:pt x="7" y="116"/>
                </a:lnTo>
                <a:lnTo>
                  <a:pt x="9" y="107"/>
                </a:lnTo>
                <a:lnTo>
                  <a:pt x="12" y="60"/>
                </a:lnTo>
                <a:lnTo>
                  <a:pt x="9" y="11"/>
                </a:lnTo>
                <a:lnTo>
                  <a:pt x="7" y="3"/>
                </a:lnTo>
                <a:lnTo>
                  <a:pt x="6" y="0"/>
                </a:lnTo>
                <a:lnTo>
                  <a:pt x="3" y="1"/>
                </a:lnTo>
                <a:lnTo>
                  <a:pt x="2" y="5"/>
                </a:lnTo>
                <a:lnTo>
                  <a:pt x="0" y="26"/>
                </a:lnTo>
                <a:lnTo>
                  <a:pt x="0" y="6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246" name="Freeform 87"/>
          <p:cNvSpPr>
            <a:spLocks/>
          </p:cNvSpPr>
          <p:nvPr/>
        </p:nvSpPr>
        <p:spPr bwMode="auto">
          <a:xfrm>
            <a:off x="6515101" y="1301751"/>
            <a:ext cx="7938" cy="14288"/>
          </a:xfrm>
          <a:custGeom>
            <a:avLst/>
            <a:gdLst>
              <a:gd name="T0" fmla="*/ 0 w 43"/>
              <a:gd name="T1" fmla="*/ 5 h 75"/>
              <a:gd name="T2" fmla="*/ 6 w 43"/>
              <a:gd name="T3" fmla="*/ 30 h 75"/>
              <a:gd name="T4" fmla="*/ 22 w 43"/>
              <a:gd name="T5" fmla="*/ 59 h 75"/>
              <a:gd name="T6" fmla="*/ 35 w 43"/>
              <a:gd name="T7" fmla="*/ 75 h 75"/>
              <a:gd name="T8" fmla="*/ 43 w 43"/>
              <a:gd name="T9" fmla="*/ 70 h 75"/>
              <a:gd name="T10" fmla="*/ 35 w 43"/>
              <a:gd name="T11" fmla="*/ 45 h 75"/>
              <a:gd name="T12" fmla="*/ 22 w 43"/>
              <a:gd name="T13" fmla="*/ 16 h 75"/>
              <a:gd name="T14" fmla="*/ 6 w 43"/>
              <a:gd name="T15" fmla="*/ 0 h 75"/>
              <a:gd name="T16" fmla="*/ 0 w 43"/>
              <a:gd name="T17" fmla="*/ 5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3" h="75">
                <a:moveTo>
                  <a:pt x="0" y="5"/>
                </a:moveTo>
                <a:lnTo>
                  <a:pt x="6" y="30"/>
                </a:lnTo>
                <a:lnTo>
                  <a:pt x="22" y="59"/>
                </a:lnTo>
                <a:lnTo>
                  <a:pt x="35" y="75"/>
                </a:lnTo>
                <a:lnTo>
                  <a:pt x="43" y="70"/>
                </a:lnTo>
                <a:lnTo>
                  <a:pt x="35" y="45"/>
                </a:lnTo>
                <a:lnTo>
                  <a:pt x="22" y="16"/>
                </a:lnTo>
                <a:lnTo>
                  <a:pt x="6" y="0"/>
                </a:lnTo>
                <a:lnTo>
                  <a:pt x="0" y="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247" name="Freeform 88"/>
          <p:cNvSpPr>
            <a:spLocks/>
          </p:cNvSpPr>
          <p:nvPr/>
        </p:nvSpPr>
        <p:spPr bwMode="auto">
          <a:xfrm>
            <a:off x="6232526" y="1304926"/>
            <a:ext cx="7938" cy="12700"/>
          </a:xfrm>
          <a:custGeom>
            <a:avLst/>
            <a:gdLst>
              <a:gd name="T0" fmla="*/ 0 w 32"/>
              <a:gd name="T1" fmla="*/ 32 h 65"/>
              <a:gd name="T2" fmla="*/ 2 w 32"/>
              <a:gd name="T3" fmla="*/ 55 h 65"/>
              <a:gd name="T4" fmla="*/ 9 w 32"/>
              <a:gd name="T5" fmla="*/ 65 h 65"/>
              <a:gd name="T6" fmla="*/ 17 w 32"/>
              <a:gd name="T7" fmla="*/ 55 h 65"/>
              <a:gd name="T8" fmla="*/ 30 w 32"/>
              <a:gd name="T9" fmla="*/ 32 h 65"/>
              <a:gd name="T10" fmla="*/ 32 w 32"/>
              <a:gd name="T11" fmla="*/ 10 h 65"/>
              <a:gd name="T12" fmla="*/ 21 w 32"/>
              <a:gd name="T13" fmla="*/ 0 h 65"/>
              <a:gd name="T14" fmla="*/ 5 w 32"/>
              <a:gd name="T15" fmla="*/ 10 h 65"/>
              <a:gd name="T16" fmla="*/ 0 w 32"/>
              <a:gd name="T17" fmla="*/ 32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2" h="65">
                <a:moveTo>
                  <a:pt x="0" y="32"/>
                </a:moveTo>
                <a:lnTo>
                  <a:pt x="2" y="55"/>
                </a:lnTo>
                <a:lnTo>
                  <a:pt x="9" y="65"/>
                </a:lnTo>
                <a:lnTo>
                  <a:pt x="17" y="55"/>
                </a:lnTo>
                <a:lnTo>
                  <a:pt x="30" y="32"/>
                </a:lnTo>
                <a:lnTo>
                  <a:pt x="32" y="10"/>
                </a:lnTo>
                <a:lnTo>
                  <a:pt x="21" y="0"/>
                </a:lnTo>
                <a:lnTo>
                  <a:pt x="5" y="10"/>
                </a:lnTo>
                <a:lnTo>
                  <a:pt x="0" y="3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248" name="Freeform 89"/>
          <p:cNvSpPr>
            <a:spLocks/>
          </p:cNvSpPr>
          <p:nvPr/>
        </p:nvSpPr>
        <p:spPr bwMode="auto">
          <a:xfrm>
            <a:off x="6256338" y="1309688"/>
            <a:ext cx="25400" cy="136525"/>
          </a:xfrm>
          <a:custGeom>
            <a:avLst/>
            <a:gdLst>
              <a:gd name="T0" fmla="*/ 38 w 134"/>
              <a:gd name="T1" fmla="*/ 99 h 689"/>
              <a:gd name="T2" fmla="*/ 2 w 134"/>
              <a:gd name="T3" fmla="*/ 320 h 689"/>
              <a:gd name="T4" fmla="*/ 0 w 134"/>
              <a:gd name="T5" fmla="*/ 427 h 689"/>
              <a:gd name="T6" fmla="*/ 19 w 134"/>
              <a:gd name="T7" fmla="*/ 410 h 689"/>
              <a:gd name="T8" fmla="*/ 45 w 134"/>
              <a:gd name="T9" fmla="*/ 367 h 689"/>
              <a:gd name="T10" fmla="*/ 63 w 134"/>
              <a:gd name="T11" fmla="*/ 338 h 689"/>
              <a:gd name="T12" fmla="*/ 73 w 134"/>
              <a:gd name="T13" fmla="*/ 339 h 689"/>
              <a:gd name="T14" fmla="*/ 77 w 134"/>
              <a:gd name="T15" fmla="*/ 381 h 689"/>
              <a:gd name="T16" fmla="*/ 79 w 134"/>
              <a:gd name="T17" fmla="*/ 470 h 689"/>
              <a:gd name="T18" fmla="*/ 95 w 134"/>
              <a:gd name="T19" fmla="*/ 660 h 689"/>
              <a:gd name="T20" fmla="*/ 131 w 134"/>
              <a:gd name="T21" fmla="*/ 689 h 689"/>
              <a:gd name="T22" fmla="*/ 134 w 134"/>
              <a:gd name="T23" fmla="*/ 646 h 689"/>
              <a:gd name="T24" fmla="*/ 122 w 134"/>
              <a:gd name="T25" fmla="*/ 575 h 689"/>
              <a:gd name="T26" fmla="*/ 107 w 134"/>
              <a:gd name="T27" fmla="*/ 474 h 689"/>
              <a:gd name="T28" fmla="*/ 111 w 134"/>
              <a:gd name="T29" fmla="*/ 356 h 689"/>
              <a:gd name="T30" fmla="*/ 117 w 134"/>
              <a:gd name="T31" fmla="*/ 261 h 689"/>
              <a:gd name="T32" fmla="*/ 103 w 134"/>
              <a:gd name="T33" fmla="*/ 242 h 689"/>
              <a:gd name="T34" fmla="*/ 89 w 134"/>
              <a:gd name="T35" fmla="*/ 259 h 689"/>
              <a:gd name="T36" fmla="*/ 88 w 134"/>
              <a:gd name="T37" fmla="*/ 275 h 689"/>
              <a:gd name="T38" fmla="*/ 86 w 134"/>
              <a:gd name="T39" fmla="*/ 286 h 689"/>
              <a:gd name="T40" fmla="*/ 66 w 134"/>
              <a:gd name="T41" fmla="*/ 292 h 689"/>
              <a:gd name="T42" fmla="*/ 43 w 134"/>
              <a:gd name="T43" fmla="*/ 246 h 689"/>
              <a:gd name="T44" fmla="*/ 71 w 134"/>
              <a:gd name="T45" fmla="*/ 56 h 689"/>
              <a:gd name="T46" fmla="*/ 77 w 134"/>
              <a:gd name="T47" fmla="*/ 5 h 689"/>
              <a:gd name="T48" fmla="*/ 71 w 134"/>
              <a:gd name="T49" fmla="*/ 0 h 689"/>
              <a:gd name="T50" fmla="*/ 56 w 134"/>
              <a:gd name="T51" fmla="*/ 33 h 689"/>
              <a:gd name="T52" fmla="*/ 38 w 134"/>
              <a:gd name="T53" fmla="*/ 99 h 6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34" h="689">
                <a:moveTo>
                  <a:pt x="38" y="99"/>
                </a:moveTo>
                <a:lnTo>
                  <a:pt x="2" y="320"/>
                </a:lnTo>
                <a:lnTo>
                  <a:pt x="0" y="427"/>
                </a:lnTo>
                <a:lnTo>
                  <a:pt x="19" y="410"/>
                </a:lnTo>
                <a:lnTo>
                  <a:pt x="45" y="367"/>
                </a:lnTo>
                <a:lnTo>
                  <a:pt x="63" y="338"/>
                </a:lnTo>
                <a:lnTo>
                  <a:pt x="73" y="339"/>
                </a:lnTo>
                <a:lnTo>
                  <a:pt x="77" y="381"/>
                </a:lnTo>
                <a:lnTo>
                  <a:pt x="79" y="470"/>
                </a:lnTo>
                <a:lnTo>
                  <a:pt x="95" y="660"/>
                </a:lnTo>
                <a:lnTo>
                  <a:pt x="131" y="689"/>
                </a:lnTo>
                <a:lnTo>
                  <a:pt x="134" y="646"/>
                </a:lnTo>
                <a:lnTo>
                  <a:pt x="122" y="575"/>
                </a:lnTo>
                <a:lnTo>
                  <a:pt x="107" y="474"/>
                </a:lnTo>
                <a:lnTo>
                  <a:pt x="111" y="356"/>
                </a:lnTo>
                <a:lnTo>
                  <a:pt x="117" y="261"/>
                </a:lnTo>
                <a:lnTo>
                  <a:pt x="103" y="242"/>
                </a:lnTo>
                <a:lnTo>
                  <a:pt x="89" y="259"/>
                </a:lnTo>
                <a:lnTo>
                  <a:pt x="88" y="275"/>
                </a:lnTo>
                <a:lnTo>
                  <a:pt x="86" y="286"/>
                </a:lnTo>
                <a:lnTo>
                  <a:pt x="66" y="292"/>
                </a:lnTo>
                <a:lnTo>
                  <a:pt x="43" y="246"/>
                </a:lnTo>
                <a:lnTo>
                  <a:pt x="71" y="56"/>
                </a:lnTo>
                <a:lnTo>
                  <a:pt x="77" y="5"/>
                </a:lnTo>
                <a:lnTo>
                  <a:pt x="71" y="0"/>
                </a:lnTo>
                <a:lnTo>
                  <a:pt x="56" y="33"/>
                </a:lnTo>
                <a:lnTo>
                  <a:pt x="38" y="9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249" name="Freeform 90"/>
          <p:cNvSpPr>
            <a:spLocks/>
          </p:cNvSpPr>
          <p:nvPr/>
        </p:nvSpPr>
        <p:spPr bwMode="auto">
          <a:xfrm>
            <a:off x="6370638" y="1312863"/>
            <a:ext cx="3175" cy="17463"/>
          </a:xfrm>
          <a:custGeom>
            <a:avLst/>
            <a:gdLst>
              <a:gd name="T0" fmla="*/ 0 w 14"/>
              <a:gd name="T1" fmla="*/ 46 h 91"/>
              <a:gd name="T2" fmla="*/ 0 w 14"/>
              <a:gd name="T3" fmla="*/ 72 h 91"/>
              <a:gd name="T4" fmla="*/ 2 w 14"/>
              <a:gd name="T5" fmla="*/ 88 h 91"/>
              <a:gd name="T6" fmla="*/ 5 w 14"/>
              <a:gd name="T7" fmla="*/ 91 h 91"/>
              <a:gd name="T8" fmla="*/ 6 w 14"/>
              <a:gd name="T9" fmla="*/ 91 h 91"/>
              <a:gd name="T10" fmla="*/ 8 w 14"/>
              <a:gd name="T11" fmla="*/ 89 h 91"/>
              <a:gd name="T12" fmla="*/ 11 w 14"/>
              <a:gd name="T13" fmla="*/ 83 h 91"/>
              <a:gd name="T14" fmla="*/ 14 w 14"/>
              <a:gd name="T15" fmla="*/ 46 h 91"/>
              <a:gd name="T16" fmla="*/ 11 w 14"/>
              <a:gd name="T17" fmla="*/ 7 h 91"/>
              <a:gd name="T18" fmla="*/ 8 w 14"/>
              <a:gd name="T19" fmla="*/ 2 h 91"/>
              <a:gd name="T20" fmla="*/ 6 w 14"/>
              <a:gd name="T21" fmla="*/ 0 h 91"/>
              <a:gd name="T22" fmla="*/ 5 w 14"/>
              <a:gd name="T23" fmla="*/ 0 h 91"/>
              <a:gd name="T24" fmla="*/ 2 w 14"/>
              <a:gd name="T25" fmla="*/ 4 h 91"/>
              <a:gd name="T26" fmla="*/ 0 w 14"/>
              <a:gd name="T27" fmla="*/ 20 h 91"/>
              <a:gd name="T28" fmla="*/ 0 w 14"/>
              <a:gd name="T29" fmla="*/ 46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4" h="91">
                <a:moveTo>
                  <a:pt x="0" y="46"/>
                </a:moveTo>
                <a:lnTo>
                  <a:pt x="0" y="72"/>
                </a:lnTo>
                <a:lnTo>
                  <a:pt x="2" y="88"/>
                </a:lnTo>
                <a:lnTo>
                  <a:pt x="5" y="91"/>
                </a:lnTo>
                <a:lnTo>
                  <a:pt x="6" y="91"/>
                </a:lnTo>
                <a:lnTo>
                  <a:pt x="8" y="89"/>
                </a:lnTo>
                <a:lnTo>
                  <a:pt x="11" y="83"/>
                </a:lnTo>
                <a:lnTo>
                  <a:pt x="14" y="46"/>
                </a:lnTo>
                <a:lnTo>
                  <a:pt x="11" y="7"/>
                </a:lnTo>
                <a:lnTo>
                  <a:pt x="8" y="2"/>
                </a:lnTo>
                <a:lnTo>
                  <a:pt x="6" y="0"/>
                </a:lnTo>
                <a:lnTo>
                  <a:pt x="5" y="0"/>
                </a:lnTo>
                <a:lnTo>
                  <a:pt x="2" y="4"/>
                </a:lnTo>
                <a:lnTo>
                  <a:pt x="0" y="20"/>
                </a:lnTo>
                <a:lnTo>
                  <a:pt x="0" y="4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250" name="Freeform 91"/>
          <p:cNvSpPr>
            <a:spLocks/>
          </p:cNvSpPr>
          <p:nvPr/>
        </p:nvSpPr>
        <p:spPr bwMode="auto">
          <a:xfrm>
            <a:off x="8185151" y="1308101"/>
            <a:ext cx="33338" cy="34925"/>
          </a:xfrm>
          <a:custGeom>
            <a:avLst/>
            <a:gdLst>
              <a:gd name="T0" fmla="*/ 73 w 167"/>
              <a:gd name="T1" fmla="*/ 86 h 171"/>
              <a:gd name="T2" fmla="*/ 134 w 167"/>
              <a:gd name="T3" fmla="*/ 147 h 171"/>
              <a:gd name="T4" fmla="*/ 167 w 167"/>
              <a:gd name="T5" fmla="*/ 171 h 171"/>
              <a:gd name="T6" fmla="*/ 150 w 167"/>
              <a:gd name="T7" fmla="*/ 147 h 171"/>
              <a:gd name="T8" fmla="*/ 94 w 167"/>
              <a:gd name="T9" fmla="*/ 86 h 171"/>
              <a:gd name="T10" fmla="*/ 32 w 167"/>
              <a:gd name="T11" fmla="*/ 24 h 171"/>
              <a:gd name="T12" fmla="*/ 0 w 167"/>
              <a:gd name="T13" fmla="*/ 0 h 171"/>
              <a:gd name="T14" fmla="*/ 17 w 167"/>
              <a:gd name="T15" fmla="*/ 24 h 171"/>
              <a:gd name="T16" fmla="*/ 73 w 167"/>
              <a:gd name="T17" fmla="*/ 86 h 1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67" h="171">
                <a:moveTo>
                  <a:pt x="73" y="86"/>
                </a:moveTo>
                <a:lnTo>
                  <a:pt x="134" y="147"/>
                </a:lnTo>
                <a:lnTo>
                  <a:pt x="167" y="171"/>
                </a:lnTo>
                <a:lnTo>
                  <a:pt x="150" y="147"/>
                </a:lnTo>
                <a:lnTo>
                  <a:pt x="94" y="86"/>
                </a:lnTo>
                <a:lnTo>
                  <a:pt x="32" y="24"/>
                </a:lnTo>
                <a:lnTo>
                  <a:pt x="0" y="0"/>
                </a:lnTo>
                <a:lnTo>
                  <a:pt x="17" y="24"/>
                </a:lnTo>
                <a:lnTo>
                  <a:pt x="73" y="8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251" name="Freeform 92"/>
          <p:cNvSpPr>
            <a:spLocks/>
          </p:cNvSpPr>
          <p:nvPr/>
        </p:nvSpPr>
        <p:spPr bwMode="auto">
          <a:xfrm>
            <a:off x="6310313" y="1316038"/>
            <a:ext cx="3175" cy="14288"/>
          </a:xfrm>
          <a:custGeom>
            <a:avLst/>
            <a:gdLst>
              <a:gd name="T0" fmla="*/ 0 w 14"/>
              <a:gd name="T1" fmla="*/ 39 h 75"/>
              <a:gd name="T2" fmla="*/ 0 w 14"/>
              <a:gd name="T3" fmla="*/ 60 h 75"/>
              <a:gd name="T4" fmla="*/ 2 w 14"/>
              <a:gd name="T5" fmla="*/ 73 h 75"/>
              <a:gd name="T6" fmla="*/ 4 w 14"/>
              <a:gd name="T7" fmla="*/ 75 h 75"/>
              <a:gd name="T8" fmla="*/ 5 w 14"/>
              <a:gd name="T9" fmla="*/ 74 h 75"/>
              <a:gd name="T10" fmla="*/ 7 w 14"/>
              <a:gd name="T11" fmla="*/ 71 h 75"/>
              <a:gd name="T12" fmla="*/ 10 w 14"/>
              <a:gd name="T13" fmla="*/ 65 h 75"/>
              <a:gd name="T14" fmla="*/ 14 w 14"/>
              <a:gd name="T15" fmla="*/ 31 h 75"/>
              <a:gd name="T16" fmla="*/ 10 w 14"/>
              <a:gd name="T17" fmla="*/ 0 h 75"/>
              <a:gd name="T18" fmla="*/ 2 w 14"/>
              <a:gd name="T19" fmla="*/ 1 h 75"/>
              <a:gd name="T20" fmla="*/ 0 w 14"/>
              <a:gd name="T21" fmla="*/ 39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4" h="75">
                <a:moveTo>
                  <a:pt x="0" y="39"/>
                </a:moveTo>
                <a:lnTo>
                  <a:pt x="0" y="60"/>
                </a:lnTo>
                <a:lnTo>
                  <a:pt x="2" y="73"/>
                </a:lnTo>
                <a:lnTo>
                  <a:pt x="4" y="75"/>
                </a:lnTo>
                <a:lnTo>
                  <a:pt x="5" y="74"/>
                </a:lnTo>
                <a:lnTo>
                  <a:pt x="7" y="71"/>
                </a:lnTo>
                <a:lnTo>
                  <a:pt x="10" y="65"/>
                </a:lnTo>
                <a:lnTo>
                  <a:pt x="14" y="31"/>
                </a:lnTo>
                <a:lnTo>
                  <a:pt x="10" y="0"/>
                </a:lnTo>
                <a:lnTo>
                  <a:pt x="2" y="1"/>
                </a:lnTo>
                <a:lnTo>
                  <a:pt x="0" y="3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252" name="Freeform 93"/>
          <p:cNvSpPr>
            <a:spLocks/>
          </p:cNvSpPr>
          <p:nvPr/>
        </p:nvSpPr>
        <p:spPr bwMode="auto">
          <a:xfrm>
            <a:off x="6386513" y="1314451"/>
            <a:ext cx="3175" cy="9525"/>
          </a:xfrm>
          <a:custGeom>
            <a:avLst/>
            <a:gdLst>
              <a:gd name="T0" fmla="*/ 0 w 16"/>
              <a:gd name="T1" fmla="*/ 27 h 49"/>
              <a:gd name="T2" fmla="*/ 1 w 16"/>
              <a:gd name="T3" fmla="*/ 41 h 49"/>
              <a:gd name="T4" fmla="*/ 3 w 16"/>
              <a:gd name="T5" fmla="*/ 49 h 49"/>
              <a:gd name="T6" fmla="*/ 8 w 16"/>
              <a:gd name="T7" fmla="*/ 49 h 49"/>
              <a:gd name="T8" fmla="*/ 13 w 16"/>
              <a:gd name="T9" fmla="*/ 40 h 49"/>
              <a:gd name="T10" fmla="*/ 16 w 16"/>
              <a:gd name="T11" fmla="*/ 17 h 49"/>
              <a:gd name="T12" fmla="*/ 11 w 16"/>
              <a:gd name="T13" fmla="*/ 0 h 49"/>
              <a:gd name="T14" fmla="*/ 2 w 16"/>
              <a:gd name="T15" fmla="*/ 2 h 49"/>
              <a:gd name="T16" fmla="*/ 0 w 16"/>
              <a:gd name="T17" fmla="*/ 27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6" h="49">
                <a:moveTo>
                  <a:pt x="0" y="27"/>
                </a:moveTo>
                <a:lnTo>
                  <a:pt x="1" y="41"/>
                </a:lnTo>
                <a:lnTo>
                  <a:pt x="3" y="49"/>
                </a:lnTo>
                <a:lnTo>
                  <a:pt x="8" y="49"/>
                </a:lnTo>
                <a:lnTo>
                  <a:pt x="13" y="40"/>
                </a:lnTo>
                <a:lnTo>
                  <a:pt x="16" y="17"/>
                </a:lnTo>
                <a:lnTo>
                  <a:pt x="11" y="0"/>
                </a:lnTo>
                <a:lnTo>
                  <a:pt x="2" y="2"/>
                </a:lnTo>
                <a:lnTo>
                  <a:pt x="0" y="2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253" name="Freeform 94"/>
          <p:cNvSpPr>
            <a:spLocks/>
          </p:cNvSpPr>
          <p:nvPr/>
        </p:nvSpPr>
        <p:spPr bwMode="auto">
          <a:xfrm>
            <a:off x="6475413" y="1314451"/>
            <a:ext cx="9525" cy="14288"/>
          </a:xfrm>
          <a:custGeom>
            <a:avLst/>
            <a:gdLst>
              <a:gd name="T0" fmla="*/ 0 w 43"/>
              <a:gd name="T1" fmla="*/ 6 h 76"/>
              <a:gd name="T2" fmla="*/ 6 w 43"/>
              <a:gd name="T3" fmla="*/ 31 h 76"/>
              <a:gd name="T4" fmla="*/ 21 w 43"/>
              <a:gd name="T5" fmla="*/ 60 h 76"/>
              <a:gd name="T6" fmla="*/ 35 w 43"/>
              <a:gd name="T7" fmla="*/ 76 h 76"/>
              <a:gd name="T8" fmla="*/ 43 w 43"/>
              <a:gd name="T9" fmla="*/ 70 h 76"/>
              <a:gd name="T10" fmla="*/ 35 w 43"/>
              <a:gd name="T11" fmla="*/ 46 h 76"/>
              <a:gd name="T12" fmla="*/ 21 w 43"/>
              <a:gd name="T13" fmla="*/ 17 h 76"/>
              <a:gd name="T14" fmla="*/ 6 w 43"/>
              <a:gd name="T15" fmla="*/ 0 h 76"/>
              <a:gd name="T16" fmla="*/ 0 w 43"/>
              <a:gd name="T17" fmla="*/ 6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3" h="76">
                <a:moveTo>
                  <a:pt x="0" y="6"/>
                </a:moveTo>
                <a:lnTo>
                  <a:pt x="6" y="31"/>
                </a:lnTo>
                <a:lnTo>
                  <a:pt x="21" y="60"/>
                </a:lnTo>
                <a:lnTo>
                  <a:pt x="35" y="76"/>
                </a:lnTo>
                <a:lnTo>
                  <a:pt x="43" y="70"/>
                </a:lnTo>
                <a:lnTo>
                  <a:pt x="35" y="46"/>
                </a:lnTo>
                <a:lnTo>
                  <a:pt x="21" y="17"/>
                </a:lnTo>
                <a:lnTo>
                  <a:pt x="6" y="0"/>
                </a:lnTo>
                <a:lnTo>
                  <a:pt x="0" y="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254" name="Freeform 95"/>
          <p:cNvSpPr>
            <a:spLocks/>
          </p:cNvSpPr>
          <p:nvPr/>
        </p:nvSpPr>
        <p:spPr bwMode="auto">
          <a:xfrm>
            <a:off x="6497638" y="1314451"/>
            <a:ext cx="12700" cy="28575"/>
          </a:xfrm>
          <a:custGeom>
            <a:avLst/>
            <a:gdLst>
              <a:gd name="T0" fmla="*/ 0 w 58"/>
              <a:gd name="T1" fmla="*/ 0 h 139"/>
              <a:gd name="T2" fmla="*/ 8 w 58"/>
              <a:gd name="T3" fmla="*/ 36 h 139"/>
              <a:gd name="T4" fmla="*/ 28 w 58"/>
              <a:gd name="T5" fmla="*/ 96 h 139"/>
              <a:gd name="T6" fmla="*/ 49 w 58"/>
              <a:gd name="T7" fmla="*/ 139 h 139"/>
              <a:gd name="T8" fmla="*/ 58 w 58"/>
              <a:gd name="T9" fmla="*/ 139 h 139"/>
              <a:gd name="T10" fmla="*/ 50 w 58"/>
              <a:gd name="T11" fmla="*/ 98 h 139"/>
              <a:gd name="T12" fmla="*/ 28 w 58"/>
              <a:gd name="T13" fmla="*/ 43 h 139"/>
              <a:gd name="T14" fmla="*/ 8 w 58"/>
              <a:gd name="T15" fmla="*/ 3 h 139"/>
              <a:gd name="T16" fmla="*/ 0 w 58"/>
              <a:gd name="T17" fmla="*/ 0 h 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8" h="139">
                <a:moveTo>
                  <a:pt x="0" y="0"/>
                </a:moveTo>
                <a:lnTo>
                  <a:pt x="8" y="36"/>
                </a:lnTo>
                <a:lnTo>
                  <a:pt x="28" y="96"/>
                </a:lnTo>
                <a:lnTo>
                  <a:pt x="49" y="139"/>
                </a:lnTo>
                <a:lnTo>
                  <a:pt x="58" y="139"/>
                </a:lnTo>
                <a:lnTo>
                  <a:pt x="50" y="98"/>
                </a:lnTo>
                <a:lnTo>
                  <a:pt x="28" y="43"/>
                </a:lnTo>
                <a:lnTo>
                  <a:pt x="8" y="3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255" name="Freeform 96"/>
          <p:cNvSpPr>
            <a:spLocks/>
          </p:cNvSpPr>
          <p:nvPr/>
        </p:nvSpPr>
        <p:spPr bwMode="auto">
          <a:xfrm>
            <a:off x="6540501" y="1314451"/>
            <a:ext cx="12700" cy="28575"/>
          </a:xfrm>
          <a:custGeom>
            <a:avLst/>
            <a:gdLst>
              <a:gd name="T0" fmla="*/ 0 w 58"/>
              <a:gd name="T1" fmla="*/ 0 h 139"/>
              <a:gd name="T2" fmla="*/ 8 w 58"/>
              <a:gd name="T3" fmla="*/ 36 h 139"/>
              <a:gd name="T4" fmla="*/ 28 w 58"/>
              <a:gd name="T5" fmla="*/ 96 h 139"/>
              <a:gd name="T6" fmla="*/ 48 w 58"/>
              <a:gd name="T7" fmla="*/ 139 h 139"/>
              <a:gd name="T8" fmla="*/ 58 w 58"/>
              <a:gd name="T9" fmla="*/ 139 h 139"/>
              <a:gd name="T10" fmla="*/ 50 w 58"/>
              <a:gd name="T11" fmla="*/ 98 h 139"/>
              <a:gd name="T12" fmla="*/ 28 w 58"/>
              <a:gd name="T13" fmla="*/ 43 h 139"/>
              <a:gd name="T14" fmla="*/ 8 w 58"/>
              <a:gd name="T15" fmla="*/ 3 h 139"/>
              <a:gd name="T16" fmla="*/ 0 w 58"/>
              <a:gd name="T17" fmla="*/ 0 h 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8" h="139">
                <a:moveTo>
                  <a:pt x="0" y="0"/>
                </a:moveTo>
                <a:lnTo>
                  <a:pt x="8" y="36"/>
                </a:lnTo>
                <a:lnTo>
                  <a:pt x="28" y="96"/>
                </a:lnTo>
                <a:lnTo>
                  <a:pt x="48" y="139"/>
                </a:lnTo>
                <a:lnTo>
                  <a:pt x="58" y="139"/>
                </a:lnTo>
                <a:lnTo>
                  <a:pt x="50" y="98"/>
                </a:lnTo>
                <a:lnTo>
                  <a:pt x="28" y="43"/>
                </a:lnTo>
                <a:lnTo>
                  <a:pt x="8" y="3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256" name="Freeform 97"/>
          <p:cNvSpPr>
            <a:spLocks/>
          </p:cNvSpPr>
          <p:nvPr/>
        </p:nvSpPr>
        <p:spPr bwMode="auto">
          <a:xfrm>
            <a:off x="7542213" y="1317626"/>
            <a:ext cx="17463" cy="23813"/>
          </a:xfrm>
          <a:custGeom>
            <a:avLst/>
            <a:gdLst>
              <a:gd name="T0" fmla="*/ 49 w 90"/>
              <a:gd name="T1" fmla="*/ 20 h 122"/>
              <a:gd name="T2" fmla="*/ 44 w 90"/>
              <a:gd name="T3" fmla="*/ 35 h 122"/>
              <a:gd name="T4" fmla="*/ 51 w 90"/>
              <a:gd name="T5" fmla="*/ 42 h 122"/>
              <a:gd name="T6" fmla="*/ 50 w 90"/>
              <a:gd name="T7" fmla="*/ 55 h 122"/>
              <a:gd name="T8" fmla="*/ 26 w 90"/>
              <a:gd name="T9" fmla="*/ 89 h 122"/>
              <a:gd name="T10" fmla="*/ 5 w 90"/>
              <a:gd name="T11" fmla="*/ 115 h 122"/>
              <a:gd name="T12" fmla="*/ 0 w 90"/>
              <a:gd name="T13" fmla="*/ 122 h 122"/>
              <a:gd name="T14" fmla="*/ 12 w 90"/>
              <a:gd name="T15" fmla="*/ 113 h 122"/>
              <a:gd name="T16" fmla="*/ 43 w 90"/>
              <a:gd name="T17" fmla="*/ 87 h 122"/>
              <a:gd name="T18" fmla="*/ 80 w 90"/>
              <a:gd name="T19" fmla="*/ 45 h 122"/>
              <a:gd name="T20" fmla="*/ 90 w 90"/>
              <a:gd name="T21" fmla="*/ 18 h 122"/>
              <a:gd name="T22" fmla="*/ 70 w 90"/>
              <a:gd name="T23" fmla="*/ 0 h 122"/>
              <a:gd name="T24" fmla="*/ 49 w 90"/>
              <a:gd name="T25" fmla="*/ 20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90" h="122">
                <a:moveTo>
                  <a:pt x="49" y="20"/>
                </a:moveTo>
                <a:lnTo>
                  <a:pt x="44" y="35"/>
                </a:lnTo>
                <a:lnTo>
                  <a:pt x="51" y="42"/>
                </a:lnTo>
                <a:lnTo>
                  <a:pt x="50" y="55"/>
                </a:lnTo>
                <a:lnTo>
                  <a:pt x="26" y="89"/>
                </a:lnTo>
                <a:lnTo>
                  <a:pt x="5" y="115"/>
                </a:lnTo>
                <a:lnTo>
                  <a:pt x="0" y="122"/>
                </a:lnTo>
                <a:lnTo>
                  <a:pt x="12" y="113"/>
                </a:lnTo>
                <a:lnTo>
                  <a:pt x="43" y="87"/>
                </a:lnTo>
                <a:lnTo>
                  <a:pt x="80" y="45"/>
                </a:lnTo>
                <a:lnTo>
                  <a:pt x="90" y="18"/>
                </a:lnTo>
                <a:lnTo>
                  <a:pt x="70" y="0"/>
                </a:lnTo>
                <a:lnTo>
                  <a:pt x="49" y="2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257" name="Freeform 98"/>
          <p:cNvSpPr>
            <a:spLocks/>
          </p:cNvSpPr>
          <p:nvPr/>
        </p:nvSpPr>
        <p:spPr bwMode="auto">
          <a:xfrm>
            <a:off x="7772401" y="1317626"/>
            <a:ext cx="288925" cy="144463"/>
          </a:xfrm>
          <a:custGeom>
            <a:avLst/>
            <a:gdLst>
              <a:gd name="T0" fmla="*/ 127 w 1456"/>
              <a:gd name="T1" fmla="*/ 30 h 728"/>
              <a:gd name="T2" fmla="*/ 481 w 1456"/>
              <a:gd name="T3" fmla="*/ 110 h 728"/>
              <a:gd name="T4" fmla="*/ 813 w 1456"/>
              <a:gd name="T5" fmla="*/ 243 h 728"/>
              <a:gd name="T6" fmla="*/ 1109 w 1456"/>
              <a:gd name="T7" fmla="*/ 424 h 728"/>
              <a:gd name="T8" fmla="*/ 1359 w 1456"/>
              <a:gd name="T9" fmla="*/ 644 h 728"/>
              <a:gd name="T10" fmla="*/ 1439 w 1456"/>
              <a:gd name="T11" fmla="*/ 724 h 728"/>
              <a:gd name="T12" fmla="*/ 1456 w 1456"/>
              <a:gd name="T13" fmla="*/ 728 h 728"/>
              <a:gd name="T14" fmla="*/ 1259 w 1456"/>
              <a:gd name="T15" fmla="*/ 512 h 728"/>
              <a:gd name="T16" fmla="*/ 999 w 1456"/>
              <a:gd name="T17" fmla="*/ 302 h 728"/>
              <a:gd name="T18" fmla="*/ 761 w 1456"/>
              <a:gd name="T19" fmla="*/ 182 h 728"/>
              <a:gd name="T20" fmla="*/ 502 w 1456"/>
              <a:gd name="T21" fmla="*/ 86 h 728"/>
              <a:gd name="T22" fmla="*/ 250 w 1456"/>
              <a:gd name="T23" fmla="*/ 21 h 728"/>
              <a:gd name="T24" fmla="*/ 39 w 1456"/>
              <a:gd name="T25" fmla="*/ 0 h 728"/>
              <a:gd name="T26" fmla="*/ 0 w 1456"/>
              <a:gd name="T27" fmla="*/ 2 h 728"/>
              <a:gd name="T28" fmla="*/ 1 w 1456"/>
              <a:gd name="T29" fmla="*/ 7 h 728"/>
              <a:gd name="T30" fmla="*/ 42 w 1456"/>
              <a:gd name="T31" fmla="*/ 16 h 728"/>
              <a:gd name="T32" fmla="*/ 127 w 1456"/>
              <a:gd name="T33" fmla="*/ 30 h 7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456" h="728">
                <a:moveTo>
                  <a:pt x="127" y="30"/>
                </a:moveTo>
                <a:lnTo>
                  <a:pt x="481" y="110"/>
                </a:lnTo>
                <a:lnTo>
                  <a:pt x="813" y="243"/>
                </a:lnTo>
                <a:lnTo>
                  <a:pt x="1109" y="424"/>
                </a:lnTo>
                <a:lnTo>
                  <a:pt x="1359" y="644"/>
                </a:lnTo>
                <a:lnTo>
                  <a:pt x="1439" y="724"/>
                </a:lnTo>
                <a:lnTo>
                  <a:pt x="1456" y="728"/>
                </a:lnTo>
                <a:lnTo>
                  <a:pt x="1259" y="512"/>
                </a:lnTo>
                <a:lnTo>
                  <a:pt x="999" y="302"/>
                </a:lnTo>
                <a:lnTo>
                  <a:pt x="761" y="182"/>
                </a:lnTo>
                <a:lnTo>
                  <a:pt x="502" y="86"/>
                </a:lnTo>
                <a:lnTo>
                  <a:pt x="250" y="21"/>
                </a:lnTo>
                <a:lnTo>
                  <a:pt x="39" y="0"/>
                </a:lnTo>
                <a:lnTo>
                  <a:pt x="0" y="2"/>
                </a:lnTo>
                <a:lnTo>
                  <a:pt x="1" y="7"/>
                </a:lnTo>
                <a:lnTo>
                  <a:pt x="42" y="16"/>
                </a:lnTo>
                <a:lnTo>
                  <a:pt x="127" y="3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258" name="Freeform 99"/>
          <p:cNvSpPr>
            <a:spLocks/>
          </p:cNvSpPr>
          <p:nvPr/>
        </p:nvSpPr>
        <p:spPr bwMode="auto">
          <a:xfrm>
            <a:off x="6353176" y="1323976"/>
            <a:ext cx="3175" cy="12700"/>
          </a:xfrm>
          <a:custGeom>
            <a:avLst/>
            <a:gdLst>
              <a:gd name="T0" fmla="*/ 0 w 14"/>
              <a:gd name="T1" fmla="*/ 33 h 65"/>
              <a:gd name="T2" fmla="*/ 0 w 14"/>
              <a:gd name="T3" fmla="*/ 52 h 65"/>
              <a:gd name="T4" fmla="*/ 3 w 14"/>
              <a:gd name="T5" fmla="*/ 63 h 65"/>
              <a:gd name="T6" fmla="*/ 6 w 14"/>
              <a:gd name="T7" fmla="*/ 65 h 65"/>
              <a:gd name="T8" fmla="*/ 11 w 14"/>
              <a:gd name="T9" fmla="*/ 59 h 65"/>
              <a:gd name="T10" fmla="*/ 14 w 14"/>
              <a:gd name="T11" fmla="*/ 33 h 65"/>
              <a:gd name="T12" fmla="*/ 11 w 14"/>
              <a:gd name="T13" fmla="*/ 5 h 65"/>
              <a:gd name="T14" fmla="*/ 6 w 14"/>
              <a:gd name="T15" fmla="*/ 0 h 65"/>
              <a:gd name="T16" fmla="*/ 3 w 14"/>
              <a:gd name="T17" fmla="*/ 3 h 65"/>
              <a:gd name="T18" fmla="*/ 0 w 14"/>
              <a:gd name="T19" fmla="*/ 14 h 65"/>
              <a:gd name="T20" fmla="*/ 0 w 14"/>
              <a:gd name="T21" fmla="*/ 33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4" h="65">
                <a:moveTo>
                  <a:pt x="0" y="33"/>
                </a:moveTo>
                <a:lnTo>
                  <a:pt x="0" y="52"/>
                </a:lnTo>
                <a:lnTo>
                  <a:pt x="3" y="63"/>
                </a:lnTo>
                <a:lnTo>
                  <a:pt x="6" y="65"/>
                </a:lnTo>
                <a:lnTo>
                  <a:pt x="11" y="59"/>
                </a:lnTo>
                <a:lnTo>
                  <a:pt x="14" y="33"/>
                </a:lnTo>
                <a:lnTo>
                  <a:pt x="11" y="5"/>
                </a:lnTo>
                <a:lnTo>
                  <a:pt x="6" y="0"/>
                </a:lnTo>
                <a:lnTo>
                  <a:pt x="3" y="3"/>
                </a:lnTo>
                <a:lnTo>
                  <a:pt x="0" y="14"/>
                </a:lnTo>
                <a:lnTo>
                  <a:pt x="0" y="3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259" name="Freeform 100"/>
          <p:cNvSpPr>
            <a:spLocks/>
          </p:cNvSpPr>
          <p:nvPr/>
        </p:nvSpPr>
        <p:spPr bwMode="auto">
          <a:xfrm>
            <a:off x="6610351" y="1325563"/>
            <a:ext cx="49213" cy="134938"/>
          </a:xfrm>
          <a:custGeom>
            <a:avLst/>
            <a:gdLst>
              <a:gd name="T0" fmla="*/ 24 w 245"/>
              <a:gd name="T1" fmla="*/ 79 h 682"/>
              <a:gd name="T2" fmla="*/ 75 w 245"/>
              <a:gd name="T3" fmla="*/ 219 h 682"/>
              <a:gd name="T4" fmla="*/ 153 w 245"/>
              <a:gd name="T5" fmla="*/ 440 h 682"/>
              <a:gd name="T6" fmla="*/ 218 w 245"/>
              <a:gd name="T7" fmla="*/ 625 h 682"/>
              <a:gd name="T8" fmla="*/ 245 w 245"/>
              <a:gd name="T9" fmla="*/ 682 h 682"/>
              <a:gd name="T10" fmla="*/ 136 w 245"/>
              <a:gd name="T11" fmla="*/ 309 h 682"/>
              <a:gd name="T12" fmla="*/ 0 w 245"/>
              <a:gd name="T13" fmla="*/ 0 h 682"/>
              <a:gd name="T14" fmla="*/ 2 w 245"/>
              <a:gd name="T15" fmla="*/ 23 h 682"/>
              <a:gd name="T16" fmla="*/ 24 w 245"/>
              <a:gd name="T17" fmla="*/ 79 h 6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45" h="682">
                <a:moveTo>
                  <a:pt x="24" y="79"/>
                </a:moveTo>
                <a:lnTo>
                  <a:pt x="75" y="219"/>
                </a:lnTo>
                <a:lnTo>
                  <a:pt x="153" y="440"/>
                </a:lnTo>
                <a:lnTo>
                  <a:pt x="218" y="625"/>
                </a:lnTo>
                <a:lnTo>
                  <a:pt x="245" y="682"/>
                </a:lnTo>
                <a:lnTo>
                  <a:pt x="136" y="309"/>
                </a:lnTo>
                <a:lnTo>
                  <a:pt x="0" y="0"/>
                </a:lnTo>
                <a:lnTo>
                  <a:pt x="2" y="23"/>
                </a:lnTo>
                <a:lnTo>
                  <a:pt x="24" y="7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260" name="Freeform 101"/>
          <p:cNvSpPr>
            <a:spLocks/>
          </p:cNvSpPr>
          <p:nvPr/>
        </p:nvSpPr>
        <p:spPr bwMode="auto">
          <a:xfrm>
            <a:off x="6391276" y="1331913"/>
            <a:ext cx="3175" cy="9525"/>
          </a:xfrm>
          <a:custGeom>
            <a:avLst/>
            <a:gdLst>
              <a:gd name="T0" fmla="*/ 0 w 16"/>
              <a:gd name="T1" fmla="*/ 28 h 50"/>
              <a:gd name="T2" fmla="*/ 1 w 16"/>
              <a:gd name="T3" fmla="*/ 42 h 50"/>
              <a:gd name="T4" fmla="*/ 3 w 16"/>
              <a:gd name="T5" fmla="*/ 50 h 50"/>
              <a:gd name="T6" fmla="*/ 7 w 16"/>
              <a:gd name="T7" fmla="*/ 50 h 50"/>
              <a:gd name="T8" fmla="*/ 12 w 16"/>
              <a:gd name="T9" fmla="*/ 41 h 50"/>
              <a:gd name="T10" fmla="*/ 16 w 16"/>
              <a:gd name="T11" fmla="*/ 18 h 50"/>
              <a:gd name="T12" fmla="*/ 10 w 16"/>
              <a:gd name="T13" fmla="*/ 0 h 50"/>
              <a:gd name="T14" fmla="*/ 2 w 16"/>
              <a:gd name="T15" fmla="*/ 3 h 50"/>
              <a:gd name="T16" fmla="*/ 0 w 16"/>
              <a:gd name="T17" fmla="*/ 28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6" h="50">
                <a:moveTo>
                  <a:pt x="0" y="28"/>
                </a:moveTo>
                <a:lnTo>
                  <a:pt x="1" y="42"/>
                </a:lnTo>
                <a:lnTo>
                  <a:pt x="3" y="50"/>
                </a:lnTo>
                <a:lnTo>
                  <a:pt x="7" y="50"/>
                </a:lnTo>
                <a:lnTo>
                  <a:pt x="12" y="41"/>
                </a:lnTo>
                <a:lnTo>
                  <a:pt x="16" y="18"/>
                </a:lnTo>
                <a:lnTo>
                  <a:pt x="10" y="0"/>
                </a:lnTo>
                <a:lnTo>
                  <a:pt x="2" y="3"/>
                </a:lnTo>
                <a:lnTo>
                  <a:pt x="0" y="2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261" name="Freeform 102"/>
          <p:cNvSpPr>
            <a:spLocks/>
          </p:cNvSpPr>
          <p:nvPr/>
        </p:nvSpPr>
        <p:spPr bwMode="auto">
          <a:xfrm>
            <a:off x="6486526" y="1336676"/>
            <a:ext cx="14288" cy="38100"/>
          </a:xfrm>
          <a:custGeom>
            <a:avLst/>
            <a:gdLst>
              <a:gd name="T0" fmla="*/ 6 w 70"/>
              <a:gd name="T1" fmla="*/ 30 h 189"/>
              <a:gd name="T2" fmla="*/ 24 w 70"/>
              <a:gd name="T3" fmla="*/ 87 h 189"/>
              <a:gd name="T4" fmla="*/ 49 w 70"/>
              <a:gd name="T5" fmla="*/ 149 h 189"/>
              <a:gd name="T6" fmla="*/ 63 w 70"/>
              <a:gd name="T7" fmla="*/ 178 h 189"/>
              <a:gd name="T8" fmla="*/ 70 w 70"/>
              <a:gd name="T9" fmla="*/ 189 h 189"/>
              <a:gd name="T10" fmla="*/ 70 w 70"/>
              <a:gd name="T11" fmla="*/ 183 h 189"/>
              <a:gd name="T12" fmla="*/ 66 w 70"/>
              <a:gd name="T13" fmla="*/ 159 h 189"/>
              <a:gd name="T14" fmla="*/ 46 w 70"/>
              <a:gd name="T15" fmla="*/ 102 h 189"/>
              <a:gd name="T16" fmla="*/ 23 w 70"/>
              <a:gd name="T17" fmla="*/ 41 h 189"/>
              <a:gd name="T18" fmla="*/ 8 w 70"/>
              <a:gd name="T19" fmla="*/ 12 h 189"/>
              <a:gd name="T20" fmla="*/ 1 w 70"/>
              <a:gd name="T21" fmla="*/ 0 h 189"/>
              <a:gd name="T22" fmla="*/ 0 w 70"/>
              <a:gd name="T23" fmla="*/ 7 h 189"/>
              <a:gd name="T24" fmla="*/ 6 w 70"/>
              <a:gd name="T25" fmla="*/ 30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0" h="189">
                <a:moveTo>
                  <a:pt x="6" y="30"/>
                </a:moveTo>
                <a:lnTo>
                  <a:pt x="24" y="87"/>
                </a:lnTo>
                <a:lnTo>
                  <a:pt x="49" y="149"/>
                </a:lnTo>
                <a:lnTo>
                  <a:pt x="63" y="178"/>
                </a:lnTo>
                <a:lnTo>
                  <a:pt x="70" y="189"/>
                </a:lnTo>
                <a:lnTo>
                  <a:pt x="70" y="183"/>
                </a:lnTo>
                <a:lnTo>
                  <a:pt x="66" y="159"/>
                </a:lnTo>
                <a:lnTo>
                  <a:pt x="46" y="102"/>
                </a:lnTo>
                <a:lnTo>
                  <a:pt x="23" y="41"/>
                </a:lnTo>
                <a:lnTo>
                  <a:pt x="8" y="12"/>
                </a:lnTo>
                <a:lnTo>
                  <a:pt x="1" y="0"/>
                </a:lnTo>
                <a:lnTo>
                  <a:pt x="0" y="7"/>
                </a:lnTo>
                <a:lnTo>
                  <a:pt x="6" y="3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262" name="Freeform 103"/>
          <p:cNvSpPr>
            <a:spLocks/>
          </p:cNvSpPr>
          <p:nvPr/>
        </p:nvSpPr>
        <p:spPr bwMode="auto">
          <a:xfrm>
            <a:off x="6527801" y="1335088"/>
            <a:ext cx="3175" cy="9525"/>
          </a:xfrm>
          <a:custGeom>
            <a:avLst/>
            <a:gdLst>
              <a:gd name="T0" fmla="*/ 0 w 16"/>
              <a:gd name="T1" fmla="*/ 28 h 49"/>
              <a:gd name="T2" fmla="*/ 1 w 16"/>
              <a:gd name="T3" fmla="*/ 42 h 49"/>
              <a:gd name="T4" fmla="*/ 3 w 16"/>
              <a:gd name="T5" fmla="*/ 49 h 49"/>
              <a:gd name="T6" fmla="*/ 7 w 16"/>
              <a:gd name="T7" fmla="*/ 49 h 49"/>
              <a:gd name="T8" fmla="*/ 12 w 16"/>
              <a:gd name="T9" fmla="*/ 41 h 49"/>
              <a:gd name="T10" fmla="*/ 16 w 16"/>
              <a:gd name="T11" fmla="*/ 17 h 49"/>
              <a:gd name="T12" fmla="*/ 10 w 16"/>
              <a:gd name="T13" fmla="*/ 0 h 49"/>
              <a:gd name="T14" fmla="*/ 2 w 16"/>
              <a:gd name="T15" fmla="*/ 2 h 49"/>
              <a:gd name="T16" fmla="*/ 0 w 16"/>
              <a:gd name="T17" fmla="*/ 28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6" h="49">
                <a:moveTo>
                  <a:pt x="0" y="28"/>
                </a:moveTo>
                <a:lnTo>
                  <a:pt x="1" y="42"/>
                </a:lnTo>
                <a:lnTo>
                  <a:pt x="3" y="49"/>
                </a:lnTo>
                <a:lnTo>
                  <a:pt x="7" y="49"/>
                </a:lnTo>
                <a:lnTo>
                  <a:pt x="12" y="41"/>
                </a:lnTo>
                <a:lnTo>
                  <a:pt x="16" y="17"/>
                </a:lnTo>
                <a:lnTo>
                  <a:pt x="10" y="0"/>
                </a:lnTo>
                <a:lnTo>
                  <a:pt x="2" y="2"/>
                </a:lnTo>
                <a:lnTo>
                  <a:pt x="0" y="2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263" name="Freeform 104"/>
          <p:cNvSpPr>
            <a:spLocks/>
          </p:cNvSpPr>
          <p:nvPr/>
        </p:nvSpPr>
        <p:spPr bwMode="auto">
          <a:xfrm>
            <a:off x="6659563" y="1333501"/>
            <a:ext cx="28575" cy="79375"/>
          </a:xfrm>
          <a:custGeom>
            <a:avLst/>
            <a:gdLst>
              <a:gd name="T0" fmla="*/ 15 w 144"/>
              <a:gd name="T1" fmla="*/ 35 h 396"/>
              <a:gd name="T2" fmla="*/ 47 w 144"/>
              <a:gd name="T3" fmla="*/ 121 h 396"/>
              <a:gd name="T4" fmla="*/ 91 w 144"/>
              <a:gd name="T5" fmla="*/ 260 h 396"/>
              <a:gd name="T6" fmla="*/ 128 w 144"/>
              <a:gd name="T7" fmla="*/ 374 h 396"/>
              <a:gd name="T8" fmla="*/ 144 w 144"/>
              <a:gd name="T9" fmla="*/ 396 h 396"/>
              <a:gd name="T10" fmla="*/ 101 w 144"/>
              <a:gd name="T11" fmla="*/ 207 h 396"/>
              <a:gd name="T12" fmla="*/ 28 w 144"/>
              <a:gd name="T13" fmla="*/ 33 h 396"/>
              <a:gd name="T14" fmla="*/ 8 w 144"/>
              <a:gd name="T15" fmla="*/ 9 h 396"/>
              <a:gd name="T16" fmla="*/ 0 w 144"/>
              <a:gd name="T17" fmla="*/ 0 h 396"/>
              <a:gd name="T18" fmla="*/ 2 w 144"/>
              <a:gd name="T19" fmla="*/ 9 h 396"/>
              <a:gd name="T20" fmla="*/ 15 w 144"/>
              <a:gd name="T21" fmla="*/ 35 h 3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44" h="396">
                <a:moveTo>
                  <a:pt x="15" y="35"/>
                </a:moveTo>
                <a:lnTo>
                  <a:pt x="47" y="121"/>
                </a:lnTo>
                <a:lnTo>
                  <a:pt x="91" y="260"/>
                </a:lnTo>
                <a:lnTo>
                  <a:pt x="128" y="374"/>
                </a:lnTo>
                <a:lnTo>
                  <a:pt x="144" y="396"/>
                </a:lnTo>
                <a:lnTo>
                  <a:pt x="101" y="207"/>
                </a:lnTo>
                <a:lnTo>
                  <a:pt x="28" y="33"/>
                </a:lnTo>
                <a:lnTo>
                  <a:pt x="8" y="9"/>
                </a:lnTo>
                <a:lnTo>
                  <a:pt x="0" y="0"/>
                </a:lnTo>
                <a:lnTo>
                  <a:pt x="2" y="9"/>
                </a:lnTo>
                <a:lnTo>
                  <a:pt x="15" y="3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264" name="Freeform 105"/>
          <p:cNvSpPr>
            <a:spLocks/>
          </p:cNvSpPr>
          <p:nvPr/>
        </p:nvSpPr>
        <p:spPr bwMode="auto">
          <a:xfrm>
            <a:off x="6335713" y="1339851"/>
            <a:ext cx="3175" cy="14288"/>
          </a:xfrm>
          <a:custGeom>
            <a:avLst/>
            <a:gdLst>
              <a:gd name="T0" fmla="*/ 0 w 14"/>
              <a:gd name="T1" fmla="*/ 33 h 65"/>
              <a:gd name="T2" fmla="*/ 0 w 14"/>
              <a:gd name="T3" fmla="*/ 52 h 65"/>
              <a:gd name="T4" fmla="*/ 2 w 14"/>
              <a:gd name="T5" fmla="*/ 63 h 65"/>
              <a:gd name="T6" fmla="*/ 5 w 14"/>
              <a:gd name="T7" fmla="*/ 65 h 65"/>
              <a:gd name="T8" fmla="*/ 10 w 14"/>
              <a:gd name="T9" fmla="*/ 59 h 65"/>
              <a:gd name="T10" fmla="*/ 14 w 14"/>
              <a:gd name="T11" fmla="*/ 33 h 65"/>
              <a:gd name="T12" fmla="*/ 10 w 14"/>
              <a:gd name="T13" fmla="*/ 5 h 65"/>
              <a:gd name="T14" fmla="*/ 5 w 14"/>
              <a:gd name="T15" fmla="*/ 0 h 65"/>
              <a:gd name="T16" fmla="*/ 2 w 14"/>
              <a:gd name="T17" fmla="*/ 3 h 65"/>
              <a:gd name="T18" fmla="*/ 0 w 14"/>
              <a:gd name="T19" fmla="*/ 14 h 65"/>
              <a:gd name="T20" fmla="*/ 0 w 14"/>
              <a:gd name="T21" fmla="*/ 33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4" h="65">
                <a:moveTo>
                  <a:pt x="0" y="33"/>
                </a:moveTo>
                <a:lnTo>
                  <a:pt x="0" y="52"/>
                </a:lnTo>
                <a:lnTo>
                  <a:pt x="2" y="63"/>
                </a:lnTo>
                <a:lnTo>
                  <a:pt x="5" y="65"/>
                </a:lnTo>
                <a:lnTo>
                  <a:pt x="10" y="59"/>
                </a:lnTo>
                <a:lnTo>
                  <a:pt x="14" y="33"/>
                </a:lnTo>
                <a:lnTo>
                  <a:pt x="10" y="5"/>
                </a:lnTo>
                <a:lnTo>
                  <a:pt x="5" y="0"/>
                </a:lnTo>
                <a:lnTo>
                  <a:pt x="2" y="3"/>
                </a:lnTo>
                <a:lnTo>
                  <a:pt x="0" y="14"/>
                </a:lnTo>
                <a:lnTo>
                  <a:pt x="0" y="3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265" name="Freeform 106"/>
          <p:cNvSpPr>
            <a:spLocks/>
          </p:cNvSpPr>
          <p:nvPr/>
        </p:nvSpPr>
        <p:spPr bwMode="auto">
          <a:xfrm>
            <a:off x="6375401" y="1339851"/>
            <a:ext cx="1588" cy="14288"/>
          </a:xfrm>
          <a:custGeom>
            <a:avLst/>
            <a:gdLst>
              <a:gd name="T0" fmla="*/ 0 w 14"/>
              <a:gd name="T1" fmla="*/ 33 h 65"/>
              <a:gd name="T2" fmla="*/ 0 w 14"/>
              <a:gd name="T3" fmla="*/ 52 h 65"/>
              <a:gd name="T4" fmla="*/ 2 w 14"/>
              <a:gd name="T5" fmla="*/ 63 h 65"/>
              <a:gd name="T6" fmla="*/ 5 w 14"/>
              <a:gd name="T7" fmla="*/ 65 h 65"/>
              <a:gd name="T8" fmla="*/ 11 w 14"/>
              <a:gd name="T9" fmla="*/ 59 h 65"/>
              <a:gd name="T10" fmla="*/ 14 w 14"/>
              <a:gd name="T11" fmla="*/ 33 h 65"/>
              <a:gd name="T12" fmla="*/ 11 w 14"/>
              <a:gd name="T13" fmla="*/ 5 h 65"/>
              <a:gd name="T14" fmla="*/ 5 w 14"/>
              <a:gd name="T15" fmla="*/ 0 h 65"/>
              <a:gd name="T16" fmla="*/ 2 w 14"/>
              <a:gd name="T17" fmla="*/ 3 h 65"/>
              <a:gd name="T18" fmla="*/ 0 w 14"/>
              <a:gd name="T19" fmla="*/ 14 h 65"/>
              <a:gd name="T20" fmla="*/ 0 w 14"/>
              <a:gd name="T21" fmla="*/ 33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4" h="65">
                <a:moveTo>
                  <a:pt x="0" y="33"/>
                </a:moveTo>
                <a:lnTo>
                  <a:pt x="0" y="52"/>
                </a:lnTo>
                <a:lnTo>
                  <a:pt x="2" y="63"/>
                </a:lnTo>
                <a:lnTo>
                  <a:pt x="5" y="65"/>
                </a:lnTo>
                <a:lnTo>
                  <a:pt x="11" y="59"/>
                </a:lnTo>
                <a:lnTo>
                  <a:pt x="14" y="33"/>
                </a:lnTo>
                <a:lnTo>
                  <a:pt x="11" y="5"/>
                </a:lnTo>
                <a:lnTo>
                  <a:pt x="5" y="0"/>
                </a:lnTo>
                <a:lnTo>
                  <a:pt x="2" y="3"/>
                </a:lnTo>
                <a:lnTo>
                  <a:pt x="0" y="14"/>
                </a:lnTo>
                <a:lnTo>
                  <a:pt x="0" y="3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266" name="Freeform 107"/>
          <p:cNvSpPr>
            <a:spLocks noEditPoints="1"/>
          </p:cNvSpPr>
          <p:nvPr/>
        </p:nvSpPr>
        <p:spPr bwMode="auto">
          <a:xfrm>
            <a:off x="7513638" y="1341438"/>
            <a:ext cx="20638" cy="20638"/>
          </a:xfrm>
          <a:custGeom>
            <a:avLst/>
            <a:gdLst>
              <a:gd name="T0" fmla="*/ 34 w 102"/>
              <a:gd name="T1" fmla="*/ 38 h 104"/>
              <a:gd name="T2" fmla="*/ 6 w 102"/>
              <a:gd name="T3" fmla="*/ 77 h 104"/>
              <a:gd name="T4" fmla="*/ 6 w 102"/>
              <a:gd name="T5" fmla="*/ 103 h 104"/>
              <a:gd name="T6" fmla="*/ 34 w 102"/>
              <a:gd name="T7" fmla="*/ 95 h 104"/>
              <a:gd name="T8" fmla="*/ 73 w 102"/>
              <a:gd name="T9" fmla="*/ 64 h 104"/>
              <a:gd name="T10" fmla="*/ 102 w 102"/>
              <a:gd name="T11" fmla="*/ 25 h 104"/>
              <a:gd name="T12" fmla="*/ 101 w 102"/>
              <a:gd name="T13" fmla="*/ 0 h 104"/>
              <a:gd name="T14" fmla="*/ 73 w 102"/>
              <a:gd name="T15" fmla="*/ 6 h 104"/>
              <a:gd name="T16" fmla="*/ 34 w 102"/>
              <a:gd name="T17" fmla="*/ 38 h 104"/>
              <a:gd name="T18" fmla="*/ 96 w 102"/>
              <a:gd name="T19" fmla="*/ 14 h 104"/>
              <a:gd name="T20" fmla="*/ 83 w 102"/>
              <a:gd name="T21" fmla="*/ 32 h 104"/>
              <a:gd name="T22" fmla="*/ 49 w 102"/>
              <a:gd name="T23" fmla="*/ 63 h 104"/>
              <a:gd name="T24" fmla="*/ 0 w 102"/>
              <a:gd name="T25" fmla="*/ 104 h 104"/>
              <a:gd name="T26" fmla="*/ 41 w 102"/>
              <a:gd name="T27" fmla="*/ 55 h 104"/>
              <a:gd name="T28" fmla="*/ 84 w 102"/>
              <a:gd name="T29" fmla="*/ 12 h 104"/>
              <a:gd name="T30" fmla="*/ 96 w 102"/>
              <a:gd name="T31" fmla="*/ 14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02" h="104">
                <a:moveTo>
                  <a:pt x="34" y="38"/>
                </a:moveTo>
                <a:lnTo>
                  <a:pt x="6" y="77"/>
                </a:lnTo>
                <a:lnTo>
                  <a:pt x="6" y="103"/>
                </a:lnTo>
                <a:lnTo>
                  <a:pt x="34" y="95"/>
                </a:lnTo>
                <a:lnTo>
                  <a:pt x="73" y="64"/>
                </a:lnTo>
                <a:lnTo>
                  <a:pt x="102" y="25"/>
                </a:lnTo>
                <a:lnTo>
                  <a:pt x="101" y="0"/>
                </a:lnTo>
                <a:lnTo>
                  <a:pt x="73" y="6"/>
                </a:lnTo>
                <a:lnTo>
                  <a:pt x="34" y="38"/>
                </a:lnTo>
                <a:close/>
                <a:moveTo>
                  <a:pt x="96" y="14"/>
                </a:moveTo>
                <a:lnTo>
                  <a:pt x="83" y="32"/>
                </a:lnTo>
                <a:lnTo>
                  <a:pt x="49" y="63"/>
                </a:lnTo>
                <a:lnTo>
                  <a:pt x="0" y="104"/>
                </a:lnTo>
                <a:lnTo>
                  <a:pt x="41" y="55"/>
                </a:lnTo>
                <a:lnTo>
                  <a:pt x="84" y="12"/>
                </a:lnTo>
                <a:lnTo>
                  <a:pt x="96" y="1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267" name="Freeform 108"/>
          <p:cNvSpPr>
            <a:spLocks/>
          </p:cNvSpPr>
          <p:nvPr/>
        </p:nvSpPr>
        <p:spPr bwMode="auto">
          <a:xfrm>
            <a:off x="6357938" y="1344613"/>
            <a:ext cx="3175" cy="9525"/>
          </a:xfrm>
          <a:custGeom>
            <a:avLst/>
            <a:gdLst>
              <a:gd name="T0" fmla="*/ 0 w 16"/>
              <a:gd name="T1" fmla="*/ 28 h 49"/>
              <a:gd name="T2" fmla="*/ 1 w 16"/>
              <a:gd name="T3" fmla="*/ 42 h 49"/>
              <a:gd name="T4" fmla="*/ 3 w 16"/>
              <a:gd name="T5" fmla="*/ 49 h 49"/>
              <a:gd name="T6" fmla="*/ 7 w 16"/>
              <a:gd name="T7" fmla="*/ 49 h 49"/>
              <a:gd name="T8" fmla="*/ 13 w 16"/>
              <a:gd name="T9" fmla="*/ 41 h 49"/>
              <a:gd name="T10" fmla="*/ 16 w 16"/>
              <a:gd name="T11" fmla="*/ 17 h 49"/>
              <a:gd name="T12" fmla="*/ 11 w 16"/>
              <a:gd name="T13" fmla="*/ 0 h 49"/>
              <a:gd name="T14" fmla="*/ 2 w 16"/>
              <a:gd name="T15" fmla="*/ 2 h 49"/>
              <a:gd name="T16" fmla="*/ 0 w 16"/>
              <a:gd name="T17" fmla="*/ 28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6" h="49">
                <a:moveTo>
                  <a:pt x="0" y="28"/>
                </a:moveTo>
                <a:lnTo>
                  <a:pt x="1" y="42"/>
                </a:lnTo>
                <a:lnTo>
                  <a:pt x="3" y="49"/>
                </a:lnTo>
                <a:lnTo>
                  <a:pt x="7" y="49"/>
                </a:lnTo>
                <a:lnTo>
                  <a:pt x="13" y="41"/>
                </a:lnTo>
                <a:lnTo>
                  <a:pt x="16" y="17"/>
                </a:lnTo>
                <a:lnTo>
                  <a:pt x="11" y="0"/>
                </a:lnTo>
                <a:lnTo>
                  <a:pt x="2" y="2"/>
                </a:lnTo>
                <a:lnTo>
                  <a:pt x="0" y="2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268" name="Freeform 109"/>
          <p:cNvSpPr>
            <a:spLocks/>
          </p:cNvSpPr>
          <p:nvPr/>
        </p:nvSpPr>
        <p:spPr bwMode="auto">
          <a:xfrm>
            <a:off x="6396038" y="1347788"/>
            <a:ext cx="3175" cy="9525"/>
          </a:xfrm>
          <a:custGeom>
            <a:avLst/>
            <a:gdLst>
              <a:gd name="T0" fmla="*/ 0 w 16"/>
              <a:gd name="T1" fmla="*/ 28 h 50"/>
              <a:gd name="T2" fmla="*/ 1 w 16"/>
              <a:gd name="T3" fmla="*/ 42 h 50"/>
              <a:gd name="T4" fmla="*/ 3 w 16"/>
              <a:gd name="T5" fmla="*/ 50 h 50"/>
              <a:gd name="T6" fmla="*/ 8 w 16"/>
              <a:gd name="T7" fmla="*/ 50 h 50"/>
              <a:gd name="T8" fmla="*/ 13 w 16"/>
              <a:gd name="T9" fmla="*/ 41 h 50"/>
              <a:gd name="T10" fmla="*/ 16 w 16"/>
              <a:gd name="T11" fmla="*/ 18 h 50"/>
              <a:gd name="T12" fmla="*/ 11 w 16"/>
              <a:gd name="T13" fmla="*/ 0 h 50"/>
              <a:gd name="T14" fmla="*/ 2 w 16"/>
              <a:gd name="T15" fmla="*/ 2 h 50"/>
              <a:gd name="T16" fmla="*/ 0 w 16"/>
              <a:gd name="T17" fmla="*/ 28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6" h="50">
                <a:moveTo>
                  <a:pt x="0" y="28"/>
                </a:moveTo>
                <a:lnTo>
                  <a:pt x="1" y="42"/>
                </a:lnTo>
                <a:lnTo>
                  <a:pt x="3" y="50"/>
                </a:lnTo>
                <a:lnTo>
                  <a:pt x="8" y="50"/>
                </a:lnTo>
                <a:lnTo>
                  <a:pt x="13" y="41"/>
                </a:lnTo>
                <a:lnTo>
                  <a:pt x="16" y="18"/>
                </a:lnTo>
                <a:lnTo>
                  <a:pt x="11" y="0"/>
                </a:lnTo>
                <a:lnTo>
                  <a:pt x="2" y="2"/>
                </a:lnTo>
                <a:lnTo>
                  <a:pt x="0" y="2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269" name="Freeform 110"/>
          <p:cNvSpPr>
            <a:spLocks/>
          </p:cNvSpPr>
          <p:nvPr/>
        </p:nvSpPr>
        <p:spPr bwMode="auto">
          <a:xfrm>
            <a:off x="8220076" y="1346201"/>
            <a:ext cx="19050" cy="22225"/>
          </a:xfrm>
          <a:custGeom>
            <a:avLst/>
            <a:gdLst>
              <a:gd name="T0" fmla="*/ 38 w 98"/>
              <a:gd name="T1" fmla="*/ 54 h 107"/>
              <a:gd name="T2" fmla="*/ 77 w 98"/>
              <a:gd name="T3" fmla="*/ 92 h 107"/>
              <a:gd name="T4" fmla="*/ 98 w 98"/>
              <a:gd name="T5" fmla="*/ 107 h 107"/>
              <a:gd name="T6" fmla="*/ 92 w 98"/>
              <a:gd name="T7" fmla="*/ 92 h 107"/>
              <a:gd name="T8" fmla="*/ 60 w 98"/>
              <a:gd name="T9" fmla="*/ 54 h 107"/>
              <a:gd name="T10" fmla="*/ 20 w 98"/>
              <a:gd name="T11" fmla="*/ 15 h 107"/>
              <a:gd name="T12" fmla="*/ 0 w 98"/>
              <a:gd name="T13" fmla="*/ 0 h 107"/>
              <a:gd name="T14" fmla="*/ 6 w 98"/>
              <a:gd name="T15" fmla="*/ 15 h 107"/>
              <a:gd name="T16" fmla="*/ 38 w 98"/>
              <a:gd name="T17" fmla="*/ 54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8" h="107">
                <a:moveTo>
                  <a:pt x="38" y="54"/>
                </a:moveTo>
                <a:lnTo>
                  <a:pt x="77" y="92"/>
                </a:lnTo>
                <a:lnTo>
                  <a:pt x="98" y="107"/>
                </a:lnTo>
                <a:lnTo>
                  <a:pt x="92" y="92"/>
                </a:lnTo>
                <a:lnTo>
                  <a:pt x="60" y="54"/>
                </a:lnTo>
                <a:lnTo>
                  <a:pt x="20" y="15"/>
                </a:lnTo>
                <a:lnTo>
                  <a:pt x="0" y="0"/>
                </a:lnTo>
                <a:lnTo>
                  <a:pt x="6" y="15"/>
                </a:lnTo>
                <a:lnTo>
                  <a:pt x="38" y="5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270" name="Freeform 111"/>
          <p:cNvSpPr>
            <a:spLocks/>
          </p:cNvSpPr>
          <p:nvPr/>
        </p:nvSpPr>
        <p:spPr bwMode="auto">
          <a:xfrm>
            <a:off x="6510338" y="1352551"/>
            <a:ext cx="3175" cy="9525"/>
          </a:xfrm>
          <a:custGeom>
            <a:avLst/>
            <a:gdLst>
              <a:gd name="T0" fmla="*/ 0 w 16"/>
              <a:gd name="T1" fmla="*/ 28 h 49"/>
              <a:gd name="T2" fmla="*/ 1 w 16"/>
              <a:gd name="T3" fmla="*/ 42 h 49"/>
              <a:gd name="T4" fmla="*/ 3 w 16"/>
              <a:gd name="T5" fmla="*/ 49 h 49"/>
              <a:gd name="T6" fmla="*/ 7 w 16"/>
              <a:gd name="T7" fmla="*/ 49 h 49"/>
              <a:gd name="T8" fmla="*/ 13 w 16"/>
              <a:gd name="T9" fmla="*/ 41 h 49"/>
              <a:gd name="T10" fmla="*/ 16 w 16"/>
              <a:gd name="T11" fmla="*/ 17 h 49"/>
              <a:gd name="T12" fmla="*/ 10 w 16"/>
              <a:gd name="T13" fmla="*/ 0 h 49"/>
              <a:gd name="T14" fmla="*/ 2 w 16"/>
              <a:gd name="T15" fmla="*/ 2 h 49"/>
              <a:gd name="T16" fmla="*/ 0 w 16"/>
              <a:gd name="T17" fmla="*/ 28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6" h="49">
                <a:moveTo>
                  <a:pt x="0" y="28"/>
                </a:moveTo>
                <a:lnTo>
                  <a:pt x="1" y="42"/>
                </a:lnTo>
                <a:lnTo>
                  <a:pt x="3" y="49"/>
                </a:lnTo>
                <a:lnTo>
                  <a:pt x="7" y="49"/>
                </a:lnTo>
                <a:lnTo>
                  <a:pt x="13" y="41"/>
                </a:lnTo>
                <a:lnTo>
                  <a:pt x="16" y="17"/>
                </a:lnTo>
                <a:lnTo>
                  <a:pt x="10" y="0"/>
                </a:lnTo>
                <a:lnTo>
                  <a:pt x="2" y="2"/>
                </a:lnTo>
                <a:lnTo>
                  <a:pt x="0" y="2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271" name="Freeform 112"/>
          <p:cNvSpPr>
            <a:spLocks/>
          </p:cNvSpPr>
          <p:nvPr/>
        </p:nvSpPr>
        <p:spPr bwMode="auto">
          <a:xfrm>
            <a:off x="6532563" y="1352551"/>
            <a:ext cx="3175" cy="9525"/>
          </a:xfrm>
          <a:custGeom>
            <a:avLst/>
            <a:gdLst>
              <a:gd name="T0" fmla="*/ 0 w 16"/>
              <a:gd name="T1" fmla="*/ 28 h 49"/>
              <a:gd name="T2" fmla="*/ 1 w 16"/>
              <a:gd name="T3" fmla="*/ 42 h 49"/>
              <a:gd name="T4" fmla="*/ 3 w 16"/>
              <a:gd name="T5" fmla="*/ 49 h 49"/>
              <a:gd name="T6" fmla="*/ 8 w 16"/>
              <a:gd name="T7" fmla="*/ 49 h 49"/>
              <a:gd name="T8" fmla="*/ 13 w 16"/>
              <a:gd name="T9" fmla="*/ 41 h 49"/>
              <a:gd name="T10" fmla="*/ 16 w 16"/>
              <a:gd name="T11" fmla="*/ 17 h 49"/>
              <a:gd name="T12" fmla="*/ 11 w 16"/>
              <a:gd name="T13" fmla="*/ 0 h 49"/>
              <a:gd name="T14" fmla="*/ 2 w 16"/>
              <a:gd name="T15" fmla="*/ 2 h 49"/>
              <a:gd name="T16" fmla="*/ 0 w 16"/>
              <a:gd name="T17" fmla="*/ 28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6" h="49">
                <a:moveTo>
                  <a:pt x="0" y="28"/>
                </a:moveTo>
                <a:lnTo>
                  <a:pt x="1" y="42"/>
                </a:lnTo>
                <a:lnTo>
                  <a:pt x="3" y="49"/>
                </a:lnTo>
                <a:lnTo>
                  <a:pt x="8" y="49"/>
                </a:lnTo>
                <a:lnTo>
                  <a:pt x="13" y="41"/>
                </a:lnTo>
                <a:lnTo>
                  <a:pt x="16" y="17"/>
                </a:lnTo>
                <a:lnTo>
                  <a:pt x="11" y="0"/>
                </a:lnTo>
                <a:lnTo>
                  <a:pt x="2" y="2"/>
                </a:lnTo>
                <a:lnTo>
                  <a:pt x="0" y="2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272" name="Freeform 113"/>
          <p:cNvSpPr>
            <a:spLocks/>
          </p:cNvSpPr>
          <p:nvPr/>
        </p:nvSpPr>
        <p:spPr bwMode="auto">
          <a:xfrm>
            <a:off x="6553201" y="1352551"/>
            <a:ext cx="3175" cy="14288"/>
          </a:xfrm>
          <a:custGeom>
            <a:avLst/>
            <a:gdLst>
              <a:gd name="T0" fmla="*/ 0 w 14"/>
              <a:gd name="T1" fmla="*/ 33 h 66"/>
              <a:gd name="T2" fmla="*/ 0 w 14"/>
              <a:gd name="T3" fmla="*/ 53 h 66"/>
              <a:gd name="T4" fmla="*/ 2 w 14"/>
              <a:gd name="T5" fmla="*/ 63 h 66"/>
              <a:gd name="T6" fmla="*/ 5 w 14"/>
              <a:gd name="T7" fmla="*/ 66 h 66"/>
              <a:gd name="T8" fmla="*/ 10 w 14"/>
              <a:gd name="T9" fmla="*/ 59 h 66"/>
              <a:gd name="T10" fmla="*/ 14 w 14"/>
              <a:gd name="T11" fmla="*/ 33 h 66"/>
              <a:gd name="T12" fmla="*/ 10 w 14"/>
              <a:gd name="T13" fmla="*/ 5 h 66"/>
              <a:gd name="T14" fmla="*/ 5 w 14"/>
              <a:gd name="T15" fmla="*/ 0 h 66"/>
              <a:gd name="T16" fmla="*/ 2 w 14"/>
              <a:gd name="T17" fmla="*/ 3 h 66"/>
              <a:gd name="T18" fmla="*/ 0 w 14"/>
              <a:gd name="T19" fmla="*/ 14 h 66"/>
              <a:gd name="T20" fmla="*/ 0 w 14"/>
              <a:gd name="T21" fmla="*/ 33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4" h="66">
                <a:moveTo>
                  <a:pt x="0" y="33"/>
                </a:moveTo>
                <a:lnTo>
                  <a:pt x="0" y="53"/>
                </a:lnTo>
                <a:lnTo>
                  <a:pt x="2" y="63"/>
                </a:lnTo>
                <a:lnTo>
                  <a:pt x="5" y="66"/>
                </a:lnTo>
                <a:lnTo>
                  <a:pt x="10" y="59"/>
                </a:lnTo>
                <a:lnTo>
                  <a:pt x="14" y="33"/>
                </a:lnTo>
                <a:lnTo>
                  <a:pt x="10" y="5"/>
                </a:lnTo>
                <a:lnTo>
                  <a:pt x="5" y="0"/>
                </a:lnTo>
                <a:lnTo>
                  <a:pt x="2" y="3"/>
                </a:lnTo>
                <a:lnTo>
                  <a:pt x="0" y="14"/>
                </a:lnTo>
                <a:lnTo>
                  <a:pt x="0" y="3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273" name="Freeform 114"/>
          <p:cNvSpPr>
            <a:spLocks noEditPoints="1"/>
          </p:cNvSpPr>
          <p:nvPr/>
        </p:nvSpPr>
        <p:spPr bwMode="auto">
          <a:xfrm>
            <a:off x="7321551" y="1355726"/>
            <a:ext cx="800100" cy="919163"/>
          </a:xfrm>
          <a:custGeom>
            <a:avLst/>
            <a:gdLst>
              <a:gd name="T0" fmla="*/ 0 w 4034"/>
              <a:gd name="T1" fmla="*/ 1656 h 4630"/>
              <a:gd name="T2" fmla="*/ 76 w 4034"/>
              <a:gd name="T3" fmla="*/ 1415 h 4630"/>
              <a:gd name="T4" fmla="*/ 1898 w 4034"/>
              <a:gd name="T5" fmla="*/ 870 h 4630"/>
              <a:gd name="T6" fmla="*/ 1426 w 4034"/>
              <a:gd name="T7" fmla="*/ 1399 h 4630"/>
              <a:gd name="T8" fmla="*/ 577 w 4034"/>
              <a:gd name="T9" fmla="*/ 1497 h 4630"/>
              <a:gd name="T10" fmla="*/ 490 w 4034"/>
              <a:gd name="T11" fmla="*/ 2064 h 4630"/>
              <a:gd name="T12" fmla="*/ 642 w 4034"/>
              <a:gd name="T13" fmla="*/ 3199 h 4630"/>
              <a:gd name="T14" fmla="*/ 840 w 4034"/>
              <a:gd name="T15" fmla="*/ 4127 h 4630"/>
              <a:gd name="T16" fmla="*/ 886 w 4034"/>
              <a:gd name="T17" fmla="*/ 3852 h 4630"/>
              <a:gd name="T18" fmla="*/ 939 w 4034"/>
              <a:gd name="T19" fmla="*/ 3063 h 4630"/>
              <a:gd name="T20" fmla="*/ 874 w 4034"/>
              <a:gd name="T21" fmla="*/ 2752 h 4630"/>
              <a:gd name="T22" fmla="*/ 611 w 4034"/>
              <a:gd name="T23" fmla="*/ 2176 h 4630"/>
              <a:gd name="T24" fmla="*/ 1760 w 4034"/>
              <a:gd name="T25" fmla="*/ 2448 h 4630"/>
              <a:gd name="T26" fmla="*/ 1780 w 4034"/>
              <a:gd name="T27" fmla="*/ 2433 h 4630"/>
              <a:gd name="T28" fmla="*/ 670 w 4034"/>
              <a:gd name="T29" fmla="*/ 2005 h 4630"/>
              <a:gd name="T30" fmla="*/ 1608 w 4034"/>
              <a:gd name="T31" fmla="*/ 1528 h 4630"/>
              <a:gd name="T32" fmla="*/ 2437 w 4034"/>
              <a:gd name="T33" fmla="*/ 3646 h 4630"/>
              <a:gd name="T34" fmla="*/ 2131 w 4034"/>
              <a:gd name="T35" fmla="*/ 3438 h 4630"/>
              <a:gd name="T36" fmla="*/ 2095 w 4034"/>
              <a:gd name="T37" fmla="*/ 4133 h 4630"/>
              <a:gd name="T38" fmla="*/ 2445 w 4034"/>
              <a:gd name="T39" fmla="*/ 3252 h 4630"/>
              <a:gd name="T40" fmla="*/ 2394 w 4034"/>
              <a:gd name="T41" fmla="*/ 2984 h 4630"/>
              <a:gd name="T42" fmla="*/ 2341 w 4034"/>
              <a:gd name="T43" fmla="*/ 2731 h 4630"/>
              <a:gd name="T44" fmla="*/ 2278 w 4034"/>
              <a:gd name="T45" fmla="*/ 2523 h 4630"/>
              <a:gd name="T46" fmla="*/ 2235 w 4034"/>
              <a:gd name="T47" fmla="*/ 2366 h 4630"/>
              <a:gd name="T48" fmla="*/ 2198 w 4034"/>
              <a:gd name="T49" fmla="*/ 2259 h 4630"/>
              <a:gd name="T50" fmla="*/ 2149 w 4034"/>
              <a:gd name="T51" fmla="*/ 2174 h 4630"/>
              <a:gd name="T52" fmla="*/ 2082 w 4034"/>
              <a:gd name="T53" fmla="*/ 2061 h 4630"/>
              <a:gd name="T54" fmla="*/ 1984 w 4034"/>
              <a:gd name="T55" fmla="*/ 1880 h 4630"/>
              <a:gd name="T56" fmla="*/ 1816 w 4034"/>
              <a:gd name="T57" fmla="*/ 1642 h 4630"/>
              <a:gd name="T58" fmla="*/ 2617 w 4034"/>
              <a:gd name="T59" fmla="*/ 2227 h 4630"/>
              <a:gd name="T60" fmla="*/ 2662 w 4034"/>
              <a:gd name="T61" fmla="*/ 2297 h 4630"/>
              <a:gd name="T62" fmla="*/ 3278 w 4034"/>
              <a:gd name="T63" fmla="*/ 2933 h 4630"/>
              <a:gd name="T64" fmla="*/ 3212 w 4034"/>
              <a:gd name="T65" fmla="*/ 2490 h 4630"/>
              <a:gd name="T66" fmla="*/ 4029 w 4034"/>
              <a:gd name="T67" fmla="*/ 3027 h 4630"/>
              <a:gd name="T68" fmla="*/ 3733 w 4034"/>
              <a:gd name="T69" fmla="*/ 2134 h 4630"/>
              <a:gd name="T70" fmla="*/ 2497 w 4034"/>
              <a:gd name="T71" fmla="*/ 1744 h 4630"/>
              <a:gd name="T72" fmla="*/ 3727 w 4034"/>
              <a:gd name="T73" fmla="*/ 1441 h 4630"/>
              <a:gd name="T74" fmla="*/ 3642 w 4034"/>
              <a:gd name="T75" fmla="*/ 917 h 4630"/>
              <a:gd name="T76" fmla="*/ 3514 w 4034"/>
              <a:gd name="T77" fmla="*/ 670 h 4630"/>
              <a:gd name="T78" fmla="*/ 3131 w 4034"/>
              <a:gd name="T79" fmla="*/ 381 h 4630"/>
              <a:gd name="T80" fmla="*/ 1642 w 4034"/>
              <a:gd name="T81" fmla="*/ 472 h 4630"/>
              <a:gd name="T82" fmla="*/ 3539 w 4034"/>
              <a:gd name="T83" fmla="*/ 825 h 4630"/>
              <a:gd name="T84" fmla="*/ 2656 w 4034"/>
              <a:gd name="T85" fmla="*/ 915 h 4630"/>
              <a:gd name="T86" fmla="*/ 3466 w 4034"/>
              <a:gd name="T87" fmla="*/ 1459 h 4630"/>
              <a:gd name="T88" fmla="*/ 1568 w 4034"/>
              <a:gd name="T89" fmla="*/ 612 h 4630"/>
              <a:gd name="T90" fmla="*/ 3617 w 4034"/>
              <a:gd name="T91" fmla="*/ 837 h 4630"/>
              <a:gd name="T92" fmla="*/ 689 w 4034"/>
              <a:gd name="T93" fmla="*/ 1438 h 4630"/>
              <a:gd name="T94" fmla="*/ 3682 w 4034"/>
              <a:gd name="T95" fmla="*/ 2147 h 4630"/>
              <a:gd name="T96" fmla="*/ 2836 w 4034"/>
              <a:gd name="T97" fmla="*/ 2438 h 4630"/>
              <a:gd name="T98" fmla="*/ 2611 w 4034"/>
              <a:gd name="T99" fmla="*/ 1939 h 4630"/>
              <a:gd name="T100" fmla="*/ 1580 w 4034"/>
              <a:gd name="T101" fmla="*/ 2118 h 4630"/>
              <a:gd name="T102" fmla="*/ 614 w 4034"/>
              <a:gd name="T103" fmla="*/ 2243 h 4630"/>
              <a:gd name="T104" fmla="*/ 759 w 4034"/>
              <a:gd name="T105" fmla="*/ 2457 h 4630"/>
              <a:gd name="T106" fmla="*/ 790 w 4034"/>
              <a:gd name="T107" fmla="*/ 2539 h 4630"/>
              <a:gd name="T108" fmla="*/ 818 w 4034"/>
              <a:gd name="T109" fmla="*/ 4034 h 4630"/>
              <a:gd name="T110" fmla="*/ 541 w 4034"/>
              <a:gd name="T111" fmla="*/ 2159 h 4630"/>
              <a:gd name="T112" fmla="*/ 3909 w 4034"/>
              <a:gd name="T113" fmla="*/ 3284 h 4630"/>
              <a:gd name="T114" fmla="*/ 3448 w 4034"/>
              <a:gd name="T115" fmla="*/ 2427 h 4630"/>
              <a:gd name="T116" fmla="*/ 3678 w 4034"/>
              <a:gd name="T117" fmla="*/ 2225 h 46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4034" h="4630">
                <a:moveTo>
                  <a:pt x="1458" y="88"/>
                </a:moveTo>
                <a:lnTo>
                  <a:pt x="1318" y="198"/>
                </a:lnTo>
                <a:lnTo>
                  <a:pt x="1159" y="343"/>
                </a:lnTo>
                <a:lnTo>
                  <a:pt x="991" y="490"/>
                </a:lnTo>
                <a:lnTo>
                  <a:pt x="837" y="553"/>
                </a:lnTo>
                <a:lnTo>
                  <a:pt x="580" y="677"/>
                </a:lnTo>
                <a:lnTo>
                  <a:pt x="353" y="881"/>
                </a:lnTo>
                <a:lnTo>
                  <a:pt x="166" y="1152"/>
                </a:lnTo>
                <a:lnTo>
                  <a:pt x="32" y="1474"/>
                </a:lnTo>
                <a:lnTo>
                  <a:pt x="5" y="1581"/>
                </a:lnTo>
                <a:lnTo>
                  <a:pt x="0" y="1656"/>
                </a:lnTo>
                <a:lnTo>
                  <a:pt x="14" y="1703"/>
                </a:lnTo>
                <a:lnTo>
                  <a:pt x="49" y="1716"/>
                </a:lnTo>
                <a:lnTo>
                  <a:pt x="108" y="1742"/>
                </a:lnTo>
                <a:lnTo>
                  <a:pt x="199" y="1802"/>
                </a:lnTo>
                <a:lnTo>
                  <a:pt x="278" y="1856"/>
                </a:lnTo>
                <a:lnTo>
                  <a:pt x="290" y="1847"/>
                </a:lnTo>
                <a:lnTo>
                  <a:pt x="204" y="1762"/>
                </a:lnTo>
                <a:lnTo>
                  <a:pt x="75" y="1692"/>
                </a:lnTo>
                <a:lnTo>
                  <a:pt x="22" y="1663"/>
                </a:lnTo>
                <a:lnTo>
                  <a:pt x="23" y="1601"/>
                </a:lnTo>
                <a:lnTo>
                  <a:pt x="76" y="1415"/>
                </a:lnTo>
                <a:lnTo>
                  <a:pt x="151" y="1238"/>
                </a:lnTo>
                <a:lnTo>
                  <a:pt x="246" y="1073"/>
                </a:lnTo>
                <a:lnTo>
                  <a:pt x="357" y="925"/>
                </a:lnTo>
                <a:lnTo>
                  <a:pt x="483" y="796"/>
                </a:lnTo>
                <a:lnTo>
                  <a:pt x="619" y="690"/>
                </a:lnTo>
                <a:lnTo>
                  <a:pt x="764" y="611"/>
                </a:lnTo>
                <a:lnTo>
                  <a:pt x="914" y="559"/>
                </a:lnTo>
                <a:lnTo>
                  <a:pt x="1163" y="539"/>
                </a:lnTo>
                <a:lnTo>
                  <a:pt x="1418" y="586"/>
                </a:lnTo>
                <a:lnTo>
                  <a:pt x="1667" y="698"/>
                </a:lnTo>
                <a:lnTo>
                  <a:pt x="1898" y="870"/>
                </a:lnTo>
                <a:lnTo>
                  <a:pt x="2029" y="1004"/>
                </a:lnTo>
                <a:lnTo>
                  <a:pt x="2140" y="1149"/>
                </a:lnTo>
                <a:lnTo>
                  <a:pt x="2252" y="1334"/>
                </a:lnTo>
                <a:lnTo>
                  <a:pt x="2383" y="1590"/>
                </a:lnTo>
                <a:lnTo>
                  <a:pt x="2553" y="1983"/>
                </a:lnTo>
                <a:lnTo>
                  <a:pt x="2570" y="2150"/>
                </a:lnTo>
                <a:lnTo>
                  <a:pt x="2484" y="2132"/>
                </a:lnTo>
                <a:lnTo>
                  <a:pt x="2233" y="1933"/>
                </a:lnTo>
                <a:lnTo>
                  <a:pt x="1938" y="1701"/>
                </a:lnTo>
                <a:lnTo>
                  <a:pt x="1671" y="1523"/>
                </a:lnTo>
                <a:lnTo>
                  <a:pt x="1426" y="1399"/>
                </a:lnTo>
                <a:lnTo>
                  <a:pt x="1202" y="1324"/>
                </a:lnTo>
                <a:lnTo>
                  <a:pt x="1027" y="1304"/>
                </a:lnTo>
                <a:lnTo>
                  <a:pt x="856" y="1328"/>
                </a:lnTo>
                <a:lnTo>
                  <a:pt x="693" y="1395"/>
                </a:lnTo>
                <a:lnTo>
                  <a:pt x="541" y="1504"/>
                </a:lnTo>
                <a:lnTo>
                  <a:pt x="386" y="1678"/>
                </a:lnTo>
                <a:lnTo>
                  <a:pt x="311" y="1822"/>
                </a:lnTo>
                <a:lnTo>
                  <a:pt x="323" y="1828"/>
                </a:lnTo>
                <a:lnTo>
                  <a:pt x="348" y="1792"/>
                </a:lnTo>
                <a:lnTo>
                  <a:pt x="453" y="1635"/>
                </a:lnTo>
                <a:lnTo>
                  <a:pt x="577" y="1497"/>
                </a:lnTo>
                <a:lnTo>
                  <a:pt x="642" y="1446"/>
                </a:lnTo>
                <a:lnTo>
                  <a:pt x="659" y="1445"/>
                </a:lnTo>
                <a:lnTo>
                  <a:pt x="630" y="1489"/>
                </a:lnTo>
                <a:lnTo>
                  <a:pt x="556" y="1573"/>
                </a:lnTo>
                <a:lnTo>
                  <a:pt x="449" y="1700"/>
                </a:lnTo>
                <a:lnTo>
                  <a:pt x="371" y="1817"/>
                </a:lnTo>
                <a:lnTo>
                  <a:pt x="328" y="1917"/>
                </a:lnTo>
                <a:lnTo>
                  <a:pt x="352" y="1961"/>
                </a:lnTo>
                <a:lnTo>
                  <a:pt x="385" y="1986"/>
                </a:lnTo>
                <a:lnTo>
                  <a:pt x="410" y="1996"/>
                </a:lnTo>
                <a:lnTo>
                  <a:pt x="490" y="2064"/>
                </a:lnTo>
                <a:lnTo>
                  <a:pt x="534" y="2148"/>
                </a:lnTo>
                <a:lnTo>
                  <a:pt x="516" y="2157"/>
                </a:lnTo>
                <a:lnTo>
                  <a:pt x="487" y="2143"/>
                </a:lnTo>
                <a:lnTo>
                  <a:pt x="470" y="2130"/>
                </a:lnTo>
                <a:lnTo>
                  <a:pt x="461" y="2128"/>
                </a:lnTo>
                <a:lnTo>
                  <a:pt x="462" y="2136"/>
                </a:lnTo>
                <a:lnTo>
                  <a:pt x="470" y="2158"/>
                </a:lnTo>
                <a:lnTo>
                  <a:pt x="560" y="2398"/>
                </a:lnTo>
                <a:lnTo>
                  <a:pt x="613" y="2615"/>
                </a:lnTo>
                <a:lnTo>
                  <a:pt x="636" y="2863"/>
                </a:lnTo>
                <a:lnTo>
                  <a:pt x="642" y="3199"/>
                </a:lnTo>
                <a:lnTo>
                  <a:pt x="634" y="3560"/>
                </a:lnTo>
                <a:lnTo>
                  <a:pt x="616" y="3811"/>
                </a:lnTo>
                <a:lnTo>
                  <a:pt x="521" y="4435"/>
                </a:lnTo>
                <a:lnTo>
                  <a:pt x="513" y="4608"/>
                </a:lnTo>
                <a:lnTo>
                  <a:pt x="533" y="4630"/>
                </a:lnTo>
                <a:lnTo>
                  <a:pt x="577" y="4597"/>
                </a:lnTo>
                <a:lnTo>
                  <a:pt x="690" y="4430"/>
                </a:lnTo>
                <a:lnTo>
                  <a:pt x="786" y="4215"/>
                </a:lnTo>
                <a:lnTo>
                  <a:pt x="809" y="4153"/>
                </a:lnTo>
                <a:lnTo>
                  <a:pt x="831" y="4135"/>
                </a:lnTo>
                <a:lnTo>
                  <a:pt x="840" y="4127"/>
                </a:lnTo>
                <a:lnTo>
                  <a:pt x="835" y="4088"/>
                </a:lnTo>
                <a:lnTo>
                  <a:pt x="830" y="4047"/>
                </a:lnTo>
                <a:lnTo>
                  <a:pt x="846" y="4045"/>
                </a:lnTo>
                <a:lnTo>
                  <a:pt x="863" y="4044"/>
                </a:lnTo>
                <a:lnTo>
                  <a:pt x="856" y="4002"/>
                </a:lnTo>
                <a:lnTo>
                  <a:pt x="850" y="3961"/>
                </a:lnTo>
                <a:lnTo>
                  <a:pt x="865" y="3959"/>
                </a:lnTo>
                <a:lnTo>
                  <a:pt x="881" y="3955"/>
                </a:lnTo>
                <a:lnTo>
                  <a:pt x="876" y="3905"/>
                </a:lnTo>
                <a:lnTo>
                  <a:pt x="871" y="3856"/>
                </a:lnTo>
                <a:lnTo>
                  <a:pt x="886" y="3852"/>
                </a:lnTo>
                <a:lnTo>
                  <a:pt x="900" y="3842"/>
                </a:lnTo>
                <a:lnTo>
                  <a:pt x="897" y="3787"/>
                </a:lnTo>
                <a:lnTo>
                  <a:pt x="893" y="3729"/>
                </a:lnTo>
                <a:lnTo>
                  <a:pt x="908" y="3723"/>
                </a:lnTo>
                <a:lnTo>
                  <a:pt x="923" y="3708"/>
                </a:lnTo>
                <a:lnTo>
                  <a:pt x="919" y="3628"/>
                </a:lnTo>
                <a:lnTo>
                  <a:pt x="915" y="3552"/>
                </a:lnTo>
                <a:lnTo>
                  <a:pt x="925" y="3521"/>
                </a:lnTo>
                <a:lnTo>
                  <a:pt x="939" y="3442"/>
                </a:lnTo>
                <a:lnTo>
                  <a:pt x="944" y="3253"/>
                </a:lnTo>
                <a:lnTo>
                  <a:pt x="939" y="3063"/>
                </a:lnTo>
                <a:lnTo>
                  <a:pt x="925" y="2984"/>
                </a:lnTo>
                <a:lnTo>
                  <a:pt x="915" y="2964"/>
                </a:lnTo>
                <a:lnTo>
                  <a:pt x="921" y="2920"/>
                </a:lnTo>
                <a:lnTo>
                  <a:pt x="924" y="2872"/>
                </a:lnTo>
                <a:lnTo>
                  <a:pt x="908" y="2868"/>
                </a:lnTo>
                <a:lnTo>
                  <a:pt x="893" y="2866"/>
                </a:lnTo>
                <a:lnTo>
                  <a:pt x="899" y="2825"/>
                </a:lnTo>
                <a:lnTo>
                  <a:pt x="906" y="2783"/>
                </a:lnTo>
                <a:lnTo>
                  <a:pt x="889" y="2783"/>
                </a:lnTo>
                <a:lnTo>
                  <a:pt x="871" y="2784"/>
                </a:lnTo>
                <a:lnTo>
                  <a:pt x="874" y="2752"/>
                </a:lnTo>
                <a:lnTo>
                  <a:pt x="878" y="2719"/>
                </a:lnTo>
                <a:lnTo>
                  <a:pt x="865" y="2705"/>
                </a:lnTo>
                <a:lnTo>
                  <a:pt x="852" y="2697"/>
                </a:lnTo>
                <a:lnTo>
                  <a:pt x="854" y="2675"/>
                </a:lnTo>
                <a:lnTo>
                  <a:pt x="856" y="2650"/>
                </a:lnTo>
                <a:lnTo>
                  <a:pt x="843" y="2637"/>
                </a:lnTo>
                <a:lnTo>
                  <a:pt x="820" y="2600"/>
                </a:lnTo>
                <a:lnTo>
                  <a:pt x="807" y="2499"/>
                </a:lnTo>
                <a:lnTo>
                  <a:pt x="770" y="2429"/>
                </a:lnTo>
                <a:lnTo>
                  <a:pt x="687" y="2295"/>
                </a:lnTo>
                <a:lnTo>
                  <a:pt x="611" y="2176"/>
                </a:lnTo>
                <a:lnTo>
                  <a:pt x="592" y="2108"/>
                </a:lnTo>
                <a:lnTo>
                  <a:pt x="640" y="2063"/>
                </a:lnTo>
                <a:lnTo>
                  <a:pt x="760" y="2014"/>
                </a:lnTo>
                <a:lnTo>
                  <a:pt x="896" y="1976"/>
                </a:lnTo>
                <a:lnTo>
                  <a:pt x="1073" y="1967"/>
                </a:lnTo>
                <a:lnTo>
                  <a:pt x="1302" y="1974"/>
                </a:lnTo>
                <a:lnTo>
                  <a:pt x="1372" y="1995"/>
                </a:lnTo>
                <a:lnTo>
                  <a:pt x="1393" y="2017"/>
                </a:lnTo>
                <a:lnTo>
                  <a:pt x="1455" y="2061"/>
                </a:lnTo>
                <a:lnTo>
                  <a:pt x="1628" y="2229"/>
                </a:lnTo>
                <a:lnTo>
                  <a:pt x="1760" y="2448"/>
                </a:lnTo>
                <a:lnTo>
                  <a:pt x="1801" y="2572"/>
                </a:lnTo>
                <a:lnTo>
                  <a:pt x="1848" y="2737"/>
                </a:lnTo>
                <a:lnTo>
                  <a:pt x="1869" y="2804"/>
                </a:lnTo>
                <a:lnTo>
                  <a:pt x="1883" y="2847"/>
                </a:lnTo>
                <a:lnTo>
                  <a:pt x="1887" y="2857"/>
                </a:lnTo>
                <a:lnTo>
                  <a:pt x="1890" y="2860"/>
                </a:lnTo>
                <a:lnTo>
                  <a:pt x="1890" y="2854"/>
                </a:lnTo>
                <a:lnTo>
                  <a:pt x="1889" y="2840"/>
                </a:lnTo>
                <a:lnTo>
                  <a:pt x="1864" y="2723"/>
                </a:lnTo>
                <a:lnTo>
                  <a:pt x="1820" y="2572"/>
                </a:lnTo>
                <a:lnTo>
                  <a:pt x="1780" y="2433"/>
                </a:lnTo>
                <a:lnTo>
                  <a:pt x="1760" y="2351"/>
                </a:lnTo>
                <a:lnTo>
                  <a:pt x="1753" y="2322"/>
                </a:lnTo>
                <a:lnTo>
                  <a:pt x="1735" y="2312"/>
                </a:lnTo>
                <a:lnTo>
                  <a:pt x="1719" y="2308"/>
                </a:lnTo>
                <a:lnTo>
                  <a:pt x="1719" y="2289"/>
                </a:lnTo>
                <a:lnTo>
                  <a:pt x="1626" y="2147"/>
                </a:lnTo>
                <a:lnTo>
                  <a:pt x="1438" y="1986"/>
                </a:lnTo>
                <a:lnTo>
                  <a:pt x="1270" y="1918"/>
                </a:lnTo>
                <a:lnTo>
                  <a:pt x="1079" y="1899"/>
                </a:lnTo>
                <a:lnTo>
                  <a:pt x="876" y="1928"/>
                </a:lnTo>
                <a:lnTo>
                  <a:pt x="670" y="2005"/>
                </a:lnTo>
                <a:lnTo>
                  <a:pt x="528" y="2074"/>
                </a:lnTo>
                <a:lnTo>
                  <a:pt x="442" y="1988"/>
                </a:lnTo>
                <a:lnTo>
                  <a:pt x="356" y="1904"/>
                </a:lnTo>
                <a:lnTo>
                  <a:pt x="433" y="1784"/>
                </a:lnTo>
                <a:lnTo>
                  <a:pt x="607" y="1562"/>
                </a:lnTo>
                <a:lnTo>
                  <a:pt x="794" y="1406"/>
                </a:lnTo>
                <a:lnTo>
                  <a:pt x="934" y="1348"/>
                </a:lnTo>
                <a:lnTo>
                  <a:pt x="1083" y="1340"/>
                </a:lnTo>
                <a:lnTo>
                  <a:pt x="1258" y="1378"/>
                </a:lnTo>
                <a:lnTo>
                  <a:pt x="1470" y="1465"/>
                </a:lnTo>
                <a:lnTo>
                  <a:pt x="1608" y="1528"/>
                </a:lnTo>
                <a:lnTo>
                  <a:pt x="1681" y="1551"/>
                </a:lnTo>
                <a:lnTo>
                  <a:pt x="1698" y="1552"/>
                </a:lnTo>
                <a:lnTo>
                  <a:pt x="1698" y="1560"/>
                </a:lnTo>
                <a:lnTo>
                  <a:pt x="1718" y="1601"/>
                </a:lnTo>
                <a:lnTo>
                  <a:pt x="1784" y="1681"/>
                </a:lnTo>
                <a:lnTo>
                  <a:pt x="1940" y="1889"/>
                </a:lnTo>
                <a:lnTo>
                  <a:pt x="2081" y="2149"/>
                </a:lnTo>
                <a:lnTo>
                  <a:pt x="2206" y="2455"/>
                </a:lnTo>
                <a:lnTo>
                  <a:pt x="2310" y="2802"/>
                </a:lnTo>
                <a:lnTo>
                  <a:pt x="2430" y="3343"/>
                </a:lnTo>
                <a:lnTo>
                  <a:pt x="2437" y="3646"/>
                </a:lnTo>
                <a:lnTo>
                  <a:pt x="2352" y="3940"/>
                </a:lnTo>
                <a:lnTo>
                  <a:pt x="2213" y="4215"/>
                </a:lnTo>
                <a:lnTo>
                  <a:pt x="2155" y="4296"/>
                </a:lnTo>
                <a:lnTo>
                  <a:pt x="2115" y="4346"/>
                </a:lnTo>
                <a:lnTo>
                  <a:pt x="2102" y="4356"/>
                </a:lnTo>
                <a:lnTo>
                  <a:pt x="2095" y="4356"/>
                </a:lnTo>
                <a:lnTo>
                  <a:pt x="2096" y="4346"/>
                </a:lnTo>
                <a:lnTo>
                  <a:pt x="2104" y="4324"/>
                </a:lnTo>
                <a:lnTo>
                  <a:pt x="2119" y="4166"/>
                </a:lnTo>
                <a:lnTo>
                  <a:pt x="2130" y="3843"/>
                </a:lnTo>
                <a:lnTo>
                  <a:pt x="2131" y="3438"/>
                </a:lnTo>
                <a:lnTo>
                  <a:pt x="2093" y="3180"/>
                </a:lnTo>
                <a:lnTo>
                  <a:pt x="1992" y="2816"/>
                </a:lnTo>
                <a:lnTo>
                  <a:pt x="1846" y="2471"/>
                </a:lnTo>
                <a:lnTo>
                  <a:pt x="1803" y="2394"/>
                </a:lnTo>
                <a:lnTo>
                  <a:pt x="1780" y="2368"/>
                </a:lnTo>
                <a:lnTo>
                  <a:pt x="1795" y="2421"/>
                </a:lnTo>
                <a:lnTo>
                  <a:pt x="1846" y="2533"/>
                </a:lnTo>
                <a:lnTo>
                  <a:pt x="1990" y="2881"/>
                </a:lnTo>
                <a:lnTo>
                  <a:pt x="2078" y="3255"/>
                </a:lnTo>
                <a:lnTo>
                  <a:pt x="2112" y="3667"/>
                </a:lnTo>
                <a:lnTo>
                  <a:pt x="2095" y="4133"/>
                </a:lnTo>
                <a:lnTo>
                  <a:pt x="2087" y="4290"/>
                </a:lnTo>
                <a:lnTo>
                  <a:pt x="2093" y="4365"/>
                </a:lnTo>
                <a:lnTo>
                  <a:pt x="2190" y="4284"/>
                </a:lnTo>
                <a:lnTo>
                  <a:pt x="2334" y="4047"/>
                </a:lnTo>
                <a:lnTo>
                  <a:pt x="2456" y="3677"/>
                </a:lnTo>
                <a:lnTo>
                  <a:pt x="2477" y="3412"/>
                </a:lnTo>
                <a:lnTo>
                  <a:pt x="2467" y="3370"/>
                </a:lnTo>
                <a:lnTo>
                  <a:pt x="2469" y="3328"/>
                </a:lnTo>
                <a:lnTo>
                  <a:pt x="2471" y="3296"/>
                </a:lnTo>
                <a:lnTo>
                  <a:pt x="2458" y="3274"/>
                </a:lnTo>
                <a:lnTo>
                  <a:pt x="2445" y="3252"/>
                </a:lnTo>
                <a:lnTo>
                  <a:pt x="2447" y="3221"/>
                </a:lnTo>
                <a:lnTo>
                  <a:pt x="2449" y="3188"/>
                </a:lnTo>
                <a:lnTo>
                  <a:pt x="2437" y="3167"/>
                </a:lnTo>
                <a:lnTo>
                  <a:pt x="2423" y="3148"/>
                </a:lnTo>
                <a:lnTo>
                  <a:pt x="2424" y="3122"/>
                </a:lnTo>
                <a:lnTo>
                  <a:pt x="2426" y="3097"/>
                </a:lnTo>
                <a:lnTo>
                  <a:pt x="2413" y="3079"/>
                </a:lnTo>
                <a:lnTo>
                  <a:pt x="2402" y="3058"/>
                </a:lnTo>
                <a:lnTo>
                  <a:pt x="2404" y="3025"/>
                </a:lnTo>
                <a:lnTo>
                  <a:pt x="2408" y="2995"/>
                </a:lnTo>
                <a:lnTo>
                  <a:pt x="2394" y="2984"/>
                </a:lnTo>
                <a:lnTo>
                  <a:pt x="2380" y="2973"/>
                </a:lnTo>
                <a:lnTo>
                  <a:pt x="2383" y="2944"/>
                </a:lnTo>
                <a:lnTo>
                  <a:pt x="2385" y="2909"/>
                </a:lnTo>
                <a:lnTo>
                  <a:pt x="2372" y="2888"/>
                </a:lnTo>
                <a:lnTo>
                  <a:pt x="2360" y="2872"/>
                </a:lnTo>
                <a:lnTo>
                  <a:pt x="2364" y="2853"/>
                </a:lnTo>
                <a:lnTo>
                  <a:pt x="2365" y="2830"/>
                </a:lnTo>
                <a:lnTo>
                  <a:pt x="2351" y="2802"/>
                </a:lnTo>
                <a:lnTo>
                  <a:pt x="2337" y="2773"/>
                </a:lnTo>
                <a:lnTo>
                  <a:pt x="2338" y="2750"/>
                </a:lnTo>
                <a:lnTo>
                  <a:pt x="2341" y="2731"/>
                </a:lnTo>
                <a:lnTo>
                  <a:pt x="2327" y="2716"/>
                </a:lnTo>
                <a:lnTo>
                  <a:pt x="2315" y="2697"/>
                </a:lnTo>
                <a:lnTo>
                  <a:pt x="2316" y="2671"/>
                </a:lnTo>
                <a:lnTo>
                  <a:pt x="2319" y="2649"/>
                </a:lnTo>
                <a:lnTo>
                  <a:pt x="2306" y="2641"/>
                </a:lnTo>
                <a:lnTo>
                  <a:pt x="2294" y="2628"/>
                </a:lnTo>
                <a:lnTo>
                  <a:pt x="2297" y="2598"/>
                </a:lnTo>
                <a:lnTo>
                  <a:pt x="2301" y="2567"/>
                </a:lnTo>
                <a:lnTo>
                  <a:pt x="2288" y="2555"/>
                </a:lnTo>
                <a:lnTo>
                  <a:pt x="2276" y="2545"/>
                </a:lnTo>
                <a:lnTo>
                  <a:pt x="2278" y="2523"/>
                </a:lnTo>
                <a:lnTo>
                  <a:pt x="2281" y="2500"/>
                </a:lnTo>
                <a:lnTo>
                  <a:pt x="2267" y="2490"/>
                </a:lnTo>
                <a:lnTo>
                  <a:pt x="2254" y="2481"/>
                </a:lnTo>
                <a:lnTo>
                  <a:pt x="2256" y="2458"/>
                </a:lnTo>
                <a:lnTo>
                  <a:pt x="2259" y="2436"/>
                </a:lnTo>
                <a:lnTo>
                  <a:pt x="2246" y="2426"/>
                </a:lnTo>
                <a:lnTo>
                  <a:pt x="2234" y="2415"/>
                </a:lnTo>
                <a:lnTo>
                  <a:pt x="2237" y="2390"/>
                </a:lnTo>
                <a:lnTo>
                  <a:pt x="2242" y="2373"/>
                </a:lnTo>
                <a:lnTo>
                  <a:pt x="2241" y="2366"/>
                </a:lnTo>
                <a:lnTo>
                  <a:pt x="2235" y="2366"/>
                </a:lnTo>
                <a:lnTo>
                  <a:pt x="2222" y="2372"/>
                </a:lnTo>
                <a:lnTo>
                  <a:pt x="2209" y="2378"/>
                </a:lnTo>
                <a:lnTo>
                  <a:pt x="2203" y="2378"/>
                </a:lnTo>
                <a:lnTo>
                  <a:pt x="2202" y="2370"/>
                </a:lnTo>
                <a:lnTo>
                  <a:pt x="2207" y="2355"/>
                </a:lnTo>
                <a:lnTo>
                  <a:pt x="2210" y="2328"/>
                </a:lnTo>
                <a:lnTo>
                  <a:pt x="2200" y="2319"/>
                </a:lnTo>
                <a:lnTo>
                  <a:pt x="2191" y="2308"/>
                </a:lnTo>
                <a:lnTo>
                  <a:pt x="2194" y="2282"/>
                </a:lnTo>
                <a:lnTo>
                  <a:pt x="2199" y="2266"/>
                </a:lnTo>
                <a:lnTo>
                  <a:pt x="2198" y="2259"/>
                </a:lnTo>
                <a:lnTo>
                  <a:pt x="2192" y="2259"/>
                </a:lnTo>
                <a:lnTo>
                  <a:pt x="2179" y="2265"/>
                </a:lnTo>
                <a:lnTo>
                  <a:pt x="2166" y="2270"/>
                </a:lnTo>
                <a:lnTo>
                  <a:pt x="2160" y="2270"/>
                </a:lnTo>
                <a:lnTo>
                  <a:pt x="2159" y="2263"/>
                </a:lnTo>
                <a:lnTo>
                  <a:pt x="2164" y="2248"/>
                </a:lnTo>
                <a:lnTo>
                  <a:pt x="2167" y="2221"/>
                </a:lnTo>
                <a:lnTo>
                  <a:pt x="2155" y="2211"/>
                </a:lnTo>
                <a:lnTo>
                  <a:pt x="2144" y="2204"/>
                </a:lnTo>
                <a:lnTo>
                  <a:pt x="2147" y="2190"/>
                </a:lnTo>
                <a:lnTo>
                  <a:pt x="2149" y="2174"/>
                </a:lnTo>
                <a:lnTo>
                  <a:pt x="2136" y="2168"/>
                </a:lnTo>
                <a:lnTo>
                  <a:pt x="2123" y="2161"/>
                </a:lnTo>
                <a:lnTo>
                  <a:pt x="2125" y="2147"/>
                </a:lnTo>
                <a:lnTo>
                  <a:pt x="2127" y="2131"/>
                </a:lnTo>
                <a:lnTo>
                  <a:pt x="2115" y="2125"/>
                </a:lnTo>
                <a:lnTo>
                  <a:pt x="2102" y="2118"/>
                </a:lnTo>
                <a:lnTo>
                  <a:pt x="2104" y="2104"/>
                </a:lnTo>
                <a:lnTo>
                  <a:pt x="2106" y="2088"/>
                </a:lnTo>
                <a:lnTo>
                  <a:pt x="2093" y="2083"/>
                </a:lnTo>
                <a:lnTo>
                  <a:pt x="2080" y="2075"/>
                </a:lnTo>
                <a:lnTo>
                  <a:pt x="2082" y="2061"/>
                </a:lnTo>
                <a:lnTo>
                  <a:pt x="2084" y="2045"/>
                </a:lnTo>
                <a:lnTo>
                  <a:pt x="2072" y="2040"/>
                </a:lnTo>
                <a:lnTo>
                  <a:pt x="2059" y="2032"/>
                </a:lnTo>
                <a:lnTo>
                  <a:pt x="2061" y="2018"/>
                </a:lnTo>
                <a:lnTo>
                  <a:pt x="2063" y="2002"/>
                </a:lnTo>
                <a:lnTo>
                  <a:pt x="2050" y="1997"/>
                </a:lnTo>
                <a:lnTo>
                  <a:pt x="2037" y="1990"/>
                </a:lnTo>
                <a:lnTo>
                  <a:pt x="2039" y="1975"/>
                </a:lnTo>
                <a:lnTo>
                  <a:pt x="2036" y="1948"/>
                </a:lnTo>
                <a:lnTo>
                  <a:pt x="2009" y="1913"/>
                </a:lnTo>
                <a:lnTo>
                  <a:pt x="1984" y="1880"/>
                </a:lnTo>
                <a:lnTo>
                  <a:pt x="1979" y="1859"/>
                </a:lnTo>
                <a:lnTo>
                  <a:pt x="1977" y="1846"/>
                </a:lnTo>
                <a:lnTo>
                  <a:pt x="1956" y="1833"/>
                </a:lnTo>
                <a:lnTo>
                  <a:pt x="1935" y="1818"/>
                </a:lnTo>
                <a:lnTo>
                  <a:pt x="1934" y="1801"/>
                </a:lnTo>
                <a:lnTo>
                  <a:pt x="1932" y="1783"/>
                </a:lnTo>
                <a:lnTo>
                  <a:pt x="1913" y="1769"/>
                </a:lnTo>
                <a:lnTo>
                  <a:pt x="1872" y="1737"/>
                </a:lnTo>
                <a:lnTo>
                  <a:pt x="1820" y="1679"/>
                </a:lnTo>
                <a:lnTo>
                  <a:pt x="1760" y="1599"/>
                </a:lnTo>
                <a:lnTo>
                  <a:pt x="1816" y="1642"/>
                </a:lnTo>
                <a:lnTo>
                  <a:pt x="2052" y="1830"/>
                </a:lnTo>
                <a:lnTo>
                  <a:pt x="2323" y="2055"/>
                </a:lnTo>
                <a:lnTo>
                  <a:pt x="2499" y="2174"/>
                </a:lnTo>
                <a:lnTo>
                  <a:pt x="2583" y="2173"/>
                </a:lnTo>
                <a:lnTo>
                  <a:pt x="2594" y="2157"/>
                </a:lnTo>
                <a:lnTo>
                  <a:pt x="2608" y="2158"/>
                </a:lnTo>
                <a:lnTo>
                  <a:pt x="2618" y="2176"/>
                </a:lnTo>
                <a:lnTo>
                  <a:pt x="2615" y="2205"/>
                </a:lnTo>
                <a:lnTo>
                  <a:pt x="2609" y="2220"/>
                </a:lnTo>
                <a:lnTo>
                  <a:pt x="2611" y="2227"/>
                </a:lnTo>
                <a:lnTo>
                  <a:pt x="2617" y="2227"/>
                </a:lnTo>
                <a:lnTo>
                  <a:pt x="2630" y="2222"/>
                </a:lnTo>
                <a:lnTo>
                  <a:pt x="2643" y="2216"/>
                </a:lnTo>
                <a:lnTo>
                  <a:pt x="2649" y="2216"/>
                </a:lnTo>
                <a:lnTo>
                  <a:pt x="2650" y="2224"/>
                </a:lnTo>
                <a:lnTo>
                  <a:pt x="2645" y="2241"/>
                </a:lnTo>
                <a:lnTo>
                  <a:pt x="2641" y="2255"/>
                </a:lnTo>
                <a:lnTo>
                  <a:pt x="2641" y="2265"/>
                </a:lnTo>
                <a:lnTo>
                  <a:pt x="2645" y="2267"/>
                </a:lnTo>
                <a:lnTo>
                  <a:pt x="2653" y="2263"/>
                </a:lnTo>
                <a:lnTo>
                  <a:pt x="2668" y="2264"/>
                </a:lnTo>
                <a:lnTo>
                  <a:pt x="2662" y="2297"/>
                </a:lnTo>
                <a:lnTo>
                  <a:pt x="2657" y="2319"/>
                </a:lnTo>
                <a:lnTo>
                  <a:pt x="2657" y="2331"/>
                </a:lnTo>
                <a:lnTo>
                  <a:pt x="2661" y="2334"/>
                </a:lnTo>
                <a:lnTo>
                  <a:pt x="2673" y="2329"/>
                </a:lnTo>
                <a:lnTo>
                  <a:pt x="2690" y="2324"/>
                </a:lnTo>
                <a:lnTo>
                  <a:pt x="2690" y="2342"/>
                </a:lnTo>
                <a:lnTo>
                  <a:pt x="2744" y="2414"/>
                </a:lnTo>
                <a:lnTo>
                  <a:pt x="2875" y="2478"/>
                </a:lnTo>
                <a:lnTo>
                  <a:pt x="3046" y="2604"/>
                </a:lnTo>
                <a:lnTo>
                  <a:pt x="3220" y="2821"/>
                </a:lnTo>
                <a:lnTo>
                  <a:pt x="3278" y="2933"/>
                </a:lnTo>
                <a:lnTo>
                  <a:pt x="3332" y="3057"/>
                </a:lnTo>
                <a:lnTo>
                  <a:pt x="3364" y="3129"/>
                </a:lnTo>
                <a:lnTo>
                  <a:pt x="3371" y="3124"/>
                </a:lnTo>
                <a:lnTo>
                  <a:pt x="3316" y="2965"/>
                </a:lnTo>
                <a:lnTo>
                  <a:pt x="3221" y="2788"/>
                </a:lnTo>
                <a:lnTo>
                  <a:pt x="3111" y="2629"/>
                </a:lnTo>
                <a:lnTo>
                  <a:pt x="3008" y="2529"/>
                </a:lnTo>
                <a:lnTo>
                  <a:pt x="2941" y="2488"/>
                </a:lnTo>
                <a:lnTo>
                  <a:pt x="3029" y="2501"/>
                </a:lnTo>
                <a:lnTo>
                  <a:pt x="3118" y="2502"/>
                </a:lnTo>
                <a:lnTo>
                  <a:pt x="3212" y="2490"/>
                </a:lnTo>
                <a:lnTo>
                  <a:pt x="3308" y="2479"/>
                </a:lnTo>
                <a:lnTo>
                  <a:pt x="3411" y="2525"/>
                </a:lnTo>
                <a:lnTo>
                  <a:pt x="3547" y="2616"/>
                </a:lnTo>
                <a:lnTo>
                  <a:pt x="3652" y="2732"/>
                </a:lnTo>
                <a:lnTo>
                  <a:pt x="3739" y="2890"/>
                </a:lnTo>
                <a:lnTo>
                  <a:pt x="3819" y="3107"/>
                </a:lnTo>
                <a:lnTo>
                  <a:pt x="3868" y="3238"/>
                </a:lnTo>
                <a:lnTo>
                  <a:pt x="3906" y="3304"/>
                </a:lnTo>
                <a:lnTo>
                  <a:pt x="3940" y="3309"/>
                </a:lnTo>
                <a:lnTo>
                  <a:pt x="3972" y="3257"/>
                </a:lnTo>
                <a:lnTo>
                  <a:pt x="4029" y="3027"/>
                </a:lnTo>
                <a:lnTo>
                  <a:pt x="4034" y="2766"/>
                </a:lnTo>
                <a:lnTo>
                  <a:pt x="3991" y="2513"/>
                </a:lnTo>
                <a:lnTo>
                  <a:pt x="3903" y="2308"/>
                </a:lnTo>
                <a:lnTo>
                  <a:pt x="3863" y="2239"/>
                </a:lnTo>
                <a:lnTo>
                  <a:pt x="3847" y="2196"/>
                </a:lnTo>
                <a:lnTo>
                  <a:pt x="3844" y="2179"/>
                </a:lnTo>
                <a:lnTo>
                  <a:pt x="3836" y="2179"/>
                </a:lnTo>
                <a:lnTo>
                  <a:pt x="3821" y="2175"/>
                </a:lnTo>
                <a:lnTo>
                  <a:pt x="3796" y="2156"/>
                </a:lnTo>
                <a:lnTo>
                  <a:pt x="3763" y="2135"/>
                </a:lnTo>
                <a:lnTo>
                  <a:pt x="3733" y="2134"/>
                </a:lnTo>
                <a:lnTo>
                  <a:pt x="3712" y="2136"/>
                </a:lnTo>
                <a:lnTo>
                  <a:pt x="3703" y="2128"/>
                </a:lnTo>
                <a:lnTo>
                  <a:pt x="3529" y="2070"/>
                </a:lnTo>
                <a:lnTo>
                  <a:pt x="3113" y="2007"/>
                </a:lnTo>
                <a:lnTo>
                  <a:pt x="2869" y="1975"/>
                </a:lnTo>
                <a:lnTo>
                  <a:pt x="2705" y="1943"/>
                </a:lnTo>
                <a:lnTo>
                  <a:pt x="2624" y="1923"/>
                </a:lnTo>
                <a:lnTo>
                  <a:pt x="2578" y="1917"/>
                </a:lnTo>
                <a:lnTo>
                  <a:pt x="2557" y="1891"/>
                </a:lnTo>
                <a:lnTo>
                  <a:pt x="2529" y="1825"/>
                </a:lnTo>
                <a:lnTo>
                  <a:pt x="2497" y="1744"/>
                </a:lnTo>
                <a:lnTo>
                  <a:pt x="2462" y="1690"/>
                </a:lnTo>
                <a:lnTo>
                  <a:pt x="2447" y="1665"/>
                </a:lnTo>
                <a:lnTo>
                  <a:pt x="2451" y="1653"/>
                </a:lnTo>
                <a:lnTo>
                  <a:pt x="2468" y="1655"/>
                </a:lnTo>
                <a:lnTo>
                  <a:pt x="2492" y="1675"/>
                </a:lnTo>
                <a:lnTo>
                  <a:pt x="2642" y="1715"/>
                </a:lnTo>
                <a:lnTo>
                  <a:pt x="2857" y="1713"/>
                </a:lnTo>
                <a:lnTo>
                  <a:pt x="2972" y="1685"/>
                </a:lnTo>
                <a:lnTo>
                  <a:pt x="3076" y="1645"/>
                </a:lnTo>
                <a:lnTo>
                  <a:pt x="3411" y="1511"/>
                </a:lnTo>
                <a:lnTo>
                  <a:pt x="3727" y="1441"/>
                </a:lnTo>
                <a:lnTo>
                  <a:pt x="3890" y="1426"/>
                </a:lnTo>
                <a:lnTo>
                  <a:pt x="3914" y="1490"/>
                </a:lnTo>
                <a:lnTo>
                  <a:pt x="3935" y="1531"/>
                </a:lnTo>
                <a:lnTo>
                  <a:pt x="3950" y="1540"/>
                </a:lnTo>
                <a:lnTo>
                  <a:pt x="3886" y="1348"/>
                </a:lnTo>
                <a:lnTo>
                  <a:pt x="3746" y="1068"/>
                </a:lnTo>
                <a:lnTo>
                  <a:pt x="3697" y="981"/>
                </a:lnTo>
                <a:lnTo>
                  <a:pt x="3675" y="928"/>
                </a:lnTo>
                <a:lnTo>
                  <a:pt x="3669" y="915"/>
                </a:lnTo>
                <a:lnTo>
                  <a:pt x="3654" y="916"/>
                </a:lnTo>
                <a:lnTo>
                  <a:pt x="3642" y="917"/>
                </a:lnTo>
                <a:lnTo>
                  <a:pt x="3645" y="896"/>
                </a:lnTo>
                <a:lnTo>
                  <a:pt x="3630" y="825"/>
                </a:lnTo>
                <a:lnTo>
                  <a:pt x="3572" y="784"/>
                </a:lnTo>
                <a:lnTo>
                  <a:pt x="3551" y="775"/>
                </a:lnTo>
                <a:lnTo>
                  <a:pt x="3536" y="753"/>
                </a:lnTo>
                <a:lnTo>
                  <a:pt x="3534" y="741"/>
                </a:lnTo>
                <a:lnTo>
                  <a:pt x="3536" y="735"/>
                </a:lnTo>
                <a:lnTo>
                  <a:pt x="3543" y="735"/>
                </a:lnTo>
                <a:lnTo>
                  <a:pt x="3555" y="743"/>
                </a:lnTo>
                <a:lnTo>
                  <a:pt x="3556" y="728"/>
                </a:lnTo>
                <a:lnTo>
                  <a:pt x="3514" y="670"/>
                </a:lnTo>
                <a:lnTo>
                  <a:pt x="3317" y="467"/>
                </a:lnTo>
                <a:lnTo>
                  <a:pt x="3119" y="315"/>
                </a:lnTo>
                <a:lnTo>
                  <a:pt x="3081" y="294"/>
                </a:lnTo>
                <a:lnTo>
                  <a:pt x="3066" y="288"/>
                </a:lnTo>
                <a:lnTo>
                  <a:pt x="3073" y="294"/>
                </a:lnTo>
                <a:lnTo>
                  <a:pt x="3102" y="315"/>
                </a:lnTo>
                <a:lnTo>
                  <a:pt x="3337" y="515"/>
                </a:lnTo>
                <a:lnTo>
                  <a:pt x="3489" y="670"/>
                </a:lnTo>
                <a:lnTo>
                  <a:pt x="3443" y="643"/>
                </a:lnTo>
                <a:lnTo>
                  <a:pt x="3332" y="545"/>
                </a:lnTo>
                <a:lnTo>
                  <a:pt x="3131" y="381"/>
                </a:lnTo>
                <a:lnTo>
                  <a:pt x="2924" y="268"/>
                </a:lnTo>
                <a:lnTo>
                  <a:pt x="2700" y="205"/>
                </a:lnTo>
                <a:lnTo>
                  <a:pt x="2447" y="184"/>
                </a:lnTo>
                <a:lnTo>
                  <a:pt x="2226" y="202"/>
                </a:lnTo>
                <a:lnTo>
                  <a:pt x="2011" y="255"/>
                </a:lnTo>
                <a:lnTo>
                  <a:pt x="1799" y="346"/>
                </a:lnTo>
                <a:lnTo>
                  <a:pt x="1584" y="474"/>
                </a:lnTo>
                <a:lnTo>
                  <a:pt x="1511" y="530"/>
                </a:lnTo>
                <a:lnTo>
                  <a:pt x="1503" y="548"/>
                </a:lnTo>
                <a:lnTo>
                  <a:pt x="1549" y="529"/>
                </a:lnTo>
                <a:lnTo>
                  <a:pt x="1642" y="472"/>
                </a:lnTo>
                <a:lnTo>
                  <a:pt x="1821" y="369"/>
                </a:lnTo>
                <a:lnTo>
                  <a:pt x="2000" y="291"/>
                </a:lnTo>
                <a:lnTo>
                  <a:pt x="2177" y="238"/>
                </a:lnTo>
                <a:lnTo>
                  <a:pt x="2352" y="210"/>
                </a:lnTo>
                <a:lnTo>
                  <a:pt x="2526" y="207"/>
                </a:lnTo>
                <a:lnTo>
                  <a:pt x="2695" y="230"/>
                </a:lnTo>
                <a:lnTo>
                  <a:pt x="2863" y="277"/>
                </a:lnTo>
                <a:lnTo>
                  <a:pt x="3025" y="350"/>
                </a:lnTo>
                <a:lnTo>
                  <a:pt x="3346" y="604"/>
                </a:lnTo>
                <a:lnTo>
                  <a:pt x="3566" y="831"/>
                </a:lnTo>
                <a:lnTo>
                  <a:pt x="3539" y="825"/>
                </a:lnTo>
                <a:lnTo>
                  <a:pt x="3482" y="805"/>
                </a:lnTo>
                <a:lnTo>
                  <a:pt x="3317" y="774"/>
                </a:lnTo>
                <a:lnTo>
                  <a:pt x="3090" y="781"/>
                </a:lnTo>
                <a:lnTo>
                  <a:pt x="2845" y="820"/>
                </a:lnTo>
                <a:lnTo>
                  <a:pt x="2626" y="889"/>
                </a:lnTo>
                <a:lnTo>
                  <a:pt x="2429" y="948"/>
                </a:lnTo>
                <a:lnTo>
                  <a:pt x="2207" y="968"/>
                </a:lnTo>
                <a:lnTo>
                  <a:pt x="2109" y="975"/>
                </a:lnTo>
                <a:lnTo>
                  <a:pt x="2084" y="992"/>
                </a:lnTo>
                <a:lnTo>
                  <a:pt x="2292" y="998"/>
                </a:lnTo>
                <a:lnTo>
                  <a:pt x="2656" y="915"/>
                </a:lnTo>
                <a:lnTo>
                  <a:pt x="2926" y="837"/>
                </a:lnTo>
                <a:lnTo>
                  <a:pt x="3161" y="801"/>
                </a:lnTo>
                <a:lnTo>
                  <a:pt x="3358" y="804"/>
                </a:lnTo>
                <a:lnTo>
                  <a:pt x="3512" y="848"/>
                </a:lnTo>
                <a:lnTo>
                  <a:pt x="3592" y="909"/>
                </a:lnTo>
                <a:lnTo>
                  <a:pt x="3675" y="1028"/>
                </a:lnTo>
                <a:lnTo>
                  <a:pt x="3804" y="1254"/>
                </a:lnTo>
                <a:lnTo>
                  <a:pt x="3875" y="1399"/>
                </a:lnTo>
                <a:lnTo>
                  <a:pt x="3838" y="1405"/>
                </a:lnTo>
                <a:lnTo>
                  <a:pt x="3746" y="1407"/>
                </a:lnTo>
                <a:lnTo>
                  <a:pt x="3466" y="1459"/>
                </a:lnTo>
                <a:lnTo>
                  <a:pt x="3113" y="1594"/>
                </a:lnTo>
                <a:lnTo>
                  <a:pt x="2923" y="1670"/>
                </a:lnTo>
                <a:lnTo>
                  <a:pt x="2748" y="1685"/>
                </a:lnTo>
                <a:lnTo>
                  <a:pt x="2597" y="1678"/>
                </a:lnTo>
                <a:lnTo>
                  <a:pt x="2497" y="1639"/>
                </a:lnTo>
                <a:lnTo>
                  <a:pt x="2415" y="1546"/>
                </a:lnTo>
                <a:lnTo>
                  <a:pt x="2316" y="1374"/>
                </a:lnTo>
                <a:lnTo>
                  <a:pt x="2144" y="1086"/>
                </a:lnTo>
                <a:lnTo>
                  <a:pt x="1941" y="859"/>
                </a:lnTo>
                <a:lnTo>
                  <a:pt x="1767" y="719"/>
                </a:lnTo>
                <a:lnTo>
                  <a:pt x="1568" y="612"/>
                </a:lnTo>
                <a:lnTo>
                  <a:pt x="1361" y="541"/>
                </a:lnTo>
                <a:lnTo>
                  <a:pt x="1161" y="515"/>
                </a:lnTo>
                <a:lnTo>
                  <a:pt x="1013" y="515"/>
                </a:lnTo>
                <a:lnTo>
                  <a:pt x="1189" y="343"/>
                </a:lnTo>
                <a:lnTo>
                  <a:pt x="1346" y="198"/>
                </a:lnTo>
                <a:lnTo>
                  <a:pt x="1481" y="94"/>
                </a:lnTo>
                <a:lnTo>
                  <a:pt x="1584" y="20"/>
                </a:lnTo>
                <a:lnTo>
                  <a:pt x="1593" y="0"/>
                </a:lnTo>
                <a:lnTo>
                  <a:pt x="1550" y="25"/>
                </a:lnTo>
                <a:lnTo>
                  <a:pt x="1458" y="88"/>
                </a:lnTo>
                <a:close/>
                <a:moveTo>
                  <a:pt x="3617" y="837"/>
                </a:moveTo>
                <a:lnTo>
                  <a:pt x="3630" y="867"/>
                </a:lnTo>
                <a:lnTo>
                  <a:pt x="3630" y="880"/>
                </a:lnTo>
                <a:lnTo>
                  <a:pt x="3615" y="867"/>
                </a:lnTo>
                <a:lnTo>
                  <a:pt x="3596" y="837"/>
                </a:lnTo>
                <a:lnTo>
                  <a:pt x="3583" y="806"/>
                </a:lnTo>
                <a:lnTo>
                  <a:pt x="3583" y="794"/>
                </a:lnTo>
                <a:lnTo>
                  <a:pt x="3598" y="806"/>
                </a:lnTo>
                <a:lnTo>
                  <a:pt x="3617" y="837"/>
                </a:lnTo>
                <a:close/>
                <a:moveTo>
                  <a:pt x="740" y="1406"/>
                </a:moveTo>
                <a:lnTo>
                  <a:pt x="714" y="1428"/>
                </a:lnTo>
                <a:lnTo>
                  <a:pt x="689" y="1438"/>
                </a:lnTo>
                <a:lnTo>
                  <a:pt x="685" y="1428"/>
                </a:lnTo>
                <a:lnTo>
                  <a:pt x="706" y="1406"/>
                </a:lnTo>
                <a:lnTo>
                  <a:pt x="739" y="1383"/>
                </a:lnTo>
                <a:lnTo>
                  <a:pt x="757" y="1375"/>
                </a:lnTo>
                <a:lnTo>
                  <a:pt x="758" y="1383"/>
                </a:lnTo>
                <a:lnTo>
                  <a:pt x="740" y="1406"/>
                </a:lnTo>
                <a:close/>
                <a:moveTo>
                  <a:pt x="2780" y="1992"/>
                </a:moveTo>
                <a:lnTo>
                  <a:pt x="2929" y="2016"/>
                </a:lnTo>
                <a:lnTo>
                  <a:pt x="3124" y="2040"/>
                </a:lnTo>
                <a:lnTo>
                  <a:pt x="3497" y="2093"/>
                </a:lnTo>
                <a:lnTo>
                  <a:pt x="3682" y="2147"/>
                </a:lnTo>
                <a:lnTo>
                  <a:pt x="3659" y="2182"/>
                </a:lnTo>
                <a:lnTo>
                  <a:pt x="3607" y="2250"/>
                </a:lnTo>
                <a:lnTo>
                  <a:pt x="3513" y="2335"/>
                </a:lnTo>
                <a:lnTo>
                  <a:pt x="3402" y="2400"/>
                </a:lnTo>
                <a:lnTo>
                  <a:pt x="3269" y="2443"/>
                </a:lnTo>
                <a:lnTo>
                  <a:pt x="3115" y="2467"/>
                </a:lnTo>
                <a:lnTo>
                  <a:pt x="2991" y="2471"/>
                </a:lnTo>
                <a:lnTo>
                  <a:pt x="2943" y="2465"/>
                </a:lnTo>
                <a:lnTo>
                  <a:pt x="2940" y="2452"/>
                </a:lnTo>
                <a:lnTo>
                  <a:pt x="2913" y="2448"/>
                </a:lnTo>
                <a:lnTo>
                  <a:pt x="2836" y="2438"/>
                </a:lnTo>
                <a:lnTo>
                  <a:pt x="2777" y="2407"/>
                </a:lnTo>
                <a:lnTo>
                  <a:pt x="2726" y="2346"/>
                </a:lnTo>
                <a:lnTo>
                  <a:pt x="2677" y="2248"/>
                </a:lnTo>
                <a:lnTo>
                  <a:pt x="2629" y="2122"/>
                </a:lnTo>
                <a:lnTo>
                  <a:pt x="2602" y="2040"/>
                </a:lnTo>
                <a:lnTo>
                  <a:pt x="2591" y="1989"/>
                </a:lnTo>
                <a:lnTo>
                  <a:pt x="2576" y="1945"/>
                </a:lnTo>
                <a:lnTo>
                  <a:pt x="2568" y="1924"/>
                </a:lnTo>
                <a:lnTo>
                  <a:pt x="2569" y="1916"/>
                </a:lnTo>
                <a:lnTo>
                  <a:pt x="2582" y="1920"/>
                </a:lnTo>
                <a:lnTo>
                  <a:pt x="2611" y="1939"/>
                </a:lnTo>
                <a:lnTo>
                  <a:pt x="2681" y="1968"/>
                </a:lnTo>
                <a:lnTo>
                  <a:pt x="2780" y="1992"/>
                </a:lnTo>
                <a:close/>
                <a:moveTo>
                  <a:pt x="1580" y="2118"/>
                </a:moveTo>
                <a:lnTo>
                  <a:pt x="1595" y="2138"/>
                </a:lnTo>
                <a:lnTo>
                  <a:pt x="1599" y="2146"/>
                </a:lnTo>
                <a:lnTo>
                  <a:pt x="1592" y="2143"/>
                </a:lnTo>
                <a:lnTo>
                  <a:pt x="1573" y="2127"/>
                </a:lnTo>
                <a:lnTo>
                  <a:pt x="1538" y="2094"/>
                </a:lnTo>
                <a:lnTo>
                  <a:pt x="1543" y="2081"/>
                </a:lnTo>
                <a:lnTo>
                  <a:pt x="1557" y="2093"/>
                </a:lnTo>
                <a:lnTo>
                  <a:pt x="1580" y="2118"/>
                </a:lnTo>
                <a:close/>
                <a:moveTo>
                  <a:pt x="592" y="2182"/>
                </a:moveTo>
                <a:lnTo>
                  <a:pt x="607" y="2201"/>
                </a:lnTo>
                <a:lnTo>
                  <a:pt x="612" y="2209"/>
                </a:lnTo>
                <a:lnTo>
                  <a:pt x="607" y="2210"/>
                </a:lnTo>
                <a:lnTo>
                  <a:pt x="592" y="2202"/>
                </a:lnTo>
                <a:lnTo>
                  <a:pt x="580" y="2195"/>
                </a:lnTo>
                <a:lnTo>
                  <a:pt x="573" y="2195"/>
                </a:lnTo>
                <a:lnTo>
                  <a:pt x="571" y="2202"/>
                </a:lnTo>
                <a:lnTo>
                  <a:pt x="573" y="2212"/>
                </a:lnTo>
                <a:lnTo>
                  <a:pt x="589" y="2234"/>
                </a:lnTo>
                <a:lnTo>
                  <a:pt x="614" y="2243"/>
                </a:lnTo>
                <a:lnTo>
                  <a:pt x="634" y="2253"/>
                </a:lnTo>
                <a:lnTo>
                  <a:pt x="637" y="2270"/>
                </a:lnTo>
                <a:lnTo>
                  <a:pt x="657" y="2342"/>
                </a:lnTo>
                <a:lnTo>
                  <a:pt x="702" y="2369"/>
                </a:lnTo>
                <a:lnTo>
                  <a:pt x="709" y="2365"/>
                </a:lnTo>
                <a:lnTo>
                  <a:pt x="715" y="2365"/>
                </a:lnTo>
                <a:lnTo>
                  <a:pt x="716" y="2369"/>
                </a:lnTo>
                <a:lnTo>
                  <a:pt x="713" y="2378"/>
                </a:lnTo>
                <a:lnTo>
                  <a:pt x="710" y="2434"/>
                </a:lnTo>
                <a:lnTo>
                  <a:pt x="740" y="2457"/>
                </a:lnTo>
                <a:lnTo>
                  <a:pt x="759" y="2457"/>
                </a:lnTo>
                <a:lnTo>
                  <a:pt x="775" y="2470"/>
                </a:lnTo>
                <a:lnTo>
                  <a:pt x="779" y="2481"/>
                </a:lnTo>
                <a:lnTo>
                  <a:pt x="779" y="2486"/>
                </a:lnTo>
                <a:lnTo>
                  <a:pt x="775" y="2486"/>
                </a:lnTo>
                <a:lnTo>
                  <a:pt x="766" y="2481"/>
                </a:lnTo>
                <a:lnTo>
                  <a:pt x="749" y="2473"/>
                </a:lnTo>
                <a:lnTo>
                  <a:pt x="741" y="2477"/>
                </a:lnTo>
                <a:lnTo>
                  <a:pt x="743" y="2492"/>
                </a:lnTo>
                <a:lnTo>
                  <a:pt x="753" y="2519"/>
                </a:lnTo>
                <a:lnTo>
                  <a:pt x="769" y="2540"/>
                </a:lnTo>
                <a:lnTo>
                  <a:pt x="790" y="2539"/>
                </a:lnTo>
                <a:lnTo>
                  <a:pt x="796" y="2537"/>
                </a:lnTo>
                <a:lnTo>
                  <a:pt x="801" y="2537"/>
                </a:lnTo>
                <a:lnTo>
                  <a:pt x="802" y="2540"/>
                </a:lnTo>
                <a:lnTo>
                  <a:pt x="798" y="2547"/>
                </a:lnTo>
                <a:lnTo>
                  <a:pt x="807" y="2612"/>
                </a:lnTo>
                <a:lnTo>
                  <a:pt x="843" y="2738"/>
                </a:lnTo>
                <a:lnTo>
                  <a:pt x="893" y="2938"/>
                </a:lnTo>
                <a:lnTo>
                  <a:pt x="899" y="3284"/>
                </a:lnTo>
                <a:lnTo>
                  <a:pt x="890" y="3568"/>
                </a:lnTo>
                <a:lnTo>
                  <a:pt x="864" y="3813"/>
                </a:lnTo>
                <a:lnTo>
                  <a:pt x="818" y="4034"/>
                </a:lnTo>
                <a:lnTo>
                  <a:pt x="749" y="4246"/>
                </a:lnTo>
                <a:lnTo>
                  <a:pt x="622" y="4499"/>
                </a:lnTo>
                <a:lnTo>
                  <a:pt x="530" y="4598"/>
                </a:lnTo>
                <a:lnTo>
                  <a:pt x="538" y="4499"/>
                </a:lnTo>
                <a:lnTo>
                  <a:pt x="567" y="4297"/>
                </a:lnTo>
                <a:lnTo>
                  <a:pt x="650" y="3668"/>
                </a:lnTo>
                <a:lnTo>
                  <a:pt x="679" y="3125"/>
                </a:lnTo>
                <a:lnTo>
                  <a:pt x="652" y="2669"/>
                </a:lnTo>
                <a:lnTo>
                  <a:pt x="571" y="2300"/>
                </a:lnTo>
                <a:lnTo>
                  <a:pt x="545" y="2211"/>
                </a:lnTo>
                <a:lnTo>
                  <a:pt x="541" y="2159"/>
                </a:lnTo>
                <a:lnTo>
                  <a:pt x="557" y="2148"/>
                </a:lnTo>
                <a:lnTo>
                  <a:pt x="592" y="2182"/>
                </a:lnTo>
                <a:close/>
                <a:moveTo>
                  <a:pt x="3817" y="2225"/>
                </a:moveTo>
                <a:lnTo>
                  <a:pt x="3874" y="2307"/>
                </a:lnTo>
                <a:lnTo>
                  <a:pt x="3933" y="2414"/>
                </a:lnTo>
                <a:lnTo>
                  <a:pt x="3985" y="2570"/>
                </a:lnTo>
                <a:lnTo>
                  <a:pt x="3993" y="2854"/>
                </a:lnTo>
                <a:lnTo>
                  <a:pt x="3985" y="3117"/>
                </a:lnTo>
                <a:lnTo>
                  <a:pt x="3957" y="3241"/>
                </a:lnTo>
                <a:lnTo>
                  <a:pt x="3927" y="3290"/>
                </a:lnTo>
                <a:lnTo>
                  <a:pt x="3909" y="3284"/>
                </a:lnTo>
                <a:lnTo>
                  <a:pt x="3882" y="3204"/>
                </a:lnTo>
                <a:lnTo>
                  <a:pt x="3830" y="3058"/>
                </a:lnTo>
                <a:lnTo>
                  <a:pt x="3765" y="2892"/>
                </a:lnTo>
                <a:lnTo>
                  <a:pt x="3699" y="2762"/>
                </a:lnTo>
                <a:lnTo>
                  <a:pt x="3554" y="2594"/>
                </a:lnTo>
                <a:lnTo>
                  <a:pt x="3409" y="2499"/>
                </a:lnTo>
                <a:lnTo>
                  <a:pt x="3375" y="2484"/>
                </a:lnTo>
                <a:lnTo>
                  <a:pt x="3361" y="2467"/>
                </a:lnTo>
                <a:lnTo>
                  <a:pt x="3368" y="2453"/>
                </a:lnTo>
                <a:lnTo>
                  <a:pt x="3398" y="2448"/>
                </a:lnTo>
                <a:lnTo>
                  <a:pt x="3448" y="2427"/>
                </a:lnTo>
                <a:lnTo>
                  <a:pt x="3517" y="2381"/>
                </a:lnTo>
                <a:lnTo>
                  <a:pt x="3596" y="2317"/>
                </a:lnTo>
                <a:lnTo>
                  <a:pt x="3648" y="2376"/>
                </a:lnTo>
                <a:lnTo>
                  <a:pt x="3700" y="2452"/>
                </a:lnTo>
                <a:lnTo>
                  <a:pt x="3748" y="2551"/>
                </a:lnTo>
                <a:lnTo>
                  <a:pt x="3784" y="2628"/>
                </a:lnTo>
                <a:lnTo>
                  <a:pt x="3804" y="2655"/>
                </a:lnTo>
                <a:lnTo>
                  <a:pt x="3762" y="2522"/>
                </a:lnTo>
                <a:lnTo>
                  <a:pt x="3671" y="2349"/>
                </a:lnTo>
                <a:lnTo>
                  <a:pt x="3620" y="2282"/>
                </a:lnTo>
                <a:lnTo>
                  <a:pt x="3678" y="2225"/>
                </a:lnTo>
                <a:lnTo>
                  <a:pt x="3722" y="2185"/>
                </a:lnTo>
                <a:lnTo>
                  <a:pt x="3746" y="2167"/>
                </a:lnTo>
                <a:lnTo>
                  <a:pt x="3773" y="2185"/>
                </a:lnTo>
                <a:lnTo>
                  <a:pt x="3817" y="222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274" name="Freeform 115"/>
          <p:cNvSpPr>
            <a:spLocks/>
          </p:cNvSpPr>
          <p:nvPr/>
        </p:nvSpPr>
        <p:spPr bwMode="auto">
          <a:xfrm>
            <a:off x="7907338" y="1785938"/>
            <a:ext cx="84138" cy="11113"/>
          </a:xfrm>
          <a:custGeom>
            <a:avLst/>
            <a:gdLst>
              <a:gd name="T0" fmla="*/ 293 w 426"/>
              <a:gd name="T1" fmla="*/ 19 h 54"/>
              <a:gd name="T2" fmla="*/ 185 w 426"/>
              <a:gd name="T3" fmla="*/ 30 h 54"/>
              <a:gd name="T4" fmla="*/ 78 w 426"/>
              <a:gd name="T5" fmla="*/ 30 h 54"/>
              <a:gd name="T6" fmla="*/ 24 w 426"/>
              <a:gd name="T7" fmla="*/ 24 h 54"/>
              <a:gd name="T8" fmla="*/ 0 w 426"/>
              <a:gd name="T9" fmla="*/ 24 h 54"/>
              <a:gd name="T10" fmla="*/ 1 w 426"/>
              <a:gd name="T11" fmla="*/ 29 h 54"/>
              <a:gd name="T12" fmla="*/ 24 w 426"/>
              <a:gd name="T13" fmla="*/ 41 h 54"/>
              <a:gd name="T14" fmla="*/ 216 w 426"/>
              <a:gd name="T15" fmla="*/ 54 h 54"/>
              <a:gd name="T16" fmla="*/ 402 w 426"/>
              <a:gd name="T17" fmla="*/ 21 h 54"/>
              <a:gd name="T18" fmla="*/ 426 w 426"/>
              <a:gd name="T19" fmla="*/ 5 h 54"/>
              <a:gd name="T20" fmla="*/ 421 w 426"/>
              <a:gd name="T21" fmla="*/ 0 h 54"/>
              <a:gd name="T22" fmla="*/ 379 w 426"/>
              <a:gd name="T23" fmla="*/ 5 h 54"/>
              <a:gd name="T24" fmla="*/ 293 w 426"/>
              <a:gd name="T25" fmla="*/ 19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26" h="54">
                <a:moveTo>
                  <a:pt x="293" y="19"/>
                </a:moveTo>
                <a:lnTo>
                  <a:pt x="185" y="30"/>
                </a:lnTo>
                <a:lnTo>
                  <a:pt x="78" y="30"/>
                </a:lnTo>
                <a:lnTo>
                  <a:pt x="24" y="24"/>
                </a:lnTo>
                <a:lnTo>
                  <a:pt x="0" y="24"/>
                </a:lnTo>
                <a:lnTo>
                  <a:pt x="1" y="29"/>
                </a:lnTo>
                <a:lnTo>
                  <a:pt x="24" y="41"/>
                </a:lnTo>
                <a:lnTo>
                  <a:pt x="216" y="54"/>
                </a:lnTo>
                <a:lnTo>
                  <a:pt x="402" y="21"/>
                </a:lnTo>
                <a:lnTo>
                  <a:pt x="426" y="5"/>
                </a:lnTo>
                <a:lnTo>
                  <a:pt x="421" y="0"/>
                </a:lnTo>
                <a:lnTo>
                  <a:pt x="379" y="5"/>
                </a:lnTo>
                <a:lnTo>
                  <a:pt x="293" y="1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275" name="Freeform 116"/>
          <p:cNvSpPr>
            <a:spLocks/>
          </p:cNvSpPr>
          <p:nvPr/>
        </p:nvSpPr>
        <p:spPr bwMode="auto">
          <a:xfrm>
            <a:off x="7475538" y="1917701"/>
            <a:ext cx="6350" cy="150813"/>
          </a:xfrm>
          <a:custGeom>
            <a:avLst/>
            <a:gdLst>
              <a:gd name="T0" fmla="*/ 0 w 36"/>
              <a:gd name="T1" fmla="*/ 380 h 760"/>
              <a:gd name="T2" fmla="*/ 4 w 36"/>
              <a:gd name="T3" fmla="*/ 687 h 760"/>
              <a:gd name="T4" fmla="*/ 19 w 36"/>
              <a:gd name="T5" fmla="*/ 760 h 760"/>
              <a:gd name="T6" fmla="*/ 31 w 36"/>
              <a:gd name="T7" fmla="*/ 623 h 760"/>
              <a:gd name="T8" fmla="*/ 36 w 36"/>
              <a:gd name="T9" fmla="*/ 380 h 760"/>
              <a:gd name="T10" fmla="*/ 31 w 36"/>
              <a:gd name="T11" fmla="*/ 135 h 760"/>
              <a:gd name="T12" fmla="*/ 19 w 36"/>
              <a:gd name="T13" fmla="*/ 0 h 760"/>
              <a:gd name="T14" fmla="*/ 4 w 36"/>
              <a:gd name="T15" fmla="*/ 72 h 760"/>
              <a:gd name="T16" fmla="*/ 0 w 36"/>
              <a:gd name="T17" fmla="*/ 380 h 7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6" h="760">
                <a:moveTo>
                  <a:pt x="0" y="380"/>
                </a:moveTo>
                <a:lnTo>
                  <a:pt x="4" y="687"/>
                </a:lnTo>
                <a:lnTo>
                  <a:pt x="19" y="760"/>
                </a:lnTo>
                <a:lnTo>
                  <a:pt x="31" y="623"/>
                </a:lnTo>
                <a:lnTo>
                  <a:pt x="36" y="380"/>
                </a:lnTo>
                <a:lnTo>
                  <a:pt x="31" y="135"/>
                </a:lnTo>
                <a:lnTo>
                  <a:pt x="19" y="0"/>
                </a:lnTo>
                <a:lnTo>
                  <a:pt x="4" y="72"/>
                </a:lnTo>
                <a:lnTo>
                  <a:pt x="0" y="38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276" name="Freeform 117"/>
          <p:cNvSpPr>
            <a:spLocks/>
          </p:cNvSpPr>
          <p:nvPr/>
        </p:nvSpPr>
        <p:spPr bwMode="auto">
          <a:xfrm>
            <a:off x="6378576" y="1362076"/>
            <a:ext cx="7938" cy="22225"/>
          </a:xfrm>
          <a:custGeom>
            <a:avLst/>
            <a:gdLst>
              <a:gd name="T0" fmla="*/ 0 w 39"/>
              <a:gd name="T1" fmla="*/ 13 h 112"/>
              <a:gd name="T2" fmla="*/ 5 w 39"/>
              <a:gd name="T3" fmla="*/ 48 h 112"/>
              <a:gd name="T4" fmla="*/ 19 w 39"/>
              <a:gd name="T5" fmla="*/ 88 h 112"/>
              <a:gd name="T6" fmla="*/ 27 w 39"/>
              <a:gd name="T7" fmla="*/ 104 h 112"/>
              <a:gd name="T8" fmla="*/ 32 w 39"/>
              <a:gd name="T9" fmla="*/ 112 h 112"/>
              <a:gd name="T10" fmla="*/ 37 w 39"/>
              <a:gd name="T11" fmla="*/ 109 h 112"/>
              <a:gd name="T12" fmla="*/ 39 w 39"/>
              <a:gd name="T13" fmla="*/ 99 h 112"/>
              <a:gd name="T14" fmla="*/ 32 w 39"/>
              <a:gd name="T15" fmla="*/ 63 h 112"/>
              <a:gd name="T16" fmla="*/ 19 w 39"/>
              <a:gd name="T17" fmla="*/ 24 h 112"/>
              <a:gd name="T18" fmla="*/ 11 w 39"/>
              <a:gd name="T19" fmla="*/ 7 h 112"/>
              <a:gd name="T20" fmla="*/ 5 w 39"/>
              <a:gd name="T21" fmla="*/ 0 h 112"/>
              <a:gd name="T22" fmla="*/ 1 w 39"/>
              <a:gd name="T23" fmla="*/ 2 h 112"/>
              <a:gd name="T24" fmla="*/ 0 w 39"/>
              <a:gd name="T25" fmla="*/ 13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9" h="112">
                <a:moveTo>
                  <a:pt x="0" y="13"/>
                </a:moveTo>
                <a:lnTo>
                  <a:pt x="5" y="48"/>
                </a:lnTo>
                <a:lnTo>
                  <a:pt x="19" y="88"/>
                </a:lnTo>
                <a:lnTo>
                  <a:pt x="27" y="104"/>
                </a:lnTo>
                <a:lnTo>
                  <a:pt x="32" y="112"/>
                </a:lnTo>
                <a:lnTo>
                  <a:pt x="37" y="109"/>
                </a:lnTo>
                <a:lnTo>
                  <a:pt x="39" y="99"/>
                </a:lnTo>
                <a:lnTo>
                  <a:pt x="32" y="63"/>
                </a:lnTo>
                <a:lnTo>
                  <a:pt x="19" y="24"/>
                </a:lnTo>
                <a:lnTo>
                  <a:pt x="11" y="7"/>
                </a:lnTo>
                <a:lnTo>
                  <a:pt x="5" y="0"/>
                </a:lnTo>
                <a:lnTo>
                  <a:pt x="1" y="2"/>
                </a:lnTo>
                <a:lnTo>
                  <a:pt x="0" y="1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277" name="Freeform 118"/>
          <p:cNvSpPr>
            <a:spLocks/>
          </p:cNvSpPr>
          <p:nvPr/>
        </p:nvSpPr>
        <p:spPr bwMode="auto">
          <a:xfrm>
            <a:off x="8256588" y="1366838"/>
            <a:ext cx="315913" cy="420688"/>
          </a:xfrm>
          <a:custGeom>
            <a:avLst/>
            <a:gdLst>
              <a:gd name="T0" fmla="*/ 76 w 1589"/>
              <a:gd name="T1" fmla="*/ 76 h 2124"/>
              <a:gd name="T2" fmla="*/ 368 w 1589"/>
              <a:gd name="T3" fmla="*/ 351 h 2124"/>
              <a:gd name="T4" fmla="*/ 647 w 1589"/>
              <a:gd name="T5" fmla="*/ 650 h 2124"/>
              <a:gd name="T6" fmla="*/ 908 w 1589"/>
              <a:gd name="T7" fmla="*/ 969 h 2124"/>
              <a:gd name="T8" fmla="*/ 1147 w 1589"/>
              <a:gd name="T9" fmla="*/ 1302 h 2124"/>
              <a:gd name="T10" fmla="*/ 1419 w 1589"/>
              <a:gd name="T11" fmla="*/ 1763 h 2124"/>
              <a:gd name="T12" fmla="*/ 1568 w 1589"/>
              <a:gd name="T13" fmla="*/ 2079 h 2124"/>
              <a:gd name="T14" fmla="*/ 1573 w 1589"/>
              <a:gd name="T15" fmla="*/ 2106 h 2124"/>
              <a:gd name="T16" fmla="*/ 1589 w 1589"/>
              <a:gd name="T17" fmla="*/ 2124 h 2124"/>
              <a:gd name="T18" fmla="*/ 1567 w 1589"/>
              <a:gd name="T19" fmla="*/ 2022 h 2124"/>
              <a:gd name="T20" fmla="*/ 1428 w 1589"/>
              <a:gd name="T21" fmla="*/ 1731 h 2124"/>
              <a:gd name="T22" fmla="*/ 1207 w 1589"/>
              <a:gd name="T23" fmla="*/ 1358 h 2124"/>
              <a:gd name="T24" fmla="*/ 945 w 1589"/>
              <a:gd name="T25" fmla="*/ 985 h 2124"/>
              <a:gd name="T26" fmla="*/ 654 w 1589"/>
              <a:gd name="T27" fmla="*/ 629 h 2124"/>
              <a:gd name="T28" fmla="*/ 346 w 1589"/>
              <a:gd name="T29" fmla="*/ 306 h 2124"/>
              <a:gd name="T30" fmla="*/ 144 w 1589"/>
              <a:gd name="T31" fmla="*/ 117 h 2124"/>
              <a:gd name="T32" fmla="*/ 18 w 1589"/>
              <a:gd name="T33" fmla="*/ 9 h 2124"/>
              <a:gd name="T34" fmla="*/ 6 w 1589"/>
              <a:gd name="T35" fmla="*/ 2 h 2124"/>
              <a:gd name="T36" fmla="*/ 0 w 1589"/>
              <a:gd name="T37" fmla="*/ 0 h 2124"/>
              <a:gd name="T38" fmla="*/ 0 w 1589"/>
              <a:gd name="T39" fmla="*/ 3 h 2124"/>
              <a:gd name="T40" fmla="*/ 5 w 1589"/>
              <a:gd name="T41" fmla="*/ 9 h 2124"/>
              <a:gd name="T42" fmla="*/ 31 w 1589"/>
              <a:gd name="T43" fmla="*/ 35 h 2124"/>
              <a:gd name="T44" fmla="*/ 76 w 1589"/>
              <a:gd name="T45" fmla="*/ 76 h 2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589" h="2124">
                <a:moveTo>
                  <a:pt x="76" y="76"/>
                </a:moveTo>
                <a:lnTo>
                  <a:pt x="368" y="351"/>
                </a:lnTo>
                <a:lnTo>
                  <a:pt x="647" y="650"/>
                </a:lnTo>
                <a:lnTo>
                  <a:pt x="908" y="969"/>
                </a:lnTo>
                <a:lnTo>
                  <a:pt x="1147" y="1302"/>
                </a:lnTo>
                <a:lnTo>
                  <a:pt x="1419" y="1763"/>
                </a:lnTo>
                <a:lnTo>
                  <a:pt x="1568" y="2079"/>
                </a:lnTo>
                <a:lnTo>
                  <a:pt x="1573" y="2106"/>
                </a:lnTo>
                <a:lnTo>
                  <a:pt x="1589" y="2124"/>
                </a:lnTo>
                <a:lnTo>
                  <a:pt x="1567" y="2022"/>
                </a:lnTo>
                <a:lnTo>
                  <a:pt x="1428" y="1731"/>
                </a:lnTo>
                <a:lnTo>
                  <a:pt x="1207" y="1358"/>
                </a:lnTo>
                <a:lnTo>
                  <a:pt x="945" y="985"/>
                </a:lnTo>
                <a:lnTo>
                  <a:pt x="654" y="629"/>
                </a:lnTo>
                <a:lnTo>
                  <a:pt x="346" y="306"/>
                </a:lnTo>
                <a:lnTo>
                  <a:pt x="144" y="117"/>
                </a:lnTo>
                <a:lnTo>
                  <a:pt x="18" y="9"/>
                </a:lnTo>
                <a:lnTo>
                  <a:pt x="6" y="2"/>
                </a:lnTo>
                <a:lnTo>
                  <a:pt x="0" y="0"/>
                </a:lnTo>
                <a:lnTo>
                  <a:pt x="0" y="3"/>
                </a:lnTo>
                <a:lnTo>
                  <a:pt x="5" y="9"/>
                </a:lnTo>
                <a:lnTo>
                  <a:pt x="31" y="35"/>
                </a:lnTo>
                <a:lnTo>
                  <a:pt x="76" y="7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278" name="Freeform 119"/>
          <p:cNvSpPr>
            <a:spLocks/>
          </p:cNvSpPr>
          <p:nvPr/>
        </p:nvSpPr>
        <p:spPr bwMode="auto">
          <a:xfrm>
            <a:off x="6399213" y="1365251"/>
            <a:ext cx="7938" cy="22225"/>
          </a:xfrm>
          <a:custGeom>
            <a:avLst/>
            <a:gdLst>
              <a:gd name="T0" fmla="*/ 0 w 39"/>
              <a:gd name="T1" fmla="*/ 13 h 112"/>
              <a:gd name="T2" fmla="*/ 6 w 39"/>
              <a:gd name="T3" fmla="*/ 49 h 112"/>
              <a:gd name="T4" fmla="*/ 20 w 39"/>
              <a:gd name="T5" fmla="*/ 88 h 112"/>
              <a:gd name="T6" fmla="*/ 27 w 39"/>
              <a:gd name="T7" fmla="*/ 105 h 112"/>
              <a:gd name="T8" fmla="*/ 33 w 39"/>
              <a:gd name="T9" fmla="*/ 112 h 112"/>
              <a:gd name="T10" fmla="*/ 37 w 39"/>
              <a:gd name="T11" fmla="*/ 110 h 112"/>
              <a:gd name="T12" fmla="*/ 39 w 39"/>
              <a:gd name="T13" fmla="*/ 99 h 112"/>
              <a:gd name="T14" fmla="*/ 33 w 39"/>
              <a:gd name="T15" fmla="*/ 64 h 112"/>
              <a:gd name="T16" fmla="*/ 20 w 39"/>
              <a:gd name="T17" fmla="*/ 24 h 112"/>
              <a:gd name="T18" fmla="*/ 11 w 39"/>
              <a:gd name="T19" fmla="*/ 8 h 112"/>
              <a:gd name="T20" fmla="*/ 6 w 39"/>
              <a:gd name="T21" fmla="*/ 0 h 112"/>
              <a:gd name="T22" fmla="*/ 2 w 39"/>
              <a:gd name="T23" fmla="*/ 3 h 112"/>
              <a:gd name="T24" fmla="*/ 0 w 39"/>
              <a:gd name="T25" fmla="*/ 13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9" h="112">
                <a:moveTo>
                  <a:pt x="0" y="13"/>
                </a:moveTo>
                <a:lnTo>
                  <a:pt x="6" y="49"/>
                </a:lnTo>
                <a:lnTo>
                  <a:pt x="20" y="88"/>
                </a:lnTo>
                <a:lnTo>
                  <a:pt x="27" y="105"/>
                </a:lnTo>
                <a:lnTo>
                  <a:pt x="33" y="112"/>
                </a:lnTo>
                <a:lnTo>
                  <a:pt x="37" y="110"/>
                </a:lnTo>
                <a:lnTo>
                  <a:pt x="39" y="99"/>
                </a:lnTo>
                <a:lnTo>
                  <a:pt x="33" y="64"/>
                </a:lnTo>
                <a:lnTo>
                  <a:pt x="20" y="24"/>
                </a:lnTo>
                <a:lnTo>
                  <a:pt x="11" y="8"/>
                </a:lnTo>
                <a:lnTo>
                  <a:pt x="6" y="0"/>
                </a:lnTo>
                <a:lnTo>
                  <a:pt x="2" y="3"/>
                </a:lnTo>
                <a:lnTo>
                  <a:pt x="0" y="1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279" name="Freeform 120"/>
          <p:cNvSpPr>
            <a:spLocks/>
          </p:cNvSpPr>
          <p:nvPr/>
        </p:nvSpPr>
        <p:spPr bwMode="auto">
          <a:xfrm>
            <a:off x="6535738" y="1370013"/>
            <a:ext cx="3175" cy="9525"/>
          </a:xfrm>
          <a:custGeom>
            <a:avLst/>
            <a:gdLst>
              <a:gd name="T0" fmla="*/ 0 w 16"/>
              <a:gd name="T1" fmla="*/ 28 h 49"/>
              <a:gd name="T2" fmla="*/ 1 w 16"/>
              <a:gd name="T3" fmla="*/ 42 h 49"/>
              <a:gd name="T4" fmla="*/ 3 w 16"/>
              <a:gd name="T5" fmla="*/ 49 h 49"/>
              <a:gd name="T6" fmla="*/ 7 w 16"/>
              <a:gd name="T7" fmla="*/ 49 h 49"/>
              <a:gd name="T8" fmla="*/ 12 w 16"/>
              <a:gd name="T9" fmla="*/ 40 h 49"/>
              <a:gd name="T10" fmla="*/ 16 w 16"/>
              <a:gd name="T11" fmla="*/ 17 h 49"/>
              <a:gd name="T12" fmla="*/ 10 w 16"/>
              <a:gd name="T13" fmla="*/ 0 h 49"/>
              <a:gd name="T14" fmla="*/ 2 w 16"/>
              <a:gd name="T15" fmla="*/ 2 h 49"/>
              <a:gd name="T16" fmla="*/ 0 w 16"/>
              <a:gd name="T17" fmla="*/ 28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6" h="49">
                <a:moveTo>
                  <a:pt x="0" y="28"/>
                </a:moveTo>
                <a:lnTo>
                  <a:pt x="1" y="42"/>
                </a:lnTo>
                <a:lnTo>
                  <a:pt x="3" y="49"/>
                </a:lnTo>
                <a:lnTo>
                  <a:pt x="7" y="49"/>
                </a:lnTo>
                <a:lnTo>
                  <a:pt x="12" y="40"/>
                </a:lnTo>
                <a:lnTo>
                  <a:pt x="16" y="17"/>
                </a:lnTo>
                <a:lnTo>
                  <a:pt x="10" y="0"/>
                </a:lnTo>
                <a:lnTo>
                  <a:pt x="2" y="2"/>
                </a:lnTo>
                <a:lnTo>
                  <a:pt x="0" y="2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280" name="Freeform 121"/>
          <p:cNvSpPr>
            <a:spLocks noEditPoints="1"/>
          </p:cNvSpPr>
          <p:nvPr/>
        </p:nvSpPr>
        <p:spPr bwMode="auto">
          <a:xfrm>
            <a:off x="8242301" y="1371601"/>
            <a:ext cx="323850" cy="422275"/>
          </a:xfrm>
          <a:custGeom>
            <a:avLst/>
            <a:gdLst>
              <a:gd name="T0" fmla="*/ 27 w 1631"/>
              <a:gd name="T1" fmla="*/ 57 h 2132"/>
              <a:gd name="T2" fmla="*/ 89 w 1631"/>
              <a:gd name="T3" fmla="*/ 74 h 2132"/>
              <a:gd name="T4" fmla="*/ 91 w 1631"/>
              <a:gd name="T5" fmla="*/ 85 h 2132"/>
              <a:gd name="T6" fmla="*/ 103 w 1631"/>
              <a:gd name="T7" fmla="*/ 154 h 2132"/>
              <a:gd name="T8" fmla="*/ 156 w 1631"/>
              <a:gd name="T9" fmla="*/ 162 h 2132"/>
              <a:gd name="T10" fmla="*/ 155 w 1631"/>
              <a:gd name="T11" fmla="*/ 219 h 2132"/>
              <a:gd name="T12" fmla="*/ 220 w 1631"/>
              <a:gd name="T13" fmla="*/ 281 h 2132"/>
              <a:gd name="T14" fmla="*/ 239 w 1631"/>
              <a:gd name="T15" fmla="*/ 313 h 2132"/>
              <a:gd name="T16" fmla="*/ 261 w 1631"/>
              <a:gd name="T17" fmla="*/ 320 h 2132"/>
              <a:gd name="T18" fmla="*/ 265 w 1631"/>
              <a:gd name="T19" fmla="*/ 371 h 2132"/>
              <a:gd name="T20" fmla="*/ 301 w 1631"/>
              <a:gd name="T21" fmla="*/ 383 h 2132"/>
              <a:gd name="T22" fmla="*/ 308 w 1631"/>
              <a:gd name="T23" fmla="*/ 435 h 2132"/>
              <a:gd name="T24" fmla="*/ 344 w 1631"/>
              <a:gd name="T25" fmla="*/ 448 h 2132"/>
              <a:gd name="T26" fmla="*/ 351 w 1631"/>
              <a:gd name="T27" fmla="*/ 499 h 2132"/>
              <a:gd name="T28" fmla="*/ 389 w 1631"/>
              <a:gd name="T29" fmla="*/ 509 h 2132"/>
              <a:gd name="T30" fmla="*/ 387 w 1631"/>
              <a:gd name="T31" fmla="*/ 561 h 2132"/>
              <a:gd name="T32" fmla="*/ 424 w 1631"/>
              <a:gd name="T33" fmla="*/ 595 h 2132"/>
              <a:gd name="T34" fmla="*/ 419 w 1631"/>
              <a:gd name="T35" fmla="*/ 623 h 2132"/>
              <a:gd name="T36" fmla="*/ 426 w 1631"/>
              <a:gd name="T37" fmla="*/ 626 h 2132"/>
              <a:gd name="T38" fmla="*/ 459 w 1631"/>
              <a:gd name="T39" fmla="*/ 628 h 2132"/>
              <a:gd name="T40" fmla="*/ 468 w 1631"/>
              <a:gd name="T41" fmla="*/ 689 h 2132"/>
              <a:gd name="T42" fmla="*/ 493 w 1631"/>
              <a:gd name="T43" fmla="*/ 701 h 2132"/>
              <a:gd name="T44" fmla="*/ 484 w 1631"/>
              <a:gd name="T45" fmla="*/ 729 h 2132"/>
              <a:gd name="T46" fmla="*/ 490 w 1631"/>
              <a:gd name="T47" fmla="*/ 732 h 2132"/>
              <a:gd name="T48" fmla="*/ 515 w 1631"/>
              <a:gd name="T49" fmla="*/ 721 h 2132"/>
              <a:gd name="T50" fmla="*/ 522 w 1631"/>
              <a:gd name="T51" fmla="*/ 729 h 2132"/>
              <a:gd name="T52" fmla="*/ 512 w 1631"/>
              <a:gd name="T53" fmla="*/ 767 h 2132"/>
              <a:gd name="T54" fmla="*/ 557 w 1631"/>
              <a:gd name="T55" fmla="*/ 803 h 2132"/>
              <a:gd name="T56" fmla="*/ 575 w 1631"/>
              <a:gd name="T57" fmla="*/ 883 h 2132"/>
              <a:gd name="T58" fmla="*/ 601 w 1631"/>
              <a:gd name="T59" fmla="*/ 894 h 2132"/>
              <a:gd name="T60" fmla="*/ 591 w 1631"/>
              <a:gd name="T61" fmla="*/ 922 h 2132"/>
              <a:gd name="T62" fmla="*/ 597 w 1631"/>
              <a:gd name="T63" fmla="*/ 926 h 2132"/>
              <a:gd name="T64" fmla="*/ 622 w 1631"/>
              <a:gd name="T65" fmla="*/ 914 h 2132"/>
              <a:gd name="T66" fmla="*/ 630 w 1631"/>
              <a:gd name="T67" fmla="*/ 922 h 2132"/>
              <a:gd name="T68" fmla="*/ 619 w 1631"/>
              <a:gd name="T69" fmla="*/ 961 h 2132"/>
              <a:gd name="T70" fmla="*/ 988 w 1631"/>
              <a:gd name="T71" fmla="*/ 1324 h 2132"/>
              <a:gd name="T72" fmla="*/ 1594 w 1631"/>
              <a:gd name="T73" fmla="*/ 2090 h 2132"/>
              <a:gd name="T74" fmla="*/ 1384 w 1631"/>
              <a:gd name="T75" fmla="*/ 1773 h 2132"/>
              <a:gd name="T76" fmla="*/ 674 w 1631"/>
              <a:gd name="T77" fmla="*/ 919 h 2132"/>
              <a:gd name="T78" fmla="*/ 259 w 1631"/>
              <a:gd name="T79" fmla="*/ 288 h 2132"/>
              <a:gd name="T80" fmla="*/ 21 w 1631"/>
              <a:gd name="T81" fmla="*/ 0 h 2132"/>
              <a:gd name="T82" fmla="*/ 53 w 1631"/>
              <a:gd name="T83" fmla="*/ 43 h 2132"/>
              <a:gd name="T84" fmla="*/ 73 w 1631"/>
              <a:gd name="T85" fmla="*/ 71 h 2132"/>
              <a:gd name="T86" fmla="*/ 47 w 1631"/>
              <a:gd name="T87" fmla="*/ 52 h 2132"/>
              <a:gd name="T88" fmla="*/ 8 w 1631"/>
              <a:gd name="T89" fmla="*/ 15 h 2132"/>
              <a:gd name="T90" fmla="*/ 53 w 1631"/>
              <a:gd name="T91" fmla="*/ 43 h 2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631" h="2132">
                <a:moveTo>
                  <a:pt x="0" y="2"/>
                </a:moveTo>
                <a:lnTo>
                  <a:pt x="27" y="57"/>
                </a:lnTo>
                <a:lnTo>
                  <a:pt x="83" y="78"/>
                </a:lnTo>
                <a:lnTo>
                  <a:pt x="89" y="74"/>
                </a:lnTo>
                <a:lnTo>
                  <a:pt x="91" y="76"/>
                </a:lnTo>
                <a:lnTo>
                  <a:pt x="91" y="85"/>
                </a:lnTo>
                <a:lnTo>
                  <a:pt x="88" y="97"/>
                </a:lnTo>
                <a:lnTo>
                  <a:pt x="103" y="154"/>
                </a:lnTo>
                <a:lnTo>
                  <a:pt x="148" y="161"/>
                </a:lnTo>
                <a:lnTo>
                  <a:pt x="156" y="162"/>
                </a:lnTo>
                <a:lnTo>
                  <a:pt x="152" y="183"/>
                </a:lnTo>
                <a:lnTo>
                  <a:pt x="155" y="219"/>
                </a:lnTo>
                <a:lnTo>
                  <a:pt x="186" y="254"/>
                </a:lnTo>
                <a:lnTo>
                  <a:pt x="220" y="281"/>
                </a:lnTo>
                <a:lnTo>
                  <a:pt x="234" y="303"/>
                </a:lnTo>
                <a:lnTo>
                  <a:pt x="239" y="313"/>
                </a:lnTo>
                <a:lnTo>
                  <a:pt x="251" y="312"/>
                </a:lnTo>
                <a:lnTo>
                  <a:pt x="261" y="320"/>
                </a:lnTo>
                <a:lnTo>
                  <a:pt x="261" y="344"/>
                </a:lnTo>
                <a:lnTo>
                  <a:pt x="265" y="371"/>
                </a:lnTo>
                <a:lnTo>
                  <a:pt x="283" y="376"/>
                </a:lnTo>
                <a:lnTo>
                  <a:pt x="301" y="383"/>
                </a:lnTo>
                <a:lnTo>
                  <a:pt x="304" y="408"/>
                </a:lnTo>
                <a:lnTo>
                  <a:pt x="308" y="435"/>
                </a:lnTo>
                <a:lnTo>
                  <a:pt x="326" y="440"/>
                </a:lnTo>
                <a:lnTo>
                  <a:pt x="344" y="448"/>
                </a:lnTo>
                <a:lnTo>
                  <a:pt x="347" y="473"/>
                </a:lnTo>
                <a:lnTo>
                  <a:pt x="351" y="499"/>
                </a:lnTo>
                <a:lnTo>
                  <a:pt x="371" y="505"/>
                </a:lnTo>
                <a:lnTo>
                  <a:pt x="389" y="509"/>
                </a:lnTo>
                <a:lnTo>
                  <a:pt x="386" y="533"/>
                </a:lnTo>
                <a:lnTo>
                  <a:pt x="387" y="561"/>
                </a:lnTo>
                <a:lnTo>
                  <a:pt x="405" y="578"/>
                </a:lnTo>
                <a:lnTo>
                  <a:pt x="424" y="595"/>
                </a:lnTo>
                <a:lnTo>
                  <a:pt x="422" y="614"/>
                </a:lnTo>
                <a:lnTo>
                  <a:pt x="419" y="623"/>
                </a:lnTo>
                <a:lnTo>
                  <a:pt x="420" y="626"/>
                </a:lnTo>
                <a:lnTo>
                  <a:pt x="426" y="626"/>
                </a:lnTo>
                <a:lnTo>
                  <a:pt x="433" y="621"/>
                </a:lnTo>
                <a:lnTo>
                  <a:pt x="459" y="628"/>
                </a:lnTo>
                <a:lnTo>
                  <a:pt x="461" y="677"/>
                </a:lnTo>
                <a:lnTo>
                  <a:pt x="468" y="689"/>
                </a:lnTo>
                <a:lnTo>
                  <a:pt x="483" y="694"/>
                </a:lnTo>
                <a:lnTo>
                  <a:pt x="493" y="701"/>
                </a:lnTo>
                <a:lnTo>
                  <a:pt x="489" y="719"/>
                </a:lnTo>
                <a:lnTo>
                  <a:pt x="484" y="729"/>
                </a:lnTo>
                <a:lnTo>
                  <a:pt x="485" y="732"/>
                </a:lnTo>
                <a:lnTo>
                  <a:pt x="490" y="732"/>
                </a:lnTo>
                <a:lnTo>
                  <a:pt x="502" y="726"/>
                </a:lnTo>
                <a:lnTo>
                  <a:pt x="515" y="721"/>
                </a:lnTo>
                <a:lnTo>
                  <a:pt x="521" y="721"/>
                </a:lnTo>
                <a:lnTo>
                  <a:pt x="522" y="729"/>
                </a:lnTo>
                <a:lnTo>
                  <a:pt x="517" y="745"/>
                </a:lnTo>
                <a:lnTo>
                  <a:pt x="512" y="767"/>
                </a:lnTo>
                <a:lnTo>
                  <a:pt x="521" y="769"/>
                </a:lnTo>
                <a:lnTo>
                  <a:pt x="557" y="803"/>
                </a:lnTo>
                <a:lnTo>
                  <a:pt x="571" y="870"/>
                </a:lnTo>
                <a:lnTo>
                  <a:pt x="575" y="883"/>
                </a:lnTo>
                <a:lnTo>
                  <a:pt x="590" y="887"/>
                </a:lnTo>
                <a:lnTo>
                  <a:pt x="601" y="894"/>
                </a:lnTo>
                <a:lnTo>
                  <a:pt x="596" y="913"/>
                </a:lnTo>
                <a:lnTo>
                  <a:pt x="591" y="922"/>
                </a:lnTo>
                <a:lnTo>
                  <a:pt x="592" y="926"/>
                </a:lnTo>
                <a:lnTo>
                  <a:pt x="597" y="926"/>
                </a:lnTo>
                <a:lnTo>
                  <a:pt x="609" y="919"/>
                </a:lnTo>
                <a:lnTo>
                  <a:pt x="622" y="914"/>
                </a:lnTo>
                <a:lnTo>
                  <a:pt x="629" y="914"/>
                </a:lnTo>
                <a:lnTo>
                  <a:pt x="630" y="922"/>
                </a:lnTo>
                <a:lnTo>
                  <a:pt x="624" y="939"/>
                </a:lnTo>
                <a:lnTo>
                  <a:pt x="619" y="961"/>
                </a:lnTo>
                <a:lnTo>
                  <a:pt x="629" y="964"/>
                </a:lnTo>
                <a:lnTo>
                  <a:pt x="988" y="1324"/>
                </a:lnTo>
                <a:lnTo>
                  <a:pt x="1517" y="1986"/>
                </a:lnTo>
                <a:lnTo>
                  <a:pt x="1594" y="2090"/>
                </a:lnTo>
                <a:lnTo>
                  <a:pt x="1631" y="2132"/>
                </a:lnTo>
                <a:lnTo>
                  <a:pt x="1384" y="1773"/>
                </a:lnTo>
                <a:lnTo>
                  <a:pt x="860" y="1145"/>
                </a:lnTo>
                <a:lnTo>
                  <a:pt x="674" y="919"/>
                </a:lnTo>
                <a:lnTo>
                  <a:pt x="521" y="694"/>
                </a:lnTo>
                <a:lnTo>
                  <a:pt x="259" y="288"/>
                </a:lnTo>
                <a:lnTo>
                  <a:pt x="55" y="22"/>
                </a:lnTo>
                <a:lnTo>
                  <a:pt x="21" y="0"/>
                </a:lnTo>
                <a:lnTo>
                  <a:pt x="0" y="2"/>
                </a:lnTo>
                <a:close/>
                <a:moveTo>
                  <a:pt x="53" y="43"/>
                </a:moveTo>
                <a:lnTo>
                  <a:pt x="68" y="64"/>
                </a:lnTo>
                <a:lnTo>
                  <a:pt x="73" y="71"/>
                </a:lnTo>
                <a:lnTo>
                  <a:pt x="65" y="68"/>
                </a:lnTo>
                <a:lnTo>
                  <a:pt x="47" y="52"/>
                </a:lnTo>
                <a:lnTo>
                  <a:pt x="20" y="30"/>
                </a:lnTo>
                <a:lnTo>
                  <a:pt x="8" y="15"/>
                </a:lnTo>
                <a:lnTo>
                  <a:pt x="20" y="11"/>
                </a:lnTo>
                <a:lnTo>
                  <a:pt x="53" y="4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281" name="Freeform 122"/>
          <p:cNvSpPr>
            <a:spLocks/>
          </p:cNvSpPr>
          <p:nvPr/>
        </p:nvSpPr>
        <p:spPr bwMode="auto">
          <a:xfrm>
            <a:off x="6343651" y="1373188"/>
            <a:ext cx="25400" cy="38100"/>
          </a:xfrm>
          <a:custGeom>
            <a:avLst/>
            <a:gdLst>
              <a:gd name="T0" fmla="*/ 0 w 129"/>
              <a:gd name="T1" fmla="*/ 0 h 187"/>
              <a:gd name="T2" fmla="*/ 36 w 129"/>
              <a:gd name="T3" fmla="*/ 84 h 187"/>
              <a:gd name="T4" fmla="*/ 101 w 129"/>
              <a:gd name="T5" fmla="*/ 168 h 187"/>
              <a:gd name="T6" fmla="*/ 122 w 129"/>
              <a:gd name="T7" fmla="*/ 183 h 187"/>
              <a:gd name="T8" fmla="*/ 129 w 129"/>
              <a:gd name="T9" fmla="*/ 187 h 187"/>
              <a:gd name="T10" fmla="*/ 123 w 129"/>
              <a:gd name="T11" fmla="*/ 178 h 187"/>
              <a:gd name="T12" fmla="*/ 105 w 129"/>
              <a:gd name="T13" fmla="*/ 155 h 187"/>
              <a:gd name="T14" fmla="*/ 70 w 129"/>
              <a:gd name="T15" fmla="*/ 105 h 187"/>
              <a:gd name="T16" fmla="*/ 37 w 129"/>
              <a:gd name="T17" fmla="*/ 47 h 187"/>
              <a:gd name="T18" fmla="*/ 12 w 129"/>
              <a:gd name="T19" fmla="*/ 7 h 187"/>
              <a:gd name="T20" fmla="*/ 0 w 129"/>
              <a:gd name="T21" fmla="*/ 0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29" h="187">
                <a:moveTo>
                  <a:pt x="0" y="0"/>
                </a:moveTo>
                <a:lnTo>
                  <a:pt x="36" y="84"/>
                </a:lnTo>
                <a:lnTo>
                  <a:pt x="101" y="168"/>
                </a:lnTo>
                <a:lnTo>
                  <a:pt x="122" y="183"/>
                </a:lnTo>
                <a:lnTo>
                  <a:pt x="129" y="187"/>
                </a:lnTo>
                <a:lnTo>
                  <a:pt x="123" y="178"/>
                </a:lnTo>
                <a:lnTo>
                  <a:pt x="105" y="155"/>
                </a:lnTo>
                <a:lnTo>
                  <a:pt x="70" y="105"/>
                </a:lnTo>
                <a:lnTo>
                  <a:pt x="37" y="47"/>
                </a:lnTo>
                <a:lnTo>
                  <a:pt x="12" y="7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282" name="Freeform 123"/>
          <p:cNvSpPr>
            <a:spLocks/>
          </p:cNvSpPr>
          <p:nvPr/>
        </p:nvSpPr>
        <p:spPr bwMode="auto">
          <a:xfrm>
            <a:off x="6515101" y="1374776"/>
            <a:ext cx="3175" cy="15875"/>
          </a:xfrm>
          <a:custGeom>
            <a:avLst/>
            <a:gdLst>
              <a:gd name="T0" fmla="*/ 0 w 14"/>
              <a:gd name="T1" fmla="*/ 38 h 75"/>
              <a:gd name="T2" fmla="*/ 0 w 14"/>
              <a:gd name="T3" fmla="*/ 60 h 75"/>
              <a:gd name="T4" fmla="*/ 2 w 14"/>
              <a:gd name="T5" fmla="*/ 73 h 75"/>
              <a:gd name="T6" fmla="*/ 5 w 14"/>
              <a:gd name="T7" fmla="*/ 75 h 75"/>
              <a:gd name="T8" fmla="*/ 6 w 14"/>
              <a:gd name="T9" fmla="*/ 74 h 75"/>
              <a:gd name="T10" fmla="*/ 8 w 14"/>
              <a:gd name="T11" fmla="*/ 71 h 75"/>
              <a:gd name="T12" fmla="*/ 11 w 14"/>
              <a:gd name="T13" fmla="*/ 64 h 75"/>
              <a:gd name="T14" fmla="*/ 14 w 14"/>
              <a:gd name="T15" fmla="*/ 31 h 75"/>
              <a:gd name="T16" fmla="*/ 11 w 14"/>
              <a:gd name="T17" fmla="*/ 0 h 75"/>
              <a:gd name="T18" fmla="*/ 2 w 14"/>
              <a:gd name="T19" fmla="*/ 1 h 75"/>
              <a:gd name="T20" fmla="*/ 0 w 14"/>
              <a:gd name="T21" fmla="*/ 38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4" h="75">
                <a:moveTo>
                  <a:pt x="0" y="38"/>
                </a:moveTo>
                <a:lnTo>
                  <a:pt x="0" y="60"/>
                </a:lnTo>
                <a:lnTo>
                  <a:pt x="2" y="73"/>
                </a:lnTo>
                <a:lnTo>
                  <a:pt x="5" y="75"/>
                </a:lnTo>
                <a:lnTo>
                  <a:pt x="6" y="74"/>
                </a:lnTo>
                <a:lnTo>
                  <a:pt x="8" y="71"/>
                </a:lnTo>
                <a:lnTo>
                  <a:pt x="11" y="64"/>
                </a:lnTo>
                <a:lnTo>
                  <a:pt x="14" y="31"/>
                </a:lnTo>
                <a:lnTo>
                  <a:pt x="11" y="0"/>
                </a:lnTo>
                <a:lnTo>
                  <a:pt x="2" y="1"/>
                </a:lnTo>
                <a:lnTo>
                  <a:pt x="0" y="3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283" name="Freeform 124"/>
          <p:cNvSpPr>
            <a:spLocks/>
          </p:cNvSpPr>
          <p:nvPr/>
        </p:nvSpPr>
        <p:spPr bwMode="auto">
          <a:xfrm>
            <a:off x="7488238" y="1373188"/>
            <a:ext cx="22225" cy="17463"/>
          </a:xfrm>
          <a:custGeom>
            <a:avLst/>
            <a:gdLst>
              <a:gd name="T0" fmla="*/ 73 w 112"/>
              <a:gd name="T1" fmla="*/ 32 h 93"/>
              <a:gd name="T2" fmla="*/ 49 w 112"/>
              <a:gd name="T3" fmla="*/ 51 h 93"/>
              <a:gd name="T4" fmla="*/ 30 w 112"/>
              <a:gd name="T5" fmla="*/ 53 h 93"/>
              <a:gd name="T6" fmla="*/ 13 w 112"/>
              <a:gd name="T7" fmla="*/ 51 h 93"/>
              <a:gd name="T8" fmla="*/ 0 w 112"/>
              <a:gd name="T9" fmla="*/ 62 h 93"/>
              <a:gd name="T10" fmla="*/ 8 w 112"/>
              <a:gd name="T11" fmla="*/ 93 h 93"/>
              <a:gd name="T12" fmla="*/ 73 w 112"/>
              <a:gd name="T13" fmla="*/ 53 h 93"/>
              <a:gd name="T14" fmla="*/ 105 w 112"/>
              <a:gd name="T15" fmla="*/ 15 h 93"/>
              <a:gd name="T16" fmla="*/ 112 w 112"/>
              <a:gd name="T17" fmla="*/ 0 h 93"/>
              <a:gd name="T18" fmla="*/ 96 w 112"/>
              <a:gd name="T19" fmla="*/ 9 h 93"/>
              <a:gd name="T20" fmla="*/ 73 w 112"/>
              <a:gd name="T21" fmla="*/ 32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12" h="93">
                <a:moveTo>
                  <a:pt x="73" y="32"/>
                </a:moveTo>
                <a:lnTo>
                  <a:pt x="49" y="51"/>
                </a:lnTo>
                <a:lnTo>
                  <a:pt x="30" y="53"/>
                </a:lnTo>
                <a:lnTo>
                  <a:pt x="13" y="51"/>
                </a:lnTo>
                <a:lnTo>
                  <a:pt x="0" y="62"/>
                </a:lnTo>
                <a:lnTo>
                  <a:pt x="8" y="93"/>
                </a:lnTo>
                <a:lnTo>
                  <a:pt x="73" y="53"/>
                </a:lnTo>
                <a:lnTo>
                  <a:pt x="105" y="15"/>
                </a:lnTo>
                <a:lnTo>
                  <a:pt x="112" y="0"/>
                </a:lnTo>
                <a:lnTo>
                  <a:pt x="96" y="9"/>
                </a:lnTo>
                <a:lnTo>
                  <a:pt x="73" y="3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284" name="Freeform 125"/>
          <p:cNvSpPr>
            <a:spLocks/>
          </p:cNvSpPr>
          <p:nvPr/>
        </p:nvSpPr>
        <p:spPr bwMode="auto">
          <a:xfrm>
            <a:off x="6365876" y="1377951"/>
            <a:ext cx="3175" cy="9525"/>
          </a:xfrm>
          <a:custGeom>
            <a:avLst/>
            <a:gdLst>
              <a:gd name="T0" fmla="*/ 0 w 16"/>
              <a:gd name="T1" fmla="*/ 28 h 49"/>
              <a:gd name="T2" fmla="*/ 1 w 16"/>
              <a:gd name="T3" fmla="*/ 42 h 49"/>
              <a:gd name="T4" fmla="*/ 3 w 16"/>
              <a:gd name="T5" fmla="*/ 49 h 49"/>
              <a:gd name="T6" fmla="*/ 7 w 16"/>
              <a:gd name="T7" fmla="*/ 49 h 49"/>
              <a:gd name="T8" fmla="*/ 13 w 16"/>
              <a:gd name="T9" fmla="*/ 40 h 49"/>
              <a:gd name="T10" fmla="*/ 16 w 16"/>
              <a:gd name="T11" fmla="*/ 17 h 49"/>
              <a:gd name="T12" fmla="*/ 10 w 16"/>
              <a:gd name="T13" fmla="*/ 0 h 49"/>
              <a:gd name="T14" fmla="*/ 2 w 16"/>
              <a:gd name="T15" fmla="*/ 2 h 49"/>
              <a:gd name="T16" fmla="*/ 0 w 16"/>
              <a:gd name="T17" fmla="*/ 28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6" h="49">
                <a:moveTo>
                  <a:pt x="0" y="28"/>
                </a:moveTo>
                <a:lnTo>
                  <a:pt x="1" y="42"/>
                </a:lnTo>
                <a:lnTo>
                  <a:pt x="3" y="49"/>
                </a:lnTo>
                <a:lnTo>
                  <a:pt x="7" y="49"/>
                </a:lnTo>
                <a:lnTo>
                  <a:pt x="13" y="40"/>
                </a:lnTo>
                <a:lnTo>
                  <a:pt x="16" y="17"/>
                </a:lnTo>
                <a:lnTo>
                  <a:pt x="10" y="0"/>
                </a:lnTo>
                <a:lnTo>
                  <a:pt x="2" y="2"/>
                </a:lnTo>
                <a:lnTo>
                  <a:pt x="0" y="2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285" name="Freeform 126"/>
          <p:cNvSpPr>
            <a:spLocks/>
          </p:cNvSpPr>
          <p:nvPr/>
        </p:nvSpPr>
        <p:spPr bwMode="auto">
          <a:xfrm>
            <a:off x="6557963" y="1384301"/>
            <a:ext cx="3175" cy="23813"/>
          </a:xfrm>
          <a:custGeom>
            <a:avLst/>
            <a:gdLst>
              <a:gd name="T0" fmla="*/ 0 w 12"/>
              <a:gd name="T1" fmla="*/ 62 h 124"/>
              <a:gd name="T2" fmla="*/ 0 w 12"/>
              <a:gd name="T3" fmla="*/ 98 h 124"/>
              <a:gd name="T4" fmla="*/ 2 w 12"/>
              <a:gd name="T5" fmla="*/ 120 h 124"/>
              <a:gd name="T6" fmla="*/ 3 w 12"/>
              <a:gd name="T7" fmla="*/ 124 h 124"/>
              <a:gd name="T8" fmla="*/ 6 w 12"/>
              <a:gd name="T9" fmla="*/ 124 h 124"/>
              <a:gd name="T10" fmla="*/ 7 w 12"/>
              <a:gd name="T11" fmla="*/ 120 h 124"/>
              <a:gd name="T12" fmla="*/ 9 w 12"/>
              <a:gd name="T13" fmla="*/ 109 h 124"/>
              <a:gd name="T14" fmla="*/ 12 w 12"/>
              <a:gd name="T15" fmla="*/ 54 h 124"/>
              <a:gd name="T16" fmla="*/ 9 w 12"/>
              <a:gd name="T17" fmla="*/ 2 h 124"/>
              <a:gd name="T18" fmla="*/ 2 w 12"/>
              <a:gd name="T19" fmla="*/ 0 h 124"/>
              <a:gd name="T20" fmla="*/ 0 w 12"/>
              <a:gd name="T21" fmla="*/ 62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2" h="124">
                <a:moveTo>
                  <a:pt x="0" y="62"/>
                </a:moveTo>
                <a:lnTo>
                  <a:pt x="0" y="98"/>
                </a:lnTo>
                <a:lnTo>
                  <a:pt x="2" y="120"/>
                </a:lnTo>
                <a:lnTo>
                  <a:pt x="3" y="124"/>
                </a:lnTo>
                <a:lnTo>
                  <a:pt x="6" y="124"/>
                </a:lnTo>
                <a:lnTo>
                  <a:pt x="7" y="120"/>
                </a:lnTo>
                <a:lnTo>
                  <a:pt x="9" y="109"/>
                </a:lnTo>
                <a:lnTo>
                  <a:pt x="12" y="54"/>
                </a:lnTo>
                <a:lnTo>
                  <a:pt x="9" y="2"/>
                </a:lnTo>
                <a:lnTo>
                  <a:pt x="2" y="0"/>
                </a:lnTo>
                <a:lnTo>
                  <a:pt x="0" y="6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286" name="Freeform 127"/>
          <p:cNvSpPr>
            <a:spLocks/>
          </p:cNvSpPr>
          <p:nvPr/>
        </p:nvSpPr>
        <p:spPr bwMode="auto">
          <a:xfrm>
            <a:off x="6540501" y="1385888"/>
            <a:ext cx="3175" cy="11113"/>
          </a:xfrm>
          <a:custGeom>
            <a:avLst/>
            <a:gdLst>
              <a:gd name="T0" fmla="*/ 0 w 16"/>
              <a:gd name="T1" fmla="*/ 27 h 49"/>
              <a:gd name="T2" fmla="*/ 1 w 16"/>
              <a:gd name="T3" fmla="*/ 41 h 49"/>
              <a:gd name="T4" fmla="*/ 3 w 16"/>
              <a:gd name="T5" fmla="*/ 49 h 49"/>
              <a:gd name="T6" fmla="*/ 8 w 16"/>
              <a:gd name="T7" fmla="*/ 49 h 49"/>
              <a:gd name="T8" fmla="*/ 13 w 16"/>
              <a:gd name="T9" fmla="*/ 40 h 49"/>
              <a:gd name="T10" fmla="*/ 16 w 16"/>
              <a:gd name="T11" fmla="*/ 17 h 49"/>
              <a:gd name="T12" fmla="*/ 11 w 16"/>
              <a:gd name="T13" fmla="*/ 0 h 49"/>
              <a:gd name="T14" fmla="*/ 2 w 16"/>
              <a:gd name="T15" fmla="*/ 2 h 49"/>
              <a:gd name="T16" fmla="*/ 0 w 16"/>
              <a:gd name="T17" fmla="*/ 27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6" h="49">
                <a:moveTo>
                  <a:pt x="0" y="27"/>
                </a:moveTo>
                <a:lnTo>
                  <a:pt x="1" y="41"/>
                </a:lnTo>
                <a:lnTo>
                  <a:pt x="3" y="49"/>
                </a:lnTo>
                <a:lnTo>
                  <a:pt x="8" y="49"/>
                </a:lnTo>
                <a:lnTo>
                  <a:pt x="13" y="40"/>
                </a:lnTo>
                <a:lnTo>
                  <a:pt x="16" y="17"/>
                </a:lnTo>
                <a:lnTo>
                  <a:pt x="11" y="0"/>
                </a:lnTo>
                <a:lnTo>
                  <a:pt x="2" y="2"/>
                </a:lnTo>
                <a:lnTo>
                  <a:pt x="0" y="2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287" name="Freeform 128"/>
          <p:cNvSpPr>
            <a:spLocks/>
          </p:cNvSpPr>
          <p:nvPr/>
        </p:nvSpPr>
        <p:spPr bwMode="auto">
          <a:xfrm>
            <a:off x="7869238" y="1385888"/>
            <a:ext cx="47625" cy="19050"/>
          </a:xfrm>
          <a:custGeom>
            <a:avLst/>
            <a:gdLst>
              <a:gd name="T0" fmla="*/ 0 w 236"/>
              <a:gd name="T1" fmla="*/ 4 h 94"/>
              <a:gd name="T2" fmla="*/ 124 w 236"/>
              <a:gd name="T3" fmla="*/ 59 h 94"/>
              <a:gd name="T4" fmla="*/ 236 w 236"/>
              <a:gd name="T5" fmla="*/ 94 h 94"/>
              <a:gd name="T6" fmla="*/ 169 w 236"/>
              <a:gd name="T7" fmla="*/ 56 h 94"/>
              <a:gd name="T8" fmla="*/ 41 w 236"/>
              <a:gd name="T9" fmla="*/ 8 h 94"/>
              <a:gd name="T10" fmla="*/ 7 w 236"/>
              <a:gd name="T11" fmla="*/ 0 h 94"/>
              <a:gd name="T12" fmla="*/ 0 w 236"/>
              <a:gd name="T13" fmla="*/ 4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6" h="94">
                <a:moveTo>
                  <a:pt x="0" y="4"/>
                </a:moveTo>
                <a:lnTo>
                  <a:pt x="124" y="59"/>
                </a:lnTo>
                <a:lnTo>
                  <a:pt x="236" y="94"/>
                </a:lnTo>
                <a:lnTo>
                  <a:pt x="169" y="56"/>
                </a:lnTo>
                <a:lnTo>
                  <a:pt x="41" y="8"/>
                </a:lnTo>
                <a:lnTo>
                  <a:pt x="7" y="0"/>
                </a:lnTo>
                <a:lnTo>
                  <a:pt x="0" y="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288" name="Freeform 129"/>
          <p:cNvSpPr>
            <a:spLocks/>
          </p:cNvSpPr>
          <p:nvPr/>
        </p:nvSpPr>
        <p:spPr bwMode="auto">
          <a:xfrm>
            <a:off x="6386513" y="1389063"/>
            <a:ext cx="25400" cy="49213"/>
          </a:xfrm>
          <a:custGeom>
            <a:avLst/>
            <a:gdLst>
              <a:gd name="T0" fmla="*/ 0 w 127"/>
              <a:gd name="T1" fmla="*/ 9 h 245"/>
              <a:gd name="T2" fmla="*/ 55 w 127"/>
              <a:gd name="T3" fmla="*/ 133 h 245"/>
              <a:gd name="T4" fmla="*/ 127 w 127"/>
              <a:gd name="T5" fmla="*/ 245 h 245"/>
              <a:gd name="T6" fmla="*/ 120 w 127"/>
              <a:gd name="T7" fmla="*/ 217 h 245"/>
              <a:gd name="T8" fmla="*/ 79 w 127"/>
              <a:gd name="T9" fmla="*/ 134 h 245"/>
              <a:gd name="T10" fmla="*/ 36 w 127"/>
              <a:gd name="T11" fmla="*/ 54 h 245"/>
              <a:gd name="T12" fmla="*/ 13 w 127"/>
              <a:gd name="T13" fmla="*/ 11 h 245"/>
              <a:gd name="T14" fmla="*/ 6 w 127"/>
              <a:gd name="T15" fmla="*/ 3 h 245"/>
              <a:gd name="T16" fmla="*/ 2 w 127"/>
              <a:gd name="T17" fmla="*/ 0 h 245"/>
              <a:gd name="T18" fmla="*/ 0 w 127"/>
              <a:gd name="T19" fmla="*/ 2 h 245"/>
              <a:gd name="T20" fmla="*/ 0 w 127"/>
              <a:gd name="T21" fmla="*/ 9 h 2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27" h="245">
                <a:moveTo>
                  <a:pt x="0" y="9"/>
                </a:moveTo>
                <a:lnTo>
                  <a:pt x="55" y="133"/>
                </a:lnTo>
                <a:lnTo>
                  <a:pt x="127" y="245"/>
                </a:lnTo>
                <a:lnTo>
                  <a:pt x="120" y="217"/>
                </a:lnTo>
                <a:lnTo>
                  <a:pt x="79" y="134"/>
                </a:lnTo>
                <a:lnTo>
                  <a:pt x="36" y="54"/>
                </a:lnTo>
                <a:lnTo>
                  <a:pt x="13" y="11"/>
                </a:lnTo>
                <a:lnTo>
                  <a:pt x="6" y="3"/>
                </a:lnTo>
                <a:lnTo>
                  <a:pt x="2" y="0"/>
                </a:lnTo>
                <a:lnTo>
                  <a:pt x="0" y="2"/>
                </a:lnTo>
                <a:lnTo>
                  <a:pt x="0" y="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289" name="Freeform 130"/>
          <p:cNvSpPr>
            <a:spLocks/>
          </p:cNvSpPr>
          <p:nvPr/>
        </p:nvSpPr>
        <p:spPr bwMode="auto">
          <a:xfrm>
            <a:off x="7475538" y="1398588"/>
            <a:ext cx="12700" cy="9525"/>
          </a:xfrm>
          <a:custGeom>
            <a:avLst/>
            <a:gdLst>
              <a:gd name="T0" fmla="*/ 0 w 64"/>
              <a:gd name="T1" fmla="*/ 17 h 45"/>
              <a:gd name="T2" fmla="*/ 10 w 64"/>
              <a:gd name="T3" fmla="*/ 45 h 45"/>
              <a:gd name="T4" fmla="*/ 53 w 64"/>
              <a:gd name="T5" fmla="*/ 30 h 45"/>
              <a:gd name="T6" fmla="*/ 64 w 64"/>
              <a:gd name="T7" fmla="*/ 8 h 45"/>
              <a:gd name="T8" fmla="*/ 42 w 64"/>
              <a:gd name="T9" fmla="*/ 0 h 45"/>
              <a:gd name="T10" fmla="*/ 17 w 64"/>
              <a:gd name="T11" fmla="*/ 5 h 45"/>
              <a:gd name="T12" fmla="*/ 0 w 64"/>
              <a:gd name="T13" fmla="*/ 17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4" h="45">
                <a:moveTo>
                  <a:pt x="0" y="17"/>
                </a:moveTo>
                <a:lnTo>
                  <a:pt x="10" y="45"/>
                </a:lnTo>
                <a:lnTo>
                  <a:pt x="53" y="30"/>
                </a:lnTo>
                <a:lnTo>
                  <a:pt x="64" y="8"/>
                </a:lnTo>
                <a:lnTo>
                  <a:pt x="42" y="0"/>
                </a:lnTo>
                <a:lnTo>
                  <a:pt x="17" y="5"/>
                </a:lnTo>
                <a:lnTo>
                  <a:pt x="0" y="1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290" name="Freeform 131"/>
          <p:cNvSpPr>
            <a:spLocks/>
          </p:cNvSpPr>
          <p:nvPr/>
        </p:nvSpPr>
        <p:spPr bwMode="auto">
          <a:xfrm>
            <a:off x="6545263" y="1403351"/>
            <a:ext cx="3175" cy="9525"/>
          </a:xfrm>
          <a:custGeom>
            <a:avLst/>
            <a:gdLst>
              <a:gd name="T0" fmla="*/ 0 w 17"/>
              <a:gd name="T1" fmla="*/ 28 h 50"/>
              <a:gd name="T2" fmla="*/ 2 w 17"/>
              <a:gd name="T3" fmla="*/ 42 h 50"/>
              <a:gd name="T4" fmla="*/ 4 w 17"/>
              <a:gd name="T5" fmla="*/ 50 h 50"/>
              <a:gd name="T6" fmla="*/ 8 w 17"/>
              <a:gd name="T7" fmla="*/ 50 h 50"/>
              <a:gd name="T8" fmla="*/ 13 w 17"/>
              <a:gd name="T9" fmla="*/ 41 h 50"/>
              <a:gd name="T10" fmla="*/ 17 w 17"/>
              <a:gd name="T11" fmla="*/ 18 h 50"/>
              <a:gd name="T12" fmla="*/ 11 w 17"/>
              <a:gd name="T13" fmla="*/ 0 h 50"/>
              <a:gd name="T14" fmla="*/ 3 w 17"/>
              <a:gd name="T15" fmla="*/ 3 h 50"/>
              <a:gd name="T16" fmla="*/ 0 w 17"/>
              <a:gd name="T17" fmla="*/ 28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7" h="50">
                <a:moveTo>
                  <a:pt x="0" y="28"/>
                </a:moveTo>
                <a:lnTo>
                  <a:pt x="2" y="42"/>
                </a:lnTo>
                <a:lnTo>
                  <a:pt x="4" y="50"/>
                </a:lnTo>
                <a:lnTo>
                  <a:pt x="8" y="50"/>
                </a:lnTo>
                <a:lnTo>
                  <a:pt x="13" y="41"/>
                </a:lnTo>
                <a:lnTo>
                  <a:pt x="17" y="18"/>
                </a:lnTo>
                <a:lnTo>
                  <a:pt x="11" y="0"/>
                </a:lnTo>
                <a:lnTo>
                  <a:pt x="3" y="3"/>
                </a:lnTo>
                <a:lnTo>
                  <a:pt x="0" y="2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291" name="Freeform 132"/>
          <p:cNvSpPr>
            <a:spLocks/>
          </p:cNvSpPr>
          <p:nvPr/>
        </p:nvSpPr>
        <p:spPr bwMode="auto">
          <a:xfrm>
            <a:off x="6284913" y="1406526"/>
            <a:ext cx="93663" cy="176213"/>
          </a:xfrm>
          <a:custGeom>
            <a:avLst/>
            <a:gdLst>
              <a:gd name="T0" fmla="*/ 12 w 470"/>
              <a:gd name="T1" fmla="*/ 45 h 881"/>
              <a:gd name="T2" fmla="*/ 1 w 470"/>
              <a:gd name="T3" fmla="*/ 90 h 881"/>
              <a:gd name="T4" fmla="*/ 0 w 470"/>
              <a:gd name="T5" fmla="*/ 116 h 881"/>
              <a:gd name="T6" fmla="*/ 6 w 470"/>
              <a:gd name="T7" fmla="*/ 121 h 881"/>
              <a:gd name="T8" fmla="*/ 22 w 470"/>
              <a:gd name="T9" fmla="*/ 105 h 881"/>
              <a:gd name="T10" fmla="*/ 32 w 470"/>
              <a:gd name="T11" fmla="*/ 93 h 881"/>
              <a:gd name="T12" fmla="*/ 36 w 470"/>
              <a:gd name="T13" fmla="*/ 93 h 881"/>
              <a:gd name="T14" fmla="*/ 36 w 470"/>
              <a:gd name="T15" fmla="*/ 107 h 881"/>
              <a:gd name="T16" fmla="*/ 31 w 470"/>
              <a:gd name="T17" fmla="*/ 135 h 881"/>
              <a:gd name="T18" fmla="*/ 29 w 470"/>
              <a:gd name="T19" fmla="*/ 225 h 881"/>
              <a:gd name="T20" fmla="*/ 44 w 470"/>
              <a:gd name="T21" fmla="*/ 358 h 881"/>
              <a:gd name="T22" fmla="*/ 69 w 470"/>
              <a:gd name="T23" fmla="*/ 519 h 881"/>
              <a:gd name="T24" fmla="*/ 106 w 470"/>
              <a:gd name="T25" fmla="*/ 448 h 881"/>
              <a:gd name="T26" fmla="*/ 142 w 470"/>
              <a:gd name="T27" fmla="*/ 378 h 881"/>
              <a:gd name="T28" fmla="*/ 170 w 470"/>
              <a:gd name="T29" fmla="*/ 521 h 881"/>
              <a:gd name="T30" fmla="*/ 211 w 470"/>
              <a:gd name="T31" fmla="*/ 663 h 881"/>
              <a:gd name="T32" fmla="*/ 261 w 470"/>
              <a:gd name="T33" fmla="*/ 667 h 881"/>
              <a:gd name="T34" fmla="*/ 292 w 470"/>
              <a:gd name="T35" fmla="*/ 670 h 881"/>
              <a:gd name="T36" fmla="*/ 342 w 470"/>
              <a:gd name="T37" fmla="*/ 734 h 881"/>
              <a:gd name="T38" fmla="*/ 397 w 470"/>
              <a:gd name="T39" fmla="*/ 810 h 881"/>
              <a:gd name="T40" fmla="*/ 450 w 470"/>
              <a:gd name="T41" fmla="*/ 867 h 881"/>
              <a:gd name="T42" fmla="*/ 467 w 470"/>
              <a:gd name="T43" fmla="*/ 881 h 881"/>
              <a:gd name="T44" fmla="*/ 470 w 470"/>
              <a:gd name="T45" fmla="*/ 878 h 881"/>
              <a:gd name="T46" fmla="*/ 457 w 470"/>
              <a:gd name="T47" fmla="*/ 857 h 881"/>
              <a:gd name="T48" fmla="*/ 430 w 470"/>
              <a:gd name="T49" fmla="*/ 820 h 881"/>
              <a:gd name="T50" fmla="*/ 366 w 470"/>
              <a:gd name="T51" fmla="*/ 718 h 881"/>
              <a:gd name="T52" fmla="*/ 310 w 470"/>
              <a:gd name="T53" fmla="*/ 594 h 881"/>
              <a:gd name="T54" fmla="*/ 258 w 470"/>
              <a:gd name="T55" fmla="*/ 459 h 881"/>
              <a:gd name="T56" fmla="*/ 258 w 470"/>
              <a:gd name="T57" fmla="*/ 551 h 881"/>
              <a:gd name="T58" fmla="*/ 251 w 470"/>
              <a:gd name="T59" fmla="*/ 616 h 881"/>
              <a:gd name="T60" fmla="*/ 237 w 470"/>
              <a:gd name="T61" fmla="*/ 630 h 881"/>
              <a:gd name="T62" fmla="*/ 220 w 470"/>
              <a:gd name="T63" fmla="*/ 597 h 881"/>
              <a:gd name="T64" fmla="*/ 205 w 470"/>
              <a:gd name="T65" fmla="*/ 519 h 881"/>
              <a:gd name="T66" fmla="*/ 175 w 470"/>
              <a:gd name="T67" fmla="*/ 345 h 881"/>
              <a:gd name="T68" fmla="*/ 147 w 470"/>
              <a:gd name="T69" fmla="*/ 298 h 881"/>
              <a:gd name="T70" fmla="*/ 129 w 470"/>
              <a:gd name="T71" fmla="*/ 315 h 881"/>
              <a:gd name="T72" fmla="*/ 115 w 470"/>
              <a:gd name="T73" fmla="*/ 356 h 881"/>
              <a:gd name="T74" fmla="*/ 105 w 470"/>
              <a:gd name="T75" fmla="*/ 386 h 881"/>
              <a:gd name="T76" fmla="*/ 98 w 470"/>
              <a:gd name="T77" fmla="*/ 399 h 881"/>
              <a:gd name="T78" fmla="*/ 91 w 470"/>
              <a:gd name="T79" fmla="*/ 394 h 881"/>
              <a:gd name="T80" fmla="*/ 82 w 470"/>
              <a:gd name="T81" fmla="*/ 373 h 881"/>
              <a:gd name="T82" fmla="*/ 71 w 470"/>
              <a:gd name="T83" fmla="*/ 294 h 881"/>
              <a:gd name="T84" fmla="*/ 65 w 470"/>
              <a:gd name="T85" fmla="*/ 163 h 881"/>
              <a:gd name="T86" fmla="*/ 60 w 470"/>
              <a:gd name="T87" fmla="*/ 63 h 881"/>
              <a:gd name="T88" fmla="*/ 48 w 470"/>
              <a:gd name="T89" fmla="*/ 7 h 881"/>
              <a:gd name="T90" fmla="*/ 31 w 470"/>
              <a:gd name="T91" fmla="*/ 0 h 881"/>
              <a:gd name="T92" fmla="*/ 12 w 470"/>
              <a:gd name="T93" fmla="*/ 45 h 8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470" h="881">
                <a:moveTo>
                  <a:pt x="12" y="45"/>
                </a:moveTo>
                <a:lnTo>
                  <a:pt x="1" y="90"/>
                </a:lnTo>
                <a:lnTo>
                  <a:pt x="0" y="116"/>
                </a:lnTo>
                <a:lnTo>
                  <a:pt x="6" y="121"/>
                </a:lnTo>
                <a:lnTo>
                  <a:pt x="22" y="105"/>
                </a:lnTo>
                <a:lnTo>
                  <a:pt x="32" y="93"/>
                </a:lnTo>
                <a:lnTo>
                  <a:pt x="36" y="93"/>
                </a:lnTo>
                <a:lnTo>
                  <a:pt x="36" y="107"/>
                </a:lnTo>
                <a:lnTo>
                  <a:pt x="31" y="135"/>
                </a:lnTo>
                <a:lnTo>
                  <a:pt x="29" y="225"/>
                </a:lnTo>
                <a:lnTo>
                  <a:pt x="44" y="358"/>
                </a:lnTo>
                <a:lnTo>
                  <a:pt x="69" y="519"/>
                </a:lnTo>
                <a:lnTo>
                  <a:pt x="106" y="448"/>
                </a:lnTo>
                <a:lnTo>
                  <a:pt x="142" y="378"/>
                </a:lnTo>
                <a:lnTo>
                  <a:pt x="170" y="521"/>
                </a:lnTo>
                <a:lnTo>
                  <a:pt x="211" y="663"/>
                </a:lnTo>
                <a:lnTo>
                  <a:pt x="261" y="667"/>
                </a:lnTo>
                <a:lnTo>
                  <a:pt x="292" y="670"/>
                </a:lnTo>
                <a:lnTo>
                  <a:pt x="342" y="734"/>
                </a:lnTo>
                <a:lnTo>
                  <a:pt x="397" y="810"/>
                </a:lnTo>
                <a:lnTo>
                  <a:pt x="450" y="867"/>
                </a:lnTo>
                <a:lnTo>
                  <a:pt x="467" y="881"/>
                </a:lnTo>
                <a:lnTo>
                  <a:pt x="470" y="878"/>
                </a:lnTo>
                <a:lnTo>
                  <a:pt x="457" y="857"/>
                </a:lnTo>
                <a:lnTo>
                  <a:pt x="430" y="820"/>
                </a:lnTo>
                <a:lnTo>
                  <a:pt x="366" y="718"/>
                </a:lnTo>
                <a:lnTo>
                  <a:pt x="310" y="594"/>
                </a:lnTo>
                <a:lnTo>
                  <a:pt x="258" y="459"/>
                </a:lnTo>
                <a:lnTo>
                  <a:pt x="258" y="551"/>
                </a:lnTo>
                <a:lnTo>
                  <a:pt x="251" y="616"/>
                </a:lnTo>
                <a:lnTo>
                  <a:pt x="237" y="630"/>
                </a:lnTo>
                <a:lnTo>
                  <a:pt x="220" y="597"/>
                </a:lnTo>
                <a:lnTo>
                  <a:pt x="205" y="519"/>
                </a:lnTo>
                <a:lnTo>
                  <a:pt x="175" y="345"/>
                </a:lnTo>
                <a:lnTo>
                  <a:pt x="147" y="298"/>
                </a:lnTo>
                <a:lnTo>
                  <a:pt x="129" y="315"/>
                </a:lnTo>
                <a:lnTo>
                  <a:pt x="115" y="356"/>
                </a:lnTo>
                <a:lnTo>
                  <a:pt x="105" y="386"/>
                </a:lnTo>
                <a:lnTo>
                  <a:pt x="98" y="399"/>
                </a:lnTo>
                <a:lnTo>
                  <a:pt x="91" y="394"/>
                </a:lnTo>
                <a:lnTo>
                  <a:pt x="82" y="373"/>
                </a:lnTo>
                <a:lnTo>
                  <a:pt x="71" y="294"/>
                </a:lnTo>
                <a:lnTo>
                  <a:pt x="65" y="163"/>
                </a:lnTo>
                <a:lnTo>
                  <a:pt x="60" y="63"/>
                </a:lnTo>
                <a:lnTo>
                  <a:pt x="48" y="7"/>
                </a:lnTo>
                <a:lnTo>
                  <a:pt x="31" y="0"/>
                </a:lnTo>
                <a:lnTo>
                  <a:pt x="12" y="4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292" name="Freeform 133"/>
          <p:cNvSpPr>
            <a:spLocks/>
          </p:cNvSpPr>
          <p:nvPr/>
        </p:nvSpPr>
        <p:spPr bwMode="auto">
          <a:xfrm>
            <a:off x="6411913" y="1408113"/>
            <a:ext cx="7938" cy="22225"/>
          </a:xfrm>
          <a:custGeom>
            <a:avLst/>
            <a:gdLst>
              <a:gd name="T0" fmla="*/ 0 w 39"/>
              <a:gd name="T1" fmla="*/ 13 h 112"/>
              <a:gd name="T2" fmla="*/ 5 w 39"/>
              <a:gd name="T3" fmla="*/ 48 h 112"/>
              <a:gd name="T4" fmla="*/ 19 w 39"/>
              <a:gd name="T5" fmla="*/ 88 h 112"/>
              <a:gd name="T6" fmla="*/ 27 w 39"/>
              <a:gd name="T7" fmla="*/ 104 h 112"/>
              <a:gd name="T8" fmla="*/ 32 w 39"/>
              <a:gd name="T9" fmla="*/ 112 h 112"/>
              <a:gd name="T10" fmla="*/ 36 w 39"/>
              <a:gd name="T11" fmla="*/ 110 h 112"/>
              <a:gd name="T12" fmla="*/ 39 w 39"/>
              <a:gd name="T13" fmla="*/ 99 h 112"/>
              <a:gd name="T14" fmla="*/ 32 w 39"/>
              <a:gd name="T15" fmla="*/ 63 h 112"/>
              <a:gd name="T16" fmla="*/ 19 w 39"/>
              <a:gd name="T17" fmla="*/ 24 h 112"/>
              <a:gd name="T18" fmla="*/ 11 w 39"/>
              <a:gd name="T19" fmla="*/ 8 h 112"/>
              <a:gd name="T20" fmla="*/ 5 w 39"/>
              <a:gd name="T21" fmla="*/ 0 h 112"/>
              <a:gd name="T22" fmla="*/ 1 w 39"/>
              <a:gd name="T23" fmla="*/ 2 h 112"/>
              <a:gd name="T24" fmla="*/ 0 w 39"/>
              <a:gd name="T25" fmla="*/ 13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9" h="112">
                <a:moveTo>
                  <a:pt x="0" y="13"/>
                </a:moveTo>
                <a:lnTo>
                  <a:pt x="5" y="48"/>
                </a:lnTo>
                <a:lnTo>
                  <a:pt x="19" y="88"/>
                </a:lnTo>
                <a:lnTo>
                  <a:pt x="27" y="104"/>
                </a:lnTo>
                <a:lnTo>
                  <a:pt x="32" y="112"/>
                </a:lnTo>
                <a:lnTo>
                  <a:pt x="36" y="110"/>
                </a:lnTo>
                <a:lnTo>
                  <a:pt x="39" y="99"/>
                </a:lnTo>
                <a:lnTo>
                  <a:pt x="32" y="63"/>
                </a:lnTo>
                <a:lnTo>
                  <a:pt x="19" y="24"/>
                </a:lnTo>
                <a:lnTo>
                  <a:pt x="11" y="8"/>
                </a:lnTo>
                <a:lnTo>
                  <a:pt x="5" y="0"/>
                </a:lnTo>
                <a:lnTo>
                  <a:pt x="1" y="2"/>
                </a:lnTo>
                <a:lnTo>
                  <a:pt x="0" y="1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293" name="Freeform 134"/>
          <p:cNvSpPr>
            <a:spLocks/>
          </p:cNvSpPr>
          <p:nvPr/>
        </p:nvSpPr>
        <p:spPr bwMode="auto">
          <a:xfrm>
            <a:off x="6259513" y="1417638"/>
            <a:ext cx="3175" cy="12700"/>
          </a:xfrm>
          <a:custGeom>
            <a:avLst/>
            <a:gdLst>
              <a:gd name="T0" fmla="*/ 0 w 14"/>
              <a:gd name="T1" fmla="*/ 33 h 66"/>
              <a:gd name="T2" fmla="*/ 0 w 14"/>
              <a:gd name="T3" fmla="*/ 53 h 66"/>
              <a:gd name="T4" fmla="*/ 2 w 14"/>
              <a:gd name="T5" fmla="*/ 63 h 66"/>
              <a:gd name="T6" fmla="*/ 5 w 14"/>
              <a:gd name="T7" fmla="*/ 66 h 66"/>
              <a:gd name="T8" fmla="*/ 11 w 14"/>
              <a:gd name="T9" fmla="*/ 59 h 66"/>
              <a:gd name="T10" fmla="*/ 14 w 14"/>
              <a:gd name="T11" fmla="*/ 33 h 66"/>
              <a:gd name="T12" fmla="*/ 11 w 14"/>
              <a:gd name="T13" fmla="*/ 5 h 66"/>
              <a:gd name="T14" fmla="*/ 5 w 14"/>
              <a:gd name="T15" fmla="*/ 0 h 66"/>
              <a:gd name="T16" fmla="*/ 2 w 14"/>
              <a:gd name="T17" fmla="*/ 3 h 66"/>
              <a:gd name="T18" fmla="*/ 0 w 14"/>
              <a:gd name="T19" fmla="*/ 14 h 66"/>
              <a:gd name="T20" fmla="*/ 0 w 14"/>
              <a:gd name="T21" fmla="*/ 33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4" h="66">
                <a:moveTo>
                  <a:pt x="0" y="33"/>
                </a:moveTo>
                <a:lnTo>
                  <a:pt x="0" y="53"/>
                </a:lnTo>
                <a:lnTo>
                  <a:pt x="2" y="63"/>
                </a:lnTo>
                <a:lnTo>
                  <a:pt x="5" y="66"/>
                </a:lnTo>
                <a:lnTo>
                  <a:pt x="11" y="59"/>
                </a:lnTo>
                <a:lnTo>
                  <a:pt x="14" y="33"/>
                </a:lnTo>
                <a:lnTo>
                  <a:pt x="11" y="5"/>
                </a:lnTo>
                <a:lnTo>
                  <a:pt x="5" y="0"/>
                </a:lnTo>
                <a:lnTo>
                  <a:pt x="2" y="3"/>
                </a:lnTo>
                <a:lnTo>
                  <a:pt x="0" y="14"/>
                </a:lnTo>
                <a:lnTo>
                  <a:pt x="0" y="3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294" name="Freeform 135"/>
          <p:cNvSpPr>
            <a:spLocks/>
          </p:cNvSpPr>
          <p:nvPr/>
        </p:nvSpPr>
        <p:spPr bwMode="auto">
          <a:xfrm>
            <a:off x="7467601" y="1416051"/>
            <a:ext cx="9525" cy="6350"/>
          </a:xfrm>
          <a:custGeom>
            <a:avLst/>
            <a:gdLst>
              <a:gd name="T0" fmla="*/ 0 w 49"/>
              <a:gd name="T1" fmla="*/ 19 h 29"/>
              <a:gd name="T2" fmla="*/ 14 w 49"/>
              <a:gd name="T3" fmla="*/ 29 h 29"/>
              <a:gd name="T4" fmla="*/ 32 w 49"/>
              <a:gd name="T5" fmla="*/ 26 h 29"/>
              <a:gd name="T6" fmla="*/ 46 w 49"/>
              <a:gd name="T7" fmla="*/ 14 h 29"/>
              <a:gd name="T8" fmla="*/ 49 w 49"/>
              <a:gd name="T9" fmla="*/ 5 h 29"/>
              <a:gd name="T10" fmla="*/ 40 w 49"/>
              <a:gd name="T11" fmla="*/ 1 h 29"/>
              <a:gd name="T12" fmla="*/ 19 w 49"/>
              <a:gd name="T13" fmla="*/ 0 h 29"/>
              <a:gd name="T14" fmla="*/ 0 w 49"/>
              <a:gd name="T15" fmla="*/ 5 h 29"/>
              <a:gd name="T16" fmla="*/ 0 w 49"/>
              <a:gd name="T17" fmla="*/ 19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9" h="29">
                <a:moveTo>
                  <a:pt x="0" y="19"/>
                </a:moveTo>
                <a:lnTo>
                  <a:pt x="14" y="29"/>
                </a:lnTo>
                <a:lnTo>
                  <a:pt x="32" y="26"/>
                </a:lnTo>
                <a:lnTo>
                  <a:pt x="46" y="14"/>
                </a:lnTo>
                <a:lnTo>
                  <a:pt x="49" y="5"/>
                </a:lnTo>
                <a:lnTo>
                  <a:pt x="40" y="1"/>
                </a:lnTo>
                <a:lnTo>
                  <a:pt x="19" y="0"/>
                </a:lnTo>
                <a:lnTo>
                  <a:pt x="0" y="5"/>
                </a:lnTo>
                <a:lnTo>
                  <a:pt x="0" y="1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295" name="Freeform 136"/>
          <p:cNvSpPr>
            <a:spLocks/>
          </p:cNvSpPr>
          <p:nvPr/>
        </p:nvSpPr>
        <p:spPr bwMode="auto">
          <a:xfrm>
            <a:off x="7458076" y="1428751"/>
            <a:ext cx="11113" cy="6350"/>
          </a:xfrm>
          <a:custGeom>
            <a:avLst/>
            <a:gdLst>
              <a:gd name="T0" fmla="*/ 0 w 49"/>
              <a:gd name="T1" fmla="*/ 20 h 29"/>
              <a:gd name="T2" fmla="*/ 14 w 49"/>
              <a:gd name="T3" fmla="*/ 29 h 29"/>
              <a:gd name="T4" fmla="*/ 32 w 49"/>
              <a:gd name="T5" fmla="*/ 26 h 29"/>
              <a:gd name="T6" fmla="*/ 46 w 49"/>
              <a:gd name="T7" fmla="*/ 14 h 29"/>
              <a:gd name="T8" fmla="*/ 49 w 49"/>
              <a:gd name="T9" fmla="*/ 6 h 29"/>
              <a:gd name="T10" fmla="*/ 40 w 49"/>
              <a:gd name="T11" fmla="*/ 1 h 29"/>
              <a:gd name="T12" fmla="*/ 19 w 49"/>
              <a:gd name="T13" fmla="*/ 0 h 29"/>
              <a:gd name="T14" fmla="*/ 0 w 49"/>
              <a:gd name="T15" fmla="*/ 6 h 29"/>
              <a:gd name="T16" fmla="*/ 0 w 49"/>
              <a:gd name="T17" fmla="*/ 20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9" h="29">
                <a:moveTo>
                  <a:pt x="0" y="20"/>
                </a:moveTo>
                <a:lnTo>
                  <a:pt x="14" y="29"/>
                </a:lnTo>
                <a:lnTo>
                  <a:pt x="32" y="26"/>
                </a:lnTo>
                <a:lnTo>
                  <a:pt x="46" y="14"/>
                </a:lnTo>
                <a:lnTo>
                  <a:pt x="49" y="6"/>
                </a:lnTo>
                <a:lnTo>
                  <a:pt x="40" y="1"/>
                </a:lnTo>
                <a:lnTo>
                  <a:pt x="19" y="0"/>
                </a:lnTo>
                <a:lnTo>
                  <a:pt x="0" y="6"/>
                </a:lnTo>
                <a:lnTo>
                  <a:pt x="0" y="2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296" name="Freeform 137"/>
          <p:cNvSpPr>
            <a:spLocks/>
          </p:cNvSpPr>
          <p:nvPr/>
        </p:nvSpPr>
        <p:spPr bwMode="auto">
          <a:xfrm>
            <a:off x="6426201" y="1433513"/>
            <a:ext cx="4763" cy="20638"/>
          </a:xfrm>
          <a:custGeom>
            <a:avLst/>
            <a:gdLst>
              <a:gd name="T0" fmla="*/ 7 w 27"/>
              <a:gd name="T1" fmla="*/ 26 h 108"/>
              <a:gd name="T2" fmla="*/ 0 w 27"/>
              <a:gd name="T3" fmla="*/ 60 h 108"/>
              <a:gd name="T4" fmla="*/ 2 w 27"/>
              <a:gd name="T5" fmla="*/ 97 h 108"/>
              <a:gd name="T6" fmla="*/ 7 w 27"/>
              <a:gd name="T7" fmla="*/ 108 h 108"/>
              <a:gd name="T8" fmla="*/ 12 w 27"/>
              <a:gd name="T9" fmla="*/ 107 h 108"/>
              <a:gd name="T10" fmla="*/ 16 w 27"/>
              <a:gd name="T11" fmla="*/ 92 h 108"/>
              <a:gd name="T12" fmla="*/ 22 w 27"/>
              <a:gd name="T13" fmla="*/ 65 h 108"/>
              <a:gd name="T14" fmla="*/ 27 w 27"/>
              <a:gd name="T15" fmla="*/ 21 h 108"/>
              <a:gd name="T16" fmla="*/ 26 w 27"/>
              <a:gd name="T17" fmla="*/ 0 h 108"/>
              <a:gd name="T18" fmla="*/ 19 w 27"/>
              <a:gd name="T19" fmla="*/ 1 h 108"/>
              <a:gd name="T20" fmla="*/ 7 w 27"/>
              <a:gd name="T21" fmla="*/ 26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7" h="108">
                <a:moveTo>
                  <a:pt x="7" y="26"/>
                </a:moveTo>
                <a:lnTo>
                  <a:pt x="0" y="60"/>
                </a:lnTo>
                <a:lnTo>
                  <a:pt x="2" y="97"/>
                </a:lnTo>
                <a:lnTo>
                  <a:pt x="7" y="108"/>
                </a:lnTo>
                <a:lnTo>
                  <a:pt x="12" y="107"/>
                </a:lnTo>
                <a:lnTo>
                  <a:pt x="16" y="92"/>
                </a:lnTo>
                <a:lnTo>
                  <a:pt x="22" y="65"/>
                </a:lnTo>
                <a:lnTo>
                  <a:pt x="27" y="21"/>
                </a:lnTo>
                <a:lnTo>
                  <a:pt x="26" y="0"/>
                </a:lnTo>
                <a:lnTo>
                  <a:pt x="19" y="1"/>
                </a:lnTo>
                <a:lnTo>
                  <a:pt x="7" y="2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297" name="Freeform 138"/>
          <p:cNvSpPr>
            <a:spLocks/>
          </p:cNvSpPr>
          <p:nvPr/>
        </p:nvSpPr>
        <p:spPr bwMode="auto">
          <a:xfrm>
            <a:off x="6438901" y="1441451"/>
            <a:ext cx="11113" cy="20638"/>
          </a:xfrm>
          <a:custGeom>
            <a:avLst/>
            <a:gdLst>
              <a:gd name="T0" fmla="*/ 17 w 58"/>
              <a:gd name="T1" fmla="*/ 40 h 105"/>
              <a:gd name="T2" fmla="*/ 35 w 58"/>
              <a:gd name="T3" fmla="*/ 80 h 105"/>
              <a:gd name="T4" fmla="*/ 48 w 58"/>
              <a:gd name="T5" fmla="*/ 100 h 105"/>
              <a:gd name="T6" fmla="*/ 53 w 58"/>
              <a:gd name="T7" fmla="*/ 105 h 105"/>
              <a:gd name="T8" fmla="*/ 56 w 58"/>
              <a:gd name="T9" fmla="*/ 104 h 105"/>
              <a:gd name="T10" fmla="*/ 57 w 58"/>
              <a:gd name="T11" fmla="*/ 99 h 105"/>
              <a:gd name="T12" fmla="*/ 58 w 58"/>
              <a:gd name="T13" fmla="*/ 92 h 105"/>
              <a:gd name="T14" fmla="*/ 47 w 58"/>
              <a:gd name="T15" fmla="*/ 64 h 105"/>
              <a:gd name="T16" fmla="*/ 24 w 58"/>
              <a:gd name="T17" fmla="*/ 27 h 105"/>
              <a:gd name="T18" fmla="*/ 6 w 58"/>
              <a:gd name="T19" fmla="*/ 6 h 105"/>
              <a:gd name="T20" fmla="*/ 0 w 58"/>
              <a:gd name="T21" fmla="*/ 0 h 105"/>
              <a:gd name="T22" fmla="*/ 3 w 58"/>
              <a:gd name="T23" fmla="*/ 11 h 105"/>
              <a:gd name="T24" fmla="*/ 17 w 58"/>
              <a:gd name="T25" fmla="*/ 40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8" h="105">
                <a:moveTo>
                  <a:pt x="17" y="40"/>
                </a:moveTo>
                <a:lnTo>
                  <a:pt x="35" y="80"/>
                </a:lnTo>
                <a:lnTo>
                  <a:pt x="48" y="100"/>
                </a:lnTo>
                <a:lnTo>
                  <a:pt x="53" y="105"/>
                </a:lnTo>
                <a:lnTo>
                  <a:pt x="56" y="104"/>
                </a:lnTo>
                <a:lnTo>
                  <a:pt x="57" y="99"/>
                </a:lnTo>
                <a:lnTo>
                  <a:pt x="58" y="92"/>
                </a:lnTo>
                <a:lnTo>
                  <a:pt x="47" y="64"/>
                </a:lnTo>
                <a:lnTo>
                  <a:pt x="24" y="27"/>
                </a:lnTo>
                <a:lnTo>
                  <a:pt x="6" y="6"/>
                </a:lnTo>
                <a:lnTo>
                  <a:pt x="0" y="0"/>
                </a:lnTo>
                <a:lnTo>
                  <a:pt x="3" y="11"/>
                </a:lnTo>
                <a:lnTo>
                  <a:pt x="17" y="4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298" name="Freeform 139"/>
          <p:cNvSpPr>
            <a:spLocks/>
          </p:cNvSpPr>
          <p:nvPr/>
        </p:nvSpPr>
        <p:spPr bwMode="auto">
          <a:xfrm>
            <a:off x="7734301" y="1444626"/>
            <a:ext cx="79375" cy="30163"/>
          </a:xfrm>
          <a:custGeom>
            <a:avLst/>
            <a:gdLst>
              <a:gd name="T0" fmla="*/ 230 w 402"/>
              <a:gd name="T1" fmla="*/ 39 h 148"/>
              <a:gd name="T2" fmla="*/ 58 w 402"/>
              <a:gd name="T3" fmla="*/ 106 h 148"/>
              <a:gd name="T4" fmla="*/ 0 w 402"/>
              <a:gd name="T5" fmla="*/ 148 h 148"/>
              <a:gd name="T6" fmla="*/ 31 w 402"/>
              <a:gd name="T7" fmla="*/ 138 h 148"/>
              <a:gd name="T8" fmla="*/ 82 w 402"/>
              <a:gd name="T9" fmla="*/ 114 h 148"/>
              <a:gd name="T10" fmla="*/ 173 w 402"/>
              <a:gd name="T11" fmla="*/ 79 h 148"/>
              <a:gd name="T12" fmla="*/ 301 w 402"/>
              <a:gd name="T13" fmla="*/ 41 h 148"/>
              <a:gd name="T14" fmla="*/ 394 w 402"/>
              <a:gd name="T15" fmla="*/ 12 h 148"/>
              <a:gd name="T16" fmla="*/ 402 w 402"/>
              <a:gd name="T17" fmla="*/ 0 h 148"/>
              <a:gd name="T18" fmla="*/ 329 w 402"/>
              <a:gd name="T19" fmla="*/ 12 h 148"/>
              <a:gd name="T20" fmla="*/ 230 w 402"/>
              <a:gd name="T21" fmla="*/ 39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02" h="148">
                <a:moveTo>
                  <a:pt x="230" y="39"/>
                </a:moveTo>
                <a:lnTo>
                  <a:pt x="58" y="106"/>
                </a:lnTo>
                <a:lnTo>
                  <a:pt x="0" y="148"/>
                </a:lnTo>
                <a:lnTo>
                  <a:pt x="31" y="138"/>
                </a:lnTo>
                <a:lnTo>
                  <a:pt x="82" y="114"/>
                </a:lnTo>
                <a:lnTo>
                  <a:pt x="173" y="79"/>
                </a:lnTo>
                <a:lnTo>
                  <a:pt x="301" y="41"/>
                </a:lnTo>
                <a:lnTo>
                  <a:pt x="394" y="12"/>
                </a:lnTo>
                <a:lnTo>
                  <a:pt x="402" y="0"/>
                </a:lnTo>
                <a:lnTo>
                  <a:pt x="329" y="12"/>
                </a:lnTo>
                <a:lnTo>
                  <a:pt x="230" y="3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299" name="Freeform 140"/>
          <p:cNvSpPr>
            <a:spLocks/>
          </p:cNvSpPr>
          <p:nvPr/>
        </p:nvSpPr>
        <p:spPr bwMode="auto">
          <a:xfrm>
            <a:off x="6429376" y="1468438"/>
            <a:ext cx="3175" cy="12700"/>
          </a:xfrm>
          <a:custGeom>
            <a:avLst/>
            <a:gdLst>
              <a:gd name="T0" fmla="*/ 0 w 14"/>
              <a:gd name="T1" fmla="*/ 33 h 65"/>
              <a:gd name="T2" fmla="*/ 0 w 14"/>
              <a:gd name="T3" fmla="*/ 52 h 65"/>
              <a:gd name="T4" fmla="*/ 2 w 14"/>
              <a:gd name="T5" fmla="*/ 63 h 65"/>
              <a:gd name="T6" fmla="*/ 5 w 14"/>
              <a:gd name="T7" fmla="*/ 65 h 65"/>
              <a:gd name="T8" fmla="*/ 11 w 14"/>
              <a:gd name="T9" fmla="*/ 59 h 65"/>
              <a:gd name="T10" fmla="*/ 14 w 14"/>
              <a:gd name="T11" fmla="*/ 33 h 65"/>
              <a:gd name="T12" fmla="*/ 11 w 14"/>
              <a:gd name="T13" fmla="*/ 5 h 65"/>
              <a:gd name="T14" fmla="*/ 5 w 14"/>
              <a:gd name="T15" fmla="*/ 0 h 65"/>
              <a:gd name="T16" fmla="*/ 2 w 14"/>
              <a:gd name="T17" fmla="*/ 3 h 65"/>
              <a:gd name="T18" fmla="*/ 0 w 14"/>
              <a:gd name="T19" fmla="*/ 14 h 65"/>
              <a:gd name="T20" fmla="*/ 0 w 14"/>
              <a:gd name="T21" fmla="*/ 33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4" h="65">
                <a:moveTo>
                  <a:pt x="0" y="33"/>
                </a:moveTo>
                <a:lnTo>
                  <a:pt x="0" y="52"/>
                </a:lnTo>
                <a:lnTo>
                  <a:pt x="2" y="63"/>
                </a:lnTo>
                <a:lnTo>
                  <a:pt x="5" y="65"/>
                </a:lnTo>
                <a:lnTo>
                  <a:pt x="11" y="59"/>
                </a:lnTo>
                <a:lnTo>
                  <a:pt x="14" y="33"/>
                </a:lnTo>
                <a:lnTo>
                  <a:pt x="11" y="5"/>
                </a:lnTo>
                <a:lnTo>
                  <a:pt x="5" y="0"/>
                </a:lnTo>
                <a:lnTo>
                  <a:pt x="2" y="3"/>
                </a:lnTo>
                <a:lnTo>
                  <a:pt x="0" y="14"/>
                </a:lnTo>
                <a:lnTo>
                  <a:pt x="0" y="3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300" name="Freeform 141"/>
          <p:cNvSpPr>
            <a:spLocks/>
          </p:cNvSpPr>
          <p:nvPr/>
        </p:nvSpPr>
        <p:spPr bwMode="auto">
          <a:xfrm>
            <a:off x="6451601" y="1466851"/>
            <a:ext cx="3175" cy="11113"/>
          </a:xfrm>
          <a:custGeom>
            <a:avLst/>
            <a:gdLst>
              <a:gd name="T0" fmla="*/ 0 w 16"/>
              <a:gd name="T1" fmla="*/ 27 h 49"/>
              <a:gd name="T2" fmla="*/ 1 w 16"/>
              <a:gd name="T3" fmla="*/ 41 h 49"/>
              <a:gd name="T4" fmla="*/ 3 w 16"/>
              <a:gd name="T5" fmla="*/ 49 h 49"/>
              <a:gd name="T6" fmla="*/ 8 w 16"/>
              <a:gd name="T7" fmla="*/ 49 h 49"/>
              <a:gd name="T8" fmla="*/ 13 w 16"/>
              <a:gd name="T9" fmla="*/ 40 h 49"/>
              <a:gd name="T10" fmla="*/ 16 w 16"/>
              <a:gd name="T11" fmla="*/ 17 h 49"/>
              <a:gd name="T12" fmla="*/ 11 w 16"/>
              <a:gd name="T13" fmla="*/ 0 h 49"/>
              <a:gd name="T14" fmla="*/ 2 w 16"/>
              <a:gd name="T15" fmla="*/ 2 h 49"/>
              <a:gd name="T16" fmla="*/ 0 w 16"/>
              <a:gd name="T17" fmla="*/ 27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6" h="49">
                <a:moveTo>
                  <a:pt x="0" y="27"/>
                </a:moveTo>
                <a:lnTo>
                  <a:pt x="1" y="41"/>
                </a:lnTo>
                <a:lnTo>
                  <a:pt x="3" y="49"/>
                </a:lnTo>
                <a:lnTo>
                  <a:pt x="8" y="49"/>
                </a:lnTo>
                <a:lnTo>
                  <a:pt x="13" y="40"/>
                </a:lnTo>
                <a:lnTo>
                  <a:pt x="16" y="17"/>
                </a:lnTo>
                <a:lnTo>
                  <a:pt x="11" y="0"/>
                </a:lnTo>
                <a:lnTo>
                  <a:pt x="2" y="2"/>
                </a:lnTo>
                <a:lnTo>
                  <a:pt x="0" y="2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301" name="Freeform 142"/>
          <p:cNvSpPr>
            <a:spLocks/>
          </p:cNvSpPr>
          <p:nvPr/>
        </p:nvSpPr>
        <p:spPr bwMode="auto">
          <a:xfrm>
            <a:off x="8050213" y="1473201"/>
            <a:ext cx="57150" cy="144463"/>
          </a:xfrm>
          <a:custGeom>
            <a:avLst/>
            <a:gdLst>
              <a:gd name="T0" fmla="*/ 0 w 282"/>
              <a:gd name="T1" fmla="*/ 0 h 730"/>
              <a:gd name="T2" fmla="*/ 15 w 282"/>
              <a:gd name="T3" fmla="*/ 45 h 730"/>
              <a:gd name="T4" fmla="*/ 48 w 282"/>
              <a:gd name="T5" fmla="*/ 134 h 730"/>
              <a:gd name="T6" fmla="*/ 89 w 282"/>
              <a:gd name="T7" fmla="*/ 256 h 730"/>
              <a:gd name="T8" fmla="*/ 140 w 282"/>
              <a:gd name="T9" fmla="*/ 398 h 730"/>
              <a:gd name="T10" fmla="*/ 228 w 282"/>
              <a:gd name="T11" fmla="*/ 641 h 730"/>
              <a:gd name="T12" fmla="*/ 264 w 282"/>
              <a:gd name="T13" fmla="*/ 730 h 730"/>
              <a:gd name="T14" fmla="*/ 241 w 282"/>
              <a:gd name="T15" fmla="*/ 639 h 730"/>
              <a:gd name="T16" fmla="*/ 181 w 282"/>
              <a:gd name="T17" fmla="*/ 451 h 730"/>
              <a:gd name="T18" fmla="*/ 123 w 282"/>
              <a:gd name="T19" fmla="*/ 270 h 730"/>
              <a:gd name="T20" fmla="*/ 103 w 282"/>
              <a:gd name="T21" fmla="*/ 187 h 730"/>
              <a:gd name="T22" fmla="*/ 132 w 282"/>
              <a:gd name="T23" fmla="*/ 224 h 730"/>
              <a:gd name="T24" fmla="*/ 191 w 282"/>
              <a:gd name="T25" fmla="*/ 320 h 730"/>
              <a:gd name="T26" fmla="*/ 249 w 282"/>
              <a:gd name="T27" fmla="*/ 420 h 730"/>
              <a:gd name="T28" fmla="*/ 282 w 282"/>
              <a:gd name="T29" fmla="*/ 462 h 730"/>
              <a:gd name="T30" fmla="*/ 271 w 282"/>
              <a:gd name="T31" fmla="*/ 429 h 730"/>
              <a:gd name="T32" fmla="*/ 228 w 282"/>
              <a:gd name="T33" fmla="*/ 348 h 730"/>
              <a:gd name="T34" fmla="*/ 153 w 282"/>
              <a:gd name="T35" fmla="*/ 221 h 730"/>
              <a:gd name="T36" fmla="*/ 73 w 282"/>
              <a:gd name="T37" fmla="*/ 96 h 730"/>
              <a:gd name="T38" fmla="*/ 14 w 282"/>
              <a:gd name="T39" fmla="*/ 10 h 730"/>
              <a:gd name="T40" fmla="*/ 0 w 282"/>
              <a:gd name="T41" fmla="*/ 0 h 7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82" h="730">
                <a:moveTo>
                  <a:pt x="0" y="0"/>
                </a:moveTo>
                <a:lnTo>
                  <a:pt x="15" y="45"/>
                </a:lnTo>
                <a:lnTo>
                  <a:pt x="48" y="134"/>
                </a:lnTo>
                <a:lnTo>
                  <a:pt x="89" y="256"/>
                </a:lnTo>
                <a:lnTo>
                  <a:pt x="140" y="398"/>
                </a:lnTo>
                <a:lnTo>
                  <a:pt x="228" y="641"/>
                </a:lnTo>
                <a:lnTo>
                  <a:pt x="264" y="730"/>
                </a:lnTo>
                <a:lnTo>
                  <a:pt x="241" y="639"/>
                </a:lnTo>
                <a:lnTo>
                  <a:pt x="181" y="451"/>
                </a:lnTo>
                <a:lnTo>
                  <a:pt x="123" y="270"/>
                </a:lnTo>
                <a:lnTo>
                  <a:pt x="103" y="187"/>
                </a:lnTo>
                <a:lnTo>
                  <a:pt x="132" y="224"/>
                </a:lnTo>
                <a:lnTo>
                  <a:pt x="191" y="320"/>
                </a:lnTo>
                <a:lnTo>
                  <a:pt x="249" y="420"/>
                </a:lnTo>
                <a:lnTo>
                  <a:pt x="282" y="462"/>
                </a:lnTo>
                <a:lnTo>
                  <a:pt x="271" y="429"/>
                </a:lnTo>
                <a:lnTo>
                  <a:pt x="228" y="348"/>
                </a:lnTo>
                <a:lnTo>
                  <a:pt x="153" y="221"/>
                </a:lnTo>
                <a:lnTo>
                  <a:pt x="73" y="96"/>
                </a:lnTo>
                <a:lnTo>
                  <a:pt x="14" y="1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302" name="Freeform 143"/>
          <p:cNvSpPr>
            <a:spLocks noEditPoints="1"/>
          </p:cNvSpPr>
          <p:nvPr/>
        </p:nvSpPr>
        <p:spPr bwMode="auto">
          <a:xfrm>
            <a:off x="8145463" y="1468438"/>
            <a:ext cx="23813" cy="20638"/>
          </a:xfrm>
          <a:custGeom>
            <a:avLst/>
            <a:gdLst>
              <a:gd name="T0" fmla="*/ 36 w 121"/>
              <a:gd name="T1" fmla="*/ 47 h 104"/>
              <a:gd name="T2" fmla="*/ 86 w 121"/>
              <a:gd name="T3" fmla="*/ 91 h 104"/>
              <a:gd name="T4" fmla="*/ 118 w 121"/>
              <a:gd name="T5" fmla="*/ 104 h 104"/>
              <a:gd name="T6" fmla="*/ 121 w 121"/>
              <a:gd name="T7" fmla="*/ 83 h 104"/>
              <a:gd name="T8" fmla="*/ 101 w 121"/>
              <a:gd name="T9" fmla="*/ 50 h 104"/>
              <a:gd name="T10" fmla="*/ 73 w 121"/>
              <a:gd name="T11" fmla="*/ 24 h 104"/>
              <a:gd name="T12" fmla="*/ 53 w 121"/>
              <a:gd name="T13" fmla="*/ 20 h 104"/>
              <a:gd name="T14" fmla="*/ 36 w 121"/>
              <a:gd name="T15" fmla="*/ 19 h 104"/>
              <a:gd name="T16" fmla="*/ 8 w 121"/>
              <a:gd name="T17" fmla="*/ 4 h 104"/>
              <a:gd name="T18" fmla="*/ 3 w 121"/>
              <a:gd name="T19" fmla="*/ 1 h 104"/>
              <a:gd name="T20" fmla="*/ 0 w 121"/>
              <a:gd name="T21" fmla="*/ 0 h 104"/>
              <a:gd name="T22" fmla="*/ 0 w 121"/>
              <a:gd name="T23" fmla="*/ 2 h 104"/>
              <a:gd name="T24" fmla="*/ 2 w 121"/>
              <a:gd name="T25" fmla="*/ 6 h 104"/>
              <a:gd name="T26" fmla="*/ 15 w 121"/>
              <a:gd name="T27" fmla="*/ 22 h 104"/>
              <a:gd name="T28" fmla="*/ 36 w 121"/>
              <a:gd name="T29" fmla="*/ 47 h 104"/>
              <a:gd name="T30" fmla="*/ 94 w 121"/>
              <a:gd name="T31" fmla="*/ 66 h 104"/>
              <a:gd name="T32" fmla="*/ 109 w 121"/>
              <a:gd name="T33" fmla="*/ 87 h 104"/>
              <a:gd name="T34" fmla="*/ 114 w 121"/>
              <a:gd name="T35" fmla="*/ 94 h 104"/>
              <a:gd name="T36" fmla="*/ 106 w 121"/>
              <a:gd name="T37" fmla="*/ 91 h 104"/>
              <a:gd name="T38" fmla="*/ 88 w 121"/>
              <a:gd name="T39" fmla="*/ 75 h 104"/>
              <a:gd name="T40" fmla="*/ 52 w 121"/>
              <a:gd name="T41" fmla="*/ 43 h 104"/>
              <a:gd name="T42" fmla="*/ 58 w 121"/>
              <a:gd name="T43" fmla="*/ 30 h 104"/>
              <a:gd name="T44" fmla="*/ 72 w 121"/>
              <a:gd name="T45" fmla="*/ 42 h 104"/>
              <a:gd name="T46" fmla="*/ 94 w 121"/>
              <a:gd name="T47" fmla="*/ 66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21" h="104">
                <a:moveTo>
                  <a:pt x="36" y="47"/>
                </a:moveTo>
                <a:lnTo>
                  <a:pt x="86" y="91"/>
                </a:lnTo>
                <a:lnTo>
                  <a:pt x="118" y="104"/>
                </a:lnTo>
                <a:lnTo>
                  <a:pt x="121" y="83"/>
                </a:lnTo>
                <a:lnTo>
                  <a:pt x="101" y="50"/>
                </a:lnTo>
                <a:lnTo>
                  <a:pt x="73" y="24"/>
                </a:lnTo>
                <a:lnTo>
                  <a:pt x="53" y="20"/>
                </a:lnTo>
                <a:lnTo>
                  <a:pt x="36" y="19"/>
                </a:lnTo>
                <a:lnTo>
                  <a:pt x="8" y="4"/>
                </a:lnTo>
                <a:lnTo>
                  <a:pt x="3" y="1"/>
                </a:lnTo>
                <a:lnTo>
                  <a:pt x="0" y="0"/>
                </a:lnTo>
                <a:lnTo>
                  <a:pt x="0" y="2"/>
                </a:lnTo>
                <a:lnTo>
                  <a:pt x="2" y="6"/>
                </a:lnTo>
                <a:lnTo>
                  <a:pt x="15" y="22"/>
                </a:lnTo>
                <a:lnTo>
                  <a:pt x="36" y="47"/>
                </a:lnTo>
                <a:close/>
                <a:moveTo>
                  <a:pt x="94" y="66"/>
                </a:moveTo>
                <a:lnTo>
                  <a:pt x="109" y="87"/>
                </a:lnTo>
                <a:lnTo>
                  <a:pt x="114" y="94"/>
                </a:lnTo>
                <a:lnTo>
                  <a:pt x="106" y="91"/>
                </a:lnTo>
                <a:lnTo>
                  <a:pt x="88" y="75"/>
                </a:lnTo>
                <a:lnTo>
                  <a:pt x="52" y="43"/>
                </a:lnTo>
                <a:lnTo>
                  <a:pt x="58" y="30"/>
                </a:lnTo>
                <a:lnTo>
                  <a:pt x="72" y="42"/>
                </a:lnTo>
                <a:lnTo>
                  <a:pt x="94" y="6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303" name="Freeform 144"/>
          <p:cNvSpPr>
            <a:spLocks/>
          </p:cNvSpPr>
          <p:nvPr/>
        </p:nvSpPr>
        <p:spPr bwMode="auto">
          <a:xfrm>
            <a:off x="6459538" y="1487488"/>
            <a:ext cx="36513" cy="119063"/>
          </a:xfrm>
          <a:custGeom>
            <a:avLst/>
            <a:gdLst>
              <a:gd name="T0" fmla="*/ 62 w 178"/>
              <a:gd name="T1" fmla="*/ 264 h 605"/>
              <a:gd name="T2" fmla="*/ 122 w 178"/>
              <a:gd name="T3" fmla="*/ 466 h 605"/>
              <a:gd name="T4" fmla="*/ 154 w 178"/>
              <a:gd name="T5" fmla="*/ 569 h 605"/>
              <a:gd name="T6" fmla="*/ 162 w 178"/>
              <a:gd name="T7" fmla="*/ 593 h 605"/>
              <a:gd name="T8" fmla="*/ 169 w 178"/>
              <a:gd name="T9" fmla="*/ 603 h 605"/>
              <a:gd name="T10" fmla="*/ 173 w 178"/>
              <a:gd name="T11" fmla="*/ 605 h 605"/>
              <a:gd name="T12" fmla="*/ 178 w 178"/>
              <a:gd name="T13" fmla="*/ 601 h 605"/>
              <a:gd name="T14" fmla="*/ 103 w 178"/>
              <a:gd name="T15" fmla="*/ 306 h 605"/>
              <a:gd name="T16" fmla="*/ 0 w 178"/>
              <a:gd name="T17" fmla="*/ 0 h 605"/>
              <a:gd name="T18" fmla="*/ 9 w 178"/>
              <a:gd name="T19" fmla="*/ 69 h 605"/>
              <a:gd name="T20" fmla="*/ 62 w 178"/>
              <a:gd name="T21" fmla="*/ 264 h 6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78" h="605">
                <a:moveTo>
                  <a:pt x="62" y="264"/>
                </a:moveTo>
                <a:lnTo>
                  <a:pt x="122" y="466"/>
                </a:lnTo>
                <a:lnTo>
                  <a:pt x="154" y="569"/>
                </a:lnTo>
                <a:lnTo>
                  <a:pt x="162" y="593"/>
                </a:lnTo>
                <a:lnTo>
                  <a:pt x="169" y="603"/>
                </a:lnTo>
                <a:lnTo>
                  <a:pt x="173" y="605"/>
                </a:lnTo>
                <a:lnTo>
                  <a:pt x="178" y="601"/>
                </a:lnTo>
                <a:lnTo>
                  <a:pt x="103" y="306"/>
                </a:lnTo>
                <a:lnTo>
                  <a:pt x="0" y="0"/>
                </a:lnTo>
                <a:lnTo>
                  <a:pt x="9" y="69"/>
                </a:lnTo>
                <a:lnTo>
                  <a:pt x="62" y="26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304" name="Freeform 145"/>
          <p:cNvSpPr>
            <a:spLocks/>
          </p:cNvSpPr>
          <p:nvPr/>
        </p:nvSpPr>
        <p:spPr bwMode="auto">
          <a:xfrm>
            <a:off x="6434138" y="1489076"/>
            <a:ext cx="3175" cy="12700"/>
          </a:xfrm>
          <a:custGeom>
            <a:avLst/>
            <a:gdLst>
              <a:gd name="T0" fmla="*/ 0 w 14"/>
              <a:gd name="T1" fmla="*/ 33 h 66"/>
              <a:gd name="T2" fmla="*/ 0 w 14"/>
              <a:gd name="T3" fmla="*/ 53 h 66"/>
              <a:gd name="T4" fmla="*/ 3 w 14"/>
              <a:gd name="T5" fmla="*/ 63 h 66"/>
              <a:gd name="T6" fmla="*/ 6 w 14"/>
              <a:gd name="T7" fmla="*/ 66 h 66"/>
              <a:gd name="T8" fmla="*/ 11 w 14"/>
              <a:gd name="T9" fmla="*/ 59 h 66"/>
              <a:gd name="T10" fmla="*/ 14 w 14"/>
              <a:gd name="T11" fmla="*/ 33 h 66"/>
              <a:gd name="T12" fmla="*/ 11 w 14"/>
              <a:gd name="T13" fmla="*/ 5 h 66"/>
              <a:gd name="T14" fmla="*/ 6 w 14"/>
              <a:gd name="T15" fmla="*/ 0 h 66"/>
              <a:gd name="T16" fmla="*/ 3 w 14"/>
              <a:gd name="T17" fmla="*/ 3 h 66"/>
              <a:gd name="T18" fmla="*/ 0 w 14"/>
              <a:gd name="T19" fmla="*/ 14 h 66"/>
              <a:gd name="T20" fmla="*/ 0 w 14"/>
              <a:gd name="T21" fmla="*/ 33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4" h="66">
                <a:moveTo>
                  <a:pt x="0" y="33"/>
                </a:moveTo>
                <a:lnTo>
                  <a:pt x="0" y="53"/>
                </a:lnTo>
                <a:lnTo>
                  <a:pt x="3" y="63"/>
                </a:lnTo>
                <a:lnTo>
                  <a:pt x="6" y="66"/>
                </a:lnTo>
                <a:lnTo>
                  <a:pt x="11" y="59"/>
                </a:lnTo>
                <a:lnTo>
                  <a:pt x="14" y="33"/>
                </a:lnTo>
                <a:lnTo>
                  <a:pt x="11" y="5"/>
                </a:lnTo>
                <a:lnTo>
                  <a:pt x="6" y="0"/>
                </a:lnTo>
                <a:lnTo>
                  <a:pt x="3" y="3"/>
                </a:lnTo>
                <a:lnTo>
                  <a:pt x="0" y="14"/>
                </a:lnTo>
                <a:lnTo>
                  <a:pt x="0" y="3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305" name="Freeform 146"/>
          <p:cNvSpPr>
            <a:spLocks/>
          </p:cNvSpPr>
          <p:nvPr/>
        </p:nvSpPr>
        <p:spPr bwMode="auto">
          <a:xfrm>
            <a:off x="8169276" y="1497013"/>
            <a:ext cx="15875" cy="14288"/>
          </a:xfrm>
          <a:custGeom>
            <a:avLst/>
            <a:gdLst>
              <a:gd name="T0" fmla="*/ 21 w 79"/>
              <a:gd name="T1" fmla="*/ 31 h 68"/>
              <a:gd name="T2" fmla="*/ 47 w 79"/>
              <a:gd name="T3" fmla="*/ 57 h 68"/>
              <a:gd name="T4" fmla="*/ 66 w 79"/>
              <a:gd name="T5" fmla="*/ 68 h 68"/>
              <a:gd name="T6" fmla="*/ 77 w 79"/>
              <a:gd name="T7" fmla="*/ 63 h 68"/>
              <a:gd name="T8" fmla="*/ 79 w 79"/>
              <a:gd name="T9" fmla="*/ 42 h 68"/>
              <a:gd name="T10" fmla="*/ 72 w 79"/>
              <a:gd name="T11" fmla="*/ 30 h 68"/>
              <a:gd name="T12" fmla="*/ 62 w 79"/>
              <a:gd name="T13" fmla="*/ 25 h 68"/>
              <a:gd name="T14" fmla="*/ 39 w 79"/>
              <a:gd name="T15" fmla="*/ 19 h 68"/>
              <a:gd name="T16" fmla="*/ 12 w 79"/>
              <a:gd name="T17" fmla="*/ 5 h 68"/>
              <a:gd name="T18" fmla="*/ 1 w 79"/>
              <a:gd name="T19" fmla="*/ 0 h 68"/>
              <a:gd name="T20" fmla="*/ 0 w 79"/>
              <a:gd name="T21" fmla="*/ 3 h 68"/>
              <a:gd name="T22" fmla="*/ 6 w 79"/>
              <a:gd name="T23" fmla="*/ 14 h 68"/>
              <a:gd name="T24" fmla="*/ 21 w 79"/>
              <a:gd name="T25" fmla="*/ 31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9" h="68">
                <a:moveTo>
                  <a:pt x="21" y="31"/>
                </a:moveTo>
                <a:lnTo>
                  <a:pt x="47" y="57"/>
                </a:lnTo>
                <a:lnTo>
                  <a:pt x="66" y="68"/>
                </a:lnTo>
                <a:lnTo>
                  <a:pt x="77" y="63"/>
                </a:lnTo>
                <a:lnTo>
                  <a:pt x="79" y="42"/>
                </a:lnTo>
                <a:lnTo>
                  <a:pt x="72" y="30"/>
                </a:lnTo>
                <a:lnTo>
                  <a:pt x="62" y="25"/>
                </a:lnTo>
                <a:lnTo>
                  <a:pt x="39" y="19"/>
                </a:lnTo>
                <a:lnTo>
                  <a:pt x="12" y="5"/>
                </a:lnTo>
                <a:lnTo>
                  <a:pt x="1" y="0"/>
                </a:lnTo>
                <a:lnTo>
                  <a:pt x="0" y="3"/>
                </a:lnTo>
                <a:lnTo>
                  <a:pt x="6" y="14"/>
                </a:lnTo>
                <a:lnTo>
                  <a:pt x="21" y="3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306" name="Freeform 147"/>
          <p:cNvSpPr>
            <a:spLocks noEditPoints="1"/>
          </p:cNvSpPr>
          <p:nvPr/>
        </p:nvSpPr>
        <p:spPr bwMode="auto">
          <a:xfrm>
            <a:off x="6234113" y="1508126"/>
            <a:ext cx="11113" cy="134938"/>
          </a:xfrm>
          <a:custGeom>
            <a:avLst/>
            <a:gdLst>
              <a:gd name="T0" fmla="*/ 3 w 57"/>
              <a:gd name="T1" fmla="*/ 96 h 676"/>
              <a:gd name="T2" fmla="*/ 0 w 57"/>
              <a:gd name="T3" fmla="*/ 420 h 676"/>
              <a:gd name="T4" fmla="*/ 34 w 57"/>
              <a:gd name="T5" fmla="*/ 676 h 676"/>
              <a:gd name="T6" fmla="*/ 54 w 57"/>
              <a:gd name="T7" fmla="*/ 639 h 676"/>
              <a:gd name="T8" fmla="*/ 57 w 57"/>
              <a:gd name="T9" fmla="*/ 358 h 676"/>
              <a:gd name="T10" fmla="*/ 51 w 57"/>
              <a:gd name="T11" fmla="*/ 142 h 676"/>
              <a:gd name="T12" fmla="*/ 40 w 57"/>
              <a:gd name="T13" fmla="*/ 22 h 676"/>
              <a:gd name="T14" fmla="*/ 37 w 57"/>
              <a:gd name="T15" fmla="*/ 8 h 676"/>
              <a:gd name="T16" fmla="*/ 32 w 57"/>
              <a:gd name="T17" fmla="*/ 1 h 676"/>
              <a:gd name="T18" fmla="*/ 28 w 57"/>
              <a:gd name="T19" fmla="*/ 0 h 676"/>
              <a:gd name="T20" fmla="*/ 24 w 57"/>
              <a:gd name="T21" fmla="*/ 6 h 676"/>
              <a:gd name="T22" fmla="*/ 14 w 57"/>
              <a:gd name="T23" fmla="*/ 37 h 676"/>
              <a:gd name="T24" fmla="*/ 3 w 57"/>
              <a:gd name="T25" fmla="*/ 96 h 676"/>
              <a:gd name="T26" fmla="*/ 31 w 57"/>
              <a:gd name="T27" fmla="*/ 466 h 676"/>
              <a:gd name="T28" fmla="*/ 30 w 57"/>
              <a:gd name="T29" fmla="*/ 485 h 676"/>
              <a:gd name="T30" fmla="*/ 28 w 57"/>
              <a:gd name="T31" fmla="*/ 495 h 676"/>
              <a:gd name="T32" fmla="*/ 27 w 57"/>
              <a:gd name="T33" fmla="*/ 494 h 676"/>
              <a:gd name="T34" fmla="*/ 27 w 57"/>
              <a:gd name="T35" fmla="*/ 483 h 676"/>
              <a:gd name="T36" fmla="*/ 25 w 57"/>
              <a:gd name="T37" fmla="*/ 435 h 676"/>
              <a:gd name="T38" fmla="*/ 25 w 57"/>
              <a:gd name="T39" fmla="*/ 354 h 676"/>
              <a:gd name="T40" fmla="*/ 25 w 57"/>
              <a:gd name="T41" fmla="*/ 270 h 676"/>
              <a:gd name="T42" fmla="*/ 27 w 57"/>
              <a:gd name="T43" fmla="*/ 219 h 676"/>
              <a:gd name="T44" fmla="*/ 27 w 57"/>
              <a:gd name="T45" fmla="*/ 207 h 676"/>
              <a:gd name="T46" fmla="*/ 28 w 57"/>
              <a:gd name="T47" fmla="*/ 204 h 676"/>
              <a:gd name="T48" fmla="*/ 30 w 57"/>
              <a:gd name="T49" fmla="*/ 211 h 676"/>
              <a:gd name="T50" fmla="*/ 31 w 57"/>
              <a:gd name="T51" fmla="*/ 230 h 676"/>
              <a:gd name="T52" fmla="*/ 35 w 57"/>
              <a:gd name="T53" fmla="*/ 344 h 676"/>
              <a:gd name="T54" fmla="*/ 31 w 57"/>
              <a:gd name="T55" fmla="*/ 466 h 6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57" h="676">
                <a:moveTo>
                  <a:pt x="3" y="96"/>
                </a:moveTo>
                <a:lnTo>
                  <a:pt x="0" y="420"/>
                </a:lnTo>
                <a:lnTo>
                  <a:pt x="34" y="676"/>
                </a:lnTo>
                <a:lnTo>
                  <a:pt x="54" y="639"/>
                </a:lnTo>
                <a:lnTo>
                  <a:pt x="57" y="358"/>
                </a:lnTo>
                <a:lnTo>
                  <a:pt x="51" y="142"/>
                </a:lnTo>
                <a:lnTo>
                  <a:pt x="40" y="22"/>
                </a:lnTo>
                <a:lnTo>
                  <a:pt x="37" y="8"/>
                </a:lnTo>
                <a:lnTo>
                  <a:pt x="32" y="1"/>
                </a:lnTo>
                <a:lnTo>
                  <a:pt x="28" y="0"/>
                </a:lnTo>
                <a:lnTo>
                  <a:pt x="24" y="6"/>
                </a:lnTo>
                <a:lnTo>
                  <a:pt x="14" y="37"/>
                </a:lnTo>
                <a:lnTo>
                  <a:pt x="3" y="96"/>
                </a:lnTo>
                <a:close/>
                <a:moveTo>
                  <a:pt x="31" y="466"/>
                </a:moveTo>
                <a:lnTo>
                  <a:pt x="30" y="485"/>
                </a:lnTo>
                <a:lnTo>
                  <a:pt x="28" y="495"/>
                </a:lnTo>
                <a:lnTo>
                  <a:pt x="27" y="494"/>
                </a:lnTo>
                <a:lnTo>
                  <a:pt x="27" y="483"/>
                </a:lnTo>
                <a:lnTo>
                  <a:pt x="25" y="435"/>
                </a:lnTo>
                <a:lnTo>
                  <a:pt x="25" y="354"/>
                </a:lnTo>
                <a:lnTo>
                  <a:pt x="25" y="270"/>
                </a:lnTo>
                <a:lnTo>
                  <a:pt x="27" y="219"/>
                </a:lnTo>
                <a:lnTo>
                  <a:pt x="27" y="207"/>
                </a:lnTo>
                <a:lnTo>
                  <a:pt x="28" y="204"/>
                </a:lnTo>
                <a:lnTo>
                  <a:pt x="30" y="211"/>
                </a:lnTo>
                <a:lnTo>
                  <a:pt x="31" y="230"/>
                </a:lnTo>
                <a:lnTo>
                  <a:pt x="35" y="344"/>
                </a:lnTo>
                <a:lnTo>
                  <a:pt x="31" y="46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307" name="Freeform 148"/>
          <p:cNvSpPr>
            <a:spLocks/>
          </p:cNvSpPr>
          <p:nvPr/>
        </p:nvSpPr>
        <p:spPr bwMode="auto">
          <a:xfrm>
            <a:off x="7426326" y="1508126"/>
            <a:ext cx="30163" cy="22225"/>
          </a:xfrm>
          <a:custGeom>
            <a:avLst/>
            <a:gdLst>
              <a:gd name="T0" fmla="*/ 70 w 149"/>
              <a:gd name="T1" fmla="*/ 45 h 107"/>
              <a:gd name="T2" fmla="*/ 27 w 149"/>
              <a:gd name="T3" fmla="*/ 74 h 107"/>
              <a:gd name="T4" fmla="*/ 4 w 149"/>
              <a:gd name="T5" fmla="*/ 93 h 107"/>
              <a:gd name="T6" fmla="*/ 0 w 149"/>
              <a:gd name="T7" fmla="*/ 104 h 107"/>
              <a:gd name="T8" fmla="*/ 16 w 149"/>
              <a:gd name="T9" fmla="*/ 107 h 107"/>
              <a:gd name="T10" fmla="*/ 95 w 149"/>
              <a:gd name="T11" fmla="*/ 52 h 107"/>
              <a:gd name="T12" fmla="*/ 149 w 149"/>
              <a:gd name="T13" fmla="*/ 0 h 107"/>
              <a:gd name="T14" fmla="*/ 120 w 149"/>
              <a:gd name="T15" fmla="*/ 14 h 107"/>
              <a:gd name="T16" fmla="*/ 70 w 149"/>
              <a:gd name="T17" fmla="*/ 45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49" h="107">
                <a:moveTo>
                  <a:pt x="70" y="45"/>
                </a:moveTo>
                <a:lnTo>
                  <a:pt x="27" y="74"/>
                </a:lnTo>
                <a:lnTo>
                  <a:pt x="4" y="93"/>
                </a:lnTo>
                <a:lnTo>
                  <a:pt x="0" y="104"/>
                </a:lnTo>
                <a:lnTo>
                  <a:pt x="16" y="107"/>
                </a:lnTo>
                <a:lnTo>
                  <a:pt x="95" y="52"/>
                </a:lnTo>
                <a:lnTo>
                  <a:pt x="149" y="0"/>
                </a:lnTo>
                <a:lnTo>
                  <a:pt x="120" y="14"/>
                </a:lnTo>
                <a:lnTo>
                  <a:pt x="70" y="4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308" name="Freeform 149"/>
          <p:cNvSpPr>
            <a:spLocks/>
          </p:cNvSpPr>
          <p:nvPr/>
        </p:nvSpPr>
        <p:spPr bwMode="auto">
          <a:xfrm>
            <a:off x="6365876" y="1514476"/>
            <a:ext cx="3175" cy="9525"/>
          </a:xfrm>
          <a:custGeom>
            <a:avLst/>
            <a:gdLst>
              <a:gd name="T0" fmla="*/ 0 w 16"/>
              <a:gd name="T1" fmla="*/ 28 h 49"/>
              <a:gd name="T2" fmla="*/ 1 w 16"/>
              <a:gd name="T3" fmla="*/ 42 h 49"/>
              <a:gd name="T4" fmla="*/ 3 w 16"/>
              <a:gd name="T5" fmla="*/ 49 h 49"/>
              <a:gd name="T6" fmla="*/ 7 w 16"/>
              <a:gd name="T7" fmla="*/ 49 h 49"/>
              <a:gd name="T8" fmla="*/ 13 w 16"/>
              <a:gd name="T9" fmla="*/ 41 h 49"/>
              <a:gd name="T10" fmla="*/ 16 w 16"/>
              <a:gd name="T11" fmla="*/ 17 h 49"/>
              <a:gd name="T12" fmla="*/ 10 w 16"/>
              <a:gd name="T13" fmla="*/ 0 h 49"/>
              <a:gd name="T14" fmla="*/ 2 w 16"/>
              <a:gd name="T15" fmla="*/ 2 h 49"/>
              <a:gd name="T16" fmla="*/ 0 w 16"/>
              <a:gd name="T17" fmla="*/ 28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6" h="49">
                <a:moveTo>
                  <a:pt x="0" y="28"/>
                </a:moveTo>
                <a:lnTo>
                  <a:pt x="1" y="42"/>
                </a:lnTo>
                <a:lnTo>
                  <a:pt x="3" y="49"/>
                </a:lnTo>
                <a:lnTo>
                  <a:pt x="7" y="49"/>
                </a:lnTo>
                <a:lnTo>
                  <a:pt x="13" y="41"/>
                </a:lnTo>
                <a:lnTo>
                  <a:pt x="16" y="17"/>
                </a:lnTo>
                <a:lnTo>
                  <a:pt x="10" y="0"/>
                </a:lnTo>
                <a:lnTo>
                  <a:pt x="2" y="2"/>
                </a:lnTo>
                <a:lnTo>
                  <a:pt x="0" y="2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309" name="Freeform 150"/>
          <p:cNvSpPr>
            <a:spLocks/>
          </p:cNvSpPr>
          <p:nvPr/>
        </p:nvSpPr>
        <p:spPr bwMode="auto">
          <a:xfrm>
            <a:off x="6437313" y="1514476"/>
            <a:ext cx="7938" cy="22225"/>
          </a:xfrm>
          <a:custGeom>
            <a:avLst/>
            <a:gdLst>
              <a:gd name="T0" fmla="*/ 0 w 35"/>
              <a:gd name="T1" fmla="*/ 30 h 114"/>
              <a:gd name="T2" fmla="*/ 6 w 35"/>
              <a:gd name="T3" fmla="*/ 68 h 114"/>
              <a:gd name="T4" fmla="*/ 21 w 35"/>
              <a:gd name="T5" fmla="*/ 103 h 114"/>
              <a:gd name="T6" fmla="*/ 31 w 35"/>
              <a:gd name="T7" fmla="*/ 114 h 114"/>
              <a:gd name="T8" fmla="*/ 35 w 35"/>
              <a:gd name="T9" fmla="*/ 113 h 114"/>
              <a:gd name="T10" fmla="*/ 35 w 35"/>
              <a:gd name="T11" fmla="*/ 98 h 114"/>
              <a:gd name="T12" fmla="*/ 30 w 35"/>
              <a:gd name="T13" fmla="*/ 70 h 114"/>
              <a:gd name="T14" fmla="*/ 17 w 35"/>
              <a:gd name="T15" fmla="*/ 23 h 114"/>
              <a:gd name="T16" fmla="*/ 8 w 35"/>
              <a:gd name="T17" fmla="*/ 0 h 114"/>
              <a:gd name="T18" fmla="*/ 2 w 35"/>
              <a:gd name="T19" fmla="*/ 2 h 114"/>
              <a:gd name="T20" fmla="*/ 0 w 35"/>
              <a:gd name="T21" fmla="*/ 30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5" h="114">
                <a:moveTo>
                  <a:pt x="0" y="30"/>
                </a:moveTo>
                <a:lnTo>
                  <a:pt x="6" y="68"/>
                </a:lnTo>
                <a:lnTo>
                  <a:pt x="21" y="103"/>
                </a:lnTo>
                <a:lnTo>
                  <a:pt x="31" y="114"/>
                </a:lnTo>
                <a:lnTo>
                  <a:pt x="35" y="113"/>
                </a:lnTo>
                <a:lnTo>
                  <a:pt x="35" y="98"/>
                </a:lnTo>
                <a:lnTo>
                  <a:pt x="30" y="70"/>
                </a:lnTo>
                <a:lnTo>
                  <a:pt x="17" y="23"/>
                </a:lnTo>
                <a:lnTo>
                  <a:pt x="8" y="0"/>
                </a:lnTo>
                <a:lnTo>
                  <a:pt x="2" y="2"/>
                </a:lnTo>
                <a:lnTo>
                  <a:pt x="0" y="3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310" name="Freeform 151"/>
          <p:cNvSpPr>
            <a:spLocks/>
          </p:cNvSpPr>
          <p:nvPr/>
        </p:nvSpPr>
        <p:spPr bwMode="auto">
          <a:xfrm>
            <a:off x="8185151" y="1517651"/>
            <a:ext cx="19050" cy="11113"/>
          </a:xfrm>
          <a:custGeom>
            <a:avLst/>
            <a:gdLst>
              <a:gd name="T0" fmla="*/ 15 w 96"/>
              <a:gd name="T1" fmla="*/ 18 h 53"/>
              <a:gd name="T2" fmla="*/ 44 w 96"/>
              <a:gd name="T3" fmla="*/ 41 h 53"/>
              <a:gd name="T4" fmla="*/ 77 w 96"/>
              <a:gd name="T5" fmla="*/ 53 h 53"/>
              <a:gd name="T6" fmla="*/ 96 w 96"/>
              <a:gd name="T7" fmla="*/ 51 h 53"/>
              <a:gd name="T8" fmla="*/ 96 w 96"/>
              <a:gd name="T9" fmla="*/ 44 h 53"/>
              <a:gd name="T10" fmla="*/ 81 w 96"/>
              <a:gd name="T11" fmla="*/ 33 h 53"/>
              <a:gd name="T12" fmla="*/ 68 w 96"/>
              <a:gd name="T13" fmla="*/ 29 h 53"/>
              <a:gd name="T14" fmla="*/ 48 w 96"/>
              <a:gd name="T15" fmla="*/ 24 h 53"/>
              <a:gd name="T16" fmla="*/ 21 w 96"/>
              <a:gd name="T17" fmla="*/ 10 h 53"/>
              <a:gd name="T18" fmla="*/ 6 w 96"/>
              <a:gd name="T19" fmla="*/ 2 h 53"/>
              <a:gd name="T20" fmla="*/ 0 w 96"/>
              <a:gd name="T21" fmla="*/ 0 h 53"/>
              <a:gd name="T22" fmla="*/ 3 w 96"/>
              <a:gd name="T23" fmla="*/ 5 h 53"/>
              <a:gd name="T24" fmla="*/ 15 w 96"/>
              <a:gd name="T25" fmla="*/ 18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96" h="53">
                <a:moveTo>
                  <a:pt x="15" y="18"/>
                </a:moveTo>
                <a:lnTo>
                  <a:pt x="44" y="41"/>
                </a:lnTo>
                <a:lnTo>
                  <a:pt x="77" y="53"/>
                </a:lnTo>
                <a:lnTo>
                  <a:pt x="96" y="51"/>
                </a:lnTo>
                <a:lnTo>
                  <a:pt x="96" y="44"/>
                </a:lnTo>
                <a:lnTo>
                  <a:pt x="81" y="33"/>
                </a:lnTo>
                <a:lnTo>
                  <a:pt x="68" y="29"/>
                </a:lnTo>
                <a:lnTo>
                  <a:pt x="48" y="24"/>
                </a:lnTo>
                <a:lnTo>
                  <a:pt x="21" y="10"/>
                </a:lnTo>
                <a:lnTo>
                  <a:pt x="6" y="2"/>
                </a:lnTo>
                <a:lnTo>
                  <a:pt x="0" y="0"/>
                </a:lnTo>
                <a:lnTo>
                  <a:pt x="3" y="5"/>
                </a:lnTo>
                <a:lnTo>
                  <a:pt x="15" y="1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311" name="Freeform 152"/>
          <p:cNvSpPr>
            <a:spLocks/>
          </p:cNvSpPr>
          <p:nvPr/>
        </p:nvSpPr>
        <p:spPr bwMode="auto">
          <a:xfrm>
            <a:off x="7402513" y="1530351"/>
            <a:ext cx="19050" cy="19050"/>
          </a:xfrm>
          <a:custGeom>
            <a:avLst/>
            <a:gdLst>
              <a:gd name="T0" fmla="*/ 40 w 92"/>
              <a:gd name="T1" fmla="*/ 47 h 97"/>
              <a:gd name="T2" fmla="*/ 0 w 92"/>
              <a:gd name="T3" fmla="*/ 97 h 97"/>
              <a:gd name="T4" fmla="*/ 49 w 92"/>
              <a:gd name="T5" fmla="*/ 56 h 97"/>
              <a:gd name="T6" fmla="*/ 92 w 92"/>
              <a:gd name="T7" fmla="*/ 13 h 97"/>
              <a:gd name="T8" fmla="*/ 90 w 92"/>
              <a:gd name="T9" fmla="*/ 0 h 97"/>
              <a:gd name="T10" fmla="*/ 72 w 92"/>
              <a:gd name="T11" fmla="*/ 14 h 97"/>
              <a:gd name="T12" fmla="*/ 40 w 92"/>
              <a:gd name="T13" fmla="*/ 47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2" h="97">
                <a:moveTo>
                  <a:pt x="40" y="47"/>
                </a:moveTo>
                <a:lnTo>
                  <a:pt x="0" y="97"/>
                </a:lnTo>
                <a:lnTo>
                  <a:pt x="49" y="56"/>
                </a:lnTo>
                <a:lnTo>
                  <a:pt x="92" y="13"/>
                </a:lnTo>
                <a:lnTo>
                  <a:pt x="90" y="0"/>
                </a:lnTo>
                <a:lnTo>
                  <a:pt x="72" y="14"/>
                </a:lnTo>
                <a:lnTo>
                  <a:pt x="40" y="4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312" name="Freeform 153"/>
          <p:cNvSpPr>
            <a:spLocks/>
          </p:cNvSpPr>
          <p:nvPr/>
        </p:nvSpPr>
        <p:spPr bwMode="auto">
          <a:xfrm>
            <a:off x="7397751" y="1535113"/>
            <a:ext cx="31750" cy="38100"/>
          </a:xfrm>
          <a:custGeom>
            <a:avLst/>
            <a:gdLst>
              <a:gd name="T0" fmla="*/ 101 w 159"/>
              <a:gd name="T1" fmla="*/ 55 h 190"/>
              <a:gd name="T2" fmla="*/ 19 w 159"/>
              <a:gd name="T3" fmla="*/ 151 h 190"/>
              <a:gd name="T4" fmla="*/ 0 w 159"/>
              <a:gd name="T5" fmla="*/ 190 h 190"/>
              <a:gd name="T6" fmla="*/ 29 w 159"/>
              <a:gd name="T7" fmla="*/ 162 h 190"/>
              <a:gd name="T8" fmla="*/ 88 w 159"/>
              <a:gd name="T9" fmla="*/ 93 h 190"/>
              <a:gd name="T10" fmla="*/ 139 w 159"/>
              <a:gd name="T11" fmla="*/ 30 h 190"/>
              <a:gd name="T12" fmla="*/ 159 w 159"/>
              <a:gd name="T13" fmla="*/ 0 h 190"/>
              <a:gd name="T14" fmla="*/ 146 w 159"/>
              <a:gd name="T15" fmla="*/ 7 h 190"/>
              <a:gd name="T16" fmla="*/ 101 w 159"/>
              <a:gd name="T17" fmla="*/ 55 h 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9" h="190">
                <a:moveTo>
                  <a:pt x="101" y="55"/>
                </a:moveTo>
                <a:lnTo>
                  <a:pt x="19" y="151"/>
                </a:lnTo>
                <a:lnTo>
                  <a:pt x="0" y="190"/>
                </a:lnTo>
                <a:lnTo>
                  <a:pt x="29" y="162"/>
                </a:lnTo>
                <a:lnTo>
                  <a:pt x="88" y="93"/>
                </a:lnTo>
                <a:lnTo>
                  <a:pt x="139" y="30"/>
                </a:lnTo>
                <a:lnTo>
                  <a:pt x="159" y="0"/>
                </a:lnTo>
                <a:lnTo>
                  <a:pt x="146" y="7"/>
                </a:lnTo>
                <a:lnTo>
                  <a:pt x="101" y="5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313" name="Freeform 154"/>
          <p:cNvSpPr>
            <a:spLocks/>
          </p:cNvSpPr>
          <p:nvPr/>
        </p:nvSpPr>
        <p:spPr bwMode="auto">
          <a:xfrm>
            <a:off x="8197851" y="1535113"/>
            <a:ext cx="15875" cy="9525"/>
          </a:xfrm>
          <a:custGeom>
            <a:avLst/>
            <a:gdLst>
              <a:gd name="T0" fmla="*/ 0 w 83"/>
              <a:gd name="T1" fmla="*/ 1 h 49"/>
              <a:gd name="T2" fmla="*/ 9 w 83"/>
              <a:gd name="T3" fmla="*/ 15 h 49"/>
              <a:gd name="T4" fmla="*/ 30 w 83"/>
              <a:gd name="T5" fmla="*/ 35 h 49"/>
              <a:gd name="T6" fmla="*/ 57 w 83"/>
              <a:gd name="T7" fmla="*/ 49 h 49"/>
              <a:gd name="T8" fmla="*/ 77 w 83"/>
              <a:gd name="T9" fmla="*/ 33 h 49"/>
              <a:gd name="T10" fmla="*/ 82 w 83"/>
              <a:gd name="T11" fmla="*/ 24 h 49"/>
              <a:gd name="T12" fmla="*/ 83 w 83"/>
              <a:gd name="T13" fmla="*/ 18 h 49"/>
              <a:gd name="T14" fmla="*/ 81 w 83"/>
              <a:gd name="T15" fmla="*/ 17 h 49"/>
              <a:gd name="T16" fmla="*/ 75 w 83"/>
              <a:gd name="T17" fmla="*/ 20 h 49"/>
              <a:gd name="T18" fmla="*/ 55 w 83"/>
              <a:gd name="T19" fmla="*/ 25 h 49"/>
              <a:gd name="T20" fmla="*/ 28 w 83"/>
              <a:gd name="T21" fmla="*/ 14 h 49"/>
              <a:gd name="T22" fmla="*/ 8 w 83"/>
              <a:gd name="T23" fmla="*/ 0 h 49"/>
              <a:gd name="T24" fmla="*/ 0 w 83"/>
              <a:gd name="T25" fmla="*/ 1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3" h="49">
                <a:moveTo>
                  <a:pt x="0" y="1"/>
                </a:moveTo>
                <a:lnTo>
                  <a:pt x="9" y="15"/>
                </a:lnTo>
                <a:lnTo>
                  <a:pt x="30" y="35"/>
                </a:lnTo>
                <a:lnTo>
                  <a:pt x="57" y="49"/>
                </a:lnTo>
                <a:lnTo>
                  <a:pt x="77" y="33"/>
                </a:lnTo>
                <a:lnTo>
                  <a:pt x="82" y="24"/>
                </a:lnTo>
                <a:lnTo>
                  <a:pt x="83" y="18"/>
                </a:lnTo>
                <a:lnTo>
                  <a:pt x="81" y="17"/>
                </a:lnTo>
                <a:lnTo>
                  <a:pt x="75" y="20"/>
                </a:lnTo>
                <a:lnTo>
                  <a:pt x="55" y="25"/>
                </a:lnTo>
                <a:lnTo>
                  <a:pt x="28" y="14"/>
                </a:lnTo>
                <a:lnTo>
                  <a:pt x="8" y="0"/>
                </a:lnTo>
                <a:lnTo>
                  <a:pt x="0" y="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314" name="Freeform 155"/>
          <p:cNvSpPr>
            <a:spLocks/>
          </p:cNvSpPr>
          <p:nvPr/>
        </p:nvSpPr>
        <p:spPr bwMode="auto">
          <a:xfrm>
            <a:off x="6705601" y="1541463"/>
            <a:ext cx="69850" cy="88900"/>
          </a:xfrm>
          <a:custGeom>
            <a:avLst/>
            <a:gdLst>
              <a:gd name="T0" fmla="*/ 0 w 352"/>
              <a:gd name="T1" fmla="*/ 0 h 447"/>
              <a:gd name="T2" fmla="*/ 95 w 352"/>
              <a:gd name="T3" fmla="*/ 165 h 447"/>
              <a:gd name="T4" fmla="*/ 260 w 352"/>
              <a:gd name="T5" fmla="*/ 361 h 447"/>
              <a:gd name="T6" fmla="*/ 352 w 352"/>
              <a:gd name="T7" fmla="*/ 447 h 447"/>
              <a:gd name="T8" fmla="*/ 262 w 352"/>
              <a:gd name="T9" fmla="*/ 344 h 447"/>
              <a:gd name="T10" fmla="*/ 173 w 352"/>
              <a:gd name="T11" fmla="*/ 233 h 447"/>
              <a:gd name="T12" fmla="*/ 86 w 352"/>
              <a:gd name="T13" fmla="*/ 110 h 447"/>
              <a:gd name="T14" fmla="*/ 25 w 352"/>
              <a:gd name="T15" fmla="*/ 24 h 447"/>
              <a:gd name="T16" fmla="*/ 0 w 352"/>
              <a:gd name="T17" fmla="*/ 0 h 4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52" h="447">
                <a:moveTo>
                  <a:pt x="0" y="0"/>
                </a:moveTo>
                <a:lnTo>
                  <a:pt x="95" y="165"/>
                </a:lnTo>
                <a:lnTo>
                  <a:pt x="260" y="361"/>
                </a:lnTo>
                <a:lnTo>
                  <a:pt x="352" y="447"/>
                </a:lnTo>
                <a:lnTo>
                  <a:pt x="262" y="344"/>
                </a:lnTo>
                <a:lnTo>
                  <a:pt x="173" y="233"/>
                </a:lnTo>
                <a:lnTo>
                  <a:pt x="86" y="110"/>
                </a:lnTo>
                <a:lnTo>
                  <a:pt x="25" y="24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315" name="Freeform 156"/>
          <p:cNvSpPr>
            <a:spLocks/>
          </p:cNvSpPr>
          <p:nvPr/>
        </p:nvSpPr>
        <p:spPr bwMode="auto">
          <a:xfrm>
            <a:off x="7596188" y="1541463"/>
            <a:ext cx="184150" cy="161925"/>
          </a:xfrm>
          <a:custGeom>
            <a:avLst/>
            <a:gdLst>
              <a:gd name="T0" fmla="*/ 101 w 923"/>
              <a:gd name="T1" fmla="*/ 71 h 816"/>
              <a:gd name="T2" fmla="*/ 317 w 923"/>
              <a:gd name="T3" fmla="*/ 206 h 816"/>
              <a:gd name="T4" fmla="*/ 522 w 923"/>
              <a:gd name="T5" fmla="*/ 367 h 816"/>
              <a:gd name="T6" fmla="*/ 703 w 923"/>
              <a:gd name="T7" fmla="*/ 543 h 816"/>
              <a:gd name="T8" fmla="*/ 846 w 923"/>
              <a:gd name="T9" fmla="*/ 723 h 816"/>
              <a:gd name="T10" fmla="*/ 900 w 923"/>
              <a:gd name="T11" fmla="*/ 796 h 816"/>
              <a:gd name="T12" fmla="*/ 923 w 923"/>
              <a:gd name="T13" fmla="*/ 816 h 816"/>
              <a:gd name="T14" fmla="*/ 752 w 923"/>
              <a:gd name="T15" fmla="*/ 557 h 816"/>
              <a:gd name="T16" fmla="*/ 446 w 923"/>
              <a:gd name="T17" fmla="*/ 251 h 816"/>
              <a:gd name="T18" fmla="*/ 207 w 923"/>
              <a:gd name="T19" fmla="*/ 99 h 816"/>
              <a:gd name="T20" fmla="*/ 0 w 923"/>
              <a:gd name="T21" fmla="*/ 0 h 816"/>
              <a:gd name="T22" fmla="*/ 7 w 923"/>
              <a:gd name="T23" fmla="*/ 16 h 816"/>
              <a:gd name="T24" fmla="*/ 101 w 923"/>
              <a:gd name="T25" fmla="*/ 71 h 8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923" h="816">
                <a:moveTo>
                  <a:pt x="101" y="71"/>
                </a:moveTo>
                <a:lnTo>
                  <a:pt x="317" y="206"/>
                </a:lnTo>
                <a:lnTo>
                  <a:pt x="522" y="367"/>
                </a:lnTo>
                <a:lnTo>
                  <a:pt x="703" y="543"/>
                </a:lnTo>
                <a:lnTo>
                  <a:pt x="846" y="723"/>
                </a:lnTo>
                <a:lnTo>
                  <a:pt x="900" y="796"/>
                </a:lnTo>
                <a:lnTo>
                  <a:pt x="923" y="816"/>
                </a:lnTo>
                <a:lnTo>
                  <a:pt x="752" y="557"/>
                </a:lnTo>
                <a:lnTo>
                  <a:pt x="446" y="251"/>
                </a:lnTo>
                <a:lnTo>
                  <a:pt x="207" y="99"/>
                </a:lnTo>
                <a:lnTo>
                  <a:pt x="0" y="0"/>
                </a:lnTo>
                <a:lnTo>
                  <a:pt x="7" y="16"/>
                </a:lnTo>
                <a:lnTo>
                  <a:pt x="101" y="7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316" name="Freeform 157"/>
          <p:cNvSpPr>
            <a:spLocks/>
          </p:cNvSpPr>
          <p:nvPr/>
        </p:nvSpPr>
        <p:spPr bwMode="auto">
          <a:xfrm>
            <a:off x="6653213" y="1550988"/>
            <a:ext cx="50800" cy="84138"/>
          </a:xfrm>
          <a:custGeom>
            <a:avLst/>
            <a:gdLst>
              <a:gd name="T0" fmla="*/ 0 w 253"/>
              <a:gd name="T1" fmla="*/ 0 h 418"/>
              <a:gd name="T2" fmla="*/ 85 w 253"/>
              <a:gd name="T3" fmla="*/ 201 h 418"/>
              <a:gd name="T4" fmla="*/ 195 w 253"/>
              <a:gd name="T5" fmla="*/ 365 h 418"/>
              <a:gd name="T6" fmla="*/ 253 w 253"/>
              <a:gd name="T7" fmla="*/ 418 h 418"/>
              <a:gd name="T8" fmla="*/ 197 w 253"/>
              <a:gd name="T9" fmla="*/ 341 h 418"/>
              <a:gd name="T10" fmla="*/ 134 w 253"/>
              <a:gd name="T11" fmla="*/ 241 h 418"/>
              <a:gd name="T12" fmla="*/ 64 w 253"/>
              <a:gd name="T13" fmla="*/ 105 h 418"/>
              <a:gd name="T14" fmla="*/ 13 w 253"/>
              <a:gd name="T15" fmla="*/ 8 h 418"/>
              <a:gd name="T16" fmla="*/ 0 w 253"/>
              <a:gd name="T17" fmla="*/ 0 h 4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3" h="418">
                <a:moveTo>
                  <a:pt x="0" y="0"/>
                </a:moveTo>
                <a:lnTo>
                  <a:pt x="85" y="201"/>
                </a:lnTo>
                <a:lnTo>
                  <a:pt x="195" y="365"/>
                </a:lnTo>
                <a:lnTo>
                  <a:pt x="253" y="418"/>
                </a:lnTo>
                <a:lnTo>
                  <a:pt x="197" y="341"/>
                </a:lnTo>
                <a:lnTo>
                  <a:pt x="134" y="241"/>
                </a:lnTo>
                <a:lnTo>
                  <a:pt x="64" y="105"/>
                </a:lnTo>
                <a:lnTo>
                  <a:pt x="13" y="8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317" name="Freeform 158"/>
          <p:cNvSpPr>
            <a:spLocks/>
          </p:cNvSpPr>
          <p:nvPr/>
        </p:nvSpPr>
        <p:spPr bwMode="auto">
          <a:xfrm>
            <a:off x="7354888" y="1547813"/>
            <a:ext cx="117475" cy="120650"/>
          </a:xfrm>
          <a:custGeom>
            <a:avLst/>
            <a:gdLst>
              <a:gd name="T0" fmla="*/ 461 w 598"/>
              <a:gd name="T1" fmla="*/ 67 h 608"/>
              <a:gd name="T2" fmla="*/ 250 w 598"/>
              <a:gd name="T3" fmla="*/ 243 h 608"/>
              <a:gd name="T4" fmla="*/ 74 w 598"/>
              <a:gd name="T5" fmla="*/ 470 h 608"/>
              <a:gd name="T6" fmla="*/ 14 w 598"/>
              <a:gd name="T7" fmla="*/ 571 h 608"/>
              <a:gd name="T8" fmla="*/ 0 w 598"/>
              <a:gd name="T9" fmla="*/ 608 h 608"/>
              <a:gd name="T10" fmla="*/ 29 w 598"/>
              <a:gd name="T11" fmla="*/ 578 h 608"/>
              <a:gd name="T12" fmla="*/ 102 w 598"/>
              <a:gd name="T13" fmla="*/ 481 h 608"/>
              <a:gd name="T14" fmla="*/ 318 w 598"/>
              <a:gd name="T15" fmla="*/ 229 h 608"/>
              <a:gd name="T16" fmla="*/ 534 w 598"/>
              <a:gd name="T17" fmla="*/ 56 h 608"/>
              <a:gd name="T18" fmla="*/ 592 w 598"/>
              <a:gd name="T19" fmla="*/ 17 h 608"/>
              <a:gd name="T20" fmla="*/ 598 w 598"/>
              <a:gd name="T21" fmla="*/ 0 h 608"/>
              <a:gd name="T22" fmla="*/ 544 w 598"/>
              <a:gd name="T23" fmla="*/ 19 h 608"/>
              <a:gd name="T24" fmla="*/ 461 w 598"/>
              <a:gd name="T25" fmla="*/ 67 h 6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98" h="608">
                <a:moveTo>
                  <a:pt x="461" y="67"/>
                </a:moveTo>
                <a:lnTo>
                  <a:pt x="250" y="243"/>
                </a:lnTo>
                <a:lnTo>
                  <a:pt x="74" y="470"/>
                </a:lnTo>
                <a:lnTo>
                  <a:pt x="14" y="571"/>
                </a:lnTo>
                <a:lnTo>
                  <a:pt x="0" y="608"/>
                </a:lnTo>
                <a:lnTo>
                  <a:pt x="29" y="578"/>
                </a:lnTo>
                <a:lnTo>
                  <a:pt x="102" y="481"/>
                </a:lnTo>
                <a:lnTo>
                  <a:pt x="318" y="229"/>
                </a:lnTo>
                <a:lnTo>
                  <a:pt x="534" y="56"/>
                </a:lnTo>
                <a:lnTo>
                  <a:pt x="592" y="17"/>
                </a:lnTo>
                <a:lnTo>
                  <a:pt x="598" y="0"/>
                </a:lnTo>
                <a:lnTo>
                  <a:pt x="544" y="19"/>
                </a:lnTo>
                <a:lnTo>
                  <a:pt x="461" y="6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318" name="Freeform 159"/>
          <p:cNvSpPr>
            <a:spLocks/>
          </p:cNvSpPr>
          <p:nvPr/>
        </p:nvSpPr>
        <p:spPr bwMode="auto">
          <a:xfrm>
            <a:off x="7383463" y="1552576"/>
            <a:ext cx="12700" cy="11113"/>
          </a:xfrm>
          <a:custGeom>
            <a:avLst/>
            <a:gdLst>
              <a:gd name="T0" fmla="*/ 19 w 64"/>
              <a:gd name="T1" fmla="*/ 33 h 61"/>
              <a:gd name="T2" fmla="*/ 3 w 64"/>
              <a:gd name="T3" fmla="*/ 52 h 61"/>
              <a:gd name="T4" fmla="*/ 0 w 64"/>
              <a:gd name="T5" fmla="*/ 61 h 61"/>
              <a:gd name="T6" fmla="*/ 8 w 64"/>
              <a:gd name="T7" fmla="*/ 57 h 61"/>
              <a:gd name="T8" fmla="*/ 28 w 64"/>
              <a:gd name="T9" fmla="*/ 42 h 61"/>
              <a:gd name="T10" fmla="*/ 53 w 64"/>
              <a:gd name="T11" fmla="*/ 19 h 61"/>
              <a:gd name="T12" fmla="*/ 64 w 64"/>
              <a:gd name="T13" fmla="*/ 5 h 61"/>
              <a:gd name="T14" fmla="*/ 52 w 64"/>
              <a:gd name="T15" fmla="*/ 0 h 61"/>
              <a:gd name="T16" fmla="*/ 19 w 64"/>
              <a:gd name="T17" fmla="*/ 33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4" h="61">
                <a:moveTo>
                  <a:pt x="19" y="33"/>
                </a:moveTo>
                <a:lnTo>
                  <a:pt x="3" y="52"/>
                </a:lnTo>
                <a:lnTo>
                  <a:pt x="0" y="61"/>
                </a:lnTo>
                <a:lnTo>
                  <a:pt x="8" y="57"/>
                </a:lnTo>
                <a:lnTo>
                  <a:pt x="28" y="42"/>
                </a:lnTo>
                <a:lnTo>
                  <a:pt x="53" y="19"/>
                </a:lnTo>
                <a:lnTo>
                  <a:pt x="64" y="5"/>
                </a:lnTo>
                <a:lnTo>
                  <a:pt x="52" y="0"/>
                </a:lnTo>
                <a:lnTo>
                  <a:pt x="19" y="3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319" name="Freeform 160"/>
          <p:cNvSpPr>
            <a:spLocks/>
          </p:cNvSpPr>
          <p:nvPr/>
        </p:nvSpPr>
        <p:spPr bwMode="auto">
          <a:xfrm>
            <a:off x="8212138" y="1552576"/>
            <a:ext cx="23813" cy="22225"/>
          </a:xfrm>
          <a:custGeom>
            <a:avLst/>
            <a:gdLst>
              <a:gd name="T0" fmla="*/ 32 w 115"/>
              <a:gd name="T1" fmla="*/ 59 h 111"/>
              <a:gd name="T2" fmla="*/ 69 w 115"/>
              <a:gd name="T3" fmla="*/ 100 h 111"/>
              <a:gd name="T4" fmla="*/ 97 w 115"/>
              <a:gd name="T5" fmla="*/ 111 h 111"/>
              <a:gd name="T6" fmla="*/ 111 w 115"/>
              <a:gd name="T7" fmla="*/ 98 h 111"/>
              <a:gd name="T8" fmla="*/ 115 w 115"/>
              <a:gd name="T9" fmla="*/ 88 h 111"/>
              <a:gd name="T10" fmla="*/ 108 w 115"/>
              <a:gd name="T11" fmla="*/ 83 h 111"/>
              <a:gd name="T12" fmla="*/ 90 w 115"/>
              <a:gd name="T13" fmla="*/ 83 h 111"/>
              <a:gd name="T14" fmla="*/ 70 w 115"/>
              <a:gd name="T15" fmla="*/ 75 h 111"/>
              <a:gd name="T16" fmla="*/ 63 w 115"/>
              <a:gd name="T17" fmla="*/ 48 h 111"/>
              <a:gd name="T18" fmla="*/ 51 w 115"/>
              <a:gd name="T19" fmla="*/ 17 h 111"/>
              <a:gd name="T20" fmla="*/ 24 w 115"/>
              <a:gd name="T21" fmla="*/ 1 h 111"/>
              <a:gd name="T22" fmla="*/ 6 w 115"/>
              <a:gd name="T23" fmla="*/ 0 h 111"/>
              <a:gd name="T24" fmla="*/ 0 w 115"/>
              <a:gd name="T25" fmla="*/ 8 h 111"/>
              <a:gd name="T26" fmla="*/ 9 w 115"/>
              <a:gd name="T27" fmla="*/ 26 h 111"/>
              <a:gd name="T28" fmla="*/ 32 w 115"/>
              <a:gd name="T29" fmla="*/ 59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15" h="111">
                <a:moveTo>
                  <a:pt x="32" y="59"/>
                </a:moveTo>
                <a:lnTo>
                  <a:pt x="69" y="100"/>
                </a:lnTo>
                <a:lnTo>
                  <a:pt x="97" y="111"/>
                </a:lnTo>
                <a:lnTo>
                  <a:pt x="111" y="98"/>
                </a:lnTo>
                <a:lnTo>
                  <a:pt x="115" y="88"/>
                </a:lnTo>
                <a:lnTo>
                  <a:pt x="108" y="83"/>
                </a:lnTo>
                <a:lnTo>
                  <a:pt x="90" y="83"/>
                </a:lnTo>
                <a:lnTo>
                  <a:pt x="70" y="75"/>
                </a:lnTo>
                <a:lnTo>
                  <a:pt x="63" y="48"/>
                </a:lnTo>
                <a:lnTo>
                  <a:pt x="51" y="17"/>
                </a:lnTo>
                <a:lnTo>
                  <a:pt x="24" y="1"/>
                </a:lnTo>
                <a:lnTo>
                  <a:pt x="6" y="0"/>
                </a:lnTo>
                <a:lnTo>
                  <a:pt x="0" y="8"/>
                </a:lnTo>
                <a:lnTo>
                  <a:pt x="9" y="26"/>
                </a:lnTo>
                <a:lnTo>
                  <a:pt x="32" y="5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320" name="Freeform 161"/>
          <p:cNvSpPr>
            <a:spLocks/>
          </p:cNvSpPr>
          <p:nvPr/>
        </p:nvSpPr>
        <p:spPr bwMode="auto">
          <a:xfrm>
            <a:off x="6681788" y="1560513"/>
            <a:ext cx="58738" cy="80963"/>
          </a:xfrm>
          <a:custGeom>
            <a:avLst/>
            <a:gdLst>
              <a:gd name="T0" fmla="*/ 51 w 294"/>
              <a:gd name="T1" fmla="*/ 110 h 413"/>
              <a:gd name="T2" fmla="*/ 123 w 294"/>
              <a:gd name="T3" fmla="*/ 218 h 413"/>
              <a:gd name="T4" fmla="*/ 215 w 294"/>
              <a:gd name="T5" fmla="*/ 329 h 413"/>
              <a:gd name="T6" fmla="*/ 271 w 294"/>
              <a:gd name="T7" fmla="*/ 391 h 413"/>
              <a:gd name="T8" fmla="*/ 294 w 294"/>
              <a:gd name="T9" fmla="*/ 413 h 413"/>
              <a:gd name="T10" fmla="*/ 284 w 294"/>
              <a:gd name="T11" fmla="*/ 397 h 413"/>
              <a:gd name="T12" fmla="*/ 245 w 294"/>
              <a:gd name="T13" fmla="*/ 344 h 413"/>
              <a:gd name="T14" fmla="*/ 168 w 294"/>
              <a:gd name="T15" fmla="*/ 239 h 413"/>
              <a:gd name="T16" fmla="*/ 90 w 294"/>
              <a:gd name="T17" fmla="*/ 123 h 413"/>
              <a:gd name="T18" fmla="*/ 29 w 294"/>
              <a:gd name="T19" fmla="*/ 37 h 413"/>
              <a:gd name="T20" fmla="*/ 0 w 294"/>
              <a:gd name="T21" fmla="*/ 0 h 413"/>
              <a:gd name="T22" fmla="*/ 11 w 294"/>
              <a:gd name="T23" fmla="*/ 33 h 413"/>
              <a:gd name="T24" fmla="*/ 51 w 294"/>
              <a:gd name="T25" fmla="*/ 110 h 4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94" h="413">
                <a:moveTo>
                  <a:pt x="51" y="110"/>
                </a:moveTo>
                <a:lnTo>
                  <a:pt x="123" y="218"/>
                </a:lnTo>
                <a:lnTo>
                  <a:pt x="215" y="329"/>
                </a:lnTo>
                <a:lnTo>
                  <a:pt x="271" y="391"/>
                </a:lnTo>
                <a:lnTo>
                  <a:pt x="294" y="413"/>
                </a:lnTo>
                <a:lnTo>
                  <a:pt x="284" y="397"/>
                </a:lnTo>
                <a:lnTo>
                  <a:pt x="245" y="344"/>
                </a:lnTo>
                <a:lnTo>
                  <a:pt x="168" y="239"/>
                </a:lnTo>
                <a:lnTo>
                  <a:pt x="90" y="123"/>
                </a:lnTo>
                <a:lnTo>
                  <a:pt x="29" y="37"/>
                </a:lnTo>
                <a:lnTo>
                  <a:pt x="0" y="0"/>
                </a:lnTo>
                <a:lnTo>
                  <a:pt x="11" y="33"/>
                </a:lnTo>
                <a:lnTo>
                  <a:pt x="51" y="11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321" name="Freeform 162"/>
          <p:cNvSpPr>
            <a:spLocks/>
          </p:cNvSpPr>
          <p:nvPr/>
        </p:nvSpPr>
        <p:spPr bwMode="auto">
          <a:xfrm>
            <a:off x="8116888" y="1560513"/>
            <a:ext cx="3175" cy="11113"/>
          </a:xfrm>
          <a:custGeom>
            <a:avLst/>
            <a:gdLst>
              <a:gd name="T0" fmla="*/ 0 w 16"/>
              <a:gd name="T1" fmla="*/ 28 h 49"/>
              <a:gd name="T2" fmla="*/ 1 w 16"/>
              <a:gd name="T3" fmla="*/ 42 h 49"/>
              <a:gd name="T4" fmla="*/ 3 w 16"/>
              <a:gd name="T5" fmla="*/ 49 h 49"/>
              <a:gd name="T6" fmla="*/ 8 w 16"/>
              <a:gd name="T7" fmla="*/ 49 h 49"/>
              <a:gd name="T8" fmla="*/ 13 w 16"/>
              <a:gd name="T9" fmla="*/ 41 h 49"/>
              <a:gd name="T10" fmla="*/ 16 w 16"/>
              <a:gd name="T11" fmla="*/ 17 h 49"/>
              <a:gd name="T12" fmla="*/ 11 w 16"/>
              <a:gd name="T13" fmla="*/ 0 h 49"/>
              <a:gd name="T14" fmla="*/ 2 w 16"/>
              <a:gd name="T15" fmla="*/ 2 h 49"/>
              <a:gd name="T16" fmla="*/ 0 w 16"/>
              <a:gd name="T17" fmla="*/ 28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6" h="49">
                <a:moveTo>
                  <a:pt x="0" y="28"/>
                </a:moveTo>
                <a:lnTo>
                  <a:pt x="1" y="42"/>
                </a:lnTo>
                <a:lnTo>
                  <a:pt x="3" y="49"/>
                </a:lnTo>
                <a:lnTo>
                  <a:pt x="8" y="49"/>
                </a:lnTo>
                <a:lnTo>
                  <a:pt x="13" y="41"/>
                </a:lnTo>
                <a:lnTo>
                  <a:pt x="16" y="17"/>
                </a:lnTo>
                <a:lnTo>
                  <a:pt x="11" y="0"/>
                </a:lnTo>
                <a:lnTo>
                  <a:pt x="2" y="2"/>
                </a:lnTo>
                <a:lnTo>
                  <a:pt x="0" y="2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322" name="Freeform 163"/>
          <p:cNvSpPr>
            <a:spLocks/>
          </p:cNvSpPr>
          <p:nvPr/>
        </p:nvSpPr>
        <p:spPr bwMode="auto">
          <a:xfrm>
            <a:off x="7462838" y="1570038"/>
            <a:ext cx="49213" cy="30163"/>
          </a:xfrm>
          <a:custGeom>
            <a:avLst/>
            <a:gdLst>
              <a:gd name="T0" fmla="*/ 151 w 249"/>
              <a:gd name="T1" fmla="*/ 16 h 151"/>
              <a:gd name="T2" fmla="*/ 112 w 249"/>
              <a:gd name="T3" fmla="*/ 28 h 151"/>
              <a:gd name="T4" fmla="*/ 108 w 249"/>
              <a:gd name="T5" fmla="*/ 35 h 151"/>
              <a:gd name="T6" fmla="*/ 104 w 249"/>
              <a:gd name="T7" fmla="*/ 53 h 151"/>
              <a:gd name="T8" fmla="*/ 65 w 249"/>
              <a:gd name="T9" fmla="*/ 95 h 151"/>
              <a:gd name="T10" fmla="*/ 0 w 249"/>
              <a:gd name="T11" fmla="*/ 151 h 151"/>
              <a:gd name="T12" fmla="*/ 65 w 249"/>
              <a:gd name="T13" fmla="*/ 110 h 151"/>
              <a:gd name="T14" fmla="*/ 127 w 249"/>
              <a:gd name="T15" fmla="*/ 74 h 151"/>
              <a:gd name="T16" fmla="*/ 189 w 249"/>
              <a:gd name="T17" fmla="*/ 42 h 151"/>
              <a:gd name="T18" fmla="*/ 239 w 249"/>
              <a:gd name="T19" fmla="*/ 14 h 151"/>
              <a:gd name="T20" fmla="*/ 249 w 249"/>
              <a:gd name="T21" fmla="*/ 0 h 151"/>
              <a:gd name="T22" fmla="*/ 219 w 249"/>
              <a:gd name="T23" fmla="*/ 1 h 151"/>
              <a:gd name="T24" fmla="*/ 151 w 249"/>
              <a:gd name="T25" fmla="*/ 16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49" h="151">
                <a:moveTo>
                  <a:pt x="151" y="16"/>
                </a:moveTo>
                <a:lnTo>
                  <a:pt x="112" y="28"/>
                </a:lnTo>
                <a:lnTo>
                  <a:pt x="108" y="35"/>
                </a:lnTo>
                <a:lnTo>
                  <a:pt x="104" y="53"/>
                </a:lnTo>
                <a:lnTo>
                  <a:pt x="65" y="95"/>
                </a:lnTo>
                <a:lnTo>
                  <a:pt x="0" y="151"/>
                </a:lnTo>
                <a:lnTo>
                  <a:pt x="65" y="110"/>
                </a:lnTo>
                <a:lnTo>
                  <a:pt x="127" y="74"/>
                </a:lnTo>
                <a:lnTo>
                  <a:pt x="189" y="42"/>
                </a:lnTo>
                <a:lnTo>
                  <a:pt x="239" y="14"/>
                </a:lnTo>
                <a:lnTo>
                  <a:pt x="249" y="0"/>
                </a:lnTo>
                <a:lnTo>
                  <a:pt x="219" y="1"/>
                </a:lnTo>
                <a:lnTo>
                  <a:pt x="151" y="1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323" name="Freeform 164"/>
          <p:cNvSpPr>
            <a:spLocks/>
          </p:cNvSpPr>
          <p:nvPr/>
        </p:nvSpPr>
        <p:spPr bwMode="auto">
          <a:xfrm>
            <a:off x="6446838" y="1576388"/>
            <a:ext cx="20638" cy="53975"/>
          </a:xfrm>
          <a:custGeom>
            <a:avLst/>
            <a:gdLst>
              <a:gd name="T0" fmla="*/ 6 w 100"/>
              <a:gd name="T1" fmla="*/ 45 h 271"/>
              <a:gd name="T2" fmla="*/ 48 w 100"/>
              <a:gd name="T3" fmla="*/ 186 h 271"/>
              <a:gd name="T4" fmla="*/ 99 w 100"/>
              <a:gd name="T5" fmla="*/ 271 h 271"/>
              <a:gd name="T6" fmla="*/ 100 w 100"/>
              <a:gd name="T7" fmla="*/ 247 h 271"/>
              <a:gd name="T8" fmla="*/ 75 w 100"/>
              <a:gd name="T9" fmla="*/ 172 h 271"/>
              <a:gd name="T10" fmla="*/ 30 w 100"/>
              <a:gd name="T11" fmla="*/ 60 h 271"/>
              <a:gd name="T12" fmla="*/ 6 w 100"/>
              <a:gd name="T13" fmla="*/ 8 h 271"/>
              <a:gd name="T14" fmla="*/ 3 w 100"/>
              <a:gd name="T15" fmla="*/ 2 h 271"/>
              <a:gd name="T16" fmla="*/ 1 w 100"/>
              <a:gd name="T17" fmla="*/ 0 h 271"/>
              <a:gd name="T18" fmla="*/ 0 w 100"/>
              <a:gd name="T19" fmla="*/ 1 h 271"/>
              <a:gd name="T20" fmla="*/ 0 w 100"/>
              <a:gd name="T21" fmla="*/ 4 h 271"/>
              <a:gd name="T22" fmla="*/ 1 w 100"/>
              <a:gd name="T23" fmla="*/ 20 h 271"/>
              <a:gd name="T24" fmla="*/ 6 w 100"/>
              <a:gd name="T25" fmla="*/ 45 h 2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0" h="271">
                <a:moveTo>
                  <a:pt x="6" y="45"/>
                </a:moveTo>
                <a:lnTo>
                  <a:pt x="48" y="186"/>
                </a:lnTo>
                <a:lnTo>
                  <a:pt x="99" y="271"/>
                </a:lnTo>
                <a:lnTo>
                  <a:pt x="100" y="247"/>
                </a:lnTo>
                <a:lnTo>
                  <a:pt x="75" y="172"/>
                </a:lnTo>
                <a:lnTo>
                  <a:pt x="30" y="60"/>
                </a:lnTo>
                <a:lnTo>
                  <a:pt x="6" y="8"/>
                </a:lnTo>
                <a:lnTo>
                  <a:pt x="3" y="2"/>
                </a:lnTo>
                <a:lnTo>
                  <a:pt x="1" y="0"/>
                </a:lnTo>
                <a:lnTo>
                  <a:pt x="0" y="1"/>
                </a:lnTo>
                <a:lnTo>
                  <a:pt x="0" y="4"/>
                </a:lnTo>
                <a:lnTo>
                  <a:pt x="1" y="20"/>
                </a:lnTo>
                <a:lnTo>
                  <a:pt x="6" y="4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324" name="Freeform 165"/>
          <p:cNvSpPr>
            <a:spLocks/>
          </p:cNvSpPr>
          <p:nvPr/>
        </p:nvSpPr>
        <p:spPr bwMode="auto">
          <a:xfrm>
            <a:off x="6523038" y="1576388"/>
            <a:ext cx="36513" cy="66675"/>
          </a:xfrm>
          <a:custGeom>
            <a:avLst/>
            <a:gdLst>
              <a:gd name="T0" fmla="*/ 0 w 183"/>
              <a:gd name="T1" fmla="*/ 0 h 338"/>
              <a:gd name="T2" fmla="*/ 66 w 183"/>
              <a:gd name="T3" fmla="*/ 168 h 338"/>
              <a:gd name="T4" fmla="*/ 163 w 183"/>
              <a:gd name="T5" fmla="*/ 327 h 338"/>
              <a:gd name="T6" fmla="*/ 178 w 183"/>
              <a:gd name="T7" fmla="*/ 338 h 338"/>
              <a:gd name="T8" fmla="*/ 183 w 183"/>
              <a:gd name="T9" fmla="*/ 335 h 338"/>
              <a:gd name="T10" fmla="*/ 175 w 183"/>
              <a:gd name="T11" fmla="*/ 317 h 338"/>
              <a:gd name="T12" fmla="*/ 155 w 183"/>
              <a:gd name="T13" fmla="*/ 281 h 338"/>
              <a:gd name="T14" fmla="*/ 105 w 183"/>
              <a:gd name="T15" fmla="*/ 193 h 338"/>
              <a:gd name="T16" fmla="*/ 56 w 183"/>
              <a:gd name="T17" fmla="*/ 88 h 338"/>
              <a:gd name="T18" fmla="*/ 16 w 183"/>
              <a:gd name="T19" fmla="*/ 14 h 338"/>
              <a:gd name="T20" fmla="*/ 0 w 183"/>
              <a:gd name="T21" fmla="*/ 0 h 3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83" h="338">
                <a:moveTo>
                  <a:pt x="0" y="0"/>
                </a:moveTo>
                <a:lnTo>
                  <a:pt x="66" y="168"/>
                </a:lnTo>
                <a:lnTo>
                  <a:pt x="163" y="327"/>
                </a:lnTo>
                <a:lnTo>
                  <a:pt x="178" y="338"/>
                </a:lnTo>
                <a:lnTo>
                  <a:pt x="183" y="335"/>
                </a:lnTo>
                <a:lnTo>
                  <a:pt x="175" y="317"/>
                </a:lnTo>
                <a:lnTo>
                  <a:pt x="155" y="281"/>
                </a:lnTo>
                <a:lnTo>
                  <a:pt x="105" y="193"/>
                </a:lnTo>
                <a:lnTo>
                  <a:pt x="56" y="88"/>
                </a:lnTo>
                <a:lnTo>
                  <a:pt x="16" y="14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325" name="Freeform 166"/>
          <p:cNvSpPr>
            <a:spLocks/>
          </p:cNvSpPr>
          <p:nvPr/>
        </p:nvSpPr>
        <p:spPr bwMode="auto">
          <a:xfrm>
            <a:off x="6573838" y="1573213"/>
            <a:ext cx="14288" cy="34925"/>
          </a:xfrm>
          <a:custGeom>
            <a:avLst/>
            <a:gdLst>
              <a:gd name="T0" fmla="*/ 7 w 69"/>
              <a:gd name="T1" fmla="*/ 60 h 177"/>
              <a:gd name="T2" fmla="*/ 25 w 69"/>
              <a:gd name="T3" fmla="*/ 121 h 177"/>
              <a:gd name="T4" fmla="*/ 52 w 69"/>
              <a:gd name="T5" fmla="*/ 165 h 177"/>
              <a:gd name="T6" fmla="*/ 65 w 69"/>
              <a:gd name="T7" fmla="*/ 177 h 177"/>
              <a:gd name="T8" fmla="*/ 69 w 69"/>
              <a:gd name="T9" fmla="*/ 172 h 177"/>
              <a:gd name="T10" fmla="*/ 64 w 69"/>
              <a:gd name="T11" fmla="*/ 147 h 177"/>
              <a:gd name="T12" fmla="*/ 50 w 69"/>
              <a:gd name="T13" fmla="*/ 101 h 177"/>
              <a:gd name="T14" fmla="*/ 22 w 69"/>
              <a:gd name="T15" fmla="*/ 31 h 177"/>
              <a:gd name="T16" fmla="*/ 5 w 69"/>
              <a:gd name="T17" fmla="*/ 0 h 177"/>
              <a:gd name="T18" fmla="*/ 0 w 69"/>
              <a:gd name="T19" fmla="*/ 10 h 177"/>
              <a:gd name="T20" fmla="*/ 7 w 69"/>
              <a:gd name="T21" fmla="*/ 60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9" h="177">
                <a:moveTo>
                  <a:pt x="7" y="60"/>
                </a:moveTo>
                <a:lnTo>
                  <a:pt x="25" y="121"/>
                </a:lnTo>
                <a:lnTo>
                  <a:pt x="52" y="165"/>
                </a:lnTo>
                <a:lnTo>
                  <a:pt x="65" y="177"/>
                </a:lnTo>
                <a:lnTo>
                  <a:pt x="69" y="172"/>
                </a:lnTo>
                <a:lnTo>
                  <a:pt x="64" y="147"/>
                </a:lnTo>
                <a:lnTo>
                  <a:pt x="50" y="101"/>
                </a:lnTo>
                <a:lnTo>
                  <a:pt x="22" y="31"/>
                </a:lnTo>
                <a:lnTo>
                  <a:pt x="5" y="0"/>
                </a:lnTo>
                <a:lnTo>
                  <a:pt x="0" y="10"/>
                </a:lnTo>
                <a:lnTo>
                  <a:pt x="7" y="6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326" name="Freeform 167"/>
          <p:cNvSpPr>
            <a:spLocks/>
          </p:cNvSpPr>
          <p:nvPr/>
        </p:nvSpPr>
        <p:spPr bwMode="auto">
          <a:xfrm>
            <a:off x="6259513" y="1577976"/>
            <a:ext cx="11113" cy="50800"/>
          </a:xfrm>
          <a:custGeom>
            <a:avLst/>
            <a:gdLst>
              <a:gd name="T0" fmla="*/ 0 w 58"/>
              <a:gd name="T1" fmla="*/ 51 h 251"/>
              <a:gd name="T2" fmla="*/ 14 w 58"/>
              <a:gd name="T3" fmla="*/ 188 h 251"/>
              <a:gd name="T4" fmla="*/ 47 w 58"/>
              <a:gd name="T5" fmla="*/ 251 h 251"/>
              <a:gd name="T6" fmla="*/ 58 w 58"/>
              <a:gd name="T7" fmla="*/ 220 h 251"/>
              <a:gd name="T8" fmla="*/ 53 w 58"/>
              <a:gd name="T9" fmla="*/ 137 h 251"/>
              <a:gd name="T10" fmla="*/ 37 w 58"/>
              <a:gd name="T11" fmla="*/ 56 h 251"/>
              <a:gd name="T12" fmla="*/ 20 w 58"/>
              <a:gd name="T13" fmla="*/ 8 h 251"/>
              <a:gd name="T14" fmla="*/ 12 w 58"/>
              <a:gd name="T15" fmla="*/ 0 h 251"/>
              <a:gd name="T16" fmla="*/ 5 w 58"/>
              <a:gd name="T17" fmla="*/ 4 h 251"/>
              <a:gd name="T18" fmla="*/ 1 w 58"/>
              <a:gd name="T19" fmla="*/ 21 h 251"/>
              <a:gd name="T20" fmla="*/ 0 w 58"/>
              <a:gd name="T21" fmla="*/ 51 h 2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8" h="251">
                <a:moveTo>
                  <a:pt x="0" y="51"/>
                </a:moveTo>
                <a:lnTo>
                  <a:pt x="14" y="188"/>
                </a:lnTo>
                <a:lnTo>
                  <a:pt x="47" y="251"/>
                </a:lnTo>
                <a:lnTo>
                  <a:pt x="58" y="220"/>
                </a:lnTo>
                <a:lnTo>
                  <a:pt x="53" y="137"/>
                </a:lnTo>
                <a:lnTo>
                  <a:pt x="37" y="56"/>
                </a:lnTo>
                <a:lnTo>
                  <a:pt x="20" y="8"/>
                </a:lnTo>
                <a:lnTo>
                  <a:pt x="12" y="0"/>
                </a:lnTo>
                <a:lnTo>
                  <a:pt x="5" y="4"/>
                </a:lnTo>
                <a:lnTo>
                  <a:pt x="1" y="21"/>
                </a:lnTo>
                <a:lnTo>
                  <a:pt x="0" y="5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327" name="Freeform 168"/>
          <p:cNvSpPr>
            <a:spLocks/>
          </p:cNvSpPr>
          <p:nvPr/>
        </p:nvSpPr>
        <p:spPr bwMode="auto">
          <a:xfrm>
            <a:off x="7392988" y="1577976"/>
            <a:ext cx="15875" cy="15875"/>
          </a:xfrm>
          <a:custGeom>
            <a:avLst/>
            <a:gdLst>
              <a:gd name="T0" fmla="*/ 30 w 86"/>
              <a:gd name="T1" fmla="*/ 41 h 80"/>
              <a:gd name="T2" fmla="*/ 6 w 86"/>
              <a:gd name="T3" fmla="*/ 68 h 80"/>
              <a:gd name="T4" fmla="*/ 0 w 86"/>
              <a:gd name="T5" fmla="*/ 80 h 80"/>
              <a:gd name="T6" fmla="*/ 11 w 86"/>
              <a:gd name="T7" fmla="*/ 77 h 80"/>
              <a:gd name="T8" fmla="*/ 39 w 86"/>
              <a:gd name="T9" fmla="*/ 63 h 80"/>
              <a:gd name="T10" fmla="*/ 72 w 86"/>
              <a:gd name="T11" fmla="*/ 39 h 80"/>
              <a:gd name="T12" fmla="*/ 86 w 86"/>
              <a:gd name="T13" fmla="*/ 18 h 80"/>
              <a:gd name="T14" fmla="*/ 83 w 86"/>
              <a:gd name="T15" fmla="*/ 1 h 80"/>
              <a:gd name="T16" fmla="*/ 74 w 86"/>
              <a:gd name="T17" fmla="*/ 0 h 80"/>
              <a:gd name="T18" fmla="*/ 57 w 86"/>
              <a:gd name="T19" fmla="*/ 12 h 80"/>
              <a:gd name="T20" fmla="*/ 30 w 86"/>
              <a:gd name="T21" fmla="*/ 41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86" h="80">
                <a:moveTo>
                  <a:pt x="30" y="41"/>
                </a:moveTo>
                <a:lnTo>
                  <a:pt x="6" y="68"/>
                </a:lnTo>
                <a:lnTo>
                  <a:pt x="0" y="80"/>
                </a:lnTo>
                <a:lnTo>
                  <a:pt x="11" y="77"/>
                </a:lnTo>
                <a:lnTo>
                  <a:pt x="39" y="63"/>
                </a:lnTo>
                <a:lnTo>
                  <a:pt x="72" y="39"/>
                </a:lnTo>
                <a:lnTo>
                  <a:pt x="86" y="18"/>
                </a:lnTo>
                <a:lnTo>
                  <a:pt x="83" y="1"/>
                </a:lnTo>
                <a:lnTo>
                  <a:pt x="74" y="0"/>
                </a:lnTo>
                <a:lnTo>
                  <a:pt x="57" y="12"/>
                </a:lnTo>
                <a:lnTo>
                  <a:pt x="30" y="4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328" name="Freeform 169"/>
          <p:cNvSpPr>
            <a:spLocks/>
          </p:cNvSpPr>
          <p:nvPr/>
        </p:nvSpPr>
        <p:spPr bwMode="auto">
          <a:xfrm>
            <a:off x="7439026" y="1581151"/>
            <a:ext cx="25400" cy="11113"/>
          </a:xfrm>
          <a:custGeom>
            <a:avLst/>
            <a:gdLst>
              <a:gd name="T0" fmla="*/ 49 w 128"/>
              <a:gd name="T1" fmla="*/ 19 h 50"/>
              <a:gd name="T2" fmla="*/ 9 w 128"/>
              <a:gd name="T3" fmla="*/ 39 h 50"/>
              <a:gd name="T4" fmla="*/ 0 w 128"/>
              <a:gd name="T5" fmla="*/ 49 h 50"/>
              <a:gd name="T6" fmla="*/ 19 w 128"/>
              <a:gd name="T7" fmla="*/ 50 h 50"/>
              <a:gd name="T8" fmla="*/ 64 w 128"/>
              <a:gd name="T9" fmla="*/ 39 h 50"/>
              <a:gd name="T10" fmla="*/ 109 w 128"/>
              <a:gd name="T11" fmla="*/ 19 h 50"/>
              <a:gd name="T12" fmla="*/ 128 w 128"/>
              <a:gd name="T13" fmla="*/ 6 h 50"/>
              <a:gd name="T14" fmla="*/ 108 w 128"/>
              <a:gd name="T15" fmla="*/ 0 h 50"/>
              <a:gd name="T16" fmla="*/ 49 w 128"/>
              <a:gd name="T17" fmla="*/ 19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8" h="50">
                <a:moveTo>
                  <a:pt x="49" y="19"/>
                </a:moveTo>
                <a:lnTo>
                  <a:pt x="9" y="39"/>
                </a:lnTo>
                <a:lnTo>
                  <a:pt x="0" y="49"/>
                </a:lnTo>
                <a:lnTo>
                  <a:pt x="19" y="50"/>
                </a:lnTo>
                <a:lnTo>
                  <a:pt x="64" y="39"/>
                </a:lnTo>
                <a:lnTo>
                  <a:pt x="109" y="19"/>
                </a:lnTo>
                <a:lnTo>
                  <a:pt x="128" y="6"/>
                </a:lnTo>
                <a:lnTo>
                  <a:pt x="108" y="0"/>
                </a:lnTo>
                <a:lnTo>
                  <a:pt x="49" y="1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329" name="Freeform 170"/>
          <p:cNvSpPr>
            <a:spLocks/>
          </p:cNvSpPr>
          <p:nvPr/>
        </p:nvSpPr>
        <p:spPr bwMode="auto">
          <a:xfrm>
            <a:off x="7840663" y="1582738"/>
            <a:ext cx="149225" cy="30163"/>
          </a:xfrm>
          <a:custGeom>
            <a:avLst/>
            <a:gdLst>
              <a:gd name="T0" fmla="*/ 318 w 751"/>
              <a:gd name="T1" fmla="*/ 21 h 150"/>
              <a:gd name="T2" fmla="*/ 108 w 751"/>
              <a:gd name="T3" fmla="*/ 92 h 150"/>
              <a:gd name="T4" fmla="*/ 0 w 751"/>
              <a:gd name="T5" fmla="*/ 150 h 150"/>
              <a:gd name="T6" fmla="*/ 51 w 751"/>
              <a:gd name="T7" fmla="*/ 138 h 150"/>
              <a:gd name="T8" fmla="*/ 167 w 751"/>
              <a:gd name="T9" fmla="*/ 100 h 150"/>
              <a:gd name="T10" fmla="*/ 340 w 751"/>
              <a:gd name="T11" fmla="*/ 54 h 150"/>
              <a:gd name="T12" fmla="*/ 558 w 751"/>
              <a:gd name="T13" fmla="*/ 42 h 150"/>
              <a:gd name="T14" fmla="*/ 699 w 751"/>
              <a:gd name="T15" fmla="*/ 38 h 150"/>
              <a:gd name="T16" fmla="*/ 751 w 751"/>
              <a:gd name="T17" fmla="*/ 26 h 150"/>
              <a:gd name="T18" fmla="*/ 711 w 751"/>
              <a:gd name="T19" fmla="*/ 12 h 150"/>
              <a:gd name="T20" fmla="*/ 579 w 751"/>
              <a:gd name="T21" fmla="*/ 0 h 150"/>
              <a:gd name="T22" fmla="*/ 442 w 751"/>
              <a:gd name="T23" fmla="*/ 1 h 150"/>
              <a:gd name="T24" fmla="*/ 318 w 751"/>
              <a:gd name="T25" fmla="*/ 21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51" h="150">
                <a:moveTo>
                  <a:pt x="318" y="21"/>
                </a:moveTo>
                <a:lnTo>
                  <a:pt x="108" y="92"/>
                </a:lnTo>
                <a:lnTo>
                  <a:pt x="0" y="150"/>
                </a:lnTo>
                <a:lnTo>
                  <a:pt x="51" y="138"/>
                </a:lnTo>
                <a:lnTo>
                  <a:pt x="167" y="100"/>
                </a:lnTo>
                <a:lnTo>
                  <a:pt x="340" y="54"/>
                </a:lnTo>
                <a:lnTo>
                  <a:pt x="558" y="42"/>
                </a:lnTo>
                <a:lnTo>
                  <a:pt x="699" y="38"/>
                </a:lnTo>
                <a:lnTo>
                  <a:pt x="751" y="26"/>
                </a:lnTo>
                <a:lnTo>
                  <a:pt x="711" y="12"/>
                </a:lnTo>
                <a:lnTo>
                  <a:pt x="579" y="0"/>
                </a:lnTo>
                <a:lnTo>
                  <a:pt x="442" y="1"/>
                </a:lnTo>
                <a:lnTo>
                  <a:pt x="318" y="2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330" name="Freeform 171"/>
          <p:cNvSpPr>
            <a:spLocks/>
          </p:cNvSpPr>
          <p:nvPr/>
        </p:nvSpPr>
        <p:spPr bwMode="auto">
          <a:xfrm>
            <a:off x="8234363" y="1582738"/>
            <a:ext cx="14288" cy="12700"/>
          </a:xfrm>
          <a:custGeom>
            <a:avLst/>
            <a:gdLst>
              <a:gd name="T0" fmla="*/ 9 w 72"/>
              <a:gd name="T1" fmla="*/ 41 h 68"/>
              <a:gd name="T2" fmla="*/ 47 w 72"/>
              <a:gd name="T3" fmla="*/ 68 h 68"/>
              <a:gd name="T4" fmla="*/ 72 w 72"/>
              <a:gd name="T5" fmla="*/ 45 h 68"/>
              <a:gd name="T6" fmla="*/ 64 w 72"/>
              <a:gd name="T7" fmla="*/ 42 h 68"/>
              <a:gd name="T8" fmla="*/ 46 w 72"/>
              <a:gd name="T9" fmla="*/ 50 h 68"/>
              <a:gd name="T10" fmla="*/ 36 w 72"/>
              <a:gd name="T11" fmla="*/ 55 h 68"/>
              <a:gd name="T12" fmla="*/ 31 w 72"/>
              <a:gd name="T13" fmla="*/ 53 h 68"/>
              <a:gd name="T14" fmla="*/ 30 w 72"/>
              <a:gd name="T15" fmla="*/ 45 h 68"/>
              <a:gd name="T16" fmla="*/ 33 w 72"/>
              <a:gd name="T17" fmla="*/ 32 h 68"/>
              <a:gd name="T18" fmla="*/ 34 w 72"/>
              <a:gd name="T19" fmla="*/ 10 h 68"/>
              <a:gd name="T20" fmla="*/ 18 w 72"/>
              <a:gd name="T21" fmla="*/ 0 h 68"/>
              <a:gd name="T22" fmla="*/ 0 w 72"/>
              <a:gd name="T23" fmla="*/ 9 h 68"/>
              <a:gd name="T24" fmla="*/ 9 w 72"/>
              <a:gd name="T25" fmla="*/ 41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2" h="68">
                <a:moveTo>
                  <a:pt x="9" y="41"/>
                </a:moveTo>
                <a:lnTo>
                  <a:pt x="47" y="68"/>
                </a:lnTo>
                <a:lnTo>
                  <a:pt x="72" y="45"/>
                </a:lnTo>
                <a:lnTo>
                  <a:pt x="64" y="42"/>
                </a:lnTo>
                <a:lnTo>
                  <a:pt x="46" y="50"/>
                </a:lnTo>
                <a:lnTo>
                  <a:pt x="36" y="55"/>
                </a:lnTo>
                <a:lnTo>
                  <a:pt x="31" y="53"/>
                </a:lnTo>
                <a:lnTo>
                  <a:pt x="30" y="45"/>
                </a:lnTo>
                <a:lnTo>
                  <a:pt x="33" y="32"/>
                </a:lnTo>
                <a:lnTo>
                  <a:pt x="34" y="10"/>
                </a:lnTo>
                <a:lnTo>
                  <a:pt x="18" y="0"/>
                </a:lnTo>
                <a:lnTo>
                  <a:pt x="0" y="9"/>
                </a:lnTo>
                <a:lnTo>
                  <a:pt x="9" y="4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331" name="Freeform 172"/>
          <p:cNvSpPr>
            <a:spLocks noEditPoints="1"/>
          </p:cNvSpPr>
          <p:nvPr/>
        </p:nvSpPr>
        <p:spPr bwMode="auto">
          <a:xfrm>
            <a:off x="6286501" y="1595438"/>
            <a:ext cx="14288" cy="28575"/>
          </a:xfrm>
          <a:custGeom>
            <a:avLst/>
            <a:gdLst>
              <a:gd name="T0" fmla="*/ 0 w 69"/>
              <a:gd name="T1" fmla="*/ 26 h 145"/>
              <a:gd name="T2" fmla="*/ 10 w 69"/>
              <a:gd name="T3" fmla="*/ 101 h 145"/>
              <a:gd name="T4" fmla="*/ 54 w 69"/>
              <a:gd name="T5" fmla="*/ 145 h 145"/>
              <a:gd name="T6" fmla="*/ 69 w 69"/>
              <a:gd name="T7" fmla="*/ 76 h 145"/>
              <a:gd name="T8" fmla="*/ 39 w 69"/>
              <a:gd name="T9" fmla="*/ 0 h 145"/>
              <a:gd name="T10" fmla="*/ 19 w 69"/>
              <a:gd name="T11" fmla="*/ 4 h 145"/>
              <a:gd name="T12" fmla="*/ 0 w 69"/>
              <a:gd name="T13" fmla="*/ 26 h 145"/>
              <a:gd name="T14" fmla="*/ 52 w 69"/>
              <a:gd name="T15" fmla="*/ 84 h 145"/>
              <a:gd name="T16" fmla="*/ 51 w 69"/>
              <a:gd name="T17" fmla="*/ 107 h 145"/>
              <a:gd name="T18" fmla="*/ 48 w 69"/>
              <a:gd name="T19" fmla="*/ 118 h 145"/>
              <a:gd name="T20" fmla="*/ 41 w 69"/>
              <a:gd name="T21" fmla="*/ 114 h 145"/>
              <a:gd name="T22" fmla="*/ 30 w 69"/>
              <a:gd name="T23" fmla="*/ 102 h 145"/>
              <a:gd name="T24" fmla="*/ 10 w 69"/>
              <a:gd name="T25" fmla="*/ 53 h 145"/>
              <a:gd name="T26" fmla="*/ 30 w 69"/>
              <a:gd name="T27" fmla="*/ 37 h 145"/>
              <a:gd name="T28" fmla="*/ 47 w 69"/>
              <a:gd name="T29" fmla="*/ 51 h 145"/>
              <a:gd name="T30" fmla="*/ 52 w 69"/>
              <a:gd name="T31" fmla="*/ 84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69" h="145">
                <a:moveTo>
                  <a:pt x="0" y="26"/>
                </a:moveTo>
                <a:lnTo>
                  <a:pt x="10" y="101"/>
                </a:lnTo>
                <a:lnTo>
                  <a:pt x="54" y="145"/>
                </a:lnTo>
                <a:lnTo>
                  <a:pt x="69" y="76"/>
                </a:lnTo>
                <a:lnTo>
                  <a:pt x="39" y="0"/>
                </a:lnTo>
                <a:lnTo>
                  <a:pt x="19" y="4"/>
                </a:lnTo>
                <a:lnTo>
                  <a:pt x="0" y="26"/>
                </a:lnTo>
                <a:close/>
                <a:moveTo>
                  <a:pt x="52" y="84"/>
                </a:moveTo>
                <a:lnTo>
                  <a:pt x="51" y="107"/>
                </a:lnTo>
                <a:lnTo>
                  <a:pt x="48" y="118"/>
                </a:lnTo>
                <a:lnTo>
                  <a:pt x="41" y="114"/>
                </a:lnTo>
                <a:lnTo>
                  <a:pt x="30" y="102"/>
                </a:lnTo>
                <a:lnTo>
                  <a:pt x="10" y="53"/>
                </a:lnTo>
                <a:lnTo>
                  <a:pt x="30" y="37"/>
                </a:lnTo>
                <a:lnTo>
                  <a:pt x="47" y="51"/>
                </a:lnTo>
                <a:lnTo>
                  <a:pt x="52" y="8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332" name="Freeform 173"/>
          <p:cNvSpPr>
            <a:spLocks/>
          </p:cNvSpPr>
          <p:nvPr/>
        </p:nvSpPr>
        <p:spPr bwMode="auto">
          <a:xfrm>
            <a:off x="7396163" y="1593851"/>
            <a:ext cx="39688" cy="28575"/>
          </a:xfrm>
          <a:custGeom>
            <a:avLst/>
            <a:gdLst>
              <a:gd name="T0" fmla="*/ 91 w 200"/>
              <a:gd name="T1" fmla="*/ 67 h 144"/>
              <a:gd name="T2" fmla="*/ 26 w 200"/>
              <a:gd name="T3" fmla="*/ 117 h 144"/>
              <a:gd name="T4" fmla="*/ 0 w 200"/>
              <a:gd name="T5" fmla="*/ 144 h 144"/>
              <a:gd name="T6" fmla="*/ 68 w 200"/>
              <a:gd name="T7" fmla="*/ 104 h 144"/>
              <a:gd name="T8" fmla="*/ 183 w 200"/>
              <a:gd name="T9" fmla="*/ 19 h 144"/>
              <a:gd name="T10" fmla="*/ 196 w 200"/>
              <a:gd name="T11" fmla="*/ 7 h 144"/>
              <a:gd name="T12" fmla="*/ 200 w 200"/>
              <a:gd name="T13" fmla="*/ 0 h 144"/>
              <a:gd name="T14" fmla="*/ 196 w 200"/>
              <a:gd name="T15" fmla="*/ 0 h 144"/>
              <a:gd name="T16" fmla="*/ 185 w 200"/>
              <a:gd name="T17" fmla="*/ 5 h 144"/>
              <a:gd name="T18" fmla="*/ 145 w 200"/>
              <a:gd name="T19" fmla="*/ 29 h 144"/>
              <a:gd name="T20" fmla="*/ 91 w 200"/>
              <a:gd name="T21" fmla="*/ 67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00" h="144">
                <a:moveTo>
                  <a:pt x="91" y="67"/>
                </a:moveTo>
                <a:lnTo>
                  <a:pt x="26" y="117"/>
                </a:lnTo>
                <a:lnTo>
                  <a:pt x="0" y="144"/>
                </a:lnTo>
                <a:lnTo>
                  <a:pt x="68" y="104"/>
                </a:lnTo>
                <a:lnTo>
                  <a:pt x="183" y="19"/>
                </a:lnTo>
                <a:lnTo>
                  <a:pt x="196" y="7"/>
                </a:lnTo>
                <a:lnTo>
                  <a:pt x="200" y="0"/>
                </a:lnTo>
                <a:lnTo>
                  <a:pt x="196" y="0"/>
                </a:lnTo>
                <a:lnTo>
                  <a:pt x="185" y="5"/>
                </a:lnTo>
                <a:lnTo>
                  <a:pt x="145" y="29"/>
                </a:lnTo>
                <a:lnTo>
                  <a:pt x="91" y="6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333" name="Freeform 174"/>
          <p:cNvSpPr>
            <a:spLocks/>
          </p:cNvSpPr>
          <p:nvPr/>
        </p:nvSpPr>
        <p:spPr bwMode="auto">
          <a:xfrm>
            <a:off x="7488238" y="1593851"/>
            <a:ext cx="163513" cy="53975"/>
          </a:xfrm>
          <a:custGeom>
            <a:avLst/>
            <a:gdLst>
              <a:gd name="T0" fmla="*/ 183 w 829"/>
              <a:gd name="T1" fmla="*/ 20 h 269"/>
              <a:gd name="T2" fmla="*/ 462 w 829"/>
              <a:gd name="T3" fmla="*/ 77 h 269"/>
              <a:gd name="T4" fmla="*/ 722 w 829"/>
              <a:gd name="T5" fmla="*/ 213 h 269"/>
              <a:gd name="T6" fmla="*/ 810 w 829"/>
              <a:gd name="T7" fmla="*/ 269 h 269"/>
              <a:gd name="T8" fmla="*/ 829 w 829"/>
              <a:gd name="T9" fmla="*/ 269 h 269"/>
              <a:gd name="T10" fmla="*/ 643 w 829"/>
              <a:gd name="T11" fmla="*/ 142 h 269"/>
              <a:gd name="T12" fmla="*/ 399 w 829"/>
              <a:gd name="T13" fmla="*/ 33 h 269"/>
              <a:gd name="T14" fmla="*/ 275 w 829"/>
              <a:gd name="T15" fmla="*/ 9 h 269"/>
              <a:gd name="T16" fmla="*/ 142 w 829"/>
              <a:gd name="T17" fmla="*/ 0 h 269"/>
              <a:gd name="T18" fmla="*/ 0 w 829"/>
              <a:gd name="T19" fmla="*/ 5 h 269"/>
              <a:gd name="T20" fmla="*/ 183 w 829"/>
              <a:gd name="T21" fmla="*/ 20 h 2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829" h="269">
                <a:moveTo>
                  <a:pt x="183" y="20"/>
                </a:moveTo>
                <a:lnTo>
                  <a:pt x="462" y="77"/>
                </a:lnTo>
                <a:lnTo>
                  <a:pt x="722" y="213"/>
                </a:lnTo>
                <a:lnTo>
                  <a:pt x="810" y="269"/>
                </a:lnTo>
                <a:lnTo>
                  <a:pt x="829" y="269"/>
                </a:lnTo>
                <a:lnTo>
                  <a:pt x="643" y="142"/>
                </a:lnTo>
                <a:lnTo>
                  <a:pt x="399" y="33"/>
                </a:lnTo>
                <a:lnTo>
                  <a:pt x="275" y="9"/>
                </a:lnTo>
                <a:lnTo>
                  <a:pt x="142" y="0"/>
                </a:lnTo>
                <a:lnTo>
                  <a:pt x="0" y="5"/>
                </a:lnTo>
                <a:lnTo>
                  <a:pt x="183" y="2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334" name="Freeform 175"/>
          <p:cNvSpPr>
            <a:spLocks/>
          </p:cNvSpPr>
          <p:nvPr/>
        </p:nvSpPr>
        <p:spPr bwMode="auto">
          <a:xfrm>
            <a:off x="7470776" y="1598613"/>
            <a:ext cx="14288" cy="6350"/>
          </a:xfrm>
          <a:custGeom>
            <a:avLst/>
            <a:gdLst>
              <a:gd name="T0" fmla="*/ 0 w 71"/>
              <a:gd name="T1" fmla="*/ 19 h 30"/>
              <a:gd name="T2" fmla="*/ 3 w 71"/>
              <a:gd name="T3" fmla="*/ 30 h 30"/>
              <a:gd name="T4" fmla="*/ 30 w 71"/>
              <a:gd name="T5" fmla="*/ 28 h 30"/>
              <a:gd name="T6" fmla="*/ 58 w 71"/>
              <a:gd name="T7" fmla="*/ 18 h 30"/>
              <a:gd name="T8" fmla="*/ 71 w 71"/>
              <a:gd name="T9" fmla="*/ 8 h 30"/>
              <a:gd name="T10" fmla="*/ 66 w 71"/>
              <a:gd name="T11" fmla="*/ 2 h 30"/>
              <a:gd name="T12" fmla="*/ 43 w 71"/>
              <a:gd name="T13" fmla="*/ 0 h 30"/>
              <a:gd name="T14" fmla="*/ 18 w 71"/>
              <a:gd name="T15" fmla="*/ 5 h 30"/>
              <a:gd name="T16" fmla="*/ 0 w 71"/>
              <a:gd name="T17" fmla="*/ 19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1" h="30">
                <a:moveTo>
                  <a:pt x="0" y="19"/>
                </a:moveTo>
                <a:lnTo>
                  <a:pt x="3" y="30"/>
                </a:lnTo>
                <a:lnTo>
                  <a:pt x="30" y="28"/>
                </a:lnTo>
                <a:lnTo>
                  <a:pt x="58" y="18"/>
                </a:lnTo>
                <a:lnTo>
                  <a:pt x="71" y="8"/>
                </a:lnTo>
                <a:lnTo>
                  <a:pt x="66" y="2"/>
                </a:lnTo>
                <a:lnTo>
                  <a:pt x="43" y="0"/>
                </a:lnTo>
                <a:lnTo>
                  <a:pt x="18" y="5"/>
                </a:lnTo>
                <a:lnTo>
                  <a:pt x="0" y="1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335" name="Freeform 176"/>
          <p:cNvSpPr>
            <a:spLocks/>
          </p:cNvSpPr>
          <p:nvPr/>
        </p:nvSpPr>
        <p:spPr bwMode="auto">
          <a:xfrm>
            <a:off x="8247063" y="1603376"/>
            <a:ext cx="9525" cy="6350"/>
          </a:xfrm>
          <a:custGeom>
            <a:avLst/>
            <a:gdLst>
              <a:gd name="T0" fmla="*/ 0 w 49"/>
              <a:gd name="T1" fmla="*/ 19 h 29"/>
              <a:gd name="T2" fmla="*/ 14 w 49"/>
              <a:gd name="T3" fmla="*/ 29 h 29"/>
              <a:gd name="T4" fmla="*/ 32 w 49"/>
              <a:gd name="T5" fmla="*/ 25 h 29"/>
              <a:gd name="T6" fmla="*/ 46 w 49"/>
              <a:gd name="T7" fmla="*/ 14 h 29"/>
              <a:gd name="T8" fmla="*/ 49 w 49"/>
              <a:gd name="T9" fmla="*/ 5 h 29"/>
              <a:gd name="T10" fmla="*/ 40 w 49"/>
              <a:gd name="T11" fmla="*/ 1 h 29"/>
              <a:gd name="T12" fmla="*/ 19 w 49"/>
              <a:gd name="T13" fmla="*/ 0 h 29"/>
              <a:gd name="T14" fmla="*/ 0 w 49"/>
              <a:gd name="T15" fmla="*/ 5 h 29"/>
              <a:gd name="T16" fmla="*/ 0 w 49"/>
              <a:gd name="T17" fmla="*/ 19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9" h="29">
                <a:moveTo>
                  <a:pt x="0" y="19"/>
                </a:moveTo>
                <a:lnTo>
                  <a:pt x="14" y="29"/>
                </a:lnTo>
                <a:lnTo>
                  <a:pt x="32" y="25"/>
                </a:lnTo>
                <a:lnTo>
                  <a:pt x="46" y="14"/>
                </a:lnTo>
                <a:lnTo>
                  <a:pt x="49" y="5"/>
                </a:lnTo>
                <a:lnTo>
                  <a:pt x="40" y="1"/>
                </a:lnTo>
                <a:lnTo>
                  <a:pt x="19" y="0"/>
                </a:lnTo>
                <a:lnTo>
                  <a:pt x="0" y="5"/>
                </a:lnTo>
                <a:lnTo>
                  <a:pt x="0" y="1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336" name="Freeform 177"/>
          <p:cNvSpPr>
            <a:spLocks/>
          </p:cNvSpPr>
          <p:nvPr/>
        </p:nvSpPr>
        <p:spPr bwMode="auto">
          <a:xfrm>
            <a:off x="8259763" y="1625601"/>
            <a:ext cx="14288" cy="12700"/>
          </a:xfrm>
          <a:custGeom>
            <a:avLst/>
            <a:gdLst>
              <a:gd name="T0" fmla="*/ 9 w 71"/>
              <a:gd name="T1" fmla="*/ 41 h 68"/>
              <a:gd name="T2" fmla="*/ 47 w 71"/>
              <a:gd name="T3" fmla="*/ 68 h 68"/>
              <a:gd name="T4" fmla="*/ 71 w 71"/>
              <a:gd name="T5" fmla="*/ 45 h 68"/>
              <a:gd name="T6" fmla="*/ 64 w 71"/>
              <a:gd name="T7" fmla="*/ 42 h 68"/>
              <a:gd name="T8" fmla="*/ 46 w 71"/>
              <a:gd name="T9" fmla="*/ 49 h 68"/>
              <a:gd name="T10" fmla="*/ 36 w 71"/>
              <a:gd name="T11" fmla="*/ 55 h 68"/>
              <a:gd name="T12" fmla="*/ 31 w 71"/>
              <a:gd name="T13" fmla="*/ 53 h 68"/>
              <a:gd name="T14" fmla="*/ 30 w 71"/>
              <a:gd name="T15" fmla="*/ 45 h 68"/>
              <a:gd name="T16" fmla="*/ 33 w 71"/>
              <a:gd name="T17" fmla="*/ 32 h 68"/>
              <a:gd name="T18" fmla="*/ 34 w 71"/>
              <a:gd name="T19" fmla="*/ 10 h 68"/>
              <a:gd name="T20" fmla="*/ 18 w 71"/>
              <a:gd name="T21" fmla="*/ 0 h 68"/>
              <a:gd name="T22" fmla="*/ 0 w 71"/>
              <a:gd name="T23" fmla="*/ 9 h 68"/>
              <a:gd name="T24" fmla="*/ 9 w 71"/>
              <a:gd name="T25" fmla="*/ 41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1" h="68">
                <a:moveTo>
                  <a:pt x="9" y="41"/>
                </a:moveTo>
                <a:lnTo>
                  <a:pt x="47" y="68"/>
                </a:lnTo>
                <a:lnTo>
                  <a:pt x="71" y="45"/>
                </a:lnTo>
                <a:lnTo>
                  <a:pt x="64" y="42"/>
                </a:lnTo>
                <a:lnTo>
                  <a:pt x="46" y="49"/>
                </a:lnTo>
                <a:lnTo>
                  <a:pt x="36" y="55"/>
                </a:lnTo>
                <a:lnTo>
                  <a:pt x="31" y="53"/>
                </a:lnTo>
                <a:lnTo>
                  <a:pt x="30" y="45"/>
                </a:lnTo>
                <a:lnTo>
                  <a:pt x="33" y="32"/>
                </a:lnTo>
                <a:lnTo>
                  <a:pt x="34" y="10"/>
                </a:lnTo>
                <a:lnTo>
                  <a:pt x="18" y="0"/>
                </a:lnTo>
                <a:lnTo>
                  <a:pt x="0" y="9"/>
                </a:lnTo>
                <a:lnTo>
                  <a:pt x="9" y="4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337" name="Freeform 178"/>
          <p:cNvSpPr>
            <a:spLocks/>
          </p:cNvSpPr>
          <p:nvPr/>
        </p:nvSpPr>
        <p:spPr bwMode="auto">
          <a:xfrm>
            <a:off x="7270751" y="1636713"/>
            <a:ext cx="19050" cy="19050"/>
          </a:xfrm>
          <a:custGeom>
            <a:avLst/>
            <a:gdLst>
              <a:gd name="T0" fmla="*/ 41 w 92"/>
              <a:gd name="T1" fmla="*/ 47 h 97"/>
              <a:gd name="T2" fmla="*/ 0 w 92"/>
              <a:gd name="T3" fmla="*/ 97 h 97"/>
              <a:gd name="T4" fmla="*/ 49 w 92"/>
              <a:gd name="T5" fmla="*/ 56 h 97"/>
              <a:gd name="T6" fmla="*/ 92 w 92"/>
              <a:gd name="T7" fmla="*/ 13 h 97"/>
              <a:gd name="T8" fmla="*/ 90 w 92"/>
              <a:gd name="T9" fmla="*/ 0 h 97"/>
              <a:gd name="T10" fmla="*/ 72 w 92"/>
              <a:gd name="T11" fmla="*/ 14 h 97"/>
              <a:gd name="T12" fmla="*/ 41 w 92"/>
              <a:gd name="T13" fmla="*/ 47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2" h="97">
                <a:moveTo>
                  <a:pt x="41" y="47"/>
                </a:moveTo>
                <a:lnTo>
                  <a:pt x="0" y="97"/>
                </a:lnTo>
                <a:lnTo>
                  <a:pt x="49" y="56"/>
                </a:lnTo>
                <a:lnTo>
                  <a:pt x="92" y="13"/>
                </a:lnTo>
                <a:lnTo>
                  <a:pt x="90" y="0"/>
                </a:lnTo>
                <a:lnTo>
                  <a:pt x="72" y="14"/>
                </a:lnTo>
                <a:lnTo>
                  <a:pt x="41" y="4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338" name="Freeform 179"/>
          <p:cNvSpPr>
            <a:spLocks/>
          </p:cNvSpPr>
          <p:nvPr/>
        </p:nvSpPr>
        <p:spPr bwMode="auto">
          <a:xfrm>
            <a:off x="7445376" y="1641476"/>
            <a:ext cx="107950" cy="63500"/>
          </a:xfrm>
          <a:custGeom>
            <a:avLst/>
            <a:gdLst>
              <a:gd name="T0" fmla="*/ 335 w 548"/>
              <a:gd name="T1" fmla="*/ 32 h 322"/>
              <a:gd name="T2" fmla="*/ 229 w 548"/>
              <a:gd name="T3" fmla="*/ 93 h 322"/>
              <a:gd name="T4" fmla="*/ 99 w 548"/>
              <a:gd name="T5" fmla="*/ 204 h 322"/>
              <a:gd name="T6" fmla="*/ 11 w 548"/>
              <a:gd name="T7" fmla="*/ 295 h 322"/>
              <a:gd name="T8" fmla="*/ 0 w 548"/>
              <a:gd name="T9" fmla="*/ 322 h 322"/>
              <a:gd name="T10" fmla="*/ 45 w 548"/>
              <a:gd name="T11" fmla="*/ 290 h 322"/>
              <a:gd name="T12" fmla="*/ 95 w 548"/>
              <a:gd name="T13" fmla="*/ 244 h 322"/>
              <a:gd name="T14" fmla="*/ 269 w 548"/>
              <a:gd name="T15" fmla="*/ 112 h 322"/>
              <a:gd name="T16" fmla="*/ 468 w 548"/>
              <a:gd name="T17" fmla="*/ 25 h 322"/>
              <a:gd name="T18" fmla="*/ 524 w 548"/>
              <a:gd name="T19" fmla="*/ 12 h 322"/>
              <a:gd name="T20" fmla="*/ 548 w 548"/>
              <a:gd name="T21" fmla="*/ 4 h 322"/>
              <a:gd name="T22" fmla="*/ 540 w 548"/>
              <a:gd name="T23" fmla="*/ 1 h 322"/>
              <a:gd name="T24" fmla="*/ 505 w 548"/>
              <a:gd name="T25" fmla="*/ 0 h 322"/>
              <a:gd name="T26" fmla="*/ 423 w 548"/>
              <a:gd name="T27" fmla="*/ 9 h 322"/>
              <a:gd name="T28" fmla="*/ 335 w 548"/>
              <a:gd name="T29" fmla="*/ 32 h 3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548" h="322">
                <a:moveTo>
                  <a:pt x="335" y="32"/>
                </a:moveTo>
                <a:lnTo>
                  <a:pt x="229" y="93"/>
                </a:lnTo>
                <a:lnTo>
                  <a:pt x="99" y="204"/>
                </a:lnTo>
                <a:lnTo>
                  <a:pt x="11" y="295"/>
                </a:lnTo>
                <a:lnTo>
                  <a:pt x="0" y="322"/>
                </a:lnTo>
                <a:lnTo>
                  <a:pt x="45" y="290"/>
                </a:lnTo>
                <a:lnTo>
                  <a:pt x="95" y="244"/>
                </a:lnTo>
                <a:lnTo>
                  <a:pt x="269" y="112"/>
                </a:lnTo>
                <a:lnTo>
                  <a:pt x="468" y="25"/>
                </a:lnTo>
                <a:lnTo>
                  <a:pt x="524" y="12"/>
                </a:lnTo>
                <a:lnTo>
                  <a:pt x="548" y="4"/>
                </a:lnTo>
                <a:lnTo>
                  <a:pt x="540" y="1"/>
                </a:lnTo>
                <a:lnTo>
                  <a:pt x="505" y="0"/>
                </a:lnTo>
                <a:lnTo>
                  <a:pt x="423" y="9"/>
                </a:lnTo>
                <a:lnTo>
                  <a:pt x="335" y="3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339" name="Freeform 180"/>
          <p:cNvSpPr>
            <a:spLocks/>
          </p:cNvSpPr>
          <p:nvPr/>
        </p:nvSpPr>
        <p:spPr bwMode="auto">
          <a:xfrm>
            <a:off x="8159751" y="1646238"/>
            <a:ext cx="53975" cy="233363"/>
          </a:xfrm>
          <a:custGeom>
            <a:avLst/>
            <a:gdLst>
              <a:gd name="T0" fmla="*/ 0 w 277"/>
              <a:gd name="T1" fmla="*/ 0 h 1175"/>
              <a:gd name="T2" fmla="*/ 29 w 277"/>
              <a:gd name="T3" fmla="*/ 126 h 1175"/>
              <a:gd name="T4" fmla="*/ 99 w 277"/>
              <a:gd name="T5" fmla="*/ 410 h 1175"/>
              <a:gd name="T6" fmla="*/ 179 w 277"/>
              <a:gd name="T7" fmla="*/ 757 h 1175"/>
              <a:gd name="T8" fmla="*/ 236 w 277"/>
              <a:gd name="T9" fmla="*/ 1029 h 1175"/>
              <a:gd name="T10" fmla="*/ 264 w 277"/>
              <a:gd name="T11" fmla="*/ 1163 h 1175"/>
              <a:gd name="T12" fmla="*/ 277 w 277"/>
              <a:gd name="T13" fmla="*/ 1175 h 1175"/>
              <a:gd name="T14" fmla="*/ 220 w 277"/>
              <a:gd name="T15" fmla="*/ 812 h 1175"/>
              <a:gd name="T16" fmla="*/ 94 w 277"/>
              <a:gd name="T17" fmla="*/ 284 h 1175"/>
              <a:gd name="T18" fmla="*/ 21 w 277"/>
              <a:gd name="T19" fmla="*/ 33 h 1175"/>
              <a:gd name="T20" fmla="*/ 0 w 277"/>
              <a:gd name="T21" fmla="*/ 0 h 11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77" h="1175">
                <a:moveTo>
                  <a:pt x="0" y="0"/>
                </a:moveTo>
                <a:lnTo>
                  <a:pt x="29" y="126"/>
                </a:lnTo>
                <a:lnTo>
                  <a:pt x="99" y="410"/>
                </a:lnTo>
                <a:lnTo>
                  <a:pt x="179" y="757"/>
                </a:lnTo>
                <a:lnTo>
                  <a:pt x="236" y="1029"/>
                </a:lnTo>
                <a:lnTo>
                  <a:pt x="264" y="1163"/>
                </a:lnTo>
                <a:lnTo>
                  <a:pt x="277" y="1175"/>
                </a:lnTo>
                <a:lnTo>
                  <a:pt x="220" y="812"/>
                </a:lnTo>
                <a:lnTo>
                  <a:pt x="94" y="284"/>
                </a:lnTo>
                <a:lnTo>
                  <a:pt x="21" y="33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340" name="Freeform 181"/>
          <p:cNvSpPr>
            <a:spLocks/>
          </p:cNvSpPr>
          <p:nvPr/>
        </p:nvSpPr>
        <p:spPr bwMode="auto">
          <a:xfrm>
            <a:off x="6808788" y="1658938"/>
            <a:ext cx="73025" cy="14288"/>
          </a:xfrm>
          <a:custGeom>
            <a:avLst/>
            <a:gdLst>
              <a:gd name="T0" fmla="*/ 61 w 370"/>
              <a:gd name="T1" fmla="*/ 26 h 70"/>
              <a:gd name="T2" fmla="*/ 258 w 370"/>
              <a:gd name="T3" fmla="*/ 70 h 70"/>
              <a:gd name="T4" fmla="*/ 370 w 370"/>
              <a:gd name="T5" fmla="*/ 62 h 70"/>
              <a:gd name="T6" fmla="*/ 341 w 370"/>
              <a:gd name="T7" fmla="*/ 44 h 70"/>
              <a:gd name="T8" fmla="*/ 243 w 370"/>
              <a:gd name="T9" fmla="*/ 28 h 70"/>
              <a:gd name="T10" fmla="*/ 125 w 370"/>
              <a:gd name="T11" fmla="*/ 15 h 70"/>
              <a:gd name="T12" fmla="*/ 35 w 370"/>
              <a:gd name="T13" fmla="*/ 4 h 70"/>
              <a:gd name="T14" fmla="*/ 5 w 370"/>
              <a:gd name="T15" fmla="*/ 0 h 70"/>
              <a:gd name="T16" fmla="*/ 0 w 370"/>
              <a:gd name="T17" fmla="*/ 2 h 70"/>
              <a:gd name="T18" fmla="*/ 17 w 370"/>
              <a:gd name="T19" fmla="*/ 10 h 70"/>
              <a:gd name="T20" fmla="*/ 61 w 370"/>
              <a:gd name="T21" fmla="*/ 26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70" h="70">
                <a:moveTo>
                  <a:pt x="61" y="26"/>
                </a:moveTo>
                <a:lnTo>
                  <a:pt x="258" y="70"/>
                </a:lnTo>
                <a:lnTo>
                  <a:pt x="370" y="62"/>
                </a:lnTo>
                <a:lnTo>
                  <a:pt x="341" y="44"/>
                </a:lnTo>
                <a:lnTo>
                  <a:pt x="243" y="28"/>
                </a:lnTo>
                <a:lnTo>
                  <a:pt x="125" y="15"/>
                </a:lnTo>
                <a:lnTo>
                  <a:pt x="35" y="4"/>
                </a:lnTo>
                <a:lnTo>
                  <a:pt x="5" y="0"/>
                </a:lnTo>
                <a:lnTo>
                  <a:pt x="0" y="2"/>
                </a:lnTo>
                <a:lnTo>
                  <a:pt x="17" y="10"/>
                </a:lnTo>
                <a:lnTo>
                  <a:pt x="61" y="2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341" name="Freeform 182"/>
          <p:cNvSpPr>
            <a:spLocks/>
          </p:cNvSpPr>
          <p:nvPr/>
        </p:nvSpPr>
        <p:spPr bwMode="auto">
          <a:xfrm>
            <a:off x="8081963" y="1658938"/>
            <a:ext cx="17463" cy="9525"/>
          </a:xfrm>
          <a:custGeom>
            <a:avLst/>
            <a:gdLst>
              <a:gd name="T0" fmla="*/ 0 w 86"/>
              <a:gd name="T1" fmla="*/ 0 h 47"/>
              <a:gd name="T2" fmla="*/ 12 w 86"/>
              <a:gd name="T3" fmla="*/ 15 h 47"/>
              <a:gd name="T4" fmla="*/ 43 w 86"/>
              <a:gd name="T5" fmla="*/ 34 h 47"/>
              <a:gd name="T6" fmla="*/ 73 w 86"/>
              <a:gd name="T7" fmla="*/ 47 h 47"/>
              <a:gd name="T8" fmla="*/ 86 w 86"/>
              <a:gd name="T9" fmla="*/ 47 h 47"/>
              <a:gd name="T10" fmla="*/ 73 w 86"/>
              <a:gd name="T11" fmla="*/ 32 h 47"/>
              <a:gd name="T12" fmla="*/ 43 w 86"/>
              <a:gd name="T13" fmla="*/ 13 h 47"/>
              <a:gd name="T14" fmla="*/ 12 w 86"/>
              <a:gd name="T15" fmla="*/ 0 h 47"/>
              <a:gd name="T16" fmla="*/ 0 w 86"/>
              <a:gd name="T17" fmla="*/ 0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6" h="47">
                <a:moveTo>
                  <a:pt x="0" y="0"/>
                </a:moveTo>
                <a:lnTo>
                  <a:pt x="12" y="15"/>
                </a:lnTo>
                <a:lnTo>
                  <a:pt x="43" y="34"/>
                </a:lnTo>
                <a:lnTo>
                  <a:pt x="73" y="47"/>
                </a:lnTo>
                <a:lnTo>
                  <a:pt x="86" y="47"/>
                </a:lnTo>
                <a:lnTo>
                  <a:pt x="73" y="32"/>
                </a:lnTo>
                <a:lnTo>
                  <a:pt x="43" y="13"/>
                </a:lnTo>
                <a:lnTo>
                  <a:pt x="12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342" name="Freeform 183"/>
          <p:cNvSpPr>
            <a:spLocks/>
          </p:cNvSpPr>
          <p:nvPr/>
        </p:nvSpPr>
        <p:spPr bwMode="auto">
          <a:xfrm>
            <a:off x="8202613" y="1660526"/>
            <a:ext cx="3175" cy="12700"/>
          </a:xfrm>
          <a:custGeom>
            <a:avLst/>
            <a:gdLst>
              <a:gd name="T0" fmla="*/ 0 w 14"/>
              <a:gd name="T1" fmla="*/ 33 h 65"/>
              <a:gd name="T2" fmla="*/ 0 w 14"/>
              <a:gd name="T3" fmla="*/ 53 h 65"/>
              <a:gd name="T4" fmla="*/ 2 w 14"/>
              <a:gd name="T5" fmla="*/ 63 h 65"/>
              <a:gd name="T6" fmla="*/ 5 w 14"/>
              <a:gd name="T7" fmla="*/ 65 h 65"/>
              <a:gd name="T8" fmla="*/ 10 w 14"/>
              <a:gd name="T9" fmla="*/ 59 h 65"/>
              <a:gd name="T10" fmla="*/ 14 w 14"/>
              <a:gd name="T11" fmla="*/ 33 h 65"/>
              <a:gd name="T12" fmla="*/ 10 w 14"/>
              <a:gd name="T13" fmla="*/ 5 h 65"/>
              <a:gd name="T14" fmla="*/ 5 w 14"/>
              <a:gd name="T15" fmla="*/ 0 h 65"/>
              <a:gd name="T16" fmla="*/ 2 w 14"/>
              <a:gd name="T17" fmla="*/ 3 h 65"/>
              <a:gd name="T18" fmla="*/ 0 w 14"/>
              <a:gd name="T19" fmla="*/ 14 h 65"/>
              <a:gd name="T20" fmla="*/ 0 w 14"/>
              <a:gd name="T21" fmla="*/ 33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4" h="65">
                <a:moveTo>
                  <a:pt x="0" y="33"/>
                </a:moveTo>
                <a:lnTo>
                  <a:pt x="0" y="53"/>
                </a:lnTo>
                <a:lnTo>
                  <a:pt x="2" y="63"/>
                </a:lnTo>
                <a:lnTo>
                  <a:pt x="5" y="65"/>
                </a:lnTo>
                <a:lnTo>
                  <a:pt x="10" y="59"/>
                </a:lnTo>
                <a:lnTo>
                  <a:pt x="14" y="33"/>
                </a:lnTo>
                <a:lnTo>
                  <a:pt x="10" y="5"/>
                </a:lnTo>
                <a:lnTo>
                  <a:pt x="5" y="0"/>
                </a:lnTo>
                <a:lnTo>
                  <a:pt x="2" y="3"/>
                </a:lnTo>
                <a:lnTo>
                  <a:pt x="0" y="14"/>
                </a:lnTo>
                <a:lnTo>
                  <a:pt x="0" y="3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343" name="Freeform 184"/>
          <p:cNvSpPr>
            <a:spLocks/>
          </p:cNvSpPr>
          <p:nvPr/>
        </p:nvSpPr>
        <p:spPr bwMode="auto">
          <a:xfrm>
            <a:off x="8108951" y="1670051"/>
            <a:ext cx="57150" cy="174625"/>
          </a:xfrm>
          <a:custGeom>
            <a:avLst/>
            <a:gdLst>
              <a:gd name="T0" fmla="*/ 0 w 290"/>
              <a:gd name="T1" fmla="*/ 0 h 876"/>
              <a:gd name="T2" fmla="*/ 136 w 290"/>
              <a:gd name="T3" fmla="*/ 474 h 876"/>
              <a:gd name="T4" fmla="*/ 290 w 290"/>
              <a:gd name="T5" fmla="*/ 876 h 876"/>
              <a:gd name="T6" fmla="*/ 250 w 290"/>
              <a:gd name="T7" fmla="*/ 738 h 876"/>
              <a:gd name="T8" fmla="*/ 148 w 290"/>
              <a:gd name="T9" fmla="*/ 418 h 876"/>
              <a:gd name="T10" fmla="*/ 43 w 290"/>
              <a:gd name="T11" fmla="*/ 109 h 876"/>
              <a:gd name="T12" fmla="*/ 0 w 290"/>
              <a:gd name="T13" fmla="*/ 0 h 8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90" h="876">
                <a:moveTo>
                  <a:pt x="0" y="0"/>
                </a:moveTo>
                <a:lnTo>
                  <a:pt x="136" y="474"/>
                </a:lnTo>
                <a:lnTo>
                  <a:pt x="290" y="876"/>
                </a:lnTo>
                <a:lnTo>
                  <a:pt x="250" y="738"/>
                </a:lnTo>
                <a:lnTo>
                  <a:pt x="148" y="418"/>
                </a:lnTo>
                <a:lnTo>
                  <a:pt x="43" y="109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344" name="Freeform 185"/>
          <p:cNvSpPr>
            <a:spLocks/>
          </p:cNvSpPr>
          <p:nvPr/>
        </p:nvSpPr>
        <p:spPr bwMode="auto">
          <a:xfrm>
            <a:off x="7477126" y="1671638"/>
            <a:ext cx="123825" cy="34925"/>
          </a:xfrm>
          <a:custGeom>
            <a:avLst/>
            <a:gdLst>
              <a:gd name="T0" fmla="*/ 380 w 626"/>
              <a:gd name="T1" fmla="*/ 16 h 177"/>
              <a:gd name="T2" fmla="*/ 153 w 626"/>
              <a:gd name="T3" fmla="*/ 93 h 177"/>
              <a:gd name="T4" fmla="*/ 0 w 626"/>
              <a:gd name="T5" fmla="*/ 177 h 177"/>
              <a:gd name="T6" fmla="*/ 19 w 626"/>
              <a:gd name="T7" fmla="*/ 176 h 177"/>
              <a:gd name="T8" fmla="*/ 63 w 626"/>
              <a:gd name="T9" fmla="*/ 158 h 177"/>
              <a:gd name="T10" fmla="*/ 299 w 626"/>
              <a:gd name="T11" fmla="*/ 77 h 177"/>
              <a:gd name="T12" fmla="*/ 548 w 626"/>
              <a:gd name="T13" fmla="*/ 36 h 177"/>
              <a:gd name="T14" fmla="*/ 595 w 626"/>
              <a:gd name="T15" fmla="*/ 34 h 177"/>
              <a:gd name="T16" fmla="*/ 622 w 626"/>
              <a:gd name="T17" fmla="*/ 30 h 177"/>
              <a:gd name="T18" fmla="*/ 626 w 626"/>
              <a:gd name="T19" fmla="*/ 25 h 177"/>
              <a:gd name="T20" fmla="*/ 612 w 626"/>
              <a:gd name="T21" fmla="*/ 16 h 177"/>
              <a:gd name="T22" fmla="*/ 528 w 626"/>
              <a:gd name="T23" fmla="*/ 0 h 177"/>
              <a:gd name="T24" fmla="*/ 380 w 626"/>
              <a:gd name="T25" fmla="*/ 16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26" h="177">
                <a:moveTo>
                  <a:pt x="380" y="16"/>
                </a:moveTo>
                <a:lnTo>
                  <a:pt x="153" y="93"/>
                </a:lnTo>
                <a:lnTo>
                  <a:pt x="0" y="177"/>
                </a:lnTo>
                <a:lnTo>
                  <a:pt x="19" y="176"/>
                </a:lnTo>
                <a:lnTo>
                  <a:pt x="63" y="158"/>
                </a:lnTo>
                <a:lnTo>
                  <a:pt x="299" y="77"/>
                </a:lnTo>
                <a:lnTo>
                  <a:pt x="548" y="36"/>
                </a:lnTo>
                <a:lnTo>
                  <a:pt x="595" y="34"/>
                </a:lnTo>
                <a:lnTo>
                  <a:pt x="622" y="30"/>
                </a:lnTo>
                <a:lnTo>
                  <a:pt x="626" y="25"/>
                </a:lnTo>
                <a:lnTo>
                  <a:pt x="612" y="16"/>
                </a:lnTo>
                <a:lnTo>
                  <a:pt x="528" y="0"/>
                </a:lnTo>
                <a:lnTo>
                  <a:pt x="380" y="1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345" name="Freeform 186"/>
          <p:cNvSpPr>
            <a:spLocks/>
          </p:cNvSpPr>
          <p:nvPr/>
        </p:nvSpPr>
        <p:spPr bwMode="auto">
          <a:xfrm>
            <a:off x="6915151" y="1676401"/>
            <a:ext cx="31750" cy="25400"/>
          </a:xfrm>
          <a:custGeom>
            <a:avLst/>
            <a:gdLst>
              <a:gd name="T0" fmla="*/ 0 w 158"/>
              <a:gd name="T1" fmla="*/ 0 h 128"/>
              <a:gd name="T2" fmla="*/ 27 w 158"/>
              <a:gd name="T3" fmla="*/ 26 h 128"/>
              <a:gd name="T4" fmla="*/ 93 w 158"/>
              <a:gd name="T5" fmla="*/ 79 h 128"/>
              <a:gd name="T6" fmla="*/ 138 w 158"/>
              <a:gd name="T7" fmla="*/ 114 h 128"/>
              <a:gd name="T8" fmla="*/ 158 w 158"/>
              <a:gd name="T9" fmla="*/ 128 h 128"/>
              <a:gd name="T10" fmla="*/ 154 w 158"/>
              <a:gd name="T11" fmla="*/ 121 h 128"/>
              <a:gd name="T12" fmla="*/ 129 w 158"/>
              <a:gd name="T13" fmla="*/ 92 h 128"/>
              <a:gd name="T14" fmla="*/ 45 w 158"/>
              <a:gd name="T15" fmla="*/ 18 h 128"/>
              <a:gd name="T16" fmla="*/ 0 w 158"/>
              <a:gd name="T17" fmla="*/ 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8" h="128">
                <a:moveTo>
                  <a:pt x="0" y="0"/>
                </a:moveTo>
                <a:lnTo>
                  <a:pt x="27" y="26"/>
                </a:lnTo>
                <a:lnTo>
                  <a:pt x="93" y="79"/>
                </a:lnTo>
                <a:lnTo>
                  <a:pt x="138" y="114"/>
                </a:lnTo>
                <a:lnTo>
                  <a:pt x="158" y="128"/>
                </a:lnTo>
                <a:lnTo>
                  <a:pt x="154" y="121"/>
                </a:lnTo>
                <a:lnTo>
                  <a:pt x="129" y="92"/>
                </a:lnTo>
                <a:lnTo>
                  <a:pt x="45" y="18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346" name="Freeform 187"/>
          <p:cNvSpPr>
            <a:spLocks/>
          </p:cNvSpPr>
          <p:nvPr/>
        </p:nvSpPr>
        <p:spPr bwMode="auto">
          <a:xfrm>
            <a:off x="8207376" y="1682751"/>
            <a:ext cx="1588" cy="14288"/>
          </a:xfrm>
          <a:custGeom>
            <a:avLst/>
            <a:gdLst>
              <a:gd name="T0" fmla="*/ 0 w 14"/>
              <a:gd name="T1" fmla="*/ 38 h 75"/>
              <a:gd name="T2" fmla="*/ 0 w 14"/>
              <a:gd name="T3" fmla="*/ 60 h 75"/>
              <a:gd name="T4" fmla="*/ 2 w 14"/>
              <a:gd name="T5" fmla="*/ 73 h 75"/>
              <a:gd name="T6" fmla="*/ 5 w 14"/>
              <a:gd name="T7" fmla="*/ 75 h 75"/>
              <a:gd name="T8" fmla="*/ 6 w 14"/>
              <a:gd name="T9" fmla="*/ 74 h 75"/>
              <a:gd name="T10" fmla="*/ 8 w 14"/>
              <a:gd name="T11" fmla="*/ 71 h 75"/>
              <a:gd name="T12" fmla="*/ 11 w 14"/>
              <a:gd name="T13" fmla="*/ 64 h 75"/>
              <a:gd name="T14" fmla="*/ 14 w 14"/>
              <a:gd name="T15" fmla="*/ 31 h 75"/>
              <a:gd name="T16" fmla="*/ 11 w 14"/>
              <a:gd name="T17" fmla="*/ 0 h 75"/>
              <a:gd name="T18" fmla="*/ 2 w 14"/>
              <a:gd name="T19" fmla="*/ 1 h 75"/>
              <a:gd name="T20" fmla="*/ 0 w 14"/>
              <a:gd name="T21" fmla="*/ 38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4" h="75">
                <a:moveTo>
                  <a:pt x="0" y="38"/>
                </a:moveTo>
                <a:lnTo>
                  <a:pt x="0" y="60"/>
                </a:lnTo>
                <a:lnTo>
                  <a:pt x="2" y="73"/>
                </a:lnTo>
                <a:lnTo>
                  <a:pt x="5" y="75"/>
                </a:lnTo>
                <a:lnTo>
                  <a:pt x="6" y="74"/>
                </a:lnTo>
                <a:lnTo>
                  <a:pt x="8" y="71"/>
                </a:lnTo>
                <a:lnTo>
                  <a:pt x="11" y="64"/>
                </a:lnTo>
                <a:lnTo>
                  <a:pt x="14" y="31"/>
                </a:lnTo>
                <a:lnTo>
                  <a:pt x="11" y="0"/>
                </a:lnTo>
                <a:lnTo>
                  <a:pt x="2" y="1"/>
                </a:lnTo>
                <a:lnTo>
                  <a:pt x="0" y="3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347" name="Freeform 188"/>
          <p:cNvSpPr>
            <a:spLocks/>
          </p:cNvSpPr>
          <p:nvPr/>
        </p:nvSpPr>
        <p:spPr bwMode="auto">
          <a:xfrm>
            <a:off x="8235951" y="1684338"/>
            <a:ext cx="15875" cy="15875"/>
          </a:xfrm>
          <a:custGeom>
            <a:avLst/>
            <a:gdLst>
              <a:gd name="T0" fmla="*/ 27 w 77"/>
              <a:gd name="T1" fmla="*/ 43 h 86"/>
              <a:gd name="T2" fmla="*/ 57 w 77"/>
              <a:gd name="T3" fmla="*/ 73 h 86"/>
              <a:gd name="T4" fmla="*/ 77 w 77"/>
              <a:gd name="T5" fmla="*/ 86 h 86"/>
              <a:gd name="T6" fmla="*/ 73 w 77"/>
              <a:gd name="T7" fmla="*/ 73 h 86"/>
              <a:gd name="T8" fmla="*/ 49 w 77"/>
              <a:gd name="T9" fmla="*/ 43 h 86"/>
              <a:gd name="T10" fmla="*/ 18 w 77"/>
              <a:gd name="T11" fmla="*/ 13 h 86"/>
              <a:gd name="T12" fmla="*/ 0 w 77"/>
              <a:gd name="T13" fmla="*/ 0 h 86"/>
              <a:gd name="T14" fmla="*/ 3 w 77"/>
              <a:gd name="T15" fmla="*/ 13 h 86"/>
              <a:gd name="T16" fmla="*/ 27 w 77"/>
              <a:gd name="T17" fmla="*/ 43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7" h="86">
                <a:moveTo>
                  <a:pt x="27" y="43"/>
                </a:moveTo>
                <a:lnTo>
                  <a:pt x="57" y="73"/>
                </a:lnTo>
                <a:lnTo>
                  <a:pt x="77" y="86"/>
                </a:lnTo>
                <a:lnTo>
                  <a:pt x="73" y="73"/>
                </a:lnTo>
                <a:lnTo>
                  <a:pt x="49" y="43"/>
                </a:lnTo>
                <a:lnTo>
                  <a:pt x="18" y="13"/>
                </a:lnTo>
                <a:lnTo>
                  <a:pt x="0" y="0"/>
                </a:lnTo>
                <a:lnTo>
                  <a:pt x="3" y="13"/>
                </a:lnTo>
                <a:lnTo>
                  <a:pt x="27" y="4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348" name="Freeform 189"/>
          <p:cNvSpPr>
            <a:spLocks/>
          </p:cNvSpPr>
          <p:nvPr/>
        </p:nvSpPr>
        <p:spPr bwMode="auto">
          <a:xfrm>
            <a:off x="7188201" y="1689101"/>
            <a:ext cx="117475" cy="38100"/>
          </a:xfrm>
          <a:custGeom>
            <a:avLst/>
            <a:gdLst>
              <a:gd name="T0" fmla="*/ 404 w 593"/>
              <a:gd name="T1" fmla="*/ 28 h 195"/>
              <a:gd name="T2" fmla="*/ 157 w 593"/>
              <a:gd name="T3" fmla="*/ 116 h 195"/>
              <a:gd name="T4" fmla="*/ 0 w 593"/>
              <a:gd name="T5" fmla="*/ 195 h 195"/>
              <a:gd name="T6" fmla="*/ 53 w 593"/>
              <a:gd name="T7" fmla="*/ 182 h 195"/>
              <a:gd name="T8" fmla="*/ 181 w 593"/>
              <a:gd name="T9" fmla="*/ 133 h 195"/>
              <a:gd name="T10" fmla="*/ 351 w 593"/>
              <a:gd name="T11" fmla="*/ 72 h 195"/>
              <a:gd name="T12" fmla="*/ 509 w 593"/>
              <a:gd name="T13" fmla="*/ 30 h 195"/>
              <a:gd name="T14" fmla="*/ 593 w 593"/>
              <a:gd name="T15" fmla="*/ 8 h 195"/>
              <a:gd name="T16" fmla="*/ 591 w 593"/>
              <a:gd name="T17" fmla="*/ 0 h 195"/>
              <a:gd name="T18" fmla="*/ 509 w 593"/>
              <a:gd name="T19" fmla="*/ 8 h 195"/>
              <a:gd name="T20" fmla="*/ 404 w 593"/>
              <a:gd name="T21" fmla="*/ 28 h 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93" h="195">
                <a:moveTo>
                  <a:pt x="404" y="28"/>
                </a:moveTo>
                <a:lnTo>
                  <a:pt x="157" y="116"/>
                </a:lnTo>
                <a:lnTo>
                  <a:pt x="0" y="195"/>
                </a:lnTo>
                <a:lnTo>
                  <a:pt x="53" y="182"/>
                </a:lnTo>
                <a:lnTo>
                  <a:pt x="181" y="133"/>
                </a:lnTo>
                <a:lnTo>
                  <a:pt x="351" y="72"/>
                </a:lnTo>
                <a:lnTo>
                  <a:pt x="509" y="30"/>
                </a:lnTo>
                <a:lnTo>
                  <a:pt x="593" y="8"/>
                </a:lnTo>
                <a:lnTo>
                  <a:pt x="591" y="0"/>
                </a:lnTo>
                <a:lnTo>
                  <a:pt x="509" y="8"/>
                </a:lnTo>
                <a:lnTo>
                  <a:pt x="404" y="2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349" name="Freeform 190"/>
          <p:cNvSpPr>
            <a:spLocks/>
          </p:cNvSpPr>
          <p:nvPr/>
        </p:nvSpPr>
        <p:spPr bwMode="auto">
          <a:xfrm>
            <a:off x="6761163" y="1692276"/>
            <a:ext cx="76200" cy="63500"/>
          </a:xfrm>
          <a:custGeom>
            <a:avLst/>
            <a:gdLst>
              <a:gd name="T0" fmla="*/ 50 w 383"/>
              <a:gd name="T1" fmla="*/ 12 h 318"/>
              <a:gd name="T2" fmla="*/ 85 w 383"/>
              <a:gd name="T3" fmla="*/ 37 h 318"/>
              <a:gd name="T4" fmla="*/ 155 w 383"/>
              <a:gd name="T5" fmla="*/ 70 h 318"/>
              <a:gd name="T6" fmla="*/ 311 w 383"/>
              <a:gd name="T7" fmla="*/ 140 h 318"/>
              <a:gd name="T8" fmla="*/ 361 w 383"/>
              <a:gd name="T9" fmla="*/ 184 h 318"/>
              <a:gd name="T10" fmla="*/ 303 w 383"/>
              <a:gd name="T11" fmla="*/ 234 h 318"/>
              <a:gd name="T12" fmla="*/ 127 w 383"/>
              <a:gd name="T13" fmla="*/ 255 h 318"/>
              <a:gd name="T14" fmla="*/ 50 w 383"/>
              <a:gd name="T15" fmla="*/ 259 h 318"/>
              <a:gd name="T16" fmla="*/ 7 w 383"/>
              <a:gd name="T17" fmla="*/ 270 h 318"/>
              <a:gd name="T18" fmla="*/ 0 w 383"/>
              <a:gd name="T19" fmla="*/ 287 h 318"/>
              <a:gd name="T20" fmla="*/ 35 w 383"/>
              <a:gd name="T21" fmla="*/ 306 h 318"/>
              <a:gd name="T22" fmla="*/ 62 w 383"/>
              <a:gd name="T23" fmla="*/ 316 h 318"/>
              <a:gd name="T24" fmla="*/ 78 w 383"/>
              <a:gd name="T25" fmla="*/ 318 h 318"/>
              <a:gd name="T26" fmla="*/ 82 w 383"/>
              <a:gd name="T27" fmla="*/ 314 h 318"/>
              <a:gd name="T28" fmla="*/ 78 w 383"/>
              <a:gd name="T29" fmla="*/ 302 h 318"/>
              <a:gd name="T30" fmla="*/ 91 w 383"/>
              <a:gd name="T31" fmla="*/ 292 h 318"/>
              <a:gd name="T32" fmla="*/ 136 w 383"/>
              <a:gd name="T33" fmla="*/ 293 h 318"/>
              <a:gd name="T34" fmla="*/ 296 w 383"/>
              <a:gd name="T35" fmla="*/ 270 h 318"/>
              <a:gd name="T36" fmla="*/ 383 w 383"/>
              <a:gd name="T37" fmla="*/ 195 h 318"/>
              <a:gd name="T38" fmla="*/ 378 w 383"/>
              <a:gd name="T39" fmla="*/ 156 h 318"/>
              <a:gd name="T40" fmla="*/ 355 w 383"/>
              <a:gd name="T41" fmla="*/ 134 h 318"/>
              <a:gd name="T42" fmla="*/ 331 w 383"/>
              <a:gd name="T43" fmla="*/ 118 h 318"/>
              <a:gd name="T44" fmla="*/ 348 w 383"/>
              <a:gd name="T45" fmla="*/ 100 h 318"/>
              <a:gd name="T46" fmla="*/ 359 w 383"/>
              <a:gd name="T47" fmla="*/ 92 h 318"/>
              <a:gd name="T48" fmla="*/ 362 w 383"/>
              <a:gd name="T49" fmla="*/ 87 h 318"/>
              <a:gd name="T50" fmla="*/ 356 w 383"/>
              <a:gd name="T51" fmla="*/ 87 h 318"/>
              <a:gd name="T52" fmla="*/ 340 w 383"/>
              <a:gd name="T53" fmla="*/ 92 h 318"/>
              <a:gd name="T54" fmla="*/ 312 w 383"/>
              <a:gd name="T55" fmla="*/ 95 h 318"/>
              <a:gd name="T56" fmla="*/ 301 w 383"/>
              <a:gd name="T57" fmla="*/ 85 h 318"/>
              <a:gd name="T58" fmla="*/ 274 w 383"/>
              <a:gd name="T59" fmla="*/ 67 h 318"/>
              <a:gd name="T60" fmla="*/ 211 w 383"/>
              <a:gd name="T61" fmla="*/ 46 h 318"/>
              <a:gd name="T62" fmla="*/ 132 w 383"/>
              <a:gd name="T63" fmla="*/ 26 h 318"/>
              <a:gd name="T64" fmla="*/ 78 w 383"/>
              <a:gd name="T65" fmla="*/ 8 h 318"/>
              <a:gd name="T66" fmla="*/ 51 w 383"/>
              <a:gd name="T67" fmla="*/ 0 h 318"/>
              <a:gd name="T68" fmla="*/ 50 w 383"/>
              <a:gd name="T69" fmla="*/ 12 h 3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383" h="318">
                <a:moveTo>
                  <a:pt x="50" y="12"/>
                </a:moveTo>
                <a:lnTo>
                  <a:pt x="85" y="37"/>
                </a:lnTo>
                <a:lnTo>
                  <a:pt x="155" y="70"/>
                </a:lnTo>
                <a:lnTo>
                  <a:pt x="311" y="140"/>
                </a:lnTo>
                <a:lnTo>
                  <a:pt x="361" y="184"/>
                </a:lnTo>
                <a:lnTo>
                  <a:pt x="303" y="234"/>
                </a:lnTo>
                <a:lnTo>
                  <a:pt x="127" y="255"/>
                </a:lnTo>
                <a:lnTo>
                  <a:pt x="50" y="259"/>
                </a:lnTo>
                <a:lnTo>
                  <a:pt x="7" y="270"/>
                </a:lnTo>
                <a:lnTo>
                  <a:pt x="0" y="287"/>
                </a:lnTo>
                <a:lnTo>
                  <a:pt x="35" y="306"/>
                </a:lnTo>
                <a:lnTo>
                  <a:pt x="62" y="316"/>
                </a:lnTo>
                <a:lnTo>
                  <a:pt x="78" y="318"/>
                </a:lnTo>
                <a:lnTo>
                  <a:pt x="82" y="314"/>
                </a:lnTo>
                <a:lnTo>
                  <a:pt x="78" y="302"/>
                </a:lnTo>
                <a:lnTo>
                  <a:pt x="91" y="292"/>
                </a:lnTo>
                <a:lnTo>
                  <a:pt x="136" y="293"/>
                </a:lnTo>
                <a:lnTo>
                  <a:pt x="296" y="270"/>
                </a:lnTo>
                <a:lnTo>
                  <a:pt x="383" y="195"/>
                </a:lnTo>
                <a:lnTo>
                  <a:pt x="378" y="156"/>
                </a:lnTo>
                <a:lnTo>
                  <a:pt x="355" y="134"/>
                </a:lnTo>
                <a:lnTo>
                  <a:pt x="331" y="118"/>
                </a:lnTo>
                <a:lnTo>
                  <a:pt x="348" y="100"/>
                </a:lnTo>
                <a:lnTo>
                  <a:pt x="359" y="92"/>
                </a:lnTo>
                <a:lnTo>
                  <a:pt x="362" y="87"/>
                </a:lnTo>
                <a:lnTo>
                  <a:pt x="356" y="87"/>
                </a:lnTo>
                <a:lnTo>
                  <a:pt x="340" y="92"/>
                </a:lnTo>
                <a:lnTo>
                  <a:pt x="312" y="95"/>
                </a:lnTo>
                <a:lnTo>
                  <a:pt x="301" y="85"/>
                </a:lnTo>
                <a:lnTo>
                  <a:pt x="274" y="67"/>
                </a:lnTo>
                <a:lnTo>
                  <a:pt x="211" y="46"/>
                </a:lnTo>
                <a:lnTo>
                  <a:pt x="132" y="26"/>
                </a:lnTo>
                <a:lnTo>
                  <a:pt x="78" y="8"/>
                </a:lnTo>
                <a:lnTo>
                  <a:pt x="51" y="0"/>
                </a:lnTo>
                <a:lnTo>
                  <a:pt x="50" y="1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350" name="Freeform 191"/>
          <p:cNvSpPr>
            <a:spLocks/>
          </p:cNvSpPr>
          <p:nvPr/>
        </p:nvSpPr>
        <p:spPr bwMode="auto">
          <a:xfrm>
            <a:off x="7959726" y="1701801"/>
            <a:ext cx="96838" cy="22225"/>
          </a:xfrm>
          <a:custGeom>
            <a:avLst/>
            <a:gdLst>
              <a:gd name="T0" fmla="*/ 83 w 489"/>
              <a:gd name="T1" fmla="*/ 21 h 115"/>
              <a:gd name="T2" fmla="*/ 302 w 489"/>
              <a:gd name="T3" fmla="*/ 66 h 115"/>
              <a:gd name="T4" fmla="*/ 480 w 489"/>
              <a:gd name="T5" fmla="*/ 113 h 115"/>
              <a:gd name="T6" fmla="*/ 486 w 489"/>
              <a:gd name="T7" fmla="*/ 115 h 115"/>
              <a:gd name="T8" fmla="*/ 489 w 489"/>
              <a:gd name="T9" fmla="*/ 115 h 115"/>
              <a:gd name="T10" fmla="*/ 489 w 489"/>
              <a:gd name="T11" fmla="*/ 114 h 115"/>
              <a:gd name="T12" fmla="*/ 486 w 489"/>
              <a:gd name="T13" fmla="*/ 111 h 115"/>
              <a:gd name="T14" fmla="*/ 469 w 489"/>
              <a:gd name="T15" fmla="*/ 100 h 115"/>
              <a:gd name="T16" fmla="*/ 441 w 489"/>
              <a:gd name="T17" fmla="*/ 83 h 115"/>
              <a:gd name="T18" fmla="*/ 339 w 489"/>
              <a:gd name="T19" fmla="*/ 46 h 115"/>
              <a:gd name="T20" fmla="*/ 205 w 489"/>
              <a:gd name="T21" fmla="*/ 18 h 115"/>
              <a:gd name="T22" fmla="*/ 83 w 489"/>
              <a:gd name="T23" fmla="*/ 5 h 115"/>
              <a:gd name="T24" fmla="*/ 12 w 489"/>
              <a:gd name="T25" fmla="*/ 0 h 115"/>
              <a:gd name="T26" fmla="*/ 3 w 489"/>
              <a:gd name="T27" fmla="*/ 0 h 115"/>
              <a:gd name="T28" fmla="*/ 0 w 489"/>
              <a:gd name="T29" fmla="*/ 1 h 115"/>
              <a:gd name="T30" fmla="*/ 1 w 489"/>
              <a:gd name="T31" fmla="*/ 3 h 115"/>
              <a:gd name="T32" fmla="*/ 6 w 489"/>
              <a:gd name="T33" fmla="*/ 6 h 115"/>
              <a:gd name="T34" fmla="*/ 33 w 489"/>
              <a:gd name="T35" fmla="*/ 12 h 115"/>
              <a:gd name="T36" fmla="*/ 83 w 489"/>
              <a:gd name="T37" fmla="*/ 21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89" h="115">
                <a:moveTo>
                  <a:pt x="83" y="21"/>
                </a:moveTo>
                <a:lnTo>
                  <a:pt x="302" y="66"/>
                </a:lnTo>
                <a:lnTo>
                  <a:pt x="480" y="113"/>
                </a:lnTo>
                <a:lnTo>
                  <a:pt x="486" y="115"/>
                </a:lnTo>
                <a:lnTo>
                  <a:pt x="489" y="115"/>
                </a:lnTo>
                <a:lnTo>
                  <a:pt x="489" y="114"/>
                </a:lnTo>
                <a:lnTo>
                  <a:pt x="486" y="111"/>
                </a:lnTo>
                <a:lnTo>
                  <a:pt x="469" y="100"/>
                </a:lnTo>
                <a:lnTo>
                  <a:pt x="441" y="83"/>
                </a:lnTo>
                <a:lnTo>
                  <a:pt x="339" y="46"/>
                </a:lnTo>
                <a:lnTo>
                  <a:pt x="205" y="18"/>
                </a:lnTo>
                <a:lnTo>
                  <a:pt x="83" y="5"/>
                </a:lnTo>
                <a:lnTo>
                  <a:pt x="12" y="0"/>
                </a:lnTo>
                <a:lnTo>
                  <a:pt x="3" y="0"/>
                </a:lnTo>
                <a:lnTo>
                  <a:pt x="0" y="1"/>
                </a:lnTo>
                <a:lnTo>
                  <a:pt x="1" y="3"/>
                </a:lnTo>
                <a:lnTo>
                  <a:pt x="6" y="6"/>
                </a:lnTo>
                <a:lnTo>
                  <a:pt x="33" y="12"/>
                </a:lnTo>
                <a:lnTo>
                  <a:pt x="83" y="2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351" name="Freeform 192"/>
          <p:cNvSpPr>
            <a:spLocks/>
          </p:cNvSpPr>
          <p:nvPr/>
        </p:nvSpPr>
        <p:spPr bwMode="auto">
          <a:xfrm>
            <a:off x="8372476" y="1700213"/>
            <a:ext cx="20638" cy="57150"/>
          </a:xfrm>
          <a:custGeom>
            <a:avLst/>
            <a:gdLst>
              <a:gd name="T0" fmla="*/ 8 w 100"/>
              <a:gd name="T1" fmla="*/ 47 h 288"/>
              <a:gd name="T2" fmla="*/ 69 w 100"/>
              <a:gd name="T3" fmla="*/ 224 h 288"/>
              <a:gd name="T4" fmla="*/ 100 w 100"/>
              <a:gd name="T5" fmla="*/ 288 h 288"/>
              <a:gd name="T6" fmla="*/ 56 w 100"/>
              <a:gd name="T7" fmla="*/ 133 h 288"/>
              <a:gd name="T8" fmla="*/ 2 w 100"/>
              <a:gd name="T9" fmla="*/ 0 h 288"/>
              <a:gd name="T10" fmla="*/ 0 w 100"/>
              <a:gd name="T11" fmla="*/ 14 h 288"/>
              <a:gd name="T12" fmla="*/ 8 w 100"/>
              <a:gd name="T13" fmla="*/ 47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0" h="288">
                <a:moveTo>
                  <a:pt x="8" y="47"/>
                </a:moveTo>
                <a:lnTo>
                  <a:pt x="69" y="224"/>
                </a:lnTo>
                <a:lnTo>
                  <a:pt x="100" y="288"/>
                </a:lnTo>
                <a:lnTo>
                  <a:pt x="56" y="133"/>
                </a:lnTo>
                <a:lnTo>
                  <a:pt x="2" y="0"/>
                </a:lnTo>
                <a:lnTo>
                  <a:pt x="0" y="14"/>
                </a:lnTo>
                <a:lnTo>
                  <a:pt x="8" y="4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352" name="Freeform 193"/>
          <p:cNvSpPr>
            <a:spLocks/>
          </p:cNvSpPr>
          <p:nvPr/>
        </p:nvSpPr>
        <p:spPr bwMode="auto">
          <a:xfrm>
            <a:off x="8210551" y="1708151"/>
            <a:ext cx="3175" cy="14288"/>
          </a:xfrm>
          <a:custGeom>
            <a:avLst/>
            <a:gdLst>
              <a:gd name="T0" fmla="*/ 0 w 14"/>
              <a:gd name="T1" fmla="*/ 38 h 75"/>
              <a:gd name="T2" fmla="*/ 0 w 14"/>
              <a:gd name="T3" fmla="*/ 60 h 75"/>
              <a:gd name="T4" fmla="*/ 2 w 14"/>
              <a:gd name="T5" fmla="*/ 73 h 75"/>
              <a:gd name="T6" fmla="*/ 4 w 14"/>
              <a:gd name="T7" fmla="*/ 75 h 75"/>
              <a:gd name="T8" fmla="*/ 5 w 14"/>
              <a:gd name="T9" fmla="*/ 74 h 75"/>
              <a:gd name="T10" fmla="*/ 7 w 14"/>
              <a:gd name="T11" fmla="*/ 70 h 75"/>
              <a:gd name="T12" fmla="*/ 10 w 14"/>
              <a:gd name="T13" fmla="*/ 64 h 75"/>
              <a:gd name="T14" fmla="*/ 14 w 14"/>
              <a:gd name="T15" fmla="*/ 31 h 75"/>
              <a:gd name="T16" fmla="*/ 10 w 14"/>
              <a:gd name="T17" fmla="*/ 0 h 75"/>
              <a:gd name="T18" fmla="*/ 2 w 14"/>
              <a:gd name="T19" fmla="*/ 1 h 75"/>
              <a:gd name="T20" fmla="*/ 0 w 14"/>
              <a:gd name="T21" fmla="*/ 38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4" h="75">
                <a:moveTo>
                  <a:pt x="0" y="38"/>
                </a:moveTo>
                <a:lnTo>
                  <a:pt x="0" y="60"/>
                </a:lnTo>
                <a:lnTo>
                  <a:pt x="2" y="73"/>
                </a:lnTo>
                <a:lnTo>
                  <a:pt x="4" y="75"/>
                </a:lnTo>
                <a:lnTo>
                  <a:pt x="5" y="74"/>
                </a:lnTo>
                <a:lnTo>
                  <a:pt x="7" y="70"/>
                </a:lnTo>
                <a:lnTo>
                  <a:pt x="10" y="64"/>
                </a:lnTo>
                <a:lnTo>
                  <a:pt x="14" y="31"/>
                </a:lnTo>
                <a:lnTo>
                  <a:pt x="10" y="0"/>
                </a:lnTo>
                <a:lnTo>
                  <a:pt x="2" y="1"/>
                </a:lnTo>
                <a:lnTo>
                  <a:pt x="0" y="3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353" name="Freeform 194"/>
          <p:cNvSpPr>
            <a:spLocks/>
          </p:cNvSpPr>
          <p:nvPr/>
        </p:nvSpPr>
        <p:spPr bwMode="auto">
          <a:xfrm>
            <a:off x="8253413" y="1704976"/>
            <a:ext cx="12700" cy="12700"/>
          </a:xfrm>
          <a:custGeom>
            <a:avLst/>
            <a:gdLst>
              <a:gd name="T0" fmla="*/ 0 w 65"/>
              <a:gd name="T1" fmla="*/ 5 h 61"/>
              <a:gd name="T2" fmla="*/ 11 w 65"/>
              <a:gd name="T3" fmla="*/ 19 h 61"/>
              <a:gd name="T4" fmla="*/ 39 w 65"/>
              <a:gd name="T5" fmla="*/ 42 h 61"/>
              <a:gd name="T6" fmla="*/ 57 w 65"/>
              <a:gd name="T7" fmla="*/ 57 h 61"/>
              <a:gd name="T8" fmla="*/ 65 w 65"/>
              <a:gd name="T9" fmla="*/ 61 h 61"/>
              <a:gd name="T10" fmla="*/ 60 w 65"/>
              <a:gd name="T11" fmla="*/ 52 h 61"/>
              <a:gd name="T12" fmla="*/ 45 w 65"/>
              <a:gd name="T13" fmla="*/ 33 h 61"/>
              <a:gd name="T14" fmla="*/ 12 w 65"/>
              <a:gd name="T15" fmla="*/ 0 h 61"/>
              <a:gd name="T16" fmla="*/ 0 w 65"/>
              <a:gd name="T17" fmla="*/ 5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5" h="61">
                <a:moveTo>
                  <a:pt x="0" y="5"/>
                </a:moveTo>
                <a:lnTo>
                  <a:pt x="11" y="19"/>
                </a:lnTo>
                <a:lnTo>
                  <a:pt x="39" y="42"/>
                </a:lnTo>
                <a:lnTo>
                  <a:pt x="57" y="57"/>
                </a:lnTo>
                <a:lnTo>
                  <a:pt x="65" y="61"/>
                </a:lnTo>
                <a:lnTo>
                  <a:pt x="60" y="52"/>
                </a:lnTo>
                <a:lnTo>
                  <a:pt x="45" y="33"/>
                </a:lnTo>
                <a:lnTo>
                  <a:pt x="12" y="0"/>
                </a:lnTo>
                <a:lnTo>
                  <a:pt x="0" y="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354" name="Freeform 195"/>
          <p:cNvSpPr>
            <a:spLocks/>
          </p:cNvSpPr>
          <p:nvPr/>
        </p:nvSpPr>
        <p:spPr bwMode="auto">
          <a:xfrm>
            <a:off x="7258051" y="1717676"/>
            <a:ext cx="100013" cy="47625"/>
          </a:xfrm>
          <a:custGeom>
            <a:avLst/>
            <a:gdLst>
              <a:gd name="T0" fmla="*/ 73 w 502"/>
              <a:gd name="T1" fmla="*/ 19 h 238"/>
              <a:gd name="T2" fmla="*/ 259 w 502"/>
              <a:gd name="T3" fmla="*/ 75 h 238"/>
              <a:gd name="T4" fmla="*/ 414 w 502"/>
              <a:gd name="T5" fmla="*/ 180 h 238"/>
              <a:gd name="T6" fmla="*/ 476 w 502"/>
              <a:gd name="T7" fmla="*/ 231 h 238"/>
              <a:gd name="T8" fmla="*/ 502 w 502"/>
              <a:gd name="T9" fmla="*/ 238 h 238"/>
              <a:gd name="T10" fmla="*/ 401 w 502"/>
              <a:gd name="T11" fmla="*/ 132 h 238"/>
              <a:gd name="T12" fmla="*/ 227 w 502"/>
              <a:gd name="T13" fmla="*/ 32 h 238"/>
              <a:gd name="T14" fmla="*/ 135 w 502"/>
              <a:gd name="T15" fmla="*/ 9 h 238"/>
              <a:gd name="T16" fmla="*/ 54 w 502"/>
              <a:gd name="T17" fmla="*/ 0 h 238"/>
              <a:gd name="T18" fmla="*/ 12 w 502"/>
              <a:gd name="T19" fmla="*/ 2 h 238"/>
              <a:gd name="T20" fmla="*/ 0 w 502"/>
              <a:gd name="T21" fmla="*/ 5 h 238"/>
              <a:gd name="T22" fmla="*/ 20 w 502"/>
              <a:gd name="T23" fmla="*/ 11 h 238"/>
              <a:gd name="T24" fmla="*/ 73 w 502"/>
              <a:gd name="T25" fmla="*/ 19 h 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02" h="238">
                <a:moveTo>
                  <a:pt x="73" y="19"/>
                </a:moveTo>
                <a:lnTo>
                  <a:pt x="259" y="75"/>
                </a:lnTo>
                <a:lnTo>
                  <a:pt x="414" y="180"/>
                </a:lnTo>
                <a:lnTo>
                  <a:pt x="476" y="231"/>
                </a:lnTo>
                <a:lnTo>
                  <a:pt x="502" y="238"/>
                </a:lnTo>
                <a:lnTo>
                  <a:pt x="401" y="132"/>
                </a:lnTo>
                <a:lnTo>
                  <a:pt x="227" y="32"/>
                </a:lnTo>
                <a:lnTo>
                  <a:pt x="135" y="9"/>
                </a:lnTo>
                <a:lnTo>
                  <a:pt x="54" y="0"/>
                </a:lnTo>
                <a:lnTo>
                  <a:pt x="12" y="2"/>
                </a:lnTo>
                <a:lnTo>
                  <a:pt x="0" y="5"/>
                </a:lnTo>
                <a:lnTo>
                  <a:pt x="20" y="11"/>
                </a:lnTo>
                <a:lnTo>
                  <a:pt x="73" y="1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355" name="Freeform 196"/>
          <p:cNvSpPr>
            <a:spLocks noEditPoints="1"/>
          </p:cNvSpPr>
          <p:nvPr/>
        </p:nvSpPr>
        <p:spPr bwMode="auto">
          <a:xfrm>
            <a:off x="6591301" y="1731963"/>
            <a:ext cx="206375" cy="88900"/>
          </a:xfrm>
          <a:custGeom>
            <a:avLst/>
            <a:gdLst>
              <a:gd name="T0" fmla="*/ 80 w 1039"/>
              <a:gd name="T1" fmla="*/ 34 h 453"/>
              <a:gd name="T2" fmla="*/ 156 w 1039"/>
              <a:gd name="T3" fmla="*/ 155 h 453"/>
              <a:gd name="T4" fmla="*/ 168 w 1039"/>
              <a:gd name="T5" fmla="*/ 257 h 453"/>
              <a:gd name="T6" fmla="*/ 227 w 1039"/>
              <a:gd name="T7" fmla="*/ 354 h 453"/>
              <a:gd name="T8" fmla="*/ 355 w 1039"/>
              <a:gd name="T9" fmla="*/ 362 h 453"/>
              <a:gd name="T10" fmla="*/ 355 w 1039"/>
              <a:gd name="T11" fmla="*/ 370 h 453"/>
              <a:gd name="T12" fmla="*/ 196 w 1039"/>
              <a:gd name="T13" fmla="*/ 417 h 453"/>
              <a:gd name="T14" fmla="*/ 9 w 1039"/>
              <a:gd name="T15" fmla="*/ 381 h 453"/>
              <a:gd name="T16" fmla="*/ 3 w 1039"/>
              <a:gd name="T17" fmla="*/ 388 h 453"/>
              <a:gd name="T18" fmla="*/ 133 w 1039"/>
              <a:gd name="T19" fmla="*/ 453 h 453"/>
              <a:gd name="T20" fmla="*/ 351 w 1039"/>
              <a:gd name="T21" fmla="*/ 413 h 453"/>
              <a:gd name="T22" fmla="*/ 418 w 1039"/>
              <a:gd name="T23" fmla="*/ 345 h 453"/>
              <a:gd name="T24" fmla="*/ 513 w 1039"/>
              <a:gd name="T25" fmla="*/ 395 h 453"/>
              <a:gd name="T26" fmla="*/ 572 w 1039"/>
              <a:gd name="T27" fmla="*/ 358 h 453"/>
              <a:gd name="T28" fmla="*/ 560 w 1039"/>
              <a:gd name="T29" fmla="*/ 229 h 453"/>
              <a:gd name="T30" fmla="*/ 536 w 1039"/>
              <a:gd name="T31" fmla="*/ 152 h 453"/>
              <a:gd name="T32" fmla="*/ 547 w 1039"/>
              <a:gd name="T33" fmla="*/ 149 h 453"/>
              <a:gd name="T34" fmla="*/ 677 w 1039"/>
              <a:gd name="T35" fmla="*/ 236 h 453"/>
              <a:gd name="T36" fmla="*/ 778 w 1039"/>
              <a:gd name="T37" fmla="*/ 254 h 453"/>
              <a:gd name="T38" fmla="*/ 741 w 1039"/>
              <a:gd name="T39" fmla="*/ 169 h 453"/>
              <a:gd name="T40" fmla="*/ 745 w 1039"/>
              <a:gd name="T41" fmla="*/ 151 h 453"/>
              <a:gd name="T42" fmla="*/ 836 w 1039"/>
              <a:gd name="T43" fmla="*/ 179 h 453"/>
              <a:gd name="T44" fmla="*/ 1003 w 1039"/>
              <a:gd name="T45" fmla="*/ 184 h 453"/>
              <a:gd name="T46" fmla="*/ 1039 w 1039"/>
              <a:gd name="T47" fmla="*/ 170 h 453"/>
              <a:gd name="T48" fmla="*/ 961 w 1039"/>
              <a:gd name="T49" fmla="*/ 122 h 453"/>
              <a:gd name="T50" fmla="*/ 907 w 1039"/>
              <a:gd name="T51" fmla="*/ 163 h 453"/>
              <a:gd name="T52" fmla="*/ 722 w 1039"/>
              <a:gd name="T53" fmla="*/ 111 h 453"/>
              <a:gd name="T54" fmla="*/ 698 w 1039"/>
              <a:gd name="T55" fmla="*/ 129 h 453"/>
              <a:gd name="T56" fmla="*/ 735 w 1039"/>
              <a:gd name="T57" fmla="*/ 212 h 453"/>
              <a:gd name="T58" fmla="*/ 684 w 1039"/>
              <a:gd name="T59" fmla="*/ 205 h 453"/>
              <a:gd name="T60" fmla="*/ 542 w 1039"/>
              <a:gd name="T61" fmla="*/ 112 h 453"/>
              <a:gd name="T62" fmla="*/ 499 w 1039"/>
              <a:gd name="T63" fmla="*/ 100 h 453"/>
              <a:gd name="T64" fmla="*/ 517 w 1039"/>
              <a:gd name="T65" fmla="*/ 191 h 453"/>
              <a:gd name="T66" fmla="*/ 550 w 1039"/>
              <a:gd name="T67" fmla="*/ 380 h 453"/>
              <a:gd name="T68" fmla="*/ 266 w 1039"/>
              <a:gd name="T69" fmla="*/ 188 h 453"/>
              <a:gd name="T70" fmla="*/ 79 w 1039"/>
              <a:gd name="T71" fmla="*/ 7 h 453"/>
              <a:gd name="T72" fmla="*/ 363 w 1039"/>
              <a:gd name="T73" fmla="*/ 319 h 453"/>
              <a:gd name="T74" fmla="*/ 217 w 1039"/>
              <a:gd name="T75" fmla="*/ 311 h 453"/>
              <a:gd name="T76" fmla="*/ 192 w 1039"/>
              <a:gd name="T77" fmla="*/ 236 h 453"/>
              <a:gd name="T78" fmla="*/ 278 w 1039"/>
              <a:gd name="T79" fmla="*/ 247 h 453"/>
              <a:gd name="T80" fmla="*/ 363 w 1039"/>
              <a:gd name="T81" fmla="*/ 319 h 4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039" h="453">
                <a:moveTo>
                  <a:pt x="63" y="0"/>
                </a:moveTo>
                <a:lnTo>
                  <a:pt x="80" y="34"/>
                </a:lnTo>
                <a:lnTo>
                  <a:pt x="119" y="90"/>
                </a:lnTo>
                <a:lnTo>
                  <a:pt x="156" y="155"/>
                </a:lnTo>
                <a:lnTo>
                  <a:pt x="170" y="212"/>
                </a:lnTo>
                <a:lnTo>
                  <a:pt x="168" y="257"/>
                </a:lnTo>
                <a:lnTo>
                  <a:pt x="168" y="296"/>
                </a:lnTo>
                <a:lnTo>
                  <a:pt x="227" y="354"/>
                </a:lnTo>
                <a:lnTo>
                  <a:pt x="329" y="369"/>
                </a:lnTo>
                <a:lnTo>
                  <a:pt x="355" y="362"/>
                </a:lnTo>
                <a:lnTo>
                  <a:pt x="363" y="362"/>
                </a:lnTo>
                <a:lnTo>
                  <a:pt x="355" y="370"/>
                </a:lnTo>
                <a:lnTo>
                  <a:pt x="331" y="391"/>
                </a:lnTo>
                <a:lnTo>
                  <a:pt x="196" y="417"/>
                </a:lnTo>
                <a:lnTo>
                  <a:pt x="31" y="391"/>
                </a:lnTo>
                <a:lnTo>
                  <a:pt x="9" y="381"/>
                </a:lnTo>
                <a:lnTo>
                  <a:pt x="0" y="380"/>
                </a:lnTo>
                <a:lnTo>
                  <a:pt x="3" y="388"/>
                </a:lnTo>
                <a:lnTo>
                  <a:pt x="16" y="408"/>
                </a:lnTo>
                <a:lnTo>
                  <a:pt x="133" y="453"/>
                </a:lnTo>
                <a:lnTo>
                  <a:pt x="286" y="447"/>
                </a:lnTo>
                <a:lnTo>
                  <a:pt x="351" y="413"/>
                </a:lnTo>
                <a:lnTo>
                  <a:pt x="400" y="340"/>
                </a:lnTo>
                <a:lnTo>
                  <a:pt x="418" y="345"/>
                </a:lnTo>
                <a:lnTo>
                  <a:pt x="458" y="368"/>
                </a:lnTo>
                <a:lnTo>
                  <a:pt x="513" y="395"/>
                </a:lnTo>
                <a:lnTo>
                  <a:pt x="552" y="392"/>
                </a:lnTo>
                <a:lnTo>
                  <a:pt x="572" y="358"/>
                </a:lnTo>
                <a:lnTo>
                  <a:pt x="572" y="297"/>
                </a:lnTo>
                <a:lnTo>
                  <a:pt x="560" y="229"/>
                </a:lnTo>
                <a:lnTo>
                  <a:pt x="544" y="175"/>
                </a:lnTo>
                <a:lnTo>
                  <a:pt x="536" y="152"/>
                </a:lnTo>
                <a:lnTo>
                  <a:pt x="536" y="144"/>
                </a:lnTo>
                <a:lnTo>
                  <a:pt x="547" y="149"/>
                </a:lnTo>
                <a:lnTo>
                  <a:pt x="570" y="166"/>
                </a:lnTo>
                <a:lnTo>
                  <a:pt x="677" y="236"/>
                </a:lnTo>
                <a:lnTo>
                  <a:pt x="771" y="271"/>
                </a:lnTo>
                <a:lnTo>
                  <a:pt x="778" y="254"/>
                </a:lnTo>
                <a:lnTo>
                  <a:pt x="761" y="205"/>
                </a:lnTo>
                <a:lnTo>
                  <a:pt x="741" y="169"/>
                </a:lnTo>
                <a:lnTo>
                  <a:pt x="736" y="152"/>
                </a:lnTo>
                <a:lnTo>
                  <a:pt x="745" y="151"/>
                </a:lnTo>
                <a:lnTo>
                  <a:pt x="769" y="162"/>
                </a:lnTo>
                <a:lnTo>
                  <a:pt x="836" y="179"/>
                </a:lnTo>
                <a:lnTo>
                  <a:pt x="937" y="185"/>
                </a:lnTo>
                <a:lnTo>
                  <a:pt x="1003" y="184"/>
                </a:lnTo>
                <a:lnTo>
                  <a:pt x="1035" y="179"/>
                </a:lnTo>
                <a:lnTo>
                  <a:pt x="1039" y="170"/>
                </a:lnTo>
                <a:lnTo>
                  <a:pt x="1020" y="153"/>
                </a:lnTo>
                <a:lnTo>
                  <a:pt x="961" y="122"/>
                </a:lnTo>
                <a:lnTo>
                  <a:pt x="954" y="143"/>
                </a:lnTo>
                <a:lnTo>
                  <a:pt x="907" y="163"/>
                </a:lnTo>
                <a:lnTo>
                  <a:pt x="778" y="132"/>
                </a:lnTo>
                <a:lnTo>
                  <a:pt x="722" y="111"/>
                </a:lnTo>
                <a:lnTo>
                  <a:pt x="694" y="106"/>
                </a:lnTo>
                <a:lnTo>
                  <a:pt x="698" y="129"/>
                </a:lnTo>
                <a:lnTo>
                  <a:pt x="718" y="170"/>
                </a:lnTo>
                <a:lnTo>
                  <a:pt x="735" y="212"/>
                </a:lnTo>
                <a:lnTo>
                  <a:pt x="726" y="224"/>
                </a:lnTo>
                <a:lnTo>
                  <a:pt x="684" y="205"/>
                </a:lnTo>
                <a:lnTo>
                  <a:pt x="604" y="153"/>
                </a:lnTo>
                <a:lnTo>
                  <a:pt x="542" y="112"/>
                </a:lnTo>
                <a:lnTo>
                  <a:pt x="509" y="95"/>
                </a:lnTo>
                <a:lnTo>
                  <a:pt x="499" y="100"/>
                </a:lnTo>
                <a:lnTo>
                  <a:pt x="503" y="125"/>
                </a:lnTo>
                <a:lnTo>
                  <a:pt x="517" y="191"/>
                </a:lnTo>
                <a:lnTo>
                  <a:pt x="533" y="279"/>
                </a:lnTo>
                <a:lnTo>
                  <a:pt x="550" y="380"/>
                </a:lnTo>
                <a:lnTo>
                  <a:pt x="473" y="333"/>
                </a:lnTo>
                <a:lnTo>
                  <a:pt x="266" y="188"/>
                </a:lnTo>
                <a:lnTo>
                  <a:pt x="117" y="48"/>
                </a:lnTo>
                <a:lnTo>
                  <a:pt x="79" y="7"/>
                </a:lnTo>
                <a:lnTo>
                  <a:pt x="63" y="0"/>
                </a:lnTo>
                <a:close/>
                <a:moveTo>
                  <a:pt x="363" y="319"/>
                </a:moveTo>
                <a:lnTo>
                  <a:pt x="301" y="336"/>
                </a:lnTo>
                <a:lnTo>
                  <a:pt x="217" y="311"/>
                </a:lnTo>
                <a:lnTo>
                  <a:pt x="199" y="278"/>
                </a:lnTo>
                <a:lnTo>
                  <a:pt x="192" y="236"/>
                </a:lnTo>
                <a:lnTo>
                  <a:pt x="192" y="187"/>
                </a:lnTo>
                <a:lnTo>
                  <a:pt x="278" y="247"/>
                </a:lnTo>
                <a:lnTo>
                  <a:pt x="337" y="292"/>
                </a:lnTo>
                <a:lnTo>
                  <a:pt x="363" y="31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356" name="Freeform 197"/>
          <p:cNvSpPr>
            <a:spLocks/>
          </p:cNvSpPr>
          <p:nvPr/>
        </p:nvSpPr>
        <p:spPr bwMode="auto">
          <a:xfrm>
            <a:off x="8215313" y="1733551"/>
            <a:ext cx="3175" cy="19050"/>
          </a:xfrm>
          <a:custGeom>
            <a:avLst/>
            <a:gdLst>
              <a:gd name="T0" fmla="*/ 0 w 14"/>
              <a:gd name="T1" fmla="*/ 46 h 91"/>
              <a:gd name="T2" fmla="*/ 0 w 14"/>
              <a:gd name="T3" fmla="*/ 71 h 91"/>
              <a:gd name="T4" fmla="*/ 2 w 14"/>
              <a:gd name="T5" fmla="*/ 88 h 91"/>
              <a:gd name="T6" fmla="*/ 4 w 14"/>
              <a:gd name="T7" fmla="*/ 91 h 91"/>
              <a:gd name="T8" fmla="*/ 6 w 14"/>
              <a:gd name="T9" fmla="*/ 91 h 91"/>
              <a:gd name="T10" fmla="*/ 8 w 14"/>
              <a:gd name="T11" fmla="*/ 89 h 91"/>
              <a:gd name="T12" fmla="*/ 11 w 14"/>
              <a:gd name="T13" fmla="*/ 82 h 91"/>
              <a:gd name="T14" fmla="*/ 14 w 14"/>
              <a:gd name="T15" fmla="*/ 46 h 91"/>
              <a:gd name="T16" fmla="*/ 11 w 14"/>
              <a:gd name="T17" fmla="*/ 7 h 91"/>
              <a:gd name="T18" fmla="*/ 8 w 14"/>
              <a:gd name="T19" fmla="*/ 2 h 91"/>
              <a:gd name="T20" fmla="*/ 6 w 14"/>
              <a:gd name="T21" fmla="*/ 0 h 91"/>
              <a:gd name="T22" fmla="*/ 4 w 14"/>
              <a:gd name="T23" fmla="*/ 0 h 91"/>
              <a:gd name="T24" fmla="*/ 2 w 14"/>
              <a:gd name="T25" fmla="*/ 4 h 91"/>
              <a:gd name="T26" fmla="*/ 0 w 14"/>
              <a:gd name="T27" fmla="*/ 20 h 91"/>
              <a:gd name="T28" fmla="*/ 0 w 14"/>
              <a:gd name="T29" fmla="*/ 46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4" h="91">
                <a:moveTo>
                  <a:pt x="0" y="46"/>
                </a:moveTo>
                <a:lnTo>
                  <a:pt x="0" y="71"/>
                </a:lnTo>
                <a:lnTo>
                  <a:pt x="2" y="88"/>
                </a:lnTo>
                <a:lnTo>
                  <a:pt x="4" y="91"/>
                </a:lnTo>
                <a:lnTo>
                  <a:pt x="6" y="91"/>
                </a:lnTo>
                <a:lnTo>
                  <a:pt x="8" y="89"/>
                </a:lnTo>
                <a:lnTo>
                  <a:pt x="11" y="82"/>
                </a:lnTo>
                <a:lnTo>
                  <a:pt x="14" y="46"/>
                </a:lnTo>
                <a:lnTo>
                  <a:pt x="11" y="7"/>
                </a:lnTo>
                <a:lnTo>
                  <a:pt x="8" y="2"/>
                </a:lnTo>
                <a:lnTo>
                  <a:pt x="6" y="0"/>
                </a:lnTo>
                <a:lnTo>
                  <a:pt x="4" y="0"/>
                </a:lnTo>
                <a:lnTo>
                  <a:pt x="2" y="4"/>
                </a:lnTo>
                <a:lnTo>
                  <a:pt x="0" y="20"/>
                </a:lnTo>
                <a:lnTo>
                  <a:pt x="0" y="4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357" name="Freeform 198"/>
          <p:cNvSpPr>
            <a:spLocks/>
          </p:cNvSpPr>
          <p:nvPr/>
        </p:nvSpPr>
        <p:spPr bwMode="auto">
          <a:xfrm>
            <a:off x="6969126" y="1735138"/>
            <a:ext cx="53975" cy="68263"/>
          </a:xfrm>
          <a:custGeom>
            <a:avLst/>
            <a:gdLst>
              <a:gd name="T0" fmla="*/ 73 w 270"/>
              <a:gd name="T1" fmla="*/ 114 h 350"/>
              <a:gd name="T2" fmla="*/ 196 w 270"/>
              <a:gd name="T3" fmla="*/ 265 h 350"/>
              <a:gd name="T4" fmla="*/ 257 w 270"/>
              <a:gd name="T5" fmla="*/ 337 h 350"/>
              <a:gd name="T6" fmla="*/ 263 w 270"/>
              <a:gd name="T7" fmla="*/ 344 h 350"/>
              <a:gd name="T8" fmla="*/ 267 w 270"/>
              <a:gd name="T9" fmla="*/ 349 h 350"/>
              <a:gd name="T10" fmla="*/ 270 w 270"/>
              <a:gd name="T11" fmla="*/ 350 h 350"/>
              <a:gd name="T12" fmla="*/ 270 w 270"/>
              <a:gd name="T13" fmla="*/ 350 h 350"/>
              <a:gd name="T14" fmla="*/ 270 w 270"/>
              <a:gd name="T15" fmla="*/ 349 h 350"/>
              <a:gd name="T16" fmla="*/ 270 w 270"/>
              <a:gd name="T17" fmla="*/ 347 h 350"/>
              <a:gd name="T18" fmla="*/ 262 w 270"/>
              <a:gd name="T19" fmla="*/ 334 h 350"/>
              <a:gd name="T20" fmla="*/ 249 w 270"/>
              <a:gd name="T21" fmla="*/ 311 h 350"/>
              <a:gd name="T22" fmla="*/ 112 w 270"/>
              <a:gd name="T23" fmla="*/ 119 h 350"/>
              <a:gd name="T24" fmla="*/ 0 w 270"/>
              <a:gd name="T25" fmla="*/ 0 h 350"/>
              <a:gd name="T26" fmla="*/ 14 w 270"/>
              <a:gd name="T27" fmla="*/ 33 h 350"/>
              <a:gd name="T28" fmla="*/ 73 w 270"/>
              <a:gd name="T29" fmla="*/ 114 h 3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70" h="350">
                <a:moveTo>
                  <a:pt x="73" y="114"/>
                </a:moveTo>
                <a:lnTo>
                  <a:pt x="196" y="265"/>
                </a:lnTo>
                <a:lnTo>
                  <a:pt x="257" y="337"/>
                </a:lnTo>
                <a:lnTo>
                  <a:pt x="263" y="344"/>
                </a:lnTo>
                <a:lnTo>
                  <a:pt x="267" y="349"/>
                </a:lnTo>
                <a:lnTo>
                  <a:pt x="270" y="350"/>
                </a:lnTo>
                <a:lnTo>
                  <a:pt x="270" y="350"/>
                </a:lnTo>
                <a:lnTo>
                  <a:pt x="270" y="349"/>
                </a:lnTo>
                <a:lnTo>
                  <a:pt x="270" y="347"/>
                </a:lnTo>
                <a:lnTo>
                  <a:pt x="262" y="334"/>
                </a:lnTo>
                <a:lnTo>
                  <a:pt x="249" y="311"/>
                </a:lnTo>
                <a:lnTo>
                  <a:pt x="112" y="119"/>
                </a:lnTo>
                <a:lnTo>
                  <a:pt x="0" y="0"/>
                </a:lnTo>
                <a:lnTo>
                  <a:pt x="14" y="33"/>
                </a:lnTo>
                <a:lnTo>
                  <a:pt x="73" y="11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358" name="Freeform 199"/>
          <p:cNvSpPr>
            <a:spLocks/>
          </p:cNvSpPr>
          <p:nvPr/>
        </p:nvSpPr>
        <p:spPr bwMode="auto">
          <a:xfrm>
            <a:off x="7402513" y="1755776"/>
            <a:ext cx="9525" cy="17463"/>
          </a:xfrm>
          <a:custGeom>
            <a:avLst/>
            <a:gdLst>
              <a:gd name="T0" fmla="*/ 12 w 47"/>
              <a:gd name="T1" fmla="*/ 43 h 86"/>
              <a:gd name="T2" fmla="*/ 32 w 47"/>
              <a:gd name="T3" fmla="*/ 73 h 86"/>
              <a:gd name="T4" fmla="*/ 47 w 47"/>
              <a:gd name="T5" fmla="*/ 86 h 86"/>
              <a:gd name="T6" fmla="*/ 47 w 47"/>
              <a:gd name="T7" fmla="*/ 73 h 86"/>
              <a:gd name="T8" fmla="*/ 34 w 47"/>
              <a:gd name="T9" fmla="*/ 43 h 86"/>
              <a:gd name="T10" fmla="*/ 14 w 47"/>
              <a:gd name="T11" fmla="*/ 13 h 86"/>
              <a:gd name="T12" fmla="*/ 0 w 47"/>
              <a:gd name="T13" fmla="*/ 0 h 86"/>
              <a:gd name="T14" fmla="*/ 0 w 47"/>
              <a:gd name="T15" fmla="*/ 13 h 86"/>
              <a:gd name="T16" fmla="*/ 12 w 47"/>
              <a:gd name="T17" fmla="*/ 43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7" h="86">
                <a:moveTo>
                  <a:pt x="12" y="43"/>
                </a:moveTo>
                <a:lnTo>
                  <a:pt x="32" y="73"/>
                </a:lnTo>
                <a:lnTo>
                  <a:pt x="47" y="86"/>
                </a:lnTo>
                <a:lnTo>
                  <a:pt x="47" y="73"/>
                </a:lnTo>
                <a:lnTo>
                  <a:pt x="34" y="43"/>
                </a:lnTo>
                <a:lnTo>
                  <a:pt x="14" y="13"/>
                </a:lnTo>
                <a:lnTo>
                  <a:pt x="0" y="0"/>
                </a:lnTo>
                <a:lnTo>
                  <a:pt x="0" y="13"/>
                </a:lnTo>
                <a:lnTo>
                  <a:pt x="12" y="4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359" name="Freeform 200"/>
          <p:cNvSpPr>
            <a:spLocks/>
          </p:cNvSpPr>
          <p:nvPr/>
        </p:nvSpPr>
        <p:spPr bwMode="auto">
          <a:xfrm>
            <a:off x="6931026" y="1766888"/>
            <a:ext cx="41275" cy="150813"/>
          </a:xfrm>
          <a:custGeom>
            <a:avLst/>
            <a:gdLst>
              <a:gd name="T0" fmla="*/ 45 w 214"/>
              <a:gd name="T1" fmla="*/ 163 h 763"/>
              <a:gd name="T2" fmla="*/ 113 w 214"/>
              <a:gd name="T3" fmla="*/ 375 h 763"/>
              <a:gd name="T4" fmla="*/ 174 w 214"/>
              <a:gd name="T5" fmla="*/ 603 h 763"/>
              <a:gd name="T6" fmla="*/ 195 w 214"/>
              <a:gd name="T7" fmla="*/ 702 h 763"/>
              <a:gd name="T8" fmla="*/ 209 w 214"/>
              <a:gd name="T9" fmla="*/ 754 h 763"/>
              <a:gd name="T10" fmla="*/ 211 w 214"/>
              <a:gd name="T11" fmla="*/ 760 h 763"/>
              <a:gd name="T12" fmla="*/ 212 w 214"/>
              <a:gd name="T13" fmla="*/ 763 h 763"/>
              <a:gd name="T14" fmla="*/ 213 w 214"/>
              <a:gd name="T15" fmla="*/ 763 h 763"/>
              <a:gd name="T16" fmla="*/ 214 w 214"/>
              <a:gd name="T17" fmla="*/ 760 h 763"/>
              <a:gd name="T18" fmla="*/ 214 w 214"/>
              <a:gd name="T19" fmla="*/ 746 h 763"/>
              <a:gd name="T20" fmla="*/ 212 w 214"/>
              <a:gd name="T21" fmla="*/ 721 h 763"/>
              <a:gd name="T22" fmla="*/ 125 w 214"/>
              <a:gd name="T23" fmla="*/ 317 h 763"/>
              <a:gd name="T24" fmla="*/ 0 w 214"/>
              <a:gd name="T25" fmla="*/ 0 h 763"/>
              <a:gd name="T26" fmla="*/ 0 w 214"/>
              <a:gd name="T27" fmla="*/ 32 h 763"/>
              <a:gd name="T28" fmla="*/ 45 w 214"/>
              <a:gd name="T29" fmla="*/ 163 h 7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14" h="763">
                <a:moveTo>
                  <a:pt x="45" y="163"/>
                </a:moveTo>
                <a:lnTo>
                  <a:pt x="113" y="375"/>
                </a:lnTo>
                <a:lnTo>
                  <a:pt x="174" y="603"/>
                </a:lnTo>
                <a:lnTo>
                  <a:pt x="195" y="702"/>
                </a:lnTo>
                <a:lnTo>
                  <a:pt x="209" y="754"/>
                </a:lnTo>
                <a:lnTo>
                  <a:pt x="211" y="760"/>
                </a:lnTo>
                <a:lnTo>
                  <a:pt x="212" y="763"/>
                </a:lnTo>
                <a:lnTo>
                  <a:pt x="213" y="763"/>
                </a:lnTo>
                <a:lnTo>
                  <a:pt x="214" y="760"/>
                </a:lnTo>
                <a:lnTo>
                  <a:pt x="214" y="746"/>
                </a:lnTo>
                <a:lnTo>
                  <a:pt x="212" y="721"/>
                </a:lnTo>
                <a:lnTo>
                  <a:pt x="125" y="317"/>
                </a:lnTo>
                <a:lnTo>
                  <a:pt x="0" y="0"/>
                </a:lnTo>
                <a:lnTo>
                  <a:pt x="0" y="32"/>
                </a:lnTo>
                <a:lnTo>
                  <a:pt x="45" y="16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360" name="Freeform 201"/>
          <p:cNvSpPr>
            <a:spLocks/>
          </p:cNvSpPr>
          <p:nvPr/>
        </p:nvSpPr>
        <p:spPr bwMode="auto">
          <a:xfrm>
            <a:off x="7043738" y="1762126"/>
            <a:ext cx="44450" cy="73025"/>
          </a:xfrm>
          <a:custGeom>
            <a:avLst/>
            <a:gdLst>
              <a:gd name="T0" fmla="*/ 0 w 227"/>
              <a:gd name="T1" fmla="*/ 2 h 367"/>
              <a:gd name="T2" fmla="*/ 115 w 227"/>
              <a:gd name="T3" fmla="*/ 203 h 367"/>
              <a:gd name="T4" fmla="*/ 227 w 227"/>
              <a:gd name="T5" fmla="*/ 367 h 367"/>
              <a:gd name="T6" fmla="*/ 150 w 227"/>
              <a:gd name="T7" fmla="*/ 216 h 367"/>
              <a:gd name="T8" fmla="*/ 28 w 227"/>
              <a:gd name="T9" fmla="*/ 24 h 367"/>
              <a:gd name="T10" fmla="*/ 4 w 227"/>
              <a:gd name="T11" fmla="*/ 0 h 367"/>
              <a:gd name="T12" fmla="*/ 0 w 227"/>
              <a:gd name="T13" fmla="*/ 2 h 3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27" h="367">
                <a:moveTo>
                  <a:pt x="0" y="2"/>
                </a:moveTo>
                <a:lnTo>
                  <a:pt x="115" y="203"/>
                </a:lnTo>
                <a:lnTo>
                  <a:pt x="227" y="367"/>
                </a:lnTo>
                <a:lnTo>
                  <a:pt x="150" y="216"/>
                </a:lnTo>
                <a:lnTo>
                  <a:pt x="28" y="24"/>
                </a:lnTo>
                <a:lnTo>
                  <a:pt x="4" y="0"/>
                </a:lnTo>
                <a:lnTo>
                  <a:pt x="0" y="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361" name="Freeform 202"/>
          <p:cNvSpPr>
            <a:spLocks/>
          </p:cNvSpPr>
          <p:nvPr/>
        </p:nvSpPr>
        <p:spPr bwMode="auto">
          <a:xfrm>
            <a:off x="7251701" y="1760538"/>
            <a:ext cx="119063" cy="171450"/>
          </a:xfrm>
          <a:custGeom>
            <a:avLst/>
            <a:gdLst>
              <a:gd name="T0" fmla="*/ 113 w 601"/>
              <a:gd name="T1" fmla="*/ 90 h 862"/>
              <a:gd name="T2" fmla="*/ 238 w 601"/>
              <a:gd name="T3" fmla="*/ 195 h 862"/>
              <a:gd name="T4" fmla="*/ 349 w 601"/>
              <a:gd name="T5" fmla="*/ 330 h 862"/>
              <a:gd name="T6" fmla="*/ 447 w 601"/>
              <a:gd name="T7" fmla="*/ 495 h 862"/>
              <a:gd name="T8" fmla="*/ 530 w 601"/>
              <a:gd name="T9" fmla="*/ 685 h 862"/>
              <a:gd name="T10" fmla="*/ 578 w 601"/>
              <a:gd name="T11" fmla="*/ 816 h 862"/>
              <a:gd name="T12" fmla="*/ 601 w 601"/>
              <a:gd name="T13" fmla="*/ 862 h 862"/>
              <a:gd name="T14" fmla="*/ 594 w 601"/>
              <a:gd name="T15" fmla="*/ 821 h 862"/>
              <a:gd name="T16" fmla="*/ 553 w 601"/>
              <a:gd name="T17" fmla="*/ 693 h 862"/>
              <a:gd name="T18" fmla="*/ 467 w 601"/>
              <a:gd name="T19" fmla="*/ 482 h 862"/>
              <a:gd name="T20" fmla="*/ 367 w 601"/>
              <a:gd name="T21" fmla="*/ 307 h 862"/>
              <a:gd name="T22" fmla="*/ 249 w 601"/>
              <a:gd name="T23" fmla="*/ 167 h 862"/>
              <a:gd name="T24" fmla="*/ 113 w 601"/>
              <a:gd name="T25" fmla="*/ 58 h 862"/>
              <a:gd name="T26" fmla="*/ 28 w 601"/>
              <a:gd name="T27" fmla="*/ 8 h 862"/>
              <a:gd name="T28" fmla="*/ 0 w 601"/>
              <a:gd name="T29" fmla="*/ 0 h 862"/>
              <a:gd name="T30" fmla="*/ 29 w 601"/>
              <a:gd name="T31" fmla="*/ 28 h 862"/>
              <a:gd name="T32" fmla="*/ 113 w 601"/>
              <a:gd name="T33" fmla="*/ 90 h 8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601" h="862">
                <a:moveTo>
                  <a:pt x="113" y="90"/>
                </a:moveTo>
                <a:lnTo>
                  <a:pt x="238" y="195"/>
                </a:lnTo>
                <a:lnTo>
                  <a:pt x="349" y="330"/>
                </a:lnTo>
                <a:lnTo>
                  <a:pt x="447" y="495"/>
                </a:lnTo>
                <a:lnTo>
                  <a:pt x="530" y="685"/>
                </a:lnTo>
                <a:lnTo>
                  <a:pt x="578" y="816"/>
                </a:lnTo>
                <a:lnTo>
                  <a:pt x="601" y="862"/>
                </a:lnTo>
                <a:lnTo>
                  <a:pt x="594" y="821"/>
                </a:lnTo>
                <a:lnTo>
                  <a:pt x="553" y="693"/>
                </a:lnTo>
                <a:lnTo>
                  <a:pt x="467" y="482"/>
                </a:lnTo>
                <a:lnTo>
                  <a:pt x="367" y="307"/>
                </a:lnTo>
                <a:lnTo>
                  <a:pt x="249" y="167"/>
                </a:lnTo>
                <a:lnTo>
                  <a:pt x="113" y="58"/>
                </a:lnTo>
                <a:lnTo>
                  <a:pt x="28" y="8"/>
                </a:lnTo>
                <a:lnTo>
                  <a:pt x="0" y="0"/>
                </a:lnTo>
                <a:lnTo>
                  <a:pt x="29" y="28"/>
                </a:lnTo>
                <a:lnTo>
                  <a:pt x="113" y="9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362" name="Freeform 203"/>
          <p:cNvSpPr>
            <a:spLocks/>
          </p:cNvSpPr>
          <p:nvPr/>
        </p:nvSpPr>
        <p:spPr bwMode="auto">
          <a:xfrm>
            <a:off x="8220076" y="1765301"/>
            <a:ext cx="1588" cy="19050"/>
          </a:xfrm>
          <a:custGeom>
            <a:avLst/>
            <a:gdLst>
              <a:gd name="T0" fmla="*/ 0 w 12"/>
              <a:gd name="T1" fmla="*/ 50 h 99"/>
              <a:gd name="T2" fmla="*/ 0 w 12"/>
              <a:gd name="T3" fmla="*/ 80 h 99"/>
              <a:gd name="T4" fmla="*/ 2 w 12"/>
              <a:gd name="T5" fmla="*/ 96 h 99"/>
              <a:gd name="T6" fmla="*/ 3 w 12"/>
              <a:gd name="T7" fmla="*/ 99 h 99"/>
              <a:gd name="T8" fmla="*/ 5 w 12"/>
              <a:gd name="T9" fmla="*/ 99 h 99"/>
              <a:gd name="T10" fmla="*/ 6 w 12"/>
              <a:gd name="T11" fmla="*/ 95 h 99"/>
              <a:gd name="T12" fmla="*/ 8 w 12"/>
              <a:gd name="T13" fmla="*/ 86 h 99"/>
              <a:gd name="T14" fmla="*/ 12 w 12"/>
              <a:gd name="T15" fmla="*/ 42 h 99"/>
              <a:gd name="T16" fmla="*/ 8 w 12"/>
              <a:gd name="T17" fmla="*/ 0 h 99"/>
              <a:gd name="T18" fmla="*/ 1 w 12"/>
              <a:gd name="T19" fmla="*/ 0 h 99"/>
              <a:gd name="T20" fmla="*/ 0 w 12"/>
              <a:gd name="T21" fmla="*/ 50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2" h="99">
                <a:moveTo>
                  <a:pt x="0" y="50"/>
                </a:moveTo>
                <a:lnTo>
                  <a:pt x="0" y="80"/>
                </a:lnTo>
                <a:lnTo>
                  <a:pt x="2" y="96"/>
                </a:lnTo>
                <a:lnTo>
                  <a:pt x="3" y="99"/>
                </a:lnTo>
                <a:lnTo>
                  <a:pt x="5" y="99"/>
                </a:lnTo>
                <a:lnTo>
                  <a:pt x="6" y="95"/>
                </a:lnTo>
                <a:lnTo>
                  <a:pt x="8" y="86"/>
                </a:lnTo>
                <a:lnTo>
                  <a:pt x="12" y="42"/>
                </a:lnTo>
                <a:lnTo>
                  <a:pt x="8" y="0"/>
                </a:lnTo>
                <a:lnTo>
                  <a:pt x="1" y="0"/>
                </a:lnTo>
                <a:lnTo>
                  <a:pt x="0" y="5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363" name="Freeform 204"/>
          <p:cNvSpPr>
            <a:spLocks/>
          </p:cNvSpPr>
          <p:nvPr/>
        </p:nvSpPr>
        <p:spPr bwMode="auto">
          <a:xfrm>
            <a:off x="8393113" y="1766888"/>
            <a:ext cx="7938" cy="22225"/>
          </a:xfrm>
          <a:custGeom>
            <a:avLst/>
            <a:gdLst>
              <a:gd name="T0" fmla="*/ 0 w 38"/>
              <a:gd name="T1" fmla="*/ 12 h 110"/>
              <a:gd name="T2" fmla="*/ 5 w 38"/>
              <a:gd name="T3" fmla="*/ 47 h 110"/>
              <a:gd name="T4" fmla="*/ 19 w 38"/>
              <a:gd name="T5" fmla="*/ 87 h 110"/>
              <a:gd name="T6" fmla="*/ 27 w 38"/>
              <a:gd name="T7" fmla="*/ 103 h 110"/>
              <a:gd name="T8" fmla="*/ 32 w 38"/>
              <a:gd name="T9" fmla="*/ 110 h 110"/>
              <a:gd name="T10" fmla="*/ 36 w 38"/>
              <a:gd name="T11" fmla="*/ 108 h 110"/>
              <a:gd name="T12" fmla="*/ 38 w 38"/>
              <a:gd name="T13" fmla="*/ 97 h 110"/>
              <a:gd name="T14" fmla="*/ 32 w 38"/>
              <a:gd name="T15" fmla="*/ 62 h 110"/>
              <a:gd name="T16" fmla="*/ 19 w 38"/>
              <a:gd name="T17" fmla="*/ 22 h 110"/>
              <a:gd name="T18" fmla="*/ 11 w 38"/>
              <a:gd name="T19" fmla="*/ 6 h 110"/>
              <a:gd name="T20" fmla="*/ 5 w 38"/>
              <a:gd name="T21" fmla="*/ 0 h 110"/>
              <a:gd name="T22" fmla="*/ 1 w 38"/>
              <a:gd name="T23" fmla="*/ 1 h 110"/>
              <a:gd name="T24" fmla="*/ 0 w 38"/>
              <a:gd name="T25" fmla="*/ 12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8" h="110">
                <a:moveTo>
                  <a:pt x="0" y="12"/>
                </a:moveTo>
                <a:lnTo>
                  <a:pt x="5" y="47"/>
                </a:lnTo>
                <a:lnTo>
                  <a:pt x="19" y="87"/>
                </a:lnTo>
                <a:lnTo>
                  <a:pt x="27" y="103"/>
                </a:lnTo>
                <a:lnTo>
                  <a:pt x="32" y="110"/>
                </a:lnTo>
                <a:lnTo>
                  <a:pt x="36" y="108"/>
                </a:lnTo>
                <a:lnTo>
                  <a:pt x="38" y="97"/>
                </a:lnTo>
                <a:lnTo>
                  <a:pt x="32" y="62"/>
                </a:lnTo>
                <a:lnTo>
                  <a:pt x="19" y="22"/>
                </a:lnTo>
                <a:lnTo>
                  <a:pt x="11" y="6"/>
                </a:lnTo>
                <a:lnTo>
                  <a:pt x="5" y="0"/>
                </a:lnTo>
                <a:lnTo>
                  <a:pt x="1" y="1"/>
                </a:lnTo>
                <a:lnTo>
                  <a:pt x="0" y="1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364" name="Freeform 205"/>
          <p:cNvSpPr>
            <a:spLocks/>
          </p:cNvSpPr>
          <p:nvPr/>
        </p:nvSpPr>
        <p:spPr bwMode="auto">
          <a:xfrm>
            <a:off x="8091488" y="1792288"/>
            <a:ext cx="15875" cy="9525"/>
          </a:xfrm>
          <a:custGeom>
            <a:avLst/>
            <a:gdLst>
              <a:gd name="T0" fmla="*/ 0 w 86"/>
              <a:gd name="T1" fmla="*/ 0 h 48"/>
              <a:gd name="T2" fmla="*/ 12 w 86"/>
              <a:gd name="T3" fmla="*/ 16 h 48"/>
              <a:gd name="T4" fmla="*/ 43 w 86"/>
              <a:gd name="T5" fmla="*/ 35 h 48"/>
              <a:gd name="T6" fmla="*/ 73 w 86"/>
              <a:gd name="T7" fmla="*/ 48 h 48"/>
              <a:gd name="T8" fmla="*/ 86 w 86"/>
              <a:gd name="T9" fmla="*/ 48 h 48"/>
              <a:gd name="T10" fmla="*/ 73 w 86"/>
              <a:gd name="T11" fmla="*/ 33 h 48"/>
              <a:gd name="T12" fmla="*/ 43 w 86"/>
              <a:gd name="T13" fmla="*/ 13 h 48"/>
              <a:gd name="T14" fmla="*/ 12 w 86"/>
              <a:gd name="T15" fmla="*/ 0 h 48"/>
              <a:gd name="T16" fmla="*/ 0 w 86"/>
              <a:gd name="T17" fmla="*/ 0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6" h="48">
                <a:moveTo>
                  <a:pt x="0" y="0"/>
                </a:moveTo>
                <a:lnTo>
                  <a:pt x="12" y="16"/>
                </a:lnTo>
                <a:lnTo>
                  <a:pt x="43" y="35"/>
                </a:lnTo>
                <a:lnTo>
                  <a:pt x="73" y="48"/>
                </a:lnTo>
                <a:lnTo>
                  <a:pt x="86" y="48"/>
                </a:lnTo>
                <a:lnTo>
                  <a:pt x="73" y="33"/>
                </a:lnTo>
                <a:lnTo>
                  <a:pt x="43" y="13"/>
                </a:lnTo>
                <a:lnTo>
                  <a:pt x="12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365" name="Freeform 206"/>
          <p:cNvSpPr>
            <a:spLocks/>
          </p:cNvSpPr>
          <p:nvPr/>
        </p:nvSpPr>
        <p:spPr bwMode="auto">
          <a:xfrm>
            <a:off x="8224838" y="1801813"/>
            <a:ext cx="1588" cy="23813"/>
          </a:xfrm>
          <a:custGeom>
            <a:avLst/>
            <a:gdLst>
              <a:gd name="T0" fmla="*/ 0 w 12"/>
              <a:gd name="T1" fmla="*/ 62 h 124"/>
              <a:gd name="T2" fmla="*/ 0 w 12"/>
              <a:gd name="T3" fmla="*/ 98 h 124"/>
              <a:gd name="T4" fmla="*/ 2 w 12"/>
              <a:gd name="T5" fmla="*/ 120 h 124"/>
              <a:gd name="T6" fmla="*/ 3 w 12"/>
              <a:gd name="T7" fmla="*/ 124 h 124"/>
              <a:gd name="T8" fmla="*/ 6 w 12"/>
              <a:gd name="T9" fmla="*/ 124 h 124"/>
              <a:gd name="T10" fmla="*/ 7 w 12"/>
              <a:gd name="T11" fmla="*/ 120 h 124"/>
              <a:gd name="T12" fmla="*/ 9 w 12"/>
              <a:gd name="T13" fmla="*/ 109 h 124"/>
              <a:gd name="T14" fmla="*/ 12 w 12"/>
              <a:gd name="T15" fmla="*/ 54 h 124"/>
              <a:gd name="T16" fmla="*/ 9 w 12"/>
              <a:gd name="T17" fmla="*/ 2 h 124"/>
              <a:gd name="T18" fmla="*/ 2 w 12"/>
              <a:gd name="T19" fmla="*/ 0 h 124"/>
              <a:gd name="T20" fmla="*/ 0 w 12"/>
              <a:gd name="T21" fmla="*/ 62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2" h="124">
                <a:moveTo>
                  <a:pt x="0" y="62"/>
                </a:moveTo>
                <a:lnTo>
                  <a:pt x="0" y="98"/>
                </a:lnTo>
                <a:lnTo>
                  <a:pt x="2" y="120"/>
                </a:lnTo>
                <a:lnTo>
                  <a:pt x="3" y="124"/>
                </a:lnTo>
                <a:lnTo>
                  <a:pt x="6" y="124"/>
                </a:lnTo>
                <a:lnTo>
                  <a:pt x="7" y="120"/>
                </a:lnTo>
                <a:lnTo>
                  <a:pt x="9" y="109"/>
                </a:lnTo>
                <a:lnTo>
                  <a:pt x="12" y="54"/>
                </a:lnTo>
                <a:lnTo>
                  <a:pt x="9" y="2"/>
                </a:lnTo>
                <a:lnTo>
                  <a:pt x="2" y="0"/>
                </a:lnTo>
                <a:lnTo>
                  <a:pt x="0" y="6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366" name="Freeform 207"/>
          <p:cNvSpPr>
            <a:spLocks/>
          </p:cNvSpPr>
          <p:nvPr/>
        </p:nvSpPr>
        <p:spPr bwMode="auto">
          <a:xfrm>
            <a:off x="8402638" y="1797051"/>
            <a:ext cx="11113" cy="38100"/>
          </a:xfrm>
          <a:custGeom>
            <a:avLst/>
            <a:gdLst>
              <a:gd name="T0" fmla="*/ 0 w 58"/>
              <a:gd name="T1" fmla="*/ 0 h 193"/>
              <a:gd name="T2" fmla="*/ 7 w 58"/>
              <a:gd name="T3" fmla="*/ 46 h 193"/>
              <a:gd name="T4" fmla="*/ 28 w 58"/>
              <a:gd name="T5" fmla="*/ 129 h 193"/>
              <a:gd name="T6" fmla="*/ 49 w 58"/>
              <a:gd name="T7" fmla="*/ 192 h 193"/>
              <a:gd name="T8" fmla="*/ 58 w 58"/>
              <a:gd name="T9" fmla="*/ 193 h 193"/>
              <a:gd name="T10" fmla="*/ 30 w 58"/>
              <a:gd name="T11" fmla="*/ 67 h 193"/>
              <a:gd name="T12" fmla="*/ 0 w 58"/>
              <a:gd name="T13" fmla="*/ 0 h 1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8" h="193">
                <a:moveTo>
                  <a:pt x="0" y="0"/>
                </a:moveTo>
                <a:lnTo>
                  <a:pt x="7" y="46"/>
                </a:lnTo>
                <a:lnTo>
                  <a:pt x="28" y="129"/>
                </a:lnTo>
                <a:lnTo>
                  <a:pt x="49" y="192"/>
                </a:lnTo>
                <a:lnTo>
                  <a:pt x="58" y="193"/>
                </a:lnTo>
                <a:lnTo>
                  <a:pt x="30" y="67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367" name="Freeform 208"/>
          <p:cNvSpPr>
            <a:spLocks/>
          </p:cNvSpPr>
          <p:nvPr/>
        </p:nvSpPr>
        <p:spPr bwMode="auto">
          <a:xfrm>
            <a:off x="7488238" y="1798638"/>
            <a:ext cx="122238" cy="65088"/>
          </a:xfrm>
          <a:custGeom>
            <a:avLst/>
            <a:gdLst>
              <a:gd name="T0" fmla="*/ 133 w 621"/>
              <a:gd name="T1" fmla="*/ 19 h 330"/>
              <a:gd name="T2" fmla="*/ 273 w 621"/>
              <a:gd name="T3" fmla="*/ 50 h 330"/>
              <a:gd name="T4" fmla="*/ 389 w 621"/>
              <a:gd name="T5" fmla="*/ 101 h 330"/>
              <a:gd name="T6" fmla="*/ 490 w 621"/>
              <a:gd name="T7" fmla="*/ 178 h 330"/>
              <a:gd name="T8" fmla="*/ 586 w 621"/>
              <a:gd name="T9" fmla="*/ 288 h 330"/>
              <a:gd name="T10" fmla="*/ 610 w 621"/>
              <a:gd name="T11" fmla="*/ 319 h 330"/>
              <a:gd name="T12" fmla="*/ 621 w 621"/>
              <a:gd name="T13" fmla="*/ 330 h 330"/>
              <a:gd name="T14" fmla="*/ 621 w 621"/>
              <a:gd name="T15" fmla="*/ 323 h 330"/>
              <a:gd name="T16" fmla="*/ 610 w 621"/>
              <a:gd name="T17" fmla="*/ 298 h 330"/>
              <a:gd name="T18" fmla="*/ 529 w 621"/>
              <a:gd name="T19" fmla="*/ 173 h 330"/>
              <a:gd name="T20" fmla="*/ 430 w 621"/>
              <a:gd name="T21" fmla="*/ 84 h 330"/>
              <a:gd name="T22" fmla="*/ 305 w 621"/>
              <a:gd name="T23" fmla="*/ 29 h 330"/>
              <a:gd name="T24" fmla="*/ 155 w 621"/>
              <a:gd name="T25" fmla="*/ 6 h 330"/>
              <a:gd name="T26" fmla="*/ 0 w 621"/>
              <a:gd name="T27" fmla="*/ 0 h 330"/>
              <a:gd name="T28" fmla="*/ 133 w 621"/>
              <a:gd name="T29" fmla="*/ 19 h 3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621" h="330">
                <a:moveTo>
                  <a:pt x="133" y="19"/>
                </a:moveTo>
                <a:lnTo>
                  <a:pt x="273" y="50"/>
                </a:lnTo>
                <a:lnTo>
                  <a:pt x="389" y="101"/>
                </a:lnTo>
                <a:lnTo>
                  <a:pt x="490" y="178"/>
                </a:lnTo>
                <a:lnTo>
                  <a:pt x="586" y="288"/>
                </a:lnTo>
                <a:lnTo>
                  <a:pt x="610" y="319"/>
                </a:lnTo>
                <a:lnTo>
                  <a:pt x="621" y="330"/>
                </a:lnTo>
                <a:lnTo>
                  <a:pt x="621" y="323"/>
                </a:lnTo>
                <a:lnTo>
                  <a:pt x="610" y="298"/>
                </a:lnTo>
                <a:lnTo>
                  <a:pt x="529" y="173"/>
                </a:lnTo>
                <a:lnTo>
                  <a:pt x="430" y="84"/>
                </a:lnTo>
                <a:lnTo>
                  <a:pt x="305" y="29"/>
                </a:lnTo>
                <a:lnTo>
                  <a:pt x="155" y="6"/>
                </a:lnTo>
                <a:lnTo>
                  <a:pt x="0" y="0"/>
                </a:lnTo>
                <a:lnTo>
                  <a:pt x="133" y="1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368" name="Freeform 209"/>
          <p:cNvSpPr>
            <a:spLocks/>
          </p:cNvSpPr>
          <p:nvPr/>
        </p:nvSpPr>
        <p:spPr bwMode="auto">
          <a:xfrm>
            <a:off x="7799388" y="1803401"/>
            <a:ext cx="38100" cy="144463"/>
          </a:xfrm>
          <a:custGeom>
            <a:avLst/>
            <a:gdLst>
              <a:gd name="T0" fmla="*/ 0 w 197"/>
              <a:gd name="T1" fmla="*/ 0 h 730"/>
              <a:gd name="T2" fmla="*/ 22 w 197"/>
              <a:gd name="T3" fmla="*/ 67 h 730"/>
              <a:gd name="T4" fmla="*/ 58 w 197"/>
              <a:gd name="T5" fmla="*/ 183 h 730"/>
              <a:gd name="T6" fmla="*/ 106 w 197"/>
              <a:gd name="T7" fmla="*/ 358 h 730"/>
              <a:gd name="T8" fmla="*/ 155 w 197"/>
              <a:gd name="T9" fmla="*/ 569 h 730"/>
              <a:gd name="T10" fmla="*/ 179 w 197"/>
              <a:gd name="T11" fmla="*/ 672 h 730"/>
              <a:gd name="T12" fmla="*/ 192 w 197"/>
              <a:gd name="T13" fmla="*/ 724 h 730"/>
              <a:gd name="T14" fmla="*/ 195 w 197"/>
              <a:gd name="T15" fmla="*/ 728 h 730"/>
              <a:gd name="T16" fmla="*/ 196 w 197"/>
              <a:gd name="T17" fmla="*/ 730 h 730"/>
              <a:gd name="T18" fmla="*/ 197 w 197"/>
              <a:gd name="T19" fmla="*/ 728 h 730"/>
              <a:gd name="T20" fmla="*/ 197 w 197"/>
              <a:gd name="T21" fmla="*/ 724 h 730"/>
              <a:gd name="T22" fmla="*/ 196 w 197"/>
              <a:gd name="T23" fmla="*/ 707 h 730"/>
              <a:gd name="T24" fmla="*/ 194 w 197"/>
              <a:gd name="T25" fmla="*/ 677 h 730"/>
              <a:gd name="T26" fmla="*/ 129 w 197"/>
              <a:gd name="T27" fmla="*/ 349 h 730"/>
              <a:gd name="T28" fmla="*/ 37 w 197"/>
              <a:gd name="T29" fmla="*/ 63 h 730"/>
              <a:gd name="T30" fmla="*/ 7 w 197"/>
              <a:gd name="T31" fmla="*/ 6 h 730"/>
              <a:gd name="T32" fmla="*/ 0 w 197"/>
              <a:gd name="T33" fmla="*/ 0 h 7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97" h="730">
                <a:moveTo>
                  <a:pt x="0" y="0"/>
                </a:moveTo>
                <a:lnTo>
                  <a:pt x="22" y="67"/>
                </a:lnTo>
                <a:lnTo>
                  <a:pt x="58" y="183"/>
                </a:lnTo>
                <a:lnTo>
                  <a:pt x="106" y="358"/>
                </a:lnTo>
                <a:lnTo>
                  <a:pt x="155" y="569"/>
                </a:lnTo>
                <a:lnTo>
                  <a:pt x="179" y="672"/>
                </a:lnTo>
                <a:lnTo>
                  <a:pt x="192" y="724"/>
                </a:lnTo>
                <a:lnTo>
                  <a:pt x="195" y="728"/>
                </a:lnTo>
                <a:lnTo>
                  <a:pt x="196" y="730"/>
                </a:lnTo>
                <a:lnTo>
                  <a:pt x="197" y="728"/>
                </a:lnTo>
                <a:lnTo>
                  <a:pt x="197" y="724"/>
                </a:lnTo>
                <a:lnTo>
                  <a:pt x="196" y="707"/>
                </a:lnTo>
                <a:lnTo>
                  <a:pt x="194" y="677"/>
                </a:lnTo>
                <a:lnTo>
                  <a:pt x="129" y="349"/>
                </a:lnTo>
                <a:lnTo>
                  <a:pt x="37" y="63"/>
                </a:lnTo>
                <a:lnTo>
                  <a:pt x="7" y="6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369" name="Freeform 210"/>
          <p:cNvSpPr>
            <a:spLocks/>
          </p:cNvSpPr>
          <p:nvPr/>
        </p:nvSpPr>
        <p:spPr bwMode="auto">
          <a:xfrm>
            <a:off x="8126413" y="1811338"/>
            <a:ext cx="14288" cy="17463"/>
          </a:xfrm>
          <a:custGeom>
            <a:avLst/>
            <a:gdLst>
              <a:gd name="T0" fmla="*/ 28 w 78"/>
              <a:gd name="T1" fmla="*/ 43 h 86"/>
              <a:gd name="T2" fmla="*/ 58 w 78"/>
              <a:gd name="T3" fmla="*/ 73 h 86"/>
              <a:gd name="T4" fmla="*/ 78 w 78"/>
              <a:gd name="T5" fmla="*/ 86 h 86"/>
              <a:gd name="T6" fmla="*/ 73 w 78"/>
              <a:gd name="T7" fmla="*/ 73 h 86"/>
              <a:gd name="T8" fmla="*/ 50 w 78"/>
              <a:gd name="T9" fmla="*/ 43 h 86"/>
              <a:gd name="T10" fmla="*/ 19 w 78"/>
              <a:gd name="T11" fmla="*/ 13 h 86"/>
              <a:gd name="T12" fmla="*/ 0 w 78"/>
              <a:gd name="T13" fmla="*/ 0 h 86"/>
              <a:gd name="T14" fmla="*/ 3 w 78"/>
              <a:gd name="T15" fmla="*/ 13 h 86"/>
              <a:gd name="T16" fmla="*/ 28 w 78"/>
              <a:gd name="T17" fmla="*/ 43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8" h="86">
                <a:moveTo>
                  <a:pt x="28" y="43"/>
                </a:moveTo>
                <a:lnTo>
                  <a:pt x="58" y="73"/>
                </a:lnTo>
                <a:lnTo>
                  <a:pt x="78" y="86"/>
                </a:lnTo>
                <a:lnTo>
                  <a:pt x="73" y="73"/>
                </a:lnTo>
                <a:lnTo>
                  <a:pt x="50" y="43"/>
                </a:lnTo>
                <a:lnTo>
                  <a:pt x="19" y="13"/>
                </a:lnTo>
                <a:lnTo>
                  <a:pt x="0" y="0"/>
                </a:lnTo>
                <a:lnTo>
                  <a:pt x="3" y="13"/>
                </a:lnTo>
                <a:lnTo>
                  <a:pt x="28" y="4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6" name="Freeform 212"/>
          <p:cNvSpPr>
            <a:spLocks/>
          </p:cNvSpPr>
          <p:nvPr/>
        </p:nvSpPr>
        <p:spPr bwMode="auto">
          <a:xfrm>
            <a:off x="7008813" y="1825625"/>
            <a:ext cx="26988" cy="53975"/>
          </a:xfrm>
          <a:custGeom>
            <a:avLst/>
            <a:gdLst>
              <a:gd name="T0" fmla="*/ 0 w 139"/>
              <a:gd name="T1" fmla="*/ 0 h 273"/>
              <a:gd name="T2" fmla="*/ 64 w 139"/>
              <a:gd name="T3" fmla="*/ 145 h 273"/>
              <a:gd name="T4" fmla="*/ 139 w 139"/>
              <a:gd name="T5" fmla="*/ 273 h 273"/>
              <a:gd name="T6" fmla="*/ 105 w 139"/>
              <a:gd name="T7" fmla="*/ 172 h 273"/>
              <a:gd name="T8" fmla="*/ 32 w 139"/>
              <a:gd name="T9" fmla="*/ 30 h 273"/>
              <a:gd name="T10" fmla="*/ 9 w 139"/>
              <a:gd name="T11" fmla="*/ 2 h 273"/>
              <a:gd name="T12" fmla="*/ 0 w 139"/>
              <a:gd name="T13" fmla="*/ 0 h 2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9" h="273">
                <a:moveTo>
                  <a:pt x="0" y="0"/>
                </a:moveTo>
                <a:lnTo>
                  <a:pt x="64" y="145"/>
                </a:lnTo>
                <a:lnTo>
                  <a:pt x="139" y="273"/>
                </a:lnTo>
                <a:lnTo>
                  <a:pt x="105" y="172"/>
                </a:lnTo>
                <a:lnTo>
                  <a:pt x="32" y="30"/>
                </a:lnTo>
                <a:lnTo>
                  <a:pt x="9" y="2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7" name="Freeform 213"/>
          <p:cNvSpPr>
            <a:spLocks/>
          </p:cNvSpPr>
          <p:nvPr/>
        </p:nvSpPr>
        <p:spPr bwMode="auto">
          <a:xfrm>
            <a:off x="6229350" y="1830388"/>
            <a:ext cx="14288" cy="42862"/>
          </a:xfrm>
          <a:custGeom>
            <a:avLst/>
            <a:gdLst>
              <a:gd name="T0" fmla="*/ 0 w 75"/>
              <a:gd name="T1" fmla="*/ 0 h 217"/>
              <a:gd name="T2" fmla="*/ 32 w 75"/>
              <a:gd name="T3" fmla="*/ 125 h 217"/>
              <a:gd name="T4" fmla="*/ 75 w 75"/>
              <a:gd name="T5" fmla="*/ 217 h 217"/>
              <a:gd name="T6" fmla="*/ 68 w 75"/>
              <a:gd name="T7" fmla="*/ 177 h 217"/>
              <a:gd name="T8" fmla="*/ 43 w 75"/>
              <a:gd name="T9" fmla="*/ 92 h 217"/>
              <a:gd name="T10" fmla="*/ 11 w 75"/>
              <a:gd name="T11" fmla="*/ 17 h 217"/>
              <a:gd name="T12" fmla="*/ 0 w 75"/>
              <a:gd name="T13" fmla="*/ 0 h 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5" h="217">
                <a:moveTo>
                  <a:pt x="0" y="0"/>
                </a:moveTo>
                <a:lnTo>
                  <a:pt x="32" y="125"/>
                </a:lnTo>
                <a:lnTo>
                  <a:pt x="75" y="217"/>
                </a:lnTo>
                <a:lnTo>
                  <a:pt x="68" y="177"/>
                </a:lnTo>
                <a:lnTo>
                  <a:pt x="43" y="92"/>
                </a:lnTo>
                <a:lnTo>
                  <a:pt x="11" y="17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8" name="Freeform 214"/>
          <p:cNvSpPr>
            <a:spLocks/>
          </p:cNvSpPr>
          <p:nvPr/>
        </p:nvSpPr>
        <p:spPr bwMode="auto">
          <a:xfrm>
            <a:off x="8229600" y="1855788"/>
            <a:ext cx="1588" cy="55562"/>
          </a:xfrm>
          <a:custGeom>
            <a:avLst/>
            <a:gdLst>
              <a:gd name="T0" fmla="*/ 0 w 10"/>
              <a:gd name="T1" fmla="*/ 138 h 277"/>
              <a:gd name="T2" fmla="*/ 0 w 10"/>
              <a:gd name="T3" fmla="*/ 217 h 277"/>
              <a:gd name="T4" fmla="*/ 1 w 10"/>
              <a:gd name="T5" fmla="*/ 264 h 277"/>
              <a:gd name="T6" fmla="*/ 2 w 10"/>
              <a:gd name="T7" fmla="*/ 275 h 277"/>
              <a:gd name="T8" fmla="*/ 3 w 10"/>
              <a:gd name="T9" fmla="*/ 277 h 277"/>
              <a:gd name="T10" fmla="*/ 4 w 10"/>
              <a:gd name="T11" fmla="*/ 268 h 277"/>
              <a:gd name="T12" fmla="*/ 6 w 10"/>
              <a:gd name="T13" fmla="*/ 250 h 277"/>
              <a:gd name="T14" fmla="*/ 10 w 10"/>
              <a:gd name="T15" fmla="*/ 138 h 277"/>
              <a:gd name="T16" fmla="*/ 6 w 10"/>
              <a:gd name="T17" fmla="*/ 24 h 277"/>
              <a:gd name="T18" fmla="*/ 4 w 10"/>
              <a:gd name="T19" fmla="*/ 7 h 277"/>
              <a:gd name="T20" fmla="*/ 3 w 10"/>
              <a:gd name="T21" fmla="*/ 0 h 277"/>
              <a:gd name="T22" fmla="*/ 2 w 10"/>
              <a:gd name="T23" fmla="*/ 1 h 277"/>
              <a:gd name="T24" fmla="*/ 1 w 10"/>
              <a:gd name="T25" fmla="*/ 13 h 277"/>
              <a:gd name="T26" fmla="*/ 0 w 10"/>
              <a:gd name="T27" fmla="*/ 60 h 277"/>
              <a:gd name="T28" fmla="*/ 0 w 10"/>
              <a:gd name="T29" fmla="*/ 138 h 2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0" h="277">
                <a:moveTo>
                  <a:pt x="0" y="138"/>
                </a:moveTo>
                <a:lnTo>
                  <a:pt x="0" y="217"/>
                </a:lnTo>
                <a:lnTo>
                  <a:pt x="1" y="264"/>
                </a:lnTo>
                <a:lnTo>
                  <a:pt x="2" y="275"/>
                </a:lnTo>
                <a:lnTo>
                  <a:pt x="3" y="277"/>
                </a:lnTo>
                <a:lnTo>
                  <a:pt x="4" y="268"/>
                </a:lnTo>
                <a:lnTo>
                  <a:pt x="6" y="250"/>
                </a:lnTo>
                <a:lnTo>
                  <a:pt x="10" y="138"/>
                </a:lnTo>
                <a:lnTo>
                  <a:pt x="6" y="24"/>
                </a:lnTo>
                <a:lnTo>
                  <a:pt x="4" y="7"/>
                </a:lnTo>
                <a:lnTo>
                  <a:pt x="3" y="0"/>
                </a:lnTo>
                <a:lnTo>
                  <a:pt x="2" y="1"/>
                </a:lnTo>
                <a:lnTo>
                  <a:pt x="1" y="13"/>
                </a:lnTo>
                <a:lnTo>
                  <a:pt x="0" y="60"/>
                </a:lnTo>
                <a:lnTo>
                  <a:pt x="0" y="13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2" name="Freeform 215"/>
          <p:cNvSpPr>
            <a:spLocks/>
          </p:cNvSpPr>
          <p:nvPr/>
        </p:nvSpPr>
        <p:spPr bwMode="auto">
          <a:xfrm>
            <a:off x="8415338" y="1847850"/>
            <a:ext cx="6350" cy="30162"/>
          </a:xfrm>
          <a:custGeom>
            <a:avLst/>
            <a:gdLst>
              <a:gd name="T0" fmla="*/ 0 w 35"/>
              <a:gd name="T1" fmla="*/ 23 h 154"/>
              <a:gd name="T2" fmla="*/ 6 w 35"/>
              <a:gd name="T3" fmla="*/ 69 h 154"/>
              <a:gd name="T4" fmla="*/ 17 w 35"/>
              <a:gd name="T5" fmla="*/ 120 h 154"/>
              <a:gd name="T6" fmla="*/ 25 w 35"/>
              <a:gd name="T7" fmla="*/ 145 h 154"/>
              <a:gd name="T8" fmla="*/ 30 w 35"/>
              <a:gd name="T9" fmla="*/ 154 h 154"/>
              <a:gd name="T10" fmla="*/ 34 w 35"/>
              <a:gd name="T11" fmla="*/ 150 h 154"/>
              <a:gd name="T12" fmla="*/ 35 w 35"/>
              <a:gd name="T13" fmla="*/ 131 h 154"/>
              <a:gd name="T14" fmla="*/ 29 w 35"/>
              <a:gd name="T15" fmla="*/ 84 h 154"/>
              <a:gd name="T16" fmla="*/ 17 w 35"/>
              <a:gd name="T17" fmla="*/ 34 h 154"/>
              <a:gd name="T18" fmla="*/ 9 w 35"/>
              <a:gd name="T19" fmla="*/ 9 h 154"/>
              <a:gd name="T20" fmla="*/ 4 w 35"/>
              <a:gd name="T21" fmla="*/ 0 h 154"/>
              <a:gd name="T22" fmla="*/ 0 w 35"/>
              <a:gd name="T23" fmla="*/ 4 h 154"/>
              <a:gd name="T24" fmla="*/ 0 w 35"/>
              <a:gd name="T25" fmla="*/ 23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5" h="154">
                <a:moveTo>
                  <a:pt x="0" y="23"/>
                </a:moveTo>
                <a:lnTo>
                  <a:pt x="6" y="69"/>
                </a:lnTo>
                <a:lnTo>
                  <a:pt x="17" y="120"/>
                </a:lnTo>
                <a:lnTo>
                  <a:pt x="25" y="145"/>
                </a:lnTo>
                <a:lnTo>
                  <a:pt x="30" y="154"/>
                </a:lnTo>
                <a:lnTo>
                  <a:pt x="34" y="150"/>
                </a:lnTo>
                <a:lnTo>
                  <a:pt x="35" y="131"/>
                </a:lnTo>
                <a:lnTo>
                  <a:pt x="29" y="84"/>
                </a:lnTo>
                <a:lnTo>
                  <a:pt x="17" y="34"/>
                </a:lnTo>
                <a:lnTo>
                  <a:pt x="9" y="9"/>
                </a:lnTo>
                <a:lnTo>
                  <a:pt x="4" y="0"/>
                </a:lnTo>
                <a:lnTo>
                  <a:pt x="0" y="4"/>
                </a:lnTo>
                <a:lnTo>
                  <a:pt x="0" y="2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3" name="Freeform 216"/>
          <p:cNvSpPr>
            <a:spLocks/>
          </p:cNvSpPr>
          <p:nvPr/>
        </p:nvSpPr>
        <p:spPr bwMode="auto">
          <a:xfrm>
            <a:off x="8169275" y="1852613"/>
            <a:ext cx="14288" cy="36512"/>
          </a:xfrm>
          <a:custGeom>
            <a:avLst/>
            <a:gdLst>
              <a:gd name="T0" fmla="*/ 6 w 70"/>
              <a:gd name="T1" fmla="*/ 30 h 189"/>
              <a:gd name="T2" fmla="*/ 24 w 70"/>
              <a:gd name="T3" fmla="*/ 87 h 189"/>
              <a:gd name="T4" fmla="*/ 49 w 70"/>
              <a:gd name="T5" fmla="*/ 149 h 189"/>
              <a:gd name="T6" fmla="*/ 62 w 70"/>
              <a:gd name="T7" fmla="*/ 178 h 189"/>
              <a:gd name="T8" fmla="*/ 70 w 70"/>
              <a:gd name="T9" fmla="*/ 189 h 189"/>
              <a:gd name="T10" fmla="*/ 70 w 70"/>
              <a:gd name="T11" fmla="*/ 183 h 189"/>
              <a:gd name="T12" fmla="*/ 66 w 70"/>
              <a:gd name="T13" fmla="*/ 159 h 189"/>
              <a:gd name="T14" fmla="*/ 46 w 70"/>
              <a:gd name="T15" fmla="*/ 102 h 189"/>
              <a:gd name="T16" fmla="*/ 23 w 70"/>
              <a:gd name="T17" fmla="*/ 41 h 189"/>
              <a:gd name="T18" fmla="*/ 8 w 70"/>
              <a:gd name="T19" fmla="*/ 12 h 189"/>
              <a:gd name="T20" fmla="*/ 1 w 70"/>
              <a:gd name="T21" fmla="*/ 0 h 189"/>
              <a:gd name="T22" fmla="*/ 0 w 70"/>
              <a:gd name="T23" fmla="*/ 7 h 189"/>
              <a:gd name="T24" fmla="*/ 6 w 70"/>
              <a:gd name="T25" fmla="*/ 30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0" h="189">
                <a:moveTo>
                  <a:pt x="6" y="30"/>
                </a:moveTo>
                <a:lnTo>
                  <a:pt x="24" y="87"/>
                </a:lnTo>
                <a:lnTo>
                  <a:pt x="49" y="149"/>
                </a:lnTo>
                <a:lnTo>
                  <a:pt x="62" y="178"/>
                </a:lnTo>
                <a:lnTo>
                  <a:pt x="70" y="189"/>
                </a:lnTo>
                <a:lnTo>
                  <a:pt x="70" y="183"/>
                </a:lnTo>
                <a:lnTo>
                  <a:pt x="66" y="159"/>
                </a:lnTo>
                <a:lnTo>
                  <a:pt x="46" y="102"/>
                </a:lnTo>
                <a:lnTo>
                  <a:pt x="23" y="41"/>
                </a:lnTo>
                <a:lnTo>
                  <a:pt x="8" y="12"/>
                </a:lnTo>
                <a:lnTo>
                  <a:pt x="1" y="0"/>
                </a:lnTo>
                <a:lnTo>
                  <a:pt x="0" y="7"/>
                </a:lnTo>
                <a:lnTo>
                  <a:pt x="6" y="3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4" name="Freeform 217"/>
          <p:cNvSpPr>
            <a:spLocks/>
          </p:cNvSpPr>
          <p:nvPr/>
        </p:nvSpPr>
        <p:spPr bwMode="auto">
          <a:xfrm>
            <a:off x="7866063" y="1854200"/>
            <a:ext cx="6350" cy="11112"/>
          </a:xfrm>
          <a:custGeom>
            <a:avLst/>
            <a:gdLst>
              <a:gd name="T0" fmla="*/ 9 w 32"/>
              <a:gd name="T1" fmla="*/ 23 h 55"/>
              <a:gd name="T2" fmla="*/ 0 w 32"/>
              <a:gd name="T3" fmla="*/ 41 h 55"/>
              <a:gd name="T4" fmla="*/ 5 w 32"/>
              <a:gd name="T5" fmla="*/ 55 h 55"/>
              <a:gd name="T6" fmla="*/ 14 w 32"/>
              <a:gd name="T7" fmla="*/ 53 h 55"/>
              <a:gd name="T8" fmla="*/ 26 w 32"/>
              <a:gd name="T9" fmla="*/ 31 h 55"/>
              <a:gd name="T10" fmla="*/ 32 w 32"/>
              <a:gd name="T11" fmla="*/ 10 h 55"/>
              <a:gd name="T12" fmla="*/ 30 w 32"/>
              <a:gd name="T13" fmla="*/ 0 h 55"/>
              <a:gd name="T14" fmla="*/ 22 w 32"/>
              <a:gd name="T15" fmla="*/ 4 h 55"/>
              <a:gd name="T16" fmla="*/ 9 w 32"/>
              <a:gd name="T17" fmla="*/ 23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2" h="55">
                <a:moveTo>
                  <a:pt x="9" y="23"/>
                </a:moveTo>
                <a:lnTo>
                  <a:pt x="0" y="41"/>
                </a:lnTo>
                <a:lnTo>
                  <a:pt x="5" y="55"/>
                </a:lnTo>
                <a:lnTo>
                  <a:pt x="14" y="53"/>
                </a:lnTo>
                <a:lnTo>
                  <a:pt x="26" y="31"/>
                </a:lnTo>
                <a:lnTo>
                  <a:pt x="32" y="10"/>
                </a:lnTo>
                <a:lnTo>
                  <a:pt x="30" y="0"/>
                </a:lnTo>
                <a:lnTo>
                  <a:pt x="22" y="4"/>
                </a:lnTo>
                <a:lnTo>
                  <a:pt x="9" y="2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6" name="Freeform 218"/>
          <p:cNvSpPr>
            <a:spLocks/>
          </p:cNvSpPr>
          <p:nvPr/>
        </p:nvSpPr>
        <p:spPr bwMode="auto">
          <a:xfrm>
            <a:off x="7974013" y="1860550"/>
            <a:ext cx="34925" cy="71437"/>
          </a:xfrm>
          <a:custGeom>
            <a:avLst/>
            <a:gdLst>
              <a:gd name="T0" fmla="*/ 67 w 176"/>
              <a:gd name="T1" fmla="*/ 163 h 363"/>
              <a:gd name="T2" fmla="*/ 141 w 176"/>
              <a:gd name="T3" fmla="*/ 307 h 363"/>
              <a:gd name="T4" fmla="*/ 176 w 176"/>
              <a:gd name="T5" fmla="*/ 363 h 363"/>
              <a:gd name="T6" fmla="*/ 107 w 176"/>
              <a:gd name="T7" fmla="*/ 199 h 363"/>
              <a:gd name="T8" fmla="*/ 0 w 176"/>
              <a:gd name="T9" fmla="*/ 0 h 363"/>
              <a:gd name="T10" fmla="*/ 4 w 176"/>
              <a:gd name="T11" fmla="*/ 30 h 363"/>
              <a:gd name="T12" fmla="*/ 67 w 176"/>
              <a:gd name="T13" fmla="*/ 163 h 3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6" h="363">
                <a:moveTo>
                  <a:pt x="67" y="163"/>
                </a:moveTo>
                <a:lnTo>
                  <a:pt x="141" y="307"/>
                </a:lnTo>
                <a:lnTo>
                  <a:pt x="176" y="363"/>
                </a:lnTo>
                <a:lnTo>
                  <a:pt x="107" y="199"/>
                </a:lnTo>
                <a:lnTo>
                  <a:pt x="0" y="0"/>
                </a:lnTo>
                <a:lnTo>
                  <a:pt x="4" y="30"/>
                </a:lnTo>
                <a:lnTo>
                  <a:pt x="67" y="16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7" name="Freeform 219"/>
          <p:cNvSpPr>
            <a:spLocks/>
          </p:cNvSpPr>
          <p:nvPr/>
        </p:nvSpPr>
        <p:spPr bwMode="auto">
          <a:xfrm>
            <a:off x="6276975" y="1860550"/>
            <a:ext cx="11113" cy="25400"/>
          </a:xfrm>
          <a:custGeom>
            <a:avLst/>
            <a:gdLst>
              <a:gd name="T0" fmla="*/ 8 w 53"/>
              <a:gd name="T1" fmla="*/ 32 h 129"/>
              <a:gd name="T2" fmla="*/ 23 w 53"/>
              <a:gd name="T3" fmla="*/ 81 h 129"/>
              <a:gd name="T4" fmla="*/ 42 w 53"/>
              <a:gd name="T5" fmla="*/ 118 h 129"/>
              <a:gd name="T6" fmla="*/ 49 w 53"/>
              <a:gd name="T7" fmla="*/ 129 h 129"/>
              <a:gd name="T8" fmla="*/ 53 w 53"/>
              <a:gd name="T9" fmla="*/ 129 h 129"/>
              <a:gd name="T10" fmla="*/ 52 w 53"/>
              <a:gd name="T11" fmla="*/ 118 h 129"/>
              <a:gd name="T12" fmla="*/ 46 w 53"/>
              <a:gd name="T13" fmla="*/ 97 h 129"/>
              <a:gd name="T14" fmla="*/ 30 w 53"/>
              <a:gd name="T15" fmla="*/ 50 h 129"/>
              <a:gd name="T16" fmla="*/ 12 w 53"/>
              <a:gd name="T17" fmla="*/ 11 h 129"/>
              <a:gd name="T18" fmla="*/ 3 w 53"/>
              <a:gd name="T19" fmla="*/ 0 h 129"/>
              <a:gd name="T20" fmla="*/ 0 w 53"/>
              <a:gd name="T21" fmla="*/ 0 h 129"/>
              <a:gd name="T22" fmla="*/ 1 w 53"/>
              <a:gd name="T23" fmla="*/ 11 h 129"/>
              <a:gd name="T24" fmla="*/ 8 w 53"/>
              <a:gd name="T25" fmla="*/ 32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3" h="129">
                <a:moveTo>
                  <a:pt x="8" y="32"/>
                </a:moveTo>
                <a:lnTo>
                  <a:pt x="23" y="81"/>
                </a:lnTo>
                <a:lnTo>
                  <a:pt x="42" y="118"/>
                </a:lnTo>
                <a:lnTo>
                  <a:pt x="49" y="129"/>
                </a:lnTo>
                <a:lnTo>
                  <a:pt x="53" y="129"/>
                </a:lnTo>
                <a:lnTo>
                  <a:pt x="52" y="118"/>
                </a:lnTo>
                <a:lnTo>
                  <a:pt x="46" y="97"/>
                </a:lnTo>
                <a:lnTo>
                  <a:pt x="30" y="50"/>
                </a:lnTo>
                <a:lnTo>
                  <a:pt x="12" y="11"/>
                </a:lnTo>
                <a:lnTo>
                  <a:pt x="3" y="0"/>
                </a:lnTo>
                <a:lnTo>
                  <a:pt x="0" y="0"/>
                </a:lnTo>
                <a:lnTo>
                  <a:pt x="1" y="11"/>
                </a:lnTo>
                <a:lnTo>
                  <a:pt x="8" y="3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9" name="Freeform 220"/>
          <p:cNvSpPr>
            <a:spLocks/>
          </p:cNvSpPr>
          <p:nvPr/>
        </p:nvSpPr>
        <p:spPr bwMode="auto">
          <a:xfrm>
            <a:off x="7400925" y="1860550"/>
            <a:ext cx="11113" cy="38100"/>
          </a:xfrm>
          <a:custGeom>
            <a:avLst/>
            <a:gdLst>
              <a:gd name="T0" fmla="*/ 0 w 58"/>
              <a:gd name="T1" fmla="*/ 0 h 193"/>
              <a:gd name="T2" fmla="*/ 8 w 58"/>
              <a:gd name="T3" fmla="*/ 46 h 193"/>
              <a:gd name="T4" fmla="*/ 28 w 58"/>
              <a:gd name="T5" fmla="*/ 129 h 193"/>
              <a:gd name="T6" fmla="*/ 49 w 58"/>
              <a:gd name="T7" fmla="*/ 192 h 193"/>
              <a:gd name="T8" fmla="*/ 58 w 58"/>
              <a:gd name="T9" fmla="*/ 193 h 193"/>
              <a:gd name="T10" fmla="*/ 30 w 58"/>
              <a:gd name="T11" fmla="*/ 67 h 193"/>
              <a:gd name="T12" fmla="*/ 0 w 58"/>
              <a:gd name="T13" fmla="*/ 0 h 1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8" h="193">
                <a:moveTo>
                  <a:pt x="0" y="0"/>
                </a:moveTo>
                <a:lnTo>
                  <a:pt x="8" y="46"/>
                </a:lnTo>
                <a:lnTo>
                  <a:pt x="28" y="129"/>
                </a:lnTo>
                <a:lnTo>
                  <a:pt x="49" y="192"/>
                </a:lnTo>
                <a:lnTo>
                  <a:pt x="58" y="193"/>
                </a:lnTo>
                <a:lnTo>
                  <a:pt x="30" y="67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096" name="Freeform 221"/>
          <p:cNvSpPr>
            <a:spLocks/>
          </p:cNvSpPr>
          <p:nvPr/>
        </p:nvSpPr>
        <p:spPr bwMode="auto">
          <a:xfrm>
            <a:off x="7593013" y="1858963"/>
            <a:ext cx="28575" cy="28575"/>
          </a:xfrm>
          <a:custGeom>
            <a:avLst/>
            <a:gdLst>
              <a:gd name="T0" fmla="*/ 63 w 146"/>
              <a:gd name="T1" fmla="*/ 76 h 151"/>
              <a:gd name="T2" fmla="*/ 117 w 146"/>
              <a:gd name="T3" fmla="*/ 128 h 151"/>
              <a:gd name="T4" fmla="*/ 146 w 146"/>
              <a:gd name="T5" fmla="*/ 151 h 151"/>
              <a:gd name="T6" fmla="*/ 132 w 146"/>
              <a:gd name="T7" fmla="*/ 128 h 151"/>
              <a:gd name="T8" fmla="*/ 84 w 146"/>
              <a:gd name="T9" fmla="*/ 76 h 151"/>
              <a:gd name="T10" fmla="*/ 29 w 146"/>
              <a:gd name="T11" fmla="*/ 23 h 151"/>
              <a:gd name="T12" fmla="*/ 0 w 146"/>
              <a:gd name="T13" fmla="*/ 0 h 151"/>
              <a:gd name="T14" fmla="*/ 13 w 146"/>
              <a:gd name="T15" fmla="*/ 23 h 151"/>
              <a:gd name="T16" fmla="*/ 63 w 146"/>
              <a:gd name="T17" fmla="*/ 76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46" h="151">
                <a:moveTo>
                  <a:pt x="63" y="76"/>
                </a:moveTo>
                <a:lnTo>
                  <a:pt x="117" y="128"/>
                </a:lnTo>
                <a:lnTo>
                  <a:pt x="146" y="151"/>
                </a:lnTo>
                <a:lnTo>
                  <a:pt x="132" y="128"/>
                </a:lnTo>
                <a:lnTo>
                  <a:pt x="84" y="76"/>
                </a:lnTo>
                <a:lnTo>
                  <a:pt x="29" y="23"/>
                </a:lnTo>
                <a:lnTo>
                  <a:pt x="0" y="0"/>
                </a:lnTo>
                <a:lnTo>
                  <a:pt x="13" y="23"/>
                </a:lnTo>
                <a:lnTo>
                  <a:pt x="63" y="7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097" name="Freeform 222"/>
          <p:cNvSpPr>
            <a:spLocks/>
          </p:cNvSpPr>
          <p:nvPr/>
        </p:nvSpPr>
        <p:spPr bwMode="auto">
          <a:xfrm>
            <a:off x="7656513" y="1858963"/>
            <a:ext cx="15875" cy="15875"/>
          </a:xfrm>
          <a:custGeom>
            <a:avLst/>
            <a:gdLst>
              <a:gd name="T0" fmla="*/ 28 w 78"/>
              <a:gd name="T1" fmla="*/ 43 h 86"/>
              <a:gd name="T2" fmla="*/ 58 w 78"/>
              <a:gd name="T3" fmla="*/ 73 h 86"/>
              <a:gd name="T4" fmla="*/ 78 w 78"/>
              <a:gd name="T5" fmla="*/ 86 h 86"/>
              <a:gd name="T6" fmla="*/ 73 w 78"/>
              <a:gd name="T7" fmla="*/ 73 h 86"/>
              <a:gd name="T8" fmla="*/ 50 w 78"/>
              <a:gd name="T9" fmla="*/ 43 h 86"/>
              <a:gd name="T10" fmla="*/ 19 w 78"/>
              <a:gd name="T11" fmla="*/ 13 h 86"/>
              <a:gd name="T12" fmla="*/ 0 w 78"/>
              <a:gd name="T13" fmla="*/ 0 h 86"/>
              <a:gd name="T14" fmla="*/ 4 w 78"/>
              <a:gd name="T15" fmla="*/ 13 h 86"/>
              <a:gd name="T16" fmla="*/ 28 w 78"/>
              <a:gd name="T17" fmla="*/ 43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8" h="86">
                <a:moveTo>
                  <a:pt x="28" y="43"/>
                </a:moveTo>
                <a:lnTo>
                  <a:pt x="58" y="73"/>
                </a:lnTo>
                <a:lnTo>
                  <a:pt x="78" y="86"/>
                </a:lnTo>
                <a:lnTo>
                  <a:pt x="73" y="73"/>
                </a:lnTo>
                <a:lnTo>
                  <a:pt x="50" y="43"/>
                </a:lnTo>
                <a:lnTo>
                  <a:pt x="19" y="13"/>
                </a:lnTo>
                <a:lnTo>
                  <a:pt x="0" y="0"/>
                </a:lnTo>
                <a:lnTo>
                  <a:pt x="4" y="13"/>
                </a:lnTo>
                <a:lnTo>
                  <a:pt x="28" y="4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02" name="Freeform 223"/>
          <p:cNvSpPr>
            <a:spLocks/>
          </p:cNvSpPr>
          <p:nvPr/>
        </p:nvSpPr>
        <p:spPr bwMode="auto">
          <a:xfrm>
            <a:off x="6470650" y="1863725"/>
            <a:ext cx="34925" cy="6350"/>
          </a:xfrm>
          <a:custGeom>
            <a:avLst/>
            <a:gdLst>
              <a:gd name="T0" fmla="*/ 38 w 177"/>
              <a:gd name="T1" fmla="*/ 17 h 37"/>
              <a:gd name="T2" fmla="*/ 5 w 177"/>
              <a:gd name="T3" fmla="*/ 26 h 37"/>
              <a:gd name="T4" fmla="*/ 0 w 177"/>
              <a:gd name="T5" fmla="*/ 32 h 37"/>
              <a:gd name="T6" fmla="*/ 23 w 177"/>
              <a:gd name="T7" fmla="*/ 35 h 37"/>
              <a:gd name="T8" fmla="*/ 76 w 177"/>
              <a:gd name="T9" fmla="*/ 37 h 37"/>
              <a:gd name="T10" fmla="*/ 147 w 177"/>
              <a:gd name="T11" fmla="*/ 31 h 37"/>
              <a:gd name="T12" fmla="*/ 177 w 177"/>
              <a:gd name="T13" fmla="*/ 17 h 37"/>
              <a:gd name="T14" fmla="*/ 143 w 177"/>
              <a:gd name="T15" fmla="*/ 0 h 37"/>
              <a:gd name="T16" fmla="*/ 38 w 177"/>
              <a:gd name="T17" fmla="*/ 17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77" h="37">
                <a:moveTo>
                  <a:pt x="38" y="17"/>
                </a:moveTo>
                <a:lnTo>
                  <a:pt x="5" y="26"/>
                </a:lnTo>
                <a:lnTo>
                  <a:pt x="0" y="32"/>
                </a:lnTo>
                <a:lnTo>
                  <a:pt x="23" y="35"/>
                </a:lnTo>
                <a:lnTo>
                  <a:pt x="76" y="37"/>
                </a:lnTo>
                <a:lnTo>
                  <a:pt x="147" y="31"/>
                </a:lnTo>
                <a:lnTo>
                  <a:pt x="177" y="17"/>
                </a:lnTo>
                <a:lnTo>
                  <a:pt x="143" y="0"/>
                </a:lnTo>
                <a:lnTo>
                  <a:pt x="38" y="1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04" name="Freeform 224"/>
          <p:cNvSpPr>
            <a:spLocks noEditPoints="1"/>
          </p:cNvSpPr>
          <p:nvPr/>
        </p:nvSpPr>
        <p:spPr bwMode="auto">
          <a:xfrm>
            <a:off x="7496175" y="1863725"/>
            <a:ext cx="144463" cy="342900"/>
          </a:xfrm>
          <a:custGeom>
            <a:avLst/>
            <a:gdLst>
              <a:gd name="T0" fmla="*/ 45 w 728"/>
              <a:gd name="T1" fmla="*/ 46 h 1728"/>
              <a:gd name="T2" fmla="*/ 147 w 728"/>
              <a:gd name="T3" fmla="*/ 38 h 1728"/>
              <a:gd name="T4" fmla="*/ 144 w 728"/>
              <a:gd name="T5" fmla="*/ 66 h 1728"/>
              <a:gd name="T6" fmla="*/ 159 w 728"/>
              <a:gd name="T7" fmla="*/ 71 h 1728"/>
              <a:gd name="T8" fmla="*/ 213 w 728"/>
              <a:gd name="T9" fmla="*/ 60 h 1728"/>
              <a:gd name="T10" fmla="*/ 211 w 728"/>
              <a:gd name="T11" fmla="*/ 83 h 1728"/>
              <a:gd name="T12" fmla="*/ 221 w 728"/>
              <a:gd name="T13" fmla="*/ 88 h 1728"/>
              <a:gd name="T14" fmla="*/ 252 w 728"/>
              <a:gd name="T15" fmla="*/ 78 h 1728"/>
              <a:gd name="T16" fmla="*/ 262 w 728"/>
              <a:gd name="T17" fmla="*/ 83 h 1728"/>
              <a:gd name="T18" fmla="*/ 253 w 728"/>
              <a:gd name="T19" fmla="*/ 104 h 1728"/>
              <a:gd name="T20" fmla="*/ 264 w 728"/>
              <a:gd name="T21" fmla="*/ 109 h 1728"/>
              <a:gd name="T22" fmla="*/ 303 w 728"/>
              <a:gd name="T23" fmla="*/ 100 h 1728"/>
              <a:gd name="T24" fmla="*/ 324 w 728"/>
              <a:gd name="T25" fmla="*/ 166 h 1728"/>
              <a:gd name="T26" fmla="*/ 401 w 728"/>
              <a:gd name="T27" fmla="*/ 209 h 1728"/>
              <a:gd name="T28" fmla="*/ 427 w 728"/>
              <a:gd name="T29" fmla="*/ 268 h 1728"/>
              <a:gd name="T30" fmla="*/ 474 w 728"/>
              <a:gd name="T31" fmla="*/ 273 h 1728"/>
              <a:gd name="T32" fmla="*/ 479 w 728"/>
              <a:gd name="T33" fmla="*/ 285 h 1728"/>
              <a:gd name="T34" fmla="*/ 472 w 728"/>
              <a:gd name="T35" fmla="*/ 329 h 1728"/>
              <a:gd name="T36" fmla="*/ 510 w 728"/>
              <a:gd name="T37" fmla="*/ 362 h 1728"/>
              <a:gd name="T38" fmla="*/ 510 w 728"/>
              <a:gd name="T39" fmla="*/ 392 h 1728"/>
              <a:gd name="T40" fmla="*/ 537 w 728"/>
              <a:gd name="T41" fmla="*/ 404 h 1728"/>
              <a:gd name="T42" fmla="*/ 532 w 728"/>
              <a:gd name="T43" fmla="*/ 434 h 1728"/>
              <a:gd name="T44" fmla="*/ 555 w 728"/>
              <a:gd name="T45" fmla="*/ 451 h 1728"/>
              <a:gd name="T46" fmla="*/ 547 w 728"/>
              <a:gd name="T47" fmla="*/ 493 h 1728"/>
              <a:gd name="T48" fmla="*/ 554 w 728"/>
              <a:gd name="T49" fmla="*/ 501 h 1728"/>
              <a:gd name="T50" fmla="*/ 580 w 728"/>
              <a:gd name="T51" fmla="*/ 489 h 1728"/>
              <a:gd name="T52" fmla="*/ 587 w 728"/>
              <a:gd name="T53" fmla="*/ 497 h 1728"/>
              <a:gd name="T54" fmla="*/ 579 w 728"/>
              <a:gd name="T55" fmla="*/ 538 h 1728"/>
              <a:gd name="T56" fmla="*/ 605 w 728"/>
              <a:gd name="T57" fmla="*/ 559 h 1728"/>
              <a:gd name="T58" fmla="*/ 599 w 728"/>
              <a:gd name="T59" fmla="*/ 604 h 1728"/>
              <a:gd name="T60" fmla="*/ 625 w 728"/>
              <a:gd name="T61" fmla="*/ 625 h 1728"/>
              <a:gd name="T62" fmla="*/ 617 w 728"/>
              <a:gd name="T63" fmla="*/ 688 h 1728"/>
              <a:gd name="T64" fmla="*/ 645 w 728"/>
              <a:gd name="T65" fmla="*/ 711 h 1728"/>
              <a:gd name="T66" fmla="*/ 639 w 728"/>
              <a:gd name="T67" fmla="*/ 774 h 1728"/>
              <a:gd name="T68" fmla="*/ 669 w 728"/>
              <a:gd name="T69" fmla="*/ 798 h 1728"/>
              <a:gd name="T70" fmla="*/ 662 w 728"/>
              <a:gd name="T71" fmla="*/ 879 h 1728"/>
              <a:gd name="T72" fmla="*/ 688 w 728"/>
              <a:gd name="T73" fmla="*/ 941 h 1728"/>
              <a:gd name="T74" fmla="*/ 697 w 728"/>
              <a:gd name="T75" fmla="*/ 1141 h 1728"/>
              <a:gd name="T76" fmla="*/ 713 w 728"/>
              <a:gd name="T77" fmla="*/ 1442 h 1728"/>
              <a:gd name="T78" fmla="*/ 685 w 728"/>
              <a:gd name="T79" fmla="*/ 1584 h 1728"/>
              <a:gd name="T80" fmla="*/ 702 w 728"/>
              <a:gd name="T81" fmla="*/ 1728 h 1728"/>
              <a:gd name="T82" fmla="*/ 716 w 728"/>
              <a:gd name="T83" fmla="*/ 1667 h 1728"/>
              <a:gd name="T84" fmla="*/ 728 w 728"/>
              <a:gd name="T85" fmla="*/ 1121 h 1728"/>
              <a:gd name="T86" fmla="*/ 581 w 728"/>
              <a:gd name="T87" fmla="*/ 440 h 1728"/>
              <a:gd name="T88" fmla="*/ 273 w 728"/>
              <a:gd name="T89" fmla="*/ 77 h 1728"/>
              <a:gd name="T90" fmla="*/ 25 w 728"/>
              <a:gd name="T91" fmla="*/ 0 h 1728"/>
              <a:gd name="T92" fmla="*/ 0 w 728"/>
              <a:gd name="T93" fmla="*/ 8 h 1728"/>
              <a:gd name="T94" fmla="*/ 354 w 728"/>
              <a:gd name="T95" fmla="*/ 156 h 1728"/>
              <a:gd name="T96" fmla="*/ 374 w 728"/>
              <a:gd name="T97" fmla="*/ 183 h 1728"/>
              <a:gd name="T98" fmla="*/ 348 w 728"/>
              <a:gd name="T99" fmla="*/ 165 h 1728"/>
              <a:gd name="T100" fmla="*/ 309 w 728"/>
              <a:gd name="T101" fmla="*/ 128 h 1728"/>
              <a:gd name="T102" fmla="*/ 354 w 728"/>
              <a:gd name="T103" fmla="*/ 156 h 17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728" h="1728">
                <a:moveTo>
                  <a:pt x="11" y="25"/>
                </a:moveTo>
                <a:lnTo>
                  <a:pt x="45" y="46"/>
                </a:lnTo>
                <a:lnTo>
                  <a:pt x="101" y="42"/>
                </a:lnTo>
                <a:lnTo>
                  <a:pt x="147" y="38"/>
                </a:lnTo>
                <a:lnTo>
                  <a:pt x="148" y="55"/>
                </a:lnTo>
                <a:lnTo>
                  <a:pt x="144" y="66"/>
                </a:lnTo>
                <a:lnTo>
                  <a:pt x="147" y="71"/>
                </a:lnTo>
                <a:lnTo>
                  <a:pt x="159" y="71"/>
                </a:lnTo>
                <a:lnTo>
                  <a:pt x="180" y="66"/>
                </a:lnTo>
                <a:lnTo>
                  <a:pt x="213" y="60"/>
                </a:lnTo>
                <a:lnTo>
                  <a:pt x="215" y="75"/>
                </a:lnTo>
                <a:lnTo>
                  <a:pt x="211" y="83"/>
                </a:lnTo>
                <a:lnTo>
                  <a:pt x="213" y="88"/>
                </a:lnTo>
                <a:lnTo>
                  <a:pt x="221" y="88"/>
                </a:lnTo>
                <a:lnTo>
                  <a:pt x="236" y="83"/>
                </a:lnTo>
                <a:lnTo>
                  <a:pt x="252" y="78"/>
                </a:lnTo>
                <a:lnTo>
                  <a:pt x="261" y="78"/>
                </a:lnTo>
                <a:lnTo>
                  <a:pt x="262" y="83"/>
                </a:lnTo>
                <a:lnTo>
                  <a:pt x="258" y="94"/>
                </a:lnTo>
                <a:lnTo>
                  <a:pt x="253" y="104"/>
                </a:lnTo>
                <a:lnTo>
                  <a:pt x="256" y="109"/>
                </a:lnTo>
                <a:lnTo>
                  <a:pt x="264" y="109"/>
                </a:lnTo>
                <a:lnTo>
                  <a:pt x="279" y="105"/>
                </a:lnTo>
                <a:lnTo>
                  <a:pt x="303" y="100"/>
                </a:lnTo>
                <a:lnTo>
                  <a:pt x="303" y="112"/>
                </a:lnTo>
                <a:lnTo>
                  <a:pt x="324" y="166"/>
                </a:lnTo>
                <a:lnTo>
                  <a:pt x="384" y="203"/>
                </a:lnTo>
                <a:lnTo>
                  <a:pt x="401" y="209"/>
                </a:lnTo>
                <a:lnTo>
                  <a:pt x="406" y="220"/>
                </a:lnTo>
                <a:lnTo>
                  <a:pt x="427" y="268"/>
                </a:lnTo>
                <a:lnTo>
                  <a:pt x="464" y="279"/>
                </a:lnTo>
                <a:lnTo>
                  <a:pt x="474" y="273"/>
                </a:lnTo>
                <a:lnTo>
                  <a:pt x="479" y="276"/>
                </a:lnTo>
                <a:lnTo>
                  <a:pt x="479" y="285"/>
                </a:lnTo>
                <a:lnTo>
                  <a:pt x="475" y="300"/>
                </a:lnTo>
                <a:lnTo>
                  <a:pt x="472" y="329"/>
                </a:lnTo>
                <a:lnTo>
                  <a:pt x="492" y="347"/>
                </a:lnTo>
                <a:lnTo>
                  <a:pt x="510" y="362"/>
                </a:lnTo>
                <a:lnTo>
                  <a:pt x="511" y="380"/>
                </a:lnTo>
                <a:lnTo>
                  <a:pt x="510" y="392"/>
                </a:lnTo>
                <a:lnTo>
                  <a:pt x="524" y="399"/>
                </a:lnTo>
                <a:lnTo>
                  <a:pt x="537" y="404"/>
                </a:lnTo>
                <a:lnTo>
                  <a:pt x="535" y="420"/>
                </a:lnTo>
                <a:lnTo>
                  <a:pt x="532" y="434"/>
                </a:lnTo>
                <a:lnTo>
                  <a:pt x="543" y="442"/>
                </a:lnTo>
                <a:lnTo>
                  <a:pt x="555" y="451"/>
                </a:lnTo>
                <a:lnTo>
                  <a:pt x="552" y="478"/>
                </a:lnTo>
                <a:lnTo>
                  <a:pt x="547" y="493"/>
                </a:lnTo>
                <a:lnTo>
                  <a:pt x="548" y="501"/>
                </a:lnTo>
                <a:lnTo>
                  <a:pt x="554" y="501"/>
                </a:lnTo>
                <a:lnTo>
                  <a:pt x="567" y="495"/>
                </a:lnTo>
                <a:lnTo>
                  <a:pt x="580" y="489"/>
                </a:lnTo>
                <a:lnTo>
                  <a:pt x="586" y="489"/>
                </a:lnTo>
                <a:lnTo>
                  <a:pt x="587" y="497"/>
                </a:lnTo>
                <a:lnTo>
                  <a:pt x="582" y="513"/>
                </a:lnTo>
                <a:lnTo>
                  <a:pt x="579" y="538"/>
                </a:lnTo>
                <a:lnTo>
                  <a:pt x="591" y="549"/>
                </a:lnTo>
                <a:lnTo>
                  <a:pt x="605" y="559"/>
                </a:lnTo>
                <a:lnTo>
                  <a:pt x="601" y="581"/>
                </a:lnTo>
                <a:lnTo>
                  <a:pt x="599" y="604"/>
                </a:lnTo>
                <a:lnTo>
                  <a:pt x="612" y="614"/>
                </a:lnTo>
                <a:lnTo>
                  <a:pt x="625" y="625"/>
                </a:lnTo>
                <a:lnTo>
                  <a:pt x="621" y="657"/>
                </a:lnTo>
                <a:lnTo>
                  <a:pt x="617" y="688"/>
                </a:lnTo>
                <a:lnTo>
                  <a:pt x="631" y="699"/>
                </a:lnTo>
                <a:lnTo>
                  <a:pt x="645" y="711"/>
                </a:lnTo>
                <a:lnTo>
                  <a:pt x="642" y="742"/>
                </a:lnTo>
                <a:lnTo>
                  <a:pt x="639" y="774"/>
                </a:lnTo>
                <a:lnTo>
                  <a:pt x="653" y="785"/>
                </a:lnTo>
                <a:lnTo>
                  <a:pt x="669" y="798"/>
                </a:lnTo>
                <a:lnTo>
                  <a:pt x="666" y="837"/>
                </a:lnTo>
                <a:lnTo>
                  <a:pt x="662" y="879"/>
                </a:lnTo>
                <a:lnTo>
                  <a:pt x="674" y="903"/>
                </a:lnTo>
                <a:lnTo>
                  <a:pt x="688" y="941"/>
                </a:lnTo>
                <a:lnTo>
                  <a:pt x="694" y="1017"/>
                </a:lnTo>
                <a:lnTo>
                  <a:pt x="697" y="1141"/>
                </a:lnTo>
                <a:lnTo>
                  <a:pt x="707" y="1296"/>
                </a:lnTo>
                <a:lnTo>
                  <a:pt x="713" y="1442"/>
                </a:lnTo>
                <a:lnTo>
                  <a:pt x="698" y="1522"/>
                </a:lnTo>
                <a:lnTo>
                  <a:pt x="685" y="1584"/>
                </a:lnTo>
                <a:lnTo>
                  <a:pt x="691" y="1676"/>
                </a:lnTo>
                <a:lnTo>
                  <a:pt x="702" y="1728"/>
                </a:lnTo>
                <a:lnTo>
                  <a:pt x="710" y="1728"/>
                </a:lnTo>
                <a:lnTo>
                  <a:pt x="716" y="1667"/>
                </a:lnTo>
                <a:lnTo>
                  <a:pt x="726" y="1533"/>
                </a:lnTo>
                <a:lnTo>
                  <a:pt x="728" y="1121"/>
                </a:lnTo>
                <a:lnTo>
                  <a:pt x="679" y="752"/>
                </a:lnTo>
                <a:lnTo>
                  <a:pt x="581" y="440"/>
                </a:lnTo>
                <a:lnTo>
                  <a:pt x="438" y="201"/>
                </a:lnTo>
                <a:lnTo>
                  <a:pt x="273" y="77"/>
                </a:lnTo>
                <a:lnTo>
                  <a:pt x="67" y="3"/>
                </a:lnTo>
                <a:lnTo>
                  <a:pt x="25" y="0"/>
                </a:lnTo>
                <a:lnTo>
                  <a:pt x="3" y="1"/>
                </a:lnTo>
                <a:lnTo>
                  <a:pt x="0" y="8"/>
                </a:lnTo>
                <a:lnTo>
                  <a:pt x="11" y="25"/>
                </a:lnTo>
                <a:close/>
                <a:moveTo>
                  <a:pt x="354" y="156"/>
                </a:moveTo>
                <a:lnTo>
                  <a:pt x="369" y="176"/>
                </a:lnTo>
                <a:lnTo>
                  <a:pt x="374" y="183"/>
                </a:lnTo>
                <a:lnTo>
                  <a:pt x="366" y="180"/>
                </a:lnTo>
                <a:lnTo>
                  <a:pt x="348" y="165"/>
                </a:lnTo>
                <a:lnTo>
                  <a:pt x="321" y="142"/>
                </a:lnTo>
                <a:lnTo>
                  <a:pt x="309" y="128"/>
                </a:lnTo>
                <a:lnTo>
                  <a:pt x="321" y="123"/>
                </a:lnTo>
                <a:lnTo>
                  <a:pt x="354" y="15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05" name="Freeform 225"/>
          <p:cNvSpPr>
            <a:spLocks/>
          </p:cNvSpPr>
          <p:nvPr/>
        </p:nvSpPr>
        <p:spPr bwMode="auto">
          <a:xfrm>
            <a:off x="7575550" y="1863725"/>
            <a:ext cx="15875" cy="11112"/>
          </a:xfrm>
          <a:custGeom>
            <a:avLst/>
            <a:gdLst>
              <a:gd name="T0" fmla="*/ 0 w 84"/>
              <a:gd name="T1" fmla="*/ 9 h 60"/>
              <a:gd name="T2" fmla="*/ 14 w 84"/>
              <a:gd name="T3" fmla="*/ 23 h 60"/>
              <a:gd name="T4" fmla="*/ 50 w 84"/>
              <a:gd name="T5" fmla="*/ 43 h 60"/>
              <a:gd name="T6" fmla="*/ 74 w 84"/>
              <a:gd name="T7" fmla="*/ 56 h 60"/>
              <a:gd name="T8" fmla="*/ 84 w 84"/>
              <a:gd name="T9" fmla="*/ 60 h 60"/>
              <a:gd name="T10" fmla="*/ 82 w 84"/>
              <a:gd name="T11" fmla="*/ 53 h 60"/>
              <a:gd name="T12" fmla="*/ 67 w 84"/>
              <a:gd name="T13" fmla="*/ 34 h 60"/>
              <a:gd name="T14" fmla="*/ 23 w 84"/>
              <a:gd name="T15" fmla="*/ 0 h 60"/>
              <a:gd name="T16" fmla="*/ 0 w 84"/>
              <a:gd name="T17" fmla="*/ 9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4" h="60">
                <a:moveTo>
                  <a:pt x="0" y="9"/>
                </a:moveTo>
                <a:lnTo>
                  <a:pt x="14" y="23"/>
                </a:lnTo>
                <a:lnTo>
                  <a:pt x="50" y="43"/>
                </a:lnTo>
                <a:lnTo>
                  <a:pt x="74" y="56"/>
                </a:lnTo>
                <a:lnTo>
                  <a:pt x="84" y="60"/>
                </a:lnTo>
                <a:lnTo>
                  <a:pt x="82" y="53"/>
                </a:lnTo>
                <a:lnTo>
                  <a:pt x="67" y="34"/>
                </a:lnTo>
                <a:lnTo>
                  <a:pt x="23" y="0"/>
                </a:lnTo>
                <a:lnTo>
                  <a:pt x="0" y="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06" name="Freeform 226"/>
          <p:cNvSpPr>
            <a:spLocks/>
          </p:cNvSpPr>
          <p:nvPr/>
        </p:nvSpPr>
        <p:spPr bwMode="auto">
          <a:xfrm>
            <a:off x="7742238" y="1865313"/>
            <a:ext cx="31750" cy="242887"/>
          </a:xfrm>
          <a:custGeom>
            <a:avLst/>
            <a:gdLst>
              <a:gd name="T0" fmla="*/ 4 w 159"/>
              <a:gd name="T1" fmla="*/ 16 h 1225"/>
              <a:gd name="T2" fmla="*/ 72 w 159"/>
              <a:gd name="T3" fmla="*/ 271 h 1225"/>
              <a:gd name="T4" fmla="*/ 117 w 159"/>
              <a:gd name="T5" fmla="*/ 523 h 1225"/>
              <a:gd name="T6" fmla="*/ 139 w 159"/>
              <a:gd name="T7" fmla="*/ 777 h 1225"/>
              <a:gd name="T8" fmla="*/ 137 w 159"/>
              <a:gd name="T9" fmla="*/ 1036 h 1225"/>
              <a:gd name="T10" fmla="*/ 132 w 159"/>
              <a:gd name="T11" fmla="*/ 1149 h 1225"/>
              <a:gd name="T12" fmla="*/ 133 w 159"/>
              <a:gd name="T13" fmla="*/ 1211 h 1225"/>
              <a:gd name="T14" fmla="*/ 134 w 159"/>
              <a:gd name="T15" fmla="*/ 1224 h 1225"/>
              <a:gd name="T16" fmla="*/ 137 w 159"/>
              <a:gd name="T17" fmla="*/ 1225 h 1225"/>
              <a:gd name="T18" fmla="*/ 142 w 159"/>
              <a:gd name="T19" fmla="*/ 1216 h 1225"/>
              <a:gd name="T20" fmla="*/ 148 w 159"/>
              <a:gd name="T21" fmla="*/ 1197 h 1225"/>
              <a:gd name="T22" fmla="*/ 159 w 159"/>
              <a:gd name="T23" fmla="*/ 1034 h 1225"/>
              <a:gd name="T24" fmla="*/ 159 w 159"/>
              <a:gd name="T25" fmla="*/ 757 h 1225"/>
              <a:gd name="T26" fmla="*/ 118 w 159"/>
              <a:gd name="T27" fmla="*/ 311 h 1225"/>
              <a:gd name="T28" fmla="*/ 24 w 159"/>
              <a:gd name="T29" fmla="*/ 29 h 1225"/>
              <a:gd name="T30" fmla="*/ 10 w 159"/>
              <a:gd name="T31" fmla="*/ 9 h 1225"/>
              <a:gd name="T32" fmla="*/ 2 w 159"/>
              <a:gd name="T33" fmla="*/ 0 h 1225"/>
              <a:gd name="T34" fmla="*/ 0 w 159"/>
              <a:gd name="T35" fmla="*/ 2 h 1225"/>
              <a:gd name="T36" fmla="*/ 4 w 159"/>
              <a:gd name="T37" fmla="*/ 16 h 12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59" h="1225">
                <a:moveTo>
                  <a:pt x="4" y="16"/>
                </a:moveTo>
                <a:lnTo>
                  <a:pt x="72" y="271"/>
                </a:lnTo>
                <a:lnTo>
                  <a:pt x="117" y="523"/>
                </a:lnTo>
                <a:lnTo>
                  <a:pt x="139" y="777"/>
                </a:lnTo>
                <a:lnTo>
                  <a:pt x="137" y="1036"/>
                </a:lnTo>
                <a:lnTo>
                  <a:pt x="132" y="1149"/>
                </a:lnTo>
                <a:lnTo>
                  <a:pt x="133" y="1211"/>
                </a:lnTo>
                <a:lnTo>
                  <a:pt x="134" y="1224"/>
                </a:lnTo>
                <a:lnTo>
                  <a:pt x="137" y="1225"/>
                </a:lnTo>
                <a:lnTo>
                  <a:pt x="142" y="1216"/>
                </a:lnTo>
                <a:lnTo>
                  <a:pt x="148" y="1197"/>
                </a:lnTo>
                <a:lnTo>
                  <a:pt x="159" y="1034"/>
                </a:lnTo>
                <a:lnTo>
                  <a:pt x="159" y="757"/>
                </a:lnTo>
                <a:lnTo>
                  <a:pt x="118" y="311"/>
                </a:lnTo>
                <a:lnTo>
                  <a:pt x="24" y="29"/>
                </a:lnTo>
                <a:lnTo>
                  <a:pt x="10" y="9"/>
                </a:lnTo>
                <a:lnTo>
                  <a:pt x="2" y="0"/>
                </a:lnTo>
                <a:lnTo>
                  <a:pt x="0" y="2"/>
                </a:lnTo>
                <a:lnTo>
                  <a:pt x="4" y="1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07" name="Freeform 227"/>
          <p:cNvSpPr>
            <a:spLocks/>
          </p:cNvSpPr>
          <p:nvPr/>
        </p:nvSpPr>
        <p:spPr bwMode="auto">
          <a:xfrm>
            <a:off x="7869238" y="1866900"/>
            <a:ext cx="6350" cy="11112"/>
          </a:xfrm>
          <a:custGeom>
            <a:avLst/>
            <a:gdLst>
              <a:gd name="T0" fmla="*/ 8 w 31"/>
              <a:gd name="T1" fmla="*/ 23 h 55"/>
              <a:gd name="T2" fmla="*/ 0 w 31"/>
              <a:gd name="T3" fmla="*/ 41 h 55"/>
              <a:gd name="T4" fmla="*/ 4 w 31"/>
              <a:gd name="T5" fmla="*/ 55 h 55"/>
              <a:gd name="T6" fmla="*/ 14 w 31"/>
              <a:gd name="T7" fmla="*/ 53 h 55"/>
              <a:gd name="T8" fmla="*/ 26 w 31"/>
              <a:gd name="T9" fmla="*/ 32 h 55"/>
              <a:gd name="T10" fmla="*/ 31 w 31"/>
              <a:gd name="T11" fmla="*/ 10 h 55"/>
              <a:gd name="T12" fmla="*/ 30 w 31"/>
              <a:gd name="T13" fmla="*/ 0 h 55"/>
              <a:gd name="T14" fmla="*/ 21 w 31"/>
              <a:gd name="T15" fmla="*/ 5 h 55"/>
              <a:gd name="T16" fmla="*/ 8 w 31"/>
              <a:gd name="T17" fmla="*/ 23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1" h="55">
                <a:moveTo>
                  <a:pt x="8" y="23"/>
                </a:moveTo>
                <a:lnTo>
                  <a:pt x="0" y="41"/>
                </a:lnTo>
                <a:lnTo>
                  <a:pt x="4" y="55"/>
                </a:lnTo>
                <a:lnTo>
                  <a:pt x="14" y="53"/>
                </a:lnTo>
                <a:lnTo>
                  <a:pt x="26" y="32"/>
                </a:lnTo>
                <a:lnTo>
                  <a:pt x="31" y="10"/>
                </a:lnTo>
                <a:lnTo>
                  <a:pt x="30" y="0"/>
                </a:lnTo>
                <a:lnTo>
                  <a:pt x="21" y="5"/>
                </a:lnTo>
                <a:lnTo>
                  <a:pt x="8" y="2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08" name="Freeform 228"/>
          <p:cNvSpPr>
            <a:spLocks/>
          </p:cNvSpPr>
          <p:nvPr/>
        </p:nvSpPr>
        <p:spPr bwMode="auto">
          <a:xfrm>
            <a:off x="7119938" y="1871663"/>
            <a:ext cx="19050" cy="65087"/>
          </a:xfrm>
          <a:custGeom>
            <a:avLst/>
            <a:gdLst>
              <a:gd name="T0" fmla="*/ 6 w 96"/>
              <a:gd name="T1" fmla="*/ 47 h 333"/>
              <a:gd name="T2" fmla="*/ 23 w 96"/>
              <a:gd name="T3" fmla="*/ 114 h 333"/>
              <a:gd name="T4" fmla="*/ 43 w 96"/>
              <a:gd name="T5" fmla="*/ 204 h 333"/>
              <a:gd name="T6" fmla="*/ 66 w 96"/>
              <a:gd name="T7" fmla="*/ 285 h 333"/>
              <a:gd name="T8" fmla="*/ 88 w 96"/>
              <a:gd name="T9" fmla="*/ 333 h 333"/>
              <a:gd name="T10" fmla="*/ 96 w 96"/>
              <a:gd name="T11" fmla="*/ 300 h 333"/>
              <a:gd name="T12" fmla="*/ 49 w 96"/>
              <a:gd name="T13" fmla="*/ 112 h 333"/>
              <a:gd name="T14" fmla="*/ 24 w 96"/>
              <a:gd name="T15" fmla="*/ 33 h 333"/>
              <a:gd name="T16" fmla="*/ 6 w 96"/>
              <a:gd name="T17" fmla="*/ 0 h 333"/>
              <a:gd name="T18" fmla="*/ 0 w 96"/>
              <a:gd name="T19" fmla="*/ 14 h 333"/>
              <a:gd name="T20" fmla="*/ 6 w 96"/>
              <a:gd name="T21" fmla="*/ 47 h 3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96" h="333">
                <a:moveTo>
                  <a:pt x="6" y="47"/>
                </a:moveTo>
                <a:lnTo>
                  <a:pt x="23" y="114"/>
                </a:lnTo>
                <a:lnTo>
                  <a:pt x="43" y="204"/>
                </a:lnTo>
                <a:lnTo>
                  <a:pt x="66" y="285"/>
                </a:lnTo>
                <a:lnTo>
                  <a:pt x="88" y="333"/>
                </a:lnTo>
                <a:lnTo>
                  <a:pt x="96" y="300"/>
                </a:lnTo>
                <a:lnTo>
                  <a:pt x="49" y="112"/>
                </a:lnTo>
                <a:lnTo>
                  <a:pt x="24" y="33"/>
                </a:lnTo>
                <a:lnTo>
                  <a:pt x="6" y="0"/>
                </a:lnTo>
                <a:lnTo>
                  <a:pt x="0" y="14"/>
                </a:lnTo>
                <a:lnTo>
                  <a:pt x="6" y="4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09" name="Freeform 229"/>
          <p:cNvSpPr>
            <a:spLocks/>
          </p:cNvSpPr>
          <p:nvPr/>
        </p:nvSpPr>
        <p:spPr bwMode="auto">
          <a:xfrm>
            <a:off x="7618413" y="1871663"/>
            <a:ext cx="15875" cy="15875"/>
          </a:xfrm>
          <a:custGeom>
            <a:avLst/>
            <a:gdLst>
              <a:gd name="T0" fmla="*/ 28 w 78"/>
              <a:gd name="T1" fmla="*/ 43 h 86"/>
              <a:gd name="T2" fmla="*/ 58 w 78"/>
              <a:gd name="T3" fmla="*/ 73 h 86"/>
              <a:gd name="T4" fmla="*/ 78 w 78"/>
              <a:gd name="T5" fmla="*/ 86 h 86"/>
              <a:gd name="T6" fmla="*/ 73 w 78"/>
              <a:gd name="T7" fmla="*/ 73 h 86"/>
              <a:gd name="T8" fmla="*/ 50 w 78"/>
              <a:gd name="T9" fmla="*/ 43 h 86"/>
              <a:gd name="T10" fmla="*/ 19 w 78"/>
              <a:gd name="T11" fmla="*/ 13 h 86"/>
              <a:gd name="T12" fmla="*/ 0 w 78"/>
              <a:gd name="T13" fmla="*/ 0 h 86"/>
              <a:gd name="T14" fmla="*/ 3 w 78"/>
              <a:gd name="T15" fmla="*/ 13 h 86"/>
              <a:gd name="T16" fmla="*/ 28 w 78"/>
              <a:gd name="T17" fmla="*/ 43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8" h="86">
                <a:moveTo>
                  <a:pt x="28" y="43"/>
                </a:moveTo>
                <a:lnTo>
                  <a:pt x="58" y="73"/>
                </a:lnTo>
                <a:lnTo>
                  <a:pt x="78" y="86"/>
                </a:lnTo>
                <a:lnTo>
                  <a:pt x="73" y="73"/>
                </a:lnTo>
                <a:lnTo>
                  <a:pt x="50" y="43"/>
                </a:lnTo>
                <a:lnTo>
                  <a:pt x="19" y="13"/>
                </a:lnTo>
                <a:lnTo>
                  <a:pt x="0" y="0"/>
                </a:lnTo>
                <a:lnTo>
                  <a:pt x="3" y="13"/>
                </a:lnTo>
                <a:lnTo>
                  <a:pt x="28" y="4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10" name="Freeform 230"/>
          <p:cNvSpPr>
            <a:spLocks/>
          </p:cNvSpPr>
          <p:nvPr/>
        </p:nvSpPr>
        <p:spPr bwMode="auto">
          <a:xfrm>
            <a:off x="6467475" y="1876425"/>
            <a:ext cx="38100" cy="46037"/>
          </a:xfrm>
          <a:custGeom>
            <a:avLst/>
            <a:gdLst>
              <a:gd name="T0" fmla="*/ 0 w 190"/>
              <a:gd name="T1" fmla="*/ 0 h 229"/>
              <a:gd name="T2" fmla="*/ 25 w 190"/>
              <a:gd name="T3" fmla="*/ 35 h 229"/>
              <a:gd name="T4" fmla="*/ 88 w 190"/>
              <a:gd name="T5" fmla="*/ 105 h 229"/>
              <a:gd name="T6" fmla="*/ 136 w 190"/>
              <a:gd name="T7" fmla="*/ 159 h 229"/>
              <a:gd name="T8" fmla="*/ 157 w 190"/>
              <a:gd name="T9" fmla="*/ 189 h 229"/>
              <a:gd name="T10" fmla="*/ 151 w 190"/>
              <a:gd name="T11" fmla="*/ 203 h 229"/>
              <a:gd name="T12" fmla="*/ 124 w 190"/>
              <a:gd name="T13" fmla="*/ 212 h 229"/>
              <a:gd name="T14" fmla="*/ 98 w 190"/>
              <a:gd name="T15" fmla="*/ 221 h 229"/>
              <a:gd name="T16" fmla="*/ 90 w 190"/>
              <a:gd name="T17" fmla="*/ 225 h 229"/>
              <a:gd name="T18" fmla="*/ 102 w 190"/>
              <a:gd name="T19" fmla="*/ 228 h 229"/>
              <a:gd name="T20" fmla="*/ 135 w 190"/>
              <a:gd name="T21" fmla="*/ 229 h 229"/>
              <a:gd name="T22" fmla="*/ 175 w 190"/>
              <a:gd name="T23" fmla="*/ 227 h 229"/>
              <a:gd name="T24" fmla="*/ 190 w 190"/>
              <a:gd name="T25" fmla="*/ 212 h 229"/>
              <a:gd name="T26" fmla="*/ 180 w 190"/>
              <a:gd name="T27" fmla="*/ 180 h 229"/>
              <a:gd name="T28" fmla="*/ 146 w 190"/>
              <a:gd name="T29" fmla="*/ 124 h 229"/>
              <a:gd name="T30" fmla="*/ 57 w 190"/>
              <a:gd name="T31" fmla="*/ 29 h 229"/>
              <a:gd name="T32" fmla="*/ 0 w 190"/>
              <a:gd name="T33" fmla="*/ 0 h 2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90" h="229">
                <a:moveTo>
                  <a:pt x="0" y="0"/>
                </a:moveTo>
                <a:lnTo>
                  <a:pt x="25" y="35"/>
                </a:lnTo>
                <a:lnTo>
                  <a:pt x="88" y="105"/>
                </a:lnTo>
                <a:lnTo>
                  <a:pt x="136" y="159"/>
                </a:lnTo>
                <a:lnTo>
                  <a:pt x="157" y="189"/>
                </a:lnTo>
                <a:lnTo>
                  <a:pt x="151" y="203"/>
                </a:lnTo>
                <a:lnTo>
                  <a:pt x="124" y="212"/>
                </a:lnTo>
                <a:lnTo>
                  <a:pt x="98" y="221"/>
                </a:lnTo>
                <a:lnTo>
                  <a:pt x="90" y="225"/>
                </a:lnTo>
                <a:lnTo>
                  <a:pt x="102" y="228"/>
                </a:lnTo>
                <a:lnTo>
                  <a:pt x="135" y="229"/>
                </a:lnTo>
                <a:lnTo>
                  <a:pt x="175" y="227"/>
                </a:lnTo>
                <a:lnTo>
                  <a:pt x="190" y="212"/>
                </a:lnTo>
                <a:lnTo>
                  <a:pt x="180" y="180"/>
                </a:lnTo>
                <a:lnTo>
                  <a:pt x="146" y="124"/>
                </a:lnTo>
                <a:lnTo>
                  <a:pt x="57" y="29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11" name="Freeform 231"/>
          <p:cNvSpPr>
            <a:spLocks/>
          </p:cNvSpPr>
          <p:nvPr/>
        </p:nvSpPr>
        <p:spPr bwMode="auto">
          <a:xfrm>
            <a:off x="7658100" y="1879600"/>
            <a:ext cx="6350" cy="11112"/>
          </a:xfrm>
          <a:custGeom>
            <a:avLst/>
            <a:gdLst>
              <a:gd name="T0" fmla="*/ 7 w 33"/>
              <a:gd name="T1" fmla="*/ 25 h 50"/>
              <a:gd name="T2" fmla="*/ 20 w 33"/>
              <a:gd name="T3" fmla="*/ 48 h 50"/>
              <a:gd name="T4" fmla="*/ 33 w 33"/>
              <a:gd name="T5" fmla="*/ 50 h 50"/>
              <a:gd name="T6" fmla="*/ 33 w 33"/>
              <a:gd name="T7" fmla="*/ 34 h 50"/>
              <a:gd name="T8" fmla="*/ 18 w 33"/>
              <a:gd name="T9" fmla="*/ 12 h 50"/>
              <a:gd name="T10" fmla="*/ 5 w 33"/>
              <a:gd name="T11" fmla="*/ 1 h 50"/>
              <a:gd name="T12" fmla="*/ 0 w 33"/>
              <a:gd name="T13" fmla="*/ 0 h 50"/>
              <a:gd name="T14" fmla="*/ 0 w 33"/>
              <a:gd name="T15" fmla="*/ 8 h 50"/>
              <a:gd name="T16" fmla="*/ 7 w 33"/>
              <a:gd name="T17" fmla="*/ 25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3" h="50">
                <a:moveTo>
                  <a:pt x="7" y="25"/>
                </a:moveTo>
                <a:lnTo>
                  <a:pt x="20" y="48"/>
                </a:lnTo>
                <a:lnTo>
                  <a:pt x="33" y="50"/>
                </a:lnTo>
                <a:lnTo>
                  <a:pt x="33" y="34"/>
                </a:lnTo>
                <a:lnTo>
                  <a:pt x="18" y="12"/>
                </a:lnTo>
                <a:lnTo>
                  <a:pt x="5" y="1"/>
                </a:lnTo>
                <a:lnTo>
                  <a:pt x="0" y="0"/>
                </a:lnTo>
                <a:lnTo>
                  <a:pt x="0" y="8"/>
                </a:lnTo>
                <a:lnTo>
                  <a:pt x="7" y="2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12" name="Freeform 232"/>
          <p:cNvSpPr>
            <a:spLocks/>
          </p:cNvSpPr>
          <p:nvPr/>
        </p:nvSpPr>
        <p:spPr bwMode="auto">
          <a:xfrm>
            <a:off x="6915150" y="1884363"/>
            <a:ext cx="7938" cy="15875"/>
          </a:xfrm>
          <a:custGeom>
            <a:avLst/>
            <a:gdLst>
              <a:gd name="T0" fmla="*/ 0 w 43"/>
              <a:gd name="T1" fmla="*/ 5 h 75"/>
              <a:gd name="T2" fmla="*/ 7 w 43"/>
              <a:gd name="T3" fmla="*/ 30 h 75"/>
              <a:gd name="T4" fmla="*/ 22 w 43"/>
              <a:gd name="T5" fmla="*/ 59 h 75"/>
              <a:gd name="T6" fmla="*/ 36 w 43"/>
              <a:gd name="T7" fmla="*/ 75 h 75"/>
              <a:gd name="T8" fmla="*/ 43 w 43"/>
              <a:gd name="T9" fmla="*/ 69 h 75"/>
              <a:gd name="T10" fmla="*/ 36 w 43"/>
              <a:gd name="T11" fmla="*/ 45 h 75"/>
              <a:gd name="T12" fmla="*/ 22 w 43"/>
              <a:gd name="T13" fmla="*/ 16 h 75"/>
              <a:gd name="T14" fmla="*/ 7 w 43"/>
              <a:gd name="T15" fmla="*/ 0 h 75"/>
              <a:gd name="T16" fmla="*/ 0 w 43"/>
              <a:gd name="T17" fmla="*/ 5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3" h="75">
                <a:moveTo>
                  <a:pt x="0" y="5"/>
                </a:moveTo>
                <a:lnTo>
                  <a:pt x="7" y="30"/>
                </a:lnTo>
                <a:lnTo>
                  <a:pt x="22" y="59"/>
                </a:lnTo>
                <a:lnTo>
                  <a:pt x="36" y="75"/>
                </a:lnTo>
                <a:lnTo>
                  <a:pt x="43" y="69"/>
                </a:lnTo>
                <a:lnTo>
                  <a:pt x="36" y="45"/>
                </a:lnTo>
                <a:lnTo>
                  <a:pt x="22" y="16"/>
                </a:lnTo>
                <a:lnTo>
                  <a:pt x="7" y="0"/>
                </a:lnTo>
                <a:lnTo>
                  <a:pt x="0" y="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13" name="Freeform 233"/>
          <p:cNvSpPr>
            <a:spLocks/>
          </p:cNvSpPr>
          <p:nvPr/>
        </p:nvSpPr>
        <p:spPr bwMode="auto">
          <a:xfrm>
            <a:off x="8424863" y="1885950"/>
            <a:ext cx="6350" cy="34925"/>
          </a:xfrm>
          <a:custGeom>
            <a:avLst/>
            <a:gdLst>
              <a:gd name="T0" fmla="*/ 0 w 35"/>
              <a:gd name="T1" fmla="*/ 23 h 176"/>
              <a:gd name="T2" fmla="*/ 6 w 35"/>
              <a:gd name="T3" fmla="*/ 73 h 176"/>
              <a:gd name="T4" fmla="*/ 17 w 35"/>
              <a:gd name="T5" fmla="*/ 131 h 176"/>
              <a:gd name="T6" fmla="*/ 26 w 35"/>
              <a:gd name="T7" fmla="*/ 164 h 176"/>
              <a:gd name="T8" fmla="*/ 31 w 35"/>
              <a:gd name="T9" fmla="*/ 176 h 176"/>
              <a:gd name="T10" fmla="*/ 34 w 35"/>
              <a:gd name="T11" fmla="*/ 168 h 176"/>
              <a:gd name="T12" fmla="*/ 35 w 35"/>
              <a:gd name="T13" fmla="*/ 142 h 176"/>
              <a:gd name="T14" fmla="*/ 29 w 35"/>
              <a:gd name="T15" fmla="*/ 88 h 176"/>
              <a:gd name="T16" fmla="*/ 17 w 35"/>
              <a:gd name="T17" fmla="*/ 34 h 176"/>
              <a:gd name="T18" fmla="*/ 9 w 35"/>
              <a:gd name="T19" fmla="*/ 10 h 176"/>
              <a:gd name="T20" fmla="*/ 3 w 35"/>
              <a:gd name="T21" fmla="*/ 0 h 176"/>
              <a:gd name="T22" fmla="*/ 0 w 35"/>
              <a:gd name="T23" fmla="*/ 4 h 176"/>
              <a:gd name="T24" fmla="*/ 0 w 35"/>
              <a:gd name="T25" fmla="*/ 23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5" h="176">
                <a:moveTo>
                  <a:pt x="0" y="23"/>
                </a:moveTo>
                <a:lnTo>
                  <a:pt x="6" y="73"/>
                </a:lnTo>
                <a:lnTo>
                  <a:pt x="17" y="131"/>
                </a:lnTo>
                <a:lnTo>
                  <a:pt x="26" y="164"/>
                </a:lnTo>
                <a:lnTo>
                  <a:pt x="31" y="176"/>
                </a:lnTo>
                <a:lnTo>
                  <a:pt x="34" y="168"/>
                </a:lnTo>
                <a:lnTo>
                  <a:pt x="35" y="142"/>
                </a:lnTo>
                <a:lnTo>
                  <a:pt x="29" y="88"/>
                </a:lnTo>
                <a:lnTo>
                  <a:pt x="17" y="34"/>
                </a:lnTo>
                <a:lnTo>
                  <a:pt x="9" y="10"/>
                </a:lnTo>
                <a:lnTo>
                  <a:pt x="3" y="0"/>
                </a:lnTo>
                <a:lnTo>
                  <a:pt x="0" y="4"/>
                </a:lnTo>
                <a:lnTo>
                  <a:pt x="0" y="2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14" name="Freeform 234"/>
          <p:cNvSpPr>
            <a:spLocks/>
          </p:cNvSpPr>
          <p:nvPr/>
        </p:nvSpPr>
        <p:spPr bwMode="auto">
          <a:xfrm>
            <a:off x="7005638" y="1889125"/>
            <a:ext cx="23813" cy="96837"/>
          </a:xfrm>
          <a:custGeom>
            <a:avLst/>
            <a:gdLst>
              <a:gd name="T0" fmla="*/ 5 w 121"/>
              <a:gd name="T1" fmla="*/ 36 h 484"/>
              <a:gd name="T2" fmla="*/ 22 w 121"/>
              <a:gd name="T3" fmla="*/ 117 h 484"/>
              <a:gd name="T4" fmla="*/ 46 w 121"/>
              <a:gd name="T5" fmla="*/ 240 h 484"/>
              <a:gd name="T6" fmla="*/ 93 w 121"/>
              <a:gd name="T7" fmla="*/ 425 h 484"/>
              <a:gd name="T8" fmla="*/ 121 w 121"/>
              <a:gd name="T9" fmla="*/ 484 h 484"/>
              <a:gd name="T10" fmla="*/ 77 w 121"/>
              <a:gd name="T11" fmla="*/ 249 h 484"/>
              <a:gd name="T12" fmla="*/ 16 w 121"/>
              <a:gd name="T13" fmla="*/ 19 h 484"/>
              <a:gd name="T14" fmla="*/ 5 w 121"/>
              <a:gd name="T15" fmla="*/ 2 h 484"/>
              <a:gd name="T16" fmla="*/ 1 w 121"/>
              <a:gd name="T17" fmla="*/ 0 h 484"/>
              <a:gd name="T18" fmla="*/ 0 w 121"/>
              <a:gd name="T19" fmla="*/ 11 h 484"/>
              <a:gd name="T20" fmla="*/ 5 w 121"/>
              <a:gd name="T21" fmla="*/ 36 h 4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21" h="484">
                <a:moveTo>
                  <a:pt x="5" y="36"/>
                </a:moveTo>
                <a:lnTo>
                  <a:pt x="22" y="117"/>
                </a:lnTo>
                <a:lnTo>
                  <a:pt x="46" y="240"/>
                </a:lnTo>
                <a:lnTo>
                  <a:pt x="93" y="425"/>
                </a:lnTo>
                <a:lnTo>
                  <a:pt x="121" y="484"/>
                </a:lnTo>
                <a:lnTo>
                  <a:pt x="77" y="249"/>
                </a:lnTo>
                <a:lnTo>
                  <a:pt x="16" y="19"/>
                </a:lnTo>
                <a:lnTo>
                  <a:pt x="5" y="2"/>
                </a:lnTo>
                <a:lnTo>
                  <a:pt x="1" y="0"/>
                </a:lnTo>
                <a:lnTo>
                  <a:pt x="0" y="11"/>
                </a:lnTo>
                <a:lnTo>
                  <a:pt x="5" y="3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15" name="Freeform 235"/>
          <p:cNvSpPr>
            <a:spLocks/>
          </p:cNvSpPr>
          <p:nvPr/>
        </p:nvSpPr>
        <p:spPr bwMode="auto">
          <a:xfrm>
            <a:off x="6288088" y="1892300"/>
            <a:ext cx="6350" cy="11112"/>
          </a:xfrm>
          <a:custGeom>
            <a:avLst/>
            <a:gdLst>
              <a:gd name="T0" fmla="*/ 0 w 32"/>
              <a:gd name="T1" fmla="*/ 19 h 53"/>
              <a:gd name="T2" fmla="*/ 5 w 32"/>
              <a:gd name="T3" fmla="*/ 38 h 53"/>
              <a:gd name="T4" fmla="*/ 22 w 32"/>
              <a:gd name="T5" fmla="*/ 53 h 53"/>
              <a:gd name="T6" fmla="*/ 32 w 32"/>
              <a:gd name="T7" fmla="*/ 52 h 53"/>
              <a:gd name="T8" fmla="*/ 30 w 32"/>
              <a:gd name="T9" fmla="*/ 34 h 53"/>
              <a:gd name="T10" fmla="*/ 18 w 32"/>
              <a:gd name="T11" fmla="*/ 11 h 53"/>
              <a:gd name="T12" fmla="*/ 9 w 32"/>
              <a:gd name="T13" fmla="*/ 0 h 53"/>
              <a:gd name="T14" fmla="*/ 2 w 32"/>
              <a:gd name="T15" fmla="*/ 2 h 53"/>
              <a:gd name="T16" fmla="*/ 0 w 32"/>
              <a:gd name="T17" fmla="*/ 19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2" h="53">
                <a:moveTo>
                  <a:pt x="0" y="19"/>
                </a:moveTo>
                <a:lnTo>
                  <a:pt x="5" y="38"/>
                </a:lnTo>
                <a:lnTo>
                  <a:pt x="22" y="53"/>
                </a:lnTo>
                <a:lnTo>
                  <a:pt x="32" y="52"/>
                </a:lnTo>
                <a:lnTo>
                  <a:pt x="30" y="34"/>
                </a:lnTo>
                <a:lnTo>
                  <a:pt x="18" y="11"/>
                </a:lnTo>
                <a:lnTo>
                  <a:pt x="9" y="0"/>
                </a:lnTo>
                <a:lnTo>
                  <a:pt x="2" y="2"/>
                </a:lnTo>
                <a:lnTo>
                  <a:pt x="0" y="1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16" name="Freeform 236"/>
          <p:cNvSpPr>
            <a:spLocks/>
          </p:cNvSpPr>
          <p:nvPr/>
        </p:nvSpPr>
        <p:spPr bwMode="auto">
          <a:xfrm>
            <a:off x="7064375" y="1895475"/>
            <a:ext cx="20638" cy="73025"/>
          </a:xfrm>
          <a:custGeom>
            <a:avLst/>
            <a:gdLst>
              <a:gd name="T0" fmla="*/ 0 w 104"/>
              <a:gd name="T1" fmla="*/ 18 h 365"/>
              <a:gd name="T2" fmla="*/ 42 w 104"/>
              <a:gd name="T3" fmla="*/ 200 h 365"/>
              <a:gd name="T4" fmla="*/ 94 w 104"/>
              <a:gd name="T5" fmla="*/ 365 h 365"/>
              <a:gd name="T6" fmla="*/ 104 w 104"/>
              <a:gd name="T7" fmla="*/ 343 h 365"/>
              <a:gd name="T8" fmla="*/ 66 w 104"/>
              <a:gd name="T9" fmla="*/ 181 h 365"/>
              <a:gd name="T10" fmla="*/ 39 w 104"/>
              <a:gd name="T11" fmla="*/ 88 h 365"/>
              <a:gd name="T12" fmla="*/ 18 w 104"/>
              <a:gd name="T13" fmla="*/ 26 h 365"/>
              <a:gd name="T14" fmla="*/ 11 w 104"/>
              <a:gd name="T15" fmla="*/ 8 h 365"/>
              <a:gd name="T16" fmla="*/ 4 w 104"/>
              <a:gd name="T17" fmla="*/ 0 h 365"/>
              <a:gd name="T18" fmla="*/ 1 w 104"/>
              <a:gd name="T19" fmla="*/ 4 h 365"/>
              <a:gd name="T20" fmla="*/ 0 w 104"/>
              <a:gd name="T21" fmla="*/ 18 h 3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04" h="365">
                <a:moveTo>
                  <a:pt x="0" y="18"/>
                </a:moveTo>
                <a:lnTo>
                  <a:pt x="42" y="200"/>
                </a:lnTo>
                <a:lnTo>
                  <a:pt x="94" y="365"/>
                </a:lnTo>
                <a:lnTo>
                  <a:pt x="104" y="343"/>
                </a:lnTo>
                <a:lnTo>
                  <a:pt x="66" y="181"/>
                </a:lnTo>
                <a:lnTo>
                  <a:pt x="39" y="88"/>
                </a:lnTo>
                <a:lnTo>
                  <a:pt x="18" y="26"/>
                </a:lnTo>
                <a:lnTo>
                  <a:pt x="11" y="8"/>
                </a:lnTo>
                <a:lnTo>
                  <a:pt x="4" y="0"/>
                </a:lnTo>
                <a:lnTo>
                  <a:pt x="1" y="4"/>
                </a:lnTo>
                <a:lnTo>
                  <a:pt x="0" y="1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17" name="Freeform 237"/>
          <p:cNvSpPr>
            <a:spLocks/>
          </p:cNvSpPr>
          <p:nvPr/>
        </p:nvSpPr>
        <p:spPr bwMode="auto">
          <a:xfrm>
            <a:off x="7881938" y="1897063"/>
            <a:ext cx="12700" cy="12700"/>
          </a:xfrm>
          <a:custGeom>
            <a:avLst/>
            <a:gdLst>
              <a:gd name="T0" fmla="*/ 0 w 65"/>
              <a:gd name="T1" fmla="*/ 5 h 61"/>
              <a:gd name="T2" fmla="*/ 11 w 65"/>
              <a:gd name="T3" fmla="*/ 19 h 61"/>
              <a:gd name="T4" fmla="*/ 39 w 65"/>
              <a:gd name="T5" fmla="*/ 42 h 61"/>
              <a:gd name="T6" fmla="*/ 57 w 65"/>
              <a:gd name="T7" fmla="*/ 57 h 61"/>
              <a:gd name="T8" fmla="*/ 65 w 65"/>
              <a:gd name="T9" fmla="*/ 61 h 61"/>
              <a:gd name="T10" fmla="*/ 60 w 65"/>
              <a:gd name="T11" fmla="*/ 53 h 61"/>
              <a:gd name="T12" fmla="*/ 45 w 65"/>
              <a:gd name="T13" fmla="*/ 33 h 61"/>
              <a:gd name="T14" fmla="*/ 12 w 65"/>
              <a:gd name="T15" fmla="*/ 0 h 61"/>
              <a:gd name="T16" fmla="*/ 0 w 65"/>
              <a:gd name="T17" fmla="*/ 5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5" h="61">
                <a:moveTo>
                  <a:pt x="0" y="5"/>
                </a:moveTo>
                <a:lnTo>
                  <a:pt x="11" y="19"/>
                </a:lnTo>
                <a:lnTo>
                  <a:pt x="39" y="42"/>
                </a:lnTo>
                <a:lnTo>
                  <a:pt x="57" y="57"/>
                </a:lnTo>
                <a:lnTo>
                  <a:pt x="65" y="61"/>
                </a:lnTo>
                <a:lnTo>
                  <a:pt x="60" y="53"/>
                </a:lnTo>
                <a:lnTo>
                  <a:pt x="45" y="33"/>
                </a:lnTo>
                <a:lnTo>
                  <a:pt x="12" y="0"/>
                </a:lnTo>
                <a:lnTo>
                  <a:pt x="0" y="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18" name="Freeform 238"/>
          <p:cNvSpPr>
            <a:spLocks/>
          </p:cNvSpPr>
          <p:nvPr/>
        </p:nvSpPr>
        <p:spPr bwMode="auto">
          <a:xfrm>
            <a:off x="8185150" y="1897063"/>
            <a:ext cx="14288" cy="36512"/>
          </a:xfrm>
          <a:custGeom>
            <a:avLst/>
            <a:gdLst>
              <a:gd name="T0" fmla="*/ 0 w 75"/>
              <a:gd name="T1" fmla="*/ 0 h 182"/>
              <a:gd name="T2" fmla="*/ 33 w 75"/>
              <a:gd name="T3" fmla="*/ 104 h 182"/>
              <a:gd name="T4" fmla="*/ 75 w 75"/>
              <a:gd name="T5" fmla="*/ 182 h 182"/>
              <a:gd name="T6" fmla="*/ 70 w 75"/>
              <a:gd name="T7" fmla="*/ 148 h 182"/>
              <a:gd name="T8" fmla="*/ 43 w 75"/>
              <a:gd name="T9" fmla="*/ 79 h 182"/>
              <a:gd name="T10" fmla="*/ 12 w 75"/>
              <a:gd name="T11" fmla="*/ 17 h 182"/>
              <a:gd name="T12" fmla="*/ 0 w 75"/>
              <a:gd name="T13" fmla="*/ 0 h 1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5" h="182">
                <a:moveTo>
                  <a:pt x="0" y="0"/>
                </a:moveTo>
                <a:lnTo>
                  <a:pt x="33" y="104"/>
                </a:lnTo>
                <a:lnTo>
                  <a:pt x="75" y="182"/>
                </a:lnTo>
                <a:lnTo>
                  <a:pt x="70" y="148"/>
                </a:lnTo>
                <a:lnTo>
                  <a:pt x="43" y="79"/>
                </a:lnTo>
                <a:lnTo>
                  <a:pt x="12" y="17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19" name="Freeform 239"/>
          <p:cNvSpPr>
            <a:spLocks/>
          </p:cNvSpPr>
          <p:nvPr/>
        </p:nvSpPr>
        <p:spPr bwMode="auto">
          <a:xfrm>
            <a:off x="6451600" y="1901825"/>
            <a:ext cx="14288" cy="11112"/>
          </a:xfrm>
          <a:custGeom>
            <a:avLst/>
            <a:gdLst>
              <a:gd name="T0" fmla="*/ 25 w 76"/>
              <a:gd name="T1" fmla="*/ 31 h 56"/>
              <a:gd name="T2" fmla="*/ 55 w 76"/>
              <a:gd name="T3" fmla="*/ 54 h 56"/>
              <a:gd name="T4" fmla="*/ 76 w 76"/>
              <a:gd name="T5" fmla="*/ 56 h 56"/>
              <a:gd name="T6" fmla="*/ 70 w 76"/>
              <a:gd name="T7" fmla="*/ 39 h 56"/>
              <a:gd name="T8" fmla="*/ 38 w 76"/>
              <a:gd name="T9" fmla="*/ 18 h 56"/>
              <a:gd name="T10" fmla="*/ 11 w 76"/>
              <a:gd name="T11" fmla="*/ 4 h 56"/>
              <a:gd name="T12" fmla="*/ 0 w 76"/>
              <a:gd name="T13" fmla="*/ 0 h 56"/>
              <a:gd name="T14" fmla="*/ 5 w 76"/>
              <a:gd name="T15" fmla="*/ 9 h 56"/>
              <a:gd name="T16" fmla="*/ 25 w 76"/>
              <a:gd name="T17" fmla="*/ 31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6" h="56">
                <a:moveTo>
                  <a:pt x="25" y="31"/>
                </a:moveTo>
                <a:lnTo>
                  <a:pt x="55" y="54"/>
                </a:lnTo>
                <a:lnTo>
                  <a:pt x="76" y="56"/>
                </a:lnTo>
                <a:lnTo>
                  <a:pt x="70" y="39"/>
                </a:lnTo>
                <a:lnTo>
                  <a:pt x="38" y="18"/>
                </a:lnTo>
                <a:lnTo>
                  <a:pt x="11" y="4"/>
                </a:lnTo>
                <a:lnTo>
                  <a:pt x="0" y="0"/>
                </a:lnTo>
                <a:lnTo>
                  <a:pt x="5" y="9"/>
                </a:lnTo>
                <a:lnTo>
                  <a:pt x="25" y="3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20" name="Freeform 240"/>
          <p:cNvSpPr>
            <a:spLocks/>
          </p:cNvSpPr>
          <p:nvPr/>
        </p:nvSpPr>
        <p:spPr bwMode="auto">
          <a:xfrm>
            <a:off x="7645400" y="1906588"/>
            <a:ext cx="9525" cy="20637"/>
          </a:xfrm>
          <a:custGeom>
            <a:avLst/>
            <a:gdLst>
              <a:gd name="T0" fmla="*/ 19 w 51"/>
              <a:gd name="T1" fmla="*/ 55 h 102"/>
              <a:gd name="T2" fmla="*/ 29 w 51"/>
              <a:gd name="T3" fmla="*/ 85 h 102"/>
              <a:gd name="T4" fmla="*/ 39 w 51"/>
              <a:gd name="T5" fmla="*/ 100 h 102"/>
              <a:gd name="T6" fmla="*/ 46 w 51"/>
              <a:gd name="T7" fmla="*/ 102 h 102"/>
              <a:gd name="T8" fmla="*/ 51 w 51"/>
              <a:gd name="T9" fmla="*/ 89 h 102"/>
              <a:gd name="T10" fmla="*/ 47 w 51"/>
              <a:gd name="T11" fmla="*/ 53 h 102"/>
              <a:gd name="T12" fmla="*/ 25 w 51"/>
              <a:gd name="T13" fmla="*/ 18 h 102"/>
              <a:gd name="T14" fmla="*/ 7 w 51"/>
              <a:gd name="T15" fmla="*/ 1 h 102"/>
              <a:gd name="T16" fmla="*/ 0 w 51"/>
              <a:gd name="T17" fmla="*/ 0 h 102"/>
              <a:gd name="T18" fmla="*/ 4 w 51"/>
              <a:gd name="T19" fmla="*/ 17 h 102"/>
              <a:gd name="T20" fmla="*/ 19 w 51"/>
              <a:gd name="T21" fmla="*/ 55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1" h="102">
                <a:moveTo>
                  <a:pt x="19" y="55"/>
                </a:moveTo>
                <a:lnTo>
                  <a:pt x="29" y="85"/>
                </a:lnTo>
                <a:lnTo>
                  <a:pt x="39" y="100"/>
                </a:lnTo>
                <a:lnTo>
                  <a:pt x="46" y="102"/>
                </a:lnTo>
                <a:lnTo>
                  <a:pt x="51" y="89"/>
                </a:lnTo>
                <a:lnTo>
                  <a:pt x="47" y="53"/>
                </a:lnTo>
                <a:lnTo>
                  <a:pt x="25" y="18"/>
                </a:lnTo>
                <a:lnTo>
                  <a:pt x="7" y="1"/>
                </a:lnTo>
                <a:lnTo>
                  <a:pt x="0" y="0"/>
                </a:lnTo>
                <a:lnTo>
                  <a:pt x="4" y="17"/>
                </a:lnTo>
                <a:lnTo>
                  <a:pt x="19" y="5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21" name="Freeform 241"/>
          <p:cNvSpPr>
            <a:spLocks/>
          </p:cNvSpPr>
          <p:nvPr/>
        </p:nvSpPr>
        <p:spPr bwMode="auto">
          <a:xfrm>
            <a:off x="6391275" y="1909763"/>
            <a:ext cx="17463" cy="26987"/>
          </a:xfrm>
          <a:custGeom>
            <a:avLst/>
            <a:gdLst>
              <a:gd name="T0" fmla="*/ 0 w 88"/>
              <a:gd name="T1" fmla="*/ 14 h 139"/>
              <a:gd name="T2" fmla="*/ 13 w 88"/>
              <a:gd name="T3" fmla="*/ 45 h 139"/>
              <a:gd name="T4" fmla="*/ 45 w 88"/>
              <a:gd name="T5" fmla="*/ 87 h 139"/>
              <a:gd name="T6" fmla="*/ 88 w 88"/>
              <a:gd name="T7" fmla="*/ 139 h 139"/>
              <a:gd name="T8" fmla="*/ 52 w 88"/>
              <a:gd name="T9" fmla="*/ 74 h 139"/>
              <a:gd name="T10" fmla="*/ 22 w 88"/>
              <a:gd name="T11" fmla="*/ 26 h 139"/>
              <a:gd name="T12" fmla="*/ 7 w 88"/>
              <a:gd name="T13" fmla="*/ 3 h 139"/>
              <a:gd name="T14" fmla="*/ 3 w 88"/>
              <a:gd name="T15" fmla="*/ 0 h 139"/>
              <a:gd name="T16" fmla="*/ 0 w 88"/>
              <a:gd name="T17" fmla="*/ 1 h 139"/>
              <a:gd name="T18" fmla="*/ 0 w 88"/>
              <a:gd name="T19" fmla="*/ 6 h 139"/>
              <a:gd name="T20" fmla="*/ 0 w 88"/>
              <a:gd name="T21" fmla="*/ 14 h 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88" h="139">
                <a:moveTo>
                  <a:pt x="0" y="14"/>
                </a:moveTo>
                <a:lnTo>
                  <a:pt x="13" y="45"/>
                </a:lnTo>
                <a:lnTo>
                  <a:pt x="45" y="87"/>
                </a:lnTo>
                <a:lnTo>
                  <a:pt x="88" y="139"/>
                </a:lnTo>
                <a:lnTo>
                  <a:pt x="52" y="74"/>
                </a:lnTo>
                <a:lnTo>
                  <a:pt x="22" y="26"/>
                </a:lnTo>
                <a:lnTo>
                  <a:pt x="7" y="3"/>
                </a:lnTo>
                <a:lnTo>
                  <a:pt x="3" y="0"/>
                </a:lnTo>
                <a:lnTo>
                  <a:pt x="0" y="1"/>
                </a:lnTo>
                <a:lnTo>
                  <a:pt x="0" y="6"/>
                </a:lnTo>
                <a:lnTo>
                  <a:pt x="0" y="1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22" name="Freeform 242"/>
          <p:cNvSpPr>
            <a:spLocks/>
          </p:cNvSpPr>
          <p:nvPr/>
        </p:nvSpPr>
        <p:spPr bwMode="auto">
          <a:xfrm>
            <a:off x="6924675" y="1911350"/>
            <a:ext cx="257175" cy="484187"/>
          </a:xfrm>
          <a:custGeom>
            <a:avLst/>
            <a:gdLst>
              <a:gd name="T0" fmla="*/ 12 w 1294"/>
              <a:gd name="T1" fmla="*/ 162 h 2441"/>
              <a:gd name="T2" fmla="*/ 58 w 1294"/>
              <a:gd name="T3" fmla="*/ 719 h 2441"/>
              <a:gd name="T4" fmla="*/ 279 w 1294"/>
              <a:gd name="T5" fmla="*/ 1509 h 2441"/>
              <a:gd name="T6" fmla="*/ 397 w 1294"/>
              <a:gd name="T7" fmla="*/ 1674 h 2441"/>
              <a:gd name="T8" fmla="*/ 460 w 1294"/>
              <a:gd name="T9" fmla="*/ 1562 h 2441"/>
              <a:gd name="T10" fmla="*/ 499 w 1294"/>
              <a:gd name="T11" fmla="*/ 1331 h 2441"/>
              <a:gd name="T12" fmla="*/ 542 w 1294"/>
              <a:gd name="T13" fmla="*/ 1661 h 2441"/>
              <a:gd name="T14" fmla="*/ 637 w 1294"/>
              <a:gd name="T15" fmla="*/ 1727 h 2441"/>
              <a:gd name="T16" fmla="*/ 735 w 1294"/>
              <a:gd name="T17" fmla="*/ 1567 h 2441"/>
              <a:gd name="T18" fmla="*/ 759 w 1294"/>
              <a:gd name="T19" fmla="*/ 1543 h 2441"/>
              <a:gd name="T20" fmla="*/ 747 w 1294"/>
              <a:gd name="T21" fmla="*/ 1700 h 2441"/>
              <a:gd name="T22" fmla="*/ 739 w 1294"/>
              <a:gd name="T23" fmla="*/ 2129 h 2441"/>
              <a:gd name="T24" fmla="*/ 782 w 1294"/>
              <a:gd name="T25" fmla="*/ 2235 h 2441"/>
              <a:gd name="T26" fmla="*/ 873 w 1294"/>
              <a:gd name="T27" fmla="*/ 2061 h 2441"/>
              <a:gd name="T28" fmla="*/ 888 w 1294"/>
              <a:gd name="T29" fmla="*/ 2267 h 2441"/>
              <a:gd name="T30" fmla="*/ 978 w 1294"/>
              <a:gd name="T31" fmla="*/ 2441 h 2441"/>
              <a:gd name="T32" fmla="*/ 1169 w 1294"/>
              <a:gd name="T33" fmla="*/ 2121 h 2441"/>
              <a:gd name="T34" fmla="*/ 1261 w 1294"/>
              <a:gd name="T35" fmla="*/ 1649 h 2441"/>
              <a:gd name="T36" fmla="*/ 1271 w 1294"/>
              <a:gd name="T37" fmla="*/ 1634 h 2441"/>
              <a:gd name="T38" fmla="*/ 1292 w 1294"/>
              <a:gd name="T39" fmla="*/ 1650 h 2441"/>
              <a:gd name="T40" fmla="*/ 1289 w 1294"/>
              <a:gd name="T41" fmla="*/ 1445 h 2441"/>
              <a:gd name="T42" fmla="*/ 1240 w 1294"/>
              <a:gd name="T43" fmla="*/ 911 h 2441"/>
              <a:gd name="T44" fmla="*/ 1170 w 1294"/>
              <a:gd name="T45" fmla="*/ 525 h 2441"/>
              <a:gd name="T46" fmla="*/ 1163 w 1294"/>
              <a:gd name="T47" fmla="*/ 582 h 2441"/>
              <a:gd name="T48" fmla="*/ 1227 w 1294"/>
              <a:gd name="T49" fmla="*/ 1051 h 2441"/>
              <a:gd name="T50" fmla="*/ 1226 w 1294"/>
              <a:gd name="T51" fmla="*/ 1693 h 2441"/>
              <a:gd name="T52" fmla="*/ 1084 w 1294"/>
              <a:gd name="T53" fmla="*/ 2253 h 2441"/>
              <a:gd name="T54" fmla="*/ 937 w 1294"/>
              <a:gd name="T55" fmla="*/ 2313 h 2441"/>
              <a:gd name="T56" fmla="*/ 900 w 1294"/>
              <a:gd name="T57" fmla="*/ 1976 h 2441"/>
              <a:gd name="T58" fmla="*/ 868 w 1294"/>
              <a:gd name="T59" fmla="*/ 1986 h 2441"/>
              <a:gd name="T60" fmla="*/ 789 w 1294"/>
              <a:gd name="T61" fmla="*/ 2168 h 2441"/>
              <a:gd name="T62" fmla="*/ 749 w 1294"/>
              <a:gd name="T63" fmla="*/ 2219 h 2441"/>
              <a:gd name="T64" fmla="*/ 746 w 1294"/>
              <a:gd name="T65" fmla="*/ 2205 h 2441"/>
              <a:gd name="T66" fmla="*/ 765 w 1294"/>
              <a:gd name="T67" fmla="*/ 1979 h 2441"/>
              <a:gd name="T68" fmla="*/ 778 w 1294"/>
              <a:gd name="T69" fmla="*/ 1218 h 2441"/>
              <a:gd name="T70" fmla="*/ 777 w 1294"/>
              <a:gd name="T71" fmla="*/ 1057 h 2441"/>
              <a:gd name="T72" fmla="*/ 774 w 1294"/>
              <a:gd name="T73" fmla="*/ 1058 h 2441"/>
              <a:gd name="T74" fmla="*/ 767 w 1294"/>
              <a:gd name="T75" fmla="*/ 1122 h 2441"/>
              <a:gd name="T76" fmla="*/ 734 w 1294"/>
              <a:gd name="T77" fmla="*/ 1443 h 2441"/>
              <a:gd name="T78" fmla="*/ 647 w 1294"/>
              <a:gd name="T79" fmla="*/ 1653 h 2441"/>
              <a:gd name="T80" fmla="*/ 598 w 1294"/>
              <a:gd name="T81" fmla="*/ 1692 h 2441"/>
              <a:gd name="T82" fmla="*/ 550 w 1294"/>
              <a:gd name="T83" fmla="*/ 1458 h 2441"/>
              <a:gd name="T84" fmla="*/ 451 w 1294"/>
              <a:gd name="T85" fmla="*/ 682 h 2441"/>
              <a:gd name="T86" fmla="*/ 426 w 1294"/>
              <a:gd name="T87" fmla="*/ 625 h 2441"/>
              <a:gd name="T88" fmla="*/ 476 w 1294"/>
              <a:gd name="T89" fmla="*/ 1235 h 2441"/>
              <a:gd name="T90" fmla="*/ 418 w 1294"/>
              <a:gd name="T91" fmla="*/ 1573 h 2441"/>
              <a:gd name="T92" fmla="*/ 347 w 1294"/>
              <a:gd name="T93" fmla="*/ 1558 h 2441"/>
              <a:gd name="T94" fmla="*/ 128 w 1294"/>
              <a:gd name="T95" fmla="*/ 832 h 2441"/>
              <a:gd name="T96" fmla="*/ 32 w 1294"/>
              <a:gd name="T97" fmla="*/ 109 h 2441"/>
              <a:gd name="T98" fmla="*/ 0 w 1294"/>
              <a:gd name="T99" fmla="*/ 2 h 24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294" h="2441">
                <a:moveTo>
                  <a:pt x="1" y="43"/>
                </a:moveTo>
                <a:lnTo>
                  <a:pt x="12" y="162"/>
                </a:lnTo>
                <a:lnTo>
                  <a:pt x="22" y="354"/>
                </a:lnTo>
                <a:lnTo>
                  <a:pt x="58" y="719"/>
                </a:lnTo>
                <a:lnTo>
                  <a:pt x="164" y="1146"/>
                </a:lnTo>
                <a:lnTo>
                  <a:pt x="279" y="1509"/>
                </a:lnTo>
                <a:lnTo>
                  <a:pt x="364" y="1660"/>
                </a:lnTo>
                <a:lnTo>
                  <a:pt x="397" y="1674"/>
                </a:lnTo>
                <a:lnTo>
                  <a:pt x="432" y="1636"/>
                </a:lnTo>
                <a:lnTo>
                  <a:pt x="460" y="1562"/>
                </a:lnTo>
                <a:lnTo>
                  <a:pt x="482" y="1458"/>
                </a:lnTo>
                <a:lnTo>
                  <a:pt x="499" y="1331"/>
                </a:lnTo>
                <a:lnTo>
                  <a:pt x="514" y="1486"/>
                </a:lnTo>
                <a:lnTo>
                  <a:pt x="542" y="1661"/>
                </a:lnTo>
                <a:lnTo>
                  <a:pt x="583" y="1741"/>
                </a:lnTo>
                <a:lnTo>
                  <a:pt x="637" y="1727"/>
                </a:lnTo>
                <a:lnTo>
                  <a:pt x="707" y="1621"/>
                </a:lnTo>
                <a:lnTo>
                  <a:pt x="735" y="1567"/>
                </a:lnTo>
                <a:lnTo>
                  <a:pt x="751" y="1541"/>
                </a:lnTo>
                <a:lnTo>
                  <a:pt x="759" y="1543"/>
                </a:lnTo>
                <a:lnTo>
                  <a:pt x="757" y="1567"/>
                </a:lnTo>
                <a:lnTo>
                  <a:pt x="747" y="1700"/>
                </a:lnTo>
                <a:lnTo>
                  <a:pt x="739" y="1930"/>
                </a:lnTo>
                <a:lnTo>
                  <a:pt x="739" y="2129"/>
                </a:lnTo>
                <a:lnTo>
                  <a:pt x="753" y="2229"/>
                </a:lnTo>
                <a:lnTo>
                  <a:pt x="782" y="2235"/>
                </a:lnTo>
                <a:lnTo>
                  <a:pt x="830" y="2153"/>
                </a:lnTo>
                <a:lnTo>
                  <a:pt x="873" y="2061"/>
                </a:lnTo>
                <a:lnTo>
                  <a:pt x="873" y="2132"/>
                </a:lnTo>
                <a:lnTo>
                  <a:pt x="888" y="2267"/>
                </a:lnTo>
                <a:lnTo>
                  <a:pt x="926" y="2377"/>
                </a:lnTo>
                <a:lnTo>
                  <a:pt x="978" y="2441"/>
                </a:lnTo>
                <a:lnTo>
                  <a:pt x="1031" y="2439"/>
                </a:lnTo>
                <a:lnTo>
                  <a:pt x="1169" y="2121"/>
                </a:lnTo>
                <a:lnTo>
                  <a:pt x="1259" y="1685"/>
                </a:lnTo>
                <a:lnTo>
                  <a:pt x="1261" y="1649"/>
                </a:lnTo>
                <a:lnTo>
                  <a:pt x="1264" y="1632"/>
                </a:lnTo>
                <a:lnTo>
                  <a:pt x="1271" y="1634"/>
                </a:lnTo>
                <a:lnTo>
                  <a:pt x="1280" y="1653"/>
                </a:lnTo>
                <a:lnTo>
                  <a:pt x="1292" y="1650"/>
                </a:lnTo>
                <a:lnTo>
                  <a:pt x="1294" y="1575"/>
                </a:lnTo>
                <a:lnTo>
                  <a:pt x="1289" y="1445"/>
                </a:lnTo>
                <a:lnTo>
                  <a:pt x="1277" y="1280"/>
                </a:lnTo>
                <a:lnTo>
                  <a:pt x="1240" y="911"/>
                </a:lnTo>
                <a:lnTo>
                  <a:pt x="1195" y="616"/>
                </a:lnTo>
                <a:lnTo>
                  <a:pt x="1170" y="525"/>
                </a:lnTo>
                <a:lnTo>
                  <a:pt x="1160" y="516"/>
                </a:lnTo>
                <a:lnTo>
                  <a:pt x="1163" y="582"/>
                </a:lnTo>
                <a:lnTo>
                  <a:pt x="1184" y="711"/>
                </a:lnTo>
                <a:lnTo>
                  <a:pt x="1227" y="1051"/>
                </a:lnTo>
                <a:lnTo>
                  <a:pt x="1241" y="1385"/>
                </a:lnTo>
                <a:lnTo>
                  <a:pt x="1226" y="1693"/>
                </a:lnTo>
                <a:lnTo>
                  <a:pt x="1182" y="1958"/>
                </a:lnTo>
                <a:lnTo>
                  <a:pt x="1084" y="2253"/>
                </a:lnTo>
                <a:lnTo>
                  <a:pt x="999" y="2415"/>
                </a:lnTo>
                <a:lnTo>
                  <a:pt x="937" y="2313"/>
                </a:lnTo>
                <a:lnTo>
                  <a:pt x="907" y="2089"/>
                </a:lnTo>
                <a:lnTo>
                  <a:pt x="900" y="1976"/>
                </a:lnTo>
                <a:lnTo>
                  <a:pt x="892" y="1939"/>
                </a:lnTo>
                <a:lnTo>
                  <a:pt x="868" y="1986"/>
                </a:lnTo>
                <a:lnTo>
                  <a:pt x="830" y="2078"/>
                </a:lnTo>
                <a:lnTo>
                  <a:pt x="789" y="2168"/>
                </a:lnTo>
                <a:lnTo>
                  <a:pt x="759" y="2216"/>
                </a:lnTo>
                <a:lnTo>
                  <a:pt x="749" y="2219"/>
                </a:lnTo>
                <a:lnTo>
                  <a:pt x="746" y="2216"/>
                </a:lnTo>
                <a:lnTo>
                  <a:pt x="746" y="2205"/>
                </a:lnTo>
                <a:lnTo>
                  <a:pt x="752" y="2188"/>
                </a:lnTo>
                <a:lnTo>
                  <a:pt x="765" y="1979"/>
                </a:lnTo>
                <a:lnTo>
                  <a:pt x="776" y="1535"/>
                </a:lnTo>
                <a:lnTo>
                  <a:pt x="778" y="1218"/>
                </a:lnTo>
                <a:lnTo>
                  <a:pt x="778" y="1070"/>
                </a:lnTo>
                <a:lnTo>
                  <a:pt x="777" y="1057"/>
                </a:lnTo>
                <a:lnTo>
                  <a:pt x="775" y="1054"/>
                </a:lnTo>
                <a:lnTo>
                  <a:pt x="774" y="1058"/>
                </a:lnTo>
                <a:lnTo>
                  <a:pt x="772" y="1071"/>
                </a:lnTo>
                <a:lnTo>
                  <a:pt x="767" y="1122"/>
                </a:lnTo>
                <a:lnTo>
                  <a:pt x="761" y="1200"/>
                </a:lnTo>
                <a:lnTo>
                  <a:pt x="734" y="1443"/>
                </a:lnTo>
                <a:lnTo>
                  <a:pt x="688" y="1580"/>
                </a:lnTo>
                <a:lnTo>
                  <a:pt x="647" y="1653"/>
                </a:lnTo>
                <a:lnTo>
                  <a:pt x="619" y="1690"/>
                </a:lnTo>
                <a:lnTo>
                  <a:pt x="598" y="1692"/>
                </a:lnTo>
                <a:lnTo>
                  <a:pt x="583" y="1662"/>
                </a:lnTo>
                <a:lnTo>
                  <a:pt x="550" y="1458"/>
                </a:lnTo>
                <a:lnTo>
                  <a:pt x="497" y="1033"/>
                </a:lnTo>
                <a:lnTo>
                  <a:pt x="451" y="682"/>
                </a:lnTo>
                <a:lnTo>
                  <a:pt x="427" y="543"/>
                </a:lnTo>
                <a:lnTo>
                  <a:pt x="426" y="625"/>
                </a:lnTo>
                <a:lnTo>
                  <a:pt x="454" y="934"/>
                </a:lnTo>
                <a:lnTo>
                  <a:pt x="476" y="1235"/>
                </a:lnTo>
                <a:lnTo>
                  <a:pt x="454" y="1423"/>
                </a:lnTo>
                <a:lnTo>
                  <a:pt x="418" y="1573"/>
                </a:lnTo>
                <a:lnTo>
                  <a:pt x="386" y="1618"/>
                </a:lnTo>
                <a:lnTo>
                  <a:pt x="347" y="1558"/>
                </a:lnTo>
                <a:lnTo>
                  <a:pt x="286" y="1389"/>
                </a:lnTo>
                <a:lnTo>
                  <a:pt x="128" y="832"/>
                </a:lnTo>
                <a:lnTo>
                  <a:pt x="57" y="341"/>
                </a:lnTo>
                <a:lnTo>
                  <a:pt x="32" y="109"/>
                </a:lnTo>
                <a:lnTo>
                  <a:pt x="12" y="0"/>
                </a:lnTo>
                <a:lnTo>
                  <a:pt x="0" y="2"/>
                </a:lnTo>
                <a:lnTo>
                  <a:pt x="1" y="4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23" name="Freeform 243"/>
          <p:cNvSpPr>
            <a:spLocks/>
          </p:cNvSpPr>
          <p:nvPr/>
        </p:nvSpPr>
        <p:spPr bwMode="auto">
          <a:xfrm>
            <a:off x="7415213" y="1917700"/>
            <a:ext cx="6350" cy="55562"/>
          </a:xfrm>
          <a:custGeom>
            <a:avLst/>
            <a:gdLst>
              <a:gd name="T0" fmla="*/ 5 w 31"/>
              <a:gd name="T1" fmla="*/ 107 h 277"/>
              <a:gd name="T2" fmla="*/ 15 w 31"/>
              <a:gd name="T3" fmla="*/ 223 h 277"/>
              <a:gd name="T4" fmla="*/ 25 w 31"/>
              <a:gd name="T5" fmla="*/ 277 h 277"/>
              <a:gd name="T6" fmla="*/ 31 w 31"/>
              <a:gd name="T7" fmla="*/ 193 h 277"/>
              <a:gd name="T8" fmla="*/ 12 w 31"/>
              <a:gd name="T9" fmla="*/ 32 h 277"/>
              <a:gd name="T10" fmla="*/ 3 w 31"/>
              <a:gd name="T11" fmla="*/ 0 h 277"/>
              <a:gd name="T12" fmla="*/ 0 w 31"/>
              <a:gd name="T13" fmla="*/ 1 h 277"/>
              <a:gd name="T14" fmla="*/ 0 w 31"/>
              <a:gd name="T15" fmla="*/ 35 h 277"/>
              <a:gd name="T16" fmla="*/ 5 w 31"/>
              <a:gd name="T17" fmla="*/ 107 h 2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1" h="277">
                <a:moveTo>
                  <a:pt x="5" y="107"/>
                </a:moveTo>
                <a:lnTo>
                  <a:pt x="15" y="223"/>
                </a:lnTo>
                <a:lnTo>
                  <a:pt x="25" y="277"/>
                </a:lnTo>
                <a:lnTo>
                  <a:pt x="31" y="193"/>
                </a:lnTo>
                <a:lnTo>
                  <a:pt x="12" y="32"/>
                </a:lnTo>
                <a:lnTo>
                  <a:pt x="3" y="0"/>
                </a:lnTo>
                <a:lnTo>
                  <a:pt x="0" y="1"/>
                </a:lnTo>
                <a:lnTo>
                  <a:pt x="0" y="35"/>
                </a:lnTo>
                <a:lnTo>
                  <a:pt x="5" y="10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24" name="Freeform 244"/>
          <p:cNvSpPr>
            <a:spLocks noEditPoints="1"/>
          </p:cNvSpPr>
          <p:nvPr/>
        </p:nvSpPr>
        <p:spPr bwMode="auto">
          <a:xfrm>
            <a:off x="7896225" y="1914525"/>
            <a:ext cx="77788" cy="117475"/>
          </a:xfrm>
          <a:custGeom>
            <a:avLst/>
            <a:gdLst>
              <a:gd name="T0" fmla="*/ 4 w 395"/>
              <a:gd name="T1" fmla="*/ 33 h 587"/>
              <a:gd name="T2" fmla="*/ 41 w 395"/>
              <a:gd name="T3" fmla="*/ 103 h 587"/>
              <a:gd name="T4" fmla="*/ 118 w 395"/>
              <a:gd name="T5" fmla="*/ 212 h 587"/>
              <a:gd name="T6" fmla="*/ 204 w 395"/>
              <a:gd name="T7" fmla="*/ 328 h 587"/>
              <a:gd name="T8" fmla="*/ 262 w 395"/>
              <a:gd name="T9" fmla="*/ 416 h 587"/>
              <a:gd name="T10" fmla="*/ 295 w 395"/>
              <a:gd name="T11" fmla="*/ 463 h 587"/>
              <a:gd name="T12" fmla="*/ 318 w 395"/>
              <a:gd name="T13" fmla="*/ 477 h 587"/>
              <a:gd name="T14" fmla="*/ 336 w 395"/>
              <a:gd name="T15" fmla="*/ 488 h 587"/>
              <a:gd name="T16" fmla="*/ 358 w 395"/>
              <a:gd name="T17" fmla="*/ 530 h 587"/>
              <a:gd name="T18" fmla="*/ 381 w 395"/>
              <a:gd name="T19" fmla="*/ 575 h 587"/>
              <a:gd name="T20" fmla="*/ 395 w 395"/>
              <a:gd name="T21" fmla="*/ 587 h 587"/>
              <a:gd name="T22" fmla="*/ 263 w 395"/>
              <a:gd name="T23" fmla="*/ 328 h 587"/>
              <a:gd name="T24" fmla="*/ 75 w 395"/>
              <a:gd name="T25" fmla="*/ 114 h 587"/>
              <a:gd name="T26" fmla="*/ 65 w 395"/>
              <a:gd name="T27" fmla="*/ 119 h 587"/>
              <a:gd name="T28" fmla="*/ 61 w 395"/>
              <a:gd name="T29" fmla="*/ 118 h 587"/>
              <a:gd name="T30" fmla="*/ 60 w 395"/>
              <a:gd name="T31" fmla="*/ 111 h 587"/>
              <a:gd name="T32" fmla="*/ 64 w 395"/>
              <a:gd name="T33" fmla="*/ 98 h 587"/>
              <a:gd name="T34" fmla="*/ 62 w 395"/>
              <a:gd name="T35" fmla="*/ 62 h 587"/>
              <a:gd name="T36" fmla="*/ 36 w 395"/>
              <a:gd name="T37" fmla="*/ 27 h 587"/>
              <a:gd name="T38" fmla="*/ 14 w 395"/>
              <a:gd name="T39" fmla="*/ 5 h 587"/>
              <a:gd name="T40" fmla="*/ 3 w 395"/>
              <a:gd name="T41" fmla="*/ 0 h 587"/>
              <a:gd name="T42" fmla="*/ 0 w 395"/>
              <a:gd name="T43" fmla="*/ 9 h 587"/>
              <a:gd name="T44" fmla="*/ 4 w 395"/>
              <a:gd name="T45" fmla="*/ 33 h 587"/>
              <a:gd name="T46" fmla="*/ 124 w 395"/>
              <a:gd name="T47" fmla="*/ 159 h 587"/>
              <a:gd name="T48" fmla="*/ 139 w 395"/>
              <a:gd name="T49" fmla="*/ 179 h 587"/>
              <a:gd name="T50" fmla="*/ 144 w 395"/>
              <a:gd name="T51" fmla="*/ 187 h 587"/>
              <a:gd name="T52" fmla="*/ 136 w 395"/>
              <a:gd name="T53" fmla="*/ 184 h 587"/>
              <a:gd name="T54" fmla="*/ 118 w 395"/>
              <a:gd name="T55" fmla="*/ 167 h 587"/>
              <a:gd name="T56" fmla="*/ 83 w 395"/>
              <a:gd name="T57" fmla="*/ 135 h 587"/>
              <a:gd name="T58" fmla="*/ 88 w 395"/>
              <a:gd name="T59" fmla="*/ 122 h 587"/>
              <a:gd name="T60" fmla="*/ 102 w 395"/>
              <a:gd name="T61" fmla="*/ 134 h 587"/>
              <a:gd name="T62" fmla="*/ 124 w 395"/>
              <a:gd name="T63" fmla="*/ 159 h 587"/>
              <a:gd name="T64" fmla="*/ 189 w 395"/>
              <a:gd name="T65" fmla="*/ 245 h 587"/>
              <a:gd name="T66" fmla="*/ 204 w 395"/>
              <a:gd name="T67" fmla="*/ 265 h 587"/>
              <a:gd name="T68" fmla="*/ 208 w 395"/>
              <a:gd name="T69" fmla="*/ 273 h 587"/>
              <a:gd name="T70" fmla="*/ 201 w 395"/>
              <a:gd name="T71" fmla="*/ 269 h 587"/>
              <a:gd name="T72" fmla="*/ 182 w 395"/>
              <a:gd name="T73" fmla="*/ 253 h 587"/>
              <a:gd name="T74" fmla="*/ 147 w 395"/>
              <a:gd name="T75" fmla="*/ 221 h 587"/>
              <a:gd name="T76" fmla="*/ 152 w 395"/>
              <a:gd name="T77" fmla="*/ 208 h 587"/>
              <a:gd name="T78" fmla="*/ 166 w 395"/>
              <a:gd name="T79" fmla="*/ 220 h 587"/>
              <a:gd name="T80" fmla="*/ 189 w 395"/>
              <a:gd name="T81" fmla="*/ 245 h 5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395" h="587">
                <a:moveTo>
                  <a:pt x="4" y="33"/>
                </a:moveTo>
                <a:lnTo>
                  <a:pt x="41" y="103"/>
                </a:lnTo>
                <a:lnTo>
                  <a:pt x="118" y="212"/>
                </a:lnTo>
                <a:lnTo>
                  <a:pt x="204" y="328"/>
                </a:lnTo>
                <a:lnTo>
                  <a:pt x="262" y="416"/>
                </a:lnTo>
                <a:lnTo>
                  <a:pt x="295" y="463"/>
                </a:lnTo>
                <a:lnTo>
                  <a:pt x="318" y="477"/>
                </a:lnTo>
                <a:lnTo>
                  <a:pt x="336" y="488"/>
                </a:lnTo>
                <a:lnTo>
                  <a:pt x="358" y="530"/>
                </a:lnTo>
                <a:lnTo>
                  <a:pt x="381" y="575"/>
                </a:lnTo>
                <a:lnTo>
                  <a:pt x="395" y="587"/>
                </a:lnTo>
                <a:lnTo>
                  <a:pt x="263" y="328"/>
                </a:lnTo>
                <a:lnTo>
                  <a:pt x="75" y="114"/>
                </a:lnTo>
                <a:lnTo>
                  <a:pt x="65" y="119"/>
                </a:lnTo>
                <a:lnTo>
                  <a:pt x="61" y="118"/>
                </a:lnTo>
                <a:lnTo>
                  <a:pt x="60" y="111"/>
                </a:lnTo>
                <a:lnTo>
                  <a:pt x="64" y="98"/>
                </a:lnTo>
                <a:lnTo>
                  <a:pt x="62" y="62"/>
                </a:lnTo>
                <a:lnTo>
                  <a:pt x="36" y="27"/>
                </a:lnTo>
                <a:lnTo>
                  <a:pt x="14" y="5"/>
                </a:lnTo>
                <a:lnTo>
                  <a:pt x="3" y="0"/>
                </a:lnTo>
                <a:lnTo>
                  <a:pt x="0" y="9"/>
                </a:lnTo>
                <a:lnTo>
                  <a:pt x="4" y="33"/>
                </a:lnTo>
                <a:close/>
                <a:moveTo>
                  <a:pt x="124" y="159"/>
                </a:moveTo>
                <a:lnTo>
                  <a:pt x="139" y="179"/>
                </a:lnTo>
                <a:lnTo>
                  <a:pt x="144" y="187"/>
                </a:lnTo>
                <a:lnTo>
                  <a:pt x="136" y="184"/>
                </a:lnTo>
                <a:lnTo>
                  <a:pt x="118" y="167"/>
                </a:lnTo>
                <a:lnTo>
                  <a:pt x="83" y="135"/>
                </a:lnTo>
                <a:lnTo>
                  <a:pt x="88" y="122"/>
                </a:lnTo>
                <a:lnTo>
                  <a:pt x="102" y="134"/>
                </a:lnTo>
                <a:lnTo>
                  <a:pt x="124" y="159"/>
                </a:lnTo>
                <a:close/>
                <a:moveTo>
                  <a:pt x="189" y="245"/>
                </a:moveTo>
                <a:lnTo>
                  <a:pt x="204" y="265"/>
                </a:lnTo>
                <a:lnTo>
                  <a:pt x="208" y="273"/>
                </a:lnTo>
                <a:lnTo>
                  <a:pt x="201" y="269"/>
                </a:lnTo>
                <a:lnTo>
                  <a:pt x="182" y="253"/>
                </a:lnTo>
                <a:lnTo>
                  <a:pt x="147" y="221"/>
                </a:lnTo>
                <a:lnTo>
                  <a:pt x="152" y="208"/>
                </a:lnTo>
                <a:lnTo>
                  <a:pt x="166" y="220"/>
                </a:lnTo>
                <a:lnTo>
                  <a:pt x="189" y="24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25" name="Freeform 245"/>
          <p:cNvSpPr>
            <a:spLocks/>
          </p:cNvSpPr>
          <p:nvPr/>
        </p:nvSpPr>
        <p:spPr bwMode="auto">
          <a:xfrm>
            <a:off x="6469063" y="1920875"/>
            <a:ext cx="47625" cy="90487"/>
          </a:xfrm>
          <a:custGeom>
            <a:avLst/>
            <a:gdLst>
              <a:gd name="T0" fmla="*/ 45 w 233"/>
              <a:gd name="T1" fmla="*/ 52 h 457"/>
              <a:gd name="T2" fmla="*/ 134 w 233"/>
              <a:gd name="T3" fmla="*/ 190 h 457"/>
              <a:gd name="T4" fmla="*/ 193 w 233"/>
              <a:gd name="T5" fmla="*/ 350 h 457"/>
              <a:gd name="T6" fmla="*/ 200 w 233"/>
              <a:gd name="T7" fmla="*/ 389 h 457"/>
              <a:gd name="T8" fmla="*/ 200 w 233"/>
              <a:gd name="T9" fmla="*/ 407 h 457"/>
              <a:gd name="T10" fmla="*/ 192 w 233"/>
              <a:gd name="T11" fmla="*/ 408 h 457"/>
              <a:gd name="T12" fmla="*/ 174 w 233"/>
              <a:gd name="T13" fmla="*/ 395 h 457"/>
              <a:gd name="T14" fmla="*/ 148 w 233"/>
              <a:gd name="T15" fmla="*/ 381 h 457"/>
              <a:gd name="T16" fmla="*/ 139 w 233"/>
              <a:gd name="T17" fmla="*/ 389 h 457"/>
              <a:gd name="T18" fmla="*/ 175 w 233"/>
              <a:gd name="T19" fmla="*/ 432 h 457"/>
              <a:gd name="T20" fmla="*/ 231 w 233"/>
              <a:gd name="T21" fmla="*/ 457 h 457"/>
              <a:gd name="T22" fmla="*/ 233 w 233"/>
              <a:gd name="T23" fmla="*/ 429 h 457"/>
              <a:gd name="T24" fmla="*/ 223 w 233"/>
              <a:gd name="T25" fmla="*/ 361 h 457"/>
              <a:gd name="T26" fmla="*/ 149 w 233"/>
              <a:gd name="T27" fmla="*/ 157 h 457"/>
              <a:gd name="T28" fmla="*/ 49 w 233"/>
              <a:gd name="T29" fmla="*/ 26 h 457"/>
              <a:gd name="T30" fmla="*/ 0 w 233"/>
              <a:gd name="T31" fmla="*/ 0 h 457"/>
              <a:gd name="T32" fmla="*/ 45 w 233"/>
              <a:gd name="T33" fmla="*/ 52 h 4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33" h="457">
                <a:moveTo>
                  <a:pt x="45" y="52"/>
                </a:moveTo>
                <a:lnTo>
                  <a:pt x="134" y="190"/>
                </a:lnTo>
                <a:lnTo>
                  <a:pt x="193" y="350"/>
                </a:lnTo>
                <a:lnTo>
                  <a:pt x="200" y="389"/>
                </a:lnTo>
                <a:lnTo>
                  <a:pt x="200" y="407"/>
                </a:lnTo>
                <a:lnTo>
                  <a:pt x="192" y="408"/>
                </a:lnTo>
                <a:lnTo>
                  <a:pt x="174" y="395"/>
                </a:lnTo>
                <a:lnTo>
                  <a:pt x="148" y="381"/>
                </a:lnTo>
                <a:lnTo>
                  <a:pt x="139" y="389"/>
                </a:lnTo>
                <a:lnTo>
                  <a:pt x="175" y="432"/>
                </a:lnTo>
                <a:lnTo>
                  <a:pt x="231" y="457"/>
                </a:lnTo>
                <a:lnTo>
                  <a:pt x="233" y="429"/>
                </a:lnTo>
                <a:lnTo>
                  <a:pt x="223" y="361"/>
                </a:lnTo>
                <a:lnTo>
                  <a:pt x="149" y="157"/>
                </a:lnTo>
                <a:lnTo>
                  <a:pt x="49" y="26"/>
                </a:lnTo>
                <a:lnTo>
                  <a:pt x="0" y="0"/>
                </a:lnTo>
                <a:lnTo>
                  <a:pt x="45" y="5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26" name="Freeform 246"/>
          <p:cNvSpPr>
            <a:spLocks/>
          </p:cNvSpPr>
          <p:nvPr/>
        </p:nvSpPr>
        <p:spPr bwMode="auto">
          <a:xfrm>
            <a:off x="7881938" y="1924050"/>
            <a:ext cx="17463" cy="149225"/>
          </a:xfrm>
          <a:custGeom>
            <a:avLst/>
            <a:gdLst>
              <a:gd name="T0" fmla="*/ 0 w 85"/>
              <a:gd name="T1" fmla="*/ 10 h 753"/>
              <a:gd name="T2" fmla="*/ 7 w 85"/>
              <a:gd name="T3" fmla="*/ 28 h 753"/>
              <a:gd name="T4" fmla="*/ 24 w 85"/>
              <a:gd name="T5" fmla="*/ 35 h 753"/>
              <a:gd name="T6" fmla="*/ 38 w 85"/>
              <a:gd name="T7" fmla="*/ 53 h 753"/>
              <a:gd name="T8" fmla="*/ 37 w 85"/>
              <a:gd name="T9" fmla="*/ 100 h 753"/>
              <a:gd name="T10" fmla="*/ 32 w 85"/>
              <a:gd name="T11" fmla="*/ 146 h 753"/>
              <a:gd name="T12" fmla="*/ 43 w 85"/>
              <a:gd name="T13" fmla="*/ 164 h 753"/>
              <a:gd name="T14" fmla="*/ 58 w 85"/>
              <a:gd name="T15" fmla="*/ 233 h 753"/>
              <a:gd name="T16" fmla="*/ 65 w 85"/>
              <a:gd name="T17" fmla="*/ 411 h 753"/>
              <a:gd name="T18" fmla="*/ 58 w 85"/>
              <a:gd name="T19" fmla="*/ 592 h 753"/>
              <a:gd name="T20" fmla="*/ 43 w 85"/>
              <a:gd name="T21" fmla="*/ 658 h 753"/>
              <a:gd name="T22" fmla="*/ 28 w 85"/>
              <a:gd name="T23" fmla="*/ 672 h 753"/>
              <a:gd name="T24" fmla="*/ 22 w 85"/>
              <a:gd name="T25" fmla="*/ 705 h 753"/>
              <a:gd name="T26" fmla="*/ 22 w 85"/>
              <a:gd name="T27" fmla="*/ 753 h 753"/>
              <a:gd name="T28" fmla="*/ 56 w 85"/>
              <a:gd name="T29" fmla="*/ 703 h 753"/>
              <a:gd name="T30" fmla="*/ 85 w 85"/>
              <a:gd name="T31" fmla="*/ 355 h 753"/>
              <a:gd name="T32" fmla="*/ 37 w 85"/>
              <a:gd name="T33" fmla="*/ 20 h 753"/>
              <a:gd name="T34" fmla="*/ 9 w 85"/>
              <a:gd name="T35" fmla="*/ 0 h 753"/>
              <a:gd name="T36" fmla="*/ 0 w 85"/>
              <a:gd name="T37" fmla="*/ 10 h 7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85" h="753">
                <a:moveTo>
                  <a:pt x="0" y="10"/>
                </a:moveTo>
                <a:lnTo>
                  <a:pt x="7" y="28"/>
                </a:lnTo>
                <a:lnTo>
                  <a:pt x="24" y="35"/>
                </a:lnTo>
                <a:lnTo>
                  <a:pt x="38" y="53"/>
                </a:lnTo>
                <a:lnTo>
                  <a:pt x="37" y="100"/>
                </a:lnTo>
                <a:lnTo>
                  <a:pt x="32" y="146"/>
                </a:lnTo>
                <a:lnTo>
                  <a:pt x="43" y="164"/>
                </a:lnTo>
                <a:lnTo>
                  <a:pt x="58" y="233"/>
                </a:lnTo>
                <a:lnTo>
                  <a:pt x="65" y="411"/>
                </a:lnTo>
                <a:lnTo>
                  <a:pt x="58" y="592"/>
                </a:lnTo>
                <a:lnTo>
                  <a:pt x="43" y="658"/>
                </a:lnTo>
                <a:lnTo>
                  <a:pt x="28" y="672"/>
                </a:lnTo>
                <a:lnTo>
                  <a:pt x="22" y="705"/>
                </a:lnTo>
                <a:lnTo>
                  <a:pt x="22" y="753"/>
                </a:lnTo>
                <a:lnTo>
                  <a:pt x="56" y="703"/>
                </a:lnTo>
                <a:lnTo>
                  <a:pt x="85" y="355"/>
                </a:lnTo>
                <a:lnTo>
                  <a:pt x="37" y="20"/>
                </a:lnTo>
                <a:lnTo>
                  <a:pt x="9" y="0"/>
                </a:lnTo>
                <a:lnTo>
                  <a:pt x="0" y="1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27" name="Freeform 247"/>
          <p:cNvSpPr>
            <a:spLocks/>
          </p:cNvSpPr>
          <p:nvPr/>
        </p:nvSpPr>
        <p:spPr bwMode="auto">
          <a:xfrm>
            <a:off x="6330950" y="1925638"/>
            <a:ext cx="11113" cy="22225"/>
          </a:xfrm>
          <a:custGeom>
            <a:avLst/>
            <a:gdLst>
              <a:gd name="T0" fmla="*/ 0 w 57"/>
              <a:gd name="T1" fmla="*/ 13 h 105"/>
              <a:gd name="T2" fmla="*/ 9 w 57"/>
              <a:gd name="T3" fmla="*/ 41 h 105"/>
              <a:gd name="T4" fmla="*/ 34 w 57"/>
              <a:gd name="T5" fmla="*/ 77 h 105"/>
              <a:gd name="T6" fmla="*/ 50 w 57"/>
              <a:gd name="T7" fmla="*/ 99 h 105"/>
              <a:gd name="T8" fmla="*/ 57 w 57"/>
              <a:gd name="T9" fmla="*/ 105 h 105"/>
              <a:gd name="T10" fmla="*/ 53 w 57"/>
              <a:gd name="T11" fmla="*/ 93 h 105"/>
              <a:gd name="T12" fmla="*/ 41 w 57"/>
              <a:gd name="T13" fmla="*/ 64 h 105"/>
              <a:gd name="T14" fmla="*/ 21 w 57"/>
              <a:gd name="T15" fmla="*/ 25 h 105"/>
              <a:gd name="T16" fmla="*/ 8 w 57"/>
              <a:gd name="T17" fmla="*/ 4 h 105"/>
              <a:gd name="T18" fmla="*/ 4 w 57"/>
              <a:gd name="T19" fmla="*/ 0 h 105"/>
              <a:gd name="T20" fmla="*/ 2 w 57"/>
              <a:gd name="T21" fmla="*/ 1 h 105"/>
              <a:gd name="T22" fmla="*/ 0 w 57"/>
              <a:gd name="T23" fmla="*/ 5 h 105"/>
              <a:gd name="T24" fmla="*/ 0 w 57"/>
              <a:gd name="T25" fmla="*/ 13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7" h="105">
                <a:moveTo>
                  <a:pt x="0" y="13"/>
                </a:moveTo>
                <a:lnTo>
                  <a:pt x="9" y="41"/>
                </a:lnTo>
                <a:lnTo>
                  <a:pt x="34" y="77"/>
                </a:lnTo>
                <a:lnTo>
                  <a:pt x="50" y="99"/>
                </a:lnTo>
                <a:lnTo>
                  <a:pt x="57" y="105"/>
                </a:lnTo>
                <a:lnTo>
                  <a:pt x="53" y="93"/>
                </a:lnTo>
                <a:lnTo>
                  <a:pt x="41" y="64"/>
                </a:lnTo>
                <a:lnTo>
                  <a:pt x="21" y="25"/>
                </a:lnTo>
                <a:lnTo>
                  <a:pt x="8" y="4"/>
                </a:lnTo>
                <a:lnTo>
                  <a:pt x="4" y="0"/>
                </a:lnTo>
                <a:lnTo>
                  <a:pt x="2" y="1"/>
                </a:lnTo>
                <a:lnTo>
                  <a:pt x="0" y="5"/>
                </a:lnTo>
                <a:lnTo>
                  <a:pt x="0" y="1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84" name="Freeform 248"/>
          <p:cNvSpPr>
            <a:spLocks/>
          </p:cNvSpPr>
          <p:nvPr/>
        </p:nvSpPr>
        <p:spPr bwMode="auto">
          <a:xfrm>
            <a:off x="8432800" y="1928813"/>
            <a:ext cx="3175" cy="15875"/>
          </a:xfrm>
          <a:custGeom>
            <a:avLst/>
            <a:gdLst>
              <a:gd name="T0" fmla="*/ 0 w 14"/>
              <a:gd name="T1" fmla="*/ 39 h 75"/>
              <a:gd name="T2" fmla="*/ 0 w 14"/>
              <a:gd name="T3" fmla="*/ 60 h 75"/>
              <a:gd name="T4" fmla="*/ 2 w 14"/>
              <a:gd name="T5" fmla="*/ 73 h 75"/>
              <a:gd name="T6" fmla="*/ 4 w 14"/>
              <a:gd name="T7" fmla="*/ 75 h 75"/>
              <a:gd name="T8" fmla="*/ 6 w 14"/>
              <a:gd name="T9" fmla="*/ 74 h 75"/>
              <a:gd name="T10" fmla="*/ 8 w 14"/>
              <a:gd name="T11" fmla="*/ 71 h 75"/>
              <a:gd name="T12" fmla="*/ 11 w 14"/>
              <a:gd name="T13" fmla="*/ 64 h 75"/>
              <a:gd name="T14" fmla="*/ 14 w 14"/>
              <a:gd name="T15" fmla="*/ 31 h 75"/>
              <a:gd name="T16" fmla="*/ 11 w 14"/>
              <a:gd name="T17" fmla="*/ 0 h 75"/>
              <a:gd name="T18" fmla="*/ 2 w 14"/>
              <a:gd name="T19" fmla="*/ 1 h 75"/>
              <a:gd name="T20" fmla="*/ 0 w 14"/>
              <a:gd name="T21" fmla="*/ 39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4" h="75">
                <a:moveTo>
                  <a:pt x="0" y="39"/>
                </a:moveTo>
                <a:lnTo>
                  <a:pt x="0" y="60"/>
                </a:lnTo>
                <a:lnTo>
                  <a:pt x="2" y="73"/>
                </a:lnTo>
                <a:lnTo>
                  <a:pt x="4" y="75"/>
                </a:lnTo>
                <a:lnTo>
                  <a:pt x="6" y="74"/>
                </a:lnTo>
                <a:lnTo>
                  <a:pt x="8" y="71"/>
                </a:lnTo>
                <a:lnTo>
                  <a:pt x="11" y="64"/>
                </a:lnTo>
                <a:lnTo>
                  <a:pt x="14" y="31"/>
                </a:lnTo>
                <a:lnTo>
                  <a:pt x="11" y="0"/>
                </a:lnTo>
                <a:lnTo>
                  <a:pt x="2" y="1"/>
                </a:lnTo>
                <a:lnTo>
                  <a:pt x="0" y="3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85" name="Freeform 249"/>
          <p:cNvSpPr>
            <a:spLocks/>
          </p:cNvSpPr>
          <p:nvPr/>
        </p:nvSpPr>
        <p:spPr bwMode="auto">
          <a:xfrm>
            <a:off x="8221663" y="1933575"/>
            <a:ext cx="4763" cy="23812"/>
          </a:xfrm>
          <a:custGeom>
            <a:avLst/>
            <a:gdLst>
              <a:gd name="T0" fmla="*/ 2 w 21"/>
              <a:gd name="T1" fmla="*/ 58 h 120"/>
              <a:gd name="T2" fmla="*/ 0 w 21"/>
              <a:gd name="T3" fmla="*/ 111 h 120"/>
              <a:gd name="T4" fmla="*/ 10 w 21"/>
              <a:gd name="T5" fmla="*/ 120 h 120"/>
              <a:gd name="T6" fmla="*/ 21 w 21"/>
              <a:gd name="T7" fmla="*/ 89 h 120"/>
              <a:gd name="T8" fmla="*/ 21 w 21"/>
              <a:gd name="T9" fmla="*/ 41 h 120"/>
              <a:gd name="T10" fmla="*/ 17 w 21"/>
              <a:gd name="T11" fmla="*/ 9 h 120"/>
              <a:gd name="T12" fmla="*/ 12 w 21"/>
              <a:gd name="T13" fmla="*/ 0 h 120"/>
              <a:gd name="T14" fmla="*/ 8 w 21"/>
              <a:gd name="T15" fmla="*/ 16 h 120"/>
              <a:gd name="T16" fmla="*/ 2 w 21"/>
              <a:gd name="T17" fmla="*/ 58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1" h="120">
                <a:moveTo>
                  <a:pt x="2" y="58"/>
                </a:moveTo>
                <a:lnTo>
                  <a:pt x="0" y="111"/>
                </a:lnTo>
                <a:lnTo>
                  <a:pt x="10" y="120"/>
                </a:lnTo>
                <a:lnTo>
                  <a:pt x="21" y="89"/>
                </a:lnTo>
                <a:lnTo>
                  <a:pt x="21" y="41"/>
                </a:lnTo>
                <a:lnTo>
                  <a:pt x="17" y="9"/>
                </a:lnTo>
                <a:lnTo>
                  <a:pt x="12" y="0"/>
                </a:lnTo>
                <a:lnTo>
                  <a:pt x="8" y="16"/>
                </a:lnTo>
                <a:lnTo>
                  <a:pt x="2" y="5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86" name="Freeform 250"/>
          <p:cNvSpPr>
            <a:spLocks/>
          </p:cNvSpPr>
          <p:nvPr/>
        </p:nvSpPr>
        <p:spPr bwMode="auto">
          <a:xfrm>
            <a:off x="7370763" y="1938338"/>
            <a:ext cx="11113" cy="52387"/>
          </a:xfrm>
          <a:custGeom>
            <a:avLst/>
            <a:gdLst>
              <a:gd name="T0" fmla="*/ 0 w 55"/>
              <a:gd name="T1" fmla="*/ 12 h 260"/>
              <a:gd name="T2" fmla="*/ 8 w 55"/>
              <a:gd name="T3" fmla="*/ 65 h 260"/>
              <a:gd name="T4" fmla="*/ 30 w 55"/>
              <a:gd name="T5" fmla="*/ 162 h 260"/>
              <a:gd name="T6" fmla="*/ 47 w 55"/>
              <a:gd name="T7" fmla="*/ 233 h 260"/>
              <a:gd name="T8" fmla="*/ 55 w 55"/>
              <a:gd name="T9" fmla="*/ 260 h 260"/>
              <a:gd name="T10" fmla="*/ 55 w 55"/>
              <a:gd name="T11" fmla="*/ 243 h 260"/>
              <a:gd name="T12" fmla="*/ 49 w 55"/>
              <a:gd name="T13" fmla="*/ 186 h 260"/>
              <a:gd name="T14" fmla="*/ 36 w 55"/>
              <a:gd name="T15" fmla="*/ 112 h 260"/>
              <a:gd name="T16" fmla="*/ 21 w 55"/>
              <a:gd name="T17" fmla="*/ 43 h 260"/>
              <a:gd name="T18" fmla="*/ 13 w 55"/>
              <a:gd name="T19" fmla="*/ 19 h 260"/>
              <a:gd name="T20" fmla="*/ 6 w 55"/>
              <a:gd name="T21" fmla="*/ 4 h 260"/>
              <a:gd name="T22" fmla="*/ 4 w 55"/>
              <a:gd name="T23" fmla="*/ 0 h 260"/>
              <a:gd name="T24" fmla="*/ 2 w 55"/>
              <a:gd name="T25" fmla="*/ 0 h 260"/>
              <a:gd name="T26" fmla="*/ 0 w 55"/>
              <a:gd name="T27" fmla="*/ 5 h 260"/>
              <a:gd name="T28" fmla="*/ 0 w 55"/>
              <a:gd name="T29" fmla="*/ 12 h 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55" h="260">
                <a:moveTo>
                  <a:pt x="0" y="12"/>
                </a:moveTo>
                <a:lnTo>
                  <a:pt x="8" y="65"/>
                </a:lnTo>
                <a:lnTo>
                  <a:pt x="30" y="162"/>
                </a:lnTo>
                <a:lnTo>
                  <a:pt x="47" y="233"/>
                </a:lnTo>
                <a:lnTo>
                  <a:pt x="55" y="260"/>
                </a:lnTo>
                <a:lnTo>
                  <a:pt x="55" y="243"/>
                </a:lnTo>
                <a:lnTo>
                  <a:pt x="49" y="186"/>
                </a:lnTo>
                <a:lnTo>
                  <a:pt x="36" y="112"/>
                </a:lnTo>
                <a:lnTo>
                  <a:pt x="21" y="43"/>
                </a:lnTo>
                <a:lnTo>
                  <a:pt x="13" y="19"/>
                </a:lnTo>
                <a:lnTo>
                  <a:pt x="6" y="4"/>
                </a:lnTo>
                <a:lnTo>
                  <a:pt x="4" y="0"/>
                </a:lnTo>
                <a:lnTo>
                  <a:pt x="2" y="0"/>
                </a:lnTo>
                <a:lnTo>
                  <a:pt x="0" y="5"/>
                </a:lnTo>
                <a:lnTo>
                  <a:pt x="0" y="1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87" name="Freeform 251"/>
          <p:cNvSpPr>
            <a:spLocks/>
          </p:cNvSpPr>
          <p:nvPr/>
        </p:nvSpPr>
        <p:spPr bwMode="auto">
          <a:xfrm>
            <a:off x="7699375" y="1941513"/>
            <a:ext cx="7938" cy="41275"/>
          </a:xfrm>
          <a:custGeom>
            <a:avLst/>
            <a:gdLst>
              <a:gd name="T0" fmla="*/ 0 w 35"/>
              <a:gd name="T1" fmla="*/ 18 h 204"/>
              <a:gd name="T2" fmla="*/ 3 w 35"/>
              <a:gd name="T3" fmla="*/ 73 h 204"/>
              <a:gd name="T4" fmla="*/ 15 w 35"/>
              <a:gd name="T5" fmla="*/ 146 h 204"/>
              <a:gd name="T6" fmla="*/ 24 w 35"/>
              <a:gd name="T7" fmla="*/ 188 h 204"/>
              <a:gd name="T8" fmla="*/ 30 w 35"/>
              <a:gd name="T9" fmla="*/ 204 h 204"/>
              <a:gd name="T10" fmla="*/ 33 w 35"/>
              <a:gd name="T11" fmla="*/ 198 h 204"/>
              <a:gd name="T12" fmla="*/ 35 w 35"/>
              <a:gd name="T13" fmla="*/ 168 h 204"/>
              <a:gd name="T14" fmla="*/ 29 w 35"/>
              <a:gd name="T15" fmla="*/ 103 h 204"/>
              <a:gd name="T16" fmla="*/ 17 w 35"/>
              <a:gd name="T17" fmla="*/ 40 h 204"/>
              <a:gd name="T18" fmla="*/ 12 w 35"/>
              <a:gd name="T19" fmla="*/ 17 h 204"/>
              <a:gd name="T20" fmla="*/ 6 w 35"/>
              <a:gd name="T21" fmla="*/ 3 h 204"/>
              <a:gd name="T22" fmla="*/ 3 w 35"/>
              <a:gd name="T23" fmla="*/ 0 h 204"/>
              <a:gd name="T24" fmla="*/ 1 w 35"/>
              <a:gd name="T25" fmla="*/ 1 h 204"/>
              <a:gd name="T26" fmla="*/ 0 w 35"/>
              <a:gd name="T27" fmla="*/ 8 h 204"/>
              <a:gd name="T28" fmla="*/ 0 w 35"/>
              <a:gd name="T29" fmla="*/ 18 h 2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5" h="204">
                <a:moveTo>
                  <a:pt x="0" y="18"/>
                </a:moveTo>
                <a:lnTo>
                  <a:pt x="3" y="73"/>
                </a:lnTo>
                <a:lnTo>
                  <a:pt x="15" y="146"/>
                </a:lnTo>
                <a:lnTo>
                  <a:pt x="24" y="188"/>
                </a:lnTo>
                <a:lnTo>
                  <a:pt x="30" y="204"/>
                </a:lnTo>
                <a:lnTo>
                  <a:pt x="33" y="198"/>
                </a:lnTo>
                <a:lnTo>
                  <a:pt x="35" y="168"/>
                </a:lnTo>
                <a:lnTo>
                  <a:pt x="29" y="103"/>
                </a:lnTo>
                <a:lnTo>
                  <a:pt x="17" y="40"/>
                </a:lnTo>
                <a:lnTo>
                  <a:pt x="12" y="17"/>
                </a:lnTo>
                <a:lnTo>
                  <a:pt x="6" y="3"/>
                </a:lnTo>
                <a:lnTo>
                  <a:pt x="3" y="0"/>
                </a:lnTo>
                <a:lnTo>
                  <a:pt x="1" y="1"/>
                </a:lnTo>
                <a:lnTo>
                  <a:pt x="0" y="8"/>
                </a:lnTo>
                <a:lnTo>
                  <a:pt x="0" y="1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88" name="Freeform 252"/>
          <p:cNvSpPr>
            <a:spLocks/>
          </p:cNvSpPr>
          <p:nvPr/>
        </p:nvSpPr>
        <p:spPr bwMode="auto">
          <a:xfrm>
            <a:off x="8010525" y="1939925"/>
            <a:ext cx="3175" cy="11112"/>
          </a:xfrm>
          <a:custGeom>
            <a:avLst/>
            <a:gdLst>
              <a:gd name="T0" fmla="*/ 0 w 17"/>
              <a:gd name="T1" fmla="*/ 28 h 49"/>
              <a:gd name="T2" fmla="*/ 1 w 17"/>
              <a:gd name="T3" fmla="*/ 42 h 49"/>
              <a:gd name="T4" fmla="*/ 4 w 17"/>
              <a:gd name="T5" fmla="*/ 49 h 49"/>
              <a:gd name="T6" fmla="*/ 8 w 17"/>
              <a:gd name="T7" fmla="*/ 49 h 49"/>
              <a:gd name="T8" fmla="*/ 13 w 17"/>
              <a:gd name="T9" fmla="*/ 41 h 49"/>
              <a:gd name="T10" fmla="*/ 17 w 17"/>
              <a:gd name="T11" fmla="*/ 17 h 49"/>
              <a:gd name="T12" fmla="*/ 11 w 17"/>
              <a:gd name="T13" fmla="*/ 0 h 49"/>
              <a:gd name="T14" fmla="*/ 3 w 17"/>
              <a:gd name="T15" fmla="*/ 2 h 49"/>
              <a:gd name="T16" fmla="*/ 0 w 17"/>
              <a:gd name="T17" fmla="*/ 28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7" h="49">
                <a:moveTo>
                  <a:pt x="0" y="28"/>
                </a:moveTo>
                <a:lnTo>
                  <a:pt x="1" y="42"/>
                </a:lnTo>
                <a:lnTo>
                  <a:pt x="4" y="49"/>
                </a:lnTo>
                <a:lnTo>
                  <a:pt x="8" y="49"/>
                </a:lnTo>
                <a:lnTo>
                  <a:pt x="13" y="41"/>
                </a:lnTo>
                <a:lnTo>
                  <a:pt x="17" y="17"/>
                </a:lnTo>
                <a:lnTo>
                  <a:pt x="11" y="0"/>
                </a:lnTo>
                <a:lnTo>
                  <a:pt x="3" y="2"/>
                </a:lnTo>
                <a:lnTo>
                  <a:pt x="0" y="2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89" name="Freeform 253"/>
          <p:cNvSpPr>
            <a:spLocks/>
          </p:cNvSpPr>
          <p:nvPr/>
        </p:nvSpPr>
        <p:spPr bwMode="auto">
          <a:xfrm>
            <a:off x="8202613" y="1941513"/>
            <a:ext cx="11113" cy="20637"/>
          </a:xfrm>
          <a:custGeom>
            <a:avLst/>
            <a:gdLst>
              <a:gd name="T0" fmla="*/ 0 w 60"/>
              <a:gd name="T1" fmla="*/ 0 h 107"/>
              <a:gd name="T2" fmla="*/ 8 w 60"/>
              <a:gd name="T3" fmla="*/ 30 h 107"/>
              <a:gd name="T4" fmla="*/ 30 w 60"/>
              <a:gd name="T5" fmla="*/ 75 h 107"/>
              <a:gd name="T6" fmla="*/ 51 w 60"/>
              <a:gd name="T7" fmla="*/ 106 h 107"/>
              <a:gd name="T8" fmla="*/ 60 w 60"/>
              <a:gd name="T9" fmla="*/ 107 h 107"/>
              <a:gd name="T10" fmla="*/ 51 w 60"/>
              <a:gd name="T11" fmla="*/ 76 h 107"/>
              <a:gd name="T12" fmla="*/ 30 w 60"/>
              <a:gd name="T13" fmla="*/ 32 h 107"/>
              <a:gd name="T14" fmla="*/ 8 w 60"/>
              <a:gd name="T15" fmla="*/ 0 h 107"/>
              <a:gd name="T16" fmla="*/ 0 w 60"/>
              <a:gd name="T17" fmla="*/ 0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0" h="107">
                <a:moveTo>
                  <a:pt x="0" y="0"/>
                </a:moveTo>
                <a:lnTo>
                  <a:pt x="8" y="30"/>
                </a:lnTo>
                <a:lnTo>
                  <a:pt x="30" y="75"/>
                </a:lnTo>
                <a:lnTo>
                  <a:pt x="51" y="106"/>
                </a:lnTo>
                <a:lnTo>
                  <a:pt x="60" y="107"/>
                </a:lnTo>
                <a:lnTo>
                  <a:pt x="51" y="76"/>
                </a:lnTo>
                <a:lnTo>
                  <a:pt x="30" y="32"/>
                </a:lnTo>
                <a:lnTo>
                  <a:pt x="8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90" name="Freeform 254"/>
          <p:cNvSpPr>
            <a:spLocks/>
          </p:cNvSpPr>
          <p:nvPr/>
        </p:nvSpPr>
        <p:spPr bwMode="auto">
          <a:xfrm>
            <a:off x="6281738" y="1944688"/>
            <a:ext cx="26988" cy="31750"/>
          </a:xfrm>
          <a:custGeom>
            <a:avLst/>
            <a:gdLst>
              <a:gd name="T0" fmla="*/ 32 w 138"/>
              <a:gd name="T1" fmla="*/ 55 h 166"/>
              <a:gd name="T2" fmla="*/ 76 w 138"/>
              <a:gd name="T3" fmla="*/ 111 h 166"/>
              <a:gd name="T4" fmla="*/ 124 w 138"/>
              <a:gd name="T5" fmla="*/ 158 h 166"/>
              <a:gd name="T6" fmla="*/ 132 w 138"/>
              <a:gd name="T7" fmla="*/ 164 h 166"/>
              <a:gd name="T8" fmla="*/ 137 w 138"/>
              <a:gd name="T9" fmla="*/ 166 h 166"/>
              <a:gd name="T10" fmla="*/ 138 w 138"/>
              <a:gd name="T11" fmla="*/ 164 h 166"/>
              <a:gd name="T12" fmla="*/ 135 w 138"/>
              <a:gd name="T13" fmla="*/ 159 h 166"/>
              <a:gd name="T14" fmla="*/ 120 w 138"/>
              <a:gd name="T15" fmla="*/ 135 h 166"/>
              <a:gd name="T16" fmla="*/ 92 w 138"/>
              <a:gd name="T17" fmla="*/ 98 h 166"/>
              <a:gd name="T18" fmla="*/ 35 w 138"/>
              <a:gd name="T19" fmla="*/ 31 h 166"/>
              <a:gd name="T20" fmla="*/ 3 w 138"/>
              <a:gd name="T21" fmla="*/ 0 h 166"/>
              <a:gd name="T22" fmla="*/ 0 w 138"/>
              <a:gd name="T23" fmla="*/ 7 h 166"/>
              <a:gd name="T24" fmla="*/ 32 w 138"/>
              <a:gd name="T25" fmla="*/ 55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8" h="166">
                <a:moveTo>
                  <a:pt x="32" y="55"/>
                </a:moveTo>
                <a:lnTo>
                  <a:pt x="76" y="111"/>
                </a:lnTo>
                <a:lnTo>
                  <a:pt x="124" y="158"/>
                </a:lnTo>
                <a:lnTo>
                  <a:pt x="132" y="164"/>
                </a:lnTo>
                <a:lnTo>
                  <a:pt x="137" y="166"/>
                </a:lnTo>
                <a:lnTo>
                  <a:pt x="138" y="164"/>
                </a:lnTo>
                <a:lnTo>
                  <a:pt x="135" y="159"/>
                </a:lnTo>
                <a:lnTo>
                  <a:pt x="120" y="135"/>
                </a:lnTo>
                <a:lnTo>
                  <a:pt x="92" y="98"/>
                </a:lnTo>
                <a:lnTo>
                  <a:pt x="35" y="31"/>
                </a:lnTo>
                <a:lnTo>
                  <a:pt x="3" y="0"/>
                </a:lnTo>
                <a:lnTo>
                  <a:pt x="0" y="7"/>
                </a:lnTo>
                <a:lnTo>
                  <a:pt x="32" y="5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91" name="Freeform 255"/>
          <p:cNvSpPr>
            <a:spLocks/>
          </p:cNvSpPr>
          <p:nvPr/>
        </p:nvSpPr>
        <p:spPr bwMode="auto">
          <a:xfrm>
            <a:off x="8437563" y="1957388"/>
            <a:ext cx="6350" cy="44450"/>
          </a:xfrm>
          <a:custGeom>
            <a:avLst/>
            <a:gdLst>
              <a:gd name="T0" fmla="*/ 0 w 34"/>
              <a:gd name="T1" fmla="*/ 17 h 228"/>
              <a:gd name="T2" fmla="*/ 4 w 34"/>
              <a:gd name="T3" fmla="*/ 83 h 228"/>
              <a:gd name="T4" fmla="*/ 15 w 34"/>
              <a:gd name="T5" fmla="*/ 167 h 228"/>
              <a:gd name="T6" fmla="*/ 22 w 34"/>
              <a:gd name="T7" fmla="*/ 210 h 228"/>
              <a:gd name="T8" fmla="*/ 29 w 34"/>
              <a:gd name="T9" fmla="*/ 228 h 228"/>
              <a:gd name="T10" fmla="*/ 32 w 34"/>
              <a:gd name="T11" fmla="*/ 224 h 228"/>
              <a:gd name="T12" fmla="*/ 34 w 34"/>
              <a:gd name="T13" fmla="*/ 199 h 228"/>
              <a:gd name="T14" fmla="*/ 30 w 34"/>
              <a:gd name="T15" fmla="*/ 128 h 228"/>
              <a:gd name="T16" fmla="*/ 19 w 34"/>
              <a:gd name="T17" fmla="*/ 49 h 228"/>
              <a:gd name="T18" fmla="*/ 10 w 34"/>
              <a:gd name="T19" fmla="*/ 17 h 228"/>
              <a:gd name="T20" fmla="*/ 4 w 34"/>
              <a:gd name="T21" fmla="*/ 0 h 228"/>
              <a:gd name="T22" fmla="*/ 1 w 34"/>
              <a:gd name="T23" fmla="*/ 0 h 228"/>
              <a:gd name="T24" fmla="*/ 0 w 34"/>
              <a:gd name="T25" fmla="*/ 17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4" h="228">
                <a:moveTo>
                  <a:pt x="0" y="17"/>
                </a:moveTo>
                <a:lnTo>
                  <a:pt x="4" y="83"/>
                </a:lnTo>
                <a:lnTo>
                  <a:pt x="15" y="167"/>
                </a:lnTo>
                <a:lnTo>
                  <a:pt x="22" y="210"/>
                </a:lnTo>
                <a:lnTo>
                  <a:pt x="29" y="228"/>
                </a:lnTo>
                <a:lnTo>
                  <a:pt x="32" y="224"/>
                </a:lnTo>
                <a:lnTo>
                  <a:pt x="34" y="199"/>
                </a:lnTo>
                <a:lnTo>
                  <a:pt x="30" y="128"/>
                </a:lnTo>
                <a:lnTo>
                  <a:pt x="19" y="49"/>
                </a:lnTo>
                <a:lnTo>
                  <a:pt x="10" y="17"/>
                </a:lnTo>
                <a:lnTo>
                  <a:pt x="4" y="0"/>
                </a:lnTo>
                <a:lnTo>
                  <a:pt x="1" y="0"/>
                </a:lnTo>
                <a:lnTo>
                  <a:pt x="0" y="1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92" name="Freeform 256"/>
          <p:cNvSpPr>
            <a:spLocks/>
          </p:cNvSpPr>
          <p:nvPr/>
        </p:nvSpPr>
        <p:spPr bwMode="auto">
          <a:xfrm>
            <a:off x="6365875" y="1955800"/>
            <a:ext cx="28575" cy="30162"/>
          </a:xfrm>
          <a:custGeom>
            <a:avLst/>
            <a:gdLst>
              <a:gd name="T0" fmla="*/ 62 w 146"/>
              <a:gd name="T1" fmla="*/ 75 h 151"/>
              <a:gd name="T2" fmla="*/ 117 w 146"/>
              <a:gd name="T3" fmla="*/ 128 h 151"/>
              <a:gd name="T4" fmla="*/ 146 w 146"/>
              <a:gd name="T5" fmla="*/ 151 h 151"/>
              <a:gd name="T6" fmla="*/ 132 w 146"/>
              <a:gd name="T7" fmla="*/ 128 h 151"/>
              <a:gd name="T8" fmla="*/ 83 w 146"/>
              <a:gd name="T9" fmla="*/ 75 h 151"/>
              <a:gd name="T10" fmla="*/ 29 w 146"/>
              <a:gd name="T11" fmla="*/ 23 h 151"/>
              <a:gd name="T12" fmla="*/ 0 w 146"/>
              <a:gd name="T13" fmla="*/ 0 h 151"/>
              <a:gd name="T14" fmla="*/ 13 w 146"/>
              <a:gd name="T15" fmla="*/ 23 h 151"/>
              <a:gd name="T16" fmla="*/ 62 w 146"/>
              <a:gd name="T17" fmla="*/ 75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46" h="151">
                <a:moveTo>
                  <a:pt x="62" y="75"/>
                </a:moveTo>
                <a:lnTo>
                  <a:pt x="117" y="128"/>
                </a:lnTo>
                <a:lnTo>
                  <a:pt x="146" y="151"/>
                </a:lnTo>
                <a:lnTo>
                  <a:pt x="132" y="128"/>
                </a:lnTo>
                <a:lnTo>
                  <a:pt x="83" y="75"/>
                </a:lnTo>
                <a:lnTo>
                  <a:pt x="29" y="23"/>
                </a:lnTo>
                <a:lnTo>
                  <a:pt x="0" y="0"/>
                </a:lnTo>
                <a:lnTo>
                  <a:pt x="13" y="23"/>
                </a:lnTo>
                <a:lnTo>
                  <a:pt x="62" y="7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93" name="Freeform 257"/>
          <p:cNvSpPr>
            <a:spLocks/>
          </p:cNvSpPr>
          <p:nvPr/>
        </p:nvSpPr>
        <p:spPr bwMode="auto">
          <a:xfrm>
            <a:off x="8015288" y="1970088"/>
            <a:ext cx="3175" cy="46037"/>
          </a:xfrm>
          <a:custGeom>
            <a:avLst/>
            <a:gdLst>
              <a:gd name="T0" fmla="*/ 0 w 10"/>
              <a:gd name="T1" fmla="*/ 115 h 237"/>
              <a:gd name="T2" fmla="*/ 0 w 10"/>
              <a:gd name="T3" fmla="*/ 182 h 237"/>
              <a:gd name="T4" fmla="*/ 1 w 10"/>
              <a:gd name="T5" fmla="*/ 224 h 237"/>
              <a:gd name="T6" fmla="*/ 2 w 10"/>
              <a:gd name="T7" fmla="*/ 235 h 237"/>
              <a:gd name="T8" fmla="*/ 4 w 10"/>
              <a:gd name="T9" fmla="*/ 237 h 237"/>
              <a:gd name="T10" fmla="*/ 5 w 10"/>
              <a:gd name="T11" fmla="*/ 232 h 237"/>
              <a:gd name="T12" fmla="*/ 7 w 10"/>
              <a:gd name="T13" fmla="*/ 218 h 237"/>
              <a:gd name="T14" fmla="*/ 10 w 10"/>
              <a:gd name="T15" fmla="*/ 123 h 237"/>
              <a:gd name="T16" fmla="*/ 7 w 10"/>
              <a:gd name="T17" fmla="*/ 25 h 237"/>
              <a:gd name="T18" fmla="*/ 5 w 10"/>
              <a:gd name="T19" fmla="*/ 9 h 237"/>
              <a:gd name="T20" fmla="*/ 4 w 10"/>
              <a:gd name="T21" fmla="*/ 0 h 237"/>
              <a:gd name="T22" fmla="*/ 2 w 10"/>
              <a:gd name="T23" fmla="*/ 0 h 237"/>
              <a:gd name="T24" fmla="*/ 1 w 10"/>
              <a:gd name="T25" fmla="*/ 9 h 237"/>
              <a:gd name="T26" fmla="*/ 0 w 10"/>
              <a:gd name="T27" fmla="*/ 47 h 237"/>
              <a:gd name="T28" fmla="*/ 0 w 10"/>
              <a:gd name="T29" fmla="*/ 115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0" h="237">
                <a:moveTo>
                  <a:pt x="0" y="115"/>
                </a:moveTo>
                <a:lnTo>
                  <a:pt x="0" y="182"/>
                </a:lnTo>
                <a:lnTo>
                  <a:pt x="1" y="224"/>
                </a:lnTo>
                <a:lnTo>
                  <a:pt x="2" y="235"/>
                </a:lnTo>
                <a:lnTo>
                  <a:pt x="4" y="237"/>
                </a:lnTo>
                <a:lnTo>
                  <a:pt x="5" y="232"/>
                </a:lnTo>
                <a:lnTo>
                  <a:pt x="7" y="218"/>
                </a:lnTo>
                <a:lnTo>
                  <a:pt x="10" y="123"/>
                </a:lnTo>
                <a:lnTo>
                  <a:pt x="7" y="25"/>
                </a:lnTo>
                <a:lnTo>
                  <a:pt x="5" y="9"/>
                </a:lnTo>
                <a:lnTo>
                  <a:pt x="4" y="0"/>
                </a:lnTo>
                <a:lnTo>
                  <a:pt x="2" y="0"/>
                </a:lnTo>
                <a:lnTo>
                  <a:pt x="1" y="9"/>
                </a:lnTo>
                <a:lnTo>
                  <a:pt x="0" y="47"/>
                </a:lnTo>
                <a:lnTo>
                  <a:pt x="0" y="11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94" name="Freeform 258"/>
          <p:cNvSpPr>
            <a:spLocks/>
          </p:cNvSpPr>
          <p:nvPr/>
        </p:nvSpPr>
        <p:spPr bwMode="auto">
          <a:xfrm>
            <a:off x="7523163" y="1966913"/>
            <a:ext cx="80963" cy="280987"/>
          </a:xfrm>
          <a:custGeom>
            <a:avLst/>
            <a:gdLst>
              <a:gd name="T0" fmla="*/ 47 w 410"/>
              <a:gd name="T1" fmla="*/ 75 h 1417"/>
              <a:gd name="T2" fmla="*/ 211 w 410"/>
              <a:gd name="T3" fmla="*/ 393 h 1417"/>
              <a:gd name="T4" fmla="*/ 329 w 410"/>
              <a:gd name="T5" fmla="*/ 719 h 1417"/>
              <a:gd name="T6" fmla="*/ 367 w 410"/>
              <a:gd name="T7" fmla="*/ 924 h 1417"/>
              <a:gd name="T8" fmla="*/ 393 w 410"/>
              <a:gd name="T9" fmla="*/ 1159 h 1417"/>
              <a:gd name="T10" fmla="*/ 410 w 410"/>
              <a:gd name="T11" fmla="*/ 1417 h 1417"/>
              <a:gd name="T12" fmla="*/ 404 w 410"/>
              <a:gd name="T13" fmla="*/ 1149 h 1417"/>
              <a:gd name="T14" fmla="*/ 388 w 410"/>
              <a:gd name="T15" fmla="*/ 901 h 1417"/>
              <a:gd name="T16" fmla="*/ 352 w 410"/>
              <a:gd name="T17" fmla="*/ 698 h 1417"/>
              <a:gd name="T18" fmla="*/ 218 w 410"/>
              <a:gd name="T19" fmla="*/ 346 h 1417"/>
              <a:gd name="T20" fmla="*/ 56 w 410"/>
              <a:gd name="T21" fmla="*/ 64 h 1417"/>
              <a:gd name="T22" fmla="*/ 0 w 410"/>
              <a:gd name="T23" fmla="*/ 0 h 1417"/>
              <a:gd name="T24" fmla="*/ 47 w 410"/>
              <a:gd name="T25" fmla="*/ 75 h 1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10" h="1417">
                <a:moveTo>
                  <a:pt x="47" y="75"/>
                </a:moveTo>
                <a:lnTo>
                  <a:pt x="211" y="393"/>
                </a:lnTo>
                <a:lnTo>
                  <a:pt x="329" y="719"/>
                </a:lnTo>
                <a:lnTo>
                  <a:pt x="367" y="924"/>
                </a:lnTo>
                <a:lnTo>
                  <a:pt x="393" y="1159"/>
                </a:lnTo>
                <a:lnTo>
                  <a:pt x="410" y="1417"/>
                </a:lnTo>
                <a:lnTo>
                  <a:pt x="404" y="1149"/>
                </a:lnTo>
                <a:lnTo>
                  <a:pt x="388" y="901"/>
                </a:lnTo>
                <a:lnTo>
                  <a:pt x="352" y="698"/>
                </a:lnTo>
                <a:lnTo>
                  <a:pt x="218" y="346"/>
                </a:lnTo>
                <a:lnTo>
                  <a:pt x="56" y="64"/>
                </a:lnTo>
                <a:lnTo>
                  <a:pt x="0" y="0"/>
                </a:lnTo>
                <a:lnTo>
                  <a:pt x="47" y="7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95" name="Freeform 259"/>
          <p:cNvSpPr>
            <a:spLocks/>
          </p:cNvSpPr>
          <p:nvPr/>
        </p:nvSpPr>
        <p:spPr bwMode="auto">
          <a:xfrm>
            <a:off x="6472238" y="1978025"/>
            <a:ext cx="11113" cy="6350"/>
          </a:xfrm>
          <a:custGeom>
            <a:avLst/>
            <a:gdLst>
              <a:gd name="T0" fmla="*/ 0 w 54"/>
              <a:gd name="T1" fmla="*/ 7 h 32"/>
              <a:gd name="T2" fmla="*/ 10 w 54"/>
              <a:gd name="T3" fmla="*/ 17 h 32"/>
              <a:gd name="T4" fmla="*/ 35 w 54"/>
              <a:gd name="T5" fmla="*/ 29 h 32"/>
              <a:gd name="T6" fmla="*/ 53 w 54"/>
              <a:gd name="T7" fmla="*/ 32 h 32"/>
              <a:gd name="T8" fmla="*/ 54 w 54"/>
              <a:gd name="T9" fmla="*/ 20 h 32"/>
              <a:gd name="T10" fmla="*/ 22 w 54"/>
              <a:gd name="T11" fmla="*/ 0 h 32"/>
              <a:gd name="T12" fmla="*/ 0 w 54"/>
              <a:gd name="T13" fmla="*/ 7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4" h="32">
                <a:moveTo>
                  <a:pt x="0" y="7"/>
                </a:moveTo>
                <a:lnTo>
                  <a:pt x="10" y="17"/>
                </a:lnTo>
                <a:lnTo>
                  <a:pt x="35" y="29"/>
                </a:lnTo>
                <a:lnTo>
                  <a:pt x="53" y="32"/>
                </a:lnTo>
                <a:lnTo>
                  <a:pt x="54" y="20"/>
                </a:lnTo>
                <a:lnTo>
                  <a:pt x="22" y="0"/>
                </a:lnTo>
                <a:lnTo>
                  <a:pt x="0" y="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96" name="Freeform 260"/>
          <p:cNvSpPr>
            <a:spLocks/>
          </p:cNvSpPr>
          <p:nvPr/>
        </p:nvSpPr>
        <p:spPr bwMode="auto">
          <a:xfrm>
            <a:off x="7081838" y="1987550"/>
            <a:ext cx="3175" cy="23812"/>
          </a:xfrm>
          <a:custGeom>
            <a:avLst/>
            <a:gdLst>
              <a:gd name="T0" fmla="*/ 0 w 12"/>
              <a:gd name="T1" fmla="*/ 60 h 119"/>
              <a:gd name="T2" fmla="*/ 0 w 12"/>
              <a:gd name="T3" fmla="*/ 94 h 119"/>
              <a:gd name="T4" fmla="*/ 2 w 12"/>
              <a:gd name="T5" fmla="*/ 115 h 119"/>
              <a:gd name="T6" fmla="*/ 3 w 12"/>
              <a:gd name="T7" fmla="*/ 119 h 119"/>
              <a:gd name="T8" fmla="*/ 5 w 12"/>
              <a:gd name="T9" fmla="*/ 119 h 119"/>
              <a:gd name="T10" fmla="*/ 7 w 12"/>
              <a:gd name="T11" fmla="*/ 116 h 119"/>
              <a:gd name="T12" fmla="*/ 9 w 12"/>
              <a:gd name="T13" fmla="*/ 107 h 119"/>
              <a:gd name="T14" fmla="*/ 12 w 12"/>
              <a:gd name="T15" fmla="*/ 60 h 119"/>
              <a:gd name="T16" fmla="*/ 9 w 12"/>
              <a:gd name="T17" fmla="*/ 11 h 119"/>
              <a:gd name="T18" fmla="*/ 7 w 12"/>
              <a:gd name="T19" fmla="*/ 3 h 119"/>
              <a:gd name="T20" fmla="*/ 5 w 12"/>
              <a:gd name="T21" fmla="*/ 0 h 119"/>
              <a:gd name="T22" fmla="*/ 3 w 12"/>
              <a:gd name="T23" fmla="*/ 1 h 119"/>
              <a:gd name="T24" fmla="*/ 2 w 12"/>
              <a:gd name="T25" fmla="*/ 5 h 119"/>
              <a:gd name="T26" fmla="*/ 0 w 12"/>
              <a:gd name="T27" fmla="*/ 26 h 119"/>
              <a:gd name="T28" fmla="*/ 0 w 12"/>
              <a:gd name="T29" fmla="*/ 60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2" h="119">
                <a:moveTo>
                  <a:pt x="0" y="60"/>
                </a:moveTo>
                <a:lnTo>
                  <a:pt x="0" y="94"/>
                </a:lnTo>
                <a:lnTo>
                  <a:pt x="2" y="115"/>
                </a:lnTo>
                <a:lnTo>
                  <a:pt x="3" y="119"/>
                </a:lnTo>
                <a:lnTo>
                  <a:pt x="5" y="119"/>
                </a:lnTo>
                <a:lnTo>
                  <a:pt x="7" y="116"/>
                </a:lnTo>
                <a:lnTo>
                  <a:pt x="9" y="107"/>
                </a:lnTo>
                <a:lnTo>
                  <a:pt x="12" y="60"/>
                </a:lnTo>
                <a:lnTo>
                  <a:pt x="9" y="11"/>
                </a:lnTo>
                <a:lnTo>
                  <a:pt x="7" y="3"/>
                </a:lnTo>
                <a:lnTo>
                  <a:pt x="5" y="0"/>
                </a:lnTo>
                <a:lnTo>
                  <a:pt x="3" y="1"/>
                </a:lnTo>
                <a:lnTo>
                  <a:pt x="2" y="5"/>
                </a:lnTo>
                <a:lnTo>
                  <a:pt x="0" y="26"/>
                </a:lnTo>
                <a:lnTo>
                  <a:pt x="0" y="6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98" name="Freeform 261"/>
          <p:cNvSpPr>
            <a:spLocks/>
          </p:cNvSpPr>
          <p:nvPr/>
        </p:nvSpPr>
        <p:spPr bwMode="auto">
          <a:xfrm>
            <a:off x="7142163" y="1984375"/>
            <a:ext cx="7938" cy="38100"/>
          </a:xfrm>
          <a:custGeom>
            <a:avLst/>
            <a:gdLst>
              <a:gd name="T0" fmla="*/ 5 w 33"/>
              <a:gd name="T1" fmla="*/ 90 h 197"/>
              <a:gd name="T2" fmla="*/ 16 w 33"/>
              <a:gd name="T3" fmla="*/ 167 h 197"/>
              <a:gd name="T4" fmla="*/ 26 w 33"/>
              <a:gd name="T5" fmla="*/ 197 h 197"/>
              <a:gd name="T6" fmla="*/ 31 w 33"/>
              <a:gd name="T7" fmla="*/ 179 h 197"/>
              <a:gd name="T8" fmla="*/ 33 w 33"/>
              <a:gd name="T9" fmla="*/ 111 h 197"/>
              <a:gd name="T10" fmla="*/ 27 w 33"/>
              <a:gd name="T11" fmla="*/ 38 h 197"/>
              <a:gd name="T12" fmla="*/ 12 w 33"/>
              <a:gd name="T13" fmla="*/ 0 h 197"/>
              <a:gd name="T14" fmla="*/ 0 w 33"/>
              <a:gd name="T15" fmla="*/ 17 h 197"/>
              <a:gd name="T16" fmla="*/ 5 w 33"/>
              <a:gd name="T17" fmla="*/ 90 h 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3" h="197">
                <a:moveTo>
                  <a:pt x="5" y="90"/>
                </a:moveTo>
                <a:lnTo>
                  <a:pt x="16" y="167"/>
                </a:lnTo>
                <a:lnTo>
                  <a:pt x="26" y="197"/>
                </a:lnTo>
                <a:lnTo>
                  <a:pt x="31" y="179"/>
                </a:lnTo>
                <a:lnTo>
                  <a:pt x="33" y="111"/>
                </a:lnTo>
                <a:lnTo>
                  <a:pt x="27" y="38"/>
                </a:lnTo>
                <a:lnTo>
                  <a:pt x="12" y="0"/>
                </a:lnTo>
                <a:lnTo>
                  <a:pt x="0" y="17"/>
                </a:lnTo>
                <a:lnTo>
                  <a:pt x="5" y="9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00" name="Freeform 262"/>
          <p:cNvSpPr>
            <a:spLocks/>
          </p:cNvSpPr>
          <p:nvPr/>
        </p:nvSpPr>
        <p:spPr bwMode="auto">
          <a:xfrm>
            <a:off x="7423150" y="1993900"/>
            <a:ext cx="3175" cy="44450"/>
          </a:xfrm>
          <a:custGeom>
            <a:avLst/>
            <a:gdLst>
              <a:gd name="T0" fmla="*/ 0 w 12"/>
              <a:gd name="T1" fmla="*/ 113 h 225"/>
              <a:gd name="T2" fmla="*/ 0 w 12"/>
              <a:gd name="T3" fmla="*/ 177 h 225"/>
              <a:gd name="T4" fmla="*/ 2 w 12"/>
              <a:gd name="T5" fmla="*/ 215 h 225"/>
              <a:gd name="T6" fmla="*/ 3 w 12"/>
              <a:gd name="T7" fmla="*/ 223 h 225"/>
              <a:gd name="T8" fmla="*/ 5 w 12"/>
              <a:gd name="T9" fmla="*/ 225 h 225"/>
              <a:gd name="T10" fmla="*/ 6 w 12"/>
              <a:gd name="T11" fmla="*/ 218 h 225"/>
              <a:gd name="T12" fmla="*/ 8 w 12"/>
              <a:gd name="T13" fmla="*/ 203 h 225"/>
              <a:gd name="T14" fmla="*/ 12 w 12"/>
              <a:gd name="T15" fmla="*/ 113 h 225"/>
              <a:gd name="T16" fmla="*/ 8 w 12"/>
              <a:gd name="T17" fmla="*/ 21 h 225"/>
              <a:gd name="T18" fmla="*/ 6 w 12"/>
              <a:gd name="T19" fmla="*/ 7 h 225"/>
              <a:gd name="T20" fmla="*/ 5 w 12"/>
              <a:gd name="T21" fmla="*/ 0 h 225"/>
              <a:gd name="T22" fmla="*/ 3 w 12"/>
              <a:gd name="T23" fmla="*/ 1 h 225"/>
              <a:gd name="T24" fmla="*/ 2 w 12"/>
              <a:gd name="T25" fmla="*/ 11 h 225"/>
              <a:gd name="T26" fmla="*/ 0 w 12"/>
              <a:gd name="T27" fmla="*/ 48 h 225"/>
              <a:gd name="T28" fmla="*/ 0 w 12"/>
              <a:gd name="T29" fmla="*/ 113 h 2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2" h="225">
                <a:moveTo>
                  <a:pt x="0" y="113"/>
                </a:moveTo>
                <a:lnTo>
                  <a:pt x="0" y="177"/>
                </a:lnTo>
                <a:lnTo>
                  <a:pt x="2" y="215"/>
                </a:lnTo>
                <a:lnTo>
                  <a:pt x="3" y="223"/>
                </a:lnTo>
                <a:lnTo>
                  <a:pt x="5" y="225"/>
                </a:lnTo>
                <a:lnTo>
                  <a:pt x="6" y="218"/>
                </a:lnTo>
                <a:lnTo>
                  <a:pt x="8" y="203"/>
                </a:lnTo>
                <a:lnTo>
                  <a:pt x="12" y="113"/>
                </a:lnTo>
                <a:lnTo>
                  <a:pt x="8" y="21"/>
                </a:lnTo>
                <a:lnTo>
                  <a:pt x="6" y="7"/>
                </a:lnTo>
                <a:lnTo>
                  <a:pt x="5" y="0"/>
                </a:lnTo>
                <a:lnTo>
                  <a:pt x="3" y="1"/>
                </a:lnTo>
                <a:lnTo>
                  <a:pt x="2" y="11"/>
                </a:lnTo>
                <a:lnTo>
                  <a:pt x="0" y="48"/>
                </a:lnTo>
                <a:lnTo>
                  <a:pt x="0" y="11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01" name="Freeform 263"/>
          <p:cNvSpPr>
            <a:spLocks/>
          </p:cNvSpPr>
          <p:nvPr/>
        </p:nvSpPr>
        <p:spPr bwMode="auto">
          <a:xfrm>
            <a:off x="7708900" y="2000250"/>
            <a:ext cx="1588" cy="23812"/>
          </a:xfrm>
          <a:custGeom>
            <a:avLst/>
            <a:gdLst>
              <a:gd name="T0" fmla="*/ 0 w 12"/>
              <a:gd name="T1" fmla="*/ 60 h 119"/>
              <a:gd name="T2" fmla="*/ 0 w 12"/>
              <a:gd name="T3" fmla="*/ 95 h 119"/>
              <a:gd name="T4" fmla="*/ 2 w 12"/>
              <a:gd name="T5" fmla="*/ 115 h 119"/>
              <a:gd name="T6" fmla="*/ 4 w 12"/>
              <a:gd name="T7" fmla="*/ 119 h 119"/>
              <a:gd name="T8" fmla="*/ 6 w 12"/>
              <a:gd name="T9" fmla="*/ 119 h 119"/>
              <a:gd name="T10" fmla="*/ 7 w 12"/>
              <a:gd name="T11" fmla="*/ 116 h 119"/>
              <a:gd name="T12" fmla="*/ 9 w 12"/>
              <a:gd name="T13" fmla="*/ 108 h 119"/>
              <a:gd name="T14" fmla="*/ 12 w 12"/>
              <a:gd name="T15" fmla="*/ 60 h 119"/>
              <a:gd name="T16" fmla="*/ 9 w 12"/>
              <a:gd name="T17" fmla="*/ 11 h 119"/>
              <a:gd name="T18" fmla="*/ 7 w 12"/>
              <a:gd name="T19" fmla="*/ 4 h 119"/>
              <a:gd name="T20" fmla="*/ 6 w 12"/>
              <a:gd name="T21" fmla="*/ 0 h 119"/>
              <a:gd name="T22" fmla="*/ 4 w 12"/>
              <a:gd name="T23" fmla="*/ 1 h 119"/>
              <a:gd name="T24" fmla="*/ 2 w 12"/>
              <a:gd name="T25" fmla="*/ 6 h 119"/>
              <a:gd name="T26" fmla="*/ 0 w 12"/>
              <a:gd name="T27" fmla="*/ 26 h 119"/>
              <a:gd name="T28" fmla="*/ 0 w 12"/>
              <a:gd name="T29" fmla="*/ 60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2" h="119">
                <a:moveTo>
                  <a:pt x="0" y="60"/>
                </a:moveTo>
                <a:lnTo>
                  <a:pt x="0" y="95"/>
                </a:lnTo>
                <a:lnTo>
                  <a:pt x="2" y="115"/>
                </a:lnTo>
                <a:lnTo>
                  <a:pt x="4" y="119"/>
                </a:lnTo>
                <a:lnTo>
                  <a:pt x="6" y="119"/>
                </a:lnTo>
                <a:lnTo>
                  <a:pt x="7" y="116"/>
                </a:lnTo>
                <a:lnTo>
                  <a:pt x="9" y="108"/>
                </a:lnTo>
                <a:lnTo>
                  <a:pt x="12" y="60"/>
                </a:lnTo>
                <a:lnTo>
                  <a:pt x="9" y="11"/>
                </a:lnTo>
                <a:lnTo>
                  <a:pt x="7" y="4"/>
                </a:lnTo>
                <a:lnTo>
                  <a:pt x="6" y="0"/>
                </a:lnTo>
                <a:lnTo>
                  <a:pt x="4" y="1"/>
                </a:lnTo>
                <a:lnTo>
                  <a:pt x="2" y="6"/>
                </a:lnTo>
                <a:lnTo>
                  <a:pt x="0" y="26"/>
                </a:lnTo>
                <a:lnTo>
                  <a:pt x="0" y="6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02" name="Freeform 264"/>
          <p:cNvSpPr>
            <a:spLocks/>
          </p:cNvSpPr>
          <p:nvPr/>
        </p:nvSpPr>
        <p:spPr bwMode="auto">
          <a:xfrm>
            <a:off x="6492875" y="2006600"/>
            <a:ext cx="158750" cy="128587"/>
          </a:xfrm>
          <a:custGeom>
            <a:avLst/>
            <a:gdLst>
              <a:gd name="T0" fmla="*/ 30 w 799"/>
              <a:gd name="T1" fmla="*/ 92 h 644"/>
              <a:gd name="T2" fmla="*/ 71 w 799"/>
              <a:gd name="T3" fmla="*/ 200 h 644"/>
              <a:gd name="T4" fmla="*/ 92 w 799"/>
              <a:gd name="T5" fmla="*/ 290 h 644"/>
              <a:gd name="T6" fmla="*/ 150 w 799"/>
              <a:gd name="T7" fmla="*/ 445 h 644"/>
              <a:gd name="T8" fmla="*/ 245 w 799"/>
              <a:gd name="T9" fmla="*/ 526 h 644"/>
              <a:gd name="T10" fmla="*/ 282 w 799"/>
              <a:gd name="T11" fmla="*/ 511 h 644"/>
              <a:gd name="T12" fmla="*/ 313 w 799"/>
              <a:gd name="T13" fmla="*/ 472 h 644"/>
              <a:gd name="T14" fmla="*/ 324 w 799"/>
              <a:gd name="T15" fmla="*/ 453 h 644"/>
              <a:gd name="T16" fmla="*/ 334 w 799"/>
              <a:gd name="T17" fmla="*/ 442 h 644"/>
              <a:gd name="T18" fmla="*/ 339 w 799"/>
              <a:gd name="T19" fmla="*/ 442 h 644"/>
              <a:gd name="T20" fmla="*/ 341 w 799"/>
              <a:gd name="T21" fmla="*/ 453 h 644"/>
              <a:gd name="T22" fmla="*/ 440 w 799"/>
              <a:gd name="T23" fmla="*/ 573 h 644"/>
              <a:gd name="T24" fmla="*/ 610 w 799"/>
              <a:gd name="T25" fmla="*/ 644 h 644"/>
              <a:gd name="T26" fmla="*/ 689 w 799"/>
              <a:gd name="T27" fmla="*/ 598 h 644"/>
              <a:gd name="T28" fmla="*/ 760 w 799"/>
              <a:gd name="T29" fmla="*/ 491 h 644"/>
              <a:gd name="T30" fmla="*/ 799 w 799"/>
              <a:gd name="T31" fmla="*/ 369 h 644"/>
              <a:gd name="T32" fmla="*/ 784 w 799"/>
              <a:gd name="T33" fmla="*/ 279 h 644"/>
              <a:gd name="T34" fmla="*/ 746 w 799"/>
              <a:gd name="T35" fmla="*/ 224 h 644"/>
              <a:gd name="T36" fmla="*/ 700 w 799"/>
              <a:gd name="T37" fmla="*/ 139 h 644"/>
              <a:gd name="T38" fmla="*/ 659 w 799"/>
              <a:gd name="T39" fmla="*/ 73 h 644"/>
              <a:gd name="T40" fmla="*/ 644 w 799"/>
              <a:gd name="T41" fmla="*/ 64 h 644"/>
              <a:gd name="T42" fmla="*/ 660 w 799"/>
              <a:gd name="T43" fmla="*/ 123 h 644"/>
              <a:gd name="T44" fmla="*/ 704 w 799"/>
              <a:gd name="T45" fmla="*/ 219 h 644"/>
              <a:gd name="T46" fmla="*/ 751 w 799"/>
              <a:gd name="T47" fmla="*/ 333 h 644"/>
              <a:gd name="T48" fmla="*/ 749 w 799"/>
              <a:gd name="T49" fmla="*/ 419 h 644"/>
              <a:gd name="T50" fmla="*/ 692 w 799"/>
              <a:gd name="T51" fmla="*/ 553 h 644"/>
              <a:gd name="T52" fmla="*/ 607 w 799"/>
              <a:gd name="T53" fmla="*/ 601 h 644"/>
              <a:gd name="T54" fmla="*/ 517 w 799"/>
              <a:gd name="T55" fmla="*/ 580 h 644"/>
              <a:gd name="T56" fmla="*/ 431 w 799"/>
              <a:gd name="T57" fmla="*/ 527 h 644"/>
              <a:gd name="T58" fmla="*/ 366 w 799"/>
              <a:gd name="T59" fmla="*/ 454 h 644"/>
              <a:gd name="T60" fmla="*/ 339 w 799"/>
              <a:gd name="T61" fmla="*/ 378 h 644"/>
              <a:gd name="T62" fmla="*/ 337 w 799"/>
              <a:gd name="T63" fmla="*/ 360 h 644"/>
              <a:gd name="T64" fmla="*/ 333 w 799"/>
              <a:gd name="T65" fmla="*/ 357 h 644"/>
              <a:gd name="T66" fmla="*/ 325 w 799"/>
              <a:gd name="T67" fmla="*/ 371 h 644"/>
              <a:gd name="T68" fmla="*/ 313 w 799"/>
              <a:gd name="T69" fmla="*/ 401 h 644"/>
              <a:gd name="T70" fmla="*/ 282 w 799"/>
              <a:gd name="T71" fmla="*/ 470 h 644"/>
              <a:gd name="T72" fmla="*/ 254 w 799"/>
              <a:gd name="T73" fmla="*/ 499 h 644"/>
              <a:gd name="T74" fmla="*/ 222 w 799"/>
              <a:gd name="T75" fmla="*/ 487 h 644"/>
              <a:gd name="T76" fmla="*/ 182 w 799"/>
              <a:gd name="T77" fmla="*/ 438 h 644"/>
              <a:gd name="T78" fmla="*/ 143 w 799"/>
              <a:gd name="T79" fmla="*/ 365 h 644"/>
              <a:gd name="T80" fmla="*/ 127 w 799"/>
              <a:gd name="T81" fmla="*/ 307 h 644"/>
              <a:gd name="T82" fmla="*/ 80 w 799"/>
              <a:gd name="T83" fmla="*/ 139 h 644"/>
              <a:gd name="T84" fmla="*/ 8 w 799"/>
              <a:gd name="T85" fmla="*/ 0 h 644"/>
              <a:gd name="T86" fmla="*/ 0 w 799"/>
              <a:gd name="T87" fmla="*/ 13 h 644"/>
              <a:gd name="T88" fmla="*/ 30 w 799"/>
              <a:gd name="T89" fmla="*/ 92 h 6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799" h="644">
                <a:moveTo>
                  <a:pt x="30" y="92"/>
                </a:moveTo>
                <a:lnTo>
                  <a:pt x="71" y="200"/>
                </a:lnTo>
                <a:lnTo>
                  <a:pt x="92" y="290"/>
                </a:lnTo>
                <a:lnTo>
                  <a:pt x="150" y="445"/>
                </a:lnTo>
                <a:lnTo>
                  <a:pt x="245" y="526"/>
                </a:lnTo>
                <a:lnTo>
                  <a:pt x="282" y="511"/>
                </a:lnTo>
                <a:lnTo>
                  <a:pt x="313" y="472"/>
                </a:lnTo>
                <a:lnTo>
                  <a:pt x="324" y="453"/>
                </a:lnTo>
                <a:lnTo>
                  <a:pt x="334" y="442"/>
                </a:lnTo>
                <a:lnTo>
                  <a:pt x="339" y="442"/>
                </a:lnTo>
                <a:lnTo>
                  <a:pt x="341" y="453"/>
                </a:lnTo>
                <a:lnTo>
                  <a:pt x="440" y="573"/>
                </a:lnTo>
                <a:lnTo>
                  <a:pt x="610" y="644"/>
                </a:lnTo>
                <a:lnTo>
                  <a:pt x="689" y="598"/>
                </a:lnTo>
                <a:lnTo>
                  <a:pt x="760" y="491"/>
                </a:lnTo>
                <a:lnTo>
                  <a:pt x="799" y="369"/>
                </a:lnTo>
                <a:lnTo>
                  <a:pt x="784" y="279"/>
                </a:lnTo>
                <a:lnTo>
                  <a:pt x="746" y="224"/>
                </a:lnTo>
                <a:lnTo>
                  <a:pt x="700" y="139"/>
                </a:lnTo>
                <a:lnTo>
                  <a:pt x="659" y="73"/>
                </a:lnTo>
                <a:lnTo>
                  <a:pt x="644" y="64"/>
                </a:lnTo>
                <a:lnTo>
                  <a:pt x="660" y="123"/>
                </a:lnTo>
                <a:lnTo>
                  <a:pt x="704" y="219"/>
                </a:lnTo>
                <a:lnTo>
                  <a:pt x="751" y="333"/>
                </a:lnTo>
                <a:lnTo>
                  <a:pt x="749" y="419"/>
                </a:lnTo>
                <a:lnTo>
                  <a:pt x="692" y="553"/>
                </a:lnTo>
                <a:lnTo>
                  <a:pt x="607" y="601"/>
                </a:lnTo>
                <a:lnTo>
                  <a:pt x="517" y="580"/>
                </a:lnTo>
                <a:lnTo>
                  <a:pt x="431" y="527"/>
                </a:lnTo>
                <a:lnTo>
                  <a:pt x="366" y="454"/>
                </a:lnTo>
                <a:lnTo>
                  <a:pt x="339" y="378"/>
                </a:lnTo>
                <a:lnTo>
                  <a:pt x="337" y="360"/>
                </a:lnTo>
                <a:lnTo>
                  <a:pt x="333" y="357"/>
                </a:lnTo>
                <a:lnTo>
                  <a:pt x="325" y="371"/>
                </a:lnTo>
                <a:lnTo>
                  <a:pt x="313" y="401"/>
                </a:lnTo>
                <a:lnTo>
                  <a:pt x="282" y="470"/>
                </a:lnTo>
                <a:lnTo>
                  <a:pt x="254" y="499"/>
                </a:lnTo>
                <a:lnTo>
                  <a:pt x="222" y="487"/>
                </a:lnTo>
                <a:lnTo>
                  <a:pt x="182" y="438"/>
                </a:lnTo>
                <a:lnTo>
                  <a:pt x="143" y="365"/>
                </a:lnTo>
                <a:lnTo>
                  <a:pt x="127" y="307"/>
                </a:lnTo>
                <a:lnTo>
                  <a:pt x="80" y="139"/>
                </a:lnTo>
                <a:lnTo>
                  <a:pt x="8" y="0"/>
                </a:lnTo>
                <a:lnTo>
                  <a:pt x="0" y="13"/>
                </a:lnTo>
                <a:lnTo>
                  <a:pt x="30" y="9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03" name="Freeform 265"/>
          <p:cNvSpPr>
            <a:spLocks/>
          </p:cNvSpPr>
          <p:nvPr/>
        </p:nvSpPr>
        <p:spPr bwMode="auto">
          <a:xfrm>
            <a:off x="8445500" y="2016125"/>
            <a:ext cx="3175" cy="23812"/>
          </a:xfrm>
          <a:custGeom>
            <a:avLst/>
            <a:gdLst>
              <a:gd name="T0" fmla="*/ 0 w 12"/>
              <a:gd name="T1" fmla="*/ 60 h 119"/>
              <a:gd name="T2" fmla="*/ 0 w 12"/>
              <a:gd name="T3" fmla="*/ 95 h 119"/>
              <a:gd name="T4" fmla="*/ 2 w 12"/>
              <a:gd name="T5" fmla="*/ 115 h 119"/>
              <a:gd name="T6" fmla="*/ 3 w 12"/>
              <a:gd name="T7" fmla="*/ 119 h 119"/>
              <a:gd name="T8" fmla="*/ 5 w 12"/>
              <a:gd name="T9" fmla="*/ 119 h 119"/>
              <a:gd name="T10" fmla="*/ 6 w 12"/>
              <a:gd name="T11" fmla="*/ 116 h 119"/>
              <a:gd name="T12" fmla="*/ 8 w 12"/>
              <a:gd name="T13" fmla="*/ 108 h 119"/>
              <a:gd name="T14" fmla="*/ 12 w 12"/>
              <a:gd name="T15" fmla="*/ 60 h 119"/>
              <a:gd name="T16" fmla="*/ 8 w 12"/>
              <a:gd name="T17" fmla="*/ 11 h 119"/>
              <a:gd name="T18" fmla="*/ 6 w 12"/>
              <a:gd name="T19" fmla="*/ 3 h 119"/>
              <a:gd name="T20" fmla="*/ 5 w 12"/>
              <a:gd name="T21" fmla="*/ 0 h 119"/>
              <a:gd name="T22" fmla="*/ 3 w 12"/>
              <a:gd name="T23" fmla="*/ 1 h 119"/>
              <a:gd name="T24" fmla="*/ 2 w 12"/>
              <a:gd name="T25" fmla="*/ 6 h 119"/>
              <a:gd name="T26" fmla="*/ 0 w 12"/>
              <a:gd name="T27" fmla="*/ 26 h 119"/>
              <a:gd name="T28" fmla="*/ 0 w 12"/>
              <a:gd name="T29" fmla="*/ 60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2" h="119">
                <a:moveTo>
                  <a:pt x="0" y="60"/>
                </a:moveTo>
                <a:lnTo>
                  <a:pt x="0" y="95"/>
                </a:lnTo>
                <a:lnTo>
                  <a:pt x="2" y="115"/>
                </a:lnTo>
                <a:lnTo>
                  <a:pt x="3" y="119"/>
                </a:lnTo>
                <a:lnTo>
                  <a:pt x="5" y="119"/>
                </a:lnTo>
                <a:lnTo>
                  <a:pt x="6" y="116"/>
                </a:lnTo>
                <a:lnTo>
                  <a:pt x="8" y="108"/>
                </a:lnTo>
                <a:lnTo>
                  <a:pt x="12" y="60"/>
                </a:lnTo>
                <a:lnTo>
                  <a:pt x="8" y="11"/>
                </a:lnTo>
                <a:lnTo>
                  <a:pt x="6" y="3"/>
                </a:lnTo>
                <a:lnTo>
                  <a:pt x="5" y="0"/>
                </a:lnTo>
                <a:lnTo>
                  <a:pt x="3" y="1"/>
                </a:lnTo>
                <a:lnTo>
                  <a:pt x="2" y="6"/>
                </a:lnTo>
                <a:lnTo>
                  <a:pt x="0" y="26"/>
                </a:lnTo>
                <a:lnTo>
                  <a:pt x="0" y="6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04" name="Freeform 266"/>
          <p:cNvSpPr>
            <a:spLocks/>
          </p:cNvSpPr>
          <p:nvPr/>
        </p:nvSpPr>
        <p:spPr bwMode="auto">
          <a:xfrm>
            <a:off x="7897813" y="2019300"/>
            <a:ext cx="60325" cy="50800"/>
          </a:xfrm>
          <a:custGeom>
            <a:avLst/>
            <a:gdLst>
              <a:gd name="T0" fmla="*/ 282 w 305"/>
              <a:gd name="T1" fmla="*/ 45 h 260"/>
              <a:gd name="T2" fmla="*/ 200 w 305"/>
              <a:gd name="T3" fmla="*/ 178 h 260"/>
              <a:gd name="T4" fmla="*/ 69 w 305"/>
              <a:gd name="T5" fmla="*/ 249 h 260"/>
              <a:gd name="T6" fmla="*/ 0 w 305"/>
              <a:gd name="T7" fmla="*/ 258 h 260"/>
              <a:gd name="T8" fmla="*/ 67 w 305"/>
              <a:gd name="T9" fmla="*/ 260 h 260"/>
              <a:gd name="T10" fmla="*/ 130 w 305"/>
              <a:gd name="T11" fmla="*/ 251 h 260"/>
              <a:gd name="T12" fmla="*/ 187 w 305"/>
              <a:gd name="T13" fmla="*/ 221 h 260"/>
              <a:gd name="T14" fmla="*/ 274 w 305"/>
              <a:gd name="T15" fmla="*/ 108 h 260"/>
              <a:gd name="T16" fmla="*/ 305 w 305"/>
              <a:gd name="T17" fmla="*/ 0 h 260"/>
              <a:gd name="T18" fmla="*/ 294 w 305"/>
              <a:gd name="T19" fmla="*/ 2 h 260"/>
              <a:gd name="T20" fmla="*/ 282 w 305"/>
              <a:gd name="T21" fmla="*/ 45 h 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05" h="260">
                <a:moveTo>
                  <a:pt x="282" y="45"/>
                </a:moveTo>
                <a:lnTo>
                  <a:pt x="200" y="178"/>
                </a:lnTo>
                <a:lnTo>
                  <a:pt x="69" y="249"/>
                </a:lnTo>
                <a:lnTo>
                  <a:pt x="0" y="258"/>
                </a:lnTo>
                <a:lnTo>
                  <a:pt x="67" y="260"/>
                </a:lnTo>
                <a:lnTo>
                  <a:pt x="130" y="251"/>
                </a:lnTo>
                <a:lnTo>
                  <a:pt x="187" y="221"/>
                </a:lnTo>
                <a:lnTo>
                  <a:pt x="274" y="108"/>
                </a:lnTo>
                <a:lnTo>
                  <a:pt x="305" y="0"/>
                </a:lnTo>
                <a:lnTo>
                  <a:pt x="294" y="2"/>
                </a:lnTo>
                <a:lnTo>
                  <a:pt x="282" y="4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05" name="Freeform 267"/>
          <p:cNvSpPr>
            <a:spLocks/>
          </p:cNvSpPr>
          <p:nvPr/>
        </p:nvSpPr>
        <p:spPr bwMode="auto">
          <a:xfrm>
            <a:off x="7048500" y="2024063"/>
            <a:ext cx="6350" cy="53975"/>
          </a:xfrm>
          <a:custGeom>
            <a:avLst/>
            <a:gdLst>
              <a:gd name="T0" fmla="*/ 3 w 33"/>
              <a:gd name="T1" fmla="*/ 26 h 268"/>
              <a:gd name="T2" fmla="*/ 0 w 33"/>
              <a:gd name="T3" fmla="*/ 76 h 268"/>
              <a:gd name="T4" fmla="*/ 11 w 33"/>
              <a:gd name="T5" fmla="*/ 161 h 268"/>
              <a:gd name="T6" fmla="*/ 31 w 33"/>
              <a:gd name="T7" fmla="*/ 268 h 268"/>
              <a:gd name="T8" fmla="*/ 33 w 33"/>
              <a:gd name="T9" fmla="*/ 133 h 268"/>
              <a:gd name="T10" fmla="*/ 32 w 33"/>
              <a:gd name="T11" fmla="*/ 55 h 268"/>
              <a:gd name="T12" fmla="*/ 26 w 33"/>
              <a:gd name="T13" fmla="*/ 11 h 268"/>
              <a:gd name="T14" fmla="*/ 22 w 33"/>
              <a:gd name="T15" fmla="*/ 1 h 268"/>
              <a:gd name="T16" fmla="*/ 17 w 33"/>
              <a:gd name="T17" fmla="*/ 0 h 268"/>
              <a:gd name="T18" fmla="*/ 10 w 33"/>
              <a:gd name="T19" fmla="*/ 8 h 268"/>
              <a:gd name="T20" fmla="*/ 3 w 33"/>
              <a:gd name="T21" fmla="*/ 26 h 2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3" h="268">
                <a:moveTo>
                  <a:pt x="3" y="26"/>
                </a:moveTo>
                <a:lnTo>
                  <a:pt x="0" y="76"/>
                </a:lnTo>
                <a:lnTo>
                  <a:pt x="11" y="161"/>
                </a:lnTo>
                <a:lnTo>
                  <a:pt x="31" y="268"/>
                </a:lnTo>
                <a:lnTo>
                  <a:pt x="33" y="133"/>
                </a:lnTo>
                <a:lnTo>
                  <a:pt x="32" y="55"/>
                </a:lnTo>
                <a:lnTo>
                  <a:pt x="26" y="11"/>
                </a:lnTo>
                <a:lnTo>
                  <a:pt x="22" y="1"/>
                </a:lnTo>
                <a:lnTo>
                  <a:pt x="17" y="0"/>
                </a:lnTo>
                <a:lnTo>
                  <a:pt x="10" y="8"/>
                </a:lnTo>
                <a:lnTo>
                  <a:pt x="3" y="2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06" name="Freeform 268"/>
          <p:cNvSpPr>
            <a:spLocks/>
          </p:cNvSpPr>
          <p:nvPr/>
        </p:nvSpPr>
        <p:spPr bwMode="auto">
          <a:xfrm>
            <a:off x="6310313" y="2028825"/>
            <a:ext cx="12700" cy="12700"/>
          </a:xfrm>
          <a:custGeom>
            <a:avLst/>
            <a:gdLst>
              <a:gd name="T0" fmla="*/ 0 w 65"/>
              <a:gd name="T1" fmla="*/ 5 h 61"/>
              <a:gd name="T2" fmla="*/ 11 w 65"/>
              <a:gd name="T3" fmla="*/ 19 h 61"/>
              <a:gd name="T4" fmla="*/ 39 w 65"/>
              <a:gd name="T5" fmla="*/ 41 h 61"/>
              <a:gd name="T6" fmla="*/ 57 w 65"/>
              <a:gd name="T7" fmla="*/ 56 h 61"/>
              <a:gd name="T8" fmla="*/ 65 w 65"/>
              <a:gd name="T9" fmla="*/ 61 h 61"/>
              <a:gd name="T10" fmla="*/ 61 w 65"/>
              <a:gd name="T11" fmla="*/ 52 h 61"/>
              <a:gd name="T12" fmla="*/ 46 w 65"/>
              <a:gd name="T13" fmla="*/ 33 h 61"/>
              <a:gd name="T14" fmla="*/ 12 w 65"/>
              <a:gd name="T15" fmla="*/ 0 h 61"/>
              <a:gd name="T16" fmla="*/ 0 w 65"/>
              <a:gd name="T17" fmla="*/ 5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5" h="61">
                <a:moveTo>
                  <a:pt x="0" y="5"/>
                </a:moveTo>
                <a:lnTo>
                  <a:pt x="11" y="19"/>
                </a:lnTo>
                <a:lnTo>
                  <a:pt x="39" y="41"/>
                </a:lnTo>
                <a:lnTo>
                  <a:pt x="57" y="56"/>
                </a:lnTo>
                <a:lnTo>
                  <a:pt x="65" y="61"/>
                </a:lnTo>
                <a:lnTo>
                  <a:pt x="61" y="52"/>
                </a:lnTo>
                <a:lnTo>
                  <a:pt x="46" y="33"/>
                </a:lnTo>
                <a:lnTo>
                  <a:pt x="12" y="0"/>
                </a:lnTo>
                <a:lnTo>
                  <a:pt x="0" y="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07" name="Freeform 269"/>
          <p:cNvSpPr>
            <a:spLocks/>
          </p:cNvSpPr>
          <p:nvPr/>
        </p:nvSpPr>
        <p:spPr bwMode="auto">
          <a:xfrm>
            <a:off x="6343650" y="2027238"/>
            <a:ext cx="60325" cy="71437"/>
          </a:xfrm>
          <a:custGeom>
            <a:avLst/>
            <a:gdLst>
              <a:gd name="T0" fmla="*/ 43 w 309"/>
              <a:gd name="T1" fmla="*/ 64 h 365"/>
              <a:gd name="T2" fmla="*/ 106 w 309"/>
              <a:gd name="T3" fmla="*/ 144 h 365"/>
              <a:gd name="T4" fmla="*/ 197 w 309"/>
              <a:gd name="T5" fmla="*/ 246 h 365"/>
              <a:gd name="T6" fmla="*/ 309 w 309"/>
              <a:gd name="T7" fmla="*/ 365 h 365"/>
              <a:gd name="T8" fmla="*/ 215 w 309"/>
              <a:gd name="T9" fmla="*/ 251 h 365"/>
              <a:gd name="T10" fmla="*/ 132 w 309"/>
              <a:gd name="T11" fmla="*/ 149 h 365"/>
              <a:gd name="T12" fmla="*/ 62 w 309"/>
              <a:gd name="T13" fmla="*/ 68 h 365"/>
              <a:gd name="T14" fmla="*/ 0 w 309"/>
              <a:gd name="T15" fmla="*/ 0 h 365"/>
              <a:gd name="T16" fmla="*/ 43 w 309"/>
              <a:gd name="T17" fmla="*/ 64 h 3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09" h="365">
                <a:moveTo>
                  <a:pt x="43" y="64"/>
                </a:moveTo>
                <a:lnTo>
                  <a:pt x="106" y="144"/>
                </a:lnTo>
                <a:lnTo>
                  <a:pt x="197" y="246"/>
                </a:lnTo>
                <a:lnTo>
                  <a:pt x="309" y="365"/>
                </a:lnTo>
                <a:lnTo>
                  <a:pt x="215" y="251"/>
                </a:lnTo>
                <a:lnTo>
                  <a:pt x="132" y="149"/>
                </a:lnTo>
                <a:lnTo>
                  <a:pt x="62" y="68"/>
                </a:lnTo>
                <a:lnTo>
                  <a:pt x="0" y="0"/>
                </a:lnTo>
                <a:lnTo>
                  <a:pt x="43" y="6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08" name="Freeform 270"/>
          <p:cNvSpPr>
            <a:spLocks/>
          </p:cNvSpPr>
          <p:nvPr/>
        </p:nvSpPr>
        <p:spPr bwMode="auto">
          <a:xfrm>
            <a:off x="8010525" y="2035175"/>
            <a:ext cx="3175" cy="12700"/>
          </a:xfrm>
          <a:custGeom>
            <a:avLst/>
            <a:gdLst>
              <a:gd name="T0" fmla="*/ 0 w 14"/>
              <a:gd name="T1" fmla="*/ 34 h 66"/>
              <a:gd name="T2" fmla="*/ 0 w 14"/>
              <a:gd name="T3" fmla="*/ 53 h 66"/>
              <a:gd name="T4" fmla="*/ 2 w 14"/>
              <a:gd name="T5" fmla="*/ 64 h 66"/>
              <a:gd name="T6" fmla="*/ 5 w 14"/>
              <a:gd name="T7" fmla="*/ 66 h 66"/>
              <a:gd name="T8" fmla="*/ 10 w 14"/>
              <a:gd name="T9" fmla="*/ 59 h 66"/>
              <a:gd name="T10" fmla="*/ 14 w 14"/>
              <a:gd name="T11" fmla="*/ 34 h 66"/>
              <a:gd name="T12" fmla="*/ 10 w 14"/>
              <a:gd name="T13" fmla="*/ 6 h 66"/>
              <a:gd name="T14" fmla="*/ 5 w 14"/>
              <a:gd name="T15" fmla="*/ 0 h 66"/>
              <a:gd name="T16" fmla="*/ 2 w 14"/>
              <a:gd name="T17" fmla="*/ 4 h 66"/>
              <a:gd name="T18" fmla="*/ 0 w 14"/>
              <a:gd name="T19" fmla="*/ 14 h 66"/>
              <a:gd name="T20" fmla="*/ 0 w 14"/>
              <a:gd name="T21" fmla="*/ 34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4" h="66">
                <a:moveTo>
                  <a:pt x="0" y="34"/>
                </a:moveTo>
                <a:lnTo>
                  <a:pt x="0" y="53"/>
                </a:lnTo>
                <a:lnTo>
                  <a:pt x="2" y="64"/>
                </a:lnTo>
                <a:lnTo>
                  <a:pt x="5" y="66"/>
                </a:lnTo>
                <a:lnTo>
                  <a:pt x="10" y="59"/>
                </a:lnTo>
                <a:lnTo>
                  <a:pt x="14" y="34"/>
                </a:lnTo>
                <a:lnTo>
                  <a:pt x="10" y="6"/>
                </a:lnTo>
                <a:lnTo>
                  <a:pt x="5" y="0"/>
                </a:lnTo>
                <a:lnTo>
                  <a:pt x="2" y="4"/>
                </a:lnTo>
                <a:lnTo>
                  <a:pt x="0" y="14"/>
                </a:lnTo>
                <a:lnTo>
                  <a:pt x="0" y="3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09" name="Freeform 271"/>
          <p:cNvSpPr>
            <a:spLocks/>
          </p:cNvSpPr>
          <p:nvPr/>
        </p:nvSpPr>
        <p:spPr bwMode="auto">
          <a:xfrm>
            <a:off x="6423025" y="2039938"/>
            <a:ext cx="39688" cy="39687"/>
          </a:xfrm>
          <a:custGeom>
            <a:avLst/>
            <a:gdLst>
              <a:gd name="T0" fmla="*/ 97 w 198"/>
              <a:gd name="T1" fmla="*/ 101 h 204"/>
              <a:gd name="T2" fmla="*/ 165 w 198"/>
              <a:gd name="T3" fmla="*/ 174 h 204"/>
              <a:gd name="T4" fmla="*/ 198 w 198"/>
              <a:gd name="T5" fmla="*/ 204 h 204"/>
              <a:gd name="T6" fmla="*/ 193 w 198"/>
              <a:gd name="T7" fmla="*/ 184 h 204"/>
              <a:gd name="T8" fmla="*/ 103 w 198"/>
              <a:gd name="T9" fmla="*/ 97 h 204"/>
              <a:gd name="T10" fmla="*/ 0 w 198"/>
              <a:gd name="T11" fmla="*/ 0 h 204"/>
              <a:gd name="T12" fmla="*/ 97 w 198"/>
              <a:gd name="T13" fmla="*/ 101 h 2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98" h="204">
                <a:moveTo>
                  <a:pt x="97" y="101"/>
                </a:moveTo>
                <a:lnTo>
                  <a:pt x="165" y="174"/>
                </a:lnTo>
                <a:lnTo>
                  <a:pt x="198" y="204"/>
                </a:lnTo>
                <a:lnTo>
                  <a:pt x="193" y="184"/>
                </a:lnTo>
                <a:lnTo>
                  <a:pt x="103" y="97"/>
                </a:lnTo>
                <a:lnTo>
                  <a:pt x="0" y="0"/>
                </a:lnTo>
                <a:lnTo>
                  <a:pt x="97" y="10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0" name="Freeform 272"/>
          <p:cNvSpPr>
            <a:spLocks/>
          </p:cNvSpPr>
          <p:nvPr/>
        </p:nvSpPr>
        <p:spPr bwMode="auto">
          <a:xfrm>
            <a:off x="7251700" y="2043113"/>
            <a:ext cx="3175" cy="12700"/>
          </a:xfrm>
          <a:custGeom>
            <a:avLst/>
            <a:gdLst>
              <a:gd name="T0" fmla="*/ 0 w 14"/>
              <a:gd name="T1" fmla="*/ 34 h 66"/>
              <a:gd name="T2" fmla="*/ 0 w 14"/>
              <a:gd name="T3" fmla="*/ 53 h 66"/>
              <a:gd name="T4" fmla="*/ 2 w 14"/>
              <a:gd name="T5" fmla="*/ 64 h 66"/>
              <a:gd name="T6" fmla="*/ 5 w 14"/>
              <a:gd name="T7" fmla="*/ 66 h 66"/>
              <a:gd name="T8" fmla="*/ 11 w 14"/>
              <a:gd name="T9" fmla="*/ 59 h 66"/>
              <a:gd name="T10" fmla="*/ 14 w 14"/>
              <a:gd name="T11" fmla="*/ 34 h 66"/>
              <a:gd name="T12" fmla="*/ 11 w 14"/>
              <a:gd name="T13" fmla="*/ 6 h 66"/>
              <a:gd name="T14" fmla="*/ 5 w 14"/>
              <a:gd name="T15" fmla="*/ 0 h 66"/>
              <a:gd name="T16" fmla="*/ 2 w 14"/>
              <a:gd name="T17" fmla="*/ 4 h 66"/>
              <a:gd name="T18" fmla="*/ 0 w 14"/>
              <a:gd name="T19" fmla="*/ 14 h 66"/>
              <a:gd name="T20" fmla="*/ 0 w 14"/>
              <a:gd name="T21" fmla="*/ 34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4" h="66">
                <a:moveTo>
                  <a:pt x="0" y="34"/>
                </a:moveTo>
                <a:lnTo>
                  <a:pt x="0" y="53"/>
                </a:lnTo>
                <a:lnTo>
                  <a:pt x="2" y="64"/>
                </a:lnTo>
                <a:lnTo>
                  <a:pt x="5" y="66"/>
                </a:lnTo>
                <a:lnTo>
                  <a:pt x="11" y="59"/>
                </a:lnTo>
                <a:lnTo>
                  <a:pt x="14" y="34"/>
                </a:lnTo>
                <a:lnTo>
                  <a:pt x="11" y="6"/>
                </a:lnTo>
                <a:lnTo>
                  <a:pt x="5" y="0"/>
                </a:lnTo>
                <a:lnTo>
                  <a:pt x="2" y="4"/>
                </a:lnTo>
                <a:lnTo>
                  <a:pt x="0" y="14"/>
                </a:lnTo>
                <a:lnTo>
                  <a:pt x="0" y="3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1" name="Freeform 273"/>
          <p:cNvSpPr>
            <a:spLocks/>
          </p:cNvSpPr>
          <p:nvPr/>
        </p:nvSpPr>
        <p:spPr bwMode="auto">
          <a:xfrm>
            <a:off x="7713663" y="2063750"/>
            <a:ext cx="1588" cy="74612"/>
          </a:xfrm>
          <a:custGeom>
            <a:avLst/>
            <a:gdLst>
              <a:gd name="T0" fmla="*/ 0 w 10"/>
              <a:gd name="T1" fmla="*/ 192 h 383"/>
              <a:gd name="T2" fmla="*/ 0 w 10"/>
              <a:gd name="T3" fmla="*/ 301 h 383"/>
              <a:gd name="T4" fmla="*/ 2 w 10"/>
              <a:gd name="T5" fmla="*/ 366 h 383"/>
              <a:gd name="T6" fmla="*/ 3 w 10"/>
              <a:gd name="T7" fmla="*/ 381 h 383"/>
              <a:gd name="T8" fmla="*/ 4 w 10"/>
              <a:gd name="T9" fmla="*/ 383 h 383"/>
              <a:gd name="T10" fmla="*/ 5 w 10"/>
              <a:gd name="T11" fmla="*/ 372 h 383"/>
              <a:gd name="T12" fmla="*/ 6 w 10"/>
              <a:gd name="T13" fmla="*/ 347 h 383"/>
              <a:gd name="T14" fmla="*/ 10 w 10"/>
              <a:gd name="T15" fmla="*/ 192 h 383"/>
              <a:gd name="T16" fmla="*/ 6 w 10"/>
              <a:gd name="T17" fmla="*/ 36 h 383"/>
              <a:gd name="T18" fmla="*/ 5 w 10"/>
              <a:gd name="T19" fmla="*/ 11 h 383"/>
              <a:gd name="T20" fmla="*/ 4 w 10"/>
              <a:gd name="T21" fmla="*/ 0 h 383"/>
              <a:gd name="T22" fmla="*/ 3 w 10"/>
              <a:gd name="T23" fmla="*/ 3 h 383"/>
              <a:gd name="T24" fmla="*/ 2 w 10"/>
              <a:gd name="T25" fmla="*/ 18 h 383"/>
              <a:gd name="T26" fmla="*/ 0 w 10"/>
              <a:gd name="T27" fmla="*/ 84 h 383"/>
              <a:gd name="T28" fmla="*/ 0 w 10"/>
              <a:gd name="T29" fmla="*/ 192 h 3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0" h="383">
                <a:moveTo>
                  <a:pt x="0" y="192"/>
                </a:moveTo>
                <a:lnTo>
                  <a:pt x="0" y="301"/>
                </a:lnTo>
                <a:lnTo>
                  <a:pt x="2" y="366"/>
                </a:lnTo>
                <a:lnTo>
                  <a:pt x="3" y="381"/>
                </a:lnTo>
                <a:lnTo>
                  <a:pt x="4" y="383"/>
                </a:lnTo>
                <a:lnTo>
                  <a:pt x="5" y="372"/>
                </a:lnTo>
                <a:lnTo>
                  <a:pt x="6" y="347"/>
                </a:lnTo>
                <a:lnTo>
                  <a:pt x="10" y="192"/>
                </a:lnTo>
                <a:lnTo>
                  <a:pt x="6" y="36"/>
                </a:lnTo>
                <a:lnTo>
                  <a:pt x="5" y="11"/>
                </a:lnTo>
                <a:lnTo>
                  <a:pt x="4" y="0"/>
                </a:lnTo>
                <a:lnTo>
                  <a:pt x="3" y="3"/>
                </a:lnTo>
                <a:lnTo>
                  <a:pt x="2" y="18"/>
                </a:lnTo>
                <a:lnTo>
                  <a:pt x="0" y="84"/>
                </a:lnTo>
                <a:lnTo>
                  <a:pt x="0" y="19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2" name="Freeform 274"/>
          <p:cNvSpPr>
            <a:spLocks/>
          </p:cNvSpPr>
          <p:nvPr/>
        </p:nvSpPr>
        <p:spPr bwMode="auto">
          <a:xfrm>
            <a:off x="7389813" y="2070100"/>
            <a:ext cx="1588" cy="87312"/>
          </a:xfrm>
          <a:custGeom>
            <a:avLst/>
            <a:gdLst>
              <a:gd name="T0" fmla="*/ 0 w 10"/>
              <a:gd name="T1" fmla="*/ 219 h 437"/>
              <a:gd name="T2" fmla="*/ 0 w 10"/>
              <a:gd name="T3" fmla="*/ 342 h 437"/>
              <a:gd name="T4" fmla="*/ 2 w 10"/>
              <a:gd name="T5" fmla="*/ 417 h 437"/>
              <a:gd name="T6" fmla="*/ 3 w 10"/>
              <a:gd name="T7" fmla="*/ 434 h 437"/>
              <a:gd name="T8" fmla="*/ 4 w 10"/>
              <a:gd name="T9" fmla="*/ 437 h 437"/>
              <a:gd name="T10" fmla="*/ 6 w 10"/>
              <a:gd name="T11" fmla="*/ 424 h 437"/>
              <a:gd name="T12" fmla="*/ 7 w 10"/>
              <a:gd name="T13" fmla="*/ 395 h 437"/>
              <a:gd name="T14" fmla="*/ 10 w 10"/>
              <a:gd name="T15" fmla="*/ 219 h 437"/>
              <a:gd name="T16" fmla="*/ 7 w 10"/>
              <a:gd name="T17" fmla="*/ 41 h 437"/>
              <a:gd name="T18" fmla="*/ 6 w 10"/>
              <a:gd name="T19" fmla="*/ 13 h 437"/>
              <a:gd name="T20" fmla="*/ 4 w 10"/>
              <a:gd name="T21" fmla="*/ 0 h 437"/>
              <a:gd name="T22" fmla="*/ 3 w 10"/>
              <a:gd name="T23" fmla="*/ 3 h 437"/>
              <a:gd name="T24" fmla="*/ 2 w 10"/>
              <a:gd name="T25" fmla="*/ 20 h 437"/>
              <a:gd name="T26" fmla="*/ 0 w 10"/>
              <a:gd name="T27" fmla="*/ 95 h 437"/>
              <a:gd name="T28" fmla="*/ 0 w 10"/>
              <a:gd name="T29" fmla="*/ 219 h 4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0" h="437">
                <a:moveTo>
                  <a:pt x="0" y="219"/>
                </a:moveTo>
                <a:lnTo>
                  <a:pt x="0" y="342"/>
                </a:lnTo>
                <a:lnTo>
                  <a:pt x="2" y="417"/>
                </a:lnTo>
                <a:lnTo>
                  <a:pt x="3" y="434"/>
                </a:lnTo>
                <a:lnTo>
                  <a:pt x="4" y="437"/>
                </a:lnTo>
                <a:lnTo>
                  <a:pt x="6" y="424"/>
                </a:lnTo>
                <a:lnTo>
                  <a:pt x="7" y="395"/>
                </a:lnTo>
                <a:lnTo>
                  <a:pt x="10" y="219"/>
                </a:lnTo>
                <a:lnTo>
                  <a:pt x="7" y="41"/>
                </a:lnTo>
                <a:lnTo>
                  <a:pt x="6" y="13"/>
                </a:lnTo>
                <a:lnTo>
                  <a:pt x="4" y="0"/>
                </a:lnTo>
                <a:lnTo>
                  <a:pt x="3" y="3"/>
                </a:lnTo>
                <a:lnTo>
                  <a:pt x="2" y="20"/>
                </a:lnTo>
                <a:lnTo>
                  <a:pt x="0" y="95"/>
                </a:lnTo>
                <a:lnTo>
                  <a:pt x="0" y="21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3" name="Freeform 275"/>
          <p:cNvSpPr>
            <a:spLocks/>
          </p:cNvSpPr>
          <p:nvPr/>
        </p:nvSpPr>
        <p:spPr bwMode="auto">
          <a:xfrm>
            <a:off x="8450263" y="2057400"/>
            <a:ext cx="1588" cy="23812"/>
          </a:xfrm>
          <a:custGeom>
            <a:avLst/>
            <a:gdLst>
              <a:gd name="T0" fmla="*/ 0 w 12"/>
              <a:gd name="T1" fmla="*/ 62 h 125"/>
              <a:gd name="T2" fmla="*/ 0 w 12"/>
              <a:gd name="T3" fmla="*/ 99 h 125"/>
              <a:gd name="T4" fmla="*/ 2 w 12"/>
              <a:gd name="T5" fmla="*/ 120 h 125"/>
              <a:gd name="T6" fmla="*/ 3 w 12"/>
              <a:gd name="T7" fmla="*/ 125 h 125"/>
              <a:gd name="T8" fmla="*/ 6 w 12"/>
              <a:gd name="T9" fmla="*/ 125 h 125"/>
              <a:gd name="T10" fmla="*/ 7 w 12"/>
              <a:gd name="T11" fmla="*/ 120 h 125"/>
              <a:gd name="T12" fmla="*/ 9 w 12"/>
              <a:gd name="T13" fmla="*/ 110 h 125"/>
              <a:gd name="T14" fmla="*/ 12 w 12"/>
              <a:gd name="T15" fmla="*/ 55 h 125"/>
              <a:gd name="T16" fmla="*/ 9 w 12"/>
              <a:gd name="T17" fmla="*/ 2 h 125"/>
              <a:gd name="T18" fmla="*/ 2 w 12"/>
              <a:gd name="T19" fmla="*/ 0 h 125"/>
              <a:gd name="T20" fmla="*/ 0 w 12"/>
              <a:gd name="T21" fmla="*/ 62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2" h="125">
                <a:moveTo>
                  <a:pt x="0" y="62"/>
                </a:moveTo>
                <a:lnTo>
                  <a:pt x="0" y="99"/>
                </a:lnTo>
                <a:lnTo>
                  <a:pt x="2" y="120"/>
                </a:lnTo>
                <a:lnTo>
                  <a:pt x="3" y="125"/>
                </a:lnTo>
                <a:lnTo>
                  <a:pt x="6" y="125"/>
                </a:lnTo>
                <a:lnTo>
                  <a:pt x="7" y="120"/>
                </a:lnTo>
                <a:lnTo>
                  <a:pt x="9" y="110"/>
                </a:lnTo>
                <a:lnTo>
                  <a:pt x="12" y="55"/>
                </a:lnTo>
                <a:lnTo>
                  <a:pt x="9" y="2"/>
                </a:lnTo>
                <a:lnTo>
                  <a:pt x="2" y="0"/>
                </a:lnTo>
                <a:lnTo>
                  <a:pt x="0" y="6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4" name="Freeform 276"/>
          <p:cNvSpPr>
            <a:spLocks/>
          </p:cNvSpPr>
          <p:nvPr/>
        </p:nvSpPr>
        <p:spPr bwMode="auto">
          <a:xfrm>
            <a:off x="6330950" y="2054225"/>
            <a:ext cx="12700" cy="12700"/>
          </a:xfrm>
          <a:custGeom>
            <a:avLst/>
            <a:gdLst>
              <a:gd name="T0" fmla="*/ 0 w 64"/>
              <a:gd name="T1" fmla="*/ 6 h 62"/>
              <a:gd name="T2" fmla="*/ 11 w 64"/>
              <a:gd name="T3" fmla="*/ 20 h 62"/>
              <a:gd name="T4" fmla="*/ 38 w 64"/>
              <a:gd name="T5" fmla="*/ 42 h 62"/>
              <a:gd name="T6" fmla="*/ 57 w 64"/>
              <a:gd name="T7" fmla="*/ 57 h 62"/>
              <a:gd name="T8" fmla="*/ 64 w 64"/>
              <a:gd name="T9" fmla="*/ 62 h 62"/>
              <a:gd name="T10" fmla="*/ 60 w 64"/>
              <a:gd name="T11" fmla="*/ 53 h 62"/>
              <a:gd name="T12" fmla="*/ 45 w 64"/>
              <a:gd name="T13" fmla="*/ 34 h 62"/>
              <a:gd name="T14" fmla="*/ 12 w 64"/>
              <a:gd name="T15" fmla="*/ 0 h 62"/>
              <a:gd name="T16" fmla="*/ 0 w 64"/>
              <a:gd name="T17" fmla="*/ 6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4" h="62">
                <a:moveTo>
                  <a:pt x="0" y="6"/>
                </a:moveTo>
                <a:lnTo>
                  <a:pt x="11" y="20"/>
                </a:lnTo>
                <a:lnTo>
                  <a:pt x="38" y="42"/>
                </a:lnTo>
                <a:lnTo>
                  <a:pt x="57" y="57"/>
                </a:lnTo>
                <a:lnTo>
                  <a:pt x="64" y="62"/>
                </a:lnTo>
                <a:lnTo>
                  <a:pt x="60" y="53"/>
                </a:lnTo>
                <a:lnTo>
                  <a:pt x="45" y="34"/>
                </a:lnTo>
                <a:lnTo>
                  <a:pt x="12" y="0"/>
                </a:lnTo>
                <a:lnTo>
                  <a:pt x="0" y="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5" name="Freeform 277"/>
          <p:cNvSpPr>
            <a:spLocks/>
          </p:cNvSpPr>
          <p:nvPr/>
        </p:nvSpPr>
        <p:spPr bwMode="auto">
          <a:xfrm>
            <a:off x="7999413" y="2054225"/>
            <a:ext cx="9525" cy="23812"/>
          </a:xfrm>
          <a:custGeom>
            <a:avLst/>
            <a:gdLst>
              <a:gd name="T0" fmla="*/ 16 w 52"/>
              <a:gd name="T1" fmla="*/ 69 h 121"/>
              <a:gd name="T2" fmla="*/ 3 w 52"/>
              <a:gd name="T3" fmla="*/ 105 h 121"/>
              <a:gd name="T4" fmla="*/ 0 w 52"/>
              <a:gd name="T5" fmla="*/ 121 h 121"/>
              <a:gd name="T6" fmla="*/ 6 w 52"/>
              <a:gd name="T7" fmla="*/ 118 h 121"/>
              <a:gd name="T8" fmla="*/ 22 w 52"/>
              <a:gd name="T9" fmla="*/ 99 h 121"/>
              <a:gd name="T10" fmla="*/ 52 w 52"/>
              <a:gd name="T11" fmla="*/ 36 h 121"/>
              <a:gd name="T12" fmla="*/ 48 w 52"/>
              <a:gd name="T13" fmla="*/ 0 h 121"/>
              <a:gd name="T14" fmla="*/ 36 w 52"/>
              <a:gd name="T15" fmla="*/ 21 h 121"/>
              <a:gd name="T16" fmla="*/ 16 w 52"/>
              <a:gd name="T17" fmla="*/ 69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2" h="121">
                <a:moveTo>
                  <a:pt x="16" y="69"/>
                </a:moveTo>
                <a:lnTo>
                  <a:pt x="3" y="105"/>
                </a:lnTo>
                <a:lnTo>
                  <a:pt x="0" y="121"/>
                </a:lnTo>
                <a:lnTo>
                  <a:pt x="6" y="118"/>
                </a:lnTo>
                <a:lnTo>
                  <a:pt x="22" y="99"/>
                </a:lnTo>
                <a:lnTo>
                  <a:pt x="52" y="36"/>
                </a:lnTo>
                <a:lnTo>
                  <a:pt x="48" y="0"/>
                </a:lnTo>
                <a:lnTo>
                  <a:pt x="36" y="21"/>
                </a:lnTo>
                <a:lnTo>
                  <a:pt x="16" y="6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372" name="Freeform 278"/>
          <p:cNvSpPr>
            <a:spLocks/>
          </p:cNvSpPr>
          <p:nvPr/>
        </p:nvSpPr>
        <p:spPr bwMode="auto">
          <a:xfrm>
            <a:off x="7985125" y="2063750"/>
            <a:ext cx="4763" cy="14287"/>
          </a:xfrm>
          <a:custGeom>
            <a:avLst/>
            <a:gdLst>
              <a:gd name="T0" fmla="*/ 0 w 31"/>
              <a:gd name="T1" fmla="*/ 28 h 71"/>
              <a:gd name="T2" fmla="*/ 6 w 31"/>
              <a:gd name="T3" fmla="*/ 54 h 71"/>
              <a:gd name="T4" fmla="*/ 20 w 31"/>
              <a:gd name="T5" fmla="*/ 71 h 71"/>
              <a:gd name="T6" fmla="*/ 31 w 31"/>
              <a:gd name="T7" fmla="*/ 68 h 71"/>
              <a:gd name="T8" fmla="*/ 28 w 31"/>
              <a:gd name="T9" fmla="*/ 41 h 71"/>
              <a:gd name="T10" fmla="*/ 18 w 31"/>
              <a:gd name="T11" fmla="*/ 12 h 71"/>
              <a:gd name="T12" fmla="*/ 9 w 31"/>
              <a:gd name="T13" fmla="*/ 0 h 71"/>
              <a:gd name="T14" fmla="*/ 3 w 31"/>
              <a:gd name="T15" fmla="*/ 6 h 71"/>
              <a:gd name="T16" fmla="*/ 0 w 31"/>
              <a:gd name="T17" fmla="*/ 28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1" h="71">
                <a:moveTo>
                  <a:pt x="0" y="28"/>
                </a:moveTo>
                <a:lnTo>
                  <a:pt x="6" y="54"/>
                </a:lnTo>
                <a:lnTo>
                  <a:pt x="20" y="71"/>
                </a:lnTo>
                <a:lnTo>
                  <a:pt x="31" y="68"/>
                </a:lnTo>
                <a:lnTo>
                  <a:pt x="28" y="41"/>
                </a:lnTo>
                <a:lnTo>
                  <a:pt x="18" y="12"/>
                </a:lnTo>
                <a:lnTo>
                  <a:pt x="9" y="0"/>
                </a:lnTo>
                <a:lnTo>
                  <a:pt x="3" y="6"/>
                </a:lnTo>
                <a:lnTo>
                  <a:pt x="0" y="2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373" name="Freeform 279"/>
          <p:cNvSpPr>
            <a:spLocks/>
          </p:cNvSpPr>
          <p:nvPr/>
        </p:nvSpPr>
        <p:spPr bwMode="auto">
          <a:xfrm>
            <a:off x="6356350" y="2084388"/>
            <a:ext cx="73025" cy="71437"/>
          </a:xfrm>
          <a:custGeom>
            <a:avLst/>
            <a:gdLst>
              <a:gd name="T0" fmla="*/ 171 w 365"/>
              <a:gd name="T1" fmla="*/ 183 h 365"/>
              <a:gd name="T2" fmla="*/ 303 w 365"/>
              <a:gd name="T3" fmla="*/ 312 h 365"/>
              <a:gd name="T4" fmla="*/ 365 w 365"/>
              <a:gd name="T5" fmla="*/ 365 h 365"/>
              <a:gd name="T6" fmla="*/ 317 w 365"/>
              <a:gd name="T7" fmla="*/ 312 h 365"/>
              <a:gd name="T8" fmla="*/ 193 w 365"/>
              <a:gd name="T9" fmla="*/ 183 h 365"/>
              <a:gd name="T10" fmla="*/ 61 w 365"/>
              <a:gd name="T11" fmla="*/ 54 h 365"/>
              <a:gd name="T12" fmla="*/ 0 w 365"/>
              <a:gd name="T13" fmla="*/ 0 h 365"/>
              <a:gd name="T14" fmla="*/ 46 w 365"/>
              <a:gd name="T15" fmla="*/ 54 h 365"/>
              <a:gd name="T16" fmla="*/ 171 w 365"/>
              <a:gd name="T17" fmla="*/ 183 h 3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65" h="365">
                <a:moveTo>
                  <a:pt x="171" y="183"/>
                </a:moveTo>
                <a:lnTo>
                  <a:pt x="303" y="312"/>
                </a:lnTo>
                <a:lnTo>
                  <a:pt x="365" y="365"/>
                </a:lnTo>
                <a:lnTo>
                  <a:pt x="317" y="312"/>
                </a:lnTo>
                <a:lnTo>
                  <a:pt x="193" y="183"/>
                </a:lnTo>
                <a:lnTo>
                  <a:pt x="61" y="54"/>
                </a:lnTo>
                <a:lnTo>
                  <a:pt x="0" y="0"/>
                </a:lnTo>
                <a:lnTo>
                  <a:pt x="46" y="54"/>
                </a:lnTo>
                <a:lnTo>
                  <a:pt x="171" y="18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374" name="Freeform 280"/>
          <p:cNvSpPr>
            <a:spLocks/>
          </p:cNvSpPr>
          <p:nvPr/>
        </p:nvSpPr>
        <p:spPr bwMode="auto">
          <a:xfrm>
            <a:off x="6505575" y="2084388"/>
            <a:ext cx="25400" cy="53975"/>
          </a:xfrm>
          <a:custGeom>
            <a:avLst/>
            <a:gdLst>
              <a:gd name="T0" fmla="*/ 0 w 127"/>
              <a:gd name="T1" fmla="*/ 11 h 272"/>
              <a:gd name="T2" fmla="*/ 10 w 127"/>
              <a:gd name="T3" fmla="*/ 36 h 272"/>
              <a:gd name="T4" fmla="*/ 34 w 127"/>
              <a:gd name="T5" fmla="*/ 76 h 272"/>
              <a:gd name="T6" fmla="*/ 67 w 127"/>
              <a:gd name="T7" fmla="*/ 140 h 272"/>
              <a:gd name="T8" fmla="*/ 97 w 127"/>
              <a:gd name="T9" fmla="*/ 219 h 272"/>
              <a:gd name="T10" fmla="*/ 118 w 127"/>
              <a:gd name="T11" fmla="*/ 272 h 272"/>
              <a:gd name="T12" fmla="*/ 127 w 127"/>
              <a:gd name="T13" fmla="*/ 269 h 272"/>
              <a:gd name="T14" fmla="*/ 77 w 127"/>
              <a:gd name="T15" fmla="*/ 117 h 272"/>
              <a:gd name="T16" fmla="*/ 11 w 127"/>
              <a:gd name="T17" fmla="*/ 0 h 272"/>
              <a:gd name="T18" fmla="*/ 2 w 127"/>
              <a:gd name="T19" fmla="*/ 4 h 272"/>
              <a:gd name="T20" fmla="*/ 0 w 127"/>
              <a:gd name="T21" fmla="*/ 11 h 2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27" h="272">
                <a:moveTo>
                  <a:pt x="0" y="11"/>
                </a:moveTo>
                <a:lnTo>
                  <a:pt x="10" y="36"/>
                </a:lnTo>
                <a:lnTo>
                  <a:pt x="34" y="76"/>
                </a:lnTo>
                <a:lnTo>
                  <a:pt x="67" y="140"/>
                </a:lnTo>
                <a:lnTo>
                  <a:pt x="97" y="219"/>
                </a:lnTo>
                <a:lnTo>
                  <a:pt x="118" y="272"/>
                </a:lnTo>
                <a:lnTo>
                  <a:pt x="127" y="269"/>
                </a:lnTo>
                <a:lnTo>
                  <a:pt x="77" y="117"/>
                </a:lnTo>
                <a:lnTo>
                  <a:pt x="11" y="0"/>
                </a:lnTo>
                <a:lnTo>
                  <a:pt x="2" y="4"/>
                </a:lnTo>
                <a:lnTo>
                  <a:pt x="0" y="1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375" name="Freeform 281"/>
          <p:cNvSpPr>
            <a:spLocks/>
          </p:cNvSpPr>
          <p:nvPr/>
        </p:nvSpPr>
        <p:spPr bwMode="auto">
          <a:xfrm>
            <a:off x="7661275" y="2103438"/>
            <a:ext cx="3175" cy="28575"/>
          </a:xfrm>
          <a:custGeom>
            <a:avLst/>
            <a:gdLst>
              <a:gd name="T0" fmla="*/ 0 w 12"/>
              <a:gd name="T1" fmla="*/ 73 h 146"/>
              <a:gd name="T2" fmla="*/ 0 w 12"/>
              <a:gd name="T3" fmla="*/ 114 h 146"/>
              <a:gd name="T4" fmla="*/ 2 w 12"/>
              <a:gd name="T5" fmla="*/ 140 h 146"/>
              <a:gd name="T6" fmla="*/ 3 w 12"/>
              <a:gd name="T7" fmla="*/ 145 h 146"/>
              <a:gd name="T8" fmla="*/ 5 w 12"/>
              <a:gd name="T9" fmla="*/ 146 h 146"/>
              <a:gd name="T10" fmla="*/ 7 w 12"/>
              <a:gd name="T11" fmla="*/ 141 h 146"/>
              <a:gd name="T12" fmla="*/ 9 w 12"/>
              <a:gd name="T13" fmla="*/ 131 h 146"/>
              <a:gd name="T14" fmla="*/ 12 w 12"/>
              <a:gd name="T15" fmla="*/ 73 h 146"/>
              <a:gd name="T16" fmla="*/ 9 w 12"/>
              <a:gd name="T17" fmla="*/ 13 h 146"/>
              <a:gd name="T18" fmla="*/ 7 w 12"/>
              <a:gd name="T19" fmla="*/ 3 h 146"/>
              <a:gd name="T20" fmla="*/ 5 w 12"/>
              <a:gd name="T21" fmla="*/ 0 h 146"/>
              <a:gd name="T22" fmla="*/ 3 w 12"/>
              <a:gd name="T23" fmla="*/ 1 h 146"/>
              <a:gd name="T24" fmla="*/ 2 w 12"/>
              <a:gd name="T25" fmla="*/ 7 h 146"/>
              <a:gd name="T26" fmla="*/ 0 w 12"/>
              <a:gd name="T27" fmla="*/ 32 h 146"/>
              <a:gd name="T28" fmla="*/ 0 w 12"/>
              <a:gd name="T29" fmla="*/ 73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2" h="146">
                <a:moveTo>
                  <a:pt x="0" y="73"/>
                </a:moveTo>
                <a:lnTo>
                  <a:pt x="0" y="114"/>
                </a:lnTo>
                <a:lnTo>
                  <a:pt x="2" y="140"/>
                </a:lnTo>
                <a:lnTo>
                  <a:pt x="3" y="145"/>
                </a:lnTo>
                <a:lnTo>
                  <a:pt x="5" y="146"/>
                </a:lnTo>
                <a:lnTo>
                  <a:pt x="7" y="141"/>
                </a:lnTo>
                <a:lnTo>
                  <a:pt x="9" y="131"/>
                </a:lnTo>
                <a:lnTo>
                  <a:pt x="12" y="73"/>
                </a:lnTo>
                <a:lnTo>
                  <a:pt x="9" y="13"/>
                </a:lnTo>
                <a:lnTo>
                  <a:pt x="7" y="3"/>
                </a:lnTo>
                <a:lnTo>
                  <a:pt x="5" y="0"/>
                </a:lnTo>
                <a:lnTo>
                  <a:pt x="3" y="1"/>
                </a:lnTo>
                <a:lnTo>
                  <a:pt x="2" y="7"/>
                </a:lnTo>
                <a:lnTo>
                  <a:pt x="0" y="32"/>
                </a:lnTo>
                <a:lnTo>
                  <a:pt x="0" y="7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376" name="Freeform 282"/>
          <p:cNvSpPr>
            <a:spLocks/>
          </p:cNvSpPr>
          <p:nvPr/>
        </p:nvSpPr>
        <p:spPr bwMode="auto">
          <a:xfrm>
            <a:off x="7529513" y="2101850"/>
            <a:ext cx="9525" cy="19050"/>
          </a:xfrm>
          <a:custGeom>
            <a:avLst/>
            <a:gdLst>
              <a:gd name="T0" fmla="*/ 3 w 46"/>
              <a:gd name="T1" fmla="*/ 21 h 101"/>
              <a:gd name="T2" fmla="*/ 0 w 46"/>
              <a:gd name="T3" fmla="*/ 45 h 101"/>
              <a:gd name="T4" fmla="*/ 9 w 46"/>
              <a:gd name="T5" fmla="*/ 77 h 101"/>
              <a:gd name="T6" fmla="*/ 20 w 46"/>
              <a:gd name="T7" fmla="*/ 95 h 101"/>
              <a:gd name="T8" fmla="*/ 28 w 46"/>
              <a:gd name="T9" fmla="*/ 101 h 101"/>
              <a:gd name="T10" fmla="*/ 34 w 46"/>
              <a:gd name="T11" fmla="*/ 95 h 101"/>
              <a:gd name="T12" fmla="*/ 41 w 46"/>
              <a:gd name="T13" fmla="*/ 77 h 101"/>
              <a:gd name="T14" fmla="*/ 46 w 46"/>
              <a:gd name="T15" fmla="*/ 60 h 101"/>
              <a:gd name="T16" fmla="*/ 46 w 46"/>
              <a:gd name="T17" fmla="*/ 52 h 101"/>
              <a:gd name="T18" fmla="*/ 40 w 46"/>
              <a:gd name="T19" fmla="*/ 51 h 101"/>
              <a:gd name="T20" fmla="*/ 31 w 46"/>
              <a:gd name="T21" fmla="*/ 55 h 101"/>
              <a:gd name="T22" fmla="*/ 20 w 46"/>
              <a:gd name="T23" fmla="*/ 60 h 101"/>
              <a:gd name="T24" fmla="*/ 16 w 46"/>
              <a:gd name="T25" fmla="*/ 58 h 101"/>
              <a:gd name="T26" fmla="*/ 15 w 46"/>
              <a:gd name="T27" fmla="*/ 51 h 101"/>
              <a:gd name="T28" fmla="*/ 20 w 46"/>
              <a:gd name="T29" fmla="*/ 36 h 101"/>
              <a:gd name="T30" fmla="*/ 26 w 46"/>
              <a:gd name="T31" fmla="*/ 11 h 101"/>
              <a:gd name="T32" fmla="*/ 24 w 46"/>
              <a:gd name="T33" fmla="*/ 0 h 101"/>
              <a:gd name="T34" fmla="*/ 16 w 46"/>
              <a:gd name="T35" fmla="*/ 3 h 101"/>
              <a:gd name="T36" fmla="*/ 3 w 46"/>
              <a:gd name="T37" fmla="*/ 21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6" h="101">
                <a:moveTo>
                  <a:pt x="3" y="21"/>
                </a:moveTo>
                <a:lnTo>
                  <a:pt x="0" y="45"/>
                </a:lnTo>
                <a:lnTo>
                  <a:pt x="9" y="77"/>
                </a:lnTo>
                <a:lnTo>
                  <a:pt x="20" y="95"/>
                </a:lnTo>
                <a:lnTo>
                  <a:pt x="28" y="101"/>
                </a:lnTo>
                <a:lnTo>
                  <a:pt x="34" y="95"/>
                </a:lnTo>
                <a:lnTo>
                  <a:pt x="41" y="77"/>
                </a:lnTo>
                <a:lnTo>
                  <a:pt x="46" y="60"/>
                </a:lnTo>
                <a:lnTo>
                  <a:pt x="46" y="52"/>
                </a:lnTo>
                <a:lnTo>
                  <a:pt x="40" y="51"/>
                </a:lnTo>
                <a:lnTo>
                  <a:pt x="31" y="55"/>
                </a:lnTo>
                <a:lnTo>
                  <a:pt x="20" y="60"/>
                </a:lnTo>
                <a:lnTo>
                  <a:pt x="16" y="58"/>
                </a:lnTo>
                <a:lnTo>
                  <a:pt x="15" y="51"/>
                </a:lnTo>
                <a:lnTo>
                  <a:pt x="20" y="36"/>
                </a:lnTo>
                <a:lnTo>
                  <a:pt x="26" y="11"/>
                </a:lnTo>
                <a:lnTo>
                  <a:pt x="24" y="0"/>
                </a:lnTo>
                <a:lnTo>
                  <a:pt x="16" y="3"/>
                </a:lnTo>
                <a:lnTo>
                  <a:pt x="3" y="2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377" name="Freeform 283"/>
          <p:cNvSpPr>
            <a:spLocks/>
          </p:cNvSpPr>
          <p:nvPr/>
        </p:nvSpPr>
        <p:spPr bwMode="auto">
          <a:xfrm>
            <a:off x="8455025" y="2112963"/>
            <a:ext cx="1588" cy="44450"/>
          </a:xfrm>
          <a:custGeom>
            <a:avLst/>
            <a:gdLst>
              <a:gd name="T0" fmla="*/ 0 w 11"/>
              <a:gd name="T1" fmla="*/ 113 h 225"/>
              <a:gd name="T2" fmla="*/ 0 w 11"/>
              <a:gd name="T3" fmla="*/ 177 h 225"/>
              <a:gd name="T4" fmla="*/ 2 w 11"/>
              <a:gd name="T5" fmla="*/ 215 h 225"/>
              <a:gd name="T6" fmla="*/ 3 w 11"/>
              <a:gd name="T7" fmla="*/ 224 h 225"/>
              <a:gd name="T8" fmla="*/ 5 w 11"/>
              <a:gd name="T9" fmla="*/ 225 h 225"/>
              <a:gd name="T10" fmla="*/ 6 w 11"/>
              <a:gd name="T11" fmla="*/ 218 h 225"/>
              <a:gd name="T12" fmla="*/ 8 w 11"/>
              <a:gd name="T13" fmla="*/ 203 h 225"/>
              <a:gd name="T14" fmla="*/ 11 w 11"/>
              <a:gd name="T15" fmla="*/ 113 h 225"/>
              <a:gd name="T16" fmla="*/ 8 w 11"/>
              <a:gd name="T17" fmla="*/ 21 h 225"/>
              <a:gd name="T18" fmla="*/ 6 w 11"/>
              <a:gd name="T19" fmla="*/ 7 h 225"/>
              <a:gd name="T20" fmla="*/ 5 w 11"/>
              <a:gd name="T21" fmla="*/ 0 h 225"/>
              <a:gd name="T22" fmla="*/ 3 w 11"/>
              <a:gd name="T23" fmla="*/ 1 h 225"/>
              <a:gd name="T24" fmla="*/ 2 w 11"/>
              <a:gd name="T25" fmla="*/ 11 h 225"/>
              <a:gd name="T26" fmla="*/ 0 w 11"/>
              <a:gd name="T27" fmla="*/ 49 h 225"/>
              <a:gd name="T28" fmla="*/ 0 w 11"/>
              <a:gd name="T29" fmla="*/ 113 h 2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1" h="225">
                <a:moveTo>
                  <a:pt x="0" y="113"/>
                </a:moveTo>
                <a:lnTo>
                  <a:pt x="0" y="177"/>
                </a:lnTo>
                <a:lnTo>
                  <a:pt x="2" y="215"/>
                </a:lnTo>
                <a:lnTo>
                  <a:pt x="3" y="224"/>
                </a:lnTo>
                <a:lnTo>
                  <a:pt x="5" y="225"/>
                </a:lnTo>
                <a:lnTo>
                  <a:pt x="6" y="218"/>
                </a:lnTo>
                <a:lnTo>
                  <a:pt x="8" y="203"/>
                </a:lnTo>
                <a:lnTo>
                  <a:pt x="11" y="113"/>
                </a:lnTo>
                <a:lnTo>
                  <a:pt x="8" y="21"/>
                </a:lnTo>
                <a:lnTo>
                  <a:pt x="6" y="7"/>
                </a:lnTo>
                <a:lnTo>
                  <a:pt x="5" y="0"/>
                </a:lnTo>
                <a:lnTo>
                  <a:pt x="3" y="1"/>
                </a:lnTo>
                <a:lnTo>
                  <a:pt x="2" y="11"/>
                </a:lnTo>
                <a:lnTo>
                  <a:pt x="0" y="49"/>
                </a:lnTo>
                <a:lnTo>
                  <a:pt x="0" y="11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378" name="Freeform 284"/>
          <p:cNvSpPr>
            <a:spLocks/>
          </p:cNvSpPr>
          <p:nvPr/>
        </p:nvSpPr>
        <p:spPr bwMode="auto">
          <a:xfrm>
            <a:off x="7331075" y="2124075"/>
            <a:ext cx="25400" cy="53975"/>
          </a:xfrm>
          <a:custGeom>
            <a:avLst/>
            <a:gdLst>
              <a:gd name="T0" fmla="*/ 58 w 135"/>
              <a:gd name="T1" fmla="*/ 131 h 271"/>
              <a:gd name="T2" fmla="*/ 13 w 135"/>
              <a:gd name="T3" fmla="*/ 230 h 271"/>
              <a:gd name="T4" fmla="*/ 0 w 135"/>
              <a:gd name="T5" fmla="*/ 271 h 271"/>
              <a:gd name="T6" fmla="*/ 76 w 135"/>
              <a:gd name="T7" fmla="*/ 140 h 271"/>
              <a:gd name="T8" fmla="*/ 135 w 135"/>
              <a:gd name="T9" fmla="*/ 0 h 271"/>
              <a:gd name="T10" fmla="*/ 109 w 135"/>
              <a:gd name="T11" fmla="*/ 36 h 271"/>
              <a:gd name="T12" fmla="*/ 58 w 135"/>
              <a:gd name="T13" fmla="*/ 131 h 2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5" h="271">
                <a:moveTo>
                  <a:pt x="58" y="131"/>
                </a:moveTo>
                <a:lnTo>
                  <a:pt x="13" y="230"/>
                </a:lnTo>
                <a:lnTo>
                  <a:pt x="0" y="271"/>
                </a:lnTo>
                <a:lnTo>
                  <a:pt x="76" y="140"/>
                </a:lnTo>
                <a:lnTo>
                  <a:pt x="135" y="0"/>
                </a:lnTo>
                <a:lnTo>
                  <a:pt x="109" y="36"/>
                </a:lnTo>
                <a:lnTo>
                  <a:pt x="58" y="13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379" name="Freeform 285"/>
          <p:cNvSpPr>
            <a:spLocks/>
          </p:cNvSpPr>
          <p:nvPr/>
        </p:nvSpPr>
        <p:spPr bwMode="auto">
          <a:xfrm>
            <a:off x="7542213" y="2128838"/>
            <a:ext cx="6350" cy="9525"/>
          </a:xfrm>
          <a:custGeom>
            <a:avLst/>
            <a:gdLst>
              <a:gd name="T0" fmla="*/ 7 w 33"/>
              <a:gd name="T1" fmla="*/ 26 h 50"/>
              <a:gd name="T2" fmla="*/ 0 w 33"/>
              <a:gd name="T3" fmla="*/ 43 h 50"/>
              <a:gd name="T4" fmla="*/ 0 w 33"/>
              <a:gd name="T5" fmla="*/ 50 h 50"/>
              <a:gd name="T6" fmla="*/ 5 w 33"/>
              <a:gd name="T7" fmla="*/ 49 h 50"/>
              <a:gd name="T8" fmla="*/ 18 w 33"/>
              <a:gd name="T9" fmla="*/ 39 h 50"/>
              <a:gd name="T10" fmla="*/ 33 w 33"/>
              <a:gd name="T11" fmla="*/ 16 h 50"/>
              <a:gd name="T12" fmla="*/ 33 w 33"/>
              <a:gd name="T13" fmla="*/ 0 h 50"/>
              <a:gd name="T14" fmla="*/ 20 w 33"/>
              <a:gd name="T15" fmla="*/ 2 h 50"/>
              <a:gd name="T16" fmla="*/ 7 w 33"/>
              <a:gd name="T17" fmla="*/ 26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3" h="50">
                <a:moveTo>
                  <a:pt x="7" y="26"/>
                </a:moveTo>
                <a:lnTo>
                  <a:pt x="0" y="43"/>
                </a:lnTo>
                <a:lnTo>
                  <a:pt x="0" y="50"/>
                </a:lnTo>
                <a:lnTo>
                  <a:pt x="5" y="49"/>
                </a:lnTo>
                <a:lnTo>
                  <a:pt x="18" y="39"/>
                </a:lnTo>
                <a:lnTo>
                  <a:pt x="33" y="16"/>
                </a:lnTo>
                <a:lnTo>
                  <a:pt x="33" y="0"/>
                </a:lnTo>
                <a:lnTo>
                  <a:pt x="20" y="2"/>
                </a:lnTo>
                <a:lnTo>
                  <a:pt x="7" y="2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380" name="Freeform 286"/>
          <p:cNvSpPr>
            <a:spLocks/>
          </p:cNvSpPr>
          <p:nvPr/>
        </p:nvSpPr>
        <p:spPr bwMode="auto">
          <a:xfrm>
            <a:off x="6515100" y="2139950"/>
            <a:ext cx="6350" cy="7937"/>
          </a:xfrm>
          <a:custGeom>
            <a:avLst/>
            <a:gdLst>
              <a:gd name="T0" fmla="*/ 0 w 34"/>
              <a:gd name="T1" fmla="*/ 21 h 42"/>
              <a:gd name="T2" fmla="*/ 6 w 34"/>
              <a:gd name="T3" fmla="*/ 36 h 42"/>
              <a:gd name="T4" fmla="*/ 24 w 34"/>
              <a:gd name="T5" fmla="*/ 42 h 42"/>
              <a:gd name="T6" fmla="*/ 34 w 34"/>
              <a:gd name="T7" fmla="*/ 36 h 42"/>
              <a:gd name="T8" fmla="*/ 32 w 34"/>
              <a:gd name="T9" fmla="*/ 21 h 42"/>
              <a:gd name="T10" fmla="*/ 20 w 34"/>
              <a:gd name="T11" fmla="*/ 6 h 42"/>
              <a:gd name="T12" fmla="*/ 9 w 34"/>
              <a:gd name="T13" fmla="*/ 0 h 42"/>
              <a:gd name="T14" fmla="*/ 2 w 34"/>
              <a:gd name="T15" fmla="*/ 6 h 42"/>
              <a:gd name="T16" fmla="*/ 0 w 34"/>
              <a:gd name="T17" fmla="*/ 21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4" h="42">
                <a:moveTo>
                  <a:pt x="0" y="21"/>
                </a:moveTo>
                <a:lnTo>
                  <a:pt x="6" y="36"/>
                </a:lnTo>
                <a:lnTo>
                  <a:pt x="24" y="42"/>
                </a:lnTo>
                <a:lnTo>
                  <a:pt x="34" y="36"/>
                </a:lnTo>
                <a:lnTo>
                  <a:pt x="32" y="21"/>
                </a:lnTo>
                <a:lnTo>
                  <a:pt x="20" y="6"/>
                </a:lnTo>
                <a:lnTo>
                  <a:pt x="9" y="0"/>
                </a:lnTo>
                <a:lnTo>
                  <a:pt x="2" y="6"/>
                </a:lnTo>
                <a:lnTo>
                  <a:pt x="0" y="2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381" name="Freeform 287"/>
          <p:cNvSpPr>
            <a:spLocks/>
          </p:cNvSpPr>
          <p:nvPr/>
        </p:nvSpPr>
        <p:spPr bwMode="auto">
          <a:xfrm>
            <a:off x="7545388" y="2139950"/>
            <a:ext cx="6350" cy="11112"/>
          </a:xfrm>
          <a:custGeom>
            <a:avLst/>
            <a:gdLst>
              <a:gd name="T0" fmla="*/ 9 w 31"/>
              <a:gd name="T1" fmla="*/ 22 h 54"/>
              <a:gd name="T2" fmla="*/ 0 w 31"/>
              <a:gd name="T3" fmla="*/ 40 h 54"/>
              <a:gd name="T4" fmla="*/ 4 w 31"/>
              <a:gd name="T5" fmla="*/ 54 h 54"/>
              <a:gd name="T6" fmla="*/ 14 w 31"/>
              <a:gd name="T7" fmla="*/ 52 h 54"/>
              <a:gd name="T8" fmla="*/ 26 w 31"/>
              <a:gd name="T9" fmla="*/ 31 h 54"/>
              <a:gd name="T10" fmla="*/ 31 w 31"/>
              <a:gd name="T11" fmla="*/ 9 h 54"/>
              <a:gd name="T12" fmla="*/ 30 w 31"/>
              <a:gd name="T13" fmla="*/ 0 h 54"/>
              <a:gd name="T14" fmla="*/ 22 w 31"/>
              <a:gd name="T15" fmla="*/ 4 h 54"/>
              <a:gd name="T16" fmla="*/ 9 w 31"/>
              <a:gd name="T17" fmla="*/ 22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1" h="54">
                <a:moveTo>
                  <a:pt x="9" y="22"/>
                </a:moveTo>
                <a:lnTo>
                  <a:pt x="0" y="40"/>
                </a:lnTo>
                <a:lnTo>
                  <a:pt x="4" y="54"/>
                </a:lnTo>
                <a:lnTo>
                  <a:pt x="14" y="52"/>
                </a:lnTo>
                <a:lnTo>
                  <a:pt x="26" y="31"/>
                </a:lnTo>
                <a:lnTo>
                  <a:pt x="31" y="9"/>
                </a:lnTo>
                <a:lnTo>
                  <a:pt x="30" y="0"/>
                </a:lnTo>
                <a:lnTo>
                  <a:pt x="22" y="4"/>
                </a:lnTo>
                <a:lnTo>
                  <a:pt x="9" y="2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382" name="Freeform 288"/>
          <p:cNvSpPr>
            <a:spLocks/>
          </p:cNvSpPr>
          <p:nvPr/>
        </p:nvSpPr>
        <p:spPr bwMode="auto">
          <a:xfrm>
            <a:off x="7815263" y="2149475"/>
            <a:ext cx="1588" cy="12700"/>
          </a:xfrm>
          <a:custGeom>
            <a:avLst/>
            <a:gdLst>
              <a:gd name="T0" fmla="*/ 0 w 14"/>
              <a:gd name="T1" fmla="*/ 33 h 66"/>
              <a:gd name="T2" fmla="*/ 0 w 14"/>
              <a:gd name="T3" fmla="*/ 53 h 66"/>
              <a:gd name="T4" fmla="*/ 2 w 14"/>
              <a:gd name="T5" fmla="*/ 63 h 66"/>
              <a:gd name="T6" fmla="*/ 5 w 14"/>
              <a:gd name="T7" fmla="*/ 66 h 66"/>
              <a:gd name="T8" fmla="*/ 11 w 14"/>
              <a:gd name="T9" fmla="*/ 59 h 66"/>
              <a:gd name="T10" fmla="*/ 14 w 14"/>
              <a:gd name="T11" fmla="*/ 33 h 66"/>
              <a:gd name="T12" fmla="*/ 11 w 14"/>
              <a:gd name="T13" fmla="*/ 6 h 66"/>
              <a:gd name="T14" fmla="*/ 5 w 14"/>
              <a:gd name="T15" fmla="*/ 0 h 66"/>
              <a:gd name="T16" fmla="*/ 2 w 14"/>
              <a:gd name="T17" fmla="*/ 3 h 66"/>
              <a:gd name="T18" fmla="*/ 0 w 14"/>
              <a:gd name="T19" fmla="*/ 14 h 66"/>
              <a:gd name="T20" fmla="*/ 0 w 14"/>
              <a:gd name="T21" fmla="*/ 33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4" h="66">
                <a:moveTo>
                  <a:pt x="0" y="33"/>
                </a:moveTo>
                <a:lnTo>
                  <a:pt x="0" y="53"/>
                </a:lnTo>
                <a:lnTo>
                  <a:pt x="2" y="63"/>
                </a:lnTo>
                <a:lnTo>
                  <a:pt x="5" y="66"/>
                </a:lnTo>
                <a:lnTo>
                  <a:pt x="11" y="59"/>
                </a:lnTo>
                <a:lnTo>
                  <a:pt x="14" y="33"/>
                </a:lnTo>
                <a:lnTo>
                  <a:pt x="11" y="6"/>
                </a:lnTo>
                <a:lnTo>
                  <a:pt x="5" y="0"/>
                </a:lnTo>
                <a:lnTo>
                  <a:pt x="2" y="3"/>
                </a:lnTo>
                <a:lnTo>
                  <a:pt x="0" y="14"/>
                </a:lnTo>
                <a:lnTo>
                  <a:pt x="0" y="3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383" name="Freeform 289"/>
          <p:cNvSpPr>
            <a:spLocks/>
          </p:cNvSpPr>
          <p:nvPr/>
        </p:nvSpPr>
        <p:spPr bwMode="auto">
          <a:xfrm>
            <a:off x="6519863" y="2159000"/>
            <a:ext cx="9525" cy="31750"/>
          </a:xfrm>
          <a:custGeom>
            <a:avLst/>
            <a:gdLst>
              <a:gd name="T0" fmla="*/ 5 w 47"/>
              <a:gd name="T1" fmla="*/ 54 h 161"/>
              <a:gd name="T2" fmla="*/ 23 w 47"/>
              <a:gd name="T3" fmla="*/ 124 h 161"/>
              <a:gd name="T4" fmla="*/ 39 w 47"/>
              <a:gd name="T5" fmla="*/ 161 h 161"/>
              <a:gd name="T6" fmla="*/ 47 w 47"/>
              <a:gd name="T7" fmla="*/ 159 h 161"/>
              <a:gd name="T8" fmla="*/ 44 w 47"/>
              <a:gd name="T9" fmla="*/ 108 h 161"/>
              <a:gd name="T10" fmla="*/ 28 w 47"/>
              <a:gd name="T11" fmla="*/ 41 h 161"/>
              <a:gd name="T12" fmla="*/ 12 w 47"/>
              <a:gd name="T13" fmla="*/ 0 h 161"/>
              <a:gd name="T14" fmla="*/ 0 w 47"/>
              <a:gd name="T15" fmla="*/ 7 h 161"/>
              <a:gd name="T16" fmla="*/ 5 w 47"/>
              <a:gd name="T17" fmla="*/ 54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7" h="161">
                <a:moveTo>
                  <a:pt x="5" y="54"/>
                </a:moveTo>
                <a:lnTo>
                  <a:pt x="23" y="124"/>
                </a:lnTo>
                <a:lnTo>
                  <a:pt x="39" y="161"/>
                </a:lnTo>
                <a:lnTo>
                  <a:pt x="47" y="159"/>
                </a:lnTo>
                <a:lnTo>
                  <a:pt x="44" y="108"/>
                </a:lnTo>
                <a:lnTo>
                  <a:pt x="28" y="41"/>
                </a:lnTo>
                <a:lnTo>
                  <a:pt x="12" y="0"/>
                </a:lnTo>
                <a:lnTo>
                  <a:pt x="0" y="7"/>
                </a:lnTo>
                <a:lnTo>
                  <a:pt x="5" y="5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384" name="Freeform 290"/>
          <p:cNvSpPr>
            <a:spLocks/>
          </p:cNvSpPr>
          <p:nvPr/>
        </p:nvSpPr>
        <p:spPr bwMode="auto">
          <a:xfrm>
            <a:off x="7554913" y="2162175"/>
            <a:ext cx="6350" cy="11112"/>
          </a:xfrm>
          <a:custGeom>
            <a:avLst/>
            <a:gdLst>
              <a:gd name="T0" fmla="*/ 8 w 34"/>
              <a:gd name="T1" fmla="*/ 25 h 50"/>
              <a:gd name="T2" fmla="*/ 0 w 34"/>
              <a:gd name="T3" fmla="*/ 43 h 50"/>
              <a:gd name="T4" fmla="*/ 0 w 34"/>
              <a:gd name="T5" fmla="*/ 50 h 50"/>
              <a:gd name="T6" fmla="*/ 6 w 34"/>
              <a:gd name="T7" fmla="*/ 49 h 50"/>
              <a:gd name="T8" fmla="*/ 19 w 34"/>
              <a:gd name="T9" fmla="*/ 38 h 50"/>
              <a:gd name="T10" fmla="*/ 34 w 34"/>
              <a:gd name="T11" fmla="*/ 16 h 50"/>
              <a:gd name="T12" fmla="*/ 34 w 34"/>
              <a:gd name="T13" fmla="*/ 0 h 50"/>
              <a:gd name="T14" fmla="*/ 21 w 34"/>
              <a:gd name="T15" fmla="*/ 2 h 50"/>
              <a:gd name="T16" fmla="*/ 8 w 34"/>
              <a:gd name="T17" fmla="*/ 25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4" h="50">
                <a:moveTo>
                  <a:pt x="8" y="25"/>
                </a:moveTo>
                <a:lnTo>
                  <a:pt x="0" y="43"/>
                </a:lnTo>
                <a:lnTo>
                  <a:pt x="0" y="50"/>
                </a:lnTo>
                <a:lnTo>
                  <a:pt x="6" y="49"/>
                </a:lnTo>
                <a:lnTo>
                  <a:pt x="19" y="38"/>
                </a:lnTo>
                <a:lnTo>
                  <a:pt x="34" y="16"/>
                </a:lnTo>
                <a:lnTo>
                  <a:pt x="34" y="0"/>
                </a:lnTo>
                <a:lnTo>
                  <a:pt x="21" y="2"/>
                </a:lnTo>
                <a:lnTo>
                  <a:pt x="8" y="2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385" name="Freeform 291"/>
          <p:cNvSpPr>
            <a:spLocks/>
          </p:cNvSpPr>
          <p:nvPr/>
        </p:nvSpPr>
        <p:spPr bwMode="auto">
          <a:xfrm>
            <a:off x="6684963" y="2166938"/>
            <a:ext cx="74613" cy="100012"/>
          </a:xfrm>
          <a:custGeom>
            <a:avLst/>
            <a:gdLst>
              <a:gd name="T0" fmla="*/ 0 w 376"/>
              <a:gd name="T1" fmla="*/ 0 h 503"/>
              <a:gd name="T2" fmla="*/ 15 w 376"/>
              <a:gd name="T3" fmla="*/ 31 h 503"/>
              <a:gd name="T4" fmla="*/ 54 w 376"/>
              <a:gd name="T5" fmla="*/ 80 h 503"/>
              <a:gd name="T6" fmla="*/ 88 w 376"/>
              <a:gd name="T7" fmla="*/ 120 h 503"/>
              <a:gd name="T8" fmla="*/ 96 w 376"/>
              <a:gd name="T9" fmla="*/ 138 h 503"/>
              <a:gd name="T10" fmla="*/ 175 w 376"/>
              <a:gd name="T11" fmla="*/ 305 h 503"/>
              <a:gd name="T12" fmla="*/ 296 w 376"/>
              <a:gd name="T13" fmla="*/ 503 h 503"/>
              <a:gd name="T14" fmla="*/ 259 w 376"/>
              <a:gd name="T15" fmla="*/ 414 h 503"/>
              <a:gd name="T16" fmla="*/ 157 w 376"/>
              <a:gd name="T17" fmla="*/ 234 h 503"/>
              <a:gd name="T18" fmla="*/ 131 w 376"/>
              <a:gd name="T19" fmla="*/ 188 h 503"/>
              <a:gd name="T20" fmla="*/ 137 w 376"/>
              <a:gd name="T21" fmla="*/ 176 h 503"/>
              <a:gd name="T22" fmla="*/ 178 w 376"/>
              <a:gd name="T23" fmla="*/ 199 h 503"/>
              <a:gd name="T24" fmla="*/ 253 w 376"/>
              <a:gd name="T25" fmla="*/ 256 h 503"/>
              <a:gd name="T26" fmla="*/ 376 w 376"/>
              <a:gd name="T27" fmla="*/ 357 h 503"/>
              <a:gd name="T28" fmla="*/ 268 w 376"/>
              <a:gd name="T29" fmla="*/ 258 h 503"/>
              <a:gd name="T30" fmla="*/ 168 w 376"/>
              <a:gd name="T31" fmla="*/ 161 h 503"/>
              <a:gd name="T32" fmla="*/ 81 w 376"/>
              <a:gd name="T33" fmla="*/ 69 h 503"/>
              <a:gd name="T34" fmla="*/ 23 w 376"/>
              <a:gd name="T35" fmla="*/ 13 h 503"/>
              <a:gd name="T36" fmla="*/ 0 w 376"/>
              <a:gd name="T37" fmla="*/ 0 h 5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76" h="503">
                <a:moveTo>
                  <a:pt x="0" y="0"/>
                </a:moveTo>
                <a:lnTo>
                  <a:pt x="15" y="31"/>
                </a:lnTo>
                <a:lnTo>
                  <a:pt x="54" y="80"/>
                </a:lnTo>
                <a:lnTo>
                  <a:pt x="88" y="120"/>
                </a:lnTo>
                <a:lnTo>
                  <a:pt x="96" y="138"/>
                </a:lnTo>
                <a:lnTo>
                  <a:pt x="175" y="305"/>
                </a:lnTo>
                <a:lnTo>
                  <a:pt x="296" y="503"/>
                </a:lnTo>
                <a:lnTo>
                  <a:pt x="259" y="414"/>
                </a:lnTo>
                <a:lnTo>
                  <a:pt x="157" y="234"/>
                </a:lnTo>
                <a:lnTo>
                  <a:pt x="131" y="188"/>
                </a:lnTo>
                <a:lnTo>
                  <a:pt x="137" y="176"/>
                </a:lnTo>
                <a:lnTo>
                  <a:pt x="178" y="199"/>
                </a:lnTo>
                <a:lnTo>
                  <a:pt x="253" y="256"/>
                </a:lnTo>
                <a:lnTo>
                  <a:pt x="376" y="357"/>
                </a:lnTo>
                <a:lnTo>
                  <a:pt x="268" y="258"/>
                </a:lnTo>
                <a:lnTo>
                  <a:pt x="168" y="161"/>
                </a:lnTo>
                <a:lnTo>
                  <a:pt x="81" y="69"/>
                </a:lnTo>
                <a:lnTo>
                  <a:pt x="23" y="13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386" name="Freeform 292"/>
          <p:cNvSpPr>
            <a:spLocks/>
          </p:cNvSpPr>
          <p:nvPr/>
        </p:nvSpPr>
        <p:spPr bwMode="auto">
          <a:xfrm>
            <a:off x="7708900" y="2170113"/>
            <a:ext cx="1588" cy="23812"/>
          </a:xfrm>
          <a:custGeom>
            <a:avLst/>
            <a:gdLst>
              <a:gd name="T0" fmla="*/ 0 w 12"/>
              <a:gd name="T1" fmla="*/ 60 h 119"/>
              <a:gd name="T2" fmla="*/ 0 w 12"/>
              <a:gd name="T3" fmla="*/ 95 h 119"/>
              <a:gd name="T4" fmla="*/ 2 w 12"/>
              <a:gd name="T5" fmla="*/ 115 h 119"/>
              <a:gd name="T6" fmla="*/ 4 w 12"/>
              <a:gd name="T7" fmla="*/ 119 h 119"/>
              <a:gd name="T8" fmla="*/ 6 w 12"/>
              <a:gd name="T9" fmla="*/ 119 h 119"/>
              <a:gd name="T10" fmla="*/ 7 w 12"/>
              <a:gd name="T11" fmla="*/ 116 h 119"/>
              <a:gd name="T12" fmla="*/ 9 w 12"/>
              <a:gd name="T13" fmla="*/ 107 h 119"/>
              <a:gd name="T14" fmla="*/ 12 w 12"/>
              <a:gd name="T15" fmla="*/ 60 h 119"/>
              <a:gd name="T16" fmla="*/ 9 w 12"/>
              <a:gd name="T17" fmla="*/ 11 h 119"/>
              <a:gd name="T18" fmla="*/ 7 w 12"/>
              <a:gd name="T19" fmla="*/ 3 h 119"/>
              <a:gd name="T20" fmla="*/ 6 w 12"/>
              <a:gd name="T21" fmla="*/ 0 h 119"/>
              <a:gd name="T22" fmla="*/ 4 w 12"/>
              <a:gd name="T23" fmla="*/ 1 h 119"/>
              <a:gd name="T24" fmla="*/ 2 w 12"/>
              <a:gd name="T25" fmla="*/ 5 h 119"/>
              <a:gd name="T26" fmla="*/ 0 w 12"/>
              <a:gd name="T27" fmla="*/ 26 h 119"/>
              <a:gd name="T28" fmla="*/ 0 w 12"/>
              <a:gd name="T29" fmla="*/ 60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2" h="119">
                <a:moveTo>
                  <a:pt x="0" y="60"/>
                </a:moveTo>
                <a:lnTo>
                  <a:pt x="0" y="95"/>
                </a:lnTo>
                <a:lnTo>
                  <a:pt x="2" y="115"/>
                </a:lnTo>
                <a:lnTo>
                  <a:pt x="4" y="119"/>
                </a:lnTo>
                <a:lnTo>
                  <a:pt x="6" y="119"/>
                </a:lnTo>
                <a:lnTo>
                  <a:pt x="7" y="116"/>
                </a:lnTo>
                <a:lnTo>
                  <a:pt x="9" y="107"/>
                </a:lnTo>
                <a:lnTo>
                  <a:pt x="12" y="60"/>
                </a:lnTo>
                <a:lnTo>
                  <a:pt x="9" y="11"/>
                </a:lnTo>
                <a:lnTo>
                  <a:pt x="7" y="3"/>
                </a:lnTo>
                <a:lnTo>
                  <a:pt x="6" y="0"/>
                </a:lnTo>
                <a:lnTo>
                  <a:pt x="4" y="1"/>
                </a:lnTo>
                <a:lnTo>
                  <a:pt x="2" y="5"/>
                </a:lnTo>
                <a:lnTo>
                  <a:pt x="0" y="26"/>
                </a:lnTo>
                <a:lnTo>
                  <a:pt x="0" y="6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387" name="Freeform 293"/>
          <p:cNvSpPr>
            <a:spLocks/>
          </p:cNvSpPr>
          <p:nvPr/>
        </p:nvSpPr>
        <p:spPr bwMode="auto">
          <a:xfrm>
            <a:off x="6446838" y="2168525"/>
            <a:ext cx="15875" cy="17462"/>
          </a:xfrm>
          <a:custGeom>
            <a:avLst/>
            <a:gdLst>
              <a:gd name="T0" fmla="*/ 28 w 77"/>
              <a:gd name="T1" fmla="*/ 43 h 86"/>
              <a:gd name="T2" fmla="*/ 58 w 77"/>
              <a:gd name="T3" fmla="*/ 73 h 86"/>
              <a:gd name="T4" fmla="*/ 77 w 77"/>
              <a:gd name="T5" fmla="*/ 86 h 86"/>
              <a:gd name="T6" fmla="*/ 73 w 77"/>
              <a:gd name="T7" fmla="*/ 73 h 86"/>
              <a:gd name="T8" fmla="*/ 49 w 77"/>
              <a:gd name="T9" fmla="*/ 43 h 86"/>
              <a:gd name="T10" fmla="*/ 18 w 77"/>
              <a:gd name="T11" fmla="*/ 13 h 86"/>
              <a:gd name="T12" fmla="*/ 0 w 77"/>
              <a:gd name="T13" fmla="*/ 0 h 86"/>
              <a:gd name="T14" fmla="*/ 3 w 77"/>
              <a:gd name="T15" fmla="*/ 13 h 86"/>
              <a:gd name="T16" fmla="*/ 28 w 77"/>
              <a:gd name="T17" fmla="*/ 43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7" h="86">
                <a:moveTo>
                  <a:pt x="28" y="43"/>
                </a:moveTo>
                <a:lnTo>
                  <a:pt x="58" y="73"/>
                </a:lnTo>
                <a:lnTo>
                  <a:pt x="77" y="86"/>
                </a:lnTo>
                <a:lnTo>
                  <a:pt x="73" y="73"/>
                </a:lnTo>
                <a:lnTo>
                  <a:pt x="49" y="43"/>
                </a:lnTo>
                <a:lnTo>
                  <a:pt x="18" y="13"/>
                </a:lnTo>
                <a:lnTo>
                  <a:pt x="0" y="0"/>
                </a:lnTo>
                <a:lnTo>
                  <a:pt x="3" y="13"/>
                </a:lnTo>
                <a:lnTo>
                  <a:pt x="28" y="4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388" name="Freeform 294"/>
          <p:cNvSpPr>
            <a:spLocks/>
          </p:cNvSpPr>
          <p:nvPr/>
        </p:nvSpPr>
        <p:spPr bwMode="auto">
          <a:xfrm>
            <a:off x="6584950" y="2179638"/>
            <a:ext cx="169863" cy="134937"/>
          </a:xfrm>
          <a:custGeom>
            <a:avLst/>
            <a:gdLst>
              <a:gd name="T0" fmla="*/ 151 w 857"/>
              <a:gd name="T1" fmla="*/ 156 h 674"/>
              <a:gd name="T2" fmla="*/ 293 w 857"/>
              <a:gd name="T3" fmla="*/ 295 h 674"/>
              <a:gd name="T4" fmla="*/ 425 w 857"/>
              <a:gd name="T5" fmla="*/ 410 h 674"/>
              <a:gd name="T6" fmla="*/ 677 w 857"/>
              <a:gd name="T7" fmla="*/ 579 h 674"/>
              <a:gd name="T8" fmla="*/ 857 w 857"/>
              <a:gd name="T9" fmla="*/ 674 h 674"/>
              <a:gd name="T10" fmla="*/ 834 w 857"/>
              <a:gd name="T11" fmla="*/ 651 h 674"/>
              <a:gd name="T12" fmla="*/ 750 w 857"/>
              <a:gd name="T13" fmla="*/ 597 h 674"/>
              <a:gd name="T14" fmla="*/ 464 w 857"/>
              <a:gd name="T15" fmla="*/ 399 h 674"/>
              <a:gd name="T16" fmla="*/ 157 w 857"/>
              <a:gd name="T17" fmla="*/ 141 h 674"/>
              <a:gd name="T18" fmla="*/ 0 w 857"/>
              <a:gd name="T19" fmla="*/ 0 h 674"/>
              <a:gd name="T20" fmla="*/ 151 w 857"/>
              <a:gd name="T21" fmla="*/ 156 h 6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857" h="674">
                <a:moveTo>
                  <a:pt x="151" y="156"/>
                </a:moveTo>
                <a:lnTo>
                  <a:pt x="293" y="295"/>
                </a:lnTo>
                <a:lnTo>
                  <a:pt x="425" y="410"/>
                </a:lnTo>
                <a:lnTo>
                  <a:pt x="677" y="579"/>
                </a:lnTo>
                <a:lnTo>
                  <a:pt x="857" y="674"/>
                </a:lnTo>
                <a:lnTo>
                  <a:pt x="834" y="651"/>
                </a:lnTo>
                <a:lnTo>
                  <a:pt x="750" y="597"/>
                </a:lnTo>
                <a:lnTo>
                  <a:pt x="464" y="399"/>
                </a:lnTo>
                <a:lnTo>
                  <a:pt x="157" y="141"/>
                </a:lnTo>
                <a:lnTo>
                  <a:pt x="0" y="0"/>
                </a:lnTo>
                <a:lnTo>
                  <a:pt x="151" y="15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389" name="Freeform 295"/>
          <p:cNvSpPr>
            <a:spLocks/>
          </p:cNvSpPr>
          <p:nvPr/>
        </p:nvSpPr>
        <p:spPr bwMode="auto">
          <a:xfrm>
            <a:off x="7810500" y="2187575"/>
            <a:ext cx="3175" cy="9525"/>
          </a:xfrm>
          <a:custGeom>
            <a:avLst/>
            <a:gdLst>
              <a:gd name="T0" fmla="*/ 0 w 16"/>
              <a:gd name="T1" fmla="*/ 28 h 50"/>
              <a:gd name="T2" fmla="*/ 1 w 16"/>
              <a:gd name="T3" fmla="*/ 42 h 50"/>
              <a:gd name="T4" fmla="*/ 4 w 16"/>
              <a:gd name="T5" fmla="*/ 50 h 50"/>
              <a:gd name="T6" fmla="*/ 8 w 16"/>
              <a:gd name="T7" fmla="*/ 50 h 50"/>
              <a:gd name="T8" fmla="*/ 13 w 16"/>
              <a:gd name="T9" fmla="*/ 41 h 50"/>
              <a:gd name="T10" fmla="*/ 16 w 16"/>
              <a:gd name="T11" fmla="*/ 17 h 50"/>
              <a:gd name="T12" fmla="*/ 11 w 16"/>
              <a:gd name="T13" fmla="*/ 0 h 50"/>
              <a:gd name="T14" fmla="*/ 2 w 16"/>
              <a:gd name="T15" fmla="*/ 2 h 50"/>
              <a:gd name="T16" fmla="*/ 0 w 16"/>
              <a:gd name="T17" fmla="*/ 28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6" h="50">
                <a:moveTo>
                  <a:pt x="0" y="28"/>
                </a:moveTo>
                <a:lnTo>
                  <a:pt x="1" y="42"/>
                </a:lnTo>
                <a:lnTo>
                  <a:pt x="4" y="50"/>
                </a:lnTo>
                <a:lnTo>
                  <a:pt x="8" y="50"/>
                </a:lnTo>
                <a:lnTo>
                  <a:pt x="13" y="41"/>
                </a:lnTo>
                <a:lnTo>
                  <a:pt x="16" y="17"/>
                </a:lnTo>
                <a:lnTo>
                  <a:pt x="11" y="0"/>
                </a:lnTo>
                <a:lnTo>
                  <a:pt x="2" y="2"/>
                </a:lnTo>
                <a:lnTo>
                  <a:pt x="0" y="2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390" name="Freeform 296"/>
          <p:cNvSpPr>
            <a:spLocks/>
          </p:cNvSpPr>
          <p:nvPr/>
        </p:nvSpPr>
        <p:spPr bwMode="auto">
          <a:xfrm>
            <a:off x="6962775" y="2197100"/>
            <a:ext cx="3175" cy="25400"/>
          </a:xfrm>
          <a:custGeom>
            <a:avLst/>
            <a:gdLst>
              <a:gd name="T0" fmla="*/ 0 w 12"/>
              <a:gd name="T1" fmla="*/ 62 h 124"/>
              <a:gd name="T2" fmla="*/ 0 w 12"/>
              <a:gd name="T3" fmla="*/ 98 h 124"/>
              <a:gd name="T4" fmla="*/ 2 w 12"/>
              <a:gd name="T5" fmla="*/ 120 h 124"/>
              <a:gd name="T6" fmla="*/ 3 w 12"/>
              <a:gd name="T7" fmla="*/ 124 h 124"/>
              <a:gd name="T8" fmla="*/ 5 w 12"/>
              <a:gd name="T9" fmla="*/ 124 h 124"/>
              <a:gd name="T10" fmla="*/ 6 w 12"/>
              <a:gd name="T11" fmla="*/ 120 h 124"/>
              <a:gd name="T12" fmla="*/ 9 w 12"/>
              <a:gd name="T13" fmla="*/ 109 h 124"/>
              <a:gd name="T14" fmla="*/ 12 w 12"/>
              <a:gd name="T15" fmla="*/ 54 h 124"/>
              <a:gd name="T16" fmla="*/ 9 w 12"/>
              <a:gd name="T17" fmla="*/ 2 h 124"/>
              <a:gd name="T18" fmla="*/ 2 w 12"/>
              <a:gd name="T19" fmla="*/ 0 h 124"/>
              <a:gd name="T20" fmla="*/ 0 w 12"/>
              <a:gd name="T21" fmla="*/ 62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2" h="124">
                <a:moveTo>
                  <a:pt x="0" y="62"/>
                </a:moveTo>
                <a:lnTo>
                  <a:pt x="0" y="98"/>
                </a:lnTo>
                <a:lnTo>
                  <a:pt x="2" y="120"/>
                </a:lnTo>
                <a:lnTo>
                  <a:pt x="3" y="124"/>
                </a:lnTo>
                <a:lnTo>
                  <a:pt x="5" y="124"/>
                </a:lnTo>
                <a:lnTo>
                  <a:pt x="6" y="120"/>
                </a:lnTo>
                <a:lnTo>
                  <a:pt x="9" y="109"/>
                </a:lnTo>
                <a:lnTo>
                  <a:pt x="12" y="54"/>
                </a:lnTo>
                <a:lnTo>
                  <a:pt x="9" y="2"/>
                </a:lnTo>
                <a:lnTo>
                  <a:pt x="2" y="0"/>
                </a:lnTo>
                <a:lnTo>
                  <a:pt x="0" y="6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391" name="Freeform 297"/>
          <p:cNvSpPr>
            <a:spLocks/>
          </p:cNvSpPr>
          <p:nvPr/>
        </p:nvSpPr>
        <p:spPr bwMode="auto">
          <a:xfrm>
            <a:off x="6510338" y="2195513"/>
            <a:ext cx="15875" cy="15875"/>
          </a:xfrm>
          <a:custGeom>
            <a:avLst/>
            <a:gdLst>
              <a:gd name="T0" fmla="*/ 28 w 77"/>
              <a:gd name="T1" fmla="*/ 43 h 86"/>
              <a:gd name="T2" fmla="*/ 58 w 77"/>
              <a:gd name="T3" fmla="*/ 73 h 86"/>
              <a:gd name="T4" fmla="*/ 77 w 77"/>
              <a:gd name="T5" fmla="*/ 86 h 86"/>
              <a:gd name="T6" fmla="*/ 73 w 77"/>
              <a:gd name="T7" fmla="*/ 73 h 86"/>
              <a:gd name="T8" fmla="*/ 49 w 77"/>
              <a:gd name="T9" fmla="*/ 43 h 86"/>
              <a:gd name="T10" fmla="*/ 18 w 77"/>
              <a:gd name="T11" fmla="*/ 13 h 86"/>
              <a:gd name="T12" fmla="*/ 0 w 77"/>
              <a:gd name="T13" fmla="*/ 0 h 86"/>
              <a:gd name="T14" fmla="*/ 3 w 77"/>
              <a:gd name="T15" fmla="*/ 13 h 86"/>
              <a:gd name="T16" fmla="*/ 28 w 77"/>
              <a:gd name="T17" fmla="*/ 43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7" h="86">
                <a:moveTo>
                  <a:pt x="28" y="43"/>
                </a:moveTo>
                <a:lnTo>
                  <a:pt x="58" y="73"/>
                </a:lnTo>
                <a:lnTo>
                  <a:pt x="77" y="86"/>
                </a:lnTo>
                <a:lnTo>
                  <a:pt x="73" y="73"/>
                </a:lnTo>
                <a:lnTo>
                  <a:pt x="49" y="43"/>
                </a:lnTo>
                <a:lnTo>
                  <a:pt x="18" y="13"/>
                </a:lnTo>
                <a:lnTo>
                  <a:pt x="0" y="0"/>
                </a:lnTo>
                <a:lnTo>
                  <a:pt x="3" y="13"/>
                </a:lnTo>
                <a:lnTo>
                  <a:pt x="28" y="4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28" name="Freeform 298"/>
          <p:cNvSpPr>
            <a:spLocks/>
          </p:cNvSpPr>
          <p:nvPr/>
        </p:nvSpPr>
        <p:spPr bwMode="auto">
          <a:xfrm>
            <a:off x="7664450" y="2208213"/>
            <a:ext cx="42863" cy="120650"/>
          </a:xfrm>
          <a:custGeom>
            <a:avLst/>
            <a:gdLst>
              <a:gd name="T0" fmla="*/ 190 w 214"/>
              <a:gd name="T1" fmla="*/ 75 h 602"/>
              <a:gd name="T2" fmla="*/ 127 w 214"/>
              <a:gd name="T3" fmla="*/ 337 h 602"/>
              <a:gd name="T4" fmla="*/ 33 w 214"/>
              <a:gd name="T5" fmla="*/ 543 h 602"/>
              <a:gd name="T6" fmla="*/ 12 w 214"/>
              <a:gd name="T7" fmla="*/ 575 h 602"/>
              <a:gd name="T8" fmla="*/ 1 w 214"/>
              <a:gd name="T9" fmla="*/ 595 h 602"/>
              <a:gd name="T10" fmla="*/ 0 w 214"/>
              <a:gd name="T11" fmla="*/ 600 h 602"/>
              <a:gd name="T12" fmla="*/ 2 w 214"/>
              <a:gd name="T13" fmla="*/ 602 h 602"/>
              <a:gd name="T14" fmla="*/ 6 w 214"/>
              <a:gd name="T15" fmla="*/ 600 h 602"/>
              <a:gd name="T16" fmla="*/ 14 w 214"/>
              <a:gd name="T17" fmla="*/ 594 h 602"/>
              <a:gd name="T18" fmla="*/ 84 w 214"/>
              <a:gd name="T19" fmla="*/ 488 h 602"/>
              <a:gd name="T20" fmla="*/ 153 w 214"/>
              <a:gd name="T21" fmla="*/ 312 h 602"/>
              <a:gd name="T22" fmla="*/ 204 w 214"/>
              <a:gd name="T23" fmla="*/ 129 h 602"/>
              <a:gd name="T24" fmla="*/ 214 w 214"/>
              <a:gd name="T25" fmla="*/ 0 h 602"/>
              <a:gd name="T26" fmla="*/ 203 w 214"/>
              <a:gd name="T27" fmla="*/ 6 h 602"/>
              <a:gd name="T28" fmla="*/ 190 w 214"/>
              <a:gd name="T29" fmla="*/ 75 h 6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14" h="602">
                <a:moveTo>
                  <a:pt x="190" y="75"/>
                </a:moveTo>
                <a:lnTo>
                  <a:pt x="127" y="337"/>
                </a:lnTo>
                <a:lnTo>
                  <a:pt x="33" y="543"/>
                </a:lnTo>
                <a:lnTo>
                  <a:pt x="12" y="575"/>
                </a:lnTo>
                <a:lnTo>
                  <a:pt x="1" y="595"/>
                </a:lnTo>
                <a:lnTo>
                  <a:pt x="0" y="600"/>
                </a:lnTo>
                <a:lnTo>
                  <a:pt x="2" y="602"/>
                </a:lnTo>
                <a:lnTo>
                  <a:pt x="6" y="600"/>
                </a:lnTo>
                <a:lnTo>
                  <a:pt x="14" y="594"/>
                </a:lnTo>
                <a:lnTo>
                  <a:pt x="84" y="488"/>
                </a:lnTo>
                <a:lnTo>
                  <a:pt x="153" y="312"/>
                </a:lnTo>
                <a:lnTo>
                  <a:pt x="204" y="129"/>
                </a:lnTo>
                <a:lnTo>
                  <a:pt x="214" y="0"/>
                </a:lnTo>
                <a:lnTo>
                  <a:pt x="203" y="6"/>
                </a:lnTo>
                <a:lnTo>
                  <a:pt x="190" y="7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29" name="Freeform 299"/>
          <p:cNvSpPr>
            <a:spLocks/>
          </p:cNvSpPr>
          <p:nvPr/>
        </p:nvSpPr>
        <p:spPr bwMode="auto">
          <a:xfrm>
            <a:off x="7834313" y="2208213"/>
            <a:ext cx="12700" cy="19050"/>
          </a:xfrm>
          <a:custGeom>
            <a:avLst/>
            <a:gdLst>
              <a:gd name="T0" fmla="*/ 20 w 67"/>
              <a:gd name="T1" fmla="*/ 56 h 99"/>
              <a:gd name="T2" fmla="*/ 0 w 67"/>
              <a:gd name="T3" fmla="*/ 92 h 99"/>
              <a:gd name="T4" fmla="*/ 7 w 67"/>
              <a:gd name="T5" fmla="*/ 99 h 99"/>
              <a:gd name="T6" fmla="*/ 51 w 67"/>
              <a:gd name="T7" fmla="*/ 44 h 99"/>
              <a:gd name="T8" fmla="*/ 67 w 67"/>
              <a:gd name="T9" fmla="*/ 0 h 99"/>
              <a:gd name="T10" fmla="*/ 49 w 67"/>
              <a:gd name="T11" fmla="*/ 17 h 99"/>
              <a:gd name="T12" fmla="*/ 20 w 67"/>
              <a:gd name="T13" fmla="*/ 56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7" h="99">
                <a:moveTo>
                  <a:pt x="20" y="56"/>
                </a:moveTo>
                <a:lnTo>
                  <a:pt x="0" y="92"/>
                </a:lnTo>
                <a:lnTo>
                  <a:pt x="7" y="99"/>
                </a:lnTo>
                <a:lnTo>
                  <a:pt x="51" y="44"/>
                </a:lnTo>
                <a:lnTo>
                  <a:pt x="67" y="0"/>
                </a:lnTo>
                <a:lnTo>
                  <a:pt x="49" y="17"/>
                </a:lnTo>
                <a:lnTo>
                  <a:pt x="20" y="5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30" name="Freeform 300"/>
          <p:cNvSpPr>
            <a:spLocks/>
          </p:cNvSpPr>
          <p:nvPr/>
        </p:nvSpPr>
        <p:spPr bwMode="auto">
          <a:xfrm>
            <a:off x="6757988" y="2216150"/>
            <a:ext cx="96838" cy="50800"/>
          </a:xfrm>
          <a:custGeom>
            <a:avLst/>
            <a:gdLst>
              <a:gd name="T0" fmla="*/ 0 w 490"/>
              <a:gd name="T1" fmla="*/ 0 h 253"/>
              <a:gd name="T2" fmla="*/ 5 w 490"/>
              <a:gd name="T3" fmla="*/ 16 h 253"/>
              <a:gd name="T4" fmla="*/ 21 w 490"/>
              <a:gd name="T5" fmla="*/ 21 h 253"/>
              <a:gd name="T6" fmla="*/ 32 w 490"/>
              <a:gd name="T7" fmla="*/ 32 h 253"/>
              <a:gd name="T8" fmla="*/ 30 w 490"/>
              <a:gd name="T9" fmla="*/ 58 h 253"/>
              <a:gd name="T10" fmla="*/ 23 w 490"/>
              <a:gd name="T11" fmla="*/ 75 h 253"/>
              <a:gd name="T12" fmla="*/ 23 w 490"/>
              <a:gd name="T13" fmla="*/ 83 h 253"/>
              <a:gd name="T14" fmla="*/ 28 w 490"/>
              <a:gd name="T15" fmla="*/ 79 h 253"/>
              <a:gd name="T16" fmla="*/ 39 w 490"/>
              <a:gd name="T17" fmla="*/ 67 h 253"/>
              <a:gd name="T18" fmla="*/ 66 w 490"/>
              <a:gd name="T19" fmla="*/ 50 h 253"/>
              <a:gd name="T20" fmla="*/ 120 w 490"/>
              <a:gd name="T21" fmla="*/ 79 h 253"/>
              <a:gd name="T22" fmla="*/ 287 w 490"/>
              <a:gd name="T23" fmla="*/ 175 h 253"/>
              <a:gd name="T24" fmla="*/ 451 w 490"/>
              <a:gd name="T25" fmla="*/ 247 h 253"/>
              <a:gd name="T26" fmla="*/ 477 w 490"/>
              <a:gd name="T27" fmla="*/ 253 h 253"/>
              <a:gd name="T28" fmla="*/ 489 w 490"/>
              <a:gd name="T29" fmla="*/ 253 h 253"/>
              <a:gd name="T30" fmla="*/ 490 w 490"/>
              <a:gd name="T31" fmla="*/ 249 h 253"/>
              <a:gd name="T32" fmla="*/ 480 w 490"/>
              <a:gd name="T33" fmla="*/ 240 h 253"/>
              <a:gd name="T34" fmla="*/ 433 w 490"/>
              <a:gd name="T35" fmla="*/ 215 h 253"/>
              <a:gd name="T36" fmla="*/ 361 w 490"/>
              <a:gd name="T37" fmla="*/ 185 h 253"/>
              <a:gd name="T38" fmla="*/ 251 w 490"/>
              <a:gd name="T39" fmla="*/ 134 h 253"/>
              <a:gd name="T40" fmla="*/ 131 w 490"/>
              <a:gd name="T41" fmla="*/ 64 h 253"/>
              <a:gd name="T42" fmla="*/ 37 w 490"/>
              <a:gd name="T43" fmla="*/ 11 h 253"/>
              <a:gd name="T44" fmla="*/ 0 w 490"/>
              <a:gd name="T45" fmla="*/ 0 h 2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490" h="253">
                <a:moveTo>
                  <a:pt x="0" y="0"/>
                </a:moveTo>
                <a:lnTo>
                  <a:pt x="5" y="16"/>
                </a:lnTo>
                <a:lnTo>
                  <a:pt x="21" y="21"/>
                </a:lnTo>
                <a:lnTo>
                  <a:pt x="32" y="32"/>
                </a:lnTo>
                <a:lnTo>
                  <a:pt x="30" y="58"/>
                </a:lnTo>
                <a:lnTo>
                  <a:pt x="23" y="75"/>
                </a:lnTo>
                <a:lnTo>
                  <a:pt x="23" y="83"/>
                </a:lnTo>
                <a:lnTo>
                  <a:pt x="28" y="79"/>
                </a:lnTo>
                <a:lnTo>
                  <a:pt x="39" y="67"/>
                </a:lnTo>
                <a:lnTo>
                  <a:pt x="66" y="50"/>
                </a:lnTo>
                <a:lnTo>
                  <a:pt x="120" y="79"/>
                </a:lnTo>
                <a:lnTo>
                  <a:pt x="287" y="175"/>
                </a:lnTo>
                <a:lnTo>
                  <a:pt x="451" y="247"/>
                </a:lnTo>
                <a:lnTo>
                  <a:pt x="477" y="253"/>
                </a:lnTo>
                <a:lnTo>
                  <a:pt x="489" y="253"/>
                </a:lnTo>
                <a:lnTo>
                  <a:pt x="490" y="249"/>
                </a:lnTo>
                <a:lnTo>
                  <a:pt x="480" y="240"/>
                </a:lnTo>
                <a:lnTo>
                  <a:pt x="433" y="215"/>
                </a:lnTo>
                <a:lnTo>
                  <a:pt x="361" y="185"/>
                </a:lnTo>
                <a:lnTo>
                  <a:pt x="251" y="134"/>
                </a:lnTo>
                <a:lnTo>
                  <a:pt x="131" y="64"/>
                </a:lnTo>
                <a:lnTo>
                  <a:pt x="37" y="11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31" name="Freeform 301"/>
          <p:cNvSpPr>
            <a:spLocks/>
          </p:cNvSpPr>
          <p:nvPr/>
        </p:nvSpPr>
        <p:spPr bwMode="auto">
          <a:xfrm>
            <a:off x="7626350" y="2212975"/>
            <a:ext cx="3175" cy="9525"/>
          </a:xfrm>
          <a:custGeom>
            <a:avLst/>
            <a:gdLst>
              <a:gd name="T0" fmla="*/ 0 w 16"/>
              <a:gd name="T1" fmla="*/ 28 h 49"/>
              <a:gd name="T2" fmla="*/ 1 w 16"/>
              <a:gd name="T3" fmla="*/ 42 h 49"/>
              <a:gd name="T4" fmla="*/ 3 w 16"/>
              <a:gd name="T5" fmla="*/ 49 h 49"/>
              <a:gd name="T6" fmla="*/ 8 w 16"/>
              <a:gd name="T7" fmla="*/ 49 h 49"/>
              <a:gd name="T8" fmla="*/ 13 w 16"/>
              <a:gd name="T9" fmla="*/ 41 h 49"/>
              <a:gd name="T10" fmla="*/ 16 w 16"/>
              <a:gd name="T11" fmla="*/ 17 h 49"/>
              <a:gd name="T12" fmla="*/ 11 w 16"/>
              <a:gd name="T13" fmla="*/ 0 h 49"/>
              <a:gd name="T14" fmla="*/ 2 w 16"/>
              <a:gd name="T15" fmla="*/ 2 h 49"/>
              <a:gd name="T16" fmla="*/ 0 w 16"/>
              <a:gd name="T17" fmla="*/ 28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6" h="49">
                <a:moveTo>
                  <a:pt x="0" y="28"/>
                </a:moveTo>
                <a:lnTo>
                  <a:pt x="1" y="42"/>
                </a:lnTo>
                <a:lnTo>
                  <a:pt x="3" y="49"/>
                </a:lnTo>
                <a:lnTo>
                  <a:pt x="8" y="49"/>
                </a:lnTo>
                <a:lnTo>
                  <a:pt x="13" y="41"/>
                </a:lnTo>
                <a:lnTo>
                  <a:pt x="16" y="17"/>
                </a:lnTo>
                <a:lnTo>
                  <a:pt x="11" y="0"/>
                </a:lnTo>
                <a:lnTo>
                  <a:pt x="2" y="2"/>
                </a:lnTo>
                <a:lnTo>
                  <a:pt x="0" y="2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32" name="Freeform 302"/>
          <p:cNvSpPr>
            <a:spLocks/>
          </p:cNvSpPr>
          <p:nvPr/>
        </p:nvSpPr>
        <p:spPr bwMode="auto">
          <a:xfrm>
            <a:off x="6935788" y="2219325"/>
            <a:ext cx="33338" cy="73025"/>
          </a:xfrm>
          <a:custGeom>
            <a:avLst/>
            <a:gdLst>
              <a:gd name="T0" fmla="*/ 0 w 163"/>
              <a:gd name="T1" fmla="*/ 0 h 363"/>
              <a:gd name="T2" fmla="*/ 5 w 163"/>
              <a:gd name="T3" fmla="*/ 17 h 363"/>
              <a:gd name="T4" fmla="*/ 17 w 163"/>
              <a:gd name="T5" fmla="*/ 37 h 363"/>
              <a:gd name="T6" fmla="*/ 47 w 163"/>
              <a:gd name="T7" fmla="*/ 99 h 363"/>
              <a:gd name="T8" fmla="*/ 94 w 163"/>
              <a:gd name="T9" fmla="*/ 215 h 363"/>
              <a:gd name="T10" fmla="*/ 139 w 163"/>
              <a:gd name="T11" fmla="*/ 323 h 363"/>
              <a:gd name="T12" fmla="*/ 163 w 163"/>
              <a:gd name="T13" fmla="*/ 363 h 363"/>
              <a:gd name="T14" fmla="*/ 153 w 163"/>
              <a:gd name="T15" fmla="*/ 319 h 363"/>
              <a:gd name="T16" fmla="*/ 118 w 163"/>
              <a:gd name="T17" fmla="*/ 223 h 363"/>
              <a:gd name="T18" fmla="*/ 81 w 163"/>
              <a:gd name="T19" fmla="*/ 133 h 363"/>
              <a:gd name="T20" fmla="*/ 67 w 163"/>
              <a:gd name="T21" fmla="*/ 86 h 363"/>
              <a:gd name="T22" fmla="*/ 73 w 163"/>
              <a:gd name="T23" fmla="*/ 71 h 363"/>
              <a:gd name="T24" fmla="*/ 96 w 163"/>
              <a:gd name="T25" fmla="*/ 77 h 363"/>
              <a:gd name="T26" fmla="*/ 121 w 163"/>
              <a:gd name="T27" fmla="*/ 85 h 363"/>
              <a:gd name="T28" fmla="*/ 124 w 163"/>
              <a:gd name="T29" fmla="*/ 80 h 363"/>
              <a:gd name="T30" fmla="*/ 105 w 163"/>
              <a:gd name="T31" fmla="*/ 61 h 363"/>
              <a:gd name="T32" fmla="*/ 64 w 163"/>
              <a:gd name="T33" fmla="*/ 30 h 363"/>
              <a:gd name="T34" fmla="*/ 19 w 163"/>
              <a:gd name="T35" fmla="*/ 1 h 363"/>
              <a:gd name="T36" fmla="*/ 0 w 163"/>
              <a:gd name="T37" fmla="*/ 0 h 3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63" h="363">
                <a:moveTo>
                  <a:pt x="0" y="0"/>
                </a:moveTo>
                <a:lnTo>
                  <a:pt x="5" y="17"/>
                </a:lnTo>
                <a:lnTo>
                  <a:pt x="17" y="37"/>
                </a:lnTo>
                <a:lnTo>
                  <a:pt x="47" y="99"/>
                </a:lnTo>
                <a:lnTo>
                  <a:pt x="94" y="215"/>
                </a:lnTo>
                <a:lnTo>
                  <a:pt x="139" y="323"/>
                </a:lnTo>
                <a:lnTo>
                  <a:pt x="163" y="363"/>
                </a:lnTo>
                <a:lnTo>
                  <a:pt x="153" y="319"/>
                </a:lnTo>
                <a:lnTo>
                  <a:pt x="118" y="223"/>
                </a:lnTo>
                <a:lnTo>
                  <a:pt x="81" y="133"/>
                </a:lnTo>
                <a:lnTo>
                  <a:pt x="67" y="86"/>
                </a:lnTo>
                <a:lnTo>
                  <a:pt x="73" y="71"/>
                </a:lnTo>
                <a:lnTo>
                  <a:pt x="96" y="77"/>
                </a:lnTo>
                <a:lnTo>
                  <a:pt x="121" y="85"/>
                </a:lnTo>
                <a:lnTo>
                  <a:pt x="124" y="80"/>
                </a:lnTo>
                <a:lnTo>
                  <a:pt x="105" y="61"/>
                </a:lnTo>
                <a:lnTo>
                  <a:pt x="64" y="30"/>
                </a:lnTo>
                <a:lnTo>
                  <a:pt x="19" y="1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33" name="Freeform 303"/>
          <p:cNvSpPr>
            <a:spLocks/>
          </p:cNvSpPr>
          <p:nvPr/>
        </p:nvSpPr>
        <p:spPr bwMode="auto">
          <a:xfrm>
            <a:off x="7256463" y="2217738"/>
            <a:ext cx="6350" cy="20637"/>
          </a:xfrm>
          <a:custGeom>
            <a:avLst/>
            <a:gdLst>
              <a:gd name="T0" fmla="*/ 11 w 32"/>
              <a:gd name="T1" fmla="*/ 27 h 107"/>
              <a:gd name="T2" fmla="*/ 2 w 32"/>
              <a:gd name="T3" fmla="*/ 63 h 107"/>
              <a:gd name="T4" fmla="*/ 0 w 32"/>
              <a:gd name="T5" fmla="*/ 98 h 107"/>
              <a:gd name="T6" fmla="*/ 1 w 32"/>
              <a:gd name="T7" fmla="*/ 107 h 107"/>
              <a:gd name="T8" fmla="*/ 7 w 32"/>
              <a:gd name="T9" fmla="*/ 106 h 107"/>
              <a:gd name="T10" fmla="*/ 13 w 32"/>
              <a:gd name="T11" fmla="*/ 94 h 107"/>
              <a:gd name="T12" fmla="*/ 22 w 32"/>
              <a:gd name="T13" fmla="*/ 72 h 107"/>
              <a:gd name="T14" fmla="*/ 31 w 32"/>
              <a:gd name="T15" fmla="*/ 28 h 107"/>
              <a:gd name="T16" fmla="*/ 32 w 32"/>
              <a:gd name="T17" fmla="*/ 3 h 107"/>
              <a:gd name="T18" fmla="*/ 25 w 32"/>
              <a:gd name="T19" fmla="*/ 0 h 107"/>
              <a:gd name="T20" fmla="*/ 11 w 32"/>
              <a:gd name="T21" fmla="*/ 27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2" h="107">
                <a:moveTo>
                  <a:pt x="11" y="27"/>
                </a:moveTo>
                <a:lnTo>
                  <a:pt x="2" y="63"/>
                </a:lnTo>
                <a:lnTo>
                  <a:pt x="0" y="98"/>
                </a:lnTo>
                <a:lnTo>
                  <a:pt x="1" y="107"/>
                </a:lnTo>
                <a:lnTo>
                  <a:pt x="7" y="106"/>
                </a:lnTo>
                <a:lnTo>
                  <a:pt x="13" y="94"/>
                </a:lnTo>
                <a:lnTo>
                  <a:pt x="22" y="72"/>
                </a:lnTo>
                <a:lnTo>
                  <a:pt x="31" y="28"/>
                </a:lnTo>
                <a:lnTo>
                  <a:pt x="32" y="3"/>
                </a:lnTo>
                <a:lnTo>
                  <a:pt x="25" y="0"/>
                </a:lnTo>
                <a:lnTo>
                  <a:pt x="11" y="2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34" name="Freeform 304"/>
          <p:cNvSpPr>
            <a:spLocks/>
          </p:cNvSpPr>
          <p:nvPr/>
        </p:nvSpPr>
        <p:spPr bwMode="auto">
          <a:xfrm>
            <a:off x="7639050" y="2228850"/>
            <a:ext cx="15875" cy="88900"/>
          </a:xfrm>
          <a:custGeom>
            <a:avLst/>
            <a:gdLst>
              <a:gd name="T0" fmla="*/ 0 w 78"/>
              <a:gd name="T1" fmla="*/ 0 h 455"/>
              <a:gd name="T2" fmla="*/ 36 w 78"/>
              <a:gd name="T3" fmla="*/ 269 h 455"/>
              <a:gd name="T4" fmla="*/ 78 w 78"/>
              <a:gd name="T5" fmla="*/ 455 h 455"/>
              <a:gd name="T6" fmla="*/ 69 w 78"/>
              <a:gd name="T7" fmla="*/ 363 h 455"/>
              <a:gd name="T8" fmla="*/ 43 w 78"/>
              <a:gd name="T9" fmla="*/ 187 h 455"/>
              <a:gd name="T10" fmla="*/ 12 w 78"/>
              <a:gd name="T11" fmla="*/ 34 h 455"/>
              <a:gd name="T12" fmla="*/ 0 w 78"/>
              <a:gd name="T13" fmla="*/ 0 h 4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8" h="455">
                <a:moveTo>
                  <a:pt x="0" y="0"/>
                </a:moveTo>
                <a:lnTo>
                  <a:pt x="36" y="269"/>
                </a:lnTo>
                <a:lnTo>
                  <a:pt x="78" y="455"/>
                </a:lnTo>
                <a:lnTo>
                  <a:pt x="69" y="363"/>
                </a:lnTo>
                <a:lnTo>
                  <a:pt x="43" y="187"/>
                </a:lnTo>
                <a:lnTo>
                  <a:pt x="12" y="34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35" name="Freeform 305"/>
          <p:cNvSpPr>
            <a:spLocks/>
          </p:cNvSpPr>
          <p:nvPr/>
        </p:nvSpPr>
        <p:spPr bwMode="auto">
          <a:xfrm>
            <a:off x="7805738" y="2220913"/>
            <a:ext cx="3175" cy="11112"/>
          </a:xfrm>
          <a:custGeom>
            <a:avLst/>
            <a:gdLst>
              <a:gd name="T0" fmla="*/ 0 w 16"/>
              <a:gd name="T1" fmla="*/ 28 h 49"/>
              <a:gd name="T2" fmla="*/ 1 w 16"/>
              <a:gd name="T3" fmla="*/ 42 h 49"/>
              <a:gd name="T4" fmla="*/ 3 w 16"/>
              <a:gd name="T5" fmla="*/ 49 h 49"/>
              <a:gd name="T6" fmla="*/ 7 w 16"/>
              <a:gd name="T7" fmla="*/ 49 h 49"/>
              <a:gd name="T8" fmla="*/ 13 w 16"/>
              <a:gd name="T9" fmla="*/ 41 h 49"/>
              <a:gd name="T10" fmla="*/ 16 w 16"/>
              <a:gd name="T11" fmla="*/ 17 h 49"/>
              <a:gd name="T12" fmla="*/ 11 w 16"/>
              <a:gd name="T13" fmla="*/ 0 h 49"/>
              <a:gd name="T14" fmla="*/ 2 w 16"/>
              <a:gd name="T15" fmla="*/ 2 h 49"/>
              <a:gd name="T16" fmla="*/ 0 w 16"/>
              <a:gd name="T17" fmla="*/ 28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6" h="49">
                <a:moveTo>
                  <a:pt x="0" y="28"/>
                </a:moveTo>
                <a:lnTo>
                  <a:pt x="1" y="42"/>
                </a:lnTo>
                <a:lnTo>
                  <a:pt x="3" y="49"/>
                </a:lnTo>
                <a:lnTo>
                  <a:pt x="7" y="49"/>
                </a:lnTo>
                <a:lnTo>
                  <a:pt x="13" y="41"/>
                </a:lnTo>
                <a:lnTo>
                  <a:pt x="16" y="17"/>
                </a:lnTo>
                <a:lnTo>
                  <a:pt x="11" y="0"/>
                </a:lnTo>
                <a:lnTo>
                  <a:pt x="2" y="2"/>
                </a:lnTo>
                <a:lnTo>
                  <a:pt x="0" y="2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36" name="Freeform 306"/>
          <p:cNvSpPr>
            <a:spLocks/>
          </p:cNvSpPr>
          <p:nvPr/>
        </p:nvSpPr>
        <p:spPr bwMode="auto">
          <a:xfrm>
            <a:off x="6523038" y="2228850"/>
            <a:ext cx="12700" cy="12700"/>
          </a:xfrm>
          <a:custGeom>
            <a:avLst/>
            <a:gdLst>
              <a:gd name="T0" fmla="*/ 0 w 64"/>
              <a:gd name="T1" fmla="*/ 5 h 61"/>
              <a:gd name="T2" fmla="*/ 11 w 64"/>
              <a:gd name="T3" fmla="*/ 19 h 61"/>
              <a:gd name="T4" fmla="*/ 39 w 64"/>
              <a:gd name="T5" fmla="*/ 42 h 61"/>
              <a:gd name="T6" fmla="*/ 57 w 64"/>
              <a:gd name="T7" fmla="*/ 57 h 61"/>
              <a:gd name="T8" fmla="*/ 64 w 64"/>
              <a:gd name="T9" fmla="*/ 61 h 61"/>
              <a:gd name="T10" fmla="*/ 60 w 64"/>
              <a:gd name="T11" fmla="*/ 52 h 61"/>
              <a:gd name="T12" fmla="*/ 45 w 64"/>
              <a:gd name="T13" fmla="*/ 33 h 61"/>
              <a:gd name="T14" fmla="*/ 12 w 64"/>
              <a:gd name="T15" fmla="*/ 0 h 61"/>
              <a:gd name="T16" fmla="*/ 0 w 64"/>
              <a:gd name="T17" fmla="*/ 5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4" h="61">
                <a:moveTo>
                  <a:pt x="0" y="5"/>
                </a:moveTo>
                <a:lnTo>
                  <a:pt x="11" y="19"/>
                </a:lnTo>
                <a:lnTo>
                  <a:pt x="39" y="42"/>
                </a:lnTo>
                <a:lnTo>
                  <a:pt x="57" y="57"/>
                </a:lnTo>
                <a:lnTo>
                  <a:pt x="64" y="61"/>
                </a:lnTo>
                <a:lnTo>
                  <a:pt x="60" y="52"/>
                </a:lnTo>
                <a:lnTo>
                  <a:pt x="45" y="33"/>
                </a:lnTo>
                <a:lnTo>
                  <a:pt x="12" y="0"/>
                </a:lnTo>
                <a:lnTo>
                  <a:pt x="0" y="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37" name="Freeform 307"/>
          <p:cNvSpPr>
            <a:spLocks/>
          </p:cNvSpPr>
          <p:nvPr/>
        </p:nvSpPr>
        <p:spPr bwMode="auto">
          <a:xfrm>
            <a:off x="6840538" y="2233613"/>
            <a:ext cx="66675" cy="39687"/>
          </a:xfrm>
          <a:custGeom>
            <a:avLst/>
            <a:gdLst>
              <a:gd name="T0" fmla="*/ 33 w 329"/>
              <a:gd name="T1" fmla="*/ 61 h 201"/>
              <a:gd name="T2" fmla="*/ 63 w 329"/>
              <a:gd name="T3" fmla="*/ 101 h 201"/>
              <a:gd name="T4" fmla="*/ 85 w 329"/>
              <a:gd name="T5" fmla="*/ 124 h 201"/>
              <a:gd name="T6" fmla="*/ 90 w 329"/>
              <a:gd name="T7" fmla="*/ 127 h 201"/>
              <a:gd name="T8" fmla="*/ 91 w 329"/>
              <a:gd name="T9" fmla="*/ 126 h 201"/>
              <a:gd name="T10" fmla="*/ 88 w 329"/>
              <a:gd name="T11" fmla="*/ 117 h 201"/>
              <a:gd name="T12" fmla="*/ 80 w 329"/>
              <a:gd name="T13" fmla="*/ 102 h 201"/>
              <a:gd name="T14" fmla="*/ 75 w 329"/>
              <a:gd name="T15" fmla="*/ 92 h 201"/>
              <a:gd name="T16" fmla="*/ 73 w 329"/>
              <a:gd name="T17" fmla="*/ 86 h 201"/>
              <a:gd name="T18" fmla="*/ 76 w 329"/>
              <a:gd name="T19" fmla="*/ 84 h 201"/>
              <a:gd name="T20" fmla="*/ 86 w 329"/>
              <a:gd name="T21" fmla="*/ 87 h 201"/>
              <a:gd name="T22" fmla="*/ 130 w 329"/>
              <a:gd name="T23" fmla="*/ 107 h 201"/>
              <a:gd name="T24" fmla="*/ 218 w 329"/>
              <a:gd name="T25" fmla="*/ 154 h 201"/>
              <a:gd name="T26" fmla="*/ 296 w 329"/>
              <a:gd name="T27" fmla="*/ 191 h 201"/>
              <a:gd name="T28" fmla="*/ 329 w 329"/>
              <a:gd name="T29" fmla="*/ 201 h 201"/>
              <a:gd name="T30" fmla="*/ 303 w 329"/>
              <a:gd name="T31" fmla="*/ 180 h 201"/>
              <a:gd name="T32" fmla="*/ 239 w 329"/>
              <a:gd name="T33" fmla="*/ 145 h 201"/>
              <a:gd name="T34" fmla="*/ 153 w 329"/>
              <a:gd name="T35" fmla="*/ 98 h 201"/>
              <a:gd name="T36" fmla="*/ 78 w 329"/>
              <a:gd name="T37" fmla="*/ 48 h 201"/>
              <a:gd name="T38" fmla="*/ 24 w 329"/>
              <a:gd name="T39" fmla="*/ 11 h 201"/>
              <a:gd name="T40" fmla="*/ 0 w 329"/>
              <a:gd name="T41" fmla="*/ 0 h 201"/>
              <a:gd name="T42" fmla="*/ 2 w 329"/>
              <a:gd name="T43" fmla="*/ 17 h 201"/>
              <a:gd name="T44" fmla="*/ 33 w 329"/>
              <a:gd name="T45" fmla="*/ 61 h 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329" h="201">
                <a:moveTo>
                  <a:pt x="33" y="61"/>
                </a:moveTo>
                <a:lnTo>
                  <a:pt x="63" y="101"/>
                </a:lnTo>
                <a:lnTo>
                  <a:pt x="85" y="124"/>
                </a:lnTo>
                <a:lnTo>
                  <a:pt x="90" y="127"/>
                </a:lnTo>
                <a:lnTo>
                  <a:pt x="91" y="126"/>
                </a:lnTo>
                <a:lnTo>
                  <a:pt x="88" y="117"/>
                </a:lnTo>
                <a:lnTo>
                  <a:pt x="80" y="102"/>
                </a:lnTo>
                <a:lnTo>
                  <a:pt x="75" y="92"/>
                </a:lnTo>
                <a:lnTo>
                  <a:pt x="73" y="86"/>
                </a:lnTo>
                <a:lnTo>
                  <a:pt x="76" y="84"/>
                </a:lnTo>
                <a:lnTo>
                  <a:pt x="86" y="87"/>
                </a:lnTo>
                <a:lnTo>
                  <a:pt x="130" y="107"/>
                </a:lnTo>
                <a:lnTo>
                  <a:pt x="218" y="154"/>
                </a:lnTo>
                <a:lnTo>
                  <a:pt x="296" y="191"/>
                </a:lnTo>
                <a:lnTo>
                  <a:pt x="329" y="201"/>
                </a:lnTo>
                <a:lnTo>
                  <a:pt x="303" y="180"/>
                </a:lnTo>
                <a:lnTo>
                  <a:pt x="239" y="145"/>
                </a:lnTo>
                <a:lnTo>
                  <a:pt x="153" y="98"/>
                </a:lnTo>
                <a:lnTo>
                  <a:pt x="78" y="48"/>
                </a:lnTo>
                <a:lnTo>
                  <a:pt x="24" y="11"/>
                </a:lnTo>
                <a:lnTo>
                  <a:pt x="0" y="0"/>
                </a:lnTo>
                <a:lnTo>
                  <a:pt x="2" y="17"/>
                </a:lnTo>
                <a:lnTo>
                  <a:pt x="33" y="6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38" name="Freeform 308"/>
          <p:cNvSpPr>
            <a:spLocks/>
          </p:cNvSpPr>
          <p:nvPr/>
        </p:nvSpPr>
        <p:spPr bwMode="auto">
          <a:xfrm>
            <a:off x="7812088" y="2233613"/>
            <a:ext cx="19050" cy="19050"/>
          </a:xfrm>
          <a:custGeom>
            <a:avLst/>
            <a:gdLst>
              <a:gd name="T0" fmla="*/ 41 w 97"/>
              <a:gd name="T1" fmla="*/ 44 h 94"/>
              <a:gd name="T2" fmla="*/ 0 w 97"/>
              <a:gd name="T3" fmla="*/ 94 h 94"/>
              <a:gd name="T4" fmla="*/ 49 w 97"/>
              <a:gd name="T5" fmla="*/ 53 h 94"/>
              <a:gd name="T6" fmla="*/ 83 w 97"/>
              <a:gd name="T7" fmla="*/ 21 h 94"/>
              <a:gd name="T8" fmla="*/ 97 w 97"/>
              <a:gd name="T9" fmla="*/ 3 h 94"/>
              <a:gd name="T10" fmla="*/ 83 w 97"/>
              <a:gd name="T11" fmla="*/ 0 h 94"/>
              <a:gd name="T12" fmla="*/ 41 w 97"/>
              <a:gd name="T13" fmla="*/ 44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7" h="94">
                <a:moveTo>
                  <a:pt x="41" y="44"/>
                </a:moveTo>
                <a:lnTo>
                  <a:pt x="0" y="94"/>
                </a:lnTo>
                <a:lnTo>
                  <a:pt x="49" y="53"/>
                </a:lnTo>
                <a:lnTo>
                  <a:pt x="83" y="21"/>
                </a:lnTo>
                <a:lnTo>
                  <a:pt x="97" y="3"/>
                </a:lnTo>
                <a:lnTo>
                  <a:pt x="83" y="0"/>
                </a:lnTo>
                <a:lnTo>
                  <a:pt x="41" y="4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39" name="Freeform 309"/>
          <p:cNvSpPr>
            <a:spLocks/>
          </p:cNvSpPr>
          <p:nvPr/>
        </p:nvSpPr>
        <p:spPr bwMode="auto">
          <a:xfrm>
            <a:off x="6680200" y="2243138"/>
            <a:ext cx="60325" cy="30162"/>
          </a:xfrm>
          <a:custGeom>
            <a:avLst/>
            <a:gdLst>
              <a:gd name="T0" fmla="*/ 0 w 301"/>
              <a:gd name="T1" fmla="*/ 0 h 150"/>
              <a:gd name="T2" fmla="*/ 44 w 301"/>
              <a:gd name="T3" fmla="*/ 29 h 150"/>
              <a:gd name="T4" fmla="*/ 151 w 301"/>
              <a:gd name="T5" fmla="*/ 85 h 150"/>
              <a:gd name="T6" fmla="*/ 257 w 301"/>
              <a:gd name="T7" fmla="*/ 136 h 150"/>
              <a:gd name="T8" fmla="*/ 301 w 301"/>
              <a:gd name="T9" fmla="*/ 150 h 150"/>
              <a:gd name="T10" fmla="*/ 257 w 301"/>
              <a:gd name="T11" fmla="*/ 121 h 150"/>
              <a:gd name="T12" fmla="*/ 151 w 301"/>
              <a:gd name="T13" fmla="*/ 64 h 150"/>
              <a:gd name="T14" fmla="*/ 44 w 301"/>
              <a:gd name="T15" fmla="*/ 15 h 150"/>
              <a:gd name="T16" fmla="*/ 0 w 301"/>
              <a:gd name="T17" fmla="*/ 0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01" h="150">
                <a:moveTo>
                  <a:pt x="0" y="0"/>
                </a:moveTo>
                <a:lnTo>
                  <a:pt x="44" y="29"/>
                </a:lnTo>
                <a:lnTo>
                  <a:pt x="151" y="85"/>
                </a:lnTo>
                <a:lnTo>
                  <a:pt x="257" y="136"/>
                </a:lnTo>
                <a:lnTo>
                  <a:pt x="301" y="150"/>
                </a:lnTo>
                <a:lnTo>
                  <a:pt x="257" y="121"/>
                </a:lnTo>
                <a:lnTo>
                  <a:pt x="151" y="64"/>
                </a:lnTo>
                <a:lnTo>
                  <a:pt x="44" y="15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40" name="Freeform 310"/>
          <p:cNvSpPr>
            <a:spLocks/>
          </p:cNvSpPr>
          <p:nvPr/>
        </p:nvSpPr>
        <p:spPr bwMode="auto">
          <a:xfrm>
            <a:off x="7580313" y="2243138"/>
            <a:ext cx="3175" cy="9525"/>
          </a:xfrm>
          <a:custGeom>
            <a:avLst/>
            <a:gdLst>
              <a:gd name="T0" fmla="*/ 0 w 16"/>
              <a:gd name="T1" fmla="*/ 28 h 50"/>
              <a:gd name="T2" fmla="*/ 1 w 16"/>
              <a:gd name="T3" fmla="*/ 42 h 50"/>
              <a:gd name="T4" fmla="*/ 3 w 16"/>
              <a:gd name="T5" fmla="*/ 50 h 50"/>
              <a:gd name="T6" fmla="*/ 7 w 16"/>
              <a:gd name="T7" fmla="*/ 50 h 50"/>
              <a:gd name="T8" fmla="*/ 13 w 16"/>
              <a:gd name="T9" fmla="*/ 41 h 50"/>
              <a:gd name="T10" fmla="*/ 16 w 16"/>
              <a:gd name="T11" fmla="*/ 17 h 50"/>
              <a:gd name="T12" fmla="*/ 11 w 16"/>
              <a:gd name="T13" fmla="*/ 0 h 50"/>
              <a:gd name="T14" fmla="*/ 2 w 16"/>
              <a:gd name="T15" fmla="*/ 2 h 50"/>
              <a:gd name="T16" fmla="*/ 0 w 16"/>
              <a:gd name="T17" fmla="*/ 28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6" h="50">
                <a:moveTo>
                  <a:pt x="0" y="28"/>
                </a:moveTo>
                <a:lnTo>
                  <a:pt x="1" y="42"/>
                </a:lnTo>
                <a:lnTo>
                  <a:pt x="3" y="50"/>
                </a:lnTo>
                <a:lnTo>
                  <a:pt x="7" y="50"/>
                </a:lnTo>
                <a:lnTo>
                  <a:pt x="13" y="41"/>
                </a:lnTo>
                <a:lnTo>
                  <a:pt x="16" y="17"/>
                </a:lnTo>
                <a:lnTo>
                  <a:pt x="11" y="0"/>
                </a:lnTo>
                <a:lnTo>
                  <a:pt x="2" y="2"/>
                </a:lnTo>
                <a:lnTo>
                  <a:pt x="0" y="2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41" name="Freeform 311"/>
          <p:cNvSpPr>
            <a:spLocks/>
          </p:cNvSpPr>
          <p:nvPr/>
        </p:nvSpPr>
        <p:spPr bwMode="auto">
          <a:xfrm>
            <a:off x="7089775" y="2246313"/>
            <a:ext cx="173038" cy="180975"/>
          </a:xfrm>
          <a:custGeom>
            <a:avLst/>
            <a:gdLst>
              <a:gd name="T0" fmla="*/ 762 w 871"/>
              <a:gd name="T1" fmla="*/ 140 h 913"/>
              <a:gd name="T2" fmla="*/ 645 w 871"/>
              <a:gd name="T3" fmla="*/ 289 h 913"/>
              <a:gd name="T4" fmla="*/ 506 w 871"/>
              <a:gd name="T5" fmla="*/ 447 h 913"/>
              <a:gd name="T6" fmla="*/ 368 w 871"/>
              <a:gd name="T7" fmla="*/ 603 h 913"/>
              <a:gd name="T8" fmla="*/ 251 w 871"/>
              <a:gd name="T9" fmla="*/ 745 h 913"/>
              <a:gd name="T10" fmla="*/ 182 w 871"/>
              <a:gd name="T11" fmla="*/ 826 h 913"/>
              <a:gd name="T12" fmla="*/ 126 w 871"/>
              <a:gd name="T13" fmla="*/ 871 h 913"/>
              <a:gd name="T14" fmla="*/ 82 w 871"/>
              <a:gd name="T15" fmla="*/ 882 h 913"/>
              <a:gd name="T16" fmla="*/ 51 w 871"/>
              <a:gd name="T17" fmla="*/ 857 h 913"/>
              <a:gd name="T18" fmla="*/ 36 w 871"/>
              <a:gd name="T19" fmla="*/ 845 h 913"/>
              <a:gd name="T20" fmla="*/ 19 w 871"/>
              <a:gd name="T21" fmla="*/ 861 h 913"/>
              <a:gd name="T22" fmla="*/ 0 w 871"/>
              <a:gd name="T23" fmla="*/ 913 h 913"/>
              <a:gd name="T24" fmla="*/ 17 w 871"/>
              <a:gd name="T25" fmla="*/ 911 h 913"/>
              <a:gd name="T26" fmla="*/ 46 w 871"/>
              <a:gd name="T27" fmla="*/ 896 h 913"/>
              <a:gd name="T28" fmla="*/ 94 w 871"/>
              <a:gd name="T29" fmla="*/ 889 h 913"/>
              <a:gd name="T30" fmla="*/ 171 w 871"/>
              <a:gd name="T31" fmla="*/ 860 h 913"/>
              <a:gd name="T32" fmla="*/ 296 w 871"/>
              <a:gd name="T33" fmla="*/ 720 h 913"/>
              <a:gd name="T34" fmla="*/ 429 w 871"/>
              <a:gd name="T35" fmla="*/ 561 h 913"/>
              <a:gd name="T36" fmla="*/ 556 w 871"/>
              <a:gd name="T37" fmla="*/ 419 h 913"/>
              <a:gd name="T38" fmla="*/ 778 w 871"/>
              <a:gd name="T39" fmla="*/ 154 h 913"/>
              <a:gd name="T40" fmla="*/ 871 w 871"/>
              <a:gd name="T41" fmla="*/ 0 h 913"/>
              <a:gd name="T42" fmla="*/ 836 w 871"/>
              <a:gd name="T43" fmla="*/ 41 h 913"/>
              <a:gd name="T44" fmla="*/ 762 w 871"/>
              <a:gd name="T45" fmla="*/ 140 h 9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871" h="913">
                <a:moveTo>
                  <a:pt x="762" y="140"/>
                </a:moveTo>
                <a:lnTo>
                  <a:pt x="645" y="289"/>
                </a:lnTo>
                <a:lnTo>
                  <a:pt x="506" y="447"/>
                </a:lnTo>
                <a:lnTo>
                  <a:pt x="368" y="603"/>
                </a:lnTo>
                <a:lnTo>
                  <a:pt x="251" y="745"/>
                </a:lnTo>
                <a:lnTo>
                  <a:pt x="182" y="826"/>
                </a:lnTo>
                <a:lnTo>
                  <a:pt x="126" y="871"/>
                </a:lnTo>
                <a:lnTo>
                  <a:pt x="82" y="882"/>
                </a:lnTo>
                <a:lnTo>
                  <a:pt x="51" y="857"/>
                </a:lnTo>
                <a:lnTo>
                  <a:pt x="36" y="845"/>
                </a:lnTo>
                <a:lnTo>
                  <a:pt x="19" y="861"/>
                </a:lnTo>
                <a:lnTo>
                  <a:pt x="0" y="913"/>
                </a:lnTo>
                <a:lnTo>
                  <a:pt x="17" y="911"/>
                </a:lnTo>
                <a:lnTo>
                  <a:pt x="46" y="896"/>
                </a:lnTo>
                <a:lnTo>
                  <a:pt x="94" y="889"/>
                </a:lnTo>
                <a:lnTo>
                  <a:pt x="171" y="860"/>
                </a:lnTo>
                <a:lnTo>
                  <a:pt x="296" y="720"/>
                </a:lnTo>
                <a:lnTo>
                  <a:pt x="429" y="561"/>
                </a:lnTo>
                <a:lnTo>
                  <a:pt x="556" y="419"/>
                </a:lnTo>
                <a:lnTo>
                  <a:pt x="778" y="154"/>
                </a:lnTo>
                <a:lnTo>
                  <a:pt x="871" y="0"/>
                </a:lnTo>
                <a:lnTo>
                  <a:pt x="836" y="41"/>
                </a:lnTo>
                <a:lnTo>
                  <a:pt x="762" y="14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42" name="Freeform 312"/>
          <p:cNvSpPr>
            <a:spLocks/>
          </p:cNvSpPr>
          <p:nvPr/>
        </p:nvSpPr>
        <p:spPr bwMode="auto">
          <a:xfrm>
            <a:off x="7343775" y="2254250"/>
            <a:ext cx="22225" cy="23812"/>
          </a:xfrm>
          <a:custGeom>
            <a:avLst/>
            <a:gdLst>
              <a:gd name="T0" fmla="*/ 52 w 112"/>
              <a:gd name="T1" fmla="*/ 58 h 118"/>
              <a:gd name="T2" fmla="*/ 0 w 112"/>
              <a:gd name="T3" fmla="*/ 118 h 118"/>
              <a:gd name="T4" fmla="*/ 60 w 112"/>
              <a:gd name="T5" fmla="*/ 67 h 118"/>
              <a:gd name="T6" fmla="*/ 112 w 112"/>
              <a:gd name="T7" fmla="*/ 15 h 118"/>
              <a:gd name="T8" fmla="*/ 112 w 112"/>
              <a:gd name="T9" fmla="*/ 0 h 118"/>
              <a:gd name="T10" fmla="*/ 91 w 112"/>
              <a:gd name="T11" fmla="*/ 17 h 118"/>
              <a:gd name="T12" fmla="*/ 52 w 112"/>
              <a:gd name="T13" fmla="*/ 58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2" h="118">
                <a:moveTo>
                  <a:pt x="52" y="58"/>
                </a:moveTo>
                <a:lnTo>
                  <a:pt x="0" y="118"/>
                </a:lnTo>
                <a:lnTo>
                  <a:pt x="60" y="67"/>
                </a:lnTo>
                <a:lnTo>
                  <a:pt x="112" y="15"/>
                </a:lnTo>
                <a:lnTo>
                  <a:pt x="112" y="0"/>
                </a:lnTo>
                <a:lnTo>
                  <a:pt x="91" y="17"/>
                </a:lnTo>
                <a:lnTo>
                  <a:pt x="52" y="5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43" name="Freeform 313"/>
          <p:cNvSpPr>
            <a:spLocks/>
          </p:cNvSpPr>
          <p:nvPr/>
        </p:nvSpPr>
        <p:spPr bwMode="auto">
          <a:xfrm>
            <a:off x="6905625" y="2263775"/>
            <a:ext cx="53975" cy="26987"/>
          </a:xfrm>
          <a:custGeom>
            <a:avLst/>
            <a:gdLst>
              <a:gd name="T0" fmla="*/ 0 w 266"/>
              <a:gd name="T1" fmla="*/ 3 h 137"/>
              <a:gd name="T2" fmla="*/ 108 w 266"/>
              <a:gd name="T3" fmla="*/ 86 h 137"/>
              <a:gd name="T4" fmla="*/ 228 w 266"/>
              <a:gd name="T5" fmla="*/ 136 h 137"/>
              <a:gd name="T6" fmla="*/ 254 w 266"/>
              <a:gd name="T7" fmla="*/ 137 h 137"/>
              <a:gd name="T8" fmla="*/ 266 w 266"/>
              <a:gd name="T9" fmla="*/ 135 h 137"/>
              <a:gd name="T10" fmla="*/ 266 w 266"/>
              <a:gd name="T11" fmla="*/ 125 h 137"/>
              <a:gd name="T12" fmla="*/ 256 w 266"/>
              <a:gd name="T13" fmla="*/ 110 h 137"/>
              <a:gd name="T14" fmla="*/ 233 w 266"/>
              <a:gd name="T15" fmla="*/ 94 h 137"/>
              <a:gd name="T16" fmla="*/ 217 w 266"/>
              <a:gd name="T17" fmla="*/ 101 h 137"/>
              <a:gd name="T18" fmla="*/ 175 w 266"/>
              <a:gd name="T19" fmla="*/ 96 h 137"/>
              <a:gd name="T20" fmla="*/ 88 w 266"/>
              <a:gd name="T21" fmla="*/ 46 h 137"/>
              <a:gd name="T22" fmla="*/ 13 w 266"/>
              <a:gd name="T23" fmla="*/ 0 h 137"/>
              <a:gd name="T24" fmla="*/ 0 w 266"/>
              <a:gd name="T25" fmla="*/ 3 h 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66" h="137">
                <a:moveTo>
                  <a:pt x="0" y="3"/>
                </a:moveTo>
                <a:lnTo>
                  <a:pt x="108" y="86"/>
                </a:lnTo>
                <a:lnTo>
                  <a:pt x="228" y="136"/>
                </a:lnTo>
                <a:lnTo>
                  <a:pt x="254" y="137"/>
                </a:lnTo>
                <a:lnTo>
                  <a:pt x="266" y="135"/>
                </a:lnTo>
                <a:lnTo>
                  <a:pt x="266" y="125"/>
                </a:lnTo>
                <a:lnTo>
                  <a:pt x="256" y="110"/>
                </a:lnTo>
                <a:lnTo>
                  <a:pt x="233" y="94"/>
                </a:lnTo>
                <a:lnTo>
                  <a:pt x="217" y="101"/>
                </a:lnTo>
                <a:lnTo>
                  <a:pt x="175" y="96"/>
                </a:lnTo>
                <a:lnTo>
                  <a:pt x="88" y="46"/>
                </a:lnTo>
                <a:lnTo>
                  <a:pt x="13" y="0"/>
                </a:lnTo>
                <a:lnTo>
                  <a:pt x="0" y="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44" name="Freeform 314"/>
          <p:cNvSpPr>
            <a:spLocks/>
          </p:cNvSpPr>
          <p:nvPr/>
        </p:nvSpPr>
        <p:spPr bwMode="auto">
          <a:xfrm>
            <a:off x="7602538" y="2276475"/>
            <a:ext cx="11113" cy="19050"/>
          </a:xfrm>
          <a:custGeom>
            <a:avLst/>
            <a:gdLst>
              <a:gd name="T0" fmla="*/ 15 w 55"/>
              <a:gd name="T1" fmla="*/ 56 h 101"/>
              <a:gd name="T2" fmla="*/ 2 w 55"/>
              <a:gd name="T3" fmla="*/ 88 h 101"/>
              <a:gd name="T4" fmla="*/ 0 w 55"/>
              <a:gd name="T5" fmla="*/ 101 h 101"/>
              <a:gd name="T6" fmla="*/ 6 w 55"/>
              <a:gd name="T7" fmla="*/ 96 h 101"/>
              <a:gd name="T8" fmla="*/ 23 w 55"/>
              <a:gd name="T9" fmla="*/ 75 h 101"/>
              <a:gd name="T10" fmla="*/ 46 w 55"/>
              <a:gd name="T11" fmla="*/ 41 h 101"/>
              <a:gd name="T12" fmla="*/ 55 w 55"/>
              <a:gd name="T13" fmla="*/ 15 h 101"/>
              <a:gd name="T14" fmla="*/ 52 w 55"/>
              <a:gd name="T15" fmla="*/ 0 h 101"/>
              <a:gd name="T16" fmla="*/ 45 w 55"/>
              <a:gd name="T17" fmla="*/ 2 h 101"/>
              <a:gd name="T18" fmla="*/ 32 w 55"/>
              <a:gd name="T19" fmla="*/ 20 h 101"/>
              <a:gd name="T20" fmla="*/ 15 w 55"/>
              <a:gd name="T21" fmla="*/ 56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5" h="101">
                <a:moveTo>
                  <a:pt x="15" y="56"/>
                </a:moveTo>
                <a:lnTo>
                  <a:pt x="2" y="88"/>
                </a:lnTo>
                <a:lnTo>
                  <a:pt x="0" y="101"/>
                </a:lnTo>
                <a:lnTo>
                  <a:pt x="6" y="96"/>
                </a:lnTo>
                <a:lnTo>
                  <a:pt x="23" y="75"/>
                </a:lnTo>
                <a:lnTo>
                  <a:pt x="46" y="41"/>
                </a:lnTo>
                <a:lnTo>
                  <a:pt x="55" y="15"/>
                </a:lnTo>
                <a:lnTo>
                  <a:pt x="52" y="0"/>
                </a:lnTo>
                <a:lnTo>
                  <a:pt x="45" y="2"/>
                </a:lnTo>
                <a:lnTo>
                  <a:pt x="32" y="20"/>
                </a:lnTo>
                <a:lnTo>
                  <a:pt x="15" y="5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45" name="Freeform 315"/>
          <p:cNvSpPr>
            <a:spLocks/>
          </p:cNvSpPr>
          <p:nvPr/>
        </p:nvSpPr>
        <p:spPr bwMode="auto">
          <a:xfrm>
            <a:off x="7321550" y="2279650"/>
            <a:ext cx="19050" cy="19050"/>
          </a:xfrm>
          <a:custGeom>
            <a:avLst/>
            <a:gdLst>
              <a:gd name="T0" fmla="*/ 41 w 92"/>
              <a:gd name="T1" fmla="*/ 47 h 97"/>
              <a:gd name="T2" fmla="*/ 0 w 92"/>
              <a:gd name="T3" fmla="*/ 97 h 97"/>
              <a:gd name="T4" fmla="*/ 49 w 92"/>
              <a:gd name="T5" fmla="*/ 56 h 97"/>
              <a:gd name="T6" fmla="*/ 92 w 92"/>
              <a:gd name="T7" fmla="*/ 14 h 97"/>
              <a:gd name="T8" fmla="*/ 90 w 92"/>
              <a:gd name="T9" fmla="*/ 0 h 97"/>
              <a:gd name="T10" fmla="*/ 72 w 92"/>
              <a:gd name="T11" fmla="*/ 14 h 97"/>
              <a:gd name="T12" fmla="*/ 41 w 92"/>
              <a:gd name="T13" fmla="*/ 47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2" h="97">
                <a:moveTo>
                  <a:pt x="41" y="47"/>
                </a:moveTo>
                <a:lnTo>
                  <a:pt x="0" y="97"/>
                </a:lnTo>
                <a:lnTo>
                  <a:pt x="49" y="56"/>
                </a:lnTo>
                <a:lnTo>
                  <a:pt x="92" y="14"/>
                </a:lnTo>
                <a:lnTo>
                  <a:pt x="90" y="0"/>
                </a:lnTo>
                <a:lnTo>
                  <a:pt x="72" y="14"/>
                </a:lnTo>
                <a:lnTo>
                  <a:pt x="41" y="4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46" name="Freeform 316"/>
          <p:cNvSpPr>
            <a:spLocks/>
          </p:cNvSpPr>
          <p:nvPr/>
        </p:nvSpPr>
        <p:spPr bwMode="auto">
          <a:xfrm>
            <a:off x="6740525" y="2355850"/>
            <a:ext cx="28575" cy="22225"/>
          </a:xfrm>
          <a:custGeom>
            <a:avLst/>
            <a:gdLst>
              <a:gd name="T0" fmla="*/ 0 w 140"/>
              <a:gd name="T1" fmla="*/ 9 h 107"/>
              <a:gd name="T2" fmla="*/ 23 w 140"/>
              <a:gd name="T3" fmla="*/ 35 h 107"/>
              <a:gd name="T4" fmla="*/ 24 w 140"/>
              <a:gd name="T5" fmla="*/ 54 h 107"/>
              <a:gd name="T6" fmla="*/ 24 w 140"/>
              <a:gd name="T7" fmla="*/ 61 h 107"/>
              <a:gd name="T8" fmla="*/ 48 w 140"/>
              <a:gd name="T9" fmla="*/ 54 h 107"/>
              <a:gd name="T10" fmla="*/ 65 w 140"/>
              <a:gd name="T11" fmla="*/ 49 h 107"/>
              <a:gd name="T12" fmla="*/ 74 w 140"/>
              <a:gd name="T13" fmla="*/ 48 h 107"/>
              <a:gd name="T14" fmla="*/ 78 w 140"/>
              <a:gd name="T15" fmla="*/ 53 h 107"/>
              <a:gd name="T16" fmla="*/ 73 w 140"/>
              <a:gd name="T17" fmla="*/ 63 h 107"/>
              <a:gd name="T18" fmla="*/ 68 w 140"/>
              <a:gd name="T19" fmla="*/ 73 h 107"/>
              <a:gd name="T20" fmla="*/ 71 w 140"/>
              <a:gd name="T21" fmla="*/ 79 h 107"/>
              <a:gd name="T22" fmla="*/ 80 w 140"/>
              <a:gd name="T23" fmla="*/ 79 h 107"/>
              <a:gd name="T24" fmla="*/ 95 w 140"/>
              <a:gd name="T25" fmla="*/ 73 h 107"/>
              <a:gd name="T26" fmla="*/ 111 w 140"/>
              <a:gd name="T27" fmla="*/ 68 h 107"/>
              <a:gd name="T28" fmla="*/ 119 w 140"/>
              <a:gd name="T29" fmla="*/ 69 h 107"/>
              <a:gd name="T30" fmla="*/ 119 w 140"/>
              <a:gd name="T31" fmla="*/ 76 h 107"/>
              <a:gd name="T32" fmla="*/ 114 w 140"/>
              <a:gd name="T33" fmla="*/ 88 h 107"/>
              <a:gd name="T34" fmla="*/ 108 w 140"/>
              <a:gd name="T35" fmla="*/ 100 h 107"/>
              <a:gd name="T36" fmla="*/ 108 w 140"/>
              <a:gd name="T37" fmla="*/ 107 h 107"/>
              <a:gd name="T38" fmla="*/ 111 w 140"/>
              <a:gd name="T39" fmla="*/ 107 h 107"/>
              <a:gd name="T40" fmla="*/ 121 w 140"/>
              <a:gd name="T41" fmla="*/ 101 h 107"/>
              <a:gd name="T42" fmla="*/ 140 w 140"/>
              <a:gd name="T43" fmla="*/ 86 h 107"/>
              <a:gd name="T44" fmla="*/ 139 w 140"/>
              <a:gd name="T45" fmla="*/ 71 h 107"/>
              <a:gd name="T46" fmla="*/ 112 w 140"/>
              <a:gd name="T47" fmla="*/ 53 h 107"/>
              <a:gd name="T48" fmla="*/ 56 w 140"/>
              <a:gd name="T49" fmla="*/ 24 h 107"/>
              <a:gd name="T50" fmla="*/ 1 w 140"/>
              <a:gd name="T51" fmla="*/ 0 h 107"/>
              <a:gd name="T52" fmla="*/ 0 w 140"/>
              <a:gd name="T53" fmla="*/ 9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40" h="107">
                <a:moveTo>
                  <a:pt x="0" y="9"/>
                </a:moveTo>
                <a:lnTo>
                  <a:pt x="23" y="35"/>
                </a:lnTo>
                <a:lnTo>
                  <a:pt x="24" y="54"/>
                </a:lnTo>
                <a:lnTo>
                  <a:pt x="24" y="61"/>
                </a:lnTo>
                <a:lnTo>
                  <a:pt x="48" y="54"/>
                </a:lnTo>
                <a:lnTo>
                  <a:pt x="65" y="49"/>
                </a:lnTo>
                <a:lnTo>
                  <a:pt x="74" y="48"/>
                </a:lnTo>
                <a:lnTo>
                  <a:pt x="78" y="53"/>
                </a:lnTo>
                <a:lnTo>
                  <a:pt x="73" y="63"/>
                </a:lnTo>
                <a:lnTo>
                  <a:pt x="68" y="73"/>
                </a:lnTo>
                <a:lnTo>
                  <a:pt x="71" y="79"/>
                </a:lnTo>
                <a:lnTo>
                  <a:pt x="80" y="79"/>
                </a:lnTo>
                <a:lnTo>
                  <a:pt x="95" y="73"/>
                </a:lnTo>
                <a:lnTo>
                  <a:pt x="111" y="68"/>
                </a:lnTo>
                <a:lnTo>
                  <a:pt x="119" y="69"/>
                </a:lnTo>
                <a:lnTo>
                  <a:pt x="119" y="76"/>
                </a:lnTo>
                <a:lnTo>
                  <a:pt x="114" y="88"/>
                </a:lnTo>
                <a:lnTo>
                  <a:pt x="108" y="100"/>
                </a:lnTo>
                <a:lnTo>
                  <a:pt x="108" y="107"/>
                </a:lnTo>
                <a:lnTo>
                  <a:pt x="111" y="107"/>
                </a:lnTo>
                <a:lnTo>
                  <a:pt x="121" y="101"/>
                </a:lnTo>
                <a:lnTo>
                  <a:pt x="140" y="86"/>
                </a:lnTo>
                <a:lnTo>
                  <a:pt x="139" y="71"/>
                </a:lnTo>
                <a:lnTo>
                  <a:pt x="112" y="53"/>
                </a:lnTo>
                <a:lnTo>
                  <a:pt x="56" y="24"/>
                </a:lnTo>
                <a:lnTo>
                  <a:pt x="1" y="0"/>
                </a:lnTo>
                <a:lnTo>
                  <a:pt x="0" y="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47" name="Freeform 317"/>
          <p:cNvSpPr>
            <a:spLocks noEditPoints="1"/>
          </p:cNvSpPr>
          <p:nvPr/>
        </p:nvSpPr>
        <p:spPr bwMode="auto">
          <a:xfrm>
            <a:off x="6772275" y="2373313"/>
            <a:ext cx="203200" cy="146050"/>
          </a:xfrm>
          <a:custGeom>
            <a:avLst/>
            <a:gdLst>
              <a:gd name="T0" fmla="*/ 0 w 1028"/>
              <a:gd name="T1" fmla="*/ 22 h 734"/>
              <a:gd name="T2" fmla="*/ 48 w 1028"/>
              <a:gd name="T3" fmla="*/ 71 h 734"/>
              <a:gd name="T4" fmla="*/ 137 w 1028"/>
              <a:gd name="T5" fmla="*/ 91 h 734"/>
              <a:gd name="T6" fmla="*/ 155 w 1028"/>
              <a:gd name="T7" fmla="*/ 91 h 734"/>
              <a:gd name="T8" fmla="*/ 152 w 1028"/>
              <a:gd name="T9" fmla="*/ 104 h 734"/>
              <a:gd name="T10" fmla="*/ 173 w 1028"/>
              <a:gd name="T11" fmla="*/ 136 h 734"/>
              <a:gd name="T12" fmla="*/ 240 w 1028"/>
              <a:gd name="T13" fmla="*/ 185 h 734"/>
              <a:gd name="T14" fmla="*/ 350 w 1028"/>
              <a:gd name="T15" fmla="*/ 251 h 734"/>
              <a:gd name="T16" fmla="*/ 468 w 1028"/>
              <a:gd name="T17" fmla="*/ 327 h 734"/>
              <a:gd name="T18" fmla="*/ 567 w 1028"/>
              <a:gd name="T19" fmla="*/ 404 h 734"/>
              <a:gd name="T20" fmla="*/ 580 w 1028"/>
              <a:gd name="T21" fmla="*/ 458 h 734"/>
              <a:gd name="T22" fmla="*/ 574 w 1028"/>
              <a:gd name="T23" fmla="*/ 481 h 734"/>
              <a:gd name="T24" fmla="*/ 573 w 1028"/>
              <a:gd name="T25" fmla="*/ 491 h 734"/>
              <a:gd name="T26" fmla="*/ 579 w 1028"/>
              <a:gd name="T27" fmla="*/ 485 h 734"/>
              <a:gd name="T28" fmla="*/ 590 w 1028"/>
              <a:gd name="T29" fmla="*/ 466 h 734"/>
              <a:gd name="T30" fmla="*/ 605 w 1028"/>
              <a:gd name="T31" fmla="*/ 428 h 734"/>
              <a:gd name="T32" fmla="*/ 590 w 1028"/>
              <a:gd name="T33" fmla="*/ 396 h 734"/>
              <a:gd name="T34" fmla="*/ 576 w 1028"/>
              <a:gd name="T35" fmla="*/ 374 h 734"/>
              <a:gd name="T36" fmla="*/ 580 w 1028"/>
              <a:gd name="T37" fmla="*/ 365 h 734"/>
              <a:gd name="T38" fmla="*/ 702 w 1028"/>
              <a:gd name="T39" fmla="*/ 449 h 734"/>
              <a:gd name="T40" fmla="*/ 921 w 1028"/>
              <a:gd name="T41" fmla="*/ 642 h 734"/>
              <a:gd name="T42" fmla="*/ 982 w 1028"/>
              <a:gd name="T43" fmla="*/ 699 h 734"/>
              <a:gd name="T44" fmla="*/ 1018 w 1028"/>
              <a:gd name="T45" fmla="*/ 729 h 734"/>
              <a:gd name="T46" fmla="*/ 1026 w 1028"/>
              <a:gd name="T47" fmla="*/ 734 h 734"/>
              <a:gd name="T48" fmla="*/ 1028 w 1028"/>
              <a:gd name="T49" fmla="*/ 733 h 734"/>
              <a:gd name="T50" fmla="*/ 1024 w 1028"/>
              <a:gd name="T51" fmla="*/ 724 h 734"/>
              <a:gd name="T52" fmla="*/ 1013 w 1028"/>
              <a:gd name="T53" fmla="*/ 709 h 734"/>
              <a:gd name="T54" fmla="*/ 690 w 1028"/>
              <a:gd name="T55" fmla="*/ 418 h 734"/>
              <a:gd name="T56" fmla="*/ 404 w 1028"/>
              <a:gd name="T57" fmla="*/ 252 h 734"/>
              <a:gd name="T58" fmla="*/ 382 w 1028"/>
              <a:gd name="T59" fmla="*/ 255 h 734"/>
              <a:gd name="T60" fmla="*/ 382 w 1028"/>
              <a:gd name="T61" fmla="*/ 243 h 734"/>
              <a:gd name="T62" fmla="*/ 319 w 1028"/>
              <a:gd name="T63" fmla="*/ 170 h 734"/>
              <a:gd name="T64" fmla="*/ 200 w 1028"/>
              <a:gd name="T65" fmla="*/ 123 h 734"/>
              <a:gd name="T66" fmla="*/ 175 w 1028"/>
              <a:gd name="T67" fmla="*/ 120 h 734"/>
              <a:gd name="T68" fmla="*/ 172 w 1028"/>
              <a:gd name="T69" fmla="*/ 108 h 734"/>
              <a:gd name="T70" fmla="*/ 123 w 1028"/>
              <a:gd name="T71" fmla="*/ 57 h 734"/>
              <a:gd name="T72" fmla="*/ 34 w 1028"/>
              <a:gd name="T73" fmla="*/ 39 h 734"/>
              <a:gd name="T74" fmla="*/ 17 w 1028"/>
              <a:gd name="T75" fmla="*/ 39 h 734"/>
              <a:gd name="T76" fmla="*/ 19 w 1028"/>
              <a:gd name="T77" fmla="*/ 24 h 734"/>
              <a:gd name="T78" fmla="*/ 27 w 1028"/>
              <a:gd name="T79" fmla="*/ 7 h 734"/>
              <a:gd name="T80" fmla="*/ 24 w 1028"/>
              <a:gd name="T81" fmla="*/ 0 h 734"/>
              <a:gd name="T82" fmla="*/ 13 w 1028"/>
              <a:gd name="T83" fmla="*/ 6 h 734"/>
              <a:gd name="T84" fmla="*/ 0 w 1028"/>
              <a:gd name="T85" fmla="*/ 22 h 734"/>
              <a:gd name="T86" fmla="*/ 333 w 1028"/>
              <a:gd name="T87" fmla="*/ 207 h 734"/>
              <a:gd name="T88" fmla="*/ 320 w 1028"/>
              <a:gd name="T89" fmla="*/ 207 h 734"/>
              <a:gd name="T90" fmla="*/ 290 w 1028"/>
              <a:gd name="T91" fmla="*/ 194 h 734"/>
              <a:gd name="T92" fmla="*/ 260 w 1028"/>
              <a:gd name="T93" fmla="*/ 173 h 734"/>
              <a:gd name="T94" fmla="*/ 247 w 1028"/>
              <a:gd name="T95" fmla="*/ 159 h 734"/>
              <a:gd name="T96" fmla="*/ 260 w 1028"/>
              <a:gd name="T97" fmla="*/ 159 h 734"/>
              <a:gd name="T98" fmla="*/ 290 w 1028"/>
              <a:gd name="T99" fmla="*/ 172 h 734"/>
              <a:gd name="T100" fmla="*/ 320 w 1028"/>
              <a:gd name="T101" fmla="*/ 192 h 734"/>
              <a:gd name="T102" fmla="*/ 333 w 1028"/>
              <a:gd name="T103" fmla="*/ 207 h 734"/>
              <a:gd name="T104" fmla="*/ 537 w 1028"/>
              <a:gd name="T105" fmla="*/ 333 h 734"/>
              <a:gd name="T106" fmla="*/ 580 w 1028"/>
              <a:gd name="T107" fmla="*/ 368 h 734"/>
              <a:gd name="T108" fmla="*/ 537 w 1028"/>
              <a:gd name="T109" fmla="*/ 346 h 734"/>
              <a:gd name="T110" fmla="*/ 494 w 1028"/>
              <a:gd name="T111" fmla="*/ 321 h 734"/>
              <a:gd name="T112" fmla="*/ 451 w 1028"/>
              <a:gd name="T113" fmla="*/ 290 h 734"/>
              <a:gd name="T114" fmla="*/ 408 w 1028"/>
              <a:gd name="T115" fmla="*/ 256 h 734"/>
              <a:gd name="T116" fmla="*/ 451 w 1028"/>
              <a:gd name="T117" fmla="*/ 277 h 734"/>
              <a:gd name="T118" fmla="*/ 494 w 1028"/>
              <a:gd name="T119" fmla="*/ 302 h 734"/>
              <a:gd name="T120" fmla="*/ 537 w 1028"/>
              <a:gd name="T121" fmla="*/ 333 h 7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028" h="734">
                <a:moveTo>
                  <a:pt x="0" y="22"/>
                </a:moveTo>
                <a:lnTo>
                  <a:pt x="48" y="71"/>
                </a:lnTo>
                <a:lnTo>
                  <a:pt x="137" y="91"/>
                </a:lnTo>
                <a:lnTo>
                  <a:pt x="155" y="91"/>
                </a:lnTo>
                <a:lnTo>
                  <a:pt x="152" y="104"/>
                </a:lnTo>
                <a:lnTo>
                  <a:pt x="173" y="136"/>
                </a:lnTo>
                <a:lnTo>
                  <a:pt x="240" y="185"/>
                </a:lnTo>
                <a:lnTo>
                  <a:pt x="350" y="251"/>
                </a:lnTo>
                <a:lnTo>
                  <a:pt x="468" y="327"/>
                </a:lnTo>
                <a:lnTo>
                  <a:pt x="567" y="404"/>
                </a:lnTo>
                <a:lnTo>
                  <a:pt x="580" y="458"/>
                </a:lnTo>
                <a:lnTo>
                  <a:pt x="574" y="481"/>
                </a:lnTo>
                <a:lnTo>
                  <a:pt x="573" y="491"/>
                </a:lnTo>
                <a:lnTo>
                  <a:pt x="579" y="485"/>
                </a:lnTo>
                <a:lnTo>
                  <a:pt x="590" y="466"/>
                </a:lnTo>
                <a:lnTo>
                  <a:pt x="605" y="428"/>
                </a:lnTo>
                <a:lnTo>
                  <a:pt x="590" y="396"/>
                </a:lnTo>
                <a:lnTo>
                  <a:pt x="576" y="374"/>
                </a:lnTo>
                <a:lnTo>
                  <a:pt x="580" y="365"/>
                </a:lnTo>
                <a:lnTo>
                  <a:pt x="702" y="449"/>
                </a:lnTo>
                <a:lnTo>
                  <a:pt x="921" y="642"/>
                </a:lnTo>
                <a:lnTo>
                  <a:pt x="982" y="699"/>
                </a:lnTo>
                <a:lnTo>
                  <a:pt x="1018" y="729"/>
                </a:lnTo>
                <a:lnTo>
                  <a:pt x="1026" y="734"/>
                </a:lnTo>
                <a:lnTo>
                  <a:pt x="1028" y="733"/>
                </a:lnTo>
                <a:lnTo>
                  <a:pt x="1024" y="724"/>
                </a:lnTo>
                <a:lnTo>
                  <a:pt x="1013" y="709"/>
                </a:lnTo>
                <a:lnTo>
                  <a:pt x="690" y="418"/>
                </a:lnTo>
                <a:lnTo>
                  <a:pt x="404" y="252"/>
                </a:lnTo>
                <a:lnTo>
                  <a:pt x="382" y="255"/>
                </a:lnTo>
                <a:lnTo>
                  <a:pt x="382" y="243"/>
                </a:lnTo>
                <a:lnTo>
                  <a:pt x="319" y="170"/>
                </a:lnTo>
                <a:lnTo>
                  <a:pt x="200" y="123"/>
                </a:lnTo>
                <a:lnTo>
                  <a:pt x="175" y="120"/>
                </a:lnTo>
                <a:lnTo>
                  <a:pt x="172" y="108"/>
                </a:lnTo>
                <a:lnTo>
                  <a:pt x="123" y="57"/>
                </a:lnTo>
                <a:lnTo>
                  <a:pt x="34" y="39"/>
                </a:lnTo>
                <a:lnTo>
                  <a:pt x="17" y="39"/>
                </a:lnTo>
                <a:lnTo>
                  <a:pt x="19" y="24"/>
                </a:lnTo>
                <a:lnTo>
                  <a:pt x="27" y="7"/>
                </a:lnTo>
                <a:lnTo>
                  <a:pt x="24" y="0"/>
                </a:lnTo>
                <a:lnTo>
                  <a:pt x="13" y="6"/>
                </a:lnTo>
                <a:lnTo>
                  <a:pt x="0" y="22"/>
                </a:lnTo>
                <a:close/>
                <a:moveTo>
                  <a:pt x="333" y="207"/>
                </a:moveTo>
                <a:lnTo>
                  <a:pt x="320" y="207"/>
                </a:lnTo>
                <a:lnTo>
                  <a:pt x="290" y="194"/>
                </a:lnTo>
                <a:lnTo>
                  <a:pt x="260" y="173"/>
                </a:lnTo>
                <a:lnTo>
                  <a:pt x="247" y="159"/>
                </a:lnTo>
                <a:lnTo>
                  <a:pt x="260" y="159"/>
                </a:lnTo>
                <a:lnTo>
                  <a:pt x="290" y="172"/>
                </a:lnTo>
                <a:lnTo>
                  <a:pt x="320" y="192"/>
                </a:lnTo>
                <a:lnTo>
                  <a:pt x="333" y="207"/>
                </a:lnTo>
                <a:close/>
                <a:moveTo>
                  <a:pt x="537" y="333"/>
                </a:moveTo>
                <a:lnTo>
                  <a:pt x="580" y="368"/>
                </a:lnTo>
                <a:lnTo>
                  <a:pt x="537" y="346"/>
                </a:lnTo>
                <a:lnTo>
                  <a:pt x="494" y="321"/>
                </a:lnTo>
                <a:lnTo>
                  <a:pt x="451" y="290"/>
                </a:lnTo>
                <a:lnTo>
                  <a:pt x="408" y="256"/>
                </a:lnTo>
                <a:lnTo>
                  <a:pt x="451" y="277"/>
                </a:lnTo>
                <a:lnTo>
                  <a:pt x="494" y="302"/>
                </a:lnTo>
                <a:lnTo>
                  <a:pt x="537" y="33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48" name="Freeform 318"/>
          <p:cNvSpPr>
            <a:spLocks/>
          </p:cNvSpPr>
          <p:nvPr/>
        </p:nvSpPr>
        <p:spPr bwMode="auto">
          <a:xfrm>
            <a:off x="7073900" y="2460625"/>
            <a:ext cx="4763" cy="80962"/>
          </a:xfrm>
          <a:custGeom>
            <a:avLst/>
            <a:gdLst>
              <a:gd name="T0" fmla="*/ 9 w 26"/>
              <a:gd name="T1" fmla="*/ 40 h 412"/>
              <a:gd name="T2" fmla="*/ 1 w 26"/>
              <a:gd name="T3" fmla="*/ 123 h 412"/>
              <a:gd name="T4" fmla="*/ 0 w 26"/>
              <a:gd name="T5" fmla="*/ 251 h 412"/>
              <a:gd name="T6" fmla="*/ 2 w 26"/>
              <a:gd name="T7" fmla="*/ 412 h 412"/>
              <a:gd name="T8" fmla="*/ 17 w 26"/>
              <a:gd name="T9" fmla="*/ 208 h 412"/>
              <a:gd name="T10" fmla="*/ 25 w 26"/>
              <a:gd name="T11" fmla="*/ 79 h 412"/>
              <a:gd name="T12" fmla="*/ 26 w 26"/>
              <a:gd name="T13" fmla="*/ 13 h 412"/>
              <a:gd name="T14" fmla="*/ 26 w 26"/>
              <a:gd name="T15" fmla="*/ 5 h 412"/>
              <a:gd name="T16" fmla="*/ 25 w 26"/>
              <a:gd name="T17" fmla="*/ 1 h 412"/>
              <a:gd name="T18" fmla="*/ 23 w 26"/>
              <a:gd name="T19" fmla="*/ 0 h 412"/>
              <a:gd name="T20" fmla="*/ 20 w 26"/>
              <a:gd name="T21" fmla="*/ 3 h 412"/>
              <a:gd name="T22" fmla="*/ 15 w 26"/>
              <a:gd name="T23" fmla="*/ 15 h 412"/>
              <a:gd name="T24" fmla="*/ 9 w 26"/>
              <a:gd name="T25" fmla="*/ 40 h 4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6" h="412">
                <a:moveTo>
                  <a:pt x="9" y="40"/>
                </a:moveTo>
                <a:lnTo>
                  <a:pt x="1" y="123"/>
                </a:lnTo>
                <a:lnTo>
                  <a:pt x="0" y="251"/>
                </a:lnTo>
                <a:lnTo>
                  <a:pt x="2" y="412"/>
                </a:lnTo>
                <a:lnTo>
                  <a:pt x="17" y="208"/>
                </a:lnTo>
                <a:lnTo>
                  <a:pt x="25" y="79"/>
                </a:lnTo>
                <a:lnTo>
                  <a:pt x="26" y="13"/>
                </a:lnTo>
                <a:lnTo>
                  <a:pt x="26" y="5"/>
                </a:lnTo>
                <a:lnTo>
                  <a:pt x="25" y="1"/>
                </a:lnTo>
                <a:lnTo>
                  <a:pt x="23" y="0"/>
                </a:lnTo>
                <a:lnTo>
                  <a:pt x="20" y="3"/>
                </a:lnTo>
                <a:lnTo>
                  <a:pt x="15" y="15"/>
                </a:lnTo>
                <a:lnTo>
                  <a:pt x="9" y="4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49" name="Freeform 319"/>
          <p:cNvSpPr>
            <a:spLocks/>
          </p:cNvSpPr>
          <p:nvPr/>
        </p:nvSpPr>
        <p:spPr bwMode="auto">
          <a:xfrm>
            <a:off x="6859588" y="2478088"/>
            <a:ext cx="25400" cy="47625"/>
          </a:xfrm>
          <a:custGeom>
            <a:avLst/>
            <a:gdLst>
              <a:gd name="T0" fmla="*/ 56 w 123"/>
              <a:gd name="T1" fmla="*/ 112 h 241"/>
              <a:gd name="T2" fmla="*/ 12 w 123"/>
              <a:gd name="T3" fmla="*/ 204 h 241"/>
              <a:gd name="T4" fmla="*/ 0 w 123"/>
              <a:gd name="T5" fmla="*/ 241 h 241"/>
              <a:gd name="T6" fmla="*/ 19 w 123"/>
              <a:gd name="T7" fmla="*/ 218 h 241"/>
              <a:gd name="T8" fmla="*/ 65 w 123"/>
              <a:gd name="T9" fmla="*/ 133 h 241"/>
              <a:gd name="T10" fmla="*/ 109 w 123"/>
              <a:gd name="T11" fmla="*/ 43 h 241"/>
              <a:gd name="T12" fmla="*/ 123 w 123"/>
              <a:gd name="T13" fmla="*/ 0 h 241"/>
              <a:gd name="T14" fmla="*/ 99 w 123"/>
              <a:gd name="T15" fmla="*/ 29 h 241"/>
              <a:gd name="T16" fmla="*/ 56 w 123"/>
              <a:gd name="T17" fmla="*/ 112 h 2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3" h="241">
                <a:moveTo>
                  <a:pt x="56" y="112"/>
                </a:moveTo>
                <a:lnTo>
                  <a:pt x="12" y="204"/>
                </a:lnTo>
                <a:lnTo>
                  <a:pt x="0" y="241"/>
                </a:lnTo>
                <a:lnTo>
                  <a:pt x="19" y="218"/>
                </a:lnTo>
                <a:lnTo>
                  <a:pt x="65" y="133"/>
                </a:lnTo>
                <a:lnTo>
                  <a:pt x="109" y="43"/>
                </a:lnTo>
                <a:lnTo>
                  <a:pt x="123" y="0"/>
                </a:lnTo>
                <a:lnTo>
                  <a:pt x="99" y="29"/>
                </a:lnTo>
                <a:lnTo>
                  <a:pt x="56" y="11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50" name="Freeform 320"/>
          <p:cNvSpPr>
            <a:spLocks/>
          </p:cNvSpPr>
          <p:nvPr/>
        </p:nvSpPr>
        <p:spPr bwMode="auto">
          <a:xfrm>
            <a:off x="6988175" y="2497138"/>
            <a:ext cx="14288" cy="30162"/>
          </a:xfrm>
          <a:custGeom>
            <a:avLst/>
            <a:gdLst>
              <a:gd name="T0" fmla="*/ 40 w 73"/>
              <a:gd name="T1" fmla="*/ 16 h 147"/>
              <a:gd name="T2" fmla="*/ 31 w 73"/>
              <a:gd name="T3" fmla="*/ 66 h 147"/>
              <a:gd name="T4" fmla="*/ 15 w 73"/>
              <a:gd name="T5" fmla="*/ 113 h 147"/>
              <a:gd name="T6" fmla="*/ 2 w 73"/>
              <a:gd name="T7" fmla="*/ 139 h 147"/>
              <a:gd name="T8" fmla="*/ 0 w 73"/>
              <a:gd name="T9" fmla="*/ 147 h 147"/>
              <a:gd name="T10" fmla="*/ 6 w 73"/>
              <a:gd name="T11" fmla="*/ 141 h 147"/>
              <a:gd name="T12" fmla="*/ 25 w 73"/>
              <a:gd name="T13" fmla="*/ 119 h 147"/>
              <a:gd name="T14" fmla="*/ 44 w 73"/>
              <a:gd name="T15" fmla="*/ 97 h 147"/>
              <a:gd name="T16" fmla="*/ 54 w 73"/>
              <a:gd name="T17" fmla="*/ 88 h 147"/>
              <a:gd name="T18" fmla="*/ 59 w 73"/>
              <a:gd name="T19" fmla="*/ 96 h 147"/>
              <a:gd name="T20" fmla="*/ 60 w 73"/>
              <a:gd name="T21" fmla="*/ 117 h 147"/>
              <a:gd name="T22" fmla="*/ 62 w 73"/>
              <a:gd name="T23" fmla="*/ 142 h 147"/>
              <a:gd name="T24" fmla="*/ 70 w 73"/>
              <a:gd name="T25" fmla="*/ 145 h 147"/>
              <a:gd name="T26" fmla="*/ 73 w 73"/>
              <a:gd name="T27" fmla="*/ 113 h 147"/>
              <a:gd name="T28" fmla="*/ 62 w 73"/>
              <a:gd name="T29" fmla="*/ 51 h 147"/>
              <a:gd name="T30" fmla="*/ 53 w 73"/>
              <a:gd name="T31" fmla="*/ 18 h 147"/>
              <a:gd name="T32" fmla="*/ 47 w 73"/>
              <a:gd name="T33" fmla="*/ 1 h 147"/>
              <a:gd name="T34" fmla="*/ 43 w 73"/>
              <a:gd name="T35" fmla="*/ 0 h 147"/>
              <a:gd name="T36" fmla="*/ 40 w 73"/>
              <a:gd name="T37" fmla="*/ 16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73" h="147">
                <a:moveTo>
                  <a:pt x="40" y="16"/>
                </a:moveTo>
                <a:lnTo>
                  <a:pt x="31" y="66"/>
                </a:lnTo>
                <a:lnTo>
                  <a:pt x="15" y="113"/>
                </a:lnTo>
                <a:lnTo>
                  <a:pt x="2" y="139"/>
                </a:lnTo>
                <a:lnTo>
                  <a:pt x="0" y="147"/>
                </a:lnTo>
                <a:lnTo>
                  <a:pt x="6" y="141"/>
                </a:lnTo>
                <a:lnTo>
                  <a:pt x="25" y="119"/>
                </a:lnTo>
                <a:lnTo>
                  <a:pt x="44" y="97"/>
                </a:lnTo>
                <a:lnTo>
                  <a:pt x="54" y="88"/>
                </a:lnTo>
                <a:lnTo>
                  <a:pt x="59" y="96"/>
                </a:lnTo>
                <a:lnTo>
                  <a:pt x="60" y="117"/>
                </a:lnTo>
                <a:lnTo>
                  <a:pt x="62" y="142"/>
                </a:lnTo>
                <a:lnTo>
                  <a:pt x="70" y="145"/>
                </a:lnTo>
                <a:lnTo>
                  <a:pt x="73" y="113"/>
                </a:lnTo>
                <a:lnTo>
                  <a:pt x="62" y="51"/>
                </a:lnTo>
                <a:lnTo>
                  <a:pt x="53" y="18"/>
                </a:lnTo>
                <a:lnTo>
                  <a:pt x="47" y="1"/>
                </a:lnTo>
                <a:lnTo>
                  <a:pt x="43" y="0"/>
                </a:lnTo>
                <a:lnTo>
                  <a:pt x="40" y="1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51" name="Freeform 321"/>
          <p:cNvSpPr>
            <a:spLocks/>
          </p:cNvSpPr>
          <p:nvPr/>
        </p:nvSpPr>
        <p:spPr bwMode="auto">
          <a:xfrm>
            <a:off x="6757988" y="2501900"/>
            <a:ext cx="3175" cy="20637"/>
          </a:xfrm>
          <a:custGeom>
            <a:avLst/>
            <a:gdLst>
              <a:gd name="T0" fmla="*/ 0 w 12"/>
              <a:gd name="T1" fmla="*/ 49 h 99"/>
              <a:gd name="T2" fmla="*/ 0 w 12"/>
              <a:gd name="T3" fmla="*/ 79 h 99"/>
              <a:gd name="T4" fmla="*/ 2 w 12"/>
              <a:gd name="T5" fmla="*/ 95 h 99"/>
              <a:gd name="T6" fmla="*/ 4 w 12"/>
              <a:gd name="T7" fmla="*/ 99 h 99"/>
              <a:gd name="T8" fmla="*/ 6 w 12"/>
              <a:gd name="T9" fmla="*/ 99 h 99"/>
              <a:gd name="T10" fmla="*/ 7 w 12"/>
              <a:gd name="T11" fmla="*/ 94 h 99"/>
              <a:gd name="T12" fmla="*/ 9 w 12"/>
              <a:gd name="T13" fmla="*/ 86 h 99"/>
              <a:gd name="T14" fmla="*/ 12 w 12"/>
              <a:gd name="T15" fmla="*/ 42 h 99"/>
              <a:gd name="T16" fmla="*/ 9 w 12"/>
              <a:gd name="T17" fmla="*/ 0 h 99"/>
              <a:gd name="T18" fmla="*/ 1 w 12"/>
              <a:gd name="T19" fmla="*/ 0 h 99"/>
              <a:gd name="T20" fmla="*/ 0 w 12"/>
              <a:gd name="T21" fmla="*/ 49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2" h="99">
                <a:moveTo>
                  <a:pt x="0" y="49"/>
                </a:moveTo>
                <a:lnTo>
                  <a:pt x="0" y="79"/>
                </a:lnTo>
                <a:lnTo>
                  <a:pt x="2" y="95"/>
                </a:lnTo>
                <a:lnTo>
                  <a:pt x="4" y="99"/>
                </a:lnTo>
                <a:lnTo>
                  <a:pt x="6" y="99"/>
                </a:lnTo>
                <a:lnTo>
                  <a:pt x="7" y="94"/>
                </a:lnTo>
                <a:lnTo>
                  <a:pt x="9" y="86"/>
                </a:lnTo>
                <a:lnTo>
                  <a:pt x="12" y="42"/>
                </a:lnTo>
                <a:lnTo>
                  <a:pt x="9" y="0"/>
                </a:lnTo>
                <a:lnTo>
                  <a:pt x="1" y="0"/>
                </a:lnTo>
                <a:lnTo>
                  <a:pt x="0" y="4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52" name="Freeform 322"/>
          <p:cNvSpPr>
            <a:spLocks/>
          </p:cNvSpPr>
          <p:nvPr/>
        </p:nvSpPr>
        <p:spPr bwMode="auto">
          <a:xfrm>
            <a:off x="6772275" y="2506663"/>
            <a:ext cx="11113" cy="14287"/>
          </a:xfrm>
          <a:custGeom>
            <a:avLst/>
            <a:gdLst>
              <a:gd name="T0" fmla="*/ 13 w 56"/>
              <a:gd name="T1" fmla="*/ 41 h 75"/>
              <a:gd name="T2" fmla="*/ 2 w 56"/>
              <a:gd name="T3" fmla="*/ 61 h 75"/>
              <a:gd name="T4" fmla="*/ 0 w 56"/>
              <a:gd name="T5" fmla="*/ 72 h 75"/>
              <a:gd name="T6" fmla="*/ 6 w 56"/>
              <a:gd name="T7" fmla="*/ 75 h 75"/>
              <a:gd name="T8" fmla="*/ 23 w 56"/>
              <a:gd name="T9" fmla="*/ 71 h 75"/>
              <a:gd name="T10" fmla="*/ 46 w 56"/>
              <a:gd name="T11" fmla="*/ 53 h 75"/>
              <a:gd name="T12" fmla="*/ 56 w 56"/>
              <a:gd name="T13" fmla="*/ 28 h 75"/>
              <a:gd name="T14" fmla="*/ 52 w 56"/>
              <a:gd name="T15" fmla="*/ 6 h 75"/>
              <a:gd name="T16" fmla="*/ 44 w 56"/>
              <a:gd name="T17" fmla="*/ 0 h 75"/>
              <a:gd name="T18" fmla="*/ 31 w 56"/>
              <a:gd name="T19" fmla="*/ 12 h 75"/>
              <a:gd name="T20" fmla="*/ 13 w 56"/>
              <a:gd name="T21" fmla="*/ 41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6" h="75">
                <a:moveTo>
                  <a:pt x="13" y="41"/>
                </a:moveTo>
                <a:lnTo>
                  <a:pt x="2" y="61"/>
                </a:lnTo>
                <a:lnTo>
                  <a:pt x="0" y="72"/>
                </a:lnTo>
                <a:lnTo>
                  <a:pt x="6" y="75"/>
                </a:lnTo>
                <a:lnTo>
                  <a:pt x="23" y="71"/>
                </a:lnTo>
                <a:lnTo>
                  <a:pt x="46" y="53"/>
                </a:lnTo>
                <a:lnTo>
                  <a:pt x="56" y="28"/>
                </a:lnTo>
                <a:lnTo>
                  <a:pt x="52" y="6"/>
                </a:lnTo>
                <a:lnTo>
                  <a:pt x="44" y="0"/>
                </a:lnTo>
                <a:lnTo>
                  <a:pt x="31" y="12"/>
                </a:lnTo>
                <a:lnTo>
                  <a:pt x="13" y="4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53" name="Freeform 323"/>
          <p:cNvSpPr>
            <a:spLocks/>
          </p:cNvSpPr>
          <p:nvPr/>
        </p:nvSpPr>
        <p:spPr bwMode="auto">
          <a:xfrm>
            <a:off x="6789738" y="2522538"/>
            <a:ext cx="136525" cy="150812"/>
          </a:xfrm>
          <a:custGeom>
            <a:avLst/>
            <a:gdLst>
              <a:gd name="T0" fmla="*/ 2 w 693"/>
              <a:gd name="T1" fmla="*/ 60 h 761"/>
              <a:gd name="T2" fmla="*/ 5 w 693"/>
              <a:gd name="T3" fmla="*/ 140 h 761"/>
              <a:gd name="T4" fmla="*/ 8 w 693"/>
              <a:gd name="T5" fmla="*/ 217 h 761"/>
              <a:gd name="T6" fmla="*/ 11 w 693"/>
              <a:gd name="T7" fmla="*/ 259 h 761"/>
              <a:gd name="T8" fmla="*/ 15 w 693"/>
              <a:gd name="T9" fmla="*/ 275 h 761"/>
              <a:gd name="T10" fmla="*/ 24 w 693"/>
              <a:gd name="T11" fmla="*/ 268 h 761"/>
              <a:gd name="T12" fmla="*/ 41 w 693"/>
              <a:gd name="T13" fmla="*/ 242 h 761"/>
              <a:gd name="T14" fmla="*/ 69 w 693"/>
              <a:gd name="T15" fmla="*/ 191 h 761"/>
              <a:gd name="T16" fmla="*/ 105 w 693"/>
              <a:gd name="T17" fmla="*/ 249 h 761"/>
              <a:gd name="T18" fmla="*/ 138 w 693"/>
              <a:gd name="T19" fmla="*/ 288 h 761"/>
              <a:gd name="T20" fmla="*/ 161 w 693"/>
              <a:gd name="T21" fmla="*/ 281 h 761"/>
              <a:gd name="T22" fmla="*/ 173 w 693"/>
              <a:gd name="T23" fmla="*/ 265 h 761"/>
              <a:gd name="T24" fmla="*/ 181 w 693"/>
              <a:gd name="T25" fmla="*/ 264 h 761"/>
              <a:gd name="T26" fmla="*/ 187 w 693"/>
              <a:gd name="T27" fmla="*/ 276 h 761"/>
              <a:gd name="T28" fmla="*/ 188 w 693"/>
              <a:gd name="T29" fmla="*/ 298 h 761"/>
              <a:gd name="T30" fmla="*/ 179 w 693"/>
              <a:gd name="T31" fmla="*/ 372 h 761"/>
              <a:gd name="T32" fmla="*/ 157 w 693"/>
              <a:gd name="T33" fmla="*/ 472 h 761"/>
              <a:gd name="T34" fmla="*/ 132 w 693"/>
              <a:gd name="T35" fmla="*/ 575 h 761"/>
              <a:gd name="T36" fmla="*/ 133 w 693"/>
              <a:gd name="T37" fmla="*/ 641 h 761"/>
              <a:gd name="T38" fmla="*/ 165 w 693"/>
              <a:gd name="T39" fmla="*/ 685 h 761"/>
              <a:gd name="T40" fmla="*/ 234 w 693"/>
              <a:gd name="T41" fmla="*/ 728 h 761"/>
              <a:gd name="T42" fmla="*/ 457 w 693"/>
              <a:gd name="T43" fmla="*/ 761 h 761"/>
              <a:gd name="T44" fmla="*/ 693 w 693"/>
              <a:gd name="T45" fmla="*/ 738 h 761"/>
              <a:gd name="T46" fmla="*/ 673 w 693"/>
              <a:gd name="T47" fmla="*/ 727 h 761"/>
              <a:gd name="T48" fmla="*/ 530 w 693"/>
              <a:gd name="T49" fmla="*/ 728 h 761"/>
              <a:gd name="T50" fmla="*/ 339 w 693"/>
              <a:gd name="T51" fmla="*/ 728 h 761"/>
              <a:gd name="T52" fmla="*/ 230 w 693"/>
              <a:gd name="T53" fmla="*/ 691 h 761"/>
              <a:gd name="T54" fmla="*/ 165 w 693"/>
              <a:gd name="T55" fmla="*/ 654 h 761"/>
              <a:gd name="T56" fmla="*/ 139 w 693"/>
              <a:gd name="T57" fmla="*/ 629 h 761"/>
              <a:gd name="T58" fmla="*/ 151 w 693"/>
              <a:gd name="T59" fmla="*/ 575 h 761"/>
              <a:gd name="T60" fmla="*/ 182 w 693"/>
              <a:gd name="T61" fmla="*/ 466 h 761"/>
              <a:gd name="T62" fmla="*/ 209 w 693"/>
              <a:gd name="T63" fmla="*/ 342 h 761"/>
              <a:gd name="T64" fmla="*/ 202 w 693"/>
              <a:gd name="T65" fmla="*/ 277 h 761"/>
              <a:gd name="T66" fmla="*/ 180 w 693"/>
              <a:gd name="T67" fmla="*/ 253 h 761"/>
              <a:gd name="T68" fmla="*/ 159 w 693"/>
              <a:gd name="T69" fmla="*/ 251 h 761"/>
              <a:gd name="T70" fmla="*/ 133 w 693"/>
              <a:gd name="T71" fmla="*/ 247 h 761"/>
              <a:gd name="T72" fmla="*/ 105 w 693"/>
              <a:gd name="T73" fmla="*/ 219 h 761"/>
              <a:gd name="T74" fmla="*/ 75 w 693"/>
              <a:gd name="T75" fmla="*/ 190 h 761"/>
              <a:gd name="T76" fmla="*/ 51 w 693"/>
              <a:gd name="T77" fmla="*/ 184 h 761"/>
              <a:gd name="T78" fmla="*/ 30 w 693"/>
              <a:gd name="T79" fmla="*/ 165 h 761"/>
              <a:gd name="T80" fmla="*/ 28 w 693"/>
              <a:gd name="T81" fmla="*/ 81 h 761"/>
              <a:gd name="T82" fmla="*/ 25 w 693"/>
              <a:gd name="T83" fmla="*/ 44 h 761"/>
              <a:gd name="T84" fmla="*/ 15 w 693"/>
              <a:gd name="T85" fmla="*/ 8 h 761"/>
              <a:gd name="T86" fmla="*/ 6 w 693"/>
              <a:gd name="T87" fmla="*/ 0 h 761"/>
              <a:gd name="T88" fmla="*/ 2 w 693"/>
              <a:gd name="T89" fmla="*/ 5 h 761"/>
              <a:gd name="T90" fmla="*/ 0 w 693"/>
              <a:gd name="T91" fmla="*/ 26 h 761"/>
              <a:gd name="T92" fmla="*/ 2 w 693"/>
              <a:gd name="T93" fmla="*/ 60 h 7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693" h="761">
                <a:moveTo>
                  <a:pt x="2" y="60"/>
                </a:moveTo>
                <a:lnTo>
                  <a:pt x="5" y="140"/>
                </a:lnTo>
                <a:lnTo>
                  <a:pt x="8" y="217"/>
                </a:lnTo>
                <a:lnTo>
                  <a:pt x="11" y="259"/>
                </a:lnTo>
                <a:lnTo>
                  <a:pt x="15" y="275"/>
                </a:lnTo>
                <a:lnTo>
                  <a:pt x="24" y="268"/>
                </a:lnTo>
                <a:lnTo>
                  <a:pt x="41" y="242"/>
                </a:lnTo>
                <a:lnTo>
                  <a:pt x="69" y="191"/>
                </a:lnTo>
                <a:lnTo>
                  <a:pt x="105" y="249"/>
                </a:lnTo>
                <a:lnTo>
                  <a:pt x="138" y="288"/>
                </a:lnTo>
                <a:lnTo>
                  <a:pt x="161" y="281"/>
                </a:lnTo>
                <a:lnTo>
                  <a:pt x="173" y="265"/>
                </a:lnTo>
                <a:lnTo>
                  <a:pt x="181" y="264"/>
                </a:lnTo>
                <a:lnTo>
                  <a:pt x="187" y="276"/>
                </a:lnTo>
                <a:lnTo>
                  <a:pt x="188" y="298"/>
                </a:lnTo>
                <a:lnTo>
                  <a:pt x="179" y="372"/>
                </a:lnTo>
                <a:lnTo>
                  <a:pt x="157" y="472"/>
                </a:lnTo>
                <a:lnTo>
                  <a:pt x="132" y="575"/>
                </a:lnTo>
                <a:lnTo>
                  <a:pt x="133" y="641"/>
                </a:lnTo>
                <a:lnTo>
                  <a:pt x="165" y="685"/>
                </a:lnTo>
                <a:lnTo>
                  <a:pt x="234" y="728"/>
                </a:lnTo>
                <a:lnTo>
                  <a:pt x="457" y="761"/>
                </a:lnTo>
                <a:lnTo>
                  <a:pt x="693" y="738"/>
                </a:lnTo>
                <a:lnTo>
                  <a:pt x="673" y="727"/>
                </a:lnTo>
                <a:lnTo>
                  <a:pt x="530" y="728"/>
                </a:lnTo>
                <a:lnTo>
                  <a:pt x="339" y="728"/>
                </a:lnTo>
                <a:lnTo>
                  <a:pt x="230" y="691"/>
                </a:lnTo>
                <a:lnTo>
                  <a:pt x="165" y="654"/>
                </a:lnTo>
                <a:lnTo>
                  <a:pt x="139" y="629"/>
                </a:lnTo>
                <a:lnTo>
                  <a:pt x="151" y="575"/>
                </a:lnTo>
                <a:lnTo>
                  <a:pt x="182" y="466"/>
                </a:lnTo>
                <a:lnTo>
                  <a:pt x="209" y="342"/>
                </a:lnTo>
                <a:lnTo>
                  <a:pt x="202" y="277"/>
                </a:lnTo>
                <a:lnTo>
                  <a:pt x="180" y="253"/>
                </a:lnTo>
                <a:lnTo>
                  <a:pt x="159" y="251"/>
                </a:lnTo>
                <a:lnTo>
                  <a:pt x="133" y="247"/>
                </a:lnTo>
                <a:lnTo>
                  <a:pt x="105" y="219"/>
                </a:lnTo>
                <a:lnTo>
                  <a:pt x="75" y="190"/>
                </a:lnTo>
                <a:lnTo>
                  <a:pt x="51" y="184"/>
                </a:lnTo>
                <a:lnTo>
                  <a:pt x="30" y="165"/>
                </a:lnTo>
                <a:lnTo>
                  <a:pt x="28" y="81"/>
                </a:lnTo>
                <a:lnTo>
                  <a:pt x="25" y="44"/>
                </a:lnTo>
                <a:lnTo>
                  <a:pt x="15" y="8"/>
                </a:lnTo>
                <a:lnTo>
                  <a:pt x="6" y="0"/>
                </a:lnTo>
                <a:lnTo>
                  <a:pt x="2" y="5"/>
                </a:lnTo>
                <a:lnTo>
                  <a:pt x="0" y="26"/>
                </a:lnTo>
                <a:lnTo>
                  <a:pt x="2" y="6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54" name="Freeform 324"/>
          <p:cNvSpPr>
            <a:spLocks/>
          </p:cNvSpPr>
          <p:nvPr/>
        </p:nvSpPr>
        <p:spPr bwMode="auto">
          <a:xfrm>
            <a:off x="6805613" y="2524125"/>
            <a:ext cx="6350" cy="14287"/>
          </a:xfrm>
          <a:custGeom>
            <a:avLst/>
            <a:gdLst>
              <a:gd name="T0" fmla="*/ 8 w 36"/>
              <a:gd name="T1" fmla="*/ 25 h 73"/>
              <a:gd name="T2" fmla="*/ 0 w 36"/>
              <a:gd name="T3" fmla="*/ 54 h 73"/>
              <a:gd name="T4" fmla="*/ 6 w 36"/>
              <a:gd name="T5" fmla="*/ 73 h 73"/>
              <a:gd name="T6" fmla="*/ 15 w 36"/>
              <a:gd name="T7" fmla="*/ 69 h 73"/>
              <a:gd name="T8" fmla="*/ 29 w 36"/>
              <a:gd name="T9" fmla="*/ 47 h 73"/>
              <a:gd name="T10" fmla="*/ 36 w 36"/>
              <a:gd name="T11" fmla="*/ 19 h 73"/>
              <a:gd name="T12" fmla="*/ 32 w 36"/>
              <a:gd name="T13" fmla="*/ 0 h 73"/>
              <a:gd name="T14" fmla="*/ 21 w 36"/>
              <a:gd name="T15" fmla="*/ 3 h 73"/>
              <a:gd name="T16" fmla="*/ 8 w 36"/>
              <a:gd name="T17" fmla="*/ 25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6" h="73">
                <a:moveTo>
                  <a:pt x="8" y="25"/>
                </a:moveTo>
                <a:lnTo>
                  <a:pt x="0" y="54"/>
                </a:lnTo>
                <a:lnTo>
                  <a:pt x="6" y="73"/>
                </a:lnTo>
                <a:lnTo>
                  <a:pt x="15" y="69"/>
                </a:lnTo>
                <a:lnTo>
                  <a:pt x="29" y="47"/>
                </a:lnTo>
                <a:lnTo>
                  <a:pt x="36" y="19"/>
                </a:lnTo>
                <a:lnTo>
                  <a:pt x="32" y="0"/>
                </a:lnTo>
                <a:lnTo>
                  <a:pt x="21" y="3"/>
                </a:lnTo>
                <a:lnTo>
                  <a:pt x="8" y="2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55" name="Freeform 325"/>
          <p:cNvSpPr>
            <a:spLocks/>
          </p:cNvSpPr>
          <p:nvPr/>
        </p:nvSpPr>
        <p:spPr bwMode="auto">
          <a:xfrm>
            <a:off x="7019925" y="2525713"/>
            <a:ext cx="4763" cy="22225"/>
          </a:xfrm>
          <a:custGeom>
            <a:avLst/>
            <a:gdLst>
              <a:gd name="T0" fmla="*/ 7 w 29"/>
              <a:gd name="T1" fmla="*/ 53 h 113"/>
              <a:gd name="T2" fmla="*/ 0 w 29"/>
              <a:gd name="T3" fmla="*/ 111 h 113"/>
              <a:gd name="T4" fmla="*/ 24 w 29"/>
              <a:gd name="T5" fmla="*/ 113 h 113"/>
              <a:gd name="T6" fmla="*/ 29 w 29"/>
              <a:gd name="T7" fmla="*/ 89 h 113"/>
              <a:gd name="T8" fmla="*/ 28 w 29"/>
              <a:gd name="T9" fmla="*/ 49 h 113"/>
              <a:gd name="T10" fmla="*/ 22 w 29"/>
              <a:gd name="T11" fmla="*/ 0 h 113"/>
              <a:gd name="T12" fmla="*/ 7 w 29"/>
              <a:gd name="T13" fmla="*/ 53 h 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9" h="113">
                <a:moveTo>
                  <a:pt x="7" y="53"/>
                </a:moveTo>
                <a:lnTo>
                  <a:pt x="0" y="111"/>
                </a:lnTo>
                <a:lnTo>
                  <a:pt x="24" y="113"/>
                </a:lnTo>
                <a:lnTo>
                  <a:pt x="29" y="89"/>
                </a:lnTo>
                <a:lnTo>
                  <a:pt x="28" y="49"/>
                </a:lnTo>
                <a:lnTo>
                  <a:pt x="22" y="0"/>
                </a:lnTo>
                <a:lnTo>
                  <a:pt x="7" y="5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56" name="Freeform 326"/>
          <p:cNvSpPr>
            <a:spLocks/>
          </p:cNvSpPr>
          <p:nvPr/>
        </p:nvSpPr>
        <p:spPr bwMode="auto">
          <a:xfrm>
            <a:off x="6851650" y="2532063"/>
            <a:ext cx="6350" cy="19050"/>
          </a:xfrm>
          <a:custGeom>
            <a:avLst/>
            <a:gdLst>
              <a:gd name="T0" fmla="*/ 11 w 34"/>
              <a:gd name="T1" fmla="*/ 26 h 89"/>
              <a:gd name="T2" fmla="*/ 3 w 34"/>
              <a:gd name="T3" fmla="*/ 58 h 89"/>
              <a:gd name="T4" fmla="*/ 0 w 34"/>
              <a:gd name="T5" fmla="*/ 86 h 89"/>
              <a:gd name="T6" fmla="*/ 7 w 34"/>
              <a:gd name="T7" fmla="*/ 89 h 89"/>
              <a:gd name="T8" fmla="*/ 22 w 34"/>
              <a:gd name="T9" fmla="*/ 60 h 89"/>
              <a:gd name="T10" fmla="*/ 34 w 34"/>
              <a:gd name="T11" fmla="*/ 22 h 89"/>
              <a:gd name="T12" fmla="*/ 33 w 34"/>
              <a:gd name="T13" fmla="*/ 0 h 89"/>
              <a:gd name="T14" fmla="*/ 23 w 34"/>
              <a:gd name="T15" fmla="*/ 5 h 89"/>
              <a:gd name="T16" fmla="*/ 11 w 34"/>
              <a:gd name="T17" fmla="*/ 26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4" h="89">
                <a:moveTo>
                  <a:pt x="11" y="26"/>
                </a:moveTo>
                <a:lnTo>
                  <a:pt x="3" y="58"/>
                </a:lnTo>
                <a:lnTo>
                  <a:pt x="0" y="86"/>
                </a:lnTo>
                <a:lnTo>
                  <a:pt x="7" y="89"/>
                </a:lnTo>
                <a:lnTo>
                  <a:pt x="22" y="60"/>
                </a:lnTo>
                <a:lnTo>
                  <a:pt x="34" y="22"/>
                </a:lnTo>
                <a:lnTo>
                  <a:pt x="33" y="0"/>
                </a:lnTo>
                <a:lnTo>
                  <a:pt x="23" y="5"/>
                </a:lnTo>
                <a:lnTo>
                  <a:pt x="11" y="2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57" name="Freeform 327"/>
          <p:cNvSpPr>
            <a:spLocks/>
          </p:cNvSpPr>
          <p:nvPr/>
        </p:nvSpPr>
        <p:spPr bwMode="auto">
          <a:xfrm>
            <a:off x="7005638" y="2532063"/>
            <a:ext cx="3175" cy="11112"/>
          </a:xfrm>
          <a:custGeom>
            <a:avLst/>
            <a:gdLst>
              <a:gd name="T0" fmla="*/ 0 w 16"/>
              <a:gd name="T1" fmla="*/ 28 h 50"/>
              <a:gd name="T2" fmla="*/ 1 w 16"/>
              <a:gd name="T3" fmla="*/ 42 h 50"/>
              <a:gd name="T4" fmla="*/ 4 w 16"/>
              <a:gd name="T5" fmla="*/ 50 h 50"/>
              <a:gd name="T6" fmla="*/ 8 w 16"/>
              <a:gd name="T7" fmla="*/ 50 h 50"/>
              <a:gd name="T8" fmla="*/ 13 w 16"/>
              <a:gd name="T9" fmla="*/ 41 h 50"/>
              <a:gd name="T10" fmla="*/ 16 w 16"/>
              <a:gd name="T11" fmla="*/ 18 h 50"/>
              <a:gd name="T12" fmla="*/ 11 w 16"/>
              <a:gd name="T13" fmla="*/ 0 h 50"/>
              <a:gd name="T14" fmla="*/ 2 w 16"/>
              <a:gd name="T15" fmla="*/ 2 h 50"/>
              <a:gd name="T16" fmla="*/ 0 w 16"/>
              <a:gd name="T17" fmla="*/ 28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6" h="50">
                <a:moveTo>
                  <a:pt x="0" y="28"/>
                </a:moveTo>
                <a:lnTo>
                  <a:pt x="1" y="42"/>
                </a:lnTo>
                <a:lnTo>
                  <a:pt x="4" y="50"/>
                </a:lnTo>
                <a:lnTo>
                  <a:pt x="8" y="50"/>
                </a:lnTo>
                <a:lnTo>
                  <a:pt x="13" y="41"/>
                </a:lnTo>
                <a:lnTo>
                  <a:pt x="16" y="18"/>
                </a:lnTo>
                <a:lnTo>
                  <a:pt x="11" y="0"/>
                </a:lnTo>
                <a:lnTo>
                  <a:pt x="2" y="2"/>
                </a:lnTo>
                <a:lnTo>
                  <a:pt x="0" y="2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58" name="Freeform 328"/>
          <p:cNvSpPr>
            <a:spLocks/>
          </p:cNvSpPr>
          <p:nvPr/>
        </p:nvSpPr>
        <p:spPr bwMode="auto">
          <a:xfrm>
            <a:off x="6773863" y="2536825"/>
            <a:ext cx="7938" cy="11112"/>
          </a:xfrm>
          <a:custGeom>
            <a:avLst/>
            <a:gdLst>
              <a:gd name="T0" fmla="*/ 15 w 41"/>
              <a:gd name="T1" fmla="*/ 7 h 52"/>
              <a:gd name="T2" fmla="*/ 4 w 41"/>
              <a:gd name="T3" fmla="*/ 23 h 52"/>
              <a:gd name="T4" fmla="*/ 0 w 41"/>
              <a:gd name="T5" fmla="*/ 44 h 52"/>
              <a:gd name="T6" fmla="*/ 6 w 41"/>
              <a:gd name="T7" fmla="*/ 52 h 52"/>
              <a:gd name="T8" fmla="*/ 26 w 41"/>
              <a:gd name="T9" fmla="*/ 40 h 52"/>
              <a:gd name="T10" fmla="*/ 39 w 41"/>
              <a:gd name="T11" fmla="*/ 19 h 52"/>
              <a:gd name="T12" fmla="*/ 41 w 41"/>
              <a:gd name="T13" fmla="*/ 3 h 52"/>
              <a:gd name="T14" fmla="*/ 28 w 41"/>
              <a:gd name="T15" fmla="*/ 0 h 52"/>
              <a:gd name="T16" fmla="*/ 15 w 41"/>
              <a:gd name="T17" fmla="*/ 7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1" h="52">
                <a:moveTo>
                  <a:pt x="15" y="7"/>
                </a:moveTo>
                <a:lnTo>
                  <a:pt x="4" y="23"/>
                </a:lnTo>
                <a:lnTo>
                  <a:pt x="0" y="44"/>
                </a:lnTo>
                <a:lnTo>
                  <a:pt x="6" y="52"/>
                </a:lnTo>
                <a:lnTo>
                  <a:pt x="26" y="40"/>
                </a:lnTo>
                <a:lnTo>
                  <a:pt x="39" y="19"/>
                </a:lnTo>
                <a:lnTo>
                  <a:pt x="41" y="3"/>
                </a:lnTo>
                <a:lnTo>
                  <a:pt x="28" y="0"/>
                </a:lnTo>
                <a:lnTo>
                  <a:pt x="15" y="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59" name="Freeform 329"/>
          <p:cNvSpPr>
            <a:spLocks/>
          </p:cNvSpPr>
          <p:nvPr/>
        </p:nvSpPr>
        <p:spPr bwMode="auto">
          <a:xfrm>
            <a:off x="6834188" y="2541588"/>
            <a:ext cx="11113" cy="17462"/>
          </a:xfrm>
          <a:custGeom>
            <a:avLst/>
            <a:gdLst>
              <a:gd name="T0" fmla="*/ 24 w 58"/>
              <a:gd name="T1" fmla="*/ 32 h 94"/>
              <a:gd name="T2" fmla="*/ 5 w 58"/>
              <a:gd name="T3" fmla="*/ 73 h 94"/>
              <a:gd name="T4" fmla="*/ 0 w 58"/>
              <a:gd name="T5" fmla="*/ 94 h 94"/>
              <a:gd name="T6" fmla="*/ 11 w 58"/>
              <a:gd name="T7" fmla="*/ 90 h 94"/>
              <a:gd name="T8" fmla="*/ 35 w 58"/>
              <a:gd name="T9" fmla="*/ 63 h 94"/>
              <a:gd name="T10" fmla="*/ 56 w 58"/>
              <a:gd name="T11" fmla="*/ 24 h 94"/>
              <a:gd name="T12" fmla="*/ 58 w 58"/>
              <a:gd name="T13" fmla="*/ 0 h 94"/>
              <a:gd name="T14" fmla="*/ 43 w 58"/>
              <a:gd name="T15" fmla="*/ 6 h 94"/>
              <a:gd name="T16" fmla="*/ 24 w 58"/>
              <a:gd name="T17" fmla="*/ 32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8" h="94">
                <a:moveTo>
                  <a:pt x="24" y="32"/>
                </a:moveTo>
                <a:lnTo>
                  <a:pt x="5" y="73"/>
                </a:lnTo>
                <a:lnTo>
                  <a:pt x="0" y="94"/>
                </a:lnTo>
                <a:lnTo>
                  <a:pt x="11" y="90"/>
                </a:lnTo>
                <a:lnTo>
                  <a:pt x="35" y="63"/>
                </a:lnTo>
                <a:lnTo>
                  <a:pt x="56" y="24"/>
                </a:lnTo>
                <a:lnTo>
                  <a:pt x="58" y="0"/>
                </a:lnTo>
                <a:lnTo>
                  <a:pt x="43" y="6"/>
                </a:lnTo>
                <a:lnTo>
                  <a:pt x="24" y="3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60" name="Freeform 330"/>
          <p:cNvSpPr>
            <a:spLocks/>
          </p:cNvSpPr>
          <p:nvPr/>
        </p:nvSpPr>
        <p:spPr bwMode="auto">
          <a:xfrm>
            <a:off x="6456363" y="2544763"/>
            <a:ext cx="312738" cy="379412"/>
          </a:xfrm>
          <a:custGeom>
            <a:avLst/>
            <a:gdLst>
              <a:gd name="T0" fmla="*/ 1437 w 1572"/>
              <a:gd name="T1" fmla="*/ 720 h 1904"/>
              <a:gd name="T2" fmla="*/ 1291 w 1572"/>
              <a:gd name="T3" fmla="*/ 1362 h 1904"/>
              <a:gd name="T4" fmla="*/ 1241 w 1572"/>
              <a:gd name="T5" fmla="*/ 1329 h 1904"/>
              <a:gd name="T6" fmla="*/ 1241 w 1572"/>
              <a:gd name="T7" fmla="*/ 1335 h 1904"/>
              <a:gd name="T8" fmla="*/ 1288 w 1572"/>
              <a:gd name="T9" fmla="*/ 1401 h 1904"/>
              <a:gd name="T10" fmla="*/ 1243 w 1572"/>
              <a:gd name="T11" fmla="*/ 1437 h 1904"/>
              <a:gd name="T12" fmla="*/ 1229 w 1572"/>
              <a:gd name="T13" fmla="*/ 1509 h 1904"/>
              <a:gd name="T14" fmla="*/ 926 w 1572"/>
              <a:gd name="T15" fmla="*/ 1562 h 1904"/>
              <a:gd name="T16" fmla="*/ 270 w 1572"/>
              <a:gd name="T17" fmla="*/ 1598 h 1904"/>
              <a:gd name="T18" fmla="*/ 150 w 1572"/>
              <a:gd name="T19" fmla="*/ 1649 h 1904"/>
              <a:gd name="T20" fmla="*/ 95 w 1572"/>
              <a:gd name="T21" fmla="*/ 1661 h 1904"/>
              <a:gd name="T22" fmla="*/ 0 w 1572"/>
              <a:gd name="T23" fmla="*/ 1737 h 1904"/>
              <a:gd name="T24" fmla="*/ 98 w 1572"/>
              <a:gd name="T25" fmla="*/ 1677 h 1904"/>
              <a:gd name="T26" fmla="*/ 135 w 1572"/>
              <a:gd name="T27" fmla="*/ 1682 h 1904"/>
              <a:gd name="T28" fmla="*/ 128 w 1572"/>
              <a:gd name="T29" fmla="*/ 1734 h 1904"/>
              <a:gd name="T30" fmla="*/ 133 w 1572"/>
              <a:gd name="T31" fmla="*/ 1745 h 1904"/>
              <a:gd name="T32" fmla="*/ 174 w 1572"/>
              <a:gd name="T33" fmla="*/ 1727 h 1904"/>
              <a:gd name="T34" fmla="*/ 363 w 1572"/>
              <a:gd name="T35" fmla="*/ 1772 h 1904"/>
              <a:gd name="T36" fmla="*/ 908 w 1572"/>
              <a:gd name="T37" fmla="*/ 1725 h 1904"/>
              <a:gd name="T38" fmla="*/ 1196 w 1572"/>
              <a:gd name="T39" fmla="*/ 1739 h 1904"/>
              <a:gd name="T40" fmla="*/ 955 w 1572"/>
              <a:gd name="T41" fmla="*/ 1871 h 1904"/>
              <a:gd name="T42" fmla="*/ 960 w 1572"/>
              <a:gd name="T43" fmla="*/ 1891 h 1904"/>
              <a:gd name="T44" fmla="*/ 1186 w 1572"/>
              <a:gd name="T45" fmla="*/ 1768 h 1904"/>
              <a:gd name="T46" fmla="*/ 1218 w 1572"/>
              <a:gd name="T47" fmla="*/ 1721 h 1904"/>
              <a:gd name="T48" fmla="*/ 1222 w 1572"/>
              <a:gd name="T49" fmla="*/ 1715 h 1904"/>
              <a:gd name="T50" fmla="*/ 1295 w 1572"/>
              <a:gd name="T51" fmla="*/ 1679 h 1904"/>
              <a:gd name="T52" fmla="*/ 1335 w 1572"/>
              <a:gd name="T53" fmla="*/ 1590 h 1904"/>
              <a:gd name="T54" fmla="*/ 1213 w 1572"/>
              <a:gd name="T55" fmla="*/ 1688 h 1904"/>
              <a:gd name="T56" fmla="*/ 872 w 1572"/>
              <a:gd name="T57" fmla="*/ 1700 h 1904"/>
              <a:gd name="T58" fmla="*/ 421 w 1572"/>
              <a:gd name="T59" fmla="*/ 1744 h 1904"/>
              <a:gd name="T60" fmla="*/ 214 w 1572"/>
              <a:gd name="T61" fmla="*/ 1722 h 1904"/>
              <a:gd name="T62" fmla="*/ 195 w 1572"/>
              <a:gd name="T63" fmla="*/ 1639 h 1904"/>
              <a:gd name="T64" fmla="*/ 419 w 1572"/>
              <a:gd name="T65" fmla="*/ 1605 h 1904"/>
              <a:gd name="T66" fmla="*/ 993 w 1572"/>
              <a:gd name="T67" fmla="*/ 1580 h 1904"/>
              <a:gd name="T68" fmla="*/ 1251 w 1572"/>
              <a:gd name="T69" fmla="*/ 1507 h 1904"/>
              <a:gd name="T70" fmla="*/ 1461 w 1572"/>
              <a:gd name="T71" fmla="*/ 727 h 1904"/>
              <a:gd name="T72" fmla="*/ 1568 w 1572"/>
              <a:gd name="T73" fmla="*/ 9 h 1904"/>
              <a:gd name="T74" fmla="*/ 1561 w 1572"/>
              <a:gd name="T75" fmla="*/ 7 h 19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572" h="1904">
                <a:moveTo>
                  <a:pt x="1559" y="30"/>
                </a:moveTo>
                <a:lnTo>
                  <a:pt x="1437" y="720"/>
                </a:lnTo>
                <a:lnTo>
                  <a:pt x="1310" y="1363"/>
                </a:lnTo>
                <a:lnTo>
                  <a:pt x="1291" y="1362"/>
                </a:lnTo>
                <a:lnTo>
                  <a:pt x="1263" y="1344"/>
                </a:lnTo>
                <a:lnTo>
                  <a:pt x="1241" y="1329"/>
                </a:lnTo>
                <a:lnTo>
                  <a:pt x="1235" y="1326"/>
                </a:lnTo>
                <a:lnTo>
                  <a:pt x="1241" y="1335"/>
                </a:lnTo>
                <a:lnTo>
                  <a:pt x="1263" y="1359"/>
                </a:lnTo>
                <a:lnTo>
                  <a:pt x="1288" y="1401"/>
                </a:lnTo>
                <a:lnTo>
                  <a:pt x="1265" y="1419"/>
                </a:lnTo>
                <a:lnTo>
                  <a:pt x="1243" y="1437"/>
                </a:lnTo>
                <a:lnTo>
                  <a:pt x="1243" y="1464"/>
                </a:lnTo>
                <a:lnTo>
                  <a:pt x="1229" y="1509"/>
                </a:lnTo>
                <a:lnTo>
                  <a:pt x="1133" y="1540"/>
                </a:lnTo>
                <a:lnTo>
                  <a:pt x="926" y="1562"/>
                </a:lnTo>
                <a:lnTo>
                  <a:pt x="582" y="1580"/>
                </a:lnTo>
                <a:lnTo>
                  <a:pt x="270" y="1598"/>
                </a:lnTo>
                <a:lnTo>
                  <a:pt x="174" y="1627"/>
                </a:lnTo>
                <a:lnTo>
                  <a:pt x="150" y="1649"/>
                </a:lnTo>
                <a:lnTo>
                  <a:pt x="127" y="1653"/>
                </a:lnTo>
                <a:lnTo>
                  <a:pt x="95" y="1661"/>
                </a:lnTo>
                <a:lnTo>
                  <a:pt x="52" y="1690"/>
                </a:lnTo>
                <a:lnTo>
                  <a:pt x="0" y="1737"/>
                </a:lnTo>
                <a:lnTo>
                  <a:pt x="54" y="1702"/>
                </a:lnTo>
                <a:lnTo>
                  <a:pt x="98" y="1677"/>
                </a:lnTo>
                <a:lnTo>
                  <a:pt x="125" y="1670"/>
                </a:lnTo>
                <a:lnTo>
                  <a:pt x="135" y="1682"/>
                </a:lnTo>
                <a:lnTo>
                  <a:pt x="133" y="1713"/>
                </a:lnTo>
                <a:lnTo>
                  <a:pt x="128" y="1734"/>
                </a:lnTo>
                <a:lnTo>
                  <a:pt x="129" y="1744"/>
                </a:lnTo>
                <a:lnTo>
                  <a:pt x="133" y="1745"/>
                </a:lnTo>
                <a:lnTo>
                  <a:pt x="144" y="1737"/>
                </a:lnTo>
                <a:lnTo>
                  <a:pt x="174" y="1727"/>
                </a:lnTo>
                <a:lnTo>
                  <a:pt x="219" y="1747"/>
                </a:lnTo>
                <a:lnTo>
                  <a:pt x="363" y="1772"/>
                </a:lnTo>
                <a:lnTo>
                  <a:pt x="758" y="1735"/>
                </a:lnTo>
                <a:lnTo>
                  <a:pt x="908" y="1725"/>
                </a:lnTo>
                <a:lnTo>
                  <a:pt x="1054" y="1728"/>
                </a:lnTo>
                <a:lnTo>
                  <a:pt x="1196" y="1739"/>
                </a:lnTo>
                <a:lnTo>
                  <a:pt x="1054" y="1814"/>
                </a:lnTo>
                <a:lnTo>
                  <a:pt x="955" y="1871"/>
                </a:lnTo>
                <a:lnTo>
                  <a:pt x="913" y="1904"/>
                </a:lnTo>
                <a:lnTo>
                  <a:pt x="960" y="1891"/>
                </a:lnTo>
                <a:lnTo>
                  <a:pt x="1074" y="1836"/>
                </a:lnTo>
                <a:lnTo>
                  <a:pt x="1186" y="1768"/>
                </a:lnTo>
                <a:lnTo>
                  <a:pt x="1222" y="1728"/>
                </a:lnTo>
                <a:lnTo>
                  <a:pt x="1218" y="1721"/>
                </a:lnTo>
                <a:lnTo>
                  <a:pt x="1218" y="1716"/>
                </a:lnTo>
                <a:lnTo>
                  <a:pt x="1222" y="1715"/>
                </a:lnTo>
                <a:lnTo>
                  <a:pt x="1230" y="1720"/>
                </a:lnTo>
                <a:lnTo>
                  <a:pt x="1295" y="1679"/>
                </a:lnTo>
                <a:lnTo>
                  <a:pt x="1342" y="1595"/>
                </a:lnTo>
                <a:lnTo>
                  <a:pt x="1335" y="1590"/>
                </a:lnTo>
                <a:lnTo>
                  <a:pt x="1318" y="1610"/>
                </a:lnTo>
                <a:lnTo>
                  <a:pt x="1213" y="1688"/>
                </a:lnTo>
                <a:lnTo>
                  <a:pt x="1042" y="1700"/>
                </a:lnTo>
                <a:lnTo>
                  <a:pt x="872" y="1700"/>
                </a:lnTo>
                <a:lnTo>
                  <a:pt x="625" y="1724"/>
                </a:lnTo>
                <a:lnTo>
                  <a:pt x="421" y="1744"/>
                </a:lnTo>
                <a:lnTo>
                  <a:pt x="288" y="1744"/>
                </a:lnTo>
                <a:lnTo>
                  <a:pt x="214" y="1722"/>
                </a:lnTo>
                <a:lnTo>
                  <a:pt x="187" y="1674"/>
                </a:lnTo>
                <a:lnTo>
                  <a:pt x="195" y="1639"/>
                </a:lnTo>
                <a:lnTo>
                  <a:pt x="258" y="1618"/>
                </a:lnTo>
                <a:lnTo>
                  <a:pt x="419" y="1605"/>
                </a:lnTo>
                <a:lnTo>
                  <a:pt x="719" y="1593"/>
                </a:lnTo>
                <a:lnTo>
                  <a:pt x="993" y="1580"/>
                </a:lnTo>
                <a:lnTo>
                  <a:pt x="1159" y="1555"/>
                </a:lnTo>
                <a:lnTo>
                  <a:pt x="1251" y="1507"/>
                </a:lnTo>
                <a:lnTo>
                  <a:pt x="1306" y="1425"/>
                </a:lnTo>
                <a:lnTo>
                  <a:pt x="1461" y="727"/>
                </a:lnTo>
                <a:lnTo>
                  <a:pt x="1572" y="36"/>
                </a:lnTo>
                <a:lnTo>
                  <a:pt x="1568" y="9"/>
                </a:lnTo>
                <a:lnTo>
                  <a:pt x="1564" y="0"/>
                </a:lnTo>
                <a:lnTo>
                  <a:pt x="1561" y="7"/>
                </a:lnTo>
                <a:lnTo>
                  <a:pt x="1559" y="3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61" name="Freeform 331"/>
          <p:cNvSpPr>
            <a:spLocks/>
          </p:cNvSpPr>
          <p:nvPr/>
        </p:nvSpPr>
        <p:spPr bwMode="auto">
          <a:xfrm>
            <a:off x="6816725" y="2546350"/>
            <a:ext cx="9525" cy="11112"/>
          </a:xfrm>
          <a:custGeom>
            <a:avLst/>
            <a:gdLst>
              <a:gd name="T0" fmla="*/ 0 w 43"/>
              <a:gd name="T1" fmla="*/ 19 h 54"/>
              <a:gd name="T2" fmla="*/ 7 w 43"/>
              <a:gd name="T3" fmla="*/ 44 h 54"/>
              <a:gd name="T4" fmla="*/ 22 w 43"/>
              <a:gd name="T5" fmla="*/ 54 h 54"/>
              <a:gd name="T6" fmla="*/ 37 w 43"/>
              <a:gd name="T7" fmla="*/ 48 h 54"/>
              <a:gd name="T8" fmla="*/ 43 w 43"/>
              <a:gd name="T9" fmla="*/ 34 h 54"/>
              <a:gd name="T10" fmla="*/ 37 w 43"/>
              <a:gd name="T11" fmla="*/ 15 h 54"/>
              <a:gd name="T12" fmla="*/ 22 w 43"/>
              <a:gd name="T13" fmla="*/ 0 h 54"/>
              <a:gd name="T14" fmla="*/ 7 w 43"/>
              <a:gd name="T15" fmla="*/ 1 h 54"/>
              <a:gd name="T16" fmla="*/ 0 w 43"/>
              <a:gd name="T17" fmla="*/ 19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3" h="54">
                <a:moveTo>
                  <a:pt x="0" y="19"/>
                </a:moveTo>
                <a:lnTo>
                  <a:pt x="7" y="44"/>
                </a:lnTo>
                <a:lnTo>
                  <a:pt x="22" y="54"/>
                </a:lnTo>
                <a:lnTo>
                  <a:pt x="37" y="48"/>
                </a:lnTo>
                <a:lnTo>
                  <a:pt x="43" y="34"/>
                </a:lnTo>
                <a:lnTo>
                  <a:pt x="37" y="15"/>
                </a:lnTo>
                <a:lnTo>
                  <a:pt x="22" y="0"/>
                </a:lnTo>
                <a:lnTo>
                  <a:pt x="7" y="1"/>
                </a:lnTo>
                <a:lnTo>
                  <a:pt x="0" y="1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62" name="Freeform 332"/>
          <p:cNvSpPr>
            <a:spLocks/>
          </p:cNvSpPr>
          <p:nvPr/>
        </p:nvSpPr>
        <p:spPr bwMode="auto">
          <a:xfrm>
            <a:off x="7038975" y="2543175"/>
            <a:ext cx="14288" cy="30162"/>
          </a:xfrm>
          <a:custGeom>
            <a:avLst/>
            <a:gdLst>
              <a:gd name="T0" fmla="*/ 13 w 75"/>
              <a:gd name="T1" fmla="*/ 45 h 153"/>
              <a:gd name="T2" fmla="*/ 26 w 75"/>
              <a:gd name="T3" fmla="*/ 78 h 153"/>
              <a:gd name="T4" fmla="*/ 43 w 75"/>
              <a:gd name="T5" fmla="*/ 92 h 153"/>
              <a:gd name="T6" fmla="*/ 53 w 75"/>
              <a:gd name="T7" fmla="*/ 103 h 153"/>
              <a:gd name="T8" fmla="*/ 49 w 75"/>
              <a:gd name="T9" fmla="*/ 129 h 153"/>
              <a:gd name="T10" fmla="*/ 43 w 75"/>
              <a:gd name="T11" fmla="*/ 148 h 153"/>
              <a:gd name="T12" fmla="*/ 43 w 75"/>
              <a:gd name="T13" fmla="*/ 153 h 153"/>
              <a:gd name="T14" fmla="*/ 49 w 75"/>
              <a:gd name="T15" fmla="*/ 146 h 153"/>
              <a:gd name="T16" fmla="*/ 62 w 75"/>
              <a:gd name="T17" fmla="*/ 127 h 153"/>
              <a:gd name="T18" fmla="*/ 75 w 75"/>
              <a:gd name="T19" fmla="*/ 87 h 153"/>
              <a:gd name="T20" fmla="*/ 45 w 75"/>
              <a:gd name="T21" fmla="*/ 43 h 153"/>
              <a:gd name="T22" fmla="*/ 0 w 75"/>
              <a:gd name="T23" fmla="*/ 0 h 153"/>
              <a:gd name="T24" fmla="*/ 13 w 75"/>
              <a:gd name="T25" fmla="*/ 45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5" h="153">
                <a:moveTo>
                  <a:pt x="13" y="45"/>
                </a:moveTo>
                <a:lnTo>
                  <a:pt x="26" y="78"/>
                </a:lnTo>
                <a:lnTo>
                  <a:pt x="43" y="92"/>
                </a:lnTo>
                <a:lnTo>
                  <a:pt x="53" y="103"/>
                </a:lnTo>
                <a:lnTo>
                  <a:pt x="49" y="129"/>
                </a:lnTo>
                <a:lnTo>
                  <a:pt x="43" y="148"/>
                </a:lnTo>
                <a:lnTo>
                  <a:pt x="43" y="153"/>
                </a:lnTo>
                <a:lnTo>
                  <a:pt x="49" y="146"/>
                </a:lnTo>
                <a:lnTo>
                  <a:pt x="62" y="127"/>
                </a:lnTo>
                <a:lnTo>
                  <a:pt x="75" y="87"/>
                </a:lnTo>
                <a:lnTo>
                  <a:pt x="45" y="43"/>
                </a:lnTo>
                <a:lnTo>
                  <a:pt x="0" y="0"/>
                </a:lnTo>
                <a:lnTo>
                  <a:pt x="13" y="4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63" name="Freeform 333"/>
          <p:cNvSpPr>
            <a:spLocks/>
          </p:cNvSpPr>
          <p:nvPr/>
        </p:nvSpPr>
        <p:spPr bwMode="auto">
          <a:xfrm>
            <a:off x="7064375" y="2544763"/>
            <a:ext cx="6350" cy="17462"/>
          </a:xfrm>
          <a:custGeom>
            <a:avLst/>
            <a:gdLst>
              <a:gd name="T0" fmla="*/ 6 w 29"/>
              <a:gd name="T1" fmla="*/ 31 h 91"/>
              <a:gd name="T2" fmla="*/ 0 w 29"/>
              <a:gd name="T3" fmla="*/ 61 h 91"/>
              <a:gd name="T4" fmla="*/ 2 w 29"/>
              <a:gd name="T5" fmla="*/ 88 h 91"/>
              <a:gd name="T6" fmla="*/ 13 w 29"/>
              <a:gd name="T7" fmla="*/ 91 h 91"/>
              <a:gd name="T8" fmla="*/ 24 w 29"/>
              <a:gd name="T9" fmla="*/ 56 h 91"/>
              <a:gd name="T10" fmla="*/ 29 w 29"/>
              <a:gd name="T11" fmla="*/ 19 h 91"/>
              <a:gd name="T12" fmla="*/ 27 w 29"/>
              <a:gd name="T13" fmla="*/ 0 h 91"/>
              <a:gd name="T14" fmla="*/ 18 w 29"/>
              <a:gd name="T15" fmla="*/ 4 h 91"/>
              <a:gd name="T16" fmla="*/ 6 w 29"/>
              <a:gd name="T17" fmla="*/ 31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" h="91">
                <a:moveTo>
                  <a:pt x="6" y="31"/>
                </a:moveTo>
                <a:lnTo>
                  <a:pt x="0" y="61"/>
                </a:lnTo>
                <a:lnTo>
                  <a:pt x="2" y="88"/>
                </a:lnTo>
                <a:lnTo>
                  <a:pt x="13" y="91"/>
                </a:lnTo>
                <a:lnTo>
                  <a:pt x="24" y="56"/>
                </a:lnTo>
                <a:lnTo>
                  <a:pt x="29" y="19"/>
                </a:lnTo>
                <a:lnTo>
                  <a:pt x="27" y="0"/>
                </a:lnTo>
                <a:lnTo>
                  <a:pt x="18" y="4"/>
                </a:lnTo>
                <a:lnTo>
                  <a:pt x="6" y="3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64" name="Freeform 334"/>
          <p:cNvSpPr>
            <a:spLocks noEditPoints="1"/>
          </p:cNvSpPr>
          <p:nvPr/>
        </p:nvSpPr>
        <p:spPr bwMode="auto">
          <a:xfrm>
            <a:off x="7024688" y="2557463"/>
            <a:ext cx="42863" cy="39687"/>
          </a:xfrm>
          <a:custGeom>
            <a:avLst/>
            <a:gdLst>
              <a:gd name="T0" fmla="*/ 0 w 221"/>
              <a:gd name="T1" fmla="*/ 9 h 207"/>
              <a:gd name="T2" fmla="*/ 32 w 221"/>
              <a:gd name="T3" fmla="*/ 96 h 207"/>
              <a:gd name="T4" fmla="*/ 140 w 221"/>
              <a:gd name="T5" fmla="*/ 185 h 207"/>
              <a:gd name="T6" fmla="*/ 176 w 221"/>
              <a:gd name="T7" fmla="*/ 203 h 207"/>
              <a:gd name="T8" fmla="*/ 193 w 221"/>
              <a:gd name="T9" fmla="*/ 207 h 207"/>
              <a:gd name="T10" fmla="*/ 196 w 221"/>
              <a:gd name="T11" fmla="*/ 196 h 207"/>
              <a:gd name="T12" fmla="*/ 189 w 221"/>
              <a:gd name="T13" fmla="*/ 170 h 207"/>
              <a:gd name="T14" fmla="*/ 183 w 221"/>
              <a:gd name="T15" fmla="*/ 139 h 207"/>
              <a:gd name="T16" fmla="*/ 198 w 221"/>
              <a:gd name="T17" fmla="*/ 138 h 207"/>
              <a:gd name="T18" fmla="*/ 215 w 221"/>
              <a:gd name="T19" fmla="*/ 141 h 207"/>
              <a:gd name="T20" fmla="*/ 221 w 221"/>
              <a:gd name="T21" fmla="*/ 132 h 207"/>
              <a:gd name="T22" fmla="*/ 201 w 221"/>
              <a:gd name="T23" fmla="*/ 108 h 207"/>
              <a:gd name="T24" fmla="*/ 167 w 221"/>
              <a:gd name="T25" fmla="*/ 130 h 207"/>
              <a:gd name="T26" fmla="*/ 125 w 221"/>
              <a:gd name="T27" fmla="*/ 151 h 207"/>
              <a:gd name="T28" fmla="*/ 97 w 221"/>
              <a:gd name="T29" fmla="*/ 134 h 207"/>
              <a:gd name="T30" fmla="*/ 87 w 221"/>
              <a:gd name="T31" fmla="*/ 102 h 207"/>
              <a:gd name="T32" fmla="*/ 56 w 221"/>
              <a:gd name="T33" fmla="*/ 48 h 207"/>
              <a:gd name="T34" fmla="*/ 19 w 221"/>
              <a:gd name="T35" fmla="*/ 0 h 207"/>
              <a:gd name="T36" fmla="*/ 0 w 221"/>
              <a:gd name="T37" fmla="*/ 9 h 207"/>
              <a:gd name="T38" fmla="*/ 73 w 221"/>
              <a:gd name="T39" fmla="*/ 102 h 207"/>
              <a:gd name="T40" fmla="*/ 88 w 221"/>
              <a:gd name="T41" fmla="*/ 121 h 207"/>
              <a:gd name="T42" fmla="*/ 92 w 221"/>
              <a:gd name="T43" fmla="*/ 128 h 207"/>
              <a:gd name="T44" fmla="*/ 85 w 221"/>
              <a:gd name="T45" fmla="*/ 125 h 207"/>
              <a:gd name="T46" fmla="*/ 67 w 221"/>
              <a:gd name="T47" fmla="*/ 110 h 207"/>
              <a:gd name="T48" fmla="*/ 31 w 221"/>
              <a:gd name="T49" fmla="*/ 77 h 207"/>
              <a:gd name="T50" fmla="*/ 37 w 221"/>
              <a:gd name="T51" fmla="*/ 65 h 207"/>
              <a:gd name="T52" fmla="*/ 50 w 221"/>
              <a:gd name="T53" fmla="*/ 76 h 207"/>
              <a:gd name="T54" fmla="*/ 73 w 221"/>
              <a:gd name="T55" fmla="*/ 102 h 2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21" h="207">
                <a:moveTo>
                  <a:pt x="0" y="9"/>
                </a:moveTo>
                <a:lnTo>
                  <a:pt x="32" y="96"/>
                </a:lnTo>
                <a:lnTo>
                  <a:pt x="140" y="185"/>
                </a:lnTo>
                <a:lnTo>
                  <a:pt x="176" y="203"/>
                </a:lnTo>
                <a:lnTo>
                  <a:pt x="193" y="207"/>
                </a:lnTo>
                <a:lnTo>
                  <a:pt x="196" y="196"/>
                </a:lnTo>
                <a:lnTo>
                  <a:pt x="189" y="170"/>
                </a:lnTo>
                <a:lnTo>
                  <a:pt x="183" y="139"/>
                </a:lnTo>
                <a:lnTo>
                  <a:pt x="198" y="138"/>
                </a:lnTo>
                <a:lnTo>
                  <a:pt x="215" y="141"/>
                </a:lnTo>
                <a:lnTo>
                  <a:pt x="221" y="132"/>
                </a:lnTo>
                <a:lnTo>
                  <a:pt x="201" y="108"/>
                </a:lnTo>
                <a:lnTo>
                  <a:pt x="167" y="130"/>
                </a:lnTo>
                <a:lnTo>
                  <a:pt x="125" y="151"/>
                </a:lnTo>
                <a:lnTo>
                  <a:pt x="97" y="134"/>
                </a:lnTo>
                <a:lnTo>
                  <a:pt x="87" y="102"/>
                </a:lnTo>
                <a:lnTo>
                  <a:pt x="56" y="48"/>
                </a:lnTo>
                <a:lnTo>
                  <a:pt x="19" y="0"/>
                </a:lnTo>
                <a:lnTo>
                  <a:pt x="0" y="9"/>
                </a:lnTo>
                <a:close/>
                <a:moveTo>
                  <a:pt x="73" y="102"/>
                </a:moveTo>
                <a:lnTo>
                  <a:pt x="88" y="121"/>
                </a:lnTo>
                <a:lnTo>
                  <a:pt x="92" y="128"/>
                </a:lnTo>
                <a:lnTo>
                  <a:pt x="85" y="125"/>
                </a:lnTo>
                <a:lnTo>
                  <a:pt x="67" y="110"/>
                </a:lnTo>
                <a:lnTo>
                  <a:pt x="31" y="77"/>
                </a:lnTo>
                <a:lnTo>
                  <a:pt x="37" y="65"/>
                </a:lnTo>
                <a:lnTo>
                  <a:pt x="50" y="76"/>
                </a:lnTo>
                <a:lnTo>
                  <a:pt x="73" y="10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65" name="Freeform 335"/>
          <p:cNvSpPr>
            <a:spLocks/>
          </p:cNvSpPr>
          <p:nvPr/>
        </p:nvSpPr>
        <p:spPr bwMode="auto">
          <a:xfrm>
            <a:off x="6811963" y="2566988"/>
            <a:ext cx="388938" cy="439737"/>
          </a:xfrm>
          <a:custGeom>
            <a:avLst/>
            <a:gdLst>
              <a:gd name="T0" fmla="*/ 1065 w 1958"/>
              <a:gd name="T1" fmla="*/ 679 h 2214"/>
              <a:gd name="T2" fmla="*/ 923 w 1958"/>
              <a:gd name="T3" fmla="*/ 1629 h 2214"/>
              <a:gd name="T4" fmla="*/ 172 w 1958"/>
              <a:gd name="T5" fmla="*/ 1982 h 2214"/>
              <a:gd name="T6" fmla="*/ 155 w 1958"/>
              <a:gd name="T7" fmla="*/ 2000 h 2214"/>
              <a:gd name="T8" fmla="*/ 54 w 1958"/>
              <a:gd name="T9" fmla="*/ 1997 h 2214"/>
              <a:gd name="T10" fmla="*/ 12 w 1958"/>
              <a:gd name="T11" fmla="*/ 2056 h 2214"/>
              <a:gd name="T12" fmla="*/ 140 w 1958"/>
              <a:gd name="T13" fmla="*/ 2010 h 2214"/>
              <a:gd name="T14" fmla="*/ 187 w 1958"/>
              <a:gd name="T15" fmla="*/ 2023 h 2214"/>
              <a:gd name="T16" fmla="*/ 322 w 1958"/>
              <a:gd name="T17" fmla="*/ 2063 h 2214"/>
              <a:gd name="T18" fmla="*/ 864 w 1958"/>
              <a:gd name="T19" fmla="*/ 1829 h 2214"/>
              <a:gd name="T20" fmla="*/ 1149 w 1958"/>
              <a:gd name="T21" fmla="*/ 1729 h 2214"/>
              <a:gd name="T22" fmla="*/ 1167 w 1958"/>
              <a:gd name="T23" fmla="*/ 1747 h 2214"/>
              <a:gd name="T24" fmla="*/ 975 w 1958"/>
              <a:gd name="T25" fmla="*/ 1999 h 2214"/>
              <a:gd name="T26" fmla="*/ 934 w 1958"/>
              <a:gd name="T27" fmla="*/ 2107 h 2214"/>
              <a:gd name="T28" fmla="*/ 938 w 1958"/>
              <a:gd name="T29" fmla="*/ 2156 h 2214"/>
              <a:gd name="T30" fmla="*/ 1064 w 1958"/>
              <a:gd name="T31" fmla="*/ 2061 h 2214"/>
              <a:gd name="T32" fmla="*/ 1054 w 1958"/>
              <a:gd name="T33" fmla="*/ 2115 h 2214"/>
              <a:gd name="T34" fmla="*/ 1087 w 1958"/>
              <a:gd name="T35" fmla="*/ 2080 h 2214"/>
              <a:gd name="T36" fmla="*/ 1357 w 1958"/>
              <a:gd name="T37" fmla="*/ 1821 h 2214"/>
              <a:gd name="T38" fmla="*/ 1454 w 1958"/>
              <a:gd name="T39" fmla="*/ 1572 h 2214"/>
              <a:gd name="T40" fmla="*/ 1589 w 1958"/>
              <a:gd name="T41" fmla="*/ 1729 h 2214"/>
              <a:gd name="T42" fmla="*/ 1692 w 1958"/>
              <a:gd name="T43" fmla="*/ 1759 h 2214"/>
              <a:gd name="T44" fmla="*/ 1653 w 1958"/>
              <a:gd name="T45" fmla="*/ 1819 h 2214"/>
              <a:gd name="T46" fmla="*/ 1622 w 1958"/>
              <a:gd name="T47" fmla="*/ 1816 h 2214"/>
              <a:gd name="T48" fmla="*/ 1709 w 1958"/>
              <a:gd name="T49" fmla="*/ 1851 h 2214"/>
              <a:gd name="T50" fmla="*/ 1710 w 1958"/>
              <a:gd name="T51" fmla="*/ 1721 h 2214"/>
              <a:gd name="T52" fmla="*/ 1623 w 1958"/>
              <a:gd name="T53" fmla="*/ 1499 h 2214"/>
              <a:gd name="T54" fmla="*/ 1421 w 1958"/>
              <a:gd name="T55" fmla="*/ 1003 h 2214"/>
              <a:gd name="T56" fmla="*/ 1466 w 1958"/>
              <a:gd name="T57" fmla="*/ 604 h 2214"/>
              <a:gd name="T58" fmla="*/ 1942 w 1958"/>
              <a:gd name="T59" fmla="*/ 285 h 2214"/>
              <a:gd name="T60" fmla="*/ 1799 w 1958"/>
              <a:gd name="T61" fmla="*/ 324 h 2214"/>
              <a:gd name="T62" fmla="*/ 1439 w 1958"/>
              <a:gd name="T63" fmla="*/ 396 h 2214"/>
              <a:gd name="T64" fmla="*/ 1351 w 1958"/>
              <a:gd name="T65" fmla="*/ 305 h 2214"/>
              <a:gd name="T66" fmla="*/ 1320 w 1958"/>
              <a:gd name="T67" fmla="*/ 117 h 2214"/>
              <a:gd name="T68" fmla="*/ 1323 w 1958"/>
              <a:gd name="T69" fmla="*/ 217 h 2214"/>
              <a:gd name="T70" fmla="*/ 1460 w 1958"/>
              <a:gd name="T71" fmla="*/ 422 h 2214"/>
              <a:gd name="T72" fmla="*/ 1795 w 1958"/>
              <a:gd name="T73" fmla="*/ 352 h 2214"/>
              <a:gd name="T74" fmla="*/ 1918 w 1958"/>
              <a:gd name="T75" fmla="*/ 309 h 2214"/>
              <a:gd name="T76" fmla="*/ 1456 w 1958"/>
              <a:gd name="T77" fmla="*/ 584 h 2214"/>
              <a:gd name="T78" fmla="*/ 1390 w 1958"/>
              <a:gd name="T79" fmla="*/ 520 h 2214"/>
              <a:gd name="T80" fmla="*/ 1451 w 1958"/>
              <a:gd name="T81" fmla="*/ 1276 h 2214"/>
              <a:gd name="T82" fmla="*/ 1674 w 1958"/>
              <a:gd name="T83" fmla="*/ 1605 h 2214"/>
              <a:gd name="T84" fmla="*/ 1683 w 1958"/>
              <a:gd name="T85" fmla="*/ 1679 h 2214"/>
              <a:gd name="T86" fmla="*/ 1568 w 1958"/>
              <a:gd name="T87" fmla="*/ 1686 h 2214"/>
              <a:gd name="T88" fmla="*/ 1440 w 1958"/>
              <a:gd name="T89" fmla="*/ 1556 h 2214"/>
              <a:gd name="T90" fmla="*/ 1351 w 1958"/>
              <a:gd name="T91" fmla="*/ 1791 h 2214"/>
              <a:gd name="T92" fmla="*/ 1122 w 1958"/>
              <a:gd name="T93" fmla="*/ 2052 h 2214"/>
              <a:gd name="T94" fmla="*/ 1035 w 1958"/>
              <a:gd name="T95" fmla="*/ 2004 h 2214"/>
              <a:gd name="T96" fmla="*/ 986 w 1958"/>
              <a:gd name="T97" fmla="*/ 2007 h 2214"/>
              <a:gd name="T98" fmla="*/ 1036 w 1958"/>
              <a:gd name="T99" fmla="*/ 1924 h 2214"/>
              <a:gd name="T100" fmla="*/ 1267 w 1958"/>
              <a:gd name="T101" fmla="*/ 1589 h 2214"/>
              <a:gd name="T102" fmla="*/ 1141 w 1958"/>
              <a:gd name="T103" fmla="*/ 1696 h 2214"/>
              <a:gd name="T104" fmla="*/ 586 w 1958"/>
              <a:gd name="T105" fmla="*/ 1931 h 2214"/>
              <a:gd name="T106" fmla="*/ 243 w 1958"/>
              <a:gd name="T107" fmla="*/ 2046 h 2214"/>
              <a:gd name="T108" fmla="*/ 252 w 1958"/>
              <a:gd name="T109" fmla="*/ 1928 h 2214"/>
              <a:gd name="T110" fmla="*/ 953 w 1958"/>
              <a:gd name="T111" fmla="*/ 1643 h 2214"/>
              <a:gd name="T112" fmla="*/ 1168 w 1958"/>
              <a:gd name="T113" fmla="*/ 1256 h 2214"/>
              <a:gd name="T114" fmla="*/ 1007 w 1958"/>
              <a:gd name="T115" fmla="*/ 101 h 2214"/>
              <a:gd name="T116" fmla="*/ 1024 w 1958"/>
              <a:gd name="T117" fmla="*/ 0 h 22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958" h="2214">
                <a:moveTo>
                  <a:pt x="994" y="50"/>
                </a:moveTo>
                <a:lnTo>
                  <a:pt x="998" y="224"/>
                </a:lnTo>
                <a:lnTo>
                  <a:pt x="1065" y="679"/>
                </a:lnTo>
                <a:lnTo>
                  <a:pt x="1151" y="1289"/>
                </a:lnTo>
                <a:lnTo>
                  <a:pt x="1127" y="1492"/>
                </a:lnTo>
                <a:lnTo>
                  <a:pt x="923" y="1629"/>
                </a:lnTo>
                <a:lnTo>
                  <a:pt x="466" y="1815"/>
                </a:lnTo>
                <a:lnTo>
                  <a:pt x="239" y="1909"/>
                </a:lnTo>
                <a:lnTo>
                  <a:pt x="172" y="1982"/>
                </a:lnTo>
                <a:lnTo>
                  <a:pt x="170" y="1998"/>
                </a:lnTo>
                <a:lnTo>
                  <a:pt x="165" y="2004"/>
                </a:lnTo>
                <a:lnTo>
                  <a:pt x="155" y="2000"/>
                </a:lnTo>
                <a:lnTo>
                  <a:pt x="140" y="1988"/>
                </a:lnTo>
                <a:lnTo>
                  <a:pt x="103" y="1975"/>
                </a:lnTo>
                <a:lnTo>
                  <a:pt x="54" y="1997"/>
                </a:lnTo>
                <a:lnTo>
                  <a:pt x="15" y="2028"/>
                </a:lnTo>
                <a:lnTo>
                  <a:pt x="0" y="2053"/>
                </a:lnTo>
                <a:lnTo>
                  <a:pt x="12" y="2056"/>
                </a:lnTo>
                <a:lnTo>
                  <a:pt x="43" y="2031"/>
                </a:lnTo>
                <a:lnTo>
                  <a:pt x="101" y="1991"/>
                </a:lnTo>
                <a:lnTo>
                  <a:pt x="140" y="2010"/>
                </a:lnTo>
                <a:lnTo>
                  <a:pt x="155" y="2023"/>
                </a:lnTo>
                <a:lnTo>
                  <a:pt x="172" y="2021"/>
                </a:lnTo>
                <a:lnTo>
                  <a:pt x="187" y="2023"/>
                </a:lnTo>
                <a:lnTo>
                  <a:pt x="202" y="2044"/>
                </a:lnTo>
                <a:lnTo>
                  <a:pt x="239" y="2071"/>
                </a:lnTo>
                <a:lnTo>
                  <a:pt x="322" y="2063"/>
                </a:lnTo>
                <a:lnTo>
                  <a:pt x="454" y="2014"/>
                </a:lnTo>
                <a:lnTo>
                  <a:pt x="642" y="1928"/>
                </a:lnTo>
                <a:lnTo>
                  <a:pt x="864" y="1829"/>
                </a:lnTo>
                <a:lnTo>
                  <a:pt x="1024" y="1774"/>
                </a:lnTo>
                <a:lnTo>
                  <a:pt x="1107" y="1750"/>
                </a:lnTo>
                <a:lnTo>
                  <a:pt x="1149" y="1729"/>
                </a:lnTo>
                <a:lnTo>
                  <a:pt x="1165" y="1715"/>
                </a:lnTo>
                <a:lnTo>
                  <a:pt x="1187" y="1709"/>
                </a:lnTo>
                <a:lnTo>
                  <a:pt x="1167" y="1747"/>
                </a:lnTo>
                <a:lnTo>
                  <a:pt x="1086" y="1836"/>
                </a:lnTo>
                <a:lnTo>
                  <a:pt x="993" y="1942"/>
                </a:lnTo>
                <a:lnTo>
                  <a:pt x="975" y="1999"/>
                </a:lnTo>
                <a:lnTo>
                  <a:pt x="974" y="2034"/>
                </a:lnTo>
                <a:lnTo>
                  <a:pt x="955" y="2066"/>
                </a:lnTo>
                <a:lnTo>
                  <a:pt x="934" y="2107"/>
                </a:lnTo>
                <a:lnTo>
                  <a:pt x="925" y="2156"/>
                </a:lnTo>
                <a:lnTo>
                  <a:pt x="930" y="2214"/>
                </a:lnTo>
                <a:lnTo>
                  <a:pt x="938" y="2156"/>
                </a:lnTo>
                <a:lnTo>
                  <a:pt x="987" y="2070"/>
                </a:lnTo>
                <a:lnTo>
                  <a:pt x="1054" y="2044"/>
                </a:lnTo>
                <a:lnTo>
                  <a:pt x="1064" y="2061"/>
                </a:lnTo>
                <a:lnTo>
                  <a:pt x="1061" y="2092"/>
                </a:lnTo>
                <a:lnTo>
                  <a:pt x="1054" y="2109"/>
                </a:lnTo>
                <a:lnTo>
                  <a:pt x="1054" y="2115"/>
                </a:lnTo>
                <a:lnTo>
                  <a:pt x="1060" y="2111"/>
                </a:lnTo>
                <a:lnTo>
                  <a:pt x="1071" y="2096"/>
                </a:lnTo>
                <a:lnTo>
                  <a:pt x="1087" y="2080"/>
                </a:lnTo>
                <a:lnTo>
                  <a:pt x="1095" y="2085"/>
                </a:lnTo>
                <a:lnTo>
                  <a:pt x="1207" y="1995"/>
                </a:lnTo>
                <a:lnTo>
                  <a:pt x="1357" y="1821"/>
                </a:lnTo>
                <a:lnTo>
                  <a:pt x="1396" y="1744"/>
                </a:lnTo>
                <a:lnTo>
                  <a:pt x="1428" y="1660"/>
                </a:lnTo>
                <a:lnTo>
                  <a:pt x="1454" y="1572"/>
                </a:lnTo>
                <a:lnTo>
                  <a:pt x="1505" y="1651"/>
                </a:lnTo>
                <a:lnTo>
                  <a:pt x="1550" y="1707"/>
                </a:lnTo>
                <a:lnTo>
                  <a:pt x="1589" y="1729"/>
                </a:lnTo>
                <a:lnTo>
                  <a:pt x="1644" y="1727"/>
                </a:lnTo>
                <a:lnTo>
                  <a:pt x="1677" y="1735"/>
                </a:lnTo>
                <a:lnTo>
                  <a:pt x="1692" y="1759"/>
                </a:lnTo>
                <a:lnTo>
                  <a:pt x="1696" y="1800"/>
                </a:lnTo>
                <a:lnTo>
                  <a:pt x="1694" y="1870"/>
                </a:lnTo>
                <a:lnTo>
                  <a:pt x="1653" y="1819"/>
                </a:lnTo>
                <a:lnTo>
                  <a:pt x="1622" y="1790"/>
                </a:lnTo>
                <a:lnTo>
                  <a:pt x="1610" y="1789"/>
                </a:lnTo>
                <a:lnTo>
                  <a:pt x="1622" y="1816"/>
                </a:lnTo>
                <a:lnTo>
                  <a:pt x="1653" y="1849"/>
                </a:lnTo>
                <a:lnTo>
                  <a:pt x="1691" y="1875"/>
                </a:lnTo>
                <a:lnTo>
                  <a:pt x="1709" y="1851"/>
                </a:lnTo>
                <a:lnTo>
                  <a:pt x="1714" y="1810"/>
                </a:lnTo>
                <a:lnTo>
                  <a:pt x="1711" y="1763"/>
                </a:lnTo>
                <a:lnTo>
                  <a:pt x="1710" y="1721"/>
                </a:lnTo>
                <a:lnTo>
                  <a:pt x="1720" y="1696"/>
                </a:lnTo>
                <a:lnTo>
                  <a:pt x="1728" y="1650"/>
                </a:lnTo>
                <a:lnTo>
                  <a:pt x="1623" y="1499"/>
                </a:lnTo>
                <a:lnTo>
                  <a:pt x="1531" y="1365"/>
                </a:lnTo>
                <a:lnTo>
                  <a:pt x="1473" y="1254"/>
                </a:lnTo>
                <a:lnTo>
                  <a:pt x="1421" y="1003"/>
                </a:lnTo>
                <a:lnTo>
                  <a:pt x="1396" y="709"/>
                </a:lnTo>
                <a:lnTo>
                  <a:pt x="1405" y="629"/>
                </a:lnTo>
                <a:lnTo>
                  <a:pt x="1466" y="604"/>
                </a:lnTo>
                <a:lnTo>
                  <a:pt x="1791" y="446"/>
                </a:lnTo>
                <a:lnTo>
                  <a:pt x="1958" y="297"/>
                </a:lnTo>
                <a:lnTo>
                  <a:pt x="1942" y="285"/>
                </a:lnTo>
                <a:lnTo>
                  <a:pt x="1943" y="269"/>
                </a:lnTo>
                <a:lnTo>
                  <a:pt x="1906" y="277"/>
                </a:lnTo>
                <a:lnTo>
                  <a:pt x="1799" y="324"/>
                </a:lnTo>
                <a:lnTo>
                  <a:pt x="1653" y="384"/>
                </a:lnTo>
                <a:lnTo>
                  <a:pt x="1533" y="400"/>
                </a:lnTo>
                <a:lnTo>
                  <a:pt x="1439" y="396"/>
                </a:lnTo>
                <a:lnTo>
                  <a:pt x="1384" y="384"/>
                </a:lnTo>
                <a:lnTo>
                  <a:pt x="1358" y="355"/>
                </a:lnTo>
                <a:lnTo>
                  <a:pt x="1351" y="305"/>
                </a:lnTo>
                <a:lnTo>
                  <a:pt x="1344" y="233"/>
                </a:lnTo>
                <a:lnTo>
                  <a:pt x="1331" y="153"/>
                </a:lnTo>
                <a:lnTo>
                  <a:pt x="1320" y="117"/>
                </a:lnTo>
                <a:lnTo>
                  <a:pt x="1317" y="114"/>
                </a:lnTo>
                <a:lnTo>
                  <a:pt x="1317" y="146"/>
                </a:lnTo>
                <a:lnTo>
                  <a:pt x="1323" y="217"/>
                </a:lnTo>
                <a:lnTo>
                  <a:pt x="1335" y="329"/>
                </a:lnTo>
                <a:lnTo>
                  <a:pt x="1351" y="385"/>
                </a:lnTo>
                <a:lnTo>
                  <a:pt x="1460" y="422"/>
                </a:lnTo>
                <a:lnTo>
                  <a:pt x="1606" y="419"/>
                </a:lnTo>
                <a:lnTo>
                  <a:pt x="1696" y="392"/>
                </a:lnTo>
                <a:lnTo>
                  <a:pt x="1795" y="352"/>
                </a:lnTo>
                <a:lnTo>
                  <a:pt x="1875" y="317"/>
                </a:lnTo>
                <a:lnTo>
                  <a:pt x="1922" y="297"/>
                </a:lnTo>
                <a:lnTo>
                  <a:pt x="1918" y="309"/>
                </a:lnTo>
                <a:lnTo>
                  <a:pt x="1879" y="355"/>
                </a:lnTo>
                <a:lnTo>
                  <a:pt x="1683" y="485"/>
                </a:lnTo>
                <a:lnTo>
                  <a:pt x="1456" y="584"/>
                </a:lnTo>
                <a:lnTo>
                  <a:pt x="1406" y="586"/>
                </a:lnTo>
                <a:lnTo>
                  <a:pt x="1396" y="552"/>
                </a:lnTo>
                <a:lnTo>
                  <a:pt x="1390" y="520"/>
                </a:lnTo>
                <a:lnTo>
                  <a:pt x="1378" y="507"/>
                </a:lnTo>
                <a:lnTo>
                  <a:pt x="1381" y="847"/>
                </a:lnTo>
                <a:lnTo>
                  <a:pt x="1451" y="1276"/>
                </a:lnTo>
                <a:lnTo>
                  <a:pt x="1508" y="1377"/>
                </a:lnTo>
                <a:lnTo>
                  <a:pt x="1602" y="1508"/>
                </a:lnTo>
                <a:lnTo>
                  <a:pt x="1674" y="1605"/>
                </a:lnTo>
                <a:lnTo>
                  <a:pt x="1709" y="1662"/>
                </a:lnTo>
                <a:lnTo>
                  <a:pt x="1711" y="1685"/>
                </a:lnTo>
                <a:lnTo>
                  <a:pt x="1683" y="1679"/>
                </a:lnTo>
                <a:lnTo>
                  <a:pt x="1649" y="1676"/>
                </a:lnTo>
                <a:lnTo>
                  <a:pt x="1612" y="1686"/>
                </a:lnTo>
                <a:lnTo>
                  <a:pt x="1568" y="1686"/>
                </a:lnTo>
                <a:lnTo>
                  <a:pt x="1509" y="1621"/>
                </a:lnTo>
                <a:lnTo>
                  <a:pt x="1466" y="1570"/>
                </a:lnTo>
                <a:lnTo>
                  <a:pt x="1440" y="1556"/>
                </a:lnTo>
                <a:lnTo>
                  <a:pt x="1422" y="1581"/>
                </a:lnTo>
                <a:lnTo>
                  <a:pt x="1406" y="1645"/>
                </a:lnTo>
                <a:lnTo>
                  <a:pt x="1351" y="1791"/>
                </a:lnTo>
                <a:lnTo>
                  <a:pt x="1224" y="1952"/>
                </a:lnTo>
                <a:lnTo>
                  <a:pt x="1159" y="2021"/>
                </a:lnTo>
                <a:lnTo>
                  <a:pt x="1122" y="2052"/>
                </a:lnTo>
                <a:lnTo>
                  <a:pt x="1097" y="2052"/>
                </a:lnTo>
                <a:lnTo>
                  <a:pt x="1071" y="2029"/>
                </a:lnTo>
                <a:lnTo>
                  <a:pt x="1035" y="2004"/>
                </a:lnTo>
                <a:lnTo>
                  <a:pt x="1009" y="1999"/>
                </a:lnTo>
                <a:lnTo>
                  <a:pt x="993" y="2008"/>
                </a:lnTo>
                <a:lnTo>
                  <a:pt x="986" y="2007"/>
                </a:lnTo>
                <a:lnTo>
                  <a:pt x="987" y="1997"/>
                </a:lnTo>
                <a:lnTo>
                  <a:pt x="996" y="1980"/>
                </a:lnTo>
                <a:lnTo>
                  <a:pt x="1036" y="1924"/>
                </a:lnTo>
                <a:lnTo>
                  <a:pt x="1101" y="1847"/>
                </a:lnTo>
                <a:lnTo>
                  <a:pt x="1230" y="1688"/>
                </a:lnTo>
                <a:lnTo>
                  <a:pt x="1267" y="1589"/>
                </a:lnTo>
                <a:lnTo>
                  <a:pt x="1254" y="1581"/>
                </a:lnTo>
                <a:lnTo>
                  <a:pt x="1217" y="1626"/>
                </a:lnTo>
                <a:lnTo>
                  <a:pt x="1141" y="1696"/>
                </a:lnTo>
                <a:lnTo>
                  <a:pt x="977" y="1763"/>
                </a:lnTo>
                <a:lnTo>
                  <a:pt x="782" y="1839"/>
                </a:lnTo>
                <a:lnTo>
                  <a:pt x="586" y="1931"/>
                </a:lnTo>
                <a:lnTo>
                  <a:pt x="433" y="2001"/>
                </a:lnTo>
                <a:lnTo>
                  <a:pt x="319" y="2040"/>
                </a:lnTo>
                <a:lnTo>
                  <a:pt x="243" y="2046"/>
                </a:lnTo>
                <a:lnTo>
                  <a:pt x="206" y="2021"/>
                </a:lnTo>
                <a:lnTo>
                  <a:pt x="203" y="1973"/>
                </a:lnTo>
                <a:lnTo>
                  <a:pt x="252" y="1928"/>
                </a:lnTo>
                <a:lnTo>
                  <a:pt x="376" y="1871"/>
                </a:lnTo>
                <a:lnTo>
                  <a:pt x="601" y="1787"/>
                </a:lnTo>
                <a:lnTo>
                  <a:pt x="953" y="1643"/>
                </a:lnTo>
                <a:lnTo>
                  <a:pt x="1125" y="1540"/>
                </a:lnTo>
                <a:lnTo>
                  <a:pt x="1167" y="1452"/>
                </a:lnTo>
                <a:lnTo>
                  <a:pt x="1168" y="1256"/>
                </a:lnTo>
                <a:lnTo>
                  <a:pt x="1116" y="849"/>
                </a:lnTo>
                <a:lnTo>
                  <a:pt x="1005" y="131"/>
                </a:lnTo>
                <a:lnTo>
                  <a:pt x="1007" y="101"/>
                </a:lnTo>
                <a:lnTo>
                  <a:pt x="1018" y="60"/>
                </a:lnTo>
                <a:lnTo>
                  <a:pt x="1026" y="22"/>
                </a:lnTo>
                <a:lnTo>
                  <a:pt x="1024" y="0"/>
                </a:lnTo>
                <a:lnTo>
                  <a:pt x="1010" y="11"/>
                </a:lnTo>
                <a:lnTo>
                  <a:pt x="994" y="5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66" name="Freeform 336"/>
          <p:cNvSpPr>
            <a:spLocks/>
          </p:cNvSpPr>
          <p:nvPr/>
        </p:nvSpPr>
        <p:spPr bwMode="auto">
          <a:xfrm>
            <a:off x="6616700" y="2676525"/>
            <a:ext cx="315913" cy="292100"/>
          </a:xfrm>
          <a:custGeom>
            <a:avLst/>
            <a:gdLst>
              <a:gd name="T0" fmla="*/ 842 w 1592"/>
              <a:gd name="T1" fmla="*/ 443 h 1472"/>
              <a:gd name="T2" fmla="*/ 817 w 1592"/>
              <a:gd name="T3" fmla="*/ 846 h 1472"/>
              <a:gd name="T4" fmla="*/ 907 w 1592"/>
              <a:gd name="T5" fmla="*/ 1131 h 1472"/>
              <a:gd name="T6" fmla="*/ 916 w 1592"/>
              <a:gd name="T7" fmla="*/ 1215 h 1472"/>
              <a:gd name="T8" fmla="*/ 856 w 1592"/>
              <a:gd name="T9" fmla="*/ 1188 h 1472"/>
              <a:gd name="T10" fmla="*/ 775 w 1592"/>
              <a:gd name="T11" fmla="*/ 1175 h 1472"/>
              <a:gd name="T12" fmla="*/ 711 w 1592"/>
              <a:gd name="T13" fmla="*/ 1012 h 1472"/>
              <a:gd name="T14" fmla="*/ 671 w 1592"/>
              <a:gd name="T15" fmla="*/ 970 h 1472"/>
              <a:gd name="T16" fmla="*/ 575 w 1592"/>
              <a:gd name="T17" fmla="*/ 1146 h 1472"/>
              <a:gd name="T18" fmla="*/ 259 w 1592"/>
              <a:gd name="T19" fmla="*/ 1353 h 1472"/>
              <a:gd name="T20" fmla="*/ 197 w 1592"/>
              <a:gd name="T21" fmla="*/ 1362 h 1472"/>
              <a:gd name="T22" fmla="*/ 183 w 1592"/>
              <a:gd name="T23" fmla="*/ 1296 h 1472"/>
              <a:gd name="T24" fmla="*/ 42 w 1592"/>
              <a:gd name="T25" fmla="*/ 1354 h 1472"/>
              <a:gd name="T26" fmla="*/ 10 w 1592"/>
              <a:gd name="T27" fmla="*/ 1443 h 1472"/>
              <a:gd name="T28" fmla="*/ 66 w 1592"/>
              <a:gd name="T29" fmla="*/ 1353 h 1472"/>
              <a:gd name="T30" fmla="*/ 151 w 1592"/>
              <a:gd name="T31" fmla="*/ 1329 h 1472"/>
              <a:gd name="T32" fmla="*/ 137 w 1592"/>
              <a:gd name="T33" fmla="*/ 1386 h 1472"/>
              <a:gd name="T34" fmla="*/ 64 w 1592"/>
              <a:gd name="T35" fmla="*/ 1459 h 1472"/>
              <a:gd name="T36" fmla="*/ 58 w 1592"/>
              <a:gd name="T37" fmla="*/ 1472 h 1472"/>
              <a:gd name="T38" fmla="*/ 116 w 1592"/>
              <a:gd name="T39" fmla="*/ 1438 h 1472"/>
              <a:gd name="T40" fmla="*/ 174 w 1592"/>
              <a:gd name="T41" fmla="*/ 1389 h 1472"/>
              <a:gd name="T42" fmla="*/ 357 w 1592"/>
              <a:gd name="T43" fmla="*/ 1328 h 1472"/>
              <a:gd name="T44" fmla="*/ 608 w 1592"/>
              <a:gd name="T45" fmla="*/ 1149 h 1472"/>
              <a:gd name="T46" fmla="*/ 705 w 1592"/>
              <a:gd name="T47" fmla="*/ 1023 h 1472"/>
              <a:gd name="T48" fmla="*/ 738 w 1592"/>
              <a:gd name="T49" fmla="*/ 1159 h 1472"/>
              <a:gd name="T50" fmla="*/ 785 w 1592"/>
              <a:gd name="T51" fmla="*/ 1244 h 1472"/>
              <a:gd name="T52" fmla="*/ 810 w 1592"/>
              <a:gd name="T53" fmla="*/ 1364 h 1472"/>
              <a:gd name="T54" fmla="*/ 825 w 1592"/>
              <a:gd name="T55" fmla="*/ 1237 h 1472"/>
              <a:gd name="T56" fmla="*/ 917 w 1592"/>
              <a:gd name="T57" fmla="*/ 1232 h 1472"/>
              <a:gd name="T58" fmla="*/ 926 w 1592"/>
              <a:gd name="T59" fmla="*/ 1131 h 1472"/>
              <a:gd name="T60" fmla="*/ 847 w 1592"/>
              <a:gd name="T61" fmla="*/ 860 h 1472"/>
              <a:gd name="T62" fmla="*/ 848 w 1592"/>
              <a:gd name="T63" fmla="*/ 540 h 1472"/>
              <a:gd name="T64" fmla="*/ 956 w 1592"/>
              <a:gd name="T65" fmla="*/ 106 h 1472"/>
              <a:gd name="T66" fmla="*/ 1356 w 1592"/>
              <a:gd name="T67" fmla="*/ 86 h 1472"/>
              <a:gd name="T68" fmla="*/ 1569 w 1592"/>
              <a:gd name="T69" fmla="*/ 17 h 1472"/>
              <a:gd name="T70" fmla="*/ 1552 w 1592"/>
              <a:gd name="T71" fmla="*/ 5 h 1472"/>
              <a:gd name="T72" fmla="*/ 1291 w 1592"/>
              <a:gd name="T73" fmla="*/ 74 h 1472"/>
              <a:gd name="T74" fmla="*/ 1008 w 1592"/>
              <a:gd name="T75" fmla="*/ 79 h 1472"/>
              <a:gd name="T76" fmla="*/ 982 w 1592"/>
              <a:gd name="T77" fmla="*/ 14 h 1472"/>
              <a:gd name="T78" fmla="*/ 974 w 1592"/>
              <a:gd name="T79" fmla="*/ 8 h 1472"/>
              <a:gd name="T80" fmla="*/ 951 w 1592"/>
              <a:gd name="T81" fmla="*/ 57 h 14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592" h="1472">
                <a:moveTo>
                  <a:pt x="928" y="132"/>
                </a:moveTo>
                <a:lnTo>
                  <a:pt x="842" y="443"/>
                </a:lnTo>
                <a:lnTo>
                  <a:pt x="807" y="665"/>
                </a:lnTo>
                <a:lnTo>
                  <a:pt x="817" y="846"/>
                </a:lnTo>
                <a:lnTo>
                  <a:pt x="872" y="1029"/>
                </a:lnTo>
                <a:lnTo>
                  <a:pt x="907" y="1131"/>
                </a:lnTo>
                <a:lnTo>
                  <a:pt x="923" y="1193"/>
                </a:lnTo>
                <a:lnTo>
                  <a:pt x="916" y="1215"/>
                </a:lnTo>
                <a:lnTo>
                  <a:pt x="891" y="1203"/>
                </a:lnTo>
                <a:lnTo>
                  <a:pt x="856" y="1188"/>
                </a:lnTo>
                <a:lnTo>
                  <a:pt x="816" y="1188"/>
                </a:lnTo>
                <a:lnTo>
                  <a:pt x="775" y="1175"/>
                </a:lnTo>
                <a:lnTo>
                  <a:pt x="737" y="1083"/>
                </a:lnTo>
                <a:lnTo>
                  <a:pt x="711" y="1012"/>
                </a:lnTo>
                <a:lnTo>
                  <a:pt x="688" y="974"/>
                </a:lnTo>
                <a:lnTo>
                  <a:pt x="671" y="970"/>
                </a:lnTo>
                <a:lnTo>
                  <a:pt x="666" y="1006"/>
                </a:lnTo>
                <a:lnTo>
                  <a:pt x="575" y="1146"/>
                </a:lnTo>
                <a:lnTo>
                  <a:pt x="370" y="1296"/>
                </a:lnTo>
                <a:lnTo>
                  <a:pt x="259" y="1353"/>
                </a:lnTo>
                <a:lnTo>
                  <a:pt x="206" y="1375"/>
                </a:lnTo>
                <a:lnTo>
                  <a:pt x="197" y="1362"/>
                </a:lnTo>
                <a:lnTo>
                  <a:pt x="194" y="1330"/>
                </a:lnTo>
                <a:lnTo>
                  <a:pt x="183" y="1296"/>
                </a:lnTo>
                <a:lnTo>
                  <a:pt x="136" y="1298"/>
                </a:lnTo>
                <a:lnTo>
                  <a:pt x="42" y="1354"/>
                </a:lnTo>
                <a:lnTo>
                  <a:pt x="0" y="1437"/>
                </a:lnTo>
                <a:lnTo>
                  <a:pt x="10" y="1443"/>
                </a:lnTo>
                <a:lnTo>
                  <a:pt x="30" y="1405"/>
                </a:lnTo>
                <a:lnTo>
                  <a:pt x="66" y="1353"/>
                </a:lnTo>
                <a:lnTo>
                  <a:pt x="114" y="1328"/>
                </a:lnTo>
                <a:lnTo>
                  <a:pt x="151" y="1329"/>
                </a:lnTo>
                <a:lnTo>
                  <a:pt x="158" y="1349"/>
                </a:lnTo>
                <a:lnTo>
                  <a:pt x="137" y="1386"/>
                </a:lnTo>
                <a:lnTo>
                  <a:pt x="88" y="1435"/>
                </a:lnTo>
                <a:lnTo>
                  <a:pt x="64" y="1459"/>
                </a:lnTo>
                <a:lnTo>
                  <a:pt x="54" y="1471"/>
                </a:lnTo>
                <a:lnTo>
                  <a:pt x="58" y="1472"/>
                </a:lnTo>
                <a:lnTo>
                  <a:pt x="78" y="1463"/>
                </a:lnTo>
                <a:lnTo>
                  <a:pt x="116" y="1438"/>
                </a:lnTo>
                <a:lnTo>
                  <a:pt x="148" y="1409"/>
                </a:lnTo>
                <a:lnTo>
                  <a:pt x="174" y="1389"/>
                </a:lnTo>
                <a:lnTo>
                  <a:pt x="196" y="1388"/>
                </a:lnTo>
                <a:lnTo>
                  <a:pt x="357" y="1328"/>
                </a:lnTo>
                <a:lnTo>
                  <a:pt x="552" y="1205"/>
                </a:lnTo>
                <a:lnTo>
                  <a:pt x="608" y="1149"/>
                </a:lnTo>
                <a:lnTo>
                  <a:pt x="657" y="1087"/>
                </a:lnTo>
                <a:lnTo>
                  <a:pt x="705" y="1023"/>
                </a:lnTo>
                <a:lnTo>
                  <a:pt x="720" y="1098"/>
                </a:lnTo>
                <a:lnTo>
                  <a:pt x="738" y="1159"/>
                </a:lnTo>
                <a:lnTo>
                  <a:pt x="763" y="1203"/>
                </a:lnTo>
                <a:lnTo>
                  <a:pt x="785" y="1244"/>
                </a:lnTo>
                <a:lnTo>
                  <a:pt x="801" y="1300"/>
                </a:lnTo>
                <a:lnTo>
                  <a:pt x="810" y="1364"/>
                </a:lnTo>
                <a:lnTo>
                  <a:pt x="814" y="1293"/>
                </a:lnTo>
                <a:lnTo>
                  <a:pt x="825" y="1237"/>
                </a:lnTo>
                <a:lnTo>
                  <a:pt x="872" y="1233"/>
                </a:lnTo>
                <a:lnTo>
                  <a:pt x="917" y="1232"/>
                </a:lnTo>
                <a:lnTo>
                  <a:pt x="935" y="1201"/>
                </a:lnTo>
                <a:lnTo>
                  <a:pt x="926" y="1131"/>
                </a:lnTo>
                <a:lnTo>
                  <a:pt x="891" y="1016"/>
                </a:lnTo>
                <a:lnTo>
                  <a:pt x="847" y="860"/>
                </a:lnTo>
                <a:lnTo>
                  <a:pt x="833" y="707"/>
                </a:lnTo>
                <a:lnTo>
                  <a:pt x="848" y="540"/>
                </a:lnTo>
                <a:lnTo>
                  <a:pt x="894" y="338"/>
                </a:lnTo>
                <a:lnTo>
                  <a:pt x="956" y="106"/>
                </a:lnTo>
                <a:lnTo>
                  <a:pt x="1170" y="100"/>
                </a:lnTo>
                <a:lnTo>
                  <a:pt x="1356" y="86"/>
                </a:lnTo>
                <a:lnTo>
                  <a:pt x="1482" y="55"/>
                </a:lnTo>
                <a:lnTo>
                  <a:pt x="1569" y="17"/>
                </a:lnTo>
                <a:lnTo>
                  <a:pt x="1592" y="0"/>
                </a:lnTo>
                <a:lnTo>
                  <a:pt x="1552" y="5"/>
                </a:lnTo>
                <a:lnTo>
                  <a:pt x="1452" y="35"/>
                </a:lnTo>
                <a:lnTo>
                  <a:pt x="1291" y="74"/>
                </a:lnTo>
                <a:lnTo>
                  <a:pt x="1138" y="87"/>
                </a:lnTo>
                <a:lnTo>
                  <a:pt x="1008" y="79"/>
                </a:lnTo>
                <a:lnTo>
                  <a:pt x="984" y="27"/>
                </a:lnTo>
                <a:lnTo>
                  <a:pt x="982" y="14"/>
                </a:lnTo>
                <a:lnTo>
                  <a:pt x="978" y="7"/>
                </a:lnTo>
                <a:lnTo>
                  <a:pt x="974" y="8"/>
                </a:lnTo>
                <a:lnTo>
                  <a:pt x="969" y="17"/>
                </a:lnTo>
                <a:lnTo>
                  <a:pt x="951" y="57"/>
                </a:lnTo>
                <a:lnTo>
                  <a:pt x="928" y="13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67" name="Freeform 337"/>
          <p:cNvSpPr>
            <a:spLocks/>
          </p:cNvSpPr>
          <p:nvPr/>
        </p:nvSpPr>
        <p:spPr bwMode="auto">
          <a:xfrm>
            <a:off x="6688138" y="2808288"/>
            <a:ext cx="7938" cy="30162"/>
          </a:xfrm>
          <a:custGeom>
            <a:avLst/>
            <a:gdLst>
              <a:gd name="T0" fmla="*/ 0 w 43"/>
              <a:gd name="T1" fmla="*/ 34 h 150"/>
              <a:gd name="T2" fmla="*/ 7 w 43"/>
              <a:gd name="T3" fmla="*/ 104 h 150"/>
              <a:gd name="T4" fmla="*/ 43 w 43"/>
              <a:gd name="T5" fmla="*/ 150 h 150"/>
              <a:gd name="T6" fmla="*/ 43 w 43"/>
              <a:gd name="T7" fmla="*/ 138 h 150"/>
              <a:gd name="T8" fmla="*/ 30 w 43"/>
              <a:gd name="T9" fmla="*/ 109 h 150"/>
              <a:gd name="T10" fmla="*/ 19 w 43"/>
              <a:gd name="T11" fmla="*/ 69 h 150"/>
              <a:gd name="T12" fmla="*/ 21 w 43"/>
              <a:gd name="T13" fmla="*/ 34 h 150"/>
              <a:gd name="T14" fmla="*/ 27 w 43"/>
              <a:gd name="T15" fmla="*/ 9 h 150"/>
              <a:gd name="T16" fmla="*/ 23 w 43"/>
              <a:gd name="T17" fmla="*/ 0 h 150"/>
              <a:gd name="T18" fmla="*/ 12 w 43"/>
              <a:gd name="T19" fmla="*/ 9 h 150"/>
              <a:gd name="T20" fmla="*/ 0 w 43"/>
              <a:gd name="T21" fmla="*/ 34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3" h="150">
                <a:moveTo>
                  <a:pt x="0" y="34"/>
                </a:moveTo>
                <a:lnTo>
                  <a:pt x="7" y="104"/>
                </a:lnTo>
                <a:lnTo>
                  <a:pt x="43" y="150"/>
                </a:lnTo>
                <a:lnTo>
                  <a:pt x="43" y="138"/>
                </a:lnTo>
                <a:lnTo>
                  <a:pt x="30" y="109"/>
                </a:lnTo>
                <a:lnTo>
                  <a:pt x="19" y="69"/>
                </a:lnTo>
                <a:lnTo>
                  <a:pt x="21" y="34"/>
                </a:lnTo>
                <a:lnTo>
                  <a:pt x="27" y="9"/>
                </a:lnTo>
                <a:lnTo>
                  <a:pt x="23" y="0"/>
                </a:lnTo>
                <a:lnTo>
                  <a:pt x="12" y="9"/>
                </a:lnTo>
                <a:lnTo>
                  <a:pt x="0" y="3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68" name="Freeform 338"/>
          <p:cNvSpPr>
            <a:spLocks/>
          </p:cNvSpPr>
          <p:nvPr/>
        </p:nvSpPr>
        <p:spPr bwMode="auto">
          <a:xfrm>
            <a:off x="6823075" y="2974975"/>
            <a:ext cx="17463" cy="7937"/>
          </a:xfrm>
          <a:custGeom>
            <a:avLst/>
            <a:gdLst>
              <a:gd name="T0" fmla="*/ 16 w 94"/>
              <a:gd name="T1" fmla="*/ 19 h 39"/>
              <a:gd name="T2" fmla="*/ 5 w 94"/>
              <a:gd name="T3" fmla="*/ 28 h 39"/>
              <a:gd name="T4" fmla="*/ 0 w 94"/>
              <a:gd name="T5" fmla="*/ 34 h 39"/>
              <a:gd name="T6" fmla="*/ 0 w 94"/>
              <a:gd name="T7" fmla="*/ 38 h 39"/>
              <a:gd name="T8" fmla="*/ 7 w 94"/>
              <a:gd name="T9" fmla="*/ 39 h 39"/>
              <a:gd name="T10" fmla="*/ 31 w 94"/>
              <a:gd name="T11" fmla="*/ 34 h 39"/>
              <a:gd name="T12" fmla="*/ 70 w 94"/>
              <a:gd name="T13" fmla="*/ 19 h 39"/>
              <a:gd name="T14" fmla="*/ 86 w 94"/>
              <a:gd name="T15" fmla="*/ 11 h 39"/>
              <a:gd name="T16" fmla="*/ 94 w 94"/>
              <a:gd name="T17" fmla="*/ 5 h 39"/>
              <a:gd name="T18" fmla="*/ 92 w 94"/>
              <a:gd name="T19" fmla="*/ 1 h 39"/>
              <a:gd name="T20" fmla="*/ 81 w 94"/>
              <a:gd name="T21" fmla="*/ 0 h 39"/>
              <a:gd name="T22" fmla="*/ 49 w 94"/>
              <a:gd name="T23" fmla="*/ 5 h 39"/>
              <a:gd name="T24" fmla="*/ 16 w 94"/>
              <a:gd name="T25" fmla="*/ 19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94" h="39">
                <a:moveTo>
                  <a:pt x="16" y="19"/>
                </a:moveTo>
                <a:lnTo>
                  <a:pt x="5" y="28"/>
                </a:lnTo>
                <a:lnTo>
                  <a:pt x="0" y="34"/>
                </a:lnTo>
                <a:lnTo>
                  <a:pt x="0" y="38"/>
                </a:lnTo>
                <a:lnTo>
                  <a:pt x="7" y="39"/>
                </a:lnTo>
                <a:lnTo>
                  <a:pt x="31" y="34"/>
                </a:lnTo>
                <a:lnTo>
                  <a:pt x="70" y="19"/>
                </a:lnTo>
                <a:lnTo>
                  <a:pt x="86" y="11"/>
                </a:lnTo>
                <a:lnTo>
                  <a:pt x="94" y="5"/>
                </a:lnTo>
                <a:lnTo>
                  <a:pt x="92" y="1"/>
                </a:lnTo>
                <a:lnTo>
                  <a:pt x="81" y="0"/>
                </a:lnTo>
                <a:lnTo>
                  <a:pt x="49" y="5"/>
                </a:lnTo>
                <a:lnTo>
                  <a:pt x="16" y="1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69" name="Freeform 339"/>
          <p:cNvSpPr>
            <a:spLocks/>
          </p:cNvSpPr>
          <p:nvPr/>
        </p:nvSpPr>
        <p:spPr bwMode="auto">
          <a:xfrm>
            <a:off x="7008813" y="2992438"/>
            <a:ext cx="11113" cy="14287"/>
          </a:xfrm>
          <a:custGeom>
            <a:avLst/>
            <a:gdLst>
              <a:gd name="T0" fmla="*/ 19 w 53"/>
              <a:gd name="T1" fmla="*/ 31 h 74"/>
              <a:gd name="T2" fmla="*/ 2 w 53"/>
              <a:gd name="T3" fmla="*/ 58 h 74"/>
              <a:gd name="T4" fmla="*/ 0 w 53"/>
              <a:gd name="T5" fmla="*/ 74 h 74"/>
              <a:gd name="T6" fmla="*/ 15 w 53"/>
              <a:gd name="T7" fmla="*/ 67 h 74"/>
              <a:gd name="T8" fmla="*/ 36 w 53"/>
              <a:gd name="T9" fmla="*/ 42 h 74"/>
              <a:gd name="T10" fmla="*/ 51 w 53"/>
              <a:gd name="T11" fmla="*/ 12 h 74"/>
              <a:gd name="T12" fmla="*/ 53 w 53"/>
              <a:gd name="T13" fmla="*/ 0 h 74"/>
              <a:gd name="T14" fmla="*/ 42 w 53"/>
              <a:gd name="T15" fmla="*/ 6 h 74"/>
              <a:gd name="T16" fmla="*/ 19 w 53"/>
              <a:gd name="T17" fmla="*/ 31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3" h="74">
                <a:moveTo>
                  <a:pt x="19" y="31"/>
                </a:moveTo>
                <a:lnTo>
                  <a:pt x="2" y="58"/>
                </a:lnTo>
                <a:lnTo>
                  <a:pt x="0" y="74"/>
                </a:lnTo>
                <a:lnTo>
                  <a:pt x="15" y="67"/>
                </a:lnTo>
                <a:lnTo>
                  <a:pt x="36" y="42"/>
                </a:lnTo>
                <a:lnTo>
                  <a:pt x="51" y="12"/>
                </a:lnTo>
                <a:lnTo>
                  <a:pt x="53" y="0"/>
                </a:lnTo>
                <a:lnTo>
                  <a:pt x="42" y="6"/>
                </a:lnTo>
                <a:lnTo>
                  <a:pt x="19" y="3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23" name="Picture 7" descr="http://s010.radikal.ru/i314/1612/f7/dbe35c115256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5200" y="792534"/>
            <a:ext cx="2539242" cy="2242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96630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проиграл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проиграл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проиграл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победа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6" presetID="22" presetClass="entr" presetSubtype="8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1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"/>
                                        <p:tgtEl>
                                          <p:spTgt spid="4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1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10"/>
                                        <p:tgtEl>
                                          <p:spTgt spid="4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2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10"/>
                                        <p:tgtEl>
                                          <p:spTgt spid="4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3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10"/>
                                        <p:tgtEl>
                                          <p:spTgt spid="4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4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10"/>
                                        <p:tgtEl>
                                          <p:spTgt spid="4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5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10"/>
                                        <p:tgtEl>
                                          <p:spTgt spid="4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6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10"/>
                                        <p:tgtEl>
                                          <p:spTgt spid="4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70"/>
                            </p:stCondLst>
                            <p:childTnLst>
                              <p:par>
                                <p:cTn id="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10"/>
                                        <p:tgtEl>
                                          <p:spTgt spid="4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80"/>
                            </p:stCondLst>
                            <p:childTnLst>
                              <p:par>
                                <p:cTn id="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10"/>
                                        <p:tgtEl>
                                          <p:spTgt spid="4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90"/>
                            </p:stCondLst>
                            <p:childTnLst>
                              <p:par>
                                <p:cTn id="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10"/>
                                        <p:tgtEl>
                                          <p:spTgt spid="4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00"/>
                            </p:stCondLst>
                            <p:childTnLst>
                              <p:par>
                                <p:cTn id="7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10"/>
                                        <p:tgtEl>
                                          <p:spTgt spid="4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610"/>
                            </p:stCondLst>
                            <p:childTnLst>
                              <p:par>
                                <p:cTn id="7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10"/>
                                        <p:tgtEl>
                                          <p:spTgt spid="4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620"/>
                            </p:stCondLst>
                            <p:childTnLst>
                              <p:par>
                                <p:cTn id="7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10"/>
                                        <p:tgtEl>
                                          <p:spTgt spid="4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630"/>
                            </p:stCondLst>
                            <p:childTnLst>
                              <p:par>
                                <p:cTn id="8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10"/>
                                        <p:tgtEl>
                                          <p:spTgt spid="4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640"/>
                            </p:stCondLst>
                            <p:childTnLst>
                              <p:par>
                                <p:cTn id="8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10"/>
                                        <p:tgtEl>
                                          <p:spTgt spid="4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650"/>
                            </p:stCondLst>
                            <p:childTnLst>
                              <p:par>
                                <p:cTn id="9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10"/>
                                        <p:tgtEl>
                                          <p:spTgt spid="4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660"/>
                            </p:stCondLst>
                            <p:childTnLst>
                              <p:par>
                                <p:cTn id="9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10"/>
                                        <p:tgtEl>
                                          <p:spTgt spid="4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670"/>
                            </p:stCondLst>
                            <p:childTnLst>
                              <p:par>
                                <p:cTn id="9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10"/>
                                        <p:tgtEl>
                                          <p:spTgt spid="4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680"/>
                            </p:stCondLst>
                            <p:childTnLst>
                              <p:par>
                                <p:cTn id="10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10"/>
                                        <p:tgtEl>
                                          <p:spTgt spid="4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690"/>
                            </p:stCondLst>
                            <p:childTnLst>
                              <p:par>
                                <p:cTn id="10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10"/>
                                        <p:tgtEl>
                                          <p:spTgt spid="4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700"/>
                            </p:stCondLst>
                            <p:childTnLst>
                              <p:par>
                                <p:cTn id="1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10"/>
                                        <p:tgtEl>
                                          <p:spTgt spid="4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710"/>
                            </p:stCondLst>
                            <p:childTnLst>
                              <p:par>
                                <p:cTn id="1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10"/>
                                        <p:tgtEl>
                                          <p:spTgt spid="4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720"/>
                            </p:stCondLst>
                            <p:childTnLst>
                              <p:par>
                                <p:cTn id="1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0" dur="10"/>
                                        <p:tgtEl>
                                          <p:spTgt spid="4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730"/>
                            </p:stCondLst>
                            <p:childTnLst>
                              <p:par>
                                <p:cTn id="1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4" dur="10"/>
                                        <p:tgtEl>
                                          <p:spTgt spid="4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740"/>
                            </p:stCondLst>
                            <p:childTnLst>
                              <p:par>
                                <p:cTn id="1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10"/>
                                        <p:tgtEl>
                                          <p:spTgt spid="4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750"/>
                            </p:stCondLst>
                            <p:childTnLst>
                              <p:par>
                                <p:cTn id="1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10"/>
                                        <p:tgtEl>
                                          <p:spTgt spid="4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760"/>
                            </p:stCondLst>
                            <p:childTnLst>
                              <p:par>
                                <p:cTn id="1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6" dur="10"/>
                                        <p:tgtEl>
                                          <p:spTgt spid="4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770"/>
                            </p:stCondLst>
                            <p:childTnLst>
                              <p:par>
                                <p:cTn id="1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0" dur="10"/>
                                        <p:tgtEl>
                                          <p:spTgt spid="4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780"/>
                            </p:stCondLst>
                            <p:childTnLst>
                              <p:par>
                                <p:cTn id="1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4" dur="10"/>
                                        <p:tgtEl>
                                          <p:spTgt spid="4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790"/>
                            </p:stCondLst>
                            <p:childTnLst>
                              <p:par>
                                <p:cTn id="1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8" dur="10"/>
                                        <p:tgtEl>
                                          <p:spTgt spid="4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800"/>
                            </p:stCondLst>
                            <p:childTnLst>
                              <p:par>
                                <p:cTn id="1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2" dur="10"/>
                                        <p:tgtEl>
                                          <p:spTgt spid="4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810"/>
                            </p:stCondLst>
                            <p:childTnLst>
                              <p:par>
                                <p:cTn id="1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6" dur="10"/>
                                        <p:tgtEl>
                                          <p:spTgt spid="4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820"/>
                            </p:stCondLst>
                            <p:childTnLst>
                              <p:par>
                                <p:cTn id="1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0" dur="10"/>
                                        <p:tgtEl>
                                          <p:spTgt spid="4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1" fill="hold">
                            <p:stCondLst>
                              <p:cond delay="830"/>
                            </p:stCondLst>
                            <p:childTnLst>
                              <p:par>
                                <p:cTn id="1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4" dur="10"/>
                                        <p:tgtEl>
                                          <p:spTgt spid="4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5" fill="hold">
                            <p:stCondLst>
                              <p:cond delay="840"/>
                            </p:stCondLst>
                            <p:childTnLst>
                              <p:par>
                                <p:cTn id="1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8" dur="10"/>
                                        <p:tgtEl>
                                          <p:spTgt spid="4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850"/>
                            </p:stCondLst>
                            <p:childTnLst>
                              <p:par>
                                <p:cTn id="17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2" dur="10"/>
                                        <p:tgtEl>
                                          <p:spTgt spid="4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3" fill="hold">
                            <p:stCondLst>
                              <p:cond delay="860"/>
                            </p:stCondLst>
                            <p:childTnLst>
                              <p:par>
                                <p:cTn id="17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6" dur="10"/>
                                        <p:tgtEl>
                                          <p:spTgt spid="4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7" fill="hold">
                            <p:stCondLst>
                              <p:cond delay="870"/>
                            </p:stCondLst>
                            <p:childTnLst>
                              <p:par>
                                <p:cTn id="17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0" dur="10"/>
                                        <p:tgtEl>
                                          <p:spTgt spid="4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1" fill="hold">
                            <p:stCondLst>
                              <p:cond delay="880"/>
                            </p:stCondLst>
                            <p:childTnLst>
                              <p:par>
                                <p:cTn id="18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4" dur="10"/>
                                        <p:tgtEl>
                                          <p:spTgt spid="4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5" fill="hold">
                            <p:stCondLst>
                              <p:cond delay="890"/>
                            </p:stCondLst>
                            <p:childTnLst>
                              <p:par>
                                <p:cTn id="18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8" dur="10"/>
                                        <p:tgtEl>
                                          <p:spTgt spid="4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9" fill="hold">
                            <p:stCondLst>
                              <p:cond delay="900"/>
                            </p:stCondLst>
                            <p:childTnLst>
                              <p:par>
                                <p:cTn id="19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2" dur="10"/>
                                        <p:tgtEl>
                                          <p:spTgt spid="4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3" fill="hold">
                            <p:stCondLst>
                              <p:cond delay="910"/>
                            </p:stCondLst>
                            <p:childTnLst>
                              <p:par>
                                <p:cTn id="19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6" dur="10"/>
                                        <p:tgtEl>
                                          <p:spTgt spid="4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7" fill="hold">
                            <p:stCondLst>
                              <p:cond delay="920"/>
                            </p:stCondLst>
                            <p:childTnLst>
                              <p:par>
                                <p:cTn id="19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0" dur="10"/>
                                        <p:tgtEl>
                                          <p:spTgt spid="4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1" fill="hold">
                            <p:stCondLst>
                              <p:cond delay="930"/>
                            </p:stCondLst>
                            <p:childTnLst>
                              <p:par>
                                <p:cTn id="20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4" dur="10"/>
                                        <p:tgtEl>
                                          <p:spTgt spid="4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5" fill="hold">
                            <p:stCondLst>
                              <p:cond delay="940"/>
                            </p:stCondLst>
                            <p:childTnLst>
                              <p:par>
                                <p:cTn id="20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8" dur="10"/>
                                        <p:tgtEl>
                                          <p:spTgt spid="4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9" fill="hold">
                            <p:stCondLst>
                              <p:cond delay="950"/>
                            </p:stCondLst>
                            <p:childTnLst>
                              <p:par>
                                <p:cTn id="2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2" dur="10"/>
                                        <p:tgtEl>
                                          <p:spTgt spid="4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3" fill="hold">
                            <p:stCondLst>
                              <p:cond delay="960"/>
                            </p:stCondLst>
                            <p:childTnLst>
                              <p:par>
                                <p:cTn id="2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6" dur="10"/>
                                        <p:tgtEl>
                                          <p:spTgt spid="4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7" fill="hold">
                            <p:stCondLst>
                              <p:cond delay="970"/>
                            </p:stCondLst>
                            <p:childTnLst>
                              <p:par>
                                <p:cTn id="2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0" dur="10"/>
                                        <p:tgtEl>
                                          <p:spTgt spid="4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1" fill="hold">
                            <p:stCondLst>
                              <p:cond delay="980"/>
                            </p:stCondLst>
                            <p:childTnLst>
                              <p:par>
                                <p:cTn id="2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4" dur="10"/>
                                        <p:tgtEl>
                                          <p:spTgt spid="4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5" fill="hold">
                            <p:stCondLst>
                              <p:cond delay="990"/>
                            </p:stCondLst>
                            <p:childTnLst>
                              <p:par>
                                <p:cTn id="2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8" dur="10"/>
                                        <p:tgtEl>
                                          <p:spTgt spid="4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9" fill="hold">
                            <p:stCondLst>
                              <p:cond delay="1000"/>
                            </p:stCondLst>
                            <p:childTnLst>
                              <p:par>
                                <p:cTn id="2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2" dur="10"/>
                                        <p:tgtEl>
                                          <p:spTgt spid="4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3" fill="hold">
                            <p:stCondLst>
                              <p:cond delay="1010"/>
                            </p:stCondLst>
                            <p:childTnLst>
                              <p:par>
                                <p:cTn id="2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6" dur="10"/>
                                        <p:tgtEl>
                                          <p:spTgt spid="4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7" fill="hold">
                            <p:stCondLst>
                              <p:cond delay="1020"/>
                            </p:stCondLst>
                            <p:childTnLst>
                              <p:par>
                                <p:cTn id="2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0" dur="10"/>
                                        <p:tgtEl>
                                          <p:spTgt spid="4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1" fill="hold">
                            <p:stCondLst>
                              <p:cond delay="1030"/>
                            </p:stCondLst>
                            <p:childTnLst>
                              <p:par>
                                <p:cTn id="2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4" dur="10"/>
                                        <p:tgtEl>
                                          <p:spTgt spid="4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5" fill="hold">
                            <p:stCondLst>
                              <p:cond delay="1040"/>
                            </p:stCondLst>
                            <p:childTnLst>
                              <p:par>
                                <p:cTn id="2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8" dur="10"/>
                                        <p:tgtEl>
                                          <p:spTgt spid="4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9" fill="hold">
                            <p:stCondLst>
                              <p:cond delay="1050"/>
                            </p:stCondLst>
                            <p:childTnLst>
                              <p:par>
                                <p:cTn id="2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2" dur="10"/>
                                        <p:tgtEl>
                                          <p:spTgt spid="4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3" fill="hold">
                            <p:stCondLst>
                              <p:cond delay="1060"/>
                            </p:stCondLst>
                            <p:childTnLst>
                              <p:par>
                                <p:cTn id="2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6" dur="10"/>
                                        <p:tgtEl>
                                          <p:spTgt spid="4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7" fill="hold">
                            <p:stCondLst>
                              <p:cond delay="1070"/>
                            </p:stCondLst>
                            <p:childTnLst>
                              <p:par>
                                <p:cTn id="2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0" dur="10"/>
                                        <p:tgtEl>
                                          <p:spTgt spid="4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1" fill="hold">
                            <p:stCondLst>
                              <p:cond delay="1080"/>
                            </p:stCondLst>
                            <p:childTnLst>
                              <p:par>
                                <p:cTn id="2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4" dur="10"/>
                                        <p:tgtEl>
                                          <p:spTgt spid="4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5" fill="hold">
                            <p:stCondLst>
                              <p:cond delay="1090"/>
                            </p:stCondLst>
                            <p:childTnLst>
                              <p:par>
                                <p:cTn id="2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8" dur="10"/>
                                        <p:tgtEl>
                                          <p:spTgt spid="4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9" fill="hold">
                            <p:stCondLst>
                              <p:cond delay="1100"/>
                            </p:stCondLst>
                            <p:childTnLst>
                              <p:par>
                                <p:cTn id="27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2" dur="10"/>
                                        <p:tgtEl>
                                          <p:spTgt spid="4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3" fill="hold">
                            <p:stCondLst>
                              <p:cond delay="1110"/>
                            </p:stCondLst>
                            <p:childTnLst>
                              <p:par>
                                <p:cTn id="27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6" dur="10"/>
                                        <p:tgtEl>
                                          <p:spTgt spid="4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7" fill="hold">
                            <p:stCondLst>
                              <p:cond delay="1120"/>
                            </p:stCondLst>
                            <p:childTnLst>
                              <p:par>
                                <p:cTn id="27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0" dur="10"/>
                                        <p:tgtEl>
                                          <p:spTgt spid="4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1" fill="hold">
                            <p:stCondLst>
                              <p:cond delay="1130"/>
                            </p:stCondLst>
                            <p:childTnLst>
                              <p:par>
                                <p:cTn id="28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4" dur="10"/>
                                        <p:tgtEl>
                                          <p:spTgt spid="4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5" fill="hold">
                            <p:stCondLst>
                              <p:cond delay="1140"/>
                            </p:stCondLst>
                            <p:childTnLst>
                              <p:par>
                                <p:cTn id="28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8" dur="10"/>
                                        <p:tgtEl>
                                          <p:spTgt spid="4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9" fill="hold">
                            <p:stCondLst>
                              <p:cond delay="1150"/>
                            </p:stCondLst>
                            <p:childTnLst>
                              <p:par>
                                <p:cTn id="29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2" dur="10"/>
                                        <p:tgtEl>
                                          <p:spTgt spid="4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3" fill="hold">
                            <p:stCondLst>
                              <p:cond delay="1160"/>
                            </p:stCondLst>
                            <p:childTnLst>
                              <p:par>
                                <p:cTn id="29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6" dur="10"/>
                                        <p:tgtEl>
                                          <p:spTgt spid="4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7" fill="hold">
                            <p:stCondLst>
                              <p:cond delay="1170"/>
                            </p:stCondLst>
                            <p:childTnLst>
                              <p:par>
                                <p:cTn id="29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0" dur="10"/>
                                        <p:tgtEl>
                                          <p:spTgt spid="4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1" fill="hold">
                            <p:stCondLst>
                              <p:cond delay="1180"/>
                            </p:stCondLst>
                            <p:childTnLst>
                              <p:par>
                                <p:cTn id="30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4" dur="10"/>
                                        <p:tgtEl>
                                          <p:spTgt spid="4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5" fill="hold">
                            <p:stCondLst>
                              <p:cond delay="1190"/>
                            </p:stCondLst>
                            <p:childTnLst>
                              <p:par>
                                <p:cTn id="30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8" dur="10"/>
                                        <p:tgtEl>
                                          <p:spTgt spid="4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9" fill="hold">
                            <p:stCondLst>
                              <p:cond delay="1200"/>
                            </p:stCondLst>
                            <p:childTnLst>
                              <p:par>
                                <p:cTn id="3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2" dur="10"/>
                                        <p:tgtEl>
                                          <p:spTgt spid="4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3" fill="hold">
                            <p:stCondLst>
                              <p:cond delay="1210"/>
                            </p:stCondLst>
                            <p:childTnLst>
                              <p:par>
                                <p:cTn id="3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6" dur="10"/>
                                        <p:tgtEl>
                                          <p:spTgt spid="4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7" fill="hold">
                            <p:stCondLst>
                              <p:cond delay="1220"/>
                            </p:stCondLst>
                            <p:childTnLst>
                              <p:par>
                                <p:cTn id="3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0" dur="10"/>
                                        <p:tgtEl>
                                          <p:spTgt spid="4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1" fill="hold">
                            <p:stCondLst>
                              <p:cond delay="1230"/>
                            </p:stCondLst>
                            <p:childTnLst>
                              <p:par>
                                <p:cTn id="3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4" dur="10"/>
                                        <p:tgtEl>
                                          <p:spTgt spid="4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5" fill="hold">
                            <p:stCondLst>
                              <p:cond delay="1240"/>
                            </p:stCondLst>
                            <p:childTnLst>
                              <p:par>
                                <p:cTn id="3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8" dur="10"/>
                                        <p:tgtEl>
                                          <p:spTgt spid="4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9" fill="hold">
                            <p:stCondLst>
                              <p:cond delay="1250"/>
                            </p:stCondLst>
                            <p:childTnLst>
                              <p:par>
                                <p:cTn id="3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2" dur="10"/>
                                        <p:tgtEl>
                                          <p:spTgt spid="4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3" fill="hold">
                            <p:stCondLst>
                              <p:cond delay="1260"/>
                            </p:stCondLst>
                            <p:childTnLst>
                              <p:par>
                                <p:cTn id="3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6" dur="10"/>
                                        <p:tgtEl>
                                          <p:spTgt spid="4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7" fill="hold">
                            <p:stCondLst>
                              <p:cond delay="1270"/>
                            </p:stCondLst>
                            <p:childTnLst>
                              <p:par>
                                <p:cTn id="3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0" dur="10"/>
                                        <p:tgtEl>
                                          <p:spTgt spid="4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1" fill="hold">
                            <p:stCondLst>
                              <p:cond delay="1280"/>
                            </p:stCondLst>
                            <p:childTnLst>
                              <p:par>
                                <p:cTn id="3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4" dur="10"/>
                                        <p:tgtEl>
                                          <p:spTgt spid="4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5" fill="hold">
                            <p:stCondLst>
                              <p:cond delay="1290"/>
                            </p:stCondLst>
                            <p:childTnLst>
                              <p:par>
                                <p:cTn id="3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8" dur="10"/>
                                        <p:tgtEl>
                                          <p:spTgt spid="4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9" fill="hold">
                            <p:stCondLst>
                              <p:cond delay="1300"/>
                            </p:stCondLst>
                            <p:childTnLst>
                              <p:par>
                                <p:cTn id="3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2" dur="10"/>
                                        <p:tgtEl>
                                          <p:spTgt spid="4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3" fill="hold">
                            <p:stCondLst>
                              <p:cond delay="1310"/>
                            </p:stCondLst>
                            <p:childTnLst>
                              <p:par>
                                <p:cTn id="3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6" dur="10"/>
                                        <p:tgtEl>
                                          <p:spTgt spid="4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7" fill="hold">
                            <p:stCondLst>
                              <p:cond delay="1320"/>
                            </p:stCondLst>
                            <p:childTnLst>
                              <p:par>
                                <p:cTn id="3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0" dur="10"/>
                                        <p:tgtEl>
                                          <p:spTgt spid="4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1" fill="hold">
                            <p:stCondLst>
                              <p:cond delay="1330"/>
                            </p:stCondLst>
                            <p:childTnLst>
                              <p:par>
                                <p:cTn id="3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4" dur="10"/>
                                        <p:tgtEl>
                                          <p:spTgt spid="4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5" fill="hold">
                            <p:stCondLst>
                              <p:cond delay="1340"/>
                            </p:stCondLst>
                            <p:childTnLst>
                              <p:par>
                                <p:cTn id="3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8" dur="10"/>
                                        <p:tgtEl>
                                          <p:spTgt spid="4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9" fill="hold">
                            <p:stCondLst>
                              <p:cond delay="1350"/>
                            </p:stCondLst>
                            <p:childTnLst>
                              <p:par>
                                <p:cTn id="37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2" dur="10"/>
                                        <p:tgtEl>
                                          <p:spTgt spid="4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3" fill="hold">
                            <p:stCondLst>
                              <p:cond delay="1360"/>
                            </p:stCondLst>
                            <p:childTnLst>
                              <p:par>
                                <p:cTn id="37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6" dur="10"/>
                                        <p:tgtEl>
                                          <p:spTgt spid="4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7" fill="hold">
                            <p:stCondLst>
                              <p:cond delay="1370"/>
                            </p:stCondLst>
                            <p:childTnLst>
                              <p:par>
                                <p:cTn id="37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0" dur="10"/>
                                        <p:tgtEl>
                                          <p:spTgt spid="4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1" fill="hold">
                            <p:stCondLst>
                              <p:cond delay="1380"/>
                            </p:stCondLst>
                            <p:childTnLst>
                              <p:par>
                                <p:cTn id="38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4" dur="10"/>
                                        <p:tgtEl>
                                          <p:spTgt spid="4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5" fill="hold">
                            <p:stCondLst>
                              <p:cond delay="1390"/>
                            </p:stCondLst>
                            <p:childTnLst>
                              <p:par>
                                <p:cTn id="38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8" dur="10"/>
                                        <p:tgtEl>
                                          <p:spTgt spid="4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9" fill="hold">
                            <p:stCondLst>
                              <p:cond delay="1400"/>
                            </p:stCondLst>
                            <p:childTnLst>
                              <p:par>
                                <p:cTn id="39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2" dur="10"/>
                                        <p:tgtEl>
                                          <p:spTgt spid="4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3" fill="hold">
                            <p:stCondLst>
                              <p:cond delay="1410"/>
                            </p:stCondLst>
                            <p:childTnLst>
                              <p:par>
                                <p:cTn id="39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6" dur="10"/>
                                        <p:tgtEl>
                                          <p:spTgt spid="4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7" fill="hold">
                            <p:stCondLst>
                              <p:cond delay="1420"/>
                            </p:stCondLst>
                            <p:childTnLst>
                              <p:par>
                                <p:cTn id="39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0" dur="10"/>
                                        <p:tgtEl>
                                          <p:spTgt spid="4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1" fill="hold">
                            <p:stCondLst>
                              <p:cond delay="1430"/>
                            </p:stCondLst>
                            <p:childTnLst>
                              <p:par>
                                <p:cTn id="40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4" dur="10"/>
                                        <p:tgtEl>
                                          <p:spTgt spid="4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5" fill="hold">
                            <p:stCondLst>
                              <p:cond delay="1440"/>
                            </p:stCondLst>
                            <p:childTnLst>
                              <p:par>
                                <p:cTn id="40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8" dur="10"/>
                                        <p:tgtEl>
                                          <p:spTgt spid="4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9" fill="hold">
                            <p:stCondLst>
                              <p:cond delay="1450"/>
                            </p:stCondLst>
                            <p:childTnLst>
                              <p:par>
                                <p:cTn id="4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2" dur="10"/>
                                        <p:tgtEl>
                                          <p:spTgt spid="4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3" fill="hold">
                            <p:stCondLst>
                              <p:cond delay="1460"/>
                            </p:stCondLst>
                            <p:childTnLst>
                              <p:par>
                                <p:cTn id="4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6" dur="10"/>
                                        <p:tgtEl>
                                          <p:spTgt spid="4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7" fill="hold">
                            <p:stCondLst>
                              <p:cond delay="1470"/>
                            </p:stCondLst>
                            <p:childTnLst>
                              <p:par>
                                <p:cTn id="4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0" dur="10"/>
                                        <p:tgtEl>
                                          <p:spTgt spid="4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1" fill="hold">
                            <p:stCondLst>
                              <p:cond delay="1480"/>
                            </p:stCondLst>
                            <p:childTnLst>
                              <p:par>
                                <p:cTn id="4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4" dur="10"/>
                                        <p:tgtEl>
                                          <p:spTgt spid="4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5" fill="hold">
                            <p:stCondLst>
                              <p:cond delay="1490"/>
                            </p:stCondLst>
                            <p:childTnLst>
                              <p:par>
                                <p:cTn id="4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8" dur="10"/>
                                        <p:tgtEl>
                                          <p:spTgt spid="4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9" fill="hold">
                            <p:stCondLst>
                              <p:cond delay="1500"/>
                            </p:stCondLst>
                            <p:childTnLst>
                              <p:par>
                                <p:cTn id="4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2" dur="10"/>
                                        <p:tgtEl>
                                          <p:spTgt spid="4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3" fill="hold">
                            <p:stCondLst>
                              <p:cond delay="1510"/>
                            </p:stCondLst>
                            <p:childTnLst>
                              <p:par>
                                <p:cTn id="4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6" dur="10"/>
                                        <p:tgtEl>
                                          <p:spTgt spid="4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7" fill="hold">
                            <p:stCondLst>
                              <p:cond delay="1520"/>
                            </p:stCondLst>
                            <p:childTnLst>
                              <p:par>
                                <p:cTn id="4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0" dur="10"/>
                                        <p:tgtEl>
                                          <p:spTgt spid="4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1" fill="hold">
                            <p:stCondLst>
                              <p:cond delay="1530"/>
                            </p:stCondLst>
                            <p:childTnLst>
                              <p:par>
                                <p:cTn id="4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4" dur="10"/>
                                        <p:tgtEl>
                                          <p:spTgt spid="4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5" fill="hold">
                            <p:stCondLst>
                              <p:cond delay="1540"/>
                            </p:stCondLst>
                            <p:childTnLst>
                              <p:par>
                                <p:cTn id="4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8" dur="10"/>
                                        <p:tgtEl>
                                          <p:spTgt spid="4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9" fill="hold">
                            <p:stCondLst>
                              <p:cond delay="1550"/>
                            </p:stCondLst>
                            <p:childTnLst>
                              <p:par>
                                <p:cTn id="4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2" dur="10"/>
                                        <p:tgtEl>
                                          <p:spTgt spid="4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3" fill="hold">
                            <p:stCondLst>
                              <p:cond delay="1560"/>
                            </p:stCondLst>
                            <p:childTnLst>
                              <p:par>
                                <p:cTn id="4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6" dur="10"/>
                                        <p:tgtEl>
                                          <p:spTgt spid="4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7" fill="hold">
                            <p:stCondLst>
                              <p:cond delay="1570"/>
                            </p:stCondLst>
                            <p:childTnLst>
                              <p:par>
                                <p:cTn id="4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0" dur="10"/>
                                        <p:tgtEl>
                                          <p:spTgt spid="4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1" fill="hold">
                            <p:stCondLst>
                              <p:cond delay="1580"/>
                            </p:stCondLst>
                            <p:childTnLst>
                              <p:par>
                                <p:cTn id="4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4" dur="10"/>
                                        <p:tgtEl>
                                          <p:spTgt spid="4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5" fill="hold">
                            <p:stCondLst>
                              <p:cond delay="1590"/>
                            </p:stCondLst>
                            <p:childTnLst>
                              <p:par>
                                <p:cTn id="4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8" dur="10"/>
                                        <p:tgtEl>
                                          <p:spTgt spid="4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9" fill="hold">
                            <p:stCondLst>
                              <p:cond delay="1600"/>
                            </p:stCondLst>
                            <p:childTnLst>
                              <p:par>
                                <p:cTn id="47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2" dur="10"/>
                                        <p:tgtEl>
                                          <p:spTgt spid="4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3" fill="hold">
                            <p:stCondLst>
                              <p:cond delay="1610"/>
                            </p:stCondLst>
                            <p:childTnLst>
                              <p:par>
                                <p:cTn id="47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6" dur="10"/>
                                        <p:tgtEl>
                                          <p:spTgt spid="4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7" fill="hold">
                            <p:stCondLst>
                              <p:cond delay="1620"/>
                            </p:stCondLst>
                            <p:childTnLst>
                              <p:par>
                                <p:cTn id="47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0" dur="10"/>
                                        <p:tgtEl>
                                          <p:spTgt spid="4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1" fill="hold">
                            <p:stCondLst>
                              <p:cond delay="1630"/>
                            </p:stCondLst>
                            <p:childTnLst>
                              <p:par>
                                <p:cTn id="48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4" dur="10"/>
                                        <p:tgtEl>
                                          <p:spTgt spid="4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5" fill="hold">
                            <p:stCondLst>
                              <p:cond delay="1640"/>
                            </p:stCondLst>
                            <p:childTnLst>
                              <p:par>
                                <p:cTn id="48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8" dur="10"/>
                                        <p:tgtEl>
                                          <p:spTgt spid="4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9" fill="hold">
                            <p:stCondLst>
                              <p:cond delay="1650"/>
                            </p:stCondLst>
                            <p:childTnLst>
                              <p:par>
                                <p:cTn id="49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2" dur="10"/>
                                        <p:tgtEl>
                                          <p:spTgt spid="4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3" fill="hold">
                            <p:stCondLst>
                              <p:cond delay="1660"/>
                            </p:stCondLst>
                            <p:childTnLst>
                              <p:par>
                                <p:cTn id="49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6" dur="10"/>
                                        <p:tgtEl>
                                          <p:spTgt spid="4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7" fill="hold">
                            <p:stCondLst>
                              <p:cond delay="1670"/>
                            </p:stCondLst>
                            <p:childTnLst>
                              <p:par>
                                <p:cTn id="49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0" dur="10"/>
                                        <p:tgtEl>
                                          <p:spTgt spid="4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1" fill="hold">
                            <p:stCondLst>
                              <p:cond delay="1680"/>
                            </p:stCondLst>
                            <p:childTnLst>
                              <p:par>
                                <p:cTn id="50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4" dur="10"/>
                                        <p:tgtEl>
                                          <p:spTgt spid="42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5" fill="hold">
                            <p:stCondLst>
                              <p:cond delay="1690"/>
                            </p:stCondLst>
                            <p:childTnLst>
                              <p:par>
                                <p:cTn id="50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8" dur="10"/>
                                        <p:tgtEl>
                                          <p:spTgt spid="4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9" fill="hold">
                            <p:stCondLst>
                              <p:cond delay="1700"/>
                            </p:stCondLst>
                            <p:childTnLst>
                              <p:par>
                                <p:cTn id="5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2" dur="10"/>
                                        <p:tgtEl>
                                          <p:spTgt spid="4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3" fill="hold">
                            <p:stCondLst>
                              <p:cond delay="1710"/>
                            </p:stCondLst>
                            <p:childTnLst>
                              <p:par>
                                <p:cTn id="5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6" dur="10"/>
                                        <p:tgtEl>
                                          <p:spTgt spid="4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7" fill="hold">
                            <p:stCondLst>
                              <p:cond delay="1720"/>
                            </p:stCondLst>
                            <p:childTnLst>
                              <p:par>
                                <p:cTn id="5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0" dur="10"/>
                                        <p:tgtEl>
                                          <p:spTgt spid="4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1" fill="hold">
                            <p:stCondLst>
                              <p:cond delay="1730"/>
                            </p:stCondLst>
                            <p:childTnLst>
                              <p:par>
                                <p:cTn id="5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4" dur="10"/>
                                        <p:tgtEl>
                                          <p:spTgt spid="4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5" fill="hold">
                            <p:stCondLst>
                              <p:cond delay="1740"/>
                            </p:stCondLst>
                            <p:childTnLst>
                              <p:par>
                                <p:cTn id="5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8" dur="10"/>
                                        <p:tgtEl>
                                          <p:spTgt spid="4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9" fill="hold">
                            <p:stCondLst>
                              <p:cond delay="1750"/>
                            </p:stCondLst>
                            <p:childTnLst>
                              <p:par>
                                <p:cTn id="5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2" dur="10"/>
                                        <p:tgtEl>
                                          <p:spTgt spid="4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3" fill="hold">
                            <p:stCondLst>
                              <p:cond delay="1760"/>
                            </p:stCondLst>
                            <p:childTnLst>
                              <p:par>
                                <p:cTn id="5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6" dur="10"/>
                                        <p:tgtEl>
                                          <p:spTgt spid="4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7" fill="hold">
                            <p:stCondLst>
                              <p:cond delay="1770"/>
                            </p:stCondLst>
                            <p:childTnLst>
                              <p:par>
                                <p:cTn id="5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0" dur="10"/>
                                        <p:tgtEl>
                                          <p:spTgt spid="4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1" fill="hold">
                            <p:stCondLst>
                              <p:cond delay="1780"/>
                            </p:stCondLst>
                            <p:childTnLst>
                              <p:par>
                                <p:cTn id="5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4" dur="10"/>
                                        <p:tgtEl>
                                          <p:spTgt spid="4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5" fill="hold">
                            <p:stCondLst>
                              <p:cond delay="1790"/>
                            </p:stCondLst>
                            <p:childTnLst>
                              <p:par>
                                <p:cTn id="5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8" dur="10"/>
                                        <p:tgtEl>
                                          <p:spTgt spid="4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9" fill="hold">
                            <p:stCondLst>
                              <p:cond delay="1800"/>
                            </p:stCondLst>
                            <p:childTnLst>
                              <p:par>
                                <p:cTn id="5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2" dur="10"/>
                                        <p:tgtEl>
                                          <p:spTgt spid="4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3" fill="hold">
                            <p:stCondLst>
                              <p:cond delay="1810"/>
                            </p:stCondLst>
                            <p:childTnLst>
                              <p:par>
                                <p:cTn id="5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6" dur="10"/>
                                        <p:tgtEl>
                                          <p:spTgt spid="4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7" fill="hold">
                            <p:stCondLst>
                              <p:cond delay="1820"/>
                            </p:stCondLst>
                            <p:childTnLst>
                              <p:par>
                                <p:cTn id="5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0" dur="10"/>
                                        <p:tgtEl>
                                          <p:spTgt spid="4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1" fill="hold">
                            <p:stCondLst>
                              <p:cond delay="1830"/>
                            </p:stCondLst>
                            <p:childTnLst>
                              <p:par>
                                <p:cTn id="5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4" dur="10"/>
                                        <p:tgtEl>
                                          <p:spTgt spid="4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5" fill="hold">
                            <p:stCondLst>
                              <p:cond delay="1840"/>
                            </p:stCondLst>
                            <p:childTnLst>
                              <p:par>
                                <p:cTn id="5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8" dur="10"/>
                                        <p:tgtEl>
                                          <p:spTgt spid="4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9" fill="hold">
                            <p:stCondLst>
                              <p:cond delay="1850"/>
                            </p:stCondLst>
                            <p:childTnLst>
                              <p:par>
                                <p:cTn id="57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2" dur="10"/>
                                        <p:tgtEl>
                                          <p:spTgt spid="43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3" fill="hold">
                            <p:stCondLst>
                              <p:cond delay="1860"/>
                            </p:stCondLst>
                            <p:childTnLst>
                              <p:par>
                                <p:cTn id="57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6" dur="10"/>
                                        <p:tgtEl>
                                          <p:spTgt spid="4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7" fill="hold">
                            <p:stCondLst>
                              <p:cond delay="1870"/>
                            </p:stCondLst>
                            <p:childTnLst>
                              <p:par>
                                <p:cTn id="57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0" dur="10"/>
                                        <p:tgtEl>
                                          <p:spTgt spid="4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1" fill="hold">
                            <p:stCondLst>
                              <p:cond delay="1880"/>
                            </p:stCondLst>
                            <p:childTnLst>
                              <p:par>
                                <p:cTn id="58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4" dur="10"/>
                                        <p:tgtEl>
                                          <p:spTgt spid="4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5" fill="hold">
                            <p:stCondLst>
                              <p:cond delay="1890"/>
                            </p:stCondLst>
                            <p:childTnLst>
                              <p:par>
                                <p:cTn id="58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8" dur="10"/>
                                        <p:tgtEl>
                                          <p:spTgt spid="43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9" fill="hold">
                            <p:stCondLst>
                              <p:cond delay="1900"/>
                            </p:stCondLst>
                            <p:childTnLst>
                              <p:par>
                                <p:cTn id="59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2" dur="10"/>
                                        <p:tgtEl>
                                          <p:spTgt spid="43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3" fill="hold">
                            <p:stCondLst>
                              <p:cond delay="1910"/>
                            </p:stCondLst>
                            <p:childTnLst>
                              <p:par>
                                <p:cTn id="59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6" dur="10"/>
                                        <p:tgtEl>
                                          <p:spTgt spid="43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7" fill="hold">
                            <p:stCondLst>
                              <p:cond delay="1920"/>
                            </p:stCondLst>
                            <p:childTnLst>
                              <p:par>
                                <p:cTn id="59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0" dur="10"/>
                                        <p:tgtEl>
                                          <p:spTgt spid="43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1" fill="hold">
                            <p:stCondLst>
                              <p:cond delay="1930"/>
                            </p:stCondLst>
                            <p:childTnLst>
                              <p:par>
                                <p:cTn id="60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4" dur="10"/>
                                        <p:tgtEl>
                                          <p:spTgt spid="43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5" fill="hold">
                            <p:stCondLst>
                              <p:cond delay="1940"/>
                            </p:stCondLst>
                            <p:childTnLst>
                              <p:par>
                                <p:cTn id="60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8" dur="10"/>
                                        <p:tgtEl>
                                          <p:spTgt spid="4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9" fill="hold">
                            <p:stCondLst>
                              <p:cond delay="1950"/>
                            </p:stCondLst>
                            <p:childTnLst>
                              <p:par>
                                <p:cTn id="6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2" dur="10"/>
                                        <p:tgtEl>
                                          <p:spTgt spid="4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3" fill="hold">
                            <p:stCondLst>
                              <p:cond delay="1960"/>
                            </p:stCondLst>
                            <p:childTnLst>
                              <p:par>
                                <p:cTn id="6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6" dur="10"/>
                                        <p:tgtEl>
                                          <p:spTgt spid="4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7" fill="hold">
                            <p:stCondLst>
                              <p:cond delay="1970"/>
                            </p:stCondLst>
                            <p:childTnLst>
                              <p:par>
                                <p:cTn id="6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0" dur="10"/>
                                        <p:tgtEl>
                                          <p:spTgt spid="4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1" fill="hold">
                            <p:stCondLst>
                              <p:cond delay="1980"/>
                            </p:stCondLst>
                            <p:childTnLst>
                              <p:par>
                                <p:cTn id="6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4" dur="10"/>
                                        <p:tgtEl>
                                          <p:spTgt spid="4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5" fill="hold">
                            <p:stCondLst>
                              <p:cond delay="1990"/>
                            </p:stCondLst>
                            <p:childTnLst>
                              <p:par>
                                <p:cTn id="6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8" dur="10"/>
                                        <p:tgtEl>
                                          <p:spTgt spid="4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9" fill="hold">
                            <p:stCondLst>
                              <p:cond delay="2000"/>
                            </p:stCondLst>
                            <p:childTnLst>
                              <p:par>
                                <p:cTn id="6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2" dur="10"/>
                                        <p:tgtEl>
                                          <p:spTgt spid="4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3" fill="hold">
                            <p:stCondLst>
                              <p:cond delay="2010"/>
                            </p:stCondLst>
                            <p:childTnLst>
                              <p:par>
                                <p:cTn id="6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6" dur="10"/>
                                        <p:tgtEl>
                                          <p:spTgt spid="4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7" fill="hold">
                            <p:stCondLst>
                              <p:cond delay="2020"/>
                            </p:stCondLst>
                            <p:childTnLst>
                              <p:par>
                                <p:cTn id="6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0" dur="10"/>
                                        <p:tgtEl>
                                          <p:spTgt spid="4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1" fill="hold">
                            <p:stCondLst>
                              <p:cond delay="2030"/>
                            </p:stCondLst>
                            <p:childTnLst>
                              <p:par>
                                <p:cTn id="6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4" dur="10"/>
                                        <p:tgtEl>
                                          <p:spTgt spid="4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5" fill="hold">
                            <p:stCondLst>
                              <p:cond delay="2040"/>
                            </p:stCondLst>
                            <p:childTnLst>
                              <p:par>
                                <p:cTn id="6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8" dur="10"/>
                                        <p:tgtEl>
                                          <p:spTgt spid="4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9" fill="hold">
                            <p:stCondLst>
                              <p:cond delay="2050"/>
                            </p:stCondLst>
                            <p:childTnLst>
                              <p:par>
                                <p:cTn id="6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2" dur="10"/>
                                        <p:tgtEl>
                                          <p:spTgt spid="4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3" fill="hold">
                            <p:stCondLst>
                              <p:cond delay="2060"/>
                            </p:stCondLst>
                            <p:childTnLst>
                              <p:par>
                                <p:cTn id="6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6" dur="10"/>
                                        <p:tgtEl>
                                          <p:spTgt spid="4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7" fill="hold">
                            <p:stCondLst>
                              <p:cond delay="2070"/>
                            </p:stCondLst>
                            <p:childTnLst>
                              <p:par>
                                <p:cTn id="6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0" dur="10"/>
                                        <p:tgtEl>
                                          <p:spTgt spid="4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1" fill="hold">
                            <p:stCondLst>
                              <p:cond delay="2080"/>
                            </p:stCondLst>
                            <p:childTnLst>
                              <p:par>
                                <p:cTn id="6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4" dur="10"/>
                                        <p:tgtEl>
                                          <p:spTgt spid="43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5" fill="hold">
                            <p:stCondLst>
                              <p:cond delay="2090"/>
                            </p:stCondLst>
                            <p:childTnLst>
                              <p:par>
                                <p:cTn id="6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8" dur="10"/>
                                        <p:tgtEl>
                                          <p:spTgt spid="43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9" fill="hold">
                            <p:stCondLst>
                              <p:cond delay="2100"/>
                            </p:stCondLst>
                            <p:childTnLst>
                              <p:par>
                                <p:cTn id="67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2" dur="10"/>
                                        <p:tgtEl>
                                          <p:spTgt spid="43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3" fill="hold">
                            <p:stCondLst>
                              <p:cond delay="2110"/>
                            </p:stCondLst>
                            <p:childTnLst>
                              <p:par>
                                <p:cTn id="67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6" dur="10"/>
                                        <p:tgtEl>
                                          <p:spTgt spid="4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7" fill="hold">
                            <p:stCondLst>
                              <p:cond delay="2120"/>
                            </p:stCondLst>
                            <p:childTnLst>
                              <p:par>
                                <p:cTn id="67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0" dur="10"/>
                                        <p:tgtEl>
                                          <p:spTgt spid="43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1" fill="hold">
                            <p:stCondLst>
                              <p:cond delay="2130"/>
                            </p:stCondLst>
                            <p:childTnLst>
                              <p:par>
                                <p:cTn id="68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4" dur="10"/>
                                        <p:tgtEl>
                                          <p:spTgt spid="43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5" fill="hold">
                            <p:stCondLst>
                              <p:cond delay="2140"/>
                            </p:stCondLst>
                            <p:childTnLst>
                              <p:par>
                                <p:cTn id="68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8" dur="10"/>
                                        <p:tgtEl>
                                          <p:spTgt spid="43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9" fill="hold">
                            <p:stCondLst>
                              <p:cond delay="2150"/>
                            </p:stCondLst>
                            <p:childTnLst>
                              <p:par>
                                <p:cTn id="69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2" dur="10"/>
                                        <p:tgtEl>
                                          <p:spTgt spid="43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3" fill="hold">
                            <p:stCondLst>
                              <p:cond delay="2160"/>
                            </p:stCondLst>
                            <p:childTnLst>
                              <p:par>
                                <p:cTn id="69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6" dur="10"/>
                                        <p:tgtEl>
                                          <p:spTgt spid="43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7" fill="hold">
                            <p:stCondLst>
                              <p:cond delay="2170"/>
                            </p:stCondLst>
                            <p:childTnLst>
                              <p:par>
                                <p:cTn id="69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0" dur="10"/>
                                        <p:tgtEl>
                                          <p:spTgt spid="4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1" fill="hold">
                            <p:stCondLst>
                              <p:cond delay="2180"/>
                            </p:stCondLst>
                            <p:childTnLst>
                              <p:par>
                                <p:cTn id="70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4" dur="10"/>
                                        <p:tgtEl>
                                          <p:spTgt spid="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5" fill="hold">
                            <p:stCondLst>
                              <p:cond delay="2190"/>
                            </p:stCondLst>
                            <p:childTnLst>
                              <p:par>
                                <p:cTn id="70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8" dur="10"/>
                                        <p:tgtEl>
                                          <p:spTgt spid="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9" fill="hold">
                            <p:stCondLst>
                              <p:cond delay="2200"/>
                            </p:stCondLst>
                            <p:childTnLst>
                              <p:par>
                                <p:cTn id="7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2" dur="10"/>
                                        <p:tgtEl>
                                          <p:spTgt spid="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3" fill="hold">
                            <p:stCondLst>
                              <p:cond delay="2210"/>
                            </p:stCondLst>
                            <p:childTnLst>
                              <p:par>
                                <p:cTn id="7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6" dur="10"/>
                                        <p:tgtEl>
                                          <p:spTgt spid="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7" fill="hold">
                            <p:stCondLst>
                              <p:cond delay="2220"/>
                            </p:stCondLst>
                            <p:childTnLst>
                              <p:par>
                                <p:cTn id="7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0" dur="10"/>
                                        <p:tgtEl>
                                          <p:spTgt spid="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1" fill="hold">
                            <p:stCondLst>
                              <p:cond delay="2230"/>
                            </p:stCondLst>
                            <p:childTnLst>
                              <p:par>
                                <p:cTn id="7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4" dur="10"/>
                                        <p:tgtEl>
                                          <p:spTgt spid="4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5" fill="hold">
                            <p:stCondLst>
                              <p:cond delay="2240"/>
                            </p:stCondLst>
                            <p:childTnLst>
                              <p:par>
                                <p:cTn id="7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8" dur="10"/>
                                        <p:tgtEl>
                                          <p:spTgt spid="4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9" fill="hold">
                            <p:stCondLst>
                              <p:cond delay="2250"/>
                            </p:stCondLst>
                            <p:childTnLst>
                              <p:par>
                                <p:cTn id="7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2" dur="10"/>
                                        <p:tgtEl>
                                          <p:spTgt spid="4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3" fill="hold">
                            <p:stCondLst>
                              <p:cond delay="2260"/>
                            </p:stCondLst>
                            <p:childTnLst>
                              <p:par>
                                <p:cTn id="7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6" dur="10"/>
                                        <p:tgtEl>
                                          <p:spTgt spid="4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7" fill="hold">
                            <p:stCondLst>
                              <p:cond delay="2270"/>
                            </p:stCondLst>
                            <p:childTnLst>
                              <p:par>
                                <p:cTn id="7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0" dur="10"/>
                                        <p:tgtEl>
                                          <p:spTgt spid="4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1" fill="hold">
                            <p:stCondLst>
                              <p:cond delay="2280"/>
                            </p:stCondLst>
                            <p:childTnLst>
                              <p:par>
                                <p:cTn id="7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4" dur="10"/>
                                        <p:tgtEl>
                                          <p:spTgt spid="4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5" fill="hold">
                            <p:stCondLst>
                              <p:cond delay="2290"/>
                            </p:stCondLst>
                            <p:childTnLst>
                              <p:par>
                                <p:cTn id="7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8" dur="10"/>
                                        <p:tgtEl>
                                          <p:spTgt spid="4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9" fill="hold">
                            <p:stCondLst>
                              <p:cond delay="2300"/>
                            </p:stCondLst>
                            <p:childTnLst>
                              <p:par>
                                <p:cTn id="7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2" dur="10"/>
                                        <p:tgtEl>
                                          <p:spTgt spid="4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3" fill="hold">
                            <p:stCondLst>
                              <p:cond delay="2310"/>
                            </p:stCondLst>
                            <p:childTnLst>
                              <p:par>
                                <p:cTn id="7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6" dur="10"/>
                                        <p:tgtEl>
                                          <p:spTgt spid="4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7" fill="hold">
                            <p:stCondLst>
                              <p:cond delay="2320"/>
                            </p:stCondLst>
                            <p:childTnLst>
                              <p:par>
                                <p:cTn id="7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0" dur="10"/>
                                        <p:tgtEl>
                                          <p:spTgt spid="4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1" fill="hold">
                            <p:stCondLst>
                              <p:cond delay="2330"/>
                            </p:stCondLst>
                            <p:childTnLst>
                              <p:par>
                                <p:cTn id="7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4" dur="10"/>
                                        <p:tgtEl>
                                          <p:spTgt spid="43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5" fill="hold">
                            <p:stCondLst>
                              <p:cond delay="2340"/>
                            </p:stCondLst>
                            <p:childTnLst>
                              <p:par>
                                <p:cTn id="7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8" dur="10"/>
                                        <p:tgtEl>
                                          <p:spTgt spid="4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9" fill="hold">
                            <p:stCondLst>
                              <p:cond delay="2350"/>
                            </p:stCondLst>
                            <p:childTnLst>
                              <p:par>
                                <p:cTn id="77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2" dur="10"/>
                                        <p:tgtEl>
                                          <p:spTgt spid="43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3" fill="hold">
                            <p:stCondLst>
                              <p:cond delay="2360"/>
                            </p:stCondLst>
                            <p:childTnLst>
                              <p:par>
                                <p:cTn id="77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6" dur="10"/>
                                        <p:tgtEl>
                                          <p:spTgt spid="43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7" fill="hold">
                            <p:stCondLst>
                              <p:cond delay="2370"/>
                            </p:stCondLst>
                            <p:childTnLst>
                              <p:par>
                                <p:cTn id="77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0" dur="10"/>
                                        <p:tgtEl>
                                          <p:spTgt spid="4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1" fill="hold">
                            <p:stCondLst>
                              <p:cond delay="2380"/>
                            </p:stCondLst>
                            <p:childTnLst>
                              <p:par>
                                <p:cTn id="78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4" dur="10"/>
                                        <p:tgtEl>
                                          <p:spTgt spid="43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5" fill="hold">
                            <p:stCondLst>
                              <p:cond delay="2390"/>
                            </p:stCondLst>
                            <p:childTnLst>
                              <p:par>
                                <p:cTn id="78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8" dur="10"/>
                                        <p:tgtEl>
                                          <p:spTgt spid="43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9" fill="hold">
                            <p:stCondLst>
                              <p:cond delay="2400"/>
                            </p:stCondLst>
                            <p:childTnLst>
                              <p:par>
                                <p:cTn id="79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2" dur="10"/>
                                        <p:tgtEl>
                                          <p:spTgt spid="43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3" fill="hold">
                            <p:stCondLst>
                              <p:cond delay="2410"/>
                            </p:stCondLst>
                            <p:childTnLst>
                              <p:par>
                                <p:cTn id="79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6" dur="10"/>
                                        <p:tgtEl>
                                          <p:spTgt spid="4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7" fill="hold">
                            <p:stCondLst>
                              <p:cond delay="2420"/>
                            </p:stCondLst>
                            <p:childTnLst>
                              <p:par>
                                <p:cTn id="79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0" dur="10"/>
                                        <p:tgtEl>
                                          <p:spTgt spid="4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1" fill="hold">
                            <p:stCondLst>
                              <p:cond delay="2430"/>
                            </p:stCondLst>
                            <p:childTnLst>
                              <p:par>
                                <p:cTn id="80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4" dur="10"/>
                                        <p:tgtEl>
                                          <p:spTgt spid="4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5" fill="hold">
                            <p:stCondLst>
                              <p:cond delay="2440"/>
                            </p:stCondLst>
                            <p:childTnLst>
                              <p:par>
                                <p:cTn id="80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8" dur="10"/>
                                        <p:tgtEl>
                                          <p:spTgt spid="4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9" fill="hold">
                            <p:stCondLst>
                              <p:cond delay="2450"/>
                            </p:stCondLst>
                            <p:childTnLst>
                              <p:par>
                                <p:cTn id="8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2" dur="10"/>
                                        <p:tgtEl>
                                          <p:spTgt spid="4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3" fill="hold">
                            <p:stCondLst>
                              <p:cond delay="2460"/>
                            </p:stCondLst>
                            <p:childTnLst>
                              <p:par>
                                <p:cTn id="8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6" dur="10"/>
                                        <p:tgtEl>
                                          <p:spTgt spid="4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7" fill="hold">
                            <p:stCondLst>
                              <p:cond delay="2470"/>
                            </p:stCondLst>
                            <p:childTnLst>
                              <p:par>
                                <p:cTn id="8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0" dur="10"/>
                                        <p:tgtEl>
                                          <p:spTgt spid="4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1" fill="hold">
                            <p:stCondLst>
                              <p:cond delay="2480"/>
                            </p:stCondLst>
                            <p:childTnLst>
                              <p:par>
                                <p:cTn id="8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4" dur="10"/>
                                        <p:tgtEl>
                                          <p:spTgt spid="4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5" fill="hold">
                            <p:stCondLst>
                              <p:cond delay="2490"/>
                            </p:stCondLst>
                            <p:childTnLst>
                              <p:par>
                                <p:cTn id="8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8" dur="10"/>
                                        <p:tgtEl>
                                          <p:spTgt spid="4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9" fill="hold">
                            <p:stCondLst>
                              <p:cond delay="2500"/>
                            </p:stCondLst>
                            <p:childTnLst>
                              <p:par>
                                <p:cTn id="8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2" dur="1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3" fill="hold">
                            <p:stCondLst>
                              <p:cond delay="2510"/>
                            </p:stCondLst>
                            <p:childTnLst>
                              <p:par>
                                <p:cTn id="8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6" dur="1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7" fill="hold">
                            <p:stCondLst>
                              <p:cond delay="2520"/>
                            </p:stCondLst>
                            <p:childTnLst>
                              <p:par>
                                <p:cTn id="8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0" dur="1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1" fill="hold">
                            <p:stCondLst>
                              <p:cond delay="2530"/>
                            </p:stCondLst>
                            <p:childTnLst>
                              <p:par>
                                <p:cTn id="8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4" dur="1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5" fill="hold">
                            <p:stCondLst>
                              <p:cond delay="2540"/>
                            </p:stCondLst>
                            <p:childTnLst>
                              <p:par>
                                <p:cTn id="8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8" dur="1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9" fill="hold">
                            <p:stCondLst>
                              <p:cond delay="2550"/>
                            </p:stCondLst>
                            <p:childTnLst>
                              <p:par>
                                <p:cTn id="8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2" dur="1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3" fill="hold">
                            <p:stCondLst>
                              <p:cond delay="2560"/>
                            </p:stCondLst>
                            <p:childTnLst>
                              <p:par>
                                <p:cTn id="8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6" dur="1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7" fill="hold">
                            <p:stCondLst>
                              <p:cond delay="2570"/>
                            </p:stCondLst>
                            <p:childTnLst>
                              <p:par>
                                <p:cTn id="8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0" dur="10"/>
                                        <p:tgtEl>
                                          <p:spTgt spid="1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1" fill="hold">
                            <p:stCondLst>
                              <p:cond delay="2580"/>
                            </p:stCondLst>
                            <p:childTnLst>
                              <p:par>
                                <p:cTn id="8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4" dur="10"/>
                                        <p:tgtEl>
                                          <p:spTgt spid="10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5" fill="hold">
                            <p:stCondLst>
                              <p:cond delay="2590"/>
                            </p:stCondLst>
                            <p:childTnLst>
                              <p:par>
                                <p:cTn id="8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8" dur="10"/>
                                        <p:tgtEl>
                                          <p:spTgt spid="40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9" fill="hold">
                            <p:stCondLst>
                              <p:cond delay="2600"/>
                            </p:stCondLst>
                            <p:childTnLst>
                              <p:par>
                                <p:cTn id="87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2" dur="10"/>
                                        <p:tgtEl>
                                          <p:spTgt spid="40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3" fill="hold">
                            <p:stCondLst>
                              <p:cond delay="2610"/>
                            </p:stCondLst>
                            <p:childTnLst>
                              <p:par>
                                <p:cTn id="87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6" dur="1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7" fill="hold">
                            <p:stCondLst>
                              <p:cond delay="2620"/>
                            </p:stCondLst>
                            <p:childTnLst>
                              <p:par>
                                <p:cTn id="87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0" dur="1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1" fill="hold">
                            <p:stCondLst>
                              <p:cond delay="2630"/>
                            </p:stCondLst>
                            <p:childTnLst>
                              <p:par>
                                <p:cTn id="88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4" dur="10"/>
                                        <p:tgtEl>
                                          <p:spTgt spid="4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5" fill="hold">
                            <p:stCondLst>
                              <p:cond delay="2640"/>
                            </p:stCondLst>
                            <p:childTnLst>
                              <p:par>
                                <p:cTn id="88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8" dur="10"/>
                                        <p:tgtEl>
                                          <p:spTgt spid="4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9" fill="hold">
                            <p:stCondLst>
                              <p:cond delay="2650"/>
                            </p:stCondLst>
                            <p:childTnLst>
                              <p:par>
                                <p:cTn id="89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2" dur="10"/>
                                        <p:tgtEl>
                                          <p:spTgt spid="4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3" fill="hold">
                            <p:stCondLst>
                              <p:cond delay="2660"/>
                            </p:stCondLst>
                            <p:childTnLst>
                              <p:par>
                                <p:cTn id="89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6" dur="10"/>
                                        <p:tgtEl>
                                          <p:spTgt spid="4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7" fill="hold">
                            <p:stCondLst>
                              <p:cond delay="2670"/>
                            </p:stCondLst>
                            <p:childTnLst>
                              <p:par>
                                <p:cTn id="89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0" dur="10"/>
                                        <p:tgtEl>
                                          <p:spTgt spid="4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1" fill="hold">
                            <p:stCondLst>
                              <p:cond delay="2680"/>
                            </p:stCondLst>
                            <p:childTnLst>
                              <p:par>
                                <p:cTn id="90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4" dur="10"/>
                                        <p:tgtEl>
                                          <p:spTgt spid="4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5" fill="hold">
                            <p:stCondLst>
                              <p:cond delay="2690"/>
                            </p:stCondLst>
                            <p:childTnLst>
                              <p:par>
                                <p:cTn id="90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8" dur="10"/>
                                        <p:tgtEl>
                                          <p:spTgt spid="4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9" fill="hold">
                            <p:stCondLst>
                              <p:cond delay="2700"/>
                            </p:stCondLst>
                            <p:childTnLst>
                              <p:par>
                                <p:cTn id="9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2" dur="10"/>
                                        <p:tgtEl>
                                          <p:spTgt spid="4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3" fill="hold">
                            <p:stCondLst>
                              <p:cond delay="2710"/>
                            </p:stCondLst>
                            <p:childTnLst>
                              <p:par>
                                <p:cTn id="9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6" dur="10"/>
                                        <p:tgtEl>
                                          <p:spTgt spid="4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7" fill="hold">
                            <p:stCondLst>
                              <p:cond delay="2720"/>
                            </p:stCondLst>
                            <p:childTnLst>
                              <p:par>
                                <p:cTn id="9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0" dur="10"/>
                                        <p:tgtEl>
                                          <p:spTgt spid="4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1" fill="hold">
                            <p:stCondLst>
                              <p:cond delay="2730"/>
                            </p:stCondLst>
                            <p:childTnLst>
                              <p:par>
                                <p:cTn id="9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4" dur="10"/>
                                        <p:tgtEl>
                                          <p:spTgt spid="4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5" fill="hold">
                            <p:stCondLst>
                              <p:cond delay="2740"/>
                            </p:stCondLst>
                            <p:childTnLst>
                              <p:par>
                                <p:cTn id="9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8" dur="10"/>
                                        <p:tgtEl>
                                          <p:spTgt spid="4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9" fill="hold">
                            <p:stCondLst>
                              <p:cond delay="2750"/>
                            </p:stCondLst>
                            <p:childTnLst>
                              <p:par>
                                <p:cTn id="9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2" dur="10"/>
                                        <p:tgtEl>
                                          <p:spTgt spid="4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3" fill="hold">
                            <p:stCondLst>
                              <p:cond delay="2760"/>
                            </p:stCondLst>
                            <p:childTnLst>
                              <p:par>
                                <p:cTn id="9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6" dur="10"/>
                                        <p:tgtEl>
                                          <p:spTgt spid="4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7" fill="hold">
                            <p:stCondLst>
                              <p:cond delay="2770"/>
                            </p:stCondLst>
                            <p:childTnLst>
                              <p:par>
                                <p:cTn id="9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0" dur="10"/>
                                        <p:tgtEl>
                                          <p:spTgt spid="4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1" fill="hold">
                            <p:stCondLst>
                              <p:cond delay="2780"/>
                            </p:stCondLst>
                            <p:childTnLst>
                              <p:par>
                                <p:cTn id="9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4" dur="10"/>
                                        <p:tgtEl>
                                          <p:spTgt spid="4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5" fill="hold">
                            <p:stCondLst>
                              <p:cond delay="2790"/>
                            </p:stCondLst>
                            <p:childTnLst>
                              <p:par>
                                <p:cTn id="9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8" dur="10"/>
                                        <p:tgtEl>
                                          <p:spTgt spid="4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9" fill="hold">
                            <p:stCondLst>
                              <p:cond delay="2800"/>
                            </p:stCondLst>
                            <p:childTnLst>
                              <p:par>
                                <p:cTn id="9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2" dur="10"/>
                                        <p:tgtEl>
                                          <p:spTgt spid="4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3" fill="hold">
                            <p:stCondLst>
                              <p:cond delay="2810"/>
                            </p:stCondLst>
                            <p:childTnLst>
                              <p:par>
                                <p:cTn id="9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6" dur="10"/>
                                        <p:tgtEl>
                                          <p:spTgt spid="4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7" fill="hold">
                            <p:stCondLst>
                              <p:cond delay="2820"/>
                            </p:stCondLst>
                            <p:childTnLst>
                              <p:par>
                                <p:cTn id="9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0" dur="10"/>
                                        <p:tgtEl>
                                          <p:spTgt spid="4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1" fill="hold">
                            <p:stCondLst>
                              <p:cond delay="2830"/>
                            </p:stCondLst>
                            <p:childTnLst>
                              <p:par>
                                <p:cTn id="9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4" dur="10"/>
                                        <p:tgtEl>
                                          <p:spTgt spid="4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5" fill="hold">
                            <p:stCondLst>
                              <p:cond delay="2840"/>
                            </p:stCondLst>
                            <p:childTnLst>
                              <p:par>
                                <p:cTn id="9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8" dur="10"/>
                                        <p:tgtEl>
                                          <p:spTgt spid="4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9" fill="hold">
                            <p:stCondLst>
                              <p:cond delay="2850"/>
                            </p:stCondLst>
                            <p:childTnLst>
                              <p:par>
                                <p:cTn id="97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2" dur="10"/>
                                        <p:tgtEl>
                                          <p:spTgt spid="4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3" fill="hold">
                            <p:stCondLst>
                              <p:cond delay="2860"/>
                            </p:stCondLst>
                            <p:childTnLst>
                              <p:par>
                                <p:cTn id="97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6" dur="10"/>
                                        <p:tgtEl>
                                          <p:spTgt spid="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7" fill="hold">
                            <p:stCondLst>
                              <p:cond delay="2870"/>
                            </p:stCondLst>
                            <p:childTnLst>
                              <p:par>
                                <p:cTn id="97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0" dur="10"/>
                                        <p:tgtEl>
                                          <p:spTgt spid="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1" fill="hold">
                            <p:stCondLst>
                              <p:cond delay="2880"/>
                            </p:stCondLst>
                            <p:childTnLst>
                              <p:par>
                                <p:cTn id="98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4" dur="10"/>
                                        <p:tgtEl>
                                          <p:spTgt spid="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5" fill="hold">
                            <p:stCondLst>
                              <p:cond delay="2890"/>
                            </p:stCondLst>
                            <p:childTnLst>
                              <p:par>
                                <p:cTn id="98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8" dur="10"/>
                                        <p:tgtEl>
                                          <p:spTgt spid="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9" fill="hold">
                            <p:stCondLst>
                              <p:cond delay="2900"/>
                            </p:stCondLst>
                            <p:childTnLst>
                              <p:par>
                                <p:cTn id="99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2" dur="10"/>
                                        <p:tgtEl>
                                          <p:spTgt spid="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3" fill="hold">
                            <p:stCondLst>
                              <p:cond delay="2910"/>
                            </p:stCondLst>
                            <p:childTnLst>
                              <p:par>
                                <p:cTn id="99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6" dur="10"/>
                                        <p:tgtEl>
                                          <p:spTgt spid="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7" fill="hold">
                            <p:stCondLst>
                              <p:cond delay="2920"/>
                            </p:stCondLst>
                            <p:childTnLst>
                              <p:par>
                                <p:cTn id="99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0" dur="10"/>
                                        <p:tgtEl>
                                          <p:spTgt spid="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1" fill="hold">
                            <p:stCondLst>
                              <p:cond delay="2930"/>
                            </p:stCondLst>
                            <p:childTnLst>
                              <p:par>
                                <p:cTn id="100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4" dur="10"/>
                                        <p:tgtEl>
                                          <p:spTgt spid="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5" fill="hold">
                            <p:stCondLst>
                              <p:cond delay="2940"/>
                            </p:stCondLst>
                            <p:childTnLst>
                              <p:par>
                                <p:cTn id="100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8" dur="10"/>
                                        <p:tgtEl>
                                          <p:spTgt spid="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9" fill="hold">
                            <p:stCondLst>
                              <p:cond delay="2950"/>
                            </p:stCondLst>
                            <p:childTnLst>
                              <p:par>
                                <p:cTn id="10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2" dur="10"/>
                                        <p:tgtEl>
                                          <p:spTgt spid="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3" fill="hold">
                            <p:stCondLst>
                              <p:cond delay="2960"/>
                            </p:stCondLst>
                            <p:childTnLst>
                              <p:par>
                                <p:cTn id="10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6" dur="10"/>
                                        <p:tgtEl>
                                          <p:spTgt spid="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7" fill="hold">
                            <p:stCondLst>
                              <p:cond delay="2970"/>
                            </p:stCondLst>
                            <p:childTnLst>
                              <p:par>
                                <p:cTn id="10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0" dur="10"/>
                                        <p:tgtEl>
                                          <p:spTgt spid="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1" fill="hold">
                            <p:stCondLst>
                              <p:cond delay="2980"/>
                            </p:stCondLst>
                            <p:childTnLst>
                              <p:par>
                                <p:cTn id="10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4" dur="10"/>
                                        <p:tgtEl>
                                          <p:spTgt spid="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5" fill="hold">
                            <p:stCondLst>
                              <p:cond delay="2990"/>
                            </p:stCondLst>
                            <p:childTnLst>
                              <p:par>
                                <p:cTn id="10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8" dur="10"/>
                                        <p:tgtEl>
                                          <p:spTgt spid="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2" dur="10"/>
                                        <p:tgtEl>
                                          <p:spTgt spid="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3" fill="hold">
                            <p:stCondLst>
                              <p:cond delay="3010"/>
                            </p:stCondLst>
                            <p:childTnLst>
                              <p:par>
                                <p:cTn id="10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6" dur="10"/>
                                        <p:tgtEl>
                                          <p:spTgt spid="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7" fill="hold">
                            <p:stCondLst>
                              <p:cond delay="3020"/>
                            </p:stCondLst>
                            <p:childTnLst>
                              <p:par>
                                <p:cTn id="10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0" dur="10"/>
                                        <p:tgtEl>
                                          <p:spTgt spid="4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1" fill="hold">
                            <p:stCondLst>
                              <p:cond delay="3030"/>
                            </p:stCondLst>
                            <p:childTnLst>
                              <p:par>
                                <p:cTn id="10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4" dur="10"/>
                                        <p:tgtEl>
                                          <p:spTgt spid="4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5" fill="hold">
                            <p:stCondLst>
                              <p:cond delay="3040"/>
                            </p:stCondLst>
                            <p:childTnLst>
                              <p:par>
                                <p:cTn id="10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8" dur="10"/>
                                        <p:tgtEl>
                                          <p:spTgt spid="4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9" fill="hold">
                            <p:stCondLst>
                              <p:cond delay="3050"/>
                            </p:stCondLst>
                            <p:childTnLst>
                              <p:par>
                                <p:cTn id="10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2" dur="10"/>
                                        <p:tgtEl>
                                          <p:spTgt spid="4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3" fill="hold">
                            <p:stCondLst>
                              <p:cond delay="3060"/>
                            </p:stCondLst>
                            <p:childTnLst>
                              <p:par>
                                <p:cTn id="10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6" dur="10"/>
                                        <p:tgtEl>
                                          <p:spTgt spid="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7" fill="hold">
                            <p:stCondLst>
                              <p:cond delay="3070"/>
                            </p:stCondLst>
                            <p:childTnLst>
                              <p:par>
                                <p:cTn id="10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0" dur="10"/>
                                        <p:tgtEl>
                                          <p:spTgt spid="4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1" fill="hold">
                            <p:stCondLst>
                              <p:cond delay="3080"/>
                            </p:stCondLst>
                            <p:childTnLst>
                              <p:par>
                                <p:cTn id="10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4" dur="10"/>
                                        <p:tgtEl>
                                          <p:spTgt spid="4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5" fill="hold">
                            <p:stCondLst>
                              <p:cond delay="3090"/>
                            </p:stCondLst>
                            <p:childTnLst>
                              <p:par>
                                <p:cTn id="10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8" dur="10"/>
                                        <p:tgtEl>
                                          <p:spTgt spid="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9" fill="hold">
                            <p:stCondLst>
                              <p:cond delay="3100"/>
                            </p:stCondLst>
                            <p:childTnLst>
                              <p:par>
                                <p:cTn id="107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2" dur="10"/>
                                        <p:tgtEl>
                                          <p:spTgt spid="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3" fill="hold">
                            <p:stCondLst>
                              <p:cond delay="3110"/>
                            </p:stCondLst>
                            <p:childTnLst>
                              <p:par>
                                <p:cTn id="107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6" dur="10"/>
                                        <p:tgtEl>
                                          <p:spTgt spid="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7" fill="hold">
                            <p:stCondLst>
                              <p:cond delay="3120"/>
                            </p:stCondLst>
                            <p:childTnLst>
                              <p:par>
                                <p:cTn id="107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0" dur="10"/>
                                        <p:tgtEl>
                                          <p:spTgt spid="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1" fill="hold">
                            <p:stCondLst>
                              <p:cond delay="3130"/>
                            </p:stCondLst>
                            <p:childTnLst>
                              <p:par>
                                <p:cTn id="108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4" dur="10"/>
                                        <p:tgtEl>
                                          <p:spTgt spid="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5" fill="hold">
                            <p:stCondLst>
                              <p:cond delay="3140"/>
                            </p:stCondLst>
                            <p:childTnLst>
                              <p:par>
                                <p:cTn id="108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8" dur="10"/>
                                        <p:tgtEl>
                                          <p:spTgt spid="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9" fill="hold">
                            <p:stCondLst>
                              <p:cond delay="3150"/>
                            </p:stCondLst>
                            <p:childTnLst>
                              <p:par>
                                <p:cTn id="109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2" dur="10"/>
                                        <p:tgtEl>
                                          <p:spTgt spid="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3" fill="hold">
                            <p:stCondLst>
                              <p:cond delay="3160"/>
                            </p:stCondLst>
                            <p:childTnLst>
                              <p:par>
                                <p:cTn id="109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6" dur="10"/>
                                        <p:tgtEl>
                                          <p:spTgt spid="3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7" fill="hold">
                            <p:stCondLst>
                              <p:cond delay="3170"/>
                            </p:stCondLst>
                            <p:childTnLst>
                              <p:par>
                                <p:cTn id="109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0" dur="10"/>
                                        <p:tgtEl>
                                          <p:spTgt spid="3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1" fill="hold">
                            <p:stCondLst>
                              <p:cond delay="3180"/>
                            </p:stCondLst>
                            <p:childTnLst>
                              <p:par>
                                <p:cTn id="110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4" dur="10"/>
                                        <p:tgtEl>
                                          <p:spTgt spid="3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5" fill="hold">
                            <p:stCondLst>
                              <p:cond delay="3190"/>
                            </p:stCondLst>
                            <p:childTnLst>
                              <p:par>
                                <p:cTn id="110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8" dur="10"/>
                                        <p:tgtEl>
                                          <p:spTgt spid="3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9" fill="hold">
                            <p:stCondLst>
                              <p:cond delay="3200"/>
                            </p:stCondLst>
                            <p:childTnLst>
                              <p:par>
                                <p:cTn id="11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2" dur="10"/>
                                        <p:tgtEl>
                                          <p:spTgt spid="3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3" fill="hold">
                            <p:stCondLst>
                              <p:cond delay="3210"/>
                            </p:stCondLst>
                            <p:childTnLst>
                              <p:par>
                                <p:cTn id="11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6" dur="10"/>
                                        <p:tgtEl>
                                          <p:spTgt spid="33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7" fill="hold">
                            <p:stCondLst>
                              <p:cond delay="3220"/>
                            </p:stCondLst>
                            <p:childTnLst>
                              <p:par>
                                <p:cTn id="11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0" dur="10"/>
                                        <p:tgtEl>
                                          <p:spTgt spid="33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1" fill="hold">
                            <p:stCondLst>
                              <p:cond delay="3230"/>
                            </p:stCondLst>
                            <p:childTnLst>
                              <p:par>
                                <p:cTn id="11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4" dur="10"/>
                                        <p:tgtEl>
                                          <p:spTgt spid="3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5" fill="hold">
                            <p:stCondLst>
                              <p:cond delay="3240"/>
                            </p:stCondLst>
                            <p:childTnLst>
                              <p:par>
                                <p:cTn id="11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8" dur="10"/>
                                        <p:tgtEl>
                                          <p:spTgt spid="33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9" fill="hold">
                            <p:stCondLst>
                              <p:cond delay="3250"/>
                            </p:stCondLst>
                            <p:childTnLst>
                              <p:par>
                                <p:cTn id="11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2" dur="10"/>
                                        <p:tgtEl>
                                          <p:spTgt spid="33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3" fill="hold">
                            <p:stCondLst>
                              <p:cond delay="3260"/>
                            </p:stCondLst>
                            <p:childTnLst>
                              <p:par>
                                <p:cTn id="11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6" dur="10"/>
                                        <p:tgtEl>
                                          <p:spTgt spid="33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7" fill="hold">
                            <p:stCondLst>
                              <p:cond delay="3270"/>
                            </p:stCondLst>
                            <p:childTnLst>
                              <p:par>
                                <p:cTn id="11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0" dur="10"/>
                                        <p:tgtEl>
                                          <p:spTgt spid="3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1" fill="hold">
                            <p:stCondLst>
                              <p:cond delay="3280"/>
                            </p:stCondLst>
                            <p:childTnLst>
                              <p:par>
                                <p:cTn id="11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4" dur="10"/>
                                        <p:tgtEl>
                                          <p:spTgt spid="3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5" fill="hold">
                            <p:stCondLst>
                              <p:cond delay="3290"/>
                            </p:stCondLst>
                            <p:childTnLst>
                              <p:par>
                                <p:cTn id="11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8" dur="10"/>
                                        <p:tgtEl>
                                          <p:spTgt spid="3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9" fill="hold">
                            <p:stCondLst>
                              <p:cond delay="3300"/>
                            </p:stCondLst>
                            <p:childTnLst>
                              <p:par>
                                <p:cTn id="11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2" dur="10"/>
                                        <p:tgtEl>
                                          <p:spTgt spid="3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3" fill="hold">
                            <p:stCondLst>
                              <p:cond delay="3310"/>
                            </p:stCondLst>
                            <p:childTnLst>
                              <p:par>
                                <p:cTn id="11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6" dur="10"/>
                                        <p:tgtEl>
                                          <p:spTgt spid="3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7" fill="hold">
                            <p:stCondLst>
                              <p:cond delay="3320"/>
                            </p:stCondLst>
                            <p:childTnLst>
                              <p:par>
                                <p:cTn id="11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0" dur="10"/>
                                        <p:tgtEl>
                                          <p:spTgt spid="3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1" fill="hold">
                            <p:stCondLst>
                              <p:cond delay="3330"/>
                            </p:stCondLst>
                            <p:childTnLst>
                              <p:par>
                                <p:cTn id="11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4" dur="10"/>
                                        <p:tgtEl>
                                          <p:spTgt spid="3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5" fill="hold">
                            <p:stCondLst>
                              <p:cond delay="3340"/>
                            </p:stCondLst>
                            <p:childTnLst>
                              <p:par>
                                <p:cTn id="11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8" dur="10"/>
                                        <p:tgtEl>
                                          <p:spTgt spid="3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9" fill="hold">
                            <p:stCondLst>
                              <p:cond delay="3350"/>
                            </p:stCondLst>
                            <p:childTnLst>
                              <p:par>
                                <p:cTn id="117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2" dur="10"/>
                                        <p:tgtEl>
                                          <p:spTgt spid="3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3" fill="hold">
                            <p:stCondLst>
                              <p:cond delay="3360"/>
                            </p:stCondLst>
                            <p:childTnLst>
                              <p:par>
                                <p:cTn id="117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6" dur="10"/>
                                        <p:tgtEl>
                                          <p:spTgt spid="4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7" fill="hold">
                            <p:stCondLst>
                              <p:cond delay="3370"/>
                            </p:stCondLst>
                            <p:childTnLst>
                              <p:par>
                                <p:cTn id="117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0" dur="10"/>
                                        <p:tgtEl>
                                          <p:spTgt spid="4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1" fill="hold">
                            <p:stCondLst>
                              <p:cond delay="3380"/>
                            </p:stCondLst>
                            <p:childTnLst>
                              <p:par>
                                <p:cTn id="118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4" dur="10"/>
                                        <p:tgtEl>
                                          <p:spTgt spid="4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5" fill="hold">
                            <p:stCondLst>
                              <p:cond delay="3390"/>
                            </p:stCondLst>
                            <p:childTnLst>
                              <p:par>
                                <p:cTn id="118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8" dur="10"/>
                                        <p:tgtEl>
                                          <p:spTgt spid="4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9" fill="hold">
                            <p:stCondLst>
                              <p:cond delay="3400"/>
                            </p:stCondLst>
                            <p:childTnLst>
                              <p:par>
                                <p:cTn id="119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2" dur="10"/>
                                        <p:tgtEl>
                                          <p:spTgt spid="4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3" fill="hold">
                            <p:stCondLst>
                              <p:cond delay="3410"/>
                            </p:stCondLst>
                            <p:childTnLst>
                              <p:par>
                                <p:cTn id="119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6" dur="10"/>
                                        <p:tgtEl>
                                          <p:spTgt spid="4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7" fill="hold">
                            <p:stCondLst>
                              <p:cond delay="3420"/>
                            </p:stCondLst>
                            <p:childTnLst>
                              <p:par>
                                <p:cTn id="119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00" dur="10"/>
                                        <p:tgtEl>
                                          <p:spTgt spid="4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1" fill="hold">
                            <p:stCondLst>
                              <p:cond delay="3430"/>
                            </p:stCondLst>
                            <p:childTnLst>
                              <p:par>
                                <p:cTn id="120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04" dur="10"/>
                                        <p:tgtEl>
                                          <p:spTgt spid="4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5" fill="hold">
                            <p:stCondLst>
                              <p:cond delay="3440"/>
                            </p:stCondLst>
                            <p:childTnLst>
                              <p:par>
                                <p:cTn id="120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08" dur="10"/>
                                        <p:tgtEl>
                                          <p:spTgt spid="4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9" fill="hold">
                            <p:stCondLst>
                              <p:cond delay="3450"/>
                            </p:stCondLst>
                            <p:childTnLst>
                              <p:par>
                                <p:cTn id="12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2" dur="10"/>
                                        <p:tgtEl>
                                          <p:spTgt spid="4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3" fill="hold">
                            <p:stCondLst>
                              <p:cond delay="3460"/>
                            </p:stCondLst>
                            <p:childTnLst>
                              <p:par>
                                <p:cTn id="12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6" dur="10"/>
                                        <p:tgtEl>
                                          <p:spTgt spid="4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7" fill="hold">
                            <p:stCondLst>
                              <p:cond delay="3470"/>
                            </p:stCondLst>
                            <p:childTnLst>
                              <p:par>
                                <p:cTn id="12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0" dur="10"/>
                                        <p:tgtEl>
                                          <p:spTgt spid="4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1" fill="hold">
                            <p:stCondLst>
                              <p:cond delay="3480"/>
                            </p:stCondLst>
                            <p:childTnLst>
                              <p:par>
                                <p:cTn id="12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4" dur="10"/>
                                        <p:tgtEl>
                                          <p:spTgt spid="4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5" fill="hold">
                            <p:stCondLst>
                              <p:cond delay="3490"/>
                            </p:stCondLst>
                            <p:childTnLst>
                              <p:par>
                                <p:cTn id="12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8" dur="10"/>
                                        <p:tgtEl>
                                          <p:spTgt spid="4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9" fill="hold">
                            <p:stCondLst>
                              <p:cond delay="3500"/>
                            </p:stCondLst>
                            <p:childTnLst>
                              <p:par>
                                <p:cTn id="12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2" dur="10"/>
                                        <p:tgtEl>
                                          <p:spTgt spid="4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3" fill="hold">
                            <p:stCondLst>
                              <p:cond delay="3510"/>
                            </p:stCondLst>
                            <p:childTnLst>
                              <p:par>
                                <p:cTn id="12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6" dur="10"/>
                                        <p:tgtEl>
                                          <p:spTgt spid="4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7" fill="hold">
                            <p:stCondLst>
                              <p:cond delay="3520"/>
                            </p:stCondLst>
                            <p:childTnLst>
                              <p:par>
                                <p:cTn id="12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40" dur="10"/>
                                        <p:tgtEl>
                                          <p:spTgt spid="4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1" fill="hold">
                            <p:stCondLst>
                              <p:cond delay="3530"/>
                            </p:stCondLst>
                            <p:childTnLst>
                              <p:par>
                                <p:cTn id="12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44" dur="10"/>
                                        <p:tgtEl>
                                          <p:spTgt spid="4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5" fill="hold">
                            <p:stCondLst>
                              <p:cond delay="3540"/>
                            </p:stCondLst>
                            <p:childTnLst>
                              <p:par>
                                <p:cTn id="12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48" dur="10"/>
                                        <p:tgtEl>
                                          <p:spTgt spid="4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9" fill="hold">
                            <p:stCondLst>
                              <p:cond delay="3550"/>
                            </p:stCondLst>
                            <p:childTnLst>
                              <p:par>
                                <p:cTn id="12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2" dur="10"/>
                                        <p:tgtEl>
                                          <p:spTgt spid="4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3" fill="hold">
                            <p:stCondLst>
                              <p:cond delay="3560"/>
                            </p:stCondLst>
                            <p:childTnLst>
                              <p:par>
                                <p:cTn id="12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6" dur="10"/>
                                        <p:tgtEl>
                                          <p:spTgt spid="4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7" fill="hold">
                            <p:stCondLst>
                              <p:cond delay="3570"/>
                            </p:stCondLst>
                            <p:childTnLst>
                              <p:par>
                                <p:cTn id="12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60" dur="10"/>
                                        <p:tgtEl>
                                          <p:spTgt spid="4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1" fill="hold">
                            <p:stCondLst>
                              <p:cond delay="3580"/>
                            </p:stCondLst>
                            <p:childTnLst>
                              <p:par>
                                <p:cTn id="12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64" dur="10"/>
                                        <p:tgtEl>
                                          <p:spTgt spid="4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5" fill="hold">
                            <p:stCondLst>
                              <p:cond delay="3590"/>
                            </p:stCondLst>
                            <p:childTnLst>
                              <p:par>
                                <p:cTn id="12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68" dur="10"/>
                                        <p:tgtEl>
                                          <p:spTgt spid="4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9" fill="hold">
                            <p:stCondLst>
                              <p:cond delay="3600"/>
                            </p:stCondLst>
                            <p:childTnLst>
                              <p:par>
                                <p:cTn id="127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2" dur="10"/>
                                        <p:tgtEl>
                                          <p:spTgt spid="4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3" fill="hold">
                            <p:stCondLst>
                              <p:cond delay="3610"/>
                            </p:stCondLst>
                            <p:childTnLst>
                              <p:par>
                                <p:cTn id="127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6" dur="10"/>
                                        <p:tgtEl>
                                          <p:spTgt spid="4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7" fill="hold">
                            <p:stCondLst>
                              <p:cond delay="3620"/>
                            </p:stCondLst>
                            <p:childTnLst>
                              <p:par>
                                <p:cTn id="127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0" dur="10"/>
                                        <p:tgtEl>
                                          <p:spTgt spid="4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1" fill="hold">
                            <p:stCondLst>
                              <p:cond delay="3630"/>
                            </p:stCondLst>
                            <p:childTnLst>
                              <p:par>
                                <p:cTn id="128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4" dur="10"/>
                                        <p:tgtEl>
                                          <p:spTgt spid="4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5" fill="hold">
                            <p:stCondLst>
                              <p:cond delay="3640"/>
                            </p:stCondLst>
                            <p:childTnLst>
                              <p:par>
                                <p:cTn id="128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8" dur="10"/>
                                        <p:tgtEl>
                                          <p:spTgt spid="4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9" fill="hold">
                            <p:stCondLst>
                              <p:cond delay="3650"/>
                            </p:stCondLst>
                            <p:childTnLst>
                              <p:par>
                                <p:cTn id="129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92" dur="10"/>
                                        <p:tgtEl>
                                          <p:spTgt spid="4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3" fill="hold">
                            <p:stCondLst>
                              <p:cond delay="3660"/>
                            </p:stCondLst>
                            <p:childTnLst>
                              <p:par>
                                <p:cTn id="129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96" dur="10"/>
                                        <p:tgtEl>
                                          <p:spTgt spid="4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7" fill="hold">
                            <p:stCondLst>
                              <p:cond delay="3670"/>
                            </p:stCondLst>
                            <p:childTnLst>
                              <p:par>
                                <p:cTn id="129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00" dur="10"/>
                                        <p:tgtEl>
                                          <p:spTgt spid="4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1" fill="hold">
                            <p:stCondLst>
                              <p:cond delay="3680"/>
                            </p:stCondLst>
                            <p:childTnLst>
                              <p:par>
                                <p:cTn id="130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04" dur="10"/>
                                        <p:tgtEl>
                                          <p:spTgt spid="4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5" fill="hold">
                            <p:stCondLst>
                              <p:cond delay="3690"/>
                            </p:stCondLst>
                            <p:childTnLst>
                              <p:par>
                                <p:cTn id="130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08" dur="10"/>
                                        <p:tgtEl>
                                          <p:spTgt spid="4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9" fill="hold">
                            <p:stCondLst>
                              <p:cond delay="3700"/>
                            </p:stCondLst>
                            <p:childTnLst>
                              <p:par>
                                <p:cTn id="13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12" dur="10"/>
                                        <p:tgtEl>
                                          <p:spTgt spid="4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3" fill="hold">
                            <p:stCondLst>
                              <p:cond delay="3710"/>
                            </p:stCondLst>
                            <p:childTnLst>
                              <p:par>
                                <p:cTn id="13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16" dur="10"/>
                                        <p:tgtEl>
                                          <p:spTgt spid="4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7" fill="hold">
                            <p:stCondLst>
                              <p:cond delay="3720"/>
                            </p:stCondLst>
                            <p:childTnLst>
                              <p:par>
                                <p:cTn id="13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0" dur="10"/>
                                        <p:tgtEl>
                                          <p:spTgt spid="4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1" fill="hold">
                            <p:stCondLst>
                              <p:cond delay="3730"/>
                            </p:stCondLst>
                            <p:childTnLst>
                              <p:par>
                                <p:cTn id="13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4" dur="10"/>
                                        <p:tgtEl>
                                          <p:spTgt spid="4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5" fill="hold">
                            <p:stCondLst>
                              <p:cond delay="3740"/>
                            </p:stCondLst>
                            <p:childTnLst>
                              <p:par>
                                <p:cTn id="13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8" dur="10"/>
                                        <p:tgtEl>
                                          <p:spTgt spid="4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9" fill="hold">
                            <p:stCondLst>
                              <p:cond delay="3750"/>
                            </p:stCondLst>
                            <p:childTnLst>
                              <p:par>
                                <p:cTn id="13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32" dur="10"/>
                                        <p:tgtEl>
                                          <p:spTgt spid="4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3" fill="hold">
                            <p:stCondLst>
                              <p:cond delay="3760"/>
                            </p:stCondLst>
                            <p:childTnLst>
                              <p:par>
                                <p:cTn id="13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36" dur="10"/>
                                        <p:tgtEl>
                                          <p:spTgt spid="4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7" fill="hold">
                            <p:stCondLst>
                              <p:cond delay="3770"/>
                            </p:stCondLst>
                            <p:childTnLst>
                              <p:par>
                                <p:cTn id="13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40" dur="10"/>
                                        <p:tgtEl>
                                          <p:spTgt spid="4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1" fill="hold">
                            <p:stCondLst>
                              <p:cond delay="3780"/>
                            </p:stCondLst>
                            <p:childTnLst>
                              <p:par>
                                <p:cTn id="134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44" dur="100"/>
                                        <p:tgtEl>
                                          <p:spTgt spid="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345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46" fill="hold">
                      <p:stCondLst>
                        <p:cond delay="0"/>
                      </p:stCondLst>
                      <p:childTnLst>
                        <p:par>
                          <p:cTn id="1347" fill="hold">
                            <p:stCondLst>
                              <p:cond delay="0"/>
                            </p:stCondLst>
                            <p:childTnLst>
                              <p:par>
                                <p:cTn id="1348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49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50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проиграл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351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52" fill="hold">
                      <p:stCondLst>
                        <p:cond delay="0"/>
                      </p:stCondLst>
                      <p:childTnLst>
                        <p:par>
                          <p:cTn id="1353" fill="hold">
                            <p:stCondLst>
                              <p:cond delay="0"/>
                            </p:stCondLst>
                            <p:childTnLst>
                              <p:par>
                                <p:cTn id="1354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55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56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проиграл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5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8" grpId="0"/>
      <p:bldP spid="4170" grpId="0" animBg="1"/>
      <p:bldP spid="4171" grpId="0" animBg="1"/>
      <p:bldP spid="4172" grpId="0" animBg="1"/>
      <p:bldP spid="4173" grpId="0" animBg="1"/>
      <p:bldP spid="4174" grpId="0" animBg="1"/>
      <p:bldP spid="4175" grpId="0" animBg="1"/>
      <p:bldP spid="4176" grpId="0" animBg="1"/>
      <p:bldP spid="4177" grpId="0" animBg="1"/>
      <p:bldP spid="4178" grpId="0" animBg="1"/>
      <p:bldP spid="4179" grpId="0" animBg="1"/>
      <p:bldP spid="4180" grpId="0" animBg="1"/>
      <p:bldP spid="4181" grpId="0" animBg="1"/>
      <p:bldP spid="4182" grpId="0" animBg="1"/>
      <p:bldP spid="4183" grpId="0" animBg="1"/>
      <p:bldP spid="4184" grpId="0" animBg="1"/>
      <p:bldP spid="4185" grpId="0" animBg="1"/>
      <p:bldP spid="4186" grpId="0" animBg="1"/>
      <p:bldP spid="4187" grpId="0" animBg="1"/>
      <p:bldP spid="4188" grpId="0" animBg="1"/>
      <p:bldP spid="4189" grpId="0" animBg="1"/>
      <p:bldP spid="4190" grpId="0" animBg="1"/>
      <p:bldP spid="4191" grpId="0" animBg="1"/>
      <p:bldP spid="4192" grpId="0" animBg="1"/>
      <p:bldP spid="4193" grpId="0" animBg="1"/>
      <p:bldP spid="4194" grpId="0" animBg="1"/>
      <p:bldP spid="4195" grpId="0" animBg="1"/>
      <p:bldP spid="4196" grpId="0" animBg="1"/>
      <p:bldP spid="4197" grpId="0" animBg="1"/>
      <p:bldP spid="4198" grpId="0" animBg="1"/>
      <p:bldP spid="4199" grpId="0" animBg="1"/>
      <p:bldP spid="4200" grpId="0" animBg="1"/>
      <p:bldP spid="4201" grpId="0" animBg="1"/>
      <p:bldP spid="4202" grpId="0" animBg="1"/>
      <p:bldP spid="4203" grpId="0" animBg="1"/>
      <p:bldP spid="4204" grpId="0" animBg="1"/>
      <p:bldP spid="4205" grpId="0" animBg="1"/>
      <p:bldP spid="4206" grpId="0" animBg="1"/>
      <p:bldP spid="4207" grpId="0" animBg="1"/>
      <p:bldP spid="4208" grpId="0" animBg="1"/>
      <p:bldP spid="4209" grpId="0" animBg="1"/>
      <p:bldP spid="4210" grpId="0" animBg="1"/>
      <p:bldP spid="4211" grpId="0" animBg="1"/>
      <p:bldP spid="4212" grpId="0" animBg="1"/>
      <p:bldP spid="4213" grpId="0" animBg="1"/>
      <p:bldP spid="4214" grpId="0" animBg="1"/>
      <p:bldP spid="4215" grpId="0" animBg="1"/>
      <p:bldP spid="4216" grpId="0" animBg="1"/>
      <p:bldP spid="4217" grpId="0" animBg="1"/>
      <p:bldP spid="4218" grpId="0" animBg="1"/>
      <p:bldP spid="4219" grpId="0" animBg="1"/>
      <p:bldP spid="4220" grpId="0" animBg="1"/>
      <p:bldP spid="4221" grpId="0" animBg="1"/>
      <p:bldP spid="4222" grpId="0" animBg="1"/>
      <p:bldP spid="4223" grpId="0" animBg="1"/>
      <p:bldP spid="4224" grpId="0" animBg="1"/>
      <p:bldP spid="4225" grpId="0" animBg="1"/>
      <p:bldP spid="4226" grpId="0" animBg="1"/>
      <p:bldP spid="4227" grpId="0" animBg="1"/>
      <p:bldP spid="4228" grpId="0" animBg="1"/>
      <p:bldP spid="4229" grpId="0" animBg="1"/>
      <p:bldP spid="4230" grpId="0" animBg="1"/>
      <p:bldP spid="4231" grpId="0" animBg="1"/>
      <p:bldP spid="4232" grpId="0" animBg="1"/>
      <p:bldP spid="4233" grpId="0" animBg="1"/>
      <p:bldP spid="4234" grpId="0" animBg="1"/>
      <p:bldP spid="4235" grpId="0" animBg="1"/>
      <p:bldP spid="4236" grpId="0" animBg="1"/>
      <p:bldP spid="4237" grpId="0" animBg="1"/>
      <p:bldP spid="4238" grpId="0" animBg="1"/>
      <p:bldP spid="4239" grpId="0" animBg="1"/>
      <p:bldP spid="4240" grpId="0" animBg="1"/>
      <p:bldP spid="4241" grpId="0" animBg="1"/>
      <p:bldP spid="4242" grpId="0" animBg="1"/>
      <p:bldP spid="4243" grpId="0" animBg="1"/>
      <p:bldP spid="4244" grpId="0" animBg="1"/>
      <p:bldP spid="4245" grpId="0" animBg="1"/>
      <p:bldP spid="4246" grpId="0" animBg="1"/>
      <p:bldP spid="4247" grpId="0" animBg="1"/>
      <p:bldP spid="4248" grpId="0" animBg="1"/>
      <p:bldP spid="4249" grpId="0" animBg="1"/>
      <p:bldP spid="4250" grpId="0" animBg="1"/>
      <p:bldP spid="4251" grpId="0" animBg="1"/>
      <p:bldP spid="4252" grpId="0" animBg="1"/>
      <p:bldP spid="4253" grpId="0" animBg="1"/>
      <p:bldP spid="4254" grpId="0" animBg="1"/>
      <p:bldP spid="4255" grpId="0" animBg="1"/>
      <p:bldP spid="4256" grpId="0" animBg="1"/>
      <p:bldP spid="4257" grpId="0" animBg="1"/>
      <p:bldP spid="4258" grpId="0" animBg="1"/>
      <p:bldP spid="4259" grpId="0" animBg="1"/>
      <p:bldP spid="4260" grpId="0" animBg="1"/>
      <p:bldP spid="4261" grpId="0" animBg="1"/>
      <p:bldP spid="4262" grpId="0" animBg="1"/>
      <p:bldP spid="4263" grpId="0" animBg="1"/>
      <p:bldP spid="4264" grpId="0" animBg="1"/>
      <p:bldP spid="4265" grpId="0" animBg="1"/>
      <p:bldP spid="4266" grpId="0" animBg="1"/>
      <p:bldP spid="4267" grpId="0" animBg="1"/>
      <p:bldP spid="4268" grpId="0" animBg="1"/>
      <p:bldP spid="4269" grpId="0" animBg="1"/>
      <p:bldP spid="4270" grpId="0" animBg="1"/>
      <p:bldP spid="4271" grpId="0" animBg="1"/>
      <p:bldP spid="4272" grpId="0" animBg="1"/>
      <p:bldP spid="4273" grpId="0" animBg="1"/>
      <p:bldP spid="4274" grpId="0" animBg="1"/>
      <p:bldP spid="4275" grpId="0" animBg="1"/>
      <p:bldP spid="4276" grpId="0" animBg="1"/>
      <p:bldP spid="4277" grpId="0" animBg="1"/>
      <p:bldP spid="4278" grpId="0" animBg="1"/>
      <p:bldP spid="4279" grpId="0" animBg="1"/>
      <p:bldP spid="4280" grpId="0" animBg="1"/>
      <p:bldP spid="4281" grpId="0" animBg="1"/>
      <p:bldP spid="4282" grpId="0" animBg="1"/>
      <p:bldP spid="4283" grpId="0" animBg="1"/>
      <p:bldP spid="4284" grpId="0" animBg="1"/>
      <p:bldP spid="4285" grpId="0" animBg="1"/>
      <p:bldP spid="4286" grpId="0" animBg="1"/>
      <p:bldP spid="4287" grpId="0" animBg="1"/>
      <p:bldP spid="4288" grpId="0" animBg="1"/>
      <p:bldP spid="4289" grpId="0" animBg="1"/>
      <p:bldP spid="4290" grpId="0" animBg="1"/>
      <p:bldP spid="4291" grpId="0" animBg="1"/>
      <p:bldP spid="4292" grpId="0" animBg="1"/>
      <p:bldP spid="4293" grpId="0" animBg="1"/>
      <p:bldP spid="4294" grpId="0" animBg="1"/>
      <p:bldP spid="4295" grpId="0" animBg="1"/>
      <p:bldP spid="4296" grpId="0" animBg="1"/>
      <p:bldP spid="4297" grpId="0" animBg="1"/>
      <p:bldP spid="4298" grpId="0" animBg="1"/>
      <p:bldP spid="4299" grpId="0" animBg="1"/>
      <p:bldP spid="4300" grpId="0" animBg="1"/>
      <p:bldP spid="4301" grpId="0" animBg="1"/>
      <p:bldP spid="4302" grpId="0" animBg="1"/>
      <p:bldP spid="4303" grpId="0" animBg="1"/>
      <p:bldP spid="4304" grpId="0" animBg="1"/>
      <p:bldP spid="4305" grpId="0" animBg="1"/>
      <p:bldP spid="4306" grpId="0" animBg="1"/>
      <p:bldP spid="4307" grpId="0" animBg="1"/>
      <p:bldP spid="4308" grpId="0" animBg="1"/>
      <p:bldP spid="4309" grpId="0" animBg="1"/>
      <p:bldP spid="4310" grpId="0" animBg="1"/>
      <p:bldP spid="4311" grpId="0" animBg="1"/>
      <p:bldP spid="4312" grpId="0" animBg="1"/>
      <p:bldP spid="4313" grpId="0" animBg="1"/>
      <p:bldP spid="4314" grpId="0" animBg="1"/>
      <p:bldP spid="4315" grpId="0" animBg="1"/>
      <p:bldP spid="4316" grpId="0" animBg="1"/>
      <p:bldP spid="4317" grpId="0" animBg="1"/>
      <p:bldP spid="4318" grpId="0" animBg="1"/>
      <p:bldP spid="4319" grpId="0" animBg="1"/>
      <p:bldP spid="4320" grpId="0" animBg="1"/>
      <p:bldP spid="4321" grpId="0" animBg="1"/>
      <p:bldP spid="4322" grpId="0" animBg="1"/>
      <p:bldP spid="4323" grpId="0" animBg="1"/>
      <p:bldP spid="4324" grpId="0" animBg="1"/>
      <p:bldP spid="4325" grpId="0" animBg="1"/>
      <p:bldP spid="4326" grpId="0" animBg="1"/>
      <p:bldP spid="4327" grpId="0" animBg="1"/>
      <p:bldP spid="4328" grpId="0" animBg="1"/>
      <p:bldP spid="4329" grpId="0" animBg="1"/>
      <p:bldP spid="4330" grpId="0" animBg="1"/>
      <p:bldP spid="4331" grpId="0" animBg="1"/>
      <p:bldP spid="4332" grpId="0" animBg="1"/>
      <p:bldP spid="4333" grpId="0" animBg="1"/>
      <p:bldP spid="4334" grpId="0" animBg="1"/>
      <p:bldP spid="4335" grpId="0" animBg="1"/>
      <p:bldP spid="4336" grpId="0" animBg="1"/>
      <p:bldP spid="4337" grpId="0" animBg="1"/>
      <p:bldP spid="4338" grpId="0" animBg="1"/>
      <p:bldP spid="4339" grpId="0" animBg="1"/>
      <p:bldP spid="4340" grpId="0" animBg="1"/>
      <p:bldP spid="4341" grpId="0" animBg="1"/>
      <p:bldP spid="4342" grpId="0" animBg="1"/>
      <p:bldP spid="4343" grpId="0" animBg="1"/>
      <p:bldP spid="4344" grpId="0" animBg="1"/>
      <p:bldP spid="4345" grpId="0" animBg="1"/>
      <p:bldP spid="4346" grpId="0" animBg="1"/>
      <p:bldP spid="4347" grpId="0" animBg="1"/>
      <p:bldP spid="4348" grpId="0" animBg="1"/>
      <p:bldP spid="4349" grpId="0" animBg="1"/>
      <p:bldP spid="4350" grpId="0" animBg="1"/>
      <p:bldP spid="4351" grpId="0" animBg="1"/>
      <p:bldP spid="4352" grpId="0" animBg="1"/>
      <p:bldP spid="4353" grpId="0" animBg="1"/>
      <p:bldP spid="4354" grpId="0" animBg="1"/>
      <p:bldP spid="4355" grpId="0" animBg="1"/>
      <p:bldP spid="4356" grpId="0" animBg="1"/>
      <p:bldP spid="4357" grpId="0" animBg="1"/>
      <p:bldP spid="4358" grpId="0" animBg="1"/>
      <p:bldP spid="4359" grpId="0" animBg="1"/>
      <p:bldP spid="4360" grpId="0" animBg="1"/>
      <p:bldP spid="4361" grpId="0" animBg="1"/>
      <p:bldP spid="4362" grpId="0" animBg="1"/>
      <p:bldP spid="4363" grpId="0" animBg="1"/>
      <p:bldP spid="4364" grpId="0" animBg="1"/>
      <p:bldP spid="4365" grpId="0" animBg="1"/>
      <p:bldP spid="4366" grpId="0" animBg="1"/>
      <p:bldP spid="4367" grpId="0" animBg="1"/>
      <p:bldP spid="4368" grpId="0" animBg="1"/>
      <p:bldP spid="4369" grpId="0" animBg="1"/>
      <p:bldP spid="1026" grpId="0" animBg="1"/>
      <p:bldP spid="1027" grpId="0" animBg="1"/>
      <p:bldP spid="1028" grpId="0" animBg="1"/>
      <p:bldP spid="1032" grpId="0" animBg="1"/>
      <p:bldP spid="1033" grpId="0" animBg="1"/>
      <p:bldP spid="1034" grpId="0" animBg="1"/>
      <p:bldP spid="1036" grpId="0" animBg="1"/>
      <p:bldP spid="1037" grpId="0" animBg="1"/>
      <p:bldP spid="1039" grpId="0" animBg="1"/>
      <p:bldP spid="4096" grpId="0" animBg="1"/>
      <p:bldP spid="4097" grpId="0" animBg="1"/>
      <p:bldP spid="4102" grpId="0" animBg="1"/>
      <p:bldP spid="4104" grpId="0" animBg="1"/>
      <p:bldP spid="4105" grpId="0" animBg="1"/>
      <p:bldP spid="4106" grpId="0" animBg="1"/>
      <p:bldP spid="4107" grpId="0" animBg="1"/>
      <p:bldP spid="4108" grpId="0" animBg="1"/>
      <p:bldP spid="4109" grpId="0" animBg="1"/>
      <p:bldP spid="4110" grpId="0" animBg="1"/>
      <p:bldP spid="4111" grpId="0" animBg="1"/>
      <p:bldP spid="4112" grpId="0" animBg="1"/>
      <p:bldP spid="4113" grpId="0" animBg="1"/>
      <p:bldP spid="4114" grpId="0" animBg="1"/>
      <p:bldP spid="4115" grpId="0" animBg="1"/>
      <p:bldP spid="4116" grpId="0" animBg="1"/>
      <p:bldP spid="4117" grpId="0" animBg="1"/>
      <p:bldP spid="4118" grpId="0" animBg="1"/>
      <p:bldP spid="4119" grpId="0" animBg="1"/>
      <p:bldP spid="4120" grpId="0" animBg="1"/>
      <p:bldP spid="4121" grpId="0" animBg="1"/>
      <p:bldP spid="4122" grpId="0" animBg="1"/>
      <p:bldP spid="4123" grpId="0" animBg="1"/>
      <p:bldP spid="4124" grpId="0" animBg="1"/>
      <p:bldP spid="4125" grpId="0" animBg="1"/>
      <p:bldP spid="4126" grpId="0" animBg="1"/>
      <p:bldP spid="4127" grpId="0" animBg="1"/>
      <p:bldP spid="384" grpId="0" animBg="1"/>
      <p:bldP spid="385" grpId="0" animBg="1"/>
      <p:bldP spid="386" grpId="0" animBg="1"/>
      <p:bldP spid="387" grpId="0" animBg="1"/>
      <p:bldP spid="388" grpId="0" animBg="1"/>
      <p:bldP spid="389" grpId="0" animBg="1"/>
      <p:bldP spid="390" grpId="0" animBg="1"/>
      <p:bldP spid="391" grpId="0" animBg="1"/>
      <p:bldP spid="392" grpId="0" animBg="1"/>
      <p:bldP spid="393" grpId="0" animBg="1"/>
      <p:bldP spid="394" grpId="0" animBg="1"/>
      <p:bldP spid="395" grpId="0" animBg="1"/>
      <p:bldP spid="396" grpId="0" animBg="1"/>
      <p:bldP spid="398" grpId="0" animBg="1"/>
      <p:bldP spid="400" grpId="0" animBg="1"/>
      <p:bldP spid="401" grpId="0" animBg="1"/>
      <p:bldP spid="402" grpId="0" animBg="1"/>
      <p:bldP spid="403" grpId="0" animBg="1"/>
      <p:bldP spid="404" grpId="0" animBg="1"/>
      <p:bldP spid="405" grpId="0" animBg="1"/>
      <p:bldP spid="406" grpId="0" animBg="1"/>
      <p:bldP spid="407" grpId="0" animBg="1"/>
      <p:bldP spid="408" grpId="0" animBg="1"/>
      <p:bldP spid="409" grpId="0" animBg="1"/>
      <p:bldP spid="410" grpId="0" animBg="1"/>
      <p:bldP spid="411" grpId="0" animBg="1"/>
      <p:bldP spid="412" grpId="0" animBg="1"/>
      <p:bldP spid="413" grpId="0" animBg="1"/>
      <p:bldP spid="414" grpId="0" animBg="1"/>
      <p:bldP spid="415" grpId="0" animBg="1"/>
      <p:bldP spid="3372" grpId="0" animBg="1"/>
      <p:bldP spid="3373" grpId="0" animBg="1"/>
      <p:bldP spid="3374" grpId="0" animBg="1"/>
      <p:bldP spid="3375" grpId="0" animBg="1"/>
      <p:bldP spid="3376" grpId="0" animBg="1"/>
      <p:bldP spid="3377" grpId="0" animBg="1"/>
      <p:bldP spid="3378" grpId="0" animBg="1"/>
      <p:bldP spid="3379" grpId="0" animBg="1"/>
      <p:bldP spid="3380" grpId="0" animBg="1"/>
      <p:bldP spid="3381" grpId="0" animBg="1"/>
      <p:bldP spid="3382" grpId="0" animBg="1"/>
      <p:bldP spid="3383" grpId="0" animBg="1"/>
      <p:bldP spid="3384" grpId="0" animBg="1"/>
      <p:bldP spid="3385" grpId="0" animBg="1"/>
      <p:bldP spid="3386" grpId="0" animBg="1"/>
      <p:bldP spid="3387" grpId="0" animBg="1"/>
      <p:bldP spid="3388" grpId="0" animBg="1"/>
      <p:bldP spid="3389" grpId="0" animBg="1"/>
      <p:bldP spid="3390" grpId="0" animBg="1"/>
      <p:bldP spid="3391" grpId="0" animBg="1"/>
      <p:bldP spid="4128" grpId="0" animBg="1"/>
      <p:bldP spid="4129" grpId="0" animBg="1"/>
      <p:bldP spid="4130" grpId="0" animBg="1"/>
      <p:bldP spid="4131" grpId="0" animBg="1"/>
      <p:bldP spid="4132" grpId="0" animBg="1"/>
      <p:bldP spid="4133" grpId="0" animBg="1"/>
      <p:bldP spid="4134" grpId="0" animBg="1"/>
      <p:bldP spid="4135" grpId="0" animBg="1"/>
      <p:bldP spid="4136" grpId="0" animBg="1"/>
      <p:bldP spid="4137" grpId="0" animBg="1"/>
      <p:bldP spid="4138" grpId="0" animBg="1"/>
      <p:bldP spid="4139" grpId="0" animBg="1"/>
      <p:bldP spid="4140" grpId="0" animBg="1"/>
      <p:bldP spid="4141" grpId="0" animBg="1"/>
      <p:bldP spid="4142" grpId="0" animBg="1"/>
      <p:bldP spid="4143" grpId="0" animBg="1"/>
      <p:bldP spid="4144" grpId="0" animBg="1"/>
      <p:bldP spid="4145" grpId="0" animBg="1"/>
      <p:bldP spid="4146" grpId="0" animBg="1"/>
      <p:bldP spid="4147" grpId="0" animBg="1"/>
      <p:bldP spid="4148" grpId="0" animBg="1"/>
      <p:bldP spid="4149" grpId="0" animBg="1"/>
      <p:bldP spid="4150" grpId="0" animBg="1"/>
      <p:bldP spid="4151" grpId="0" animBg="1"/>
      <p:bldP spid="4152" grpId="0" animBg="1"/>
      <p:bldP spid="4153" grpId="0" animBg="1"/>
      <p:bldP spid="4154" grpId="0" animBg="1"/>
      <p:bldP spid="4155" grpId="0" animBg="1"/>
      <p:bldP spid="4156" grpId="0" animBg="1"/>
      <p:bldP spid="4157" grpId="0" animBg="1"/>
      <p:bldP spid="4158" grpId="0" animBg="1"/>
      <p:bldP spid="4159" grpId="0" animBg="1"/>
      <p:bldP spid="4160" grpId="0" animBg="1"/>
      <p:bldP spid="4161" grpId="0" animBg="1"/>
      <p:bldP spid="4162" grpId="0" animBg="1"/>
      <p:bldP spid="4163" grpId="0" animBg="1"/>
      <p:bldP spid="4164" grpId="0" animBg="1"/>
      <p:bldP spid="4165" grpId="0" animBg="1"/>
      <p:bldP spid="4166" grpId="0" animBg="1"/>
      <p:bldP spid="4167" grpId="0" animBg="1"/>
      <p:bldP spid="4168" grpId="0" animBg="1"/>
      <p:bldP spid="416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792" b="17924"/>
          <a:stretch/>
        </p:blipFill>
        <p:spPr bwMode="auto">
          <a:xfrm rot="5400000">
            <a:off x="-2394805" y="2392200"/>
            <a:ext cx="5809830" cy="1025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0" y="-22820"/>
            <a:ext cx="6516216" cy="55399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101600">
                    <a:srgbClr val="FFFF00">
                      <a:alpha val="33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Это интересно</a:t>
            </a:r>
            <a:endParaRPr lang="ru-RU" sz="3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glow rad="101600">
                  <a:srgbClr val="FFFF00">
                    <a:alpha val="33000"/>
                  </a:srgb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11" name="Управляющая кнопка: далее 10">
            <a:hlinkClick r:id="" action="ppaction://hlinkshowjump?jump=nextslide" highlightClick="1"/>
          </p:cNvPr>
          <p:cNvSpPr/>
          <p:nvPr/>
        </p:nvSpPr>
        <p:spPr>
          <a:xfrm>
            <a:off x="8690499" y="5292841"/>
            <a:ext cx="418005" cy="377645"/>
          </a:xfrm>
          <a:prstGeom prst="actionButtonForwardNext">
            <a:avLst/>
          </a:prstGeom>
          <a:pattFill prst="trellis">
            <a:fgClr>
              <a:srgbClr val="7030A0"/>
            </a:fgClr>
            <a:bgClr>
              <a:schemeClr val="bg1"/>
            </a:bgClr>
          </a:patt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859835" y="409228"/>
            <a:ext cx="5512365" cy="526297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dirty="0">
                <a:ln w="11430"/>
                <a:solidFill>
                  <a:srgbClr val="0000CC"/>
                </a:solidFill>
                <a:effectLst>
                  <a:glow rad="228600">
                    <a:srgbClr val="FFFF00">
                      <a:alpha val="35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В давние времена </a:t>
            </a:r>
            <a:r>
              <a:rPr lang="ru-RU" sz="2400" b="1" dirty="0" smtClean="0">
                <a:ln w="11430"/>
                <a:solidFill>
                  <a:srgbClr val="0000CC"/>
                </a:solidFill>
                <a:effectLst>
                  <a:glow rad="228600">
                    <a:srgbClr val="FFFF00">
                      <a:alpha val="35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этих птиц </a:t>
            </a:r>
            <a:r>
              <a:rPr lang="ru-RU" sz="2400" b="1" dirty="0">
                <a:ln w="11430"/>
                <a:solidFill>
                  <a:srgbClr val="0000CC"/>
                </a:solidFill>
                <a:effectLst>
                  <a:glow rad="228600">
                    <a:srgbClr val="FFFF00">
                      <a:alpha val="35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ценили прежде всего за </a:t>
            </a:r>
            <a:r>
              <a:rPr lang="ru-RU" sz="2400" b="1" dirty="0" smtClean="0">
                <a:ln w="11430"/>
                <a:solidFill>
                  <a:srgbClr val="0000CC"/>
                </a:solidFill>
                <a:effectLst>
                  <a:glow rad="228600">
                    <a:srgbClr val="FFFF00">
                      <a:alpha val="35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способность </a:t>
            </a:r>
            <a:r>
              <a:rPr lang="ru-RU" sz="2400" b="1" dirty="0">
                <a:ln w="11430"/>
                <a:solidFill>
                  <a:srgbClr val="0000CC"/>
                </a:solidFill>
                <a:effectLst>
                  <a:glow rad="228600">
                    <a:srgbClr val="FFFF00">
                      <a:alpha val="35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петухов петь по ночам — </a:t>
            </a:r>
            <a:r>
              <a:rPr lang="ru-RU" sz="2400" b="1" dirty="0" smtClean="0">
                <a:ln w="11430"/>
                <a:solidFill>
                  <a:srgbClr val="0000CC"/>
                </a:solidFill>
                <a:effectLst>
                  <a:glow rad="228600">
                    <a:srgbClr val="FFFF00">
                      <a:alpha val="35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пернатый </a:t>
            </a:r>
            <a:r>
              <a:rPr lang="ru-RU" sz="2400" b="1" dirty="0">
                <a:ln w="11430"/>
                <a:solidFill>
                  <a:srgbClr val="0000CC"/>
                </a:solidFill>
                <a:effectLst>
                  <a:glow rad="228600">
                    <a:srgbClr val="FFFF00">
                      <a:alpha val="35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был </a:t>
            </a:r>
            <a:r>
              <a:rPr lang="ru-RU" sz="2400" b="1" dirty="0" smtClean="0">
                <a:ln w="11430"/>
                <a:solidFill>
                  <a:srgbClr val="0000CC"/>
                </a:solidFill>
                <a:effectLst>
                  <a:glow rad="228600">
                    <a:srgbClr val="FFFF00">
                      <a:alpha val="35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«будильником». </a:t>
            </a:r>
            <a:r>
              <a:rPr lang="ru-RU" sz="2400" b="1" dirty="0">
                <a:ln w="11430"/>
                <a:solidFill>
                  <a:srgbClr val="0000CC"/>
                </a:solidFill>
                <a:effectLst>
                  <a:glow rad="228600">
                    <a:srgbClr val="FFFF00">
                      <a:alpha val="35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Впервые такие </a:t>
            </a:r>
            <a:r>
              <a:rPr lang="ru-RU" sz="2400" b="1" dirty="0" smtClean="0">
                <a:ln w="11430"/>
                <a:solidFill>
                  <a:srgbClr val="0000CC"/>
                </a:solidFill>
                <a:effectLst>
                  <a:glow rad="228600">
                    <a:srgbClr val="FFFF00">
                      <a:alpha val="35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«будильники» </a:t>
            </a:r>
            <a:r>
              <a:rPr lang="ru-RU" sz="2400" b="1" dirty="0">
                <a:ln w="11430"/>
                <a:solidFill>
                  <a:srgbClr val="0000CC"/>
                </a:solidFill>
                <a:effectLst>
                  <a:glow rad="228600">
                    <a:srgbClr val="FFFF00">
                      <a:alpha val="35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появились в Индии. Кур называли </a:t>
            </a:r>
            <a:r>
              <a:rPr lang="ru-RU" sz="2400" b="1" dirty="0" smtClean="0">
                <a:ln w="11430"/>
                <a:solidFill>
                  <a:srgbClr val="0000CC"/>
                </a:solidFill>
                <a:effectLst>
                  <a:glow rad="228600">
                    <a:srgbClr val="FFFF00">
                      <a:alpha val="35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«солнечными птицами», и считали священными</a:t>
            </a:r>
            <a:r>
              <a:rPr lang="ru-RU" sz="2400" b="1" dirty="0">
                <a:ln w="11430"/>
                <a:solidFill>
                  <a:srgbClr val="0000CC"/>
                </a:solidFill>
                <a:effectLst>
                  <a:glow rad="228600">
                    <a:srgbClr val="FFFF00">
                      <a:alpha val="35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. Никто </a:t>
            </a:r>
            <a:r>
              <a:rPr lang="ru-RU" sz="2400" b="1" dirty="0" smtClean="0">
                <a:ln w="11430"/>
                <a:solidFill>
                  <a:srgbClr val="0000CC"/>
                </a:solidFill>
                <a:effectLst>
                  <a:glow rad="228600">
                    <a:srgbClr val="FFFF00">
                      <a:alpha val="35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и </a:t>
            </a:r>
            <a:r>
              <a:rPr lang="ru-RU" sz="2400" b="1" dirty="0">
                <a:ln w="11430"/>
                <a:solidFill>
                  <a:srgbClr val="0000CC"/>
                </a:solidFill>
                <a:effectLst>
                  <a:glow rad="228600">
                    <a:srgbClr val="FFFF00">
                      <a:alpha val="35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не думал полакомиться </a:t>
            </a:r>
            <a:r>
              <a:rPr lang="ru-RU" sz="2400" b="1" dirty="0" smtClean="0">
                <a:ln w="11430"/>
                <a:solidFill>
                  <a:srgbClr val="0000CC"/>
                </a:solidFill>
                <a:effectLst>
                  <a:glow rad="228600">
                    <a:srgbClr val="FFFF00">
                      <a:alpha val="35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этой птахой</a:t>
            </a:r>
            <a:r>
              <a:rPr lang="ru-RU" sz="2400" b="1" dirty="0">
                <a:ln w="11430"/>
                <a:solidFill>
                  <a:srgbClr val="0000CC"/>
                </a:solidFill>
                <a:effectLst>
                  <a:glow rad="228600">
                    <a:srgbClr val="FFFF00">
                      <a:alpha val="35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! Люди верили: своим криком </a:t>
            </a:r>
            <a:r>
              <a:rPr lang="ru-RU" sz="2400" b="1" dirty="0" smtClean="0">
                <a:ln w="11430"/>
                <a:solidFill>
                  <a:srgbClr val="0000CC"/>
                </a:solidFill>
                <a:effectLst>
                  <a:glow rad="228600">
                    <a:srgbClr val="FFFF00">
                      <a:alpha val="35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«ку-ка-ре-ку» «солнечные птицы» </a:t>
            </a:r>
            <a:r>
              <a:rPr lang="ru-RU" sz="2400" b="1" dirty="0">
                <a:ln w="11430"/>
                <a:solidFill>
                  <a:srgbClr val="0000CC"/>
                </a:solidFill>
                <a:effectLst>
                  <a:glow rad="228600">
                    <a:srgbClr val="FFFF00">
                      <a:alpha val="35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сообщают, что злые духи уходят, скоро наступит утро</a:t>
            </a:r>
            <a:r>
              <a:rPr lang="ru-RU" sz="2400" b="1" dirty="0" smtClean="0">
                <a:ln w="11430"/>
                <a:solidFill>
                  <a:srgbClr val="0000CC"/>
                </a:solidFill>
                <a:effectLst>
                  <a:glow rad="228600">
                    <a:srgbClr val="FFFF00">
                      <a:alpha val="35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. </a:t>
            </a:r>
            <a:endParaRPr lang="ru-RU" sz="2400" b="1" cap="none" spc="0" dirty="0" smtClean="0">
              <a:ln w="11430"/>
              <a:solidFill>
                <a:srgbClr val="0000CC"/>
              </a:solidFill>
              <a:effectLst>
                <a:glow rad="228600">
                  <a:srgbClr val="FFFF00">
                    <a:alpha val="35000"/>
                  </a:srgb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5122" name="Picture 2" descr="http://www.ayurvedaplus.ru/images/photo_products/2-18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234766"/>
            <a:ext cx="2511896" cy="2582229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://i.ytimg.com/vi/fBYoVDmdjv8/sddefault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194" r="26997" b="8310"/>
          <a:stretch/>
        </p:blipFill>
        <p:spPr bwMode="auto">
          <a:xfrm>
            <a:off x="6516216" y="2986690"/>
            <a:ext cx="2511896" cy="2103058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08112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www.lenagold.ru/fon/clipart/wall/37/golpol01_n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http://www.2fons.ru/pic/201406/1024x768/2fons.ru-14756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74883" r="2093"/>
          <a:stretch/>
        </p:blipFill>
        <p:spPr bwMode="auto">
          <a:xfrm>
            <a:off x="0" y="4009628"/>
            <a:ext cx="9147868" cy="17160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" name="Группа 3"/>
          <p:cNvGrpSpPr/>
          <p:nvPr/>
        </p:nvGrpSpPr>
        <p:grpSpPr>
          <a:xfrm>
            <a:off x="5292080" y="0"/>
            <a:ext cx="3816424" cy="5282952"/>
            <a:chOff x="4932040" y="88616"/>
            <a:chExt cx="3816424" cy="4936893"/>
          </a:xfrm>
        </p:grpSpPr>
        <p:sp>
          <p:nvSpPr>
            <p:cNvPr id="2" name="Прямоугольник 1"/>
            <p:cNvSpPr/>
            <p:nvPr/>
          </p:nvSpPr>
          <p:spPr>
            <a:xfrm>
              <a:off x="4974433" y="697260"/>
              <a:ext cx="3672408" cy="2301016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3074" name="Picture 2" descr="https://img-fotki.yandex.ru/get/6824/211272234.1ac4/0_1646d2_ce9044f7_orig"/>
            <p:cNvPicPr>
              <a:picLocks noChangeAspect="1" noChangeArrowheads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9442" b="1"/>
            <a:stretch/>
          </p:blipFill>
          <p:spPr bwMode="auto">
            <a:xfrm>
              <a:off x="4932040" y="88616"/>
              <a:ext cx="3816424" cy="493689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3078" name="Picture 6" descr="C:\Users\Светлана\Desktop\991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4066585"/>
            <a:ext cx="2346222" cy="19592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https://image.jimcdn.com/app/cms/image/transf/none/path/s3e95f95a534f3df4/image/ia8891baf6a6713c9/version/1389514586/image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2929508"/>
            <a:ext cx="1601207" cy="2602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0" y="-15044"/>
            <a:ext cx="5334473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dirty="0">
                <a:ln w="11430"/>
                <a:solidFill>
                  <a:srgbClr val="FFC000"/>
                </a:solidFill>
                <a:effectLst>
                  <a:glow rad="228600">
                    <a:srgbClr val="002060">
                      <a:alpha val="35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Щ</a:t>
            </a:r>
            <a:r>
              <a:rPr lang="ru-RU" sz="3600" b="1" dirty="0" smtClean="0">
                <a:ln w="11430"/>
                <a:solidFill>
                  <a:srgbClr val="FFC000"/>
                </a:solidFill>
                <a:effectLst>
                  <a:glow rad="228600">
                    <a:srgbClr val="002060">
                      <a:alpha val="35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енки </a:t>
            </a:r>
            <a:r>
              <a:rPr lang="ru-RU" sz="3600" b="1" dirty="0" err="1" smtClean="0">
                <a:ln w="11430"/>
                <a:solidFill>
                  <a:srgbClr val="FFC000"/>
                </a:solidFill>
                <a:effectLst>
                  <a:glow rad="228600">
                    <a:srgbClr val="002060">
                      <a:alpha val="35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долматинцев</a:t>
            </a:r>
            <a:r>
              <a:rPr lang="ru-RU" sz="3600" b="1" dirty="0" smtClean="0">
                <a:ln w="11430"/>
                <a:solidFill>
                  <a:srgbClr val="FFC000"/>
                </a:solidFill>
                <a:effectLst>
                  <a:glow rad="228600">
                    <a:srgbClr val="002060">
                      <a:alpha val="35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 рождаются… </a:t>
            </a:r>
            <a:endParaRPr lang="ru-RU" sz="3600" b="1" cap="none" spc="0" dirty="0" smtClean="0">
              <a:ln w="11430"/>
              <a:solidFill>
                <a:srgbClr val="FFC000"/>
              </a:solidFill>
              <a:effectLst>
                <a:glow rad="228600">
                  <a:srgbClr val="002060">
                    <a:alpha val="35000"/>
                  </a:srgb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95536" y="1423646"/>
            <a:ext cx="2088232" cy="587862"/>
          </a:xfrm>
          <a:prstGeom prst="roundRect">
            <a:avLst/>
          </a:prstGeom>
          <a:solidFill>
            <a:srgbClr val="7030A0"/>
          </a:solidFill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Comic Sans MS" pitchFamily="66" charset="0"/>
              </a:rPr>
              <a:t>Серыми   </a:t>
            </a:r>
            <a:endParaRPr lang="ru-RU" sz="24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3000440" y="1345332"/>
            <a:ext cx="2088232" cy="582171"/>
          </a:xfrm>
          <a:prstGeom prst="roundRect">
            <a:avLst/>
          </a:prstGeom>
          <a:solidFill>
            <a:srgbClr val="7030A0"/>
          </a:solidFill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Comic Sans MS" pitchFamily="66" charset="0"/>
              </a:rPr>
              <a:t>Черными  </a:t>
            </a:r>
            <a:endParaRPr lang="ru-RU" sz="2400" b="1" dirty="0">
              <a:latin typeface="Comic Sans MS" pitchFamily="66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179512" y="3001516"/>
            <a:ext cx="2232248" cy="607539"/>
          </a:xfrm>
          <a:prstGeom prst="roundRect">
            <a:avLst/>
          </a:prstGeom>
          <a:solidFill>
            <a:srgbClr val="7030A0"/>
          </a:solidFill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Comic Sans MS" pitchFamily="66" charset="0"/>
              </a:rPr>
              <a:t>Пятнистыми </a:t>
            </a:r>
            <a:endParaRPr lang="ru-RU" sz="2400" b="1" dirty="0">
              <a:latin typeface="Comic Sans MS" pitchFamily="66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1691680" y="2233184"/>
            <a:ext cx="2352876" cy="552308"/>
          </a:xfrm>
          <a:prstGeom prst="roundRect">
            <a:avLst/>
          </a:prstGeom>
          <a:solidFill>
            <a:srgbClr val="7030A0"/>
          </a:solidFill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Comic Sans MS" pitchFamily="66" charset="0"/>
              </a:rPr>
              <a:t>Коричневыми   </a:t>
            </a:r>
            <a:endParaRPr lang="ru-RU" sz="2400" b="1" dirty="0">
              <a:latin typeface="Comic Sans MS" pitchFamily="66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2667236" y="3071446"/>
            <a:ext cx="2088232" cy="556375"/>
          </a:xfrm>
          <a:prstGeom prst="roundRect">
            <a:avLst/>
          </a:prstGeom>
          <a:solidFill>
            <a:srgbClr val="7030A0"/>
          </a:solidFill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Comic Sans MS" pitchFamily="66" charset="0"/>
              </a:rPr>
              <a:t>Рыжими  </a:t>
            </a:r>
            <a:endParaRPr lang="ru-RU" sz="2400" b="1" dirty="0">
              <a:latin typeface="Comic Sans MS" pitchFamily="66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1623120" y="3913401"/>
            <a:ext cx="2088232" cy="552308"/>
          </a:xfrm>
          <a:prstGeom prst="roundRect">
            <a:avLst/>
          </a:prstGeom>
          <a:solidFill>
            <a:srgbClr val="7030A0"/>
          </a:solidFill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Comic Sans MS" pitchFamily="66" charset="0"/>
              </a:rPr>
              <a:t>Белыми   </a:t>
            </a:r>
            <a:endParaRPr lang="ru-RU" sz="2400" b="1" dirty="0">
              <a:latin typeface="Comic Sans MS" pitchFamily="66" charset="0"/>
            </a:endParaRPr>
          </a:p>
        </p:txBody>
      </p:sp>
      <p:pic>
        <p:nvPicPr>
          <p:cNvPr id="1029" name="Picture 5" descr="http://img0.liveinternet.ru/images/attach/b/4/103/984/103984580_large__1_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5104" y="4498377"/>
            <a:ext cx="822720" cy="12666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http://img1.liveinternet.ru/images/attach/c/11/115/458/115458753___3_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8532" y="5114509"/>
            <a:ext cx="829452" cy="356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99" name="Управляющая кнопка: далее 398">
            <a:hlinkClick r:id="" action="ppaction://hlinkshowjump?jump=nextslide" highlightClick="1"/>
          </p:cNvPr>
          <p:cNvSpPr/>
          <p:nvPr/>
        </p:nvSpPr>
        <p:spPr>
          <a:xfrm>
            <a:off x="8690499" y="5292841"/>
            <a:ext cx="418005" cy="377645"/>
          </a:xfrm>
          <a:prstGeom prst="actionButtonForwardNext">
            <a:avLst/>
          </a:prstGeom>
          <a:pattFill prst="trellis">
            <a:fgClr>
              <a:srgbClr val="7030A0"/>
            </a:fgClr>
            <a:bgClr>
              <a:schemeClr val="bg1"/>
            </a:bgClr>
          </a:patt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AutoShape 4"/>
          <p:cNvSpPr>
            <a:spLocks noChangeAspect="1" noChangeArrowheads="1" noTextEdit="1"/>
          </p:cNvSpPr>
          <p:nvPr/>
        </p:nvSpPr>
        <p:spPr bwMode="auto">
          <a:xfrm>
            <a:off x="6443663" y="779463"/>
            <a:ext cx="1657350" cy="218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373" name="Freeform 6"/>
          <p:cNvSpPr>
            <a:spLocks noEditPoints="1"/>
          </p:cNvSpPr>
          <p:nvPr/>
        </p:nvSpPr>
        <p:spPr bwMode="auto">
          <a:xfrm>
            <a:off x="6908801" y="779463"/>
            <a:ext cx="176213" cy="96838"/>
          </a:xfrm>
          <a:custGeom>
            <a:avLst/>
            <a:gdLst>
              <a:gd name="T0" fmla="*/ 124 w 774"/>
              <a:gd name="T1" fmla="*/ 39 h 428"/>
              <a:gd name="T2" fmla="*/ 92 w 774"/>
              <a:gd name="T3" fmla="*/ 70 h 428"/>
              <a:gd name="T4" fmla="*/ 64 w 774"/>
              <a:gd name="T5" fmla="*/ 64 h 428"/>
              <a:gd name="T6" fmla="*/ 47 w 774"/>
              <a:gd name="T7" fmla="*/ 87 h 428"/>
              <a:gd name="T8" fmla="*/ 8 w 774"/>
              <a:gd name="T9" fmla="*/ 79 h 428"/>
              <a:gd name="T10" fmla="*/ 0 w 774"/>
              <a:gd name="T11" fmla="*/ 84 h 428"/>
              <a:gd name="T12" fmla="*/ 39 w 774"/>
              <a:gd name="T13" fmla="*/ 107 h 428"/>
              <a:gd name="T14" fmla="*/ 140 w 774"/>
              <a:gd name="T15" fmla="*/ 72 h 428"/>
              <a:gd name="T16" fmla="*/ 225 w 774"/>
              <a:gd name="T17" fmla="*/ 38 h 428"/>
              <a:gd name="T18" fmla="*/ 476 w 774"/>
              <a:gd name="T19" fmla="*/ 31 h 428"/>
              <a:gd name="T20" fmla="*/ 587 w 774"/>
              <a:gd name="T21" fmla="*/ 156 h 428"/>
              <a:gd name="T22" fmla="*/ 731 w 774"/>
              <a:gd name="T23" fmla="*/ 402 h 428"/>
              <a:gd name="T24" fmla="*/ 774 w 774"/>
              <a:gd name="T25" fmla="*/ 414 h 428"/>
              <a:gd name="T26" fmla="*/ 724 w 774"/>
              <a:gd name="T27" fmla="*/ 318 h 428"/>
              <a:gd name="T28" fmla="*/ 686 w 774"/>
              <a:gd name="T29" fmla="*/ 311 h 428"/>
              <a:gd name="T30" fmla="*/ 683 w 774"/>
              <a:gd name="T31" fmla="*/ 237 h 428"/>
              <a:gd name="T32" fmla="*/ 649 w 774"/>
              <a:gd name="T33" fmla="*/ 235 h 428"/>
              <a:gd name="T34" fmla="*/ 644 w 774"/>
              <a:gd name="T35" fmla="*/ 225 h 428"/>
              <a:gd name="T36" fmla="*/ 648 w 774"/>
              <a:gd name="T37" fmla="*/ 175 h 428"/>
              <a:gd name="T38" fmla="*/ 600 w 774"/>
              <a:gd name="T39" fmla="*/ 107 h 428"/>
              <a:gd name="T40" fmla="*/ 600 w 774"/>
              <a:gd name="T41" fmla="*/ 83 h 428"/>
              <a:gd name="T42" fmla="*/ 601 w 774"/>
              <a:gd name="T43" fmla="*/ 80 h 428"/>
              <a:gd name="T44" fmla="*/ 594 w 774"/>
              <a:gd name="T45" fmla="*/ 83 h 428"/>
              <a:gd name="T46" fmla="*/ 570 w 774"/>
              <a:gd name="T47" fmla="*/ 93 h 428"/>
              <a:gd name="T48" fmla="*/ 563 w 774"/>
              <a:gd name="T49" fmla="*/ 86 h 428"/>
              <a:gd name="T50" fmla="*/ 566 w 774"/>
              <a:gd name="T51" fmla="*/ 40 h 428"/>
              <a:gd name="T52" fmla="*/ 390 w 774"/>
              <a:gd name="T53" fmla="*/ 0 h 428"/>
              <a:gd name="T54" fmla="*/ 731 w 774"/>
              <a:gd name="T55" fmla="*/ 351 h 428"/>
              <a:gd name="T56" fmla="*/ 723 w 774"/>
              <a:gd name="T57" fmla="*/ 369 h 428"/>
              <a:gd name="T58" fmla="*/ 703 w 774"/>
              <a:gd name="T59" fmla="*/ 337 h 428"/>
              <a:gd name="T60" fmla="*/ 711 w 774"/>
              <a:gd name="T61" fmla="*/ 319 h 428"/>
              <a:gd name="T62" fmla="*/ 731 w 774"/>
              <a:gd name="T63" fmla="*/ 351 h 4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774" h="428">
                <a:moveTo>
                  <a:pt x="185" y="20"/>
                </a:moveTo>
                <a:lnTo>
                  <a:pt x="124" y="39"/>
                </a:lnTo>
                <a:lnTo>
                  <a:pt x="98" y="58"/>
                </a:lnTo>
                <a:lnTo>
                  <a:pt x="92" y="70"/>
                </a:lnTo>
                <a:lnTo>
                  <a:pt x="78" y="66"/>
                </a:lnTo>
                <a:lnTo>
                  <a:pt x="64" y="64"/>
                </a:lnTo>
                <a:lnTo>
                  <a:pt x="58" y="75"/>
                </a:lnTo>
                <a:lnTo>
                  <a:pt x="47" y="87"/>
                </a:lnTo>
                <a:lnTo>
                  <a:pt x="24" y="83"/>
                </a:lnTo>
                <a:lnTo>
                  <a:pt x="8" y="79"/>
                </a:lnTo>
                <a:lnTo>
                  <a:pt x="1" y="79"/>
                </a:lnTo>
                <a:lnTo>
                  <a:pt x="0" y="84"/>
                </a:lnTo>
                <a:lnTo>
                  <a:pt x="8" y="93"/>
                </a:lnTo>
                <a:lnTo>
                  <a:pt x="39" y="107"/>
                </a:lnTo>
                <a:lnTo>
                  <a:pt x="94" y="93"/>
                </a:lnTo>
                <a:lnTo>
                  <a:pt x="140" y="72"/>
                </a:lnTo>
                <a:lnTo>
                  <a:pt x="159" y="54"/>
                </a:lnTo>
                <a:lnTo>
                  <a:pt x="225" y="38"/>
                </a:lnTo>
                <a:lnTo>
                  <a:pt x="411" y="28"/>
                </a:lnTo>
                <a:lnTo>
                  <a:pt x="476" y="31"/>
                </a:lnTo>
                <a:lnTo>
                  <a:pt x="526" y="63"/>
                </a:lnTo>
                <a:lnTo>
                  <a:pt x="587" y="156"/>
                </a:lnTo>
                <a:lnTo>
                  <a:pt x="689" y="339"/>
                </a:lnTo>
                <a:lnTo>
                  <a:pt x="731" y="402"/>
                </a:lnTo>
                <a:lnTo>
                  <a:pt x="764" y="428"/>
                </a:lnTo>
                <a:lnTo>
                  <a:pt x="774" y="414"/>
                </a:lnTo>
                <a:lnTo>
                  <a:pt x="754" y="357"/>
                </a:lnTo>
                <a:lnTo>
                  <a:pt x="724" y="318"/>
                </a:lnTo>
                <a:lnTo>
                  <a:pt x="700" y="310"/>
                </a:lnTo>
                <a:lnTo>
                  <a:pt x="686" y="311"/>
                </a:lnTo>
                <a:lnTo>
                  <a:pt x="684" y="296"/>
                </a:lnTo>
                <a:lnTo>
                  <a:pt x="683" y="237"/>
                </a:lnTo>
                <a:lnTo>
                  <a:pt x="658" y="230"/>
                </a:lnTo>
                <a:lnTo>
                  <a:pt x="649" y="235"/>
                </a:lnTo>
                <a:lnTo>
                  <a:pt x="644" y="233"/>
                </a:lnTo>
                <a:lnTo>
                  <a:pt x="644" y="225"/>
                </a:lnTo>
                <a:lnTo>
                  <a:pt x="648" y="210"/>
                </a:lnTo>
                <a:lnTo>
                  <a:pt x="648" y="175"/>
                </a:lnTo>
                <a:lnTo>
                  <a:pt x="624" y="139"/>
                </a:lnTo>
                <a:lnTo>
                  <a:pt x="600" y="107"/>
                </a:lnTo>
                <a:lnTo>
                  <a:pt x="597" y="85"/>
                </a:lnTo>
                <a:lnTo>
                  <a:pt x="600" y="83"/>
                </a:lnTo>
                <a:lnTo>
                  <a:pt x="601" y="81"/>
                </a:lnTo>
                <a:lnTo>
                  <a:pt x="601" y="80"/>
                </a:lnTo>
                <a:lnTo>
                  <a:pt x="599" y="80"/>
                </a:lnTo>
                <a:lnTo>
                  <a:pt x="594" y="83"/>
                </a:lnTo>
                <a:lnTo>
                  <a:pt x="583" y="87"/>
                </a:lnTo>
                <a:lnTo>
                  <a:pt x="570" y="93"/>
                </a:lnTo>
                <a:lnTo>
                  <a:pt x="563" y="93"/>
                </a:lnTo>
                <a:lnTo>
                  <a:pt x="563" y="86"/>
                </a:lnTo>
                <a:lnTo>
                  <a:pt x="567" y="71"/>
                </a:lnTo>
                <a:lnTo>
                  <a:pt x="566" y="40"/>
                </a:lnTo>
                <a:lnTo>
                  <a:pt x="541" y="16"/>
                </a:lnTo>
                <a:lnTo>
                  <a:pt x="390" y="0"/>
                </a:lnTo>
                <a:lnTo>
                  <a:pt x="185" y="20"/>
                </a:lnTo>
                <a:close/>
                <a:moveTo>
                  <a:pt x="731" y="351"/>
                </a:moveTo>
                <a:lnTo>
                  <a:pt x="733" y="369"/>
                </a:lnTo>
                <a:lnTo>
                  <a:pt x="723" y="369"/>
                </a:lnTo>
                <a:lnTo>
                  <a:pt x="708" y="356"/>
                </a:lnTo>
                <a:lnTo>
                  <a:pt x="703" y="337"/>
                </a:lnTo>
                <a:lnTo>
                  <a:pt x="705" y="322"/>
                </a:lnTo>
                <a:lnTo>
                  <a:pt x="711" y="319"/>
                </a:lnTo>
                <a:lnTo>
                  <a:pt x="720" y="329"/>
                </a:lnTo>
                <a:lnTo>
                  <a:pt x="731" y="35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374" name="Freeform 7"/>
          <p:cNvSpPr>
            <a:spLocks/>
          </p:cNvSpPr>
          <p:nvPr/>
        </p:nvSpPr>
        <p:spPr bwMode="auto">
          <a:xfrm>
            <a:off x="6845301" y="801688"/>
            <a:ext cx="60325" cy="28575"/>
          </a:xfrm>
          <a:custGeom>
            <a:avLst/>
            <a:gdLst>
              <a:gd name="T0" fmla="*/ 200 w 264"/>
              <a:gd name="T1" fmla="*/ 12 h 122"/>
              <a:gd name="T2" fmla="*/ 188 w 264"/>
              <a:gd name="T3" fmla="*/ 25 h 122"/>
              <a:gd name="T4" fmla="*/ 190 w 264"/>
              <a:gd name="T5" fmla="*/ 44 h 122"/>
              <a:gd name="T6" fmla="*/ 191 w 264"/>
              <a:gd name="T7" fmla="*/ 55 h 122"/>
              <a:gd name="T8" fmla="*/ 170 w 264"/>
              <a:gd name="T9" fmla="*/ 52 h 122"/>
              <a:gd name="T10" fmla="*/ 145 w 264"/>
              <a:gd name="T11" fmla="*/ 49 h 122"/>
              <a:gd name="T12" fmla="*/ 135 w 264"/>
              <a:gd name="T13" fmla="*/ 60 h 122"/>
              <a:gd name="T14" fmla="*/ 128 w 264"/>
              <a:gd name="T15" fmla="*/ 70 h 122"/>
              <a:gd name="T16" fmla="*/ 111 w 264"/>
              <a:gd name="T17" fmla="*/ 66 h 122"/>
              <a:gd name="T18" fmla="*/ 103 w 264"/>
              <a:gd name="T19" fmla="*/ 61 h 122"/>
              <a:gd name="T20" fmla="*/ 99 w 264"/>
              <a:gd name="T21" fmla="*/ 61 h 122"/>
              <a:gd name="T22" fmla="*/ 100 w 264"/>
              <a:gd name="T23" fmla="*/ 67 h 122"/>
              <a:gd name="T24" fmla="*/ 105 w 264"/>
              <a:gd name="T25" fmla="*/ 78 h 122"/>
              <a:gd name="T26" fmla="*/ 111 w 264"/>
              <a:gd name="T27" fmla="*/ 90 h 122"/>
              <a:gd name="T28" fmla="*/ 110 w 264"/>
              <a:gd name="T29" fmla="*/ 96 h 122"/>
              <a:gd name="T30" fmla="*/ 102 w 264"/>
              <a:gd name="T31" fmla="*/ 97 h 122"/>
              <a:gd name="T32" fmla="*/ 87 w 264"/>
              <a:gd name="T33" fmla="*/ 92 h 122"/>
              <a:gd name="T34" fmla="*/ 73 w 264"/>
              <a:gd name="T35" fmla="*/ 88 h 122"/>
              <a:gd name="T36" fmla="*/ 65 w 264"/>
              <a:gd name="T37" fmla="*/ 88 h 122"/>
              <a:gd name="T38" fmla="*/ 63 w 264"/>
              <a:gd name="T39" fmla="*/ 92 h 122"/>
              <a:gd name="T40" fmla="*/ 67 w 264"/>
              <a:gd name="T41" fmla="*/ 100 h 122"/>
              <a:gd name="T42" fmla="*/ 65 w 264"/>
              <a:gd name="T43" fmla="*/ 115 h 122"/>
              <a:gd name="T44" fmla="*/ 33 w 264"/>
              <a:gd name="T45" fmla="*/ 111 h 122"/>
              <a:gd name="T46" fmla="*/ 10 w 264"/>
              <a:gd name="T47" fmla="*/ 104 h 122"/>
              <a:gd name="T48" fmla="*/ 0 w 264"/>
              <a:gd name="T49" fmla="*/ 104 h 122"/>
              <a:gd name="T50" fmla="*/ 3 w 264"/>
              <a:gd name="T51" fmla="*/ 108 h 122"/>
              <a:gd name="T52" fmla="*/ 18 w 264"/>
              <a:gd name="T53" fmla="*/ 119 h 122"/>
              <a:gd name="T54" fmla="*/ 69 w 264"/>
              <a:gd name="T55" fmla="*/ 122 h 122"/>
              <a:gd name="T56" fmla="*/ 164 w 264"/>
              <a:gd name="T57" fmla="*/ 82 h 122"/>
              <a:gd name="T58" fmla="*/ 240 w 264"/>
              <a:gd name="T59" fmla="*/ 39 h 122"/>
              <a:gd name="T60" fmla="*/ 264 w 264"/>
              <a:gd name="T61" fmla="*/ 12 h 122"/>
              <a:gd name="T62" fmla="*/ 240 w 264"/>
              <a:gd name="T63" fmla="*/ 0 h 122"/>
              <a:gd name="T64" fmla="*/ 200 w 264"/>
              <a:gd name="T65" fmla="*/ 12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64" h="122">
                <a:moveTo>
                  <a:pt x="200" y="12"/>
                </a:moveTo>
                <a:lnTo>
                  <a:pt x="188" y="25"/>
                </a:lnTo>
                <a:lnTo>
                  <a:pt x="190" y="44"/>
                </a:lnTo>
                <a:lnTo>
                  <a:pt x="191" y="55"/>
                </a:lnTo>
                <a:lnTo>
                  <a:pt x="170" y="52"/>
                </a:lnTo>
                <a:lnTo>
                  <a:pt x="145" y="49"/>
                </a:lnTo>
                <a:lnTo>
                  <a:pt x="135" y="60"/>
                </a:lnTo>
                <a:lnTo>
                  <a:pt x="128" y="70"/>
                </a:lnTo>
                <a:lnTo>
                  <a:pt x="111" y="66"/>
                </a:lnTo>
                <a:lnTo>
                  <a:pt x="103" y="61"/>
                </a:lnTo>
                <a:lnTo>
                  <a:pt x="99" y="61"/>
                </a:lnTo>
                <a:lnTo>
                  <a:pt x="100" y="67"/>
                </a:lnTo>
                <a:lnTo>
                  <a:pt x="105" y="78"/>
                </a:lnTo>
                <a:lnTo>
                  <a:pt x="111" y="90"/>
                </a:lnTo>
                <a:lnTo>
                  <a:pt x="110" y="96"/>
                </a:lnTo>
                <a:lnTo>
                  <a:pt x="102" y="97"/>
                </a:lnTo>
                <a:lnTo>
                  <a:pt x="87" y="92"/>
                </a:lnTo>
                <a:lnTo>
                  <a:pt x="73" y="88"/>
                </a:lnTo>
                <a:lnTo>
                  <a:pt x="65" y="88"/>
                </a:lnTo>
                <a:lnTo>
                  <a:pt x="63" y="92"/>
                </a:lnTo>
                <a:lnTo>
                  <a:pt x="67" y="100"/>
                </a:lnTo>
                <a:lnTo>
                  <a:pt x="65" y="115"/>
                </a:lnTo>
                <a:lnTo>
                  <a:pt x="33" y="111"/>
                </a:lnTo>
                <a:lnTo>
                  <a:pt x="10" y="104"/>
                </a:lnTo>
                <a:lnTo>
                  <a:pt x="0" y="104"/>
                </a:lnTo>
                <a:lnTo>
                  <a:pt x="3" y="108"/>
                </a:lnTo>
                <a:lnTo>
                  <a:pt x="18" y="119"/>
                </a:lnTo>
                <a:lnTo>
                  <a:pt x="69" y="122"/>
                </a:lnTo>
                <a:lnTo>
                  <a:pt x="164" y="82"/>
                </a:lnTo>
                <a:lnTo>
                  <a:pt x="240" y="39"/>
                </a:lnTo>
                <a:lnTo>
                  <a:pt x="264" y="12"/>
                </a:lnTo>
                <a:lnTo>
                  <a:pt x="240" y="0"/>
                </a:lnTo>
                <a:lnTo>
                  <a:pt x="200" y="1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375" name="Freeform 8"/>
          <p:cNvSpPr>
            <a:spLocks/>
          </p:cNvSpPr>
          <p:nvPr/>
        </p:nvSpPr>
        <p:spPr bwMode="auto">
          <a:xfrm>
            <a:off x="6799264" y="831851"/>
            <a:ext cx="47625" cy="25400"/>
          </a:xfrm>
          <a:custGeom>
            <a:avLst/>
            <a:gdLst>
              <a:gd name="T0" fmla="*/ 163 w 206"/>
              <a:gd name="T1" fmla="*/ 14 h 114"/>
              <a:gd name="T2" fmla="*/ 156 w 206"/>
              <a:gd name="T3" fmla="*/ 30 h 114"/>
              <a:gd name="T4" fmla="*/ 133 w 206"/>
              <a:gd name="T5" fmla="*/ 36 h 114"/>
              <a:gd name="T6" fmla="*/ 112 w 206"/>
              <a:gd name="T7" fmla="*/ 40 h 114"/>
              <a:gd name="T8" fmla="*/ 111 w 206"/>
              <a:gd name="T9" fmla="*/ 54 h 114"/>
              <a:gd name="T10" fmla="*/ 111 w 206"/>
              <a:gd name="T11" fmla="*/ 65 h 114"/>
              <a:gd name="T12" fmla="*/ 88 w 206"/>
              <a:gd name="T13" fmla="*/ 62 h 114"/>
              <a:gd name="T14" fmla="*/ 61 w 206"/>
              <a:gd name="T15" fmla="*/ 60 h 114"/>
              <a:gd name="T16" fmla="*/ 44 w 206"/>
              <a:gd name="T17" fmla="*/ 78 h 114"/>
              <a:gd name="T18" fmla="*/ 29 w 206"/>
              <a:gd name="T19" fmla="*/ 95 h 114"/>
              <a:gd name="T20" fmla="*/ 10 w 206"/>
              <a:gd name="T21" fmla="*/ 94 h 114"/>
              <a:gd name="T22" fmla="*/ 3 w 206"/>
              <a:gd name="T23" fmla="*/ 91 h 114"/>
              <a:gd name="T24" fmla="*/ 0 w 206"/>
              <a:gd name="T25" fmla="*/ 92 h 114"/>
              <a:gd name="T26" fmla="*/ 0 w 206"/>
              <a:gd name="T27" fmla="*/ 96 h 114"/>
              <a:gd name="T28" fmla="*/ 4 w 206"/>
              <a:gd name="T29" fmla="*/ 105 h 114"/>
              <a:gd name="T30" fmla="*/ 32 w 206"/>
              <a:gd name="T31" fmla="*/ 114 h 114"/>
              <a:gd name="T32" fmla="*/ 92 w 206"/>
              <a:gd name="T33" fmla="*/ 88 h 114"/>
              <a:gd name="T34" fmla="*/ 165 w 206"/>
              <a:gd name="T35" fmla="*/ 49 h 114"/>
              <a:gd name="T36" fmla="*/ 200 w 206"/>
              <a:gd name="T37" fmla="*/ 26 h 114"/>
              <a:gd name="T38" fmla="*/ 206 w 206"/>
              <a:gd name="T39" fmla="*/ 12 h 114"/>
              <a:gd name="T40" fmla="*/ 189 w 206"/>
              <a:gd name="T41" fmla="*/ 2 h 114"/>
              <a:gd name="T42" fmla="*/ 168 w 206"/>
              <a:gd name="T43" fmla="*/ 0 h 114"/>
              <a:gd name="T44" fmla="*/ 163 w 206"/>
              <a:gd name="T45" fmla="*/ 14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206" h="114">
                <a:moveTo>
                  <a:pt x="163" y="14"/>
                </a:moveTo>
                <a:lnTo>
                  <a:pt x="156" y="30"/>
                </a:lnTo>
                <a:lnTo>
                  <a:pt x="133" y="36"/>
                </a:lnTo>
                <a:lnTo>
                  <a:pt x="112" y="40"/>
                </a:lnTo>
                <a:lnTo>
                  <a:pt x="111" y="54"/>
                </a:lnTo>
                <a:lnTo>
                  <a:pt x="111" y="65"/>
                </a:lnTo>
                <a:lnTo>
                  <a:pt x="88" y="62"/>
                </a:lnTo>
                <a:lnTo>
                  <a:pt x="61" y="60"/>
                </a:lnTo>
                <a:lnTo>
                  <a:pt x="44" y="78"/>
                </a:lnTo>
                <a:lnTo>
                  <a:pt x="29" y="95"/>
                </a:lnTo>
                <a:lnTo>
                  <a:pt x="10" y="94"/>
                </a:lnTo>
                <a:lnTo>
                  <a:pt x="3" y="91"/>
                </a:lnTo>
                <a:lnTo>
                  <a:pt x="0" y="92"/>
                </a:lnTo>
                <a:lnTo>
                  <a:pt x="0" y="96"/>
                </a:lnTo>
                <a:lnTo>
                  <a:pt x="4" y="105"/>
                </a:lnTo>
                <a:lnTo>
                  <a:pt x="32" y="114"/>
                </a:lnTo>
                <a:lnTo>
                  <a:pt x="92" y="88"/>
                </a:lnTo>
                <a:lnTo>
                  <a:pt x="165" y="49"/>
                </a:lnTo>
                <a:lnTo>
                  <a:pt x="200" y="26"/>
                </a:lnTo>
                <a:lnTo>
                  <a:pt x="206" y="12"/>
                </a:lnTo>
                <a:lnTo>
                  <a:pt x="189" y="2"/>
                </a:lnTo>
                <a:lnTo>
                  <a:pt x="168" y="0"/>
                </a:lnTo>
                <a:lnTo>
                  <a:pt x="163" y="1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376" name="Freeform 9"/>
          <p:cNvSpPr>
            <a:spLocks noEditPoints="1"/>
          </p:cNvSpPr>
          <p:nvPr/>
        </p:nvSpPr>
        <p:spPr bwMode="auto">
          <a:xfrm>
            <a:off x="6643689" y="838201"/>
            <a:ext cx="385763" cy="385763"/>
          </a:xfrm>
          <a:custGeom>
            <a:avLst/>
            <a:gdLst>
              <a:gd name="T0" fmla="*/ 1374 w 1699"/>
              <a:gd name="T1" fmla="*/ 183 h 1701"/>
              <a:gd name="T2" fmla="*/ 941 w 1699"/>
              <a:gd name="T3" fmla="*/ 676 h 1701"/>
              <a:gd name="T4" fmla="*/ 361 w 1699"/>
              <a:gd name="T5" fmla="*/ 1402 h 1701"/>
              <a:gd name="T6" fmla="*/ 24 w 1699"/>
              <a:gd name="T7" fmla="*/ 1674 h 1701"/>
              <a:gd name="T8" fmla="*/ 4 w 1699"/>
              <a:gd name="T9" fmla="*/ 1701 h 1701"/>
              <a:gd name="T10" fmla="*/ 73 w 1699"/>
              <a:gd name="T11" fmla="*/ 1696 h 1701"/>
              <a:gd name="T12" fmla="*/ 104 w 1699"/>
              <a:gd name="T13" fmla="*/ 1658 h 1701"/>
              <a:gd name="T14" fmla="*/ 262 w 1699"/>
              <a:gd name="T15" fmla="*/ 1526 h 1701"/>
              <a:gd name="T16" fmla="*/ 480 w 1699"/>
              <a:gd name="T17" fmla="*/ 1323 h 1701"/>
              <a:gd name="T18" fmla="*/ 412 w 1699"/>
              <a:gd name="T19" fmla="*/ 1429 h 1701"/>
              <a:gd name="T20" fmla="*/ 201 w 1699"/>
              <a:gd name="T21" fmla="*/ 1629 h 1701"/>
              <a:gd name="T22" fmla="*/ 191 w 1699"/>
              <a:gd name="T23" fmla="*/ 1643 h 1701"/>
              <a:gd name="T24" fmla="*/ 269 w 1699"/>
              <a:gd name="T25" fmla="*/ 1587 h 1701"/>
              <a:gd name="T26" fmla="*/ 433 w 1699"/>
              <a:gd name="T27" fmla="*/ 1433 h 1701"/>
              <a:gd name="T28" fmla="*/ 605 w 1699"/>
              <a:gd name="T29" fmla="*/ 1215 h 1701"/>
              <a:gd name="T30" fmla="*/ 590 w 1699"/>
              <a:gd name="T31" fmla="*/ 1200 h 1701"/>
              <a:gd name="T32" fmla="*/ 583 w 1699"/>
              <a:gd name="T33" fmla="*/ 1195 h 1701"/>
              <a:gd name="T34" fmla="*/ 627 w 1699"/>
              <a:gd name="T35" fmla="*/ 1125 h 1701"/>
              <a:gd name="T36" fmla="*/ 806 w 1699"/>
              <a:gd name="T37" fmla="*/ 885 h 1701"/>
              <a:gd name="T38" fmla="*/ 965 w 1699"/>
              <a:gd name="T39" fmla="*/ 676 h 1701"/>
              <a:gd name="T40" fmla="*/ 956 w 1699"/>
              <a:gd name="T41" fmla="*/ 721 h 1701"/>
              <a:gd name="T42" fmla="*/ 730 w 1699"/>
              <a:gd name="T43" fmla="*/ 1045 h 1701"/>
              <a:gd name="T44" fmla="*/ 731 w 1699"/>
              <a:gd name="T45" fmla="*/ 1064 h 1701"/>
              <a:gd name="T46" fmla="*/ 1043 w 1699"/>
              <a:gd name="T47" fmla="*/ 646 h 1701"/>
              <a:gd name="T48" fmla="*/ 1425 w 1699"/>
              <a:gd name="T49" fmla="*/ 227 h 1701"/>
              <a:gd name="T50" fmla="*/ 1668 w 1699"/>
              <a:gd name="T51" fmla="*/ 39 h 1701"/>
              <a:gd name="T52" fmla="*/ 1697 w 1699"/>
              <a:gd name="T53" fmla="*/ 1 h 1701"/>
              <a:gd name="T54" fmla="*/ 1602 w 1699"/>
              <a:gd name="T55" fmla="*/ 16 h 1701"/>
              <a:gd name="T56" fmla="*/ 1566 w 1699"/>
              <a:gd name="T57" fmla="*/ 81 h 1701"/>
              <a:gd name="T58" fmla="*/ 1140 w 1699"/>
              <a:gd name="T59" fmla="*/ 496 h 1701"/>
              <a:gd name="T60" fmla="*/ 1009 w 1699"/>
              <a:gd name="T61" fmla="*/ 633 h 1701"/>
              <a:gd name="T62" fmla="*/ 1579 w 1699"/>
              <a:gd name="T63" fmla="*/ 40 h 1701"/>
              <a:gd name="T64" fmla="*/ 1636 w 1699"/>
              <a:gd name="T65" fmla="*/ 20 h 1701"/>
              <a:gd name="T66" fmla="*/ 1566 w 1699"/>
              <a:gd name="T67" fmla="*/ 81 h 1701"/>
              <a:gd name="T68" fmla="*/ 538 w 1699"/>
              <a:gd name="T69" fmla="*/ 1274 h 1701"/>
              <a:gd name="T70" fmla="*/ 524 w 1699"/>
              <a:gd name="T71" fmla="*/ 1261 h 1701"/>
              <a:gd name="T72" fmla="*/ 561 w 1699"/>
              <a:gd name="T73" fmla="*/ 1216 h 1701"/>
              <a:gd name="T74" fmla="*/ 576 w 1699"/>
              <a:gd name="T75" fmla="*/ 1230 h 17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699" h="1701">
                <a:moveTo>
                  <a:pt x="1533" y="50"/>
                </a:moveTo>
                <a:lnTo>
                  <a:pt x="1374" y="183"/>
                </a:lnTo>
                <a:lnTo>
                  <a:pt x="1173" y="397"/>
                </a:lnTo>
                <a:lnTo>
                  <a:pt x="941" y="676"/>
                </a:lnTo>
                <a:lnTo>
                  <a:pt x="692" y="1005"/>
                </a:lnTo>
                <a:lnTo>
                  <a:pt x="361" y="1402"/>
                </a:lnTo>
                <a:lnTo>
                  <a:pt x="80" y="1642"/>
                </a:lnTo>
                <a:lnTo>
                  <a:pt x="24" y="1674"/>
                </a:lnTo>
                <a:lnTo>
                  <a:pt x="0" y="1693"/>
                </a:lnTo>
                <a:lnTo>
                  <a:pt x="4" y="1701"/>
                </a:lnTo>
                <a:lnTo>
                  <a:pt x="33" y="1701"/>
                </a:lnTo>
                <a:lnTo>
                  <a:pt x="73" y="1696"/>
                </a:lnTo>
                <a:lnTo>
                  <a:pt x="84" y="1685"/>
                </a:lnTo>
                <a:lnTo>
                  <a:pt x="104" y="1658"/>
                </a:lnTo>
                <a:lnTo>
                  <a:pt x="160" y="1610"/>
                </a:lnTo>
                <a:lnTo>
                  <a:pt x="262" y="1526"/>
                </a:lnTo>
                <a:lnTo>
                  <a:pt x="384" y="1412"/>
                </a:lnTo>
                <a:lnTo>
                  <a:pt x="480" y="1323"/>
                </a:lnTo>
                <a:lnTo>
                  <a:pt x="519" y="1298"/>
                </a:lnTo>
                <a:lnTo>
                  <a:pt x="412" y="1429"/>
                </a:lnTo>
                <a:lnTo>
                  <a:pt x="227" y="1606"/>
                </a:lnTo>
                <a:lnTo>
                  <a:pt x="201" y="1629"/>
                </a:lnTo>
                <a:lnTo>
                  <a:pt x="189" y="1641"/>
                </a:lnTo>
                <a:lnTo>
                  <a:pt x="191" y="1643"/>
                </a:lnTo>
                <a:lnTo>
                  <a:pt x="207" y="1632"/>
                </a:lnTo>
                <a:lnTo>
                  <a:pt x="269" y="1587"/>
                </a:lnTo>
                <a:lnTo>
                  <a:pt x="332" y="1533"/>
                </a:lnTo>
                <a:lnTo>
                  <a:pt x="433" y="1433"/>
                </a:lnTo>
                <a:lnTo>
                  <a:pt x="536" y="1311"/>
                </a:lnTo>
                <a:lnTo>
                  <a:pt x="605" y="1215"/>
                </a:lnTo>
                <a:lnTo>
                  <a:pt x="602" y="1193"/>
                </a:lnTo>
                <a:lnTo>
                  <a:pt x="590" y="1200"/>
                </a:lnTo>
                <a:lnTo>
                  <a:pt x="583" y="1201"/>
                </a:lnTo>
                <a:lnTo>
                  <a:pt x="583" y="1195"/>
                </a:lnTo>
                <a:lnTo>
                  <a:pt x="590" y="1181"/>
                </a:lnTo>
                <a:lnTo>
                  <a:pt x="627" y="1125"/>
                </a:lnTo>
                <a:lnTo>
                  <a:pt x="697" y="1030"/>
                </a:lnTo>
                <a:lnTo>
                  <a:pt x="806" y="885"/>
                </a:lnTo>
                <a:lnTo>
                  <a:pt x="900" y="756"/>
                </a:lnTo>
                <a:lnTo>
                  <a:pt x="965" y="676"/>
                </a:lnTo>
                <a:lnTo>
                  <a:pt x="997" y="647"/>
                </a:lnTo>
                <a:lnTo>
                  <a:pt x="956" y="721"/>
                </a:lnTo>
                <a:lnTo>
                  <a:pt x="842" y="883"/>
                </a:lnTo>
                <a:lnTo>
                  <a:pt x="730" y="1045"/>
                </a:lnTo>
                <a:lnTo>
                  <a:pt x="685" y="1116"/>
                </a:lnTo>
                <a:lnTo>
                  <a:pt x="731" y="1064"/>
                </a:lnTo>
                <a:lnTo>
                  <a:pt x="832" y="927"/>
                </a:lnTo>
                <a:lnTo>
                  <a:pt x="1043" y="646"/>
                </a:lnTo>
                <a:lnTo>
                  <a:pt x="1240" y="412"/>
                </a:lnTo>
                <a:lnTo>
                  <a:pt x="1425" y="227"/>
                </a:lnTo>
                <a:lnTo>
                  <a:pt x="1596" y="89"/>
                </a:lnTo>
                <a:lnTo>
                  <a:pt x="1668" y="39"/>
                </a:lnTo>
                <a:lnTo>
                  <a:pt x="1699" y="12"/>
                </a:lnTo>
                <a:lnTo>
                  <a:pt x="1697" y="1"/>
                </a:lnTo>
                <a:lnTo>
                  <a:pt x="1667" y="0"/>
                </a:lnTo>
                <a:lnTo>
                  <a:pt x="1602" y="16"/>
                </a:lnTo>
                <a:lnTo>
                  <a:pt x="1533" y="50"/>
                </a:lnTo>
                <a:close/>
                <a:moveTo>
                  <a:pt x="1566" y="81"/>
                </a:moveTo>
                <a:lnTo>
                  <a:pt x="1359" y="258"/>
                </a:lnTo>
                <a:lnTo>
                  <a:pt x="1140" y="496"/>
                </a:lnTo>
                <a:lnTo>
                  <a:pt x="1052" y="597"/>
                </a:lnTo>
                <a:lnTo>
                  <a:pt x="1009" y="633"/>
                </a:lnTo>
                <a:lnTo>
                  <a:pt x="1234" y="353"/>
                </a:lnTo>
                <a:lnTo>
                  <a:pt x="1579" y="40"/>
                </a:lnTo>
                <a:lnTo>
                  <a:pt x="1623" y="18"/>
                </a:lnTo>
                <a:lnTo>
                  <a:pt x="1636" y="20"/>
                </a:lnTo>
                <a:lnTo>
                  <a:pt x="1616" y="41"/>
                </a:lnTo>
                <a:lnTo>
                  <a:pt x="1566" y="81"/>
                </a:lnTo>
                <a:close/>
                <a:moveTo>
                  <a:pt x="560" y="1255"/>
                </a:moveTo>
                <a:lnTo>
                  <a:pt x="538" y="1274"/>
                </a:lnTo>
                <a:lnTo>
                  <a:pt x="523" y="1275"/>
                </a:lnTo>
                <a:lnTo>
                  <a:pt x="524" y="1261"/>
                </a:lnTo>
                <a:lnTo>
                  <a:pt x="539" y="1235"/>
                </a:lnTo>
                <a:lnTo>
                  <a:pt x="561" y="1216"/>
                </a:lnTo>
                <a:lnTo>
                  <a:pt x="576" y="1215"/>
                </a:lnTo>
                <a:lnTo>
                  <a:pt x="576" y="1230"/>
                </a:lnTo>
                <a:lnTo>
                  <a:pt x="560" y="125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377" name="Freeform 10"/>
          <p:cNvSpPr>
            <a:spLocks/>
          </p:cNvSpPr>
          <p:nvPr/>
        </p:nvSpPr>
        <p:spPr bwMode="auto">
          <a:xfrm>
            <a:off x="6694489" y="857251"/>
            <a:ext cx="98425" cy="69850"/>
          </a:xfrm>
          <a:custGeom>
            <a:avLst/>
            <a:gdLst>
              <a:gd name="T0" fmla="*/ 423 w 433"/>
              <a:gd name="T1" fmla="*/ 16 h 308"/>
              <a:gd name="T2" fmla="*/ 426 w 433"/>
              <a:gd name="T3" fmla="*/ 34 h 308"/>
              <a:gd name="T4" fmla="*/ 403 w 433"/>
              <a:gd name="T5" fmla="*/ 36 h 308"/>
              <a:gd name="T6" fmla="*/ 377 w 433"/>
              <a:gd name="T7" fmla="*/ 39 h 308"/>
              <a:gd name="T8" fmla="*/ 371 w 433"/>
              <a:gd name="T9" fmla="*/ 58 h 308"/>
              <a:gd name="T10" fmla="*/ 367 w 433"/>
              <a:gd name="T11" fmla="*/ 75 h 308"/>
              <a:gd name="T12" fmla="*/ 345 w 433"/>
              <a:gd name="T13" fmla="*/ 72 h 308"/>
              <a:gd name="T14" fmla="*/ 326 w 433"/>
              <a:gd name="T15" fmla="*/ 69 h 308"/>
              <a:gd name="T16" fmla="*/ 325 w 433"/>
              <a:gd name="T17" fmla="*/ 80 h 308"/>
              <a:gd name="T18" fmla="*/ 316 w 433"/>
              <a:gd name="T19" fmla="*/ 100 h 308"/>
              <a:gd name="T20" fmla="*/ 268 w 433"/>
              <a:gd name="T21" fmla="*/ 102 h 308"/>
              <a:gd name="T22" fmla="*/ 260 w 433"/>
              <a:gd name="T23" fmla="*/ 106 h 308"/>
              <a:gd name="T24" fmla="*/ 264 w 433"/>
              <a:gd name="T25" fmla="*/ 120 h 308"/>
              <a:gd name="T26" fmla="*/ 264 w 433"/>
              <a:gd name="T27" fmla="*/ 136 h 308"/>
              <a:gd name="T28" fmla="*/ 242 w 433"/>
              <a:gd name="T29" fmla="*/ 137 h 308"/>
              <a:gd name="T30" fmla="*/ 216 w 433"/>
              <a:gd name="T31" fmla="*/ 139 h 308"/>
              <a:gd name="T32" fmla="*/ 210 w 433"/>
              <a:gd name="T33" fmla="*/ 157 h 308"/>
              <a:gd name="T34" fmla="*/ 203 w 433"/>
              <a:gd name="T35" fmla="*/ 174 h 308"/>
              <a:gd name="T36" fmla="*/ 179 w 433"/>
              <a:gd name="T37" fmla="*/ 177 h 308"/>
              <a:gd name="T38" fmla="*/ 154 w 433"/>
              <a:gd name="T39" fmla="*/ 180 h 308"/>
              <a:gd name="T40" fmla="*/ 149 w 433"/>
              <a:gd name="T41" fmla="*/ 199 h 308"/>
              <a:gd name="T42" fmla="*/ 145 w 433"/>
              <a:gd name="T43" fmla="*/ 215 h 308"/>
              <a:gd name="T44" fmla="*/ 125 w 433"/>
              <a:gd name="T45" fmla="*/ 215 h 308"/>
              <a:gd name="T46" fmla="*/ 94 w 433"/>
              <a:gd name="T47" fmla="*/ 218 h 308"/>
              <a:gd name="T48" fmla="*/ 62 w 433"/>
              <a:gd name="T49" fmla="*/ 247 h 308"/>
              <a:gd name="T50" fmla="*/ 37 w 433"/>
              <a:gd name="T51" fmla="*/ 277 h 308"/>
              <a:gd name="T52" fmla="*/ 18 w 433"/>
              <a:gd name="T53" fmla="*/ 286 h 308"/>
              <a:gd name="T54" fmla="*/ 7 w 433"/>
              <a:gd name="T55" fmla="*/ 290 h 308"/>
              <a:gd name="T56" fmla="*/ 0 w 433"/>
              <a:gd name="T57" fmla="*/ 308 h 308"/>
              <a:gd name="T58" fmla="*/ 213 w 433"/>
              <a:gd name="T59" fmla="*/ 192 h 308"/>
              <a:gd name="T60" fmla="*/ 433 w 433"/>
              <a:gd name="T61" fmla="*/ 34 h 308"/>
              <a:gd name="T62" fmla="*/ 433 w 433"/>
              <a:gd name="T63" fmla="*/ 17 h 308"/>
              <a:gd name="T64" fmla="*/ 423 w 433"/>
              <a:gd name="T65" fmla="*/ 4 h 308"/>
              <a:gd name="T66" fmla="*/ 419 w 433"/>
              <a:gd name="T67" fmla="*/ 0 h 308"/>
              <a:gd name="T68" fmla="*/ 417 w 433"/>
              <a:gd name="T69" fmla="*/ 2 h 308"/>
              <a:gd name="T70" fmla="*/ 419 w 433"/>
              <a:gd name="T71" fmla="*/ 7 h 308"/>
              <a:gd name="T72" fmla="*/ 423 w 433"/>
              <a:gd name="T73" fmla="*/ 16 h 3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433" h="308">
                <a:moveTo>
                  <a:pt x="423" y="16"/>
                </a:moveTo>
                <a:lnTo>
                  <a:pt x="426" y="34"/>
                </a:lnTo>
                <a:lnTo>
                  <a:pt x="403" y="36"/>
                </a:lnTo>
                <a:lnTo>
                  <a:pt x="377" y="39"/>
                </a:lnTo>
                <a:lnTo>
                  <a:pt x="371" y="58"/>
                </a:lnTo>
                <a:lnTo>
                  <a:pt x="367" y="75"/>
                </a:lnTo>
                <a:lnTo>
                  <a:pt x="345" y="72"/>
                </a:lnTo>
                <a:lnTo>
                  <a:pt x="326" y="69"/>
                </a:lnTo>
                <a:lnTo>
                  <a:pt x="325" y="80"/>
                </a:lnTo>
                <a:lnTo>
                  <a:pt x="316" y="100"/>
                </a:lnTo>
                <a:lnTo>
                  <a:pt x="268" y="102"/>
                </a:lnTo>
                <a:lnTo>
                  <a:pt x="260" y="106"/>
                </a:lnTo>
                <a:lnTo>
                  <a:pt x="264" y="120"/>
                </a:lnTo>
                <a:lnTo>
                  <a:pt x="264" y="136"/>
                </a:lnTo>
                <a:lnTo>
                  <a:pt x="242" y="137"/>
                </a:lnTo>
                <a:lnTo>
                  <a:pt x="216" y="139"/>
                </a:lnTo>
                <a:lnTo>
                  <a:pt x="210" y="157"/>
                </a:lnTo>
                <a:lnTo>
                  <a:pt x="203" y="174"/>
                </a:lnTo>
                <a:lnTo>
                  <a:pt x="179" y="177"/>
                </a:lnTo>
                <a:lnTo>
                  <a:pt x="154" y="180"/>
                </a:lnTo>
                <a:lnTo>
                  <a:pt x="149" y="199"/>
                </a:lnTo>
                <a:lnTo>
                  <a:pt x="145" y="215"/>
                </a:lnTo>
                <a:lnTo>
                  <a:pt x="125" y="215"/>
                </a:lnTo>
                <a:lnTo>
                  <a:pt x="94" y="218"/>
                </a:lnTo>
                <a:lnTo>
                  <a:pt x="62" y="247"/>
                </a:lnTo>
                <a:lnTo>
                  <a:pt x="37" y="277"/>
                </a:lnTo>
                <a:lnTo>
                  <a:pt x="18" y="286"/>
                </a:lnTo>
                <a:lnTo>
                  <a:pt x="7" y="290"/>
                </a:lnTo>
                <a:lnTo>
                  <a:pt x="0" y="308"/>
                </a:lnTo>
                <a:lnTo>
                  <a:pt x="213" y="192"/>
                </a:lnTo>
                <a:lnTo>
                  <a:pt x="433" y="34"/>
                </a:lnTo>
                <a:lnTo>
                  <a:pt x="433" y="17"/>
                </a:lnTo>
                <a:lnTo>
                  <a:pt x="423" y="4"/>
                </a:lnTo>
                <a:lnTo>
                  <a:pt x="419" y="0"/>
                </a:lnTo>
                <a:lnTo>
                  <a:pt x="417" y="2"/>
                </a:lnTo>
                <a:lnTo>
                  <a:pt x="419" y="7"/>
                </a:lnTo>
                <a:lnTo>
                  <a:pt x="423" y="1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378" name="Freeform 11"/>
          <p:cNvSpPr>
            <a:spLocks noEditPoints="1"/>
          </p:cNvSpPr>
          <p:nvPr/>
        </p:nvSpPr>
        <p:spPr bwMode="auto">
          <a:xfrm>
            <a:off x="7085014" y="879476"/>
            <a:ext cx="49213" cy="65088"/>
          </a:xfrm>
          <a:custGeom>
            <a:avLst/>
            <a:gdLst>
              <a:gd name="T0" fmla="*/ 0 w 218"/>
              <a:gd name="T1" fmla="*/ 16 h 289"/>
              <a:gd name="T2" fmla="*/ 55 w 218"/>
              <a:gd name="T3" fmla="*/ 130 h 289"/>
              <a:gd name="T4" fmla="*/ 165 w 218"/>
              <a:gd name="T5" fmla="*/ 268 h 289"/>
              <a:gd name="T6" fmla="*/ 196 w 218"/>
              <a:gd name="T7" fmla="*/ 289 h 289"/>
              <a:gd name="T8" fmla="*/ 218 w 218"/>
              <a:gd name="T9" fmla="*/ 286 h 289"/>
              <a:gd name="T10" fmla="*/ 204 w 218"/>
              <a:gd name="T11" fmla="*/ 249 h 289"/>
              <a:gd name="T12" fmla="*/ 159 w 218"/>
              <a:gd name="T13" fmla="*/ 226 h 289"/>
              <a:gd name="T14" fmla="*/ 143 w 218"/>
              <a:gd name="T15" fmla="*/ 219 h 289"/>
              <a:gd name="T16" fmla="*/ 131 w 218"/>
              <a:gd name="T17" fmla="*/ 200 h 289"/>
              <a:gd name="T18" fmla="*/ 132 w 218"/>
              <a:gd name="T19" fmla="*/ 187 h 289"/>
              <a:gd name="T20" fmla="*/ 151 w 218"/>
              <a:gd name="T21" fmla="*/ 192 h 289"/>
              <a:gd name="T22" fmla="*/ 152 w 218"/>
              <a:gd name="T23" fmla="*/ 183 h 289"/>
              <a:gd name="T24" fmla="*/ 121 w 218"/>
              <a:gd name="T25" fmla="*/ 137 h 289"/>
              <a:gd name="T26" fmla="*/ 72 w 218"/>
              <a:gd name="T27" fmla="*/ 83 h 289"/>
              <a:gd name="T28" fmla="*/ 36 w 218"/>
              <a:gd name="T29" fmla="*/ 53 h 289"/>
              <a:gd name="T30" fmla="*/ 18 w 218"/>
              <a:gd name="T31" fmla="*/ 40 h 289"/>
              <a:gd name="T32" fmla="*/ 18 w 218"/>
              <a:gd name="T33" fmla="*/ 20 h 289"/>
              <a:gd name="T34" fmla="*/ 23 w 218"/>
              <a:gd name="T35" fmla="*/ 7 h 289"/>
              <a:gd name="T36" fmla="*/ 20 w 218"/>
              <a:gd name="T37" fmla="*/ 0 h 289"/>
              <a:gd name="T38" fmla="*/ 10 w 218"/>
              <a:gd name="T39" fmla="*/ 5 h 289"/>
              <a:gd name="T40" fmla="*/ 0 w 218"/>
              <a:gd name="T41" fmla="*/ 16 h 289"/>
              <a:gd name="T42" fmla="*/ 99 w 218"/>
              <a:gd name="T43" fmla="*/ 133 h 289"/>
              <a:gd name="T44" fmla="*/ 116 w 218"/>
              <a:gd name="T45" fmla="*/ 168 h 289"/>
              <a:gd name="T46" fmla="*/ 111 w 218"/>
              <a:gd name="T47" fmla="*/ 174 h 289"/>
              <a:gd name="T48" fmla="*/ 68 w 218"/>
              <a:gd name="T49" fmla="*/ 122 h 289"/>
              <a:gd name="T50" fmla="*/ 54 w 218"/>
              <a:gd name="T51" fmla="*/ 81 h 289"/>
              <a:gd name="T52" fmla="*/ 70 w 218"/>
              <a:gd name="T53" fmla="*/ 97 h 289"/>
              <a:gd name="T54" fmla="*/ 99 w 218"/>
              <a:gd name="T55" fmla="*/ 133 h 2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18" h="289">
                <a:moveTo>
                  <a:pt x="0" y="16"/>
                </a:moveTo>
                <a:lnTo>
                  <a:pt x="55" y="130"/>
                </a:lnTo>
                <a:lnTo>
                  <a:pt x="165" y="268"/>
                </a:lnTo>
                <a:lnTo>
                  <a:pt x="196" y="289"/>
                </a:lnTo>
                <a:lnTo>
                  <a:pt x="218" y="286"/>
                </a:lnTo>
                <a:lnTo>
                  <a:pt x="204" y="249"/>
                </a:lnTo>
                <a:lnTo>
                  <a:pt x="159" y="226"/>
                </a:lnTo>
                <a:lnTo>
                  <a:pt x="143" y="219"/>
                </a:lnTo>
                <a:lnTo>
                  <a:pt x="131" y="200"/>
                </a:lnTo>
                <a:lnTo>
                  <a:pt x="132" y="187"/>
                </a:lnTo>
                <a:lnTo>
                  <a:pt x="151" y="192"/>
                </a:lnTo>
                <a:lnTo>
                  <a:pt x="152" y="183"/>
                </a:lnTo>
                <a:lnTo>
                  <a:pt x="121" y="137"/>
                </a:lnTo>
                <a:lnTo>
                  <a:pt x="72" y="83"/>
                </a:lnTo>
                <a:lnTo>
                  <a:pt x="36" y="53"/>
                </a:lnTo>
                <a:lnTo>
                  <a:pt x="18" y="40"/>
                </a:lnTo>
                <a:lnTo>
                  <a:pt x="18" y="20"/>
                </a:lnTo>
                <a:lnTo>
                  <a:pt x="23" y="7"/>
                </a:lnTo>
                <a:lnTo>
                  <a:pt x="20" y="0"/>
                </a:lnTo>
                <a:lnTo>
                  <a:pt x="10" y="5"/>
                </a:lnTo>
                <a:lnTo>
                  <a:pt x="0" y="16"/>
                </a:lnTo>
                <a:close/>
                <a:moveTo>
                  <a:pt x="99" y="133"/>
                </a:moveTo>
                <a:lnTo>
                  <a:pt x="116" y="168"/>
                </a:lnTo>
                <a:lnTo>
                  <a:pt x="111" y="174"/>
                </a:lnTo>
                <a:lnTo>
                  <a:pt x="68" y="122"/>
                </a:lnTo>
                <a:lnTo>
                  <a:pt x="54" y="81"/>
                </a:lnTo>
                <a:lnTo>
                  <a:pt x="70" y="97"/>
                </a:lnTo>
                <a:lnTo>
                  <a:pt x="99" y="13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379" name="Freeform 12"/>
          <p:cNvSpPr>
            <a:spLocks noEditPoints="1"/>
          </p:cNvSpPr>
          <p:nvPr/>
        </p:nvSpPr>
        <p:spPr bwMode="auto">
          <a:xfrm>
            <a:off x="6621464" y="925513"/>
            <a:ext cx="65088" cy="66675"/>
          </a:xfrm>
          <a:custGeom>
            <a:avLst/>
            <a:gdLst>
              <a:gd name="T0" fmla="*/ 133 w 290"/>
              <a:gd name="T1" fmla="*/ 137 h 296"/>
              <a:gd name="T2" fmla="*/ 34 w 290"/>
              <a:gd name="T3" fmla="*/ 241 h 296"/>
              <a:gd name="T4" fmla="*/ 0 w 290"/>
              <a:gd name="T5" fmla="*/ 296 h 296"/>
              <a:gd name="T6" fmla="*/ 148 w 290"/>
              <a:gd name="T7" fmla="*/ 187 h 296"/>
              <a:gd name="T8" fmla="*/ 289 w 290"/>
              <a:gd name="T9" fmla="*/ 26 h 296"/>
              <a:gd name="T10" fmla="*/ 290 w 290"/>
              <a:gd name="T11" fmla="*/ 8 h 296"/>
              <a:gd name="T12" fmla="*/ 287 w 290"/>
              <a:gd name="T13" fmla="*/ 0 h 296"/>
              <a:gd name="T14" fmla="*/ 238 w 290"/>
              <a:gd name="T15" fmla="*/ 41 h 296"/>
              <a:gd name="T16" fmla="*/ 133 w 290"/>
              <a:gd name="T17" fmla="*/ 137 h 296"/>
              <a:gd name="T18" fmla="*/ 152 w 290"/>
              <a:gd name="T19" fmla="*/ 165 h 296"/>
              <a:gd name="T20" fmla="*/ 59 w 290"/>
              <a:gd name="T21" fmla="*/ 253 h 296"/>
              <a:gd name="T22" fmla="*/ 14 w 290"/>
              <a:gd name="T23" fmla="*/ 286 h 296"/>
              <a:gd name="T24" fmla="*/ 130 w 290"/>
              <a:gd name="T25" fmla="*/ 160 h 296"/>
              <a:gd name="T26" fmla="*/ 268 w 290"/>
              <a:gd name="T27" fmla="*/ 40 h 296"/>
              <a:gd name="T28" fmla="*/ 238 w 290"/>
              <a:gd name="T29" fmla="*/ 77 h 296"/>
              <a:gd name="T30" fmla="*/ 152 w 290"/>
              <a:gd name="T31" fmla="*/ 165 h 2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90" h="296">
                <a:moveTo>
                  <a:pt x="133" y="137"/>
                </a:moveTo>
                <a:lnTo>
                  <a:pt x="34" y="241"/>
                </a:lnTo>
                <a:lnTo>
                  <a:pt x="0" y="296"/>
                </a:lnTo>
                <a:lnTo>
                  <a:pt x="148" y="187"/>
                </a:lnTo>
                <a:lnTo>
                  <a:pt x="289" y="26"/>
                </a:lnTo>
                <a:lnTo>
                  <a:pt x="290" y="8"/>
                </a:lnTo>
                <a:lnTo>
                  <a:pt x="287" y="0"/>
                </a:lnTo>
                <a:lnTo>
                  <a:pt x="238" y="41"/>
                </a:lnTo>
                <a:lnTo>
                  <a:pt x="133" y="137"/>
                </a:lnTo>
                <a:close/>
                <a:moveTo>
                  <a:pt x="152" y="165"/>
                </a:moveTo>
                <a:lnTo>
                  <a:pt x="59" y="253"/>
                </a:lnTo>
                <a:lnTo>
                  <a:pt x="14" y="286"/>
                </a:lnTo>
                <a:lnTo>
                  <a:pt x="130" y="160"/>
                </a:lnTo>
                <a:lnTo>
                  <a:pt x="268" y="40"/>
                </a:lnTo>
                <a:lnTo>
                  <a:pt x="238" y="77"/>
                </a:lnTo>
                <a:lnTo>
                  <a:pt x="152" y="16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380" name="Freeform 13"/>
          <p:cNvSpPr>
            <a:spLocks/>
          </p:cNvSpPr>
          <p:nvPr/>
        </p:nvSpPr>
        <p:spPr bwMode="auto">
          <a:xfrm>
            <a:off x="7037389" y="941388"/>
            <a:ext cx="3175" cy="12700"/>
          </a:xfrm>
          <a:custGeom>
            <a:avLst/>
            <a:gdLst>
              <a:gd name="T0" fmla="*/ 0 w 13"/>
              <a:gd name="T1" fmla="*/ 32 h 62"/>
              <a:gd name="T2" fmla="*/ 1 w 13"/>
              <a:gd name="T3" fmla="*/ 49 h 62"/>
              <a:gd name="T4" fmla="*/ 3 w 13"/>
              <a:gd name="T5" fmla="*/ 60 h 62"/>
              <a:gd name="T6" fmla="*/ 6 w 13"/>
              <a:gd name="T7" fmla="*/ 62 h 62"/>
              <a:gd name="T8" fmla="*/ 10 w 13"/>
              <a:gd name="T9" fmla="*/ 56 h 62"/>
              <a:gd name="T10" fmla="*/ 13 w 13"/>
              <a:gd name="T11" fmla="*/ 32 h 62"/>
              <a:gd name="T12" fmla="*/ 10 w 13"/>
              <a:gd name="T13" fmla="*/ 5 h 62"/>
              <a:gd name="T14" fmla="*/ 6 w 13"/>
              <a:gd name="T15" fmla="*/ 0 h 62"/>
              <a:gd name="T16" fmla="*/ 3 w 13"/>
              <a:gd name="T17" fmla="*/ 3 h 62"/>
              <a:gd name="T18" fmla="*/ 1 w 13"/>
              <a:gd name="T19" fmla="*/ 13 h 62"/>
              <a:gd name="T20" fmla="*/ 0 w 13"/>
              <a:gd name="T21" fmla="*/ 32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3" h="62">
                <a:moveTo>
                  <a:pt x="0" y="32"/>
                </a:moveTo>
                <a:lnTo>
                  <a:pt x="1" y="49"/>
                </a:lnTo>
                <a:lnTo>
                  <a:pt x="3" y="60"/>
                </a:lnTo>
                <a:lnTo>
                  <a:pt x="6" y="62"/>
                </a:lnTo>
                <a:lnTo>
                  <a:pt x="10" y="56"/>
                </a:lnTo>
                <a:lnTo>
                  <a:pt x="13" y="32"/>
                </a:lnTo>
                <a:lnTo>
                  <a:pt x="10" y="5"/>
                </a:lnTo>
                <a:lnTo>
                  <a:pt x="6" y="0"/>
                </a:lnTo>
                <a:lnTo>
                  <a:pt x="3" y="3"/>
                </a:lnTo>
                <a:lnTo>
                  <a:pt x="1" y="13"/>
                </a:lnTo>
                <a:lnTo>
                  <a:pt x="0" y="3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381" name="Freeform 14"/>
          <p:cNvSpPr>
            <a:spLocks/>
          </p:cNvSpPr>
          <p:nvPr/>
        </p:nvSpPr>
        <p:spPr bwMode="auto">
          <a:xfrm>
            <a:off x="6973889" y="946151"/>
            <a:ext cx="192088" cy="38100"/>
          </a:xfrm>
          <a:custGeom>
            <a:avLst/>
            <a:gdLst>
              <a:gd name="T0" fmla="*/ 756 w 853"/>
              <a:gd name="T1" fmla="*/ 13 h 165"/>
              <a:gd name="T2" fmla="*/ 745 w 853"/>
              <a:gd name="T3" fmla="*/ 25 h 165"/>
              <a:gd name="T4" fmla="*/ 689 w 853"/>
              <a:gd name="T5" fmla="*/ 23 h 165"/>
              <a:gd name="T6" fmla="*/ 602 w 853"/>
              <a:gd name="T7" fmla="*/ 20 h 165"/>
              <a:gd name="T8" fmla="*/ 500 w 853"/>
              <a:gd name="T9" fmla="*/ 29 h 165"/>
              <a:gd name="T10" fmla="*/ 210 w 853"/>
              <a:gd name="T11" fmla="*/ 91 h 165"/>
              <a:gd name="T12" fmla="*/ 0 w 853"/>
              <a:gd name="T13" fmla="*/ 158 h 165"/>
              <a:gd name="T14" fmla="*/ 2 w 853"/>
              <a:gd name="T15" fmla="*/ 165 h 165"/>
              <a:gd name="T16" fmla="*/ 26 w 853"/>
              <a:gd name="T17" fmla="*/ 162 h 165"/>
              <a:gd name="T18" fmla="*/ 306 w 853"/>
              <a:gd name="T19" fmla="*/ 94 h 165"/>
              <a:gd name="T20" fmla="*/ 579 w 853"/>
              <a:gd name="T21" fmla="*/ 55 h 165"/>
              <a:gd name="T22" fmla="*/ 716 w 853"/>
              <a:gd name="T23" fmla="*/ 41 h 165"/>
              <a:gd name="T24" fmla="*/ 802 w 853"/>
              <a:gd name="T25" fmla="*/ 27 h 165"/>
              <a:gd name="T26" fmla="*/ 853 w 853"/>
              <a:gd name="T27" fmla="*/ 13 h 165"/>
              <a:gd name="T28" fmla="*/ 798 w 853"/>
              <a:gd name="T29" fmla="*/ 3 h 165"/>
              <a:gd name="T30" fmla="*/ 761 w 853"/>
              <a:gd name="T31" fmla="*/ 0 h 165"/>
              <a:gd name="T32" fmla="*/ 756 w 853"/>
              <a:gd name="T33" fmla="*/ 13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853" h="165">
                <a:moveTo>
                  <a:pt x="756" y="13"/>
                </a:moveTo>
                <a:lnTo>
                  <a:pt x="745" y="25"/>
                </a:lnTo>
                <a:lnTo>
                  <a:pt x="689" y="23"/>
                </a:lnTo>
                <a:lnTo>
                  <a:pt x="602" y="20"/>
                </a:lnTo>
                <a:lnTo>
                  <a:pt x="500" y="29"/>
                </a:lnTo>
                <a:lnTo>
                  <a:pt x="210" y="91"/>
                </a:lnTo>
                <a:lnTo>
                  <a:pt x="0" y="158"/>
                </a:lnTo>
                <a:lnTo>
                  <a:pt x="2" y="165"/>
                </a:lnTo>
                <a:lnTo>
                  <a:pt x="26" y="162"/>
                </a:lnTo>
                <a:lnTo>
                  <a:pt x="306" y="94"/>
                </a:lnTo>
                <a:lnTo>
                  <a:pt x="579" y="55"/>
                </a:lnTo>
                <a:lnTo>
                  <a:pt x="716" y="41"/>
                </a:lnTo>
                <a:lnTo>
                  <a:pt x="802" y="27"/>
                </a:lnTo>
                <a:lnTo>
                  <a:pt x="853" y="13"/>
                </a:lnTo>
                <a:lnTo>
                  <a:pt x="798" y="3"/>
                </a:lnTo>
                <a:lnTo>
                  <a:pt x="761" y="0"/>
                </a:lnTo>
                <a:lnTo>
                  <a:pt x="756" y="1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382" name="Freeform 15"/>
          <p:cNvSpPr>
            <a:spLocks/>
          </p:cNvSpPr>
          <p:nvPr/>
        </p:nvSpPr>
        <p:spPr bwMode="auto">
          <a:xfrm>
            <a:off x="7153276" y="952501"/>
            <a:ext cx="42863" cy="7938"/>
          </a:xfrm>
          <a:custGeom>
            <a:avLst/>
            <a:gdLst>
              <a:gd name="T0" fmla="*/ 71 w 192"/>
              <a:gd name="T1" fmla="*/ 19 h 37"/>
              <a:gd name="T2" fmla="*/ 0 w 192"/>
              <a:gd name="T3" fmla="*/ 33 h 37"/>
              <a:gd name="T4" fmla="*/ 71 w 192"/>
              <a:gd name="T5" fmla="*/ 37 h 37"/>
              <a:gd name="T6" fmla="*/ 129 w 192"/>
              <a:gd name="T7" fmla="*/ 32 h 37"/>
              <a:gd name="T8" fmla="*/ 172 w 192"/>
              <a:gd name="T9" fmla="*/ 19 h 37"/>
              <a:gd name="T10" fmla="*/ 187 w 192"/>
              <a:gd name="T11" fmla="*/ 8 h 37"/>
              <a:gd name="T12" fmla="*/ 192 w 192"/>
              <a:gd name="T13" fmla="*/ 2 h 37"/>
              <a:gd name="T14" fmla="*/ 187 w 192"/>
              <a:gd name="T15" fmla="*/ 0 h 37"/>
              <a:gd name="T16" fmla="*/ 172 w 192"/>
              <a:gd name="T17" fmla="*/ 1 h 37"/>
              <a:gd name="T18" fmla="*/ 129 w 192"/>
              <a:gd name="T19" fmla="*/ 8 h 37"/>
              <a:gd name="T20" fmla="*/ 71 w 192"/>
              <a:gd name="T21" fmla="*/ 19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92" h="37">
                <a:moveTo>
                  <a:pt x="71" y="19"/>
                </a:moveTo>
                <a:lnTo>
                  <a:pt x="0" y="33"/>
                </a:lnTo>
                <a:lnTo>
                  <a:pt x="71" y="37"/>
                </a:lnTo>
                <a:lnTo>
                  <a:pt x="129" y="32"/>
                </a:lnTo>
                <a:lnTo>
                  <a:pt x="172" y="19"/>
                </a:lnTo>
                <a:lnTo>
                  <a:pt x="187" y="8"/>
                </a:lnTo>
                <a:lnTo>
                  <a:pt x="192" y="2"/>
                </a:lnTo>
                <a:lnTo>
                  <a:pt x="187" y="0"/>
                </a:lnTo>
                <a:lnTo>
                  <a:pt x="172" y="1"/>
                </a:lnTo>
                <a:lnTo>
                  <a:pt x="129" y="8"/>
                </a:lnTo>
                <a:lnTo>
                  <a:pt x="71" y="1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383" name="Freeform 16"/>
          <p:cNvSpPr>
            <a:spLocks/>
          </p:cNvSpPr>
          <p:nvPr/>
        </p:nvSpPr>
        <p:spPr bwMode="auto">
          <a:xfrm>
            <a:off x="7192964" y="957263"/>
            <a:ext cx="33338" cy="11113"/>
          </a:xfrm>
          <a:custGeom>
            <a:avLst/>
            <a:gdLst>
              <a:gd name="T0" fmla="*/ 34 w 146"/>
              <a:gd name="T1" fmla="*/ 15 h 48"/>
              <a:gd name="T2" fmla="*/ 7 w 146"/>
              <a:gd name="T3" fmla="*/ 23 h 48"/>
              <a:gd name="T4" fmla="*/ 0 w 146"/>
              <a:gd name="T5" fmla="*/ 29 h 48"/>
              <a:gd name="T6" fmla="*/ 15 w 146"/>
              <a:gd name="T7" fmla="*/ 35 h 48"/>
              <a:gd name="T8" fmla="*/ 52 w 146"/>
              <a:gd name="T9" fmla="*/ 43 h 48"/>
              <a:gd name="T10" fmla="*/ 107 w 146"/>
              <a:gd name="T11" fmla="*/ 48 h 48"/>
              <a:gd name="T12" fmla="*/ 141 w 146"/>
              <a:gd name="T13" fmla="*/ 39 h 48"/>
              <a:gd name="T14" fmla="*/ 146 w 146"/>
              <a:gd name="T15" fmla="*/ 31 h 48"/>
              <a:gd name="T16" fmla="*/ 143 w 146"/>
              <a:gd name="T17" fmla="*/ 27 h 48"/>
              <a:gd name="T18" fmla="*/ 132 w 146"/>
              <a:gd name="T19" fmla="*/ 26 h 48"/>
              <a:gd name="T20" fmla="*/ 113 w 146"/>
              <a:gd name="T21" fmla="*/ 29 h 48"/>
              <a:gd name="T22" fmla="*/ 90 w 146"/>
              <a:gd name="T23" fmla="*/ 34 h 48"/>
              <a:gd name="T24" fmla="*/ 80 w 146"/>
              <a:gd name="T25" fmla="*/ 34 h 48"/>
              <a:gd name="T26" fmla="*/ 81 w 146"/>
              <a:gd name="T27" fmla="*/ 29 h 48"/>
              <a:gd name="T28" fmla="*/ 94 w 146"/>
              <a:gd name="T29" fmla="*/ 19 h 48"/>
              <a:gd name="T30" fmla="*/ 110 w 146"/>
              <a:gd name="T31" fmla="*/ 5 h 48"/>
              <a:gd name="T32" fmla="*/ 105 w 146"/>
              <a:gd name="T33" fmla="*/ 0 h 48"/>
              <a:gd name="T34" fmla="*/ 79 w 146"/>
              <a:gd name="T35" fmla="*/ 3 h 48"/>
              <a:gd name="T36" fmla="*/ 34 w 146"/>
              <a:gd name="T37" fmla="*/ 15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46" h="48">
                <a:moveTo>
                  <a:pt x="34" y="15"/>
                </a:moveTo>
                <a:lnTo>
                  <a:pt x="7" y="23"/>
                </a:lnTo>
                <a:lnTo>
                  <a:pt x="0" y="29"/>
                </a:lnTo>
                <a:lnTo>
                  <a:pt x="15" y="35"/>
                </a:lnTo>
                <a:lnTo>
                  <a:pt x="52" y="43"/>
                </a:lnTo>
                <a:lnTo>
                  <a:pt x="107" y="48"/>
                </a:lnTo>
                <a:lnTo>
                  <a:pt x="141" y="39"/>
                </a:lnTo>
                <a:lnTo>
                  <a:pt x="146" y="31"/>
                </a:lnTo>
                <a:lnTo>
                  <a:pt x="143" y="27"/>
                </a:lnTo>
                <a:lnTo>
                  <a:pt x="132" y="26"/>
                </a:lnTo>
                <a:lnTo>
                  <a:pt x="113" y="29"/>
                </a:lnTo>
                <a:lnTo>
                  <a:pt x="90" y="34"/>
                </a:lnTo>
                <a:lnTo>
                  <a:pt x="80" y="34"/>
                </a:lnTo>
                <a:lnTo>
                  <a:pt x="81" y="29"/>
                </a:lnTo>
                <a:lnTo>
                  <a:pt x="94" y="19"/>
                </a:lnTo>
                <a:lnTo>
                  <a:pt x="110" y="5"/>
                </a:lnTo>
                <a:lnTo>
                  <a:pt x="105" y="0"/>
                </a:lnTo>
                <a:lnTo>
                  <a:pt x="79" y="3"/>
                </a:lnTo>
                <a:lnTo>
                  <a:pt x="34" y="1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04" name="Freeform 17"/>
          <p:cNvSpPr>
            <a:spLocks/>
          </p:cNvSpPr>
          <p:nvPr/>
        </p:nvSpPr>
        <p:spPr bwMode="auto">
          <a:xfrm>
            <a:off x="7229476" y="966788"/>
            <a:ext cx="15875" cy="7938"/>
          </a:xfrm>
          <a:custGeom>
            <a:avLst/>
            <a:gdLst>
              <a:gd name="T0" fmla="*/ 15 w 71"/>
              <a:gd name="T1" fmla="*/ 20 h 40"/>
              <a:gd name="T2" fmla="*/ 0 w 71"/>
              <a:gd name="T3" fmla="*/ 34 h 40"/>
              <a:gd name="T4" fmla="*/ 5 w 71"/>
              <a:gd name="T5" fmla="*/ 40 h 40"/>
              <a:gd name="T6" fmla="*/ 29 w 71"/>
              <a:gd name="T7" fmla="*/ 34 h 40"/>
              <a:gd name="T8" fmla="*/ 55 w 71"/>
              <a:gd name="T9" fmla="*/ 20 h 40"/>
              <a:gd name="T10" fmla="*/ 71 w 71"/>
              <a:gd name="T11" fmla="*/ 6 h 40"/>
              <a:gd name="T12" fmla="*/ 66 w 71"/>
              <a:gd name="T13" fmla="*/ 0 h 40"/>
              <a:gd name="T14" fmla="*/ 42 w 71"/>
              <a:gd name="T15" fmla="*/ 6 h 40"/>
              <a:gd name="T16" fmla="*/ 15 w 71"/>
              <a:gd name="T17" fmla="*/ 2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1" h="40">
                <a:moveTo>
                  <a:pt x="15" y="20"/>
                </a:moveTo>
                <a:lnTo>
                  <a:pt x="0" y="34"/>
                </a:lnTo>
                <a:lnTo>
                  <a:pt x="5" y="40"/>
                </a:lnTo>
                <a:lnTo>
                  <a:pt x="29" y="34"/>
                </a:lnTo>
                <a:lnTo>
                  <a:pt x="55" y="20"/>
                </a:lnTo>
                <a:lnTo>
                  <a:pt x="71" y="6"/>
                </a:lnTo>
                <a:lnTo>
                  <a:pt x="66" y="0"/>
                </a:lnTo>
                <a:lnTo>
                  <a:pt x="42" y="6"/>
                </a:lnTo>
                <a:lnTo>
                  <a:pt x="15" y="2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05" name="Freeform 18"/>
          <p:cNvSpPr>
            <a:spLocks/>
          </p:cNvSpPr>
          <p:nvPr/>
        </p:nvSpPr>
        <p:spPr bwMode="auto">
          <a:xfrm>
            <a:off x="7248526" y="971551"/>
            <a:ext cx="50800" cy="25400"/>
          </a:xfrm>
          <a:custGeom>
            <a:avLst/>
            <a:gdLst>
              <a:gd name="T0" fmla="*/ 0 w 225"/>
              <a:gd name="T1" fmla="*/ 15 h 118"/>
              <a:gd name="T2" fmla="*/ 9 w 225"/>
              <a:gd name="T3" fmla="*/ 41 h 118"/>
              <a:gd name="T4" fmla="*/ 86 w 225"/>
              <a:gd name="T5" fmla="*/ 86 h 118"/>
              <a:gd name="T6" fmla="*/ 161 w 225"/>
              <a:gd name="T7" fmla="*/ 118 h 118"/>
              <a:gd name="T8" fmla="*/ 183 w 225"/>
              <a:gd name="T9" fmla="*/ 118 h 118"/>
              <a:gd name="T10" fmla="*/ 179 w 225"/>
              <a:gd name="T11" fmla="*/ 107 h 118"/>
              <a:gd name="T12" fmla="*/ 180 w 225"/>
              <a:gd name="T13" fmla="*/ 102 h 118"/>
              <a:gd name="T14" fmla="*/ 188 w 225"/>
              <a:gd name="T15" fmla="*/ 102 h 118"/>
              <a:gd name="T16" fmla="*/ 203 w 225"/>
              <a:gd name="T17" fmla="*/ 106 h 118"/>
              <a:gd name="T18" fmla="*/ 225 w 225"/>
              <a:gd name="T19" fmla="*/ 110 h 118"/>
              <a:gd name="T20" fmla="*/ 225 w 225"/>
              <a:gd name="T21" fmla="*/ 98 h 118"/>
              <a:gd name="T22" fmla="*/ 203 w 225"/>
              <a:gd name="T23" fmla="*/ 88 h 118"/>
              <a:gd name="T24" fmla="*/ 171 w 225"/>
              <a:gd name="T25" fmla="*/ 92 h 118"/>
              <a:gd name="T26" fmla="*/ 144 w 225"/>
              <a:gd name="T27" fmla="*/ 95 h 118"/>
              <a:gd name="T28" fmla="*/ 143 w 225"/>
              <a:gd name="T29" fmla="*/ 82 h 118"/>
              <a:gd name="T30" fmla="*/ 147 w 225"/>
              <a:gd name="T31" fmla="*/ 74 h 118"/>
              <a:gd name="T32" fmla="*/ 145 w 225"/>
              <a:gd name="T33" fmla="*/ 70 h 118"/>
              <a:gd name="T34" fmla="*/ 137 w 225"/>
              <a:gd name="T35" fmla="*/ 70 h 118"/>
              <a:gd name="T36" fmla="*/ 123 w 225"/>
              <a:gd name="T37" fmla="*/ 74 h 118"/>
              <a:gd name="T38" fmla="*/ 108 w 225"/>
              <a:gd name="T39" fmla="*/ 78 h 118"/>
              <a:gd name="T40" fmla="*/ 99 w 225"/>
              <a:gd name="T41" fmla="*/ 78 h 118"/>
              <a:gd name="T42" fmla="*/ 98 w 225"/>
              <a:gd name="T43" fmla="*/ 73 h 118"/>
              <a:gd name="T44" fmla="*/ 102 w 225"/>
              <a:gd name="T45" fmla="*/ 64 h 118"/>
              <a:gd name="T46" fmla="*/ 106 w 225"/>
              <a:gd name="T47" fmla="*/ 54 h 118"/>
              <a:gd name="T48" fmla="*/ 104 w 225"/>
              <a:gd name="T49" fmla="*/ 49 h 118"/>
              <a:gd name="T50" fmla="*/ 96 w 225"/>
              <a:gd name="T51" fmla="*/ 49 h 118"/>
              <a:gd name="T52" fmla="*/ 82 w 225"/>
              <a:gd name="T53" fmla="*/ 54 h 118"/>
              <a:gd name="T54" fmla="*/ 67 w 225"/>
              <a:gd name="T55" fmla="*/ 58 h 118"/>
              <a:gd name="T56" fmla="*/ 59 w 225"/>
              <a:gd name="T57" fmla="*/ 58 h 118"/>
              <a:gd name="T58" fmla="*/ 58 w 225"/>
              <a:gd name="T59" fmla="*/ 53 h 118"/>
              <a:gd name="T60" fmla="*/ 62 w 225"/>
              <a:gd name="T61" fmla="*/ 44 h 118"/>
              <a:gd name="T62" fmla="*/ 66 w 225"/>
              <a:gd name="T63" fmla="*/ 34 h 118"/>
              <a:gd name="T64" fmla="*/ 64 w 225"/>
              <a:gd name="T65" fmla="*/ 29 h 118"/>
              <a:gd name="T66" fmla="*/ 56 w 225"/>
              <a:gd name="T67" fmla="*/ 29 h 118"/>
              <a:gd name="T68" fmla="*/ 42 w 225"/>
              <a:gd name="T69" fmla="*/ 34 h 118"/>
              <a:gd name="T70" fmla="*/ 27 w 225"/>
              <a:gd name="T71" fmla="*/ 38 h 118"/>
              <a:gd name="T72" fmla="*/ 19 w 225"/>
              <a:gd name="T73" fmla="*/ 38 h 118"/>
              <a:gd name="T74" fmla="*/ 18 w 225"/>
              <a:gd name="T75" fmla="*/ 33 h 118"/>
              <a:gd name="T76" fmla="*/ 22 w 225"/>
              <a:gd name="T77" fmla="*/ 23 h 118"/>
              <a:gd name="T78" fmla="*/ 30 w 225"/>
              <a:gd name="T79" fmla="*/ 7 h 118"/>
              <a:gd name="T80" fmla="*/ 30 w 225"/>
              <a:gd name="T81" fmla="*/ 0 h 118"/>
              <a:gd name="T82" fmla="*/ 20 w 225"/>
              <a:gd name="T83" fmla="*/ 3 h 118"/>
              <a:gd name="T84" fmla="*/ 0 w 225"/>
              <a:gd name="T85" fmla="*/ 15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25" h="118">
                <a:moveTo>
                  <a:pt x="0" y="15"/>
                </a:moveTo>
                <a:lnTo>
                  <a:pt x="9" y="41"/>
                </a:lnTo>
                <a:lnTo>
                  <a:pt x="86" y="86"/>
                </a:lnTo>
                <a:lnTo>
                  <a:pt x="161" y="118"/>
                </a:lnTo>
                <a:lnTo>
                  <a:pt x="183" y="118"/>
                </a:lnTo>
                <a:lnTo>
                  <a:pt x="179" y="107"/>
                </a:lnTo>
                <a:lnTo>
                  <a:pt x="180" y="102"/>
                </a:lnTo>
                <a:lnTo>
                  <a:pt x="188" y="102"/>
                </a:lnTo>
                <a:lnTo>
                  <a:pt x="203" y="106"/>
                </a:lnTo>
                <a:lnTo>
                  <a:pt x="225" y="110"/>
                </a:lnTo>
                <a:lnTo>
                  <a:pt x="225" y="98"/>
                </a:lnTo>
                <a:lnTo>
                  <a:pt x="203" y="88"/>
                </a:lnTo>
                <a:lnTo>
                  <a:pt x="171" y="92"/>
                </a:lnTo>
                <a:lnTo>
                  <a:pt x="144" y="95"/>
                </a:lnTo>
                <a:lnTo>
                  <a:pt x="143" y="82"/>
                </a:lnTo>
                <a:lnTo>
                  <a:pt x="147" y="74"/>
                </a:lnTo>
                <a:lnTo>
                  <a:pt x="145" y="70"/>
                </a:lnTo>
                <a:lnTo>
                  <a:pt x="137" y="70"/>
                </a:lnTo>
                <a:lnTo>
                  <a:pt x="123" y="74"/>
                </a:lnTo>
                <a:lnTo>
                  <a:pt x="108" y="78"/>
                </a:lnTo>
                <a:lnTo>
                  <a:pt x="99" y="78"/>
                </a:lnTo>
                <a:lnTo>
                  <a:pt x="98" y="73"/>
                </a:lnTo>
                <a:lnTo>
                  <a:pt x="102" y="64"/>
                </a:lnTo>
                <a:lnTo>
                  <a:pt x="106" y="54"/>
                </a:lnTo>
                <a:lnTo>
                  <a:pt x="104" y="49"/>
                </a:lnTo>
                <a:lnTo>
                  <a:pt x="96" y="49"/>
                </a:lnTo>
                <a:lnTo>
                  <a:pt x="82" y="54"/>
                </a:lnTo>
                <a:lnTo>
                  <a:pt x="67" y="58"/>
                </a:lnTo>
                <a:lnTo>
                  <a:pt x="59" y="58"/>
                </a:lnTo>
                <a:lnTo>
                  <a:pt x="58" y="53"/>
                </a:lnTo>
                <a:lnTo>
                  <a:pt x="62" y="44"/>
                </a:lnTo>
                <a:lnTo>
                  <a:pt x="66" y="34"/>
                </a:lnTo>
                <a:lnTo>
                  <a:pt x="64" y="29"/>
                </a:lnTo>
                <a:lnTo>
                  <a:pt x="56" y="29"/>
                </a:lnTo>
                <a:lnTo>
                  <a:pt x="42" y="34"/>
                </a:lnTo>
                <a:lnTo>
                  <a:pt x="27" y="38"/>
                </a:lnTo>
                <a:lnTo>
                  <a:pt x="19" y="38"/>
                </a:lnTo>
                <a:lnTo>
                  <a:pt x="18" y="33"/>
                </a:lnTo>
                <a:lnTo>
                  <a:pt x="22" y="23"/>
                </a:lnTo>
                <a:lnTo>
                  <a:pt x="30" y="7"/>
                </a:lnTo>
                <a:lnTo>
                  <a:pt x="30" y="0"/>
                </a:lnTo>
                <a:lnTo>
                  <a:pt x="20" y="3"/>
                </a:lnTo>
                <a:lnTo>
                  <a:pt x="0" y="1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06" name="Freeform 19"/>
          <p:cNvSpPr>
            <a:spLocks/>
          </p:cNvSpPr>
          <p:nvPr/>
        </p:nvSpPr>
        <p:spPr bwMode="auto">
          <a:xfrm>
            <a:off x="6894514" y="985838"/>
            <a:ext cx="71438" cy="26988"/>
          </a:xfrm>
          <a:custGeom>
            <a:avLst/>
            <a:gdLst>
              <a:gd name="T0" fmla="*/ 150 w 314"/>
              <a:gd name="T1" fmla="*/ 45 h 124"/>
              <a:gd name="T2" fmla="*/ 90 w 314"/>
              <a:gd name="T3" fmla="*/ 80 h 124"/>
              <a:gd name="T4" fmla="*/ 58 w 314"/>
              <a:gd name="T5" fmla="*/ 106 h 124"/>
              <a:gd name="T6" fmla="*/ 39 w 314"/>
              <a:gd name="T7" fmla="*/ 114 h 124"/>
              <a:gd name="T8" fmla="*/ 17 w 314"/>
              <a:gd name="T9" fmla="*/ 108 h 124"/>
              <a:gd name="T10" fmla="*/ 5 w 314"/>
              <a:gd name="T11" fmla="*/ 101 h 124"/>
              <a:gd name="T12" fmla="*/ 0 w 314"/>
              <a:gd name="T13" fmla="*/ 100 h 124"/>
              <a:gd name="T14" fmla="*/ 2 w 314"/>
              <a:gd name="T15" fmla="*/ 104 h 124"/>
              <a:gd name="T16" fmla="*/ 9 w 314"/>
              <a:gd name="T17" fmla="*/ 114 h 124"/>
              <a:gd name="T18" fmla="*/ 43 w 314"/>
              <a:gd name="T19" fmla="*/ 124 h 124"/>
              <a:gd name="T20" fmla="*/ 106 w 314"/>
              <a:gd name="T21" fmla="*/ 100 h 124"/>
              <a:gd name="T22" fmla="*/ 168 w 314"/>
              <a:gd name="T23" fmla="*/ 65 h 124"/>
              <a:gd name="T24" fmla="*/ 209 w 314"/>
              <a:gd name="T25" fmla="*/ 39 h 124"/>
              <a:gd name="T26" fmla="*/ 230 w 314"/>
              <a:gd name="T27" fmla="*/ 27 h 124"/>
              <a:gd name="T28" fmla="*/ 247 w 314"/>
              <a:gd name="T29" fmla="*/ 29 h 124"/>
              <a:gd name="T30" fmla="*/ 265 w 314"/>
              <a:gd name="T31" fmla="*/ 31 h 124"/>
              <a:gd name="T32" fmla="*/ 293 w 314"/>
              <a:gd name="T33" fmla="*/ 21 h 124"/>
              <a:gd name="T34" fmla="*/ 312 w 314"/>
              <a:gd name="T35" fmla="*/ 9 h 124"/>
              <a:gd name="T36" fmla="*/ 314 w 314"/>
              <a:gd name="T37" fmla="*/ 2 h 124"/>
              <a:gd name="T38" fmla="*/ 301 w 314"/>
              <a:gd name="T39" fmla="*/ 0 h 124"/>
              <a:gd name="T40" fmla="*/ 280 w 314"/>
              <a:gd name="T41" fmla="*/ 2 h 124"/>
              <a:gd name="T42" fmla="*/ 218 w 314"/>
              <a:gd name="T43" fmla="*/ 18 h 124"/>
              <a:gd name="T44" fmla="*/ 150 w 314"/>
              <a:gd name="T45" fmla="*/ 45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314" h="124">
                <a:moveTo>
                  <a:pt x="150" y="45"/>
                </a:moveTo>
                <a:lnTo>
                  <a:pt x="90" y="80"/>
                </a:lnTo>
                <a:lnTo>
                  <a:pt x="58" y="106"/>
                </a:lnTo>
                <a:lnTo>
                  <a:pt x="39" y="114"/>
                </a:lnTo>
                <a:lnTo>
                  <a:pt x="17" y="108"/>
                </a:lnTo>
                <a:lnTo>
                  <a:pt x="5" y="101"/>
                </a:lnTo>
                <a:lnTo>
                  <a:pt x="0" y="100"/>
                </a:lnTo>
                <a:lnTo>
                  <a:pt x="2" y="104"/>
                </a:lnTo>
                <a:lnTo>
                  <a:pt x="9" y="114"/>
                </a:lnTo>
                <a:lnTo>
                  <a:pt x="43" y="124"/>
                </a:lnTo>
                <a:lnTo>
                  <a:pt x="106" y="100"/>
                </a:lnTo>
                <a:lnTo>
                  <a:pt x="168" y="65"/>
                </a:lnTo>
                <a:lnTo>
                  <a:pt x="209" y="39"/>
                </a:lnTo>
                <a:lnTo>
                  <a:pt x="230" y="27"/>
                </a:lnTo>
                <a:lnTo>
                  <a:pt x="247" y="29"/>
                </a:lnTo>
                <a:lnTo>
                  <a:pt x="265" y="31"/>
                </a:lnTo>
                <a:lnTo>
                  <a:pt x="293" y="21"/>
                </a:lnTo>
                <a:lnTo>
                  <a:pt x="312" y="9"/>
                </a:lnTo>
                <a:lnTo>
                  <a:pt x="314" y="2"/>
                </a:lnTo>
                <a:lnTo>
                  <a:pt x="301" y="0"/>
                </a:lnTo>
                <a:lnTo>
                  <a:pt x="280" y="2"/>
                </a:lnTo>
                <a:lnTo>
                  <a:pt x="218" y="18"/>
                </a:lnTo>
                <a:lnTo>
                  <a:pt x="150" y="4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07" name="Freeform 20"/>
          <p:cNvSpPr>
            <a:spLocks/>
          </p:cNvSpPr>
          <p:nvPr/>
        </p:nvSpPr>
        <p:spPr bwMode="auto">
          <a:xfrm>
            <a:off x="7304089" y="1000126"/>
            <a:ext cx="171450" cy="209550"/>
          </a:xfrm>
          <a:custGeom>
            <a:avLst/>
            <a:gdLst>
              <a:gd name="T0" fmla="*/ 30 w 758"/>
              <a:gd name="T1" fmla="*/ 14 h 923"/>
              <a:gd name="T2" fmla="*/ 42 w 758"/>
              <a:gd name="T3" fmla="*/ 36 h 923"/>
              <a:gd name="T4" fmla="*/ 39 w 758"/>
              <a:gd name="T5" fmla="*/ 48 h 923"/>
              <a:gd name="T6" fmla="*/ 24 w 758"/>
              <a:gd name="T7" fmla="*/ 47 h 923"/>
              <a:gd name="T8" fmla="*/ 0 w 758"/>
              <a:gd name="T9" fmla="*/ 33 h 923"/>
              <a:gd name="T10" fmla="*/ 7 w 758"/>
              <a:gd name="T11" fmla="*/ 40 h 923"/>
              <a:gd name="T12" fmla="*/ 52 w 758"/>
              <a:gd name="T13" fmla="*/ 77 h 923"/>
              <a:gd name="T14" fmla="*/ 382 w 758"/>
              <a:gd name="T15" fmla="*/ 401 h 923"/>
              <a:gd name="T16" fmla="*/ 580 w 758"/>
              <a:gd name="T17" fmla="*/ 633 h 923"/>
              <a:gd name="T18" fmla="*/ 585 w 758"/>
              <a:gd name="T19" fmla="*/ 649 h 923"/>
              <a:gd name="T20" fmla="*/ 609 w 758"/>
              <a:gd name="T21" fmla="*/ 687 h 923"/>
              <a:gd name="T22" fmla="*/ 651 w 758"/>
              <a:gd name="T23" fmla="*/ 757 h 923"/>
              <a:gd name="T24" fmla="*/ 701 w 758"/>
              <a:gd name="T25" fmla="*/ 845 h 923"/>
              <a:gd name="T26" fmla="*/ 741 w 758"/>
              <a:gd name="T27" fmla="*/ 909 h 923"/>
              <a:gd name="T28" fmla="*/ 758 w 758"/>
              <a:gd name="T29" fmla="*/ 923 h 923"/>
              <a:gd name="T30" fmla="*/ 737 w 758"/>
              <a:gd name="T31" fmla="*/ 874 h 923"/>
              <a:gd name="T32" fmla="*/ 685 w 758"/>
              <a:gd name="T33" fmla="*/ 782 h 923"/>
              <a:gd name="T34" fmla="*/ 633 w 758"/>
              <a:gd name="T35" fmla="*/ 685 h 923"/>
              <a:gd name="T36" fmla="*/ 609 w 758"/>
              <a:gd name="T37" fmla="*/ 619 h 923"/>
              <a:gd name="T38" fmla="*/ 600 w 758"/>
              <a:gd name="T39" fmla="*/ 583 h 923"/>
              <a:gd name="T40" fmla="*/ 588 w 758"/>
              <a:gd name="T41" fmla="*/ 558 h 923"/>
              <a:gd name="T42" fmla="*/ 582 w 758"/>
              <a:gd name="T43" fmla="*/ 554 h 923"/>
              <a:gd name="T44" fmla="*/ 579 w 758"/>
              <a:gd name="T45" fmla="*/ 554 h 923"/>
              <a:gd name="T46" fmla="*/ 580 w 758"/>
              <a:gd name="T47" fmla="*/ 558 h 923"/>
              <a:gd name="T48" fmla="*/ 584 w 758"/>
              <a:gd name="T49" fmla="*/ 567 h 923"/>
              <a:gd name="T50" fmla="*/ 589 w 758"/>
              <a:gd name="T51" fmla="*/ 585 h 923"/>
              <a:gd name="T52" fmla="*/ 578 w 758"/>
              <a:gd name="T53" fmla="*/ 593 h 923"/>
              <a:gd name="T54" fmla="*/ 557 w 758"/>
              <a:gd name="T55" fmla="*/ 580 h 923"/>
              <a:gd name="T56" fmla="*/ 534 w 758"/>
              <a:gd name="T57" fmla="*/ 548 h 923"/>
              <a:gd name="T58" fmla="*/ 523 w 758"/>
              <a:gd name="T59" fmla="*/ 527 h 923"/>
              <a:gd name="T60" fmla="*/ 521 w 758"/>
              <a:gd name="T61" fmla="*/ 516 h 923"/>
              <a:gd name="T62" fmla="*/ 529 w 758"/>
              <a:gd name="T63" fmla="*/ 514 h 923"/>
              <a:gd name="T64" fmla="*/ 546 w 758"/>
              <a:gd name="T65" fmla="*/ 520 h 923"/>
              <a:gd name="T66" fmla="*/ 563 w 758"/>
              <a:gd name="T67" fmla="*/ 525 h 923"/>
              <a:gd name="T68" fmla="*/ 571 w 758"/>
              <a:gd name="T69" fmla="*/ 524 h 923"/>
              <a:gd name="T70" fmla="*/ 568 w 758"/>
              <a:gd name="T71" fmla="*/ 517 h 923"/>
              <a:gd name="T72" fmla="*/ 556 w 758"/>
              <a:gd name="T73" fmla="*/ 502 h 923"/>
              <a:gd name="T74" fmla="*/ 532 w 758"/>
              <a:gd name="T75" fmla="*/ 482 h 923"/>
              <a:gd name="T76" fmla="*/ 516 w 758"/>
              <a:gd name="T77" fmla="*/ 494 h 923"/>
              <a:gd name="T78" fmla="*/ 500 w 758"/>
              <a:gd name="T79" fmla="*/ 504 h 923"/>
              <a:gd name="T80" fmla="*/ 484 w 758"/>
              <a:gd name="T81" fmla="*/ 488 h 923"/>
              <a:gd name="T82" fmla="*/ 340 w 758"/>
              <a:gd name="T83" fmla="*/ 317 h 923"/>
              <a:gd name="T84" fmla="*/ 157 w 758"/>
              <a:gd name="T85" fmla="*/ 147 h 923"/>
              <a:gd name="T86" fmla="*/ 83 w 758"/>
              <a:gd name="T87" fmla="*/ 86 h 923"/>
              <a:gd name="T88" fmla="*/ 60 w 758"/>
              <a:gd name="T89" fmla="*/ 55 h 923"/>
              <a:gd name="T90" fmla="*/ 77 w 758"/>
              <a:gd name="T91" fmla="*/ 54 h 923"/>
              <a:gd name="T92" fmla="*/ 102 w 758"/>
              <a:gd name="T93" fmla="*/ 69 h 923"/>
              <a:gd name="T94" fmla="*/ 124 w 758"/>
              <a:gd name="T95" fmla="*/ 83 h 923"/>
              <a:gd name="T96" fmla="*/ 133 w 758"/>
              <a:gd name="T97" fmla="*/ 83 h 923"/>
              <a:gd name="T98" fmla="*/ 114 w 758"/>
              <a:gd name="T99" fmla="*/ 62 h 923"/>
              <a:gd name="T100" fmla="*/ 68 w 758"/>
              <a:gd name="T101" fmla="*/ 26 h 923"/>
              <a:gd name="T102" fmla="*/ 41 w 758"/>
              <a:gd name="T103" fmla="*/ 7 h 923"/>
              <a:gd name="T104" fmla="*/ 26 w 758"/>
              <a:gd name="T105" fmla="*/ 0 h 923"/>
              <a:gd name="T106" fmla="*/ 22 w 758"/>
              <a:gd name="T107" fmla="*/ 2 h 923"/>
              <a:gd name="T108" fmla="*/ 30 w 758"/>
              <a:gd name="T109" fmla="*/ 14 h 9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58" h="923">
                <a:moveTo>
                  <a:pt x="30" y="14"/>
                </a:moveTo>
                <a:lnTo>
                  <a:pt x="42" y="36"/>
                </a:lnTo>
                <a:lnTo>
                  <a:pt x="39" y="48"/>
                </a:lnTo>
                <a:lnTo>
                  <a:pt x="24" y="47"/>
                </a:lnTo>
                <a:lnTo>
                  <a:pt x="0" y="33"/>
                </a:lnTo>
                <a:lnTo>
                  <a:pt x="7" y="40"/>
                </a:lnTo>
                <a:lnTo>
                  <a:pt x="52" y="77"/>
                </a:lnTo>
                <a:lnTo>
                  <a:pt x="382" y="401"/>
                </a:lnTo>
                <a:lnTo>
                  <a:pt x="580" y="633"/>
                </a:lnTo>
                <a:lnTo>
                  <a:pt x="585" y="649"/>
                </a:lnTo>
                <a:lnTo>
                  <a:pt x="609" y="687"/>
                </a:lnTo>
                <a:lnTo>
                  <a:pt x="651" y="757"/>
                </a:lnTo>
                <a:lnTo>
                  <a:pt x="701" y="845"/>
                </a:lnTo>
                <a:lnTo>
                  <a:pt x="741" y="909"/>
                </a:lnTo>
                <a:lnTo>
                  <a:pt x="758" y="923"/>
                </a:lnTo>
                <a:lnTo>
                  <a:pt x="737" y="874"/>
                </a:lnTo>
                <a:lnTo>
                  <a:pt x="685" y="782"/>
                </a:lnTo>
                <a:lnTo>
                  <a:pt x="633" y="685"/>
                </a:lnTo>
                <a:lnTo>
                  <a:pt x="609" y="619"/>
                </a:lnTo>
                <a:lnTo>
                  <a:pt x="600" y="583"/>
                </a:lnTo>
                <a:lnTo>
                  <a:pt x="588" y="558"/>
                </a:lnTo>
                <a:lnTo>
                  <a:pt x="582" y="554"/>
                </a:lnTo>
                <a:lnTo>
                  <a:pt x="579" y="554"/>
                </a:lnTo>
                <a:lnTo>
                  <a:pt x="580" y="558"/>
                </a:lnTo>
                <a:lnTo>
                  <a:pt x="584" y="567"/>
                </a:lnTo>
                <a:lnTo>
                  <a:pt x="589" y="585"/>
                </a:lnTo>
                <a:lnTo>
                  <a:pt x="578" y="593"/>
                </a:lnTo>
                <a:lnTo>
                  <a:pt x="557" y="580"/>
                </a:lnTo>
                <a:lnTo>
                  <a:pt x="534" y="548"/>
                </a:lnTo>
                <a:lnTo>
                  <a:pt x="523" y="527"/>
                </a:lnTo>
                <a:lnTo>
                  <a:pt x="521" y="516"/>
                </a:lnTo>
                <a:lnTo>
                  <a:pt x="529" y="514"/>
                </a:lnTo>
                <a:lnTo>
                  <a:pt x="546" y="520"/>
                </a:lnTo>
                <a:lnTo>
                  <a:pt x="563" y="525"/>
                </a:lnTo>
                <a:lnTo>
                  <a:pt x="571" y="524"/>
                </a:lnTo>
                <a:lnTo>
                  <a:pt x="568" y="517"/>
                </a:lnTo>
                <a:lnTo>
                  <a:pt x="556" y="502"/>
                </a:lnTo>
                <a:lnTo>
                  <a:pt x="532" y="482"/>
                </a:lnTo>
                <a:lnTo>
                  <a:pt x="516" y="494"/>
                </a:lnTo>
                <a:lnTo>
                  <a:pt x="500" y="504"/>
                </a:lnTo>
                <a:lnTo>
                  <a:pt x="484" y="488"/>
                </a:lnTo>
                <a:lnTo>
                  <a:pt x="340" y="317"/>
                </a:lnTo>
                <a:lnTo>
                  <a:pt x="157" y="147"/>
                </a:lnTo>
                <a:lnTo>
                  <a:pt x="83" y="86"/>
                </a:lnTo>
                <a:lnTo>
                  <a:pt x="60" y="55"/>
                </a:lnTo>
                <a:lnTo>
                  <a:pt x="77" y="54"/>
                </a:lnTo>
                <a:lnTo>
                  <a:pt x="102" y="69"/>
                </a:lnTo>
                <a:lnTo>
                  <a:pt x="124" y="83"/>
                </a:lnTo>
                <a:lnTo>
                  <a:pt x="133" y="83"/>
                </a:lnTo>
                <a:lnTo>
                  <a:pt x="114" y="62"/>
                </a:lnTo>
                <a:lnTo>
                  <a:pt x="68" y="26"/>
                </a:lnTo>
                <a:lnTo>
                  <a:pt x="41" y="7"/>
                </a:lnTo>
                <a:lnTo>
                  <a:pt x="26" y="0"/>
                </a:lnTo>
                <a:lnTo>
                  <a:pt x="22" y="2"/>
                </a:lnTo>
                <a:lnTo>
                  <a:pt x="30" y="1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08" name="Freeform 21"/>
          <p:cNvSpPr>
            <a:spLocks/>
          </p:cNvSpPr>
          <p:nvPr/>
        </p:nvSpPr>
        <p:spPr bwMode="auto">
          <a:xfrm>
            <a:off x="6615114" y="1003301"/>
            <a:ext cx="9525" cy="77788"/>
          </a:xfrm>
          <a:custGeom>
            <a:avLst/>
            <a:gdLst>
              <a:gd name="T0" fmla="*/ 0 w 40"/>
              <a:gd name="T1" fmla="*/ 156 h 343"/>
              <a:gd name="T2" fmla="*/ 6 w 40"/>
              <a:gd name="T3" fmla="*/ 275 h 343"/>
              <a:gd name="T4" fmla="*/ 20 w 40"/>
              <a:gd name="T5" fmla="*/ 343 h 343"/>
              <a:gd name="T6" fmla="*/ 35 w 40"/>
              <a:gd name="T7" fmla="*/ 320 h 343"/>
              <a:gd name="T8" fmla="*/ 40 w 40"/>
              <a:gd name="T9" fmla="*/ 186 h 343"/>
              <a:gd name="T10" fmla="*/ 34 w 40"/>
              <a:gd name="T11" fmla="*/ 52 h 343"/>
              <a:gd name="T12" fmla="*/ 20 w 40"/>
              <a:gd name="T13" fmla="*/ 0 h 343"/>
              <a:gd name="T14" fmla="*/ 6 w 40"/>
              <a:gd name="T15" fmla="*/ 44 h 343"/>
              <a:gd name="T16" fmla="*/ 0 w 40"/>
              <a:gd name="T17" fmla="*/ 156 h 3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0" h="343">
                <a:moveTo>
                  <a:pt x="0" y="156"/>
                </a:moveTo>
                <a:lnTo>
                  <a:pt x="6" y="275"/>
                </a:lnTo>
                <a:lnTo>
                  <a:pt x="20" y="343"/>
                </a:lnTo>
                <a:lnTo>
                  <a:pt x="35" y="320"/>
                </a:lnTo>
                <a:lnTo>
                  <a:pt x="40" y="186"/>
                </a:lnTo>
                <a:lnTo>
                  <a:pt x="34" y="52"/>
                </a:lnTo>
                <a:lnTo>
                  <a:pt x="20" y="0"/>
                </a:lnTo>
                <a:lnTo>
                  <a:pt x="6" y="44"/>
                </a:lnTo>
                <a:lnTo>
                  <a:pt x="0" y="15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09" name="Freeform 22"/>
          <p:cNvSpPr>
            <a:spLocks/>
          </p:cNvSpPr>
          <p:nvPr/>
        </p:nvSpPr>
        <p:spPr bwMode="auto">
          <a:xfrm>
            <a:off x="6883401" y="1016001"/>
            <a:ext cx="11113" cy="7938"/>
          </a:xfrm>
          <a:custGeom>
            <a:avLst/>
            <a:gdLst>
              <a:gd name="T0" fmla="*/ 0 w 49"/>
              <a:gd name="T1" fmla="*/ 20 h 31"/>
              <a:gd name="T2" fmla="*/ 1 w 49"/>
              <a:gd name="T3" fmla="*/ 31 h 31"/>
              <a:gd name="T4" fmla="*/ 18 w 49"/>
              <a:gd name="T5" fmla="*/ 28 h 31"/>
              <a:gd name="T6" fmla="*/ 39 w 49"/>
              <a:gd name="T7" fmla="*/ 18 h 31"/>
              <a:gd name="T8" fmla="*/ 49 w 49"/>
              <a:gd name="T9" fmla="*/ 9 h 31"/>
              <a:gd name="T10" fmla="*/ 47 w 49"/>
              <a:gd name="T11" fmla="*/ 2 h 31"/>
              <a:gd name="T12" fmla="*/ 32 w 49"/>
              <a:gd name="T13" fmla="*/ 0 h 31"/>
              <a:gd name="T14" fmla="*/ 14 w 49"/>
              <a:gd name="T15" fmla="*/ 5 h 31"/>
              <a:gd name="T16" fmla="*/ 0 w 49"/>
              <a:gd name="T17" fmla="*/ 20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9" h="31">
                <a:moveTo>
                  <a:pt x="0" y="20"/>
                </a:moveTo>
                <a:lnTo>
                  <a:pt x="1" y="31"/>
                </a:lnTo>
                <a:lnTo>
                  <a:pt x="18" y="28"/>
                </a:lnTo>
                <a:lnTo>
                  <a:pt x="39" y="18"/>
                </a:lnTo>
                <a:lnTo>
                  <a:pt x="49" y="9"/>
                </a:lnTo>
                <a:lnTo>
                  <a:pt x="47" y="2"/>
                </a:lnTo>
                <a:lnTo>
                  <a:pt x="32" y="0"/>
                </a:lnTo>
                <a:lnTo>
                  <a:pt x="14" y="5"/>
                </a:lnTo>
                <a:lnTo>
                  <a:pt x="0" y="2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10" name="Freeform 23"/>
          <p:cNvSpPr>
            <a:spLocks/>
          </p:cNvSpPr>
          <p:nvPr/>
        </p:nvSpPr>
        <p:spPr bwMode="auto">
          <a:xfrm>
            <a:off x="7339014" y="1023938"/>
            <a:ext cx="50800" cy="42863"/>
          </a:xfrm>
          <a:custGeom>
            <a:avLst/>
            <a:gdLst>
              <a:gd name="T0" fmla="*/ 0 w 221"/>
              <a:gd name="T1" fmla="*/ 0 h 191"/>
              <a:gd name="T2" fmla="*/ 47 w 221"/>
              <a:gd name="T3" fmla="*/ 48 h 191"/>
              <a:gd name="T4" fmla="*/ 139 w 221"/>
              <a:gd name="T5" fmla="*/ 131 h 191"/>
              <a:gd name="T6" fmla="*/ 186 w 221"/>
              <a:gd name="T7" fmla="*/ 169 h 191"/>
              <a:gd name="T8" fmla="*/ 214 w 221"/>
              <a:gd name="T9" fmla="*/ 188 h 191"/>
              <a:gd name="T10" fmla="*/ 220 w 221"/>
              <a:gd name="T11" fmla="*/ 191 h 191"/>
              <a:gd name="T12" fmla="*/ 221 w 221"/>
              <a:gd name="T13" fmla="*/ 189 h 191"/>
              <a:gd name="T14" fmla="*/ 217 w 221"/>
              <a:gd name="T15" fmla="*/ 183 h 191"/>
              <a:gd name="T16" fmla="*/ 206 w 221"/>
              <a:gd name="T17" fmla="*/ 171 h 191"/>
              <a:gd name="T18" fmla="*/ 69 w 221"/>
              <a:gd name="T19" fmla="*/ 44 h 191"/>
              <a:gd name="T20" fmla="*/ 0 w 221"/>
              <a:gd name="T21" fmla="*/ 0 h 1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21" h="191">
                <a:moveTo>
                  <a:pt x="0" y="0"/>
                </a:moveTo>
                <a:lnTo>
                  <a:pt x="47" y="48"/>
                </a:lnTo>
                <a:lnTo>
                  <a:pt x="139" y="131"/>
                </a:lnTo>
                <a:lnTo>
                  <a:pt x="186" y="169"/>
                </a:lnTo>
                <a:lnTo>
                  <a:pt x="214" y="188"/>
                </a:lnTo>
                <a:lnTo>
                  <a:pt x="220" y="191"/>
                </a:lnTo>
                <a:lnTo>
                  <a:pt x="221" y="189"/>
                </a:lnTo>
                <a:lnTo>
                  <a:pt x="217" y="183"/>
                </a:lnTo>
                <a:lnTo>
                  <a:pt x="206" y="171"/>
                </a:lnTo>
                <a:lnTo>
                  <a:pt x="69" y="44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11" name="Freeform 24"/>
          <p:cNvSpPr>
            <a:spLocks/>
          </p:cNvSpPr>
          <p:nvPr/>
        </p:nvSpPr>
        <p:spPr bwMode="auto">
          <a:xfrm>
            <a:off x="6835776" y="1027113"/>
            <a:ext cx="39688" cy="112713"/>
          </a:xfrm>
          <a:custGeom>
            <a:avLst/>
            <a:gdLst>
              <a:gd name="T0" fmla="*/ 109 w 173"/>
              <a:gd name="T1" fmla="*/ 117 h 494"/>
              <a:gd name="T2" fmla="*/ 66 w 173"/>
              <a:gd name="T3" fmla="*/ 216 h 494"/>
              <a:gd name="T4" fmla="*/ 48 w 173"/>
              <a:gd name="T5" fmla="*/ 276 h 494"/>
              <a:gd name="T6" fmla="*/ 32 w 173"/>
              <a:gd name="T7" fmla="*/ 358 h 494"/>
              <a:gd name="T8" fmla="*/ 4 w 173"/>
              <a:gd name="T9" fmla="*/ 466 h 494"/>
              <a:gd name="T10" fmla="*/ 0 w 173"/>
              <a:gd name="T11" fmla="*/ 490 h 494"/>
              <a:gd name="T12" fmla="*/ 6 w 173"/>
              <a:gd name="T13" fmla="*/ 494 h 494"/>
              <a:gd name="T14" fmla="*/ 29 w 173"/>
              <a:gd name="T15" fmla="*/ 434 h 494"/>
              <a:gd name="T16" fmla="*/ 69 w 173"/>
              <a:gd name="T17" fmla="*/ 306 h 494"/>
              <a:gd name="T18" fmla="*/ 114 w 173"/>
              <a:gd name="T19" fmla="*/ 164 h 494"/>
              <a:gd name="T20" fmla="*/ 151 w 173"/>
              <a:gd name="T21" fmla="*/ 69 h 494"/>
              <a:gd name="T22" fmla="*/ 170 w 173"/>
              <a:gd name="T23" fmla="*/ 23 h 494"/>
              <a:gd name="T24" fmla="*/ 173 w 173"/>
              <a:gd name="T25" fmla="*/ 0 h 494"/>
              <a:gd name="T26" fmla="*/ 151 w 173"/>
              <a:gd name="T27" fmla="*/ 30 h 494"/>
              <a:gd name="T28" fmla="*/ 109 w 173"/>
              <a:gd name="T29" fmla="*/ 117 h 4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73" h="494">
                <a:moveTo>
                  <a:pt x="109" y="117"/>
                </a:moveTo>
                <a:lnTo>
                  <a:pt x="66" y="216"/>
                </a:lnTo>
                <a:lnTo>
                  <a:pt x="48" y="276"/>
                </a:lnTo>
                <a:lnTo>
                  <a:pt x="32" y="358"/>
                </a:lnTo>
                <a:lnTo>
                  <a:pt x="4" y="466"/>
                </a:lnTo>
                <a:lnTo>
                  <a:pt x="0" y="490"/>
                </a:lnTo>
                <a:lnTo>
                  <a:pt x="6" y="494"/>
                </a:lnTo>
                <a:lnTo>
                  <a:pt x="29" y="434"/>
                </a:lnTo>
                <a:lnTo>
                  <a:pt x="69" y="306"/>
                </a:lnTo>
                <a:lnTo>
                  <a:pt x="114" y="164"/>
                </a:lnTo>
                <a:lnTo>
                  <a:pt x="151" y="69"/>
                </a:lnTo>
                <a:lnTo>
                  <a:pt x="170" y="23"/>
                </a:lnTo>
                <a:lnTo>
                  <a:pt x="173" y="0"/>
                </a:lnTo>
                <a:lnTo>
                  <a:pt x="151" y="30"/>
                </a:lnTo>
                <a:lnTo>
                  <a:pt x="109" y="11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12" name="Freeform 25"/>
          <p:cNvSpPr>
            <a:spLocks noEditPoints="1"/>
          </p:cNvSpPr>
          <p:nvPr/>
        </p:nvSpPr>
        <p:spPr bwMode="auto">
          <a:xfrm>
            <a:off x="6835776" y="1025526"/>
            <a:ext cx="236538" cy="344488"/>
          </a:xfrm>
          <a:custGeom>
            <a:avLst/>
            <a:gdLst>
              <a:gd name="T0" fmla="*/ 499 w 1045"/>
              <a:gd name="T1" fmla="*/ 45 h 1518"/>
              <a:gd name="T2" fmla="*/ 278 w 1045"/>
              <a:gd name="T3" fmla="*/ 249 h 1518"/>
              <a:gd name="T4" fmla="*/ 46 w 1045"/>
              <a:gd name="T5" fmla="*/ 711 h 1518"/>
              <a:gd name="T6" fmla="*/ 0 w 1045"/>
              <a:gd name="T7" fmla="*/ 1002 h 1518"/>
              <a:gd name="T8" fmla="*/ 44 w 1045"/>
              <a:gd name="T9" fmla="*/ 1182 h 1518"/>
              <a:gd name="T10" fmla="*/ 50 w 1045"/>
              <a:gd name="T11" fmla="*/ 1216 h 1518"/>
              <a:gd name="T12" fmla="*/ 174 w 1045"/>
              <a:gd name="T13" fmla="*/ 1291 h 1518"/>
              <a:gd name="T14" fmla="*/ 404 w 1045"/>
              <a:gd name="T15" fmla="*/ 1478 h 1518"/>
              <a:gd name="T16" fmla="*/ 691 w 1045"/>
              <a:gd name="T17" fmla="*/ 1477 h 1518"/>
              <a:gd name="T18" fmla="*/ 978 w 1045"/>
              <a:gd name="T19" fmla="*/ 1266 h 1518"/>
              <a:gd name="T20" fmla="*/ 1045 w 1045"/>
              <a:gd name="T21" fmla="*/ 816 h 1518"/>
              <a:gd name="T22" fmla="*/ 956 w 1045"/>
              <a:gd name="T23" fmla="*/ 191 h 1518"/>
              <a:gd name="T24" fmla="*/ 743 w 1045"/>
              <a:gd name="T25" fmla="*/ 0 h 1518"/>
              <a:gd name="T26" fmla="*/ 875 w 1045"/>
              <a:gd name="T27" fmla="*/ 70 h 1518"/>
              <a:gd name="T28" fmla="*/ 998 w 1045"/>
              <a:gd name="T29" fmla="*/ 479 h 1518"/>
              <a:gd name="T30" fmla="*/ 1008 w 1045"/>
              <a:gd name="T31" fmla="*/ 1009 h 1518"/>
              <a:gd name="T32" fmla="*/ 952 w 1045"/>
              <a:gd name="T33" fmla="*/ 1259 h 1518"/>
              <a:gd name="T34" fmla="*/ 709 w 1045"/>
              <a:gd name="T35" fmla="*/ 1436 h 1518"/>
              <a:gd name="T36" fmla="*/ 452 w 1045"/>
              <a:gd name="T37" fmla="*/ 1468 h 1518"/>
              <a:gd name="T38" fmla="*/ 421 w 1045"/>
              <a:gd name="T39" fmla="*/ 1460 h 1518"/>
              <a:gd name="T40" fmla="*/ 361 w 1045"/>
              <a:gd name="T41" fmla="*/ 1418 h 1518"/>
              <a:gd name="T42" fmla="*/ 260 w 1045"/>
              <a:gd name="T43" fmla="*/ 1243 h 1518"/>
              <a:gd name="T44" fmla="*/ 245 w 1045"/>
              <a:gd name="T45" fmla="*/ 1025 h 1518"/>
              <a:gd name="T46" fmla="*/ 307 w 1045"/>
              <a:gd name="T47" fmla="*/ 811 h 1518"/>
              <a:gd name="T48" fmla="*/ 444 w 1045"/>
              <a:gd name="T49" fmla="*/ 650 h 1518"/>
              <a:gd name="T50" fmla="*/ 602 w 1045"/>
              <a:gd name="T51" fmla="*/ 597 h 1518"/>
              <a:gd name="T52" fmla="*/ 735 w 1045"/>
              <a:gd name="T53" fmla="*/ 647 h 1518"/>
              <a:gd name="T54" fmla="*/ 820 w 1045"/>
              <a:gd name="T55" fmla="*/ 783 h 1518"/>
              <a:gd name="T56" fmla="*/ 832 w 1045"/>
              <a:gd name="T57" fmla="*/ 982 h 1518"/>
              <a:gd name="T58" fmla="*/ 735 w 1045"/>
              <a:gd name="T59" fmla="*/ 1291 h 1518"/>
              <a:gd name="T60" fmla="*/ 724 w 1045"/>
              <a:gd name="T61" fmla="*/ 1303 h 1518"/>
              <a:gd name="T62" fmla="*/ 738 w 1045"/>
              <a:gd name="T63" fmla="*/ 1307 h 1518"/>
              <a:gd name="T64" fmla="*/ 827 w 1045"/>
              <a:gd name="T65" fmla="*/ 1130 h 1518"/>
              <a:gd name="T66" fmla="*/ 855 w 1045"/>
              <a:gd name="T67" fmla="*/ 825 h 1518"/>
              <a:gd name="T68" fmla="*/ 738 w 1045"/>
              <a:gd name="T69" fmla="*/ 618 h 1518"/>
              <a:gd name="T70" fmla="*/ 512 w 1045"/>
              <a:gd name="T71" fmla="*/ 592 h 1518"/>
              <a:gd name="T72" fmla="*/ 437 w 1045"/>
              <a:gd name="T73" fmla="*/ 614 h 1518"/>
              <a:gd name="T74" fmla="*/ 435 w 1045"/>
              <a:gd name="T75" fmla="*/ 620 h 1518"/>
              <a:gd name="T76" fmla="*/ 381 w 1045"/>
              <a:gd name="T77" fmla="*/ 676 h 1518"/>
              <a:gd name="T78" fmla="*/ 234 w 1045"/>
              <a:gd name="T79" fmla="*/ 931 h 1518"/>
              <a:gd name="T80" fmla="*/ 228 w 1045"/>
              <a:gd name="T81" fmla="*/ 1232 h 1518"/>
              <a:gd name="T82" fmla="*/ 212 w 1045"/>
              <a:gd name="T83" fmla="*/ 1281 h 1518"/>
              <a:gd name="T84" fmla="*/ 123 w 1045"/>
              <a:gd name="T85" fmla="*/ 1218 h 1518"/>
              <a:gd name="T86" fmla="*/ 18 w 1045"/>
              <a:gd name="T87" fmla="*/ 954 h 1518"/>
              <a:gd name="T88" fmla="*/ 176 w 1045"/>
              <a:gd name="T89" fmla="*/ 475 h 1518"/>
              <a:gd name="T90" fmla="*/ 448 w 1045"/>
              <a:gd name="T91" fmla="*/ 94 h 1518"/>
              <a:gd name="T92" fmla="*/ 782 w 1045"/>
              <a:gd name="T93" fmla="*/ 27 h 1518"/>
              <a:gd name="T94" fmla="*/ 875 w 1045"/>
              <a:gd name="T95" fmla="*/ 70 h 15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045" h="1518">
                <a:moveTo>
                  <a:pt x="575" y="19"/>
                </a:moveTo>
                <a:lnTo>
                  <a:pt x="499" y="45"/>
                </a:lnTo>
                <a:lnTo>
                  <a:pt x="429" y="80"/>
                </a:lnTo>
                <a:lnTo>
                  <a:pt x="278" y="249"/>
                </a:lnTo>
                <a:lnTo>
                  <a:pt x="127" y="515"/>
                </a:lnTo>
                <a:lnTo>
                  <a:pt x="46" y="711"/>
                </a:lnTo>
                <a:lnTo>
                  <a:pt x="5" y="869"/>
                </a:lnTo>
                <a:lnTo>
                  <a:pt x="0" y="1002"/>
                </a:lnTo>
                <a:lnTo>
                  <a:pt x="28" y="1123"/>
                </a:lnTo>
                <a:lnTo>
                  <a:pt x="44" y="1182"/>
                </a:lnTo>
                <a:lnTo>
                  <a:pt x="41" y="1206"/>
                </a:lnTo>
                <a:lnTo>
                  <a:pt x="50" y="1216"/>
                </a:lnTo>
                <a:lnTo>
                  <a:pt x="91" y="1234"/>
                </a:lnTo>
                <a:lnTo>
                  <a:pt x="174" y="1291"/>
                </a:lnTo>
                <a:lnTo>
                  <a:pt x="288" y="1385"/>
                </a:lnTo>
                <a:lnTo>
                  <a:pt x="404" y="1478"/>
                </a:lnTo>
                <a:lnTo>
                  <a:pt x="490" y="1518"/>
                </a:lnTo>
                <a:lnTo>
                  <a:pt x="691" y="1477"/>
                </a:lnTo>
                <a:lnTo>
                  <a:pt x="905" y="1351"/>
                </a:lnTo>
                <a:lnTo>
                  <a:pt x="978" y="1266"/>
                </a:lnTo>
                <a:lnTo>
                  <a:pt x="1016" y="1136"/>
                </a:lnTo>
                <a:lnTo>
                  <a:pt x="1045" y="816"/>
                </a:lnTo>
                <a:lnTo>
                  <a:pt x="1021" y="478"/>
                </a:lnTo>
                <a:lnTo>
                  <a:pt x="956" y="191"/>
                </a:lnTo>
                <a:lnTo>
                  <a:pt x="857" y="27"/>
                </a:lnTo>
                <a:lnTo>
                  <a:pt x="743" y="0"/>
                </a:lnTo>
                <a:lnTo>
                  <a:pt x="575" y="19"/>
                </a:lnTo>
                <a:close/>
                <a:moveTo>
                  <a:pt x="875" y="70"/>
                </a:moveTo>
                <a:lnTo>
                  <a:pt x="948" y="236"/>
                </a:lnTo>
                <a:lnTo>
                  <a:pt x="998" y="479"/>
                </a:lnTo>
                <a:lnTo>
                  <a:pt x="1021" y="753"/>
                </a:lnTo>
                <a:lnTo>
                  <a:pt x="1008" y="1009"/>
                </a:lnTo>
                <a:lnTo>
                  <a:pt x="980" y="1158"/>
                </a:lnTo>
                <a:lnTo>
                  <a:pt x="952" y="1259"/>
                </a:lnTo>
                <a:lnTo>
                  <a:pt x="859" y="1354"/>
                </a:lnTo>
                <a:lnTo>
                  <a:pt x="709" y="1436"/>
                </a:lnTo>
                <a:lnTo>
                  <a:pt x="554" y="1481"/>
                </a:lnTo>
                <a:lnTo>
                  <a:pt x="452" y="1468"/>
                </a:lnTo>
                <a:lnTo>
                  <a:pt x="430" y="1455"/>
                </a:lnTo>
                <a:lnTo>
                  <a:pt x="421" y="1460"/>
                </a:lnTo>
                <a:lnTo>
                  <a:pt x="403" y="1454"/>
                </a:lnTo>
                <a:lnTo>
                  <a:pt x="361" y="1418"/>
                </a:lnTo>
                <a:lnTo>
                  <a:pt x="299" y="1339"/>
                </a:lnTo>
                <a:lnTo>
                  <a:pt x="260" y="1243"/>
                </a:lnTo>
                <a:lnTo>
                  <a:pt x="242" y="1137"/>
                </a:lnTo>
                <a:lnTo>
                  <a:pt x="245" y="1025"/>
                </a:lnTo>
                <a:lnTo>
                  <a:pt x="266" y="915"/>
                </a:lnTo>
                <a:lnTo>
                  <a:pt x="307" y="811"/>
                </a:lnTo>
                <a:lnTo>
                  <a:pt x="366" y="721"/>
                </a:lnTo>
                <a:lnTo>
                  <a:pt x="444" y="650"/>
                </a:lnTo>
                <a:lnTo>
                  <a:pt x="524" y="609"/>
                </a:lnTo>
                <a:lnTo>
                  <a:pt x="602" y="597"/>
                </a:lnTo>
                <a:lnTo>
                  <a:pt x="673" y="610"/>
                </a:lnTo>
                <a:lnTo>
                  <a:pt x="735" y="647"/>
                </a:lnTo>
                <a:lnTo>
                  <a:pt x="785" y="705"/>
                </a:lnTo>
                <a:lnTo>
                  <a:pt x="820" y="783"/>
                </a:lnTo>
                <a:lnTo>
                  <a:pt x="837" y="876"/>
                </a:lnTo>
                <a:lnTo>
                  <a:pt x="832" y="982"/>
                </a:lnTo>
                <a:lnTo>
                  <a:pt x="787" y="1176"/>
                </a:lnTo>
                <a:lnTo>
                  <a:pt x="735" y="1291"/>
                </a:lnTo>
                <a:lnTo>
                  <a:pt x="727" y="1298"/>
                </a:lnTo>
                <a:lnTo>
                  <a:pt x="724" y="1303"/>
                </a:lnTo>
                <a:lnTo>
                  <a:pt x="728" y="1306"/>
                </a:lnTo>
                <a:lnTo>
                  <a:pt x="738" y="1307"/>
                </a:lnTo>
                <a:lnTo>
                  <a:pt x="785" y="1255"/>
                </a:lnTo>
                <a:lnTo>
                  <a:pt x="827" y="1130"/>
                </a:lnTo>
                <a:lnTo>
                  <a:pt x="854" y="972"/>
                </a:lnTo>
                <a:lnTo>
                  <a:pt x="855" y="825"/>
                </a:lnTo>
                <a:lnTo>
                  <a:pt x="815" y="702"/>
                </a:lnTo>
                <a:lnTo>
                  <a:pt x="738" y="618"/>
                </a:lnTo>
                <a:lnTo>
                  <a:pt x="633" y="578"/>
                </a:lnTo>
                <a:lnTo>
                  <a:pt x="512" y="592"/>
                </a:lnTo>
                <a:lnTo>
                  <a:pt x="461" y="609"/>
                </a:lnTo>
                <a:lnTo>
                  <a:pt x="437" y="614"/>
                </a:lnTo>
                <a:lnTo>
                  <a:pt x="433" y="616"/>
                </a:lnTo>
                <a:lnTo>
                  <a:pt x="435" y="620"/>
                </a:lnTo>
                <a:lnTo>
                  <a:pt x="420" y="639"/>
                </a:lnTo>
                <a:lnTo>
                  <a:pt x="381" y="676"/>
                </a:lnTo>
                <a:lnTo>
                  <a:pt x="292" y="786"/>
                </a:lnTo>
                <a:lnTo>
                  <a:pt x="234" y="931"/>
                </a:lnTo>
                <a:lnTo>
                  <a:pt x="210" y="1088"/>
                </a:lnTo>
                <a:lnTo>
                  <a:pt x="228" y="1232"/>
                </a:lnTo>
                <a:lnTo>
                  <a:pt x="256" y="1329"/>
                </a:lnTo>
                <a:lnTo>
                  <a:pt x="212" y="1281"/>
                </a:lnTo>
                <a:lnTo>
                  <a:pt x="166" y="1241"/>
                </a:lnTo>
                <a:lnTo>
                  <a:pt x="123" y="1218"/>
                </a:lnTo>
                <a:lnTo>
                  <a:pt x="52" y="1119"/>
                </a:lnTo>
                <a:lnTo>
                  <a:pt x="18" y="954"/>
                </a:lnTo>
                <a:lnTo>
                  <a:pt x="63" y="741"/>
                </a:lnTo>
                <a:lnTo>
                  <a:pt x="176" y="475"/>
                </a:lnTo>
                <a:lnTo>
                  <a:pt x="318" y="233"/>
                </a:lnTo>
                <a:lnTo>
                  <a:pt x="448" y="94"/>
                </a:lnTo>
                <a:lnTo>
                  <a:pt x="612" y="42"/>
                </a:lnTo>
                <a:lnTo>
                  <a:pt x="782" y="27"/>
                </a:lnTo>
                <a:lnTo>
                  <a:pt x="837" y="43"/>
                </a:lnTo>
                <a:lnTo>
                  <a:pt x="875" y="7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13" name="Freeform 26"/>
          <p:cNvSpPr>
            <a:spLocks/>
          </p:cNvSpPr>
          <p:nvPr/>
        </p:nvSpPr>
        <p:spPr bwMode="auto">
          <a:xfrm>
            <a:off x="6991351" y="1117601"/>
            <a:ext cx="17463" cy="12700"/>
          </a:xfrm>
          <a:custGeom>
            <a:avLst/>
            <a:gdLst>
              <a:gd name="T0" fmla="*/ 0 w 79"/>
              <a:gd name="T1" fmla="*/ 6 h 61"/>
              <a:gd name="T2" fmla="*/ 18 w 79"/>
              <a:gd name="T3" fmla="*/ 18 h 61"/>
              <a:gd name="T4" fmla="*/ 49 w 79"/>
              <a:gd name="T5" fmla="*/ 40 h 61"/>
              <a:gd name="T6" fmla="*/ 71 w 79"/>
              <a:gd name="T7" fmla="*/ 56 h 61"/>
              <a:gd name="T8" fmla="*/ 79 w 79"/>
              <a:gd name="T9" fmla="*/ 61 h 61"/>
              <a:gd name="T10" fmla="*/ 75 w 79"/>
              <a:gd name="T11" fmla="*/ 54 h 61"/>
              <a:gd name="T12" fmla="*/ 61 w 79"/>
              <a:gd name="T13" fmla="*/ 34 h 61"/>
              <a:gd name="T14" fmla="*/ 36 w 79"/>
              <a:gd name="T15" fmla="*/ 10 h 61"/>
              <a:gd name="T16" fmla="*/ 13 w 79"/>
              <a:gd name="T17" fmla="*/ 0 h 61"/>
              <a:gd name="T18" fmla="*/ 0 w 79"/>
              <a:gd name="T19" fmla="*/ 1 h 61"/>
              <a:gd name="T20" fmla="*/ 0 w 79"/>
              <a:gd name="T21" fmla="*/ 6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9" h="61">
                <a:moveTo>
                  <a:pt x="0" y="6"/>
                </a:moveTo>
                <a:lnTo>
                  <a:pt x="18" y="18"/>
                </a:lnTo>
                <a:lnTo>
                  <a:pt x="49" y="40"/>
                </a:lnTo>
                <a:lnTo>
                  <a:pt x="71" y="56"/>
                </a:lnTo>
                <a:lnTo>
                  <a:pt x="79" y="61"/>
                </a:lnTo>
                <a:lnTo>
                  <a:pt x="75" y="54"/>
                </a:lnTo>
                <a:lnTo>
                  <a:pt x="61" y="34"/>
                </a:lnTo>
                <a:lnTo>
                  <a:pt x="36" y="10"/>
                </a:lnTo>
                <a:lnTo>
                  <a:pt x="13" y="0"/>
                </a:lnTo>
                <a:lnTo>
                  <a:pt x="0" y="1"/>
                </a:lnTo>
                <a:lnTo>
                  <a:pt x="0" y="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14" name="Freeform 27"/>
          <p:cNvSpPr>
            <a:spLocks/>
          </p:cNvSpPr>
          <p:nvPr/>
        </p:nvSpPr>
        <p:spPr bwMode="auto">
          <a:xfrm>
            <a:off x="6919914" y="1131888"/>
            <a:ext cx="20638" cy="19050"/>
          </a:xfrm>
          <a:custGeom>
            <a:avLst/>
            <a:gdLst>
              <a:gd name="T0" fmla="*/ 38 w 91"/>
              <a:gd name="T1" fmla="*/ 41 h 87"/>
              <a:gd name="T2" fmla="*/ 0 w 91"/>
              <a:gd name="T3" fmla="*/ 87 h 87"/>
              <a:gd name="T4" fmla="*/ 46 w 91"/>
              <a:gd name="T5" fmla="*/ 49 h 87"/>
              <a:gd name="T6" fmla="*/ 78 w 91"/>
              <a:gd name="T7" fmla="*/ 19 h 87"/>
              <a:gd name="T8" fmla="*/ 91 w 91"/>
              <a:gd name="T9" fmla="*/ 3 h 87"/>
              <a:gd name="T10" fmla="*/ 79 w 91"/>
              <a:gd name="T11" fmla="*/ 0 h 87"/>
              <a:gd name="T12" fmla="*/ 38 w 91"/>
              <a:gd name="T13" fmla="*/ 41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1" h="87">
                <a:moveTo>
                  <a:pt x="38" y="41"/>
                </a:moveTo>
                <a:lnTo>
                  <a:pt x="0" y="87"/>
                </a:lnTo>
                <a:lnTo>
                  <a:pt x="46" y="49"/>
                </a:lnTo>
                <a:lnTo>
                  <a:pt x="78" y="19"/>
                </a:lnTo>
                <a:lnTo>
                  <a:pt x="91" y="3"/>
                </a:lnTo>
                <a:lnTo>
                  <a:pt x="79" y="0"/>
                </a:lnTo>
                <a:lnTo>
                  <a:pt x="38" y="4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15" name="Freeform 28"/>
          <p:cNvSpPr>
            <a:spLocks/>
          </p:cNvSpPr>
          <p:nvPr/>
        </p:nvSpPr>
        <p:spPr bwMode="auto">
          <a:xfrm>
            <a:off x="6954839" y="1131888"/>
            <a:ext cx="12700" cy="7938"/>
          </a:xfrm>
          <a:custGeom>
            <a:avLst/>
            <a:gdLst>
              <a:gd name="T0" fmla="*/ 15 w 53"/>
              <a:gd name="T1" fmla="*/ 18 h 38"/>
              <a:gd name="T2" fmla="*/ 5 w 53"/>
              <a:gd name="T3" fmla="*/ 26 h 38"/>
              <a:gd name="T4" fmla="*/ 0 w 53"/>
              <a:gd name="T5" fmla="*/ 32 h 38"/>
              <a:gd name="T6" fmla="*/ 2 w 53"/>
              <a:gd name="T7" fmla="*/ 36 h 38"/>
              <a:gd name="T8" fmla="*/ 9 w 53"/>
              <a:gd name="T9" fmla="*/ 38 h 38"/>
              <a:gd name="T10" fmla="*/ 29 w 53"/>
              <a:gd name="T11" fmla="*/ 32 h 38"/>
              <a:gd name="T12" fmla="*/ 46 w 53"/>
              <a:gd name="T13" fmla="*/ 18 h 38"/>
              <a:gd name="T14" fmla="*/ 53 w 53"/>
              <a:gd name="T15" fmla="*/ 4 h 38"/>
              <a:gd name="T16" fmla="*/ 51 w 53"/>
              <a:gd name="T17" fmla="*/ 0 h 38"/>
              <a:gd name="T18" fmla="*/ 39 w 53"/>
              <a:gd name="T19" fmla="*/ 4 h 38"/>
              <a:gd name="T20" fmla="*/ 15 w 53"/>
              <a:gd name="T21" fmla="*/ 18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3" h="38">
                <a:moveTo>
                  <a:pt x="15" y="18"/>
                </a:moveTo>
                <a:lnTo>
                  <a:pt x="5" y="26"/>
                </a:lnTo>
                <a:lnTo>
                  <a:pt x="0" y="32"/>
                </a:lnTo>
                <a:lnTo>
                  <a:pt x="2" y="36"/>
                </a:lnTo>
                <a:lnTo>
                  <a:pt x="9" y="38"/>
                </a:lnTo>
                <a:lnTo>
                  <a:pt x="29" y="32"/>
                </a:lnTo>
                <a:lnTo>
                  <a:pt x="46" y="18"/>
                </a:lnTo>
                <a:lnTo>
                  <a:pt x="53" y="4"/>
                </a:lnTo>
                <a:lnTo>
                  <a:pt x="51" y="0"/>
                </a:lnTo>
                <a:lnTo>
                  <a:pt x="39" y="4"/>
                </a:lnTo>
                <a:lnTo>
                  <a:pt x="15" y="1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16" name="Freeform 29"/>
          <p:cNvSpPr>
            <a:spLocks noEditPoints="1"/>
          </p:cNvSpPr>
          <p:nvPr/>
        </p:nvSpPr>
        <p:spPr bwMode="auto">
          <a:xfrm>
            <a:off x="6916739" y="1257301"/>
            <a:ext cx="85725" cy="96838"/>
          </a:xfrm>
          <a:custGeom>
            <a:avLst/>
            <a:gdLst>
              <a:gd name="T0" fmla="*/ 143 w 376"/>
              <a:gd name="T1" fmla="*/ 14 h 430"/>
              <a:gd name="T2" fmla="*/ 62 w 376"/>
              <a:gd name="T3" fmla="*/ 87 h 430"/>
              <a:gd name="T4" fmla="*/ 13 w 376"/>
              <a:gd name="T5" fmla="*/ 195 h 430"/>
              <a:gd name="T6" fmla="*/ 0 w 376"/>
              <a:gd name="T7" fmla="*/ 309 h 430"/>
              <a:gd name="T8" fmla="*/ 34 w 376"/>
              <a:gd name="T9" fmla="*/ 403 h 430"/>
              <a:gd name="T10" fmla="*/ 51 w 376"/>
              <a:gd name="T11" fmla="*/ 423 h 430"/>
              <a:gd name="T12" fmla="*/ 57 w 376"/>
              <a:gd name="T13" fmla="*/ 430 h 430"/>
              <a:gd name="T14" fmla="*/ 55 w 376"/>
              <a:gd name="T15" fmla="*/ 421 h 430"/>
              <a:gd name="T16" fmla="*/ 44 w 376"/>
              <a:gd name="T17" fmla="*/ 397 h 430"/>
              <a:gd name="T18" fmla="*/ 24 w 376"/>
              <a:gd name="T19" fmla="*/ 298 h 430"/>
              <a:gd name="T20" fmla="*/ 36 w 376"/>
              <a:gd name="T21" fmla="*/ 183 h 430"/>
              <a:gd name="T22" fmla="*/ 72 w 376"/>
              <a:gd name="T23" fmla="*/ 88 h 430"/>
              <a:gd name="T24" fmla="*/ 125 w 376"/>
              <a:gd name="T25" fmla="*/ 48 h 430"/>
              <a:gd name="T26" fmla="*/ 136 w 376"/>
              <a:gd name="T27" fmla="*/ 55 h 430"/>
              <a:gd name="T28" fmla="*/ 123 w 376"/>
              <a:gd name="T29" fmla="*/ 78 h 430"/>
              <a:gd name="T30" fmla="*/ 108 w 376"/>
              <a:gd name="T31" fmla="*/ 109 h 430"/>
              <a:gd name="T32" fmla="*/ 123 w 376"/>
              <a:gd name="T33" fmla="*/ 139 h 430"/>
              <a:gd name="T34" fmla="*/ 171 w 376"/>
              <a:gd name="T35" fmla="*/ 169 h 430"/>
              <a:gd name="T36" fmla="*/ 216 w 376"/>
              <a:gd name="T37" fmla="*/ 160 h 430"/>
              <a:gd name="T38" fmla="*/ 240 w 376"/>
              <a:gd name="T39" fmla="*/ 122 h 430"/>
              <a:gd name="T40" fmla="*/ 228 w 376"/>
              <a:gd name="T41" fmla="*/ 66 h 430"/>
              <a:gd name="T42" fmla="*/ 210 w 376"/>
              <a:gd name="T43" fmla="*/ 36 h 430"/>
              <a:gd name="T44" fmla="*/ 207 w 376"/>
              <a:gd name="T45" fmla="*/ 21 h 430"/>
              <a:gd name="T46" fmla="*/ 221 w 376"/>
              <a:gd name="T47" fmla="*/ 19 h 430"/>
              <a:gd name="T48" fmla="*/ 256 w 376"/>
              <a:gd name="T49" fmla="*/ 24 h 430"/>
              <a:gd name="T50" fmla="*/ 336 w 376"/>
              <a:gd name="T51" fmla="*/ 98 h 430"/>
              <a:gd name="T52" fmla="*/ 357 w 376"/>
              <a:gd name="T53" fmla="*/ 215 h 430"/>
              <a:gd name="T54" fmla="*/ 354 w 376"/>
              <a:gd name="T55" fmla="*/ 232 h 430"/>
              <a:gd name="T56" fmla="*/ 354 w 376"/>
              <a:gd name="T57" fmla="*/ 242 h 430"/>
              <a:gd name="T58" fmla="*/ 359 w 376"/>
              <a:gd name="T59" fmla="*/ 242 h 430"/>
              <a:gd name="T60" fmla="*/ 369 w 376"/>
              <a:gd name="T61" fmla="*/ 233 h 430"/>
              <a:gd name="T62" fmla="*/ 376 w 376"/>
              <a:gd name="T63" fmla="*/ 143 h 430"/>
              <a:gd name="T64" fmla="*/ 329 w 376"/>
              <a:gd name="T65" fmla="*/ 42 h 430"/>
              <a:gd name="T66" fmla="*/ 238 w 376"/>
              <a:gd name="T67" fmla="*/ 0 h 430"/>
              <a:gd name="T68" fmla="*/ 143 w 376"/>
              <a:gd name="T69" fmla="*/ 14 h 430"/>
              <a:gd name="T70" fmla="*/ 224 w 376"/>
              <a:gd name="T71" fmla="*/ 104 h 430"/>
              <a:gd name="T72" fmla="*/ 189 w 376"/>
              <a:gd name="T73" fmla="*/ 143 h 430"/>
              <a:gd name="T74" fmla="*/ 143 w 376"/>
              <a:gd name="T75" fmla="*/ 127 h 430"/>
              <a:gd name="T76" fmla="*/ 135 w 376"/>
              <a:gd name="T77" fmla="*/ 101 h 430"/>
              <a:gd name="T78" fmla="*/ 143 w 376"/>
              <a:gd name="T79" fmla="*/ 76 h 430"/>
              <a:gd name="T80" fmla="*/ 152 w 376"/>
              <a:gd name="T81" fmla="*/ 57 h 430"/>
              <a:gd name="T82" fmla="*/ 147 w 376"/>
              <a:gd name="T83" fmla="*/ 38 h 430"/>
              <a:gd name="T84" fmla="*/ 150 w 376"/>
              <a:gd name="T85" fmla="*/ 36 h 430"/>
              <a:gd name="T86" fmla="*/ 179 w 376"/>
              <a:gd name="T87" fmla="*/ 50 h 430"/>
              <a:gd name="T88" fmla="*/ 211 w 376"/>
              <a:gd name="T89" fmla="*/ 78 h 430"/>
              <a:gd name="T90" fmla="*/ 224 w 376"/>
              <a:gd name="T91" fmla="*/ 104 h 4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376" h="430">
                <a:moveTo>
                  <a:pt x="143" y="14"/>
                </a:moveTo>
                <a:lnTo>
                  <a:pt x="62" y="87"/>
                </a:lnTo>
                <a:lnTo>
                  <a:pt x="13" y="195"/>
                </a:lnTo>
                <a:lnTo>
                  <a:pt x="0" y="309"/>
                </a:lnTo>
                <a:lnTo>
                  <a:pt x="34" y="403"/>
                </a:lnTo>
                <a:lnTo>
                  <a:pt x="51" y="423"/>
                </a:lnTo>
                <a:lnTo>
                  <a:pt x="57" y="430"/>
                </a:lnTo>
                <a:lnTo>
                  <a:pt x="55" y="421"/>
                </a:lnTo>
                <a:lnTo>
                  <a:pt x="44" y="397"/>
                </a:lnTo>
                <a:lnTo>
                  <a:pt x="24" y="298"/>
                </a:lnTo>
                <a:lnTo>
                  <a:pt x="36" y="183"/>
                </a:lnTo>
                <a:lnTo>
                  <a:pt x="72" y="88"/>
                </a:lnTo>
                <a:lnTo>
                  <a:pt x="125" y="48"/>
                </a:lnTo>
                <a:lnTo>
                  <a:pt x="136" y="55"/>
                </a:lnTo>
                <a:lnTo>
                  <a:pt x="123" y="78"/>
                </a:lnTo>
                <a:lnTo>
                  <a:pt x="108" y="109"/>
                </a:lnTo>
                <a:lnTo>
                  <a:pt x="123" y="139"/>
                </a:lnTo>
                <a:lnTo>
                  <a:pt x="171" y="169"/>
                </a:lnTo>
                <a:lnTo>
                  <a:pt x="216" y="160"/>
                </a:lnTo>
                <a:lnTo>
                  <a:pt x="240" y="122"/>
                </a:lnTo>
                <a:lnTo>
                  <a:pt x="228" y="66"/>
                </a:lnTo>
                <a:lnTo>
                  <a:pt x="210" y="36"/>
                </a:lnTo>
                <a:lnTo>
                  <a:pt x="207" y="21"/>
                </a:lnTo>
                <a:lnTo>
                  <a:pt x="221" y="19"/>
                </a:lnTo>
                <a:lnTo>
                  <a:pt x="256" y="24"/>
                </a:lnTo>
                <a:lnTo>
                  <a:pt x="336" y="98"/>
                </a:lnTo>
                <a:lnTo>
                  <a:pt x="357" y="215"/>
                </a:lnTo>
                <a:lnTo>
                  <a:pt x="354" y="232"/>
                </a:lnTo>
                <a:lnTo>
                  <a:pt x="354" y="242"/>
                </a:lnTo>
                <a:lnTo>
                  <a:pt x="359" y="242"/>
                </a:lnTo>
                <a:lnTo>
                  <a:pt x="369" y="233"/>
                </a:lnTo>
                <a:lnTo>
                  <a:pt x="376" y="143"/>
                </a:lnTo>
                <a:lnTo>
                  <a:pt x="329" y="42"/>
                </a:lnTo>
                <a:lnTo>
                  <a:pt x="238" y="0"/>
                </a:lnTo>
                <a:lnTo>
                  <a:pt x="143" y="14"/>
                </a:lnTo>
                <a:close/>
                <a:moveTo>
                  <a:pt x="224" y="104"/>
                </a:moveTo>
                <a:lnTo>
                  <a:pt x="189" y="143"/>
                </a:lnTo>
                <a:lnTo>
                  <a:pt x="143" y="127"/>
                </a:lnTo>
                <a:lnTo>
                  <a:pt x="135" y="101"/>
                </a:lnTo>
                <a:lnTo>
                  <a:pt x="143" y="76"/>
                </a:lnTo>
                <a:lnTo>
                  <a:pt x="152" y="57"/>
                </a:lnTo>
                <a:lnTo>
                  <a:pt x="147" y="38"/>
                </a:lnTo>
                <a:lnTo>
                  <a:pt x="150" y="36"/>
                </a:lnTo>
                <a:lnTo>
                  <a:pt x="179" y="50"/>
                </a:lnTo>
                <a:lnTo>
                  <a:pt x="211" y="78"/>
                </a:lnTo>
                <a:lnTo>
                  <a:pt x="224" y="10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17" name="Freeform 30"/>
          <p:cNvSpPr>
            <a:spLocks/>
          </p:cNvSpPr>
          <p:nvPr/>
        </p:nvSpPr>
        <p:spPr bwMode="auto">
          <a:xfrm>
            <a:off x="6973889" y="1336676"/>
            <a:ext cx="25400" cy="19050"/>
          </a:xfrm>
          <a:custGeom>
            <a:avLst/>
            <a:gdLst>
              <a:gd name="T0" fmla="*/ 38 w 109"/>
              <a:gd name="T1" fmla="*/ 45 h 87"/>
              <a:gd name="T2" fmla="*/ 0 w 109"/>
              <a:gd name="T3" fmla="*/ 87 h 87"/>
              <a:gd name="T4" fmla="*/ 56 w 109"/>
              <a:gd name="T5" fmla="*/ 51 h 87"/>
              <a:gd name="T6" fmla="*/ 91 w 109"/>
              <a:gd name="T7" fmla="*/ 28 h 87"/>
              <a:gd name="T8" fmla="*/ 108 w 109"/>
              <a:gd name="T9" fmla="*/ 11 h 87"/>
              <a:gd name="T10" fmla="*/ 109 w 109"/>
              <a:gd name="T11" fmla="*/ 3 h 87"/>
              <a:gd name="T12" fmla="*/ 95 w 109"/>
              <a:gd name="T13" fmla="*/ 0 h 87"/>
              <a:gd name="T14" fmla="*/ 70 w 109"/>
              <a:gd name="T15" fmla="*/ 13 h 87"/>
              <a:gd name="T16" fmla="*/ 38 w 109"/>
              <a:gd name="T17" fmla="*/ 45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9" h="87">
                <a:moveTo>
                  <a:pt x="38" y="45"/>
                </a:moveTo>
                <a:lnTo>
                  <a:pt x="0" y="87"/>
                </a:lnTo>
                <a:lnTo>
                  <a:pt x="56" y="51"/>
                </a:lnTo>
                <a:lnTo>
                  <a:pt x="91" y="28"/>
                </a:lnTo>
                <a:lnTo>
                  <a:pt x="108" y="11"/>
                </a:lnTo>
                <a:lnTo>
                  <a:pt x="109" y="3"/>
                </a:lnTo>
                <a:lnTo>
                  <a:pt x="95" y="0"/>
                </a:lnTo>
                <a:lnTo>
                  <a:pt x="70" y="13"/>
                </a:lnTo>
                <a:lnTo>
                  <a:pt x="38" y="4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18" name="Freeform 31"/>
          <p:cNvSpPr>
            <a:spLocks/>
          </p:cNvSpPr>
          <p:nvPr/>
        </p:nvSpPr>
        <p:spPr bwMode="auto">
          <a:xfrm>
            <a:off x="7402514" y="1084263"/>
            <a:ext cx="17463" cy="19050"/>
          </a:xfrm>
          <a:custGeom>
            <a:avLst/>
            <a:gdLst>
              <a:gd name="T0" fmla="*/ 26 w 73"/>
              <a:gd name="T1" fmla="*/ 40 h 81"/>
              <a:gd name="T2" fmla="*/ 55 w 73"/>
              <a:gd name="T3" fmla="*/ 69 h 81"/>
              <a:gd name="T4" fmla="*/ 73 w 73"/>
              <a:gd name="T5" fmla="*/ 81 h 81"/>
              <a:gd name="T6" fmla="*/ 70 w 73"/>
              <a:gd name="T7" fmla="*/ 69 h 81"/>
              <a:gd name="T8" fmla="*/ 47 w 73"/>
              <a:gd name="T9" fmla="*/ 40 h 81"/>
              <a:gd name="T10" fmla="*/ 18 w 73"/>
              <a:gd name="T11" fmla="*/ 12 h 81"/>
              <a:gd name="T12" fmla="*/ 0 w 73"/>
              <a:gd name="T13" fmla="*/ 0 h 81"/>
              <a:gd name="T14" fmla="*/ 3 w 73"/>
              <a:gd name="T15" fmla="*/ 12 h 81"/>
              <a:gd name="T16" fmla="*/ 26 w 73"/>
              <a:gd name="T17" fmla="*/ 4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3" h="81">
                <a:moveTo>
                  <a:pt x="26" y="40"/>
                </a:moveTo>
                <a:lnTo>
                  <a:pt x="55" y="69"/>
                </a:lnTo>
                <a:lnTo>
                  <a:pt x="73" y="81"/>
                </a:lnTo>
                <a:lnTo>
                  <a:pt x="70" y="69"/>
                </a:lnTo>
                <a:lnTo>
                  <a:pt x="47" y="40"/>
                </a:lnTo>
                <a:lnTo>
                  <a:pt x="18" y="12"/>
                </a:lnTo>
                <a:lnTo>
                  <a:pt x="0" y="0"/>
                </a:lnTo>
                <a:lnTo>
                  <a:pt x="3" y="12"/>
                </a:lnTo>
                <a:lnTo>
                  <a:pt x="26" y="4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19" name="Freeform 32"/>
          <p:cNvSpPr>
            <a:spLocks/>
          </p:cNvSpPr>
          <p:nvPr/>
        </p:nvSpPr>
        <p:spPr bwMode="auto">
          <a:xfrm>
            <a:off x="6626226" y="1100138"/>
            <a:ext cx="3175" cy="25400"/>
          </a:xfrm>
          <a:custGeom>
            <a:avLst/>
            <a:gdLst>
              <a:gd name="T0" fmla="*/ 0 w 12"/>
              <a:gd name="T1" fmla="*/ 56 h 111"/>
              <a:gd name="T2" fmla="*/ 2 w 12"/>
              <a:gd name="T3" fmla="*/ 87 h 111"/>
              <a:gd name="T4" fmla="*/ 4 w 12"/>
              <a:gd name="T5" fmla="*/ 106 h 111"/>
              <a:gd name="T6" fmla="*/ 5 w 12"/>
              <a:gd name="T7" fmla="*/ 111 h 111"/>
              <a:gd name="T8" fmla="*/ 6 w 12"/>
              <a:gd name="T9" fmla="*/ 111 h 111"/>
              <a:gd name="T10" fmla="*/ 8 w 12"/>
              <a:gd name="T11" fmla="*/ 107 h 111"/>
              <a:gd name="T12" fmla="*/ 9 w 12"/>
              <a:gd name="T13" fmla="*/ 100 h 111"/>
              <a:gd name="T14" fmla="*/ 12 w 12"/>
              <a:gd name="T15" fmla="*/ 56 h 111"/>
              <a:gd name="T16" fmla="*/ 9 w 12"/>
              <a:gd name="T17" fmla="*/ 10 h 111"/>
              <a:gd name="T18" fmla="*/ 8 w 12"/>
              <a:gd name="T19" fmla="*/ 3 h 111"/>
              <a:gd name="T20" fmla="*/ 6 w 12"/>
              <a:gd name="T21" fmla="*/ 0 h 111"/>
              <a:gd name="T22" fmla="*/ 5 w 12"/>
              <a:gd name="T23" fmla="*/ 1 h 111"/>
              <a:gd name="T24" fmla="*/ 4 w 12"/>
              <a:gd name="T25" fmla="*/ 5 h 111"/>
              <a:gd name="T26" fmla="*/ 2 w 12"/>
              <a:gd name="T27" fmla="*/ 24 h 111"/>
              <a:gd name="T28" fmla="*/ 0 w 12"/>
              <a:gd name="T29" fmla="*/ 56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2" h="111">
                <a:moveTo>
                  <a:pt x="0" y="56"/>
                </a:moveTo>
                <a:lnTo>
                  <a:pt x="2" y="87"/>
                </a:lnTo>
                <a:lnTo>
                  <a:pt x="4" y="106"/>
                </a:lnTo>
                <a:lnTo>
                  <a:pt x="5" y="111"/>
                </a:lnTo>
                <a:lnTo>
                  <a:pt x="6" y="111"/>
                </a:lnTo>
                <a:lnTo>
                  <a:pt x="8" y="107"/>
                </a:lnTo>
                <a:lnTo>
                  <a:pt x="9" y="100"/>
                </a:lnTo>
                <a:lnTo>
                  <a:pt x="12" y="56"/>
                </a:lnTo>
                <a:lnTo>
                  <a:pt x="9" y="10"/>
                </a:lnTo>
                <a:lnTo>
                  <a:pt x="8" y="3"/>
                </a:lnTo>
                <a:lnTo>
                  <a:pt x="6" y="0"/>
                </a:lnTo>
                <a:lnTo>
                  <a:pt x="5" y="1"/>
                </a:lnTo>
                <a:lnTo>
                  <a:pt x="4" y="5"/>
                </a:lnTo>
                <a:lnTo>
                  <a:pt x="2" y="24"/>
                </a:lnTo>
                <a:lnTo>
                  <a:pt x="0" y="5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20" name="Freeform 33"/>
          <p:cNvSpPr>
            <a:spLocks/>
          </p:cNvSpPr>
          <p:nvPr/>
        </p:nvSpPr>
        <p:spPr bwMode="auto">
          <a:xfrm>
            <a:off x="6789739" y="1101726"/>
            <a:ext cx="22225" cy="52388"/>
          </a:xfrm>
          <a:custGeom>
            <a:avLst/>
            <a:gdLst>
              <a:gd name="T0" fmla="*/ 0 w 99"/>
              <a:gd name="T1" fmla="*/ 0 h 231"/>
              <a:gd name="T2" fmla="*/ 15 w 99"/>
              <a:gd name="T3" fmla="*/ 49 h 231"/>
              <a:gd name="T4" fmla="*/ 51 w 99"/>
              <a:gd name="T5" fmla="*/ 141 h 231"/>
              <a:gd name="T6" fmla="*/ 85 w 99"/>
              <a:gd name="T7" fmla="*/ 217 h 231"/>
              <a:gd name="T8" fmla="*/ 99 w 99"/>
              <a:gd name="T9" fmla="*/ 231 h 231"/>
              <a:gd name="T10" fmla="*/ 51 w 99"/>
              <a:gd name="T11" fmla="*/ 91 h 231"/>
              <a:gd name="T12" fmla="*/ 0 w 99"/>
              <a:gd name="T13" fmla="*/ 0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9" h="231">
                <a:moveTo>
                  <a:pt x="0" y="0"/>
                </a:moveTo>
                <a:lnTo>
                  <a:pt x="15" y="49"/>
                </a:lnTo>
                <a:lnTo>
                  <a:pt x="51" y="141"/>
                </a:lnTo>
                <a:lnTo>
                  <a:pt x="85" y="217"/>
                </a:lnTo>
                <a:lnTo>
                  <a:pt x="99" y="231"/>
                </a:lnTo>
                <a:lnTo>
                  <a:pt x="51" y="91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21" name="Freeform 34"/>
          <p:cNvSpPr>
            <a:spLocks/>
          </p:cNvSpPr>
          <p:nvPr/>
        </p:nvSpPr>
        <p:spPr bwMode="auto">
          <a:xfrm>
            <a:off x="6604001" y="1141413"/>
            <a:ext cx="39688" cy="92075"/>
          </a:xfrm>
          <a:custGeom>
            <a:avLst/>
            <a:gdLst>
              <a:gd name="T0" fmla="*/ 62 w 175"/>
              <a:gd name="T1" fmla="*/ 53 h 409"/>
              <a:gd name="T2" fmla="*/ 66 w 175"/>
              <a:gd name="T3" fmla="*/ 86 h 409"/>
              <a:gd name="T4" fmla="*/ 66 w 175"/>
              <a:gd name="T5" fmla="*/ 103 h 409"/>
              <a:gd name="T6" fmla="*/ 61 w 175"/>
              <a:gd name="T7" fmla="*/ 105 h 409"/>
              <a:gd name="T8" fmla="*/ 52 w 175"/>
              <a:gd name="T9" fmla="*/ 94 h 409"/>
              <a:gd name="T10" fmla="*/ 41 w 175"/>
              <a:gd name="T11" fmla="*/ 82 h 409"/>
              <a:gd name="T12" fmla="*/ 37 w 175"/>
              <a:gd name="T13" fmla="*/ 82 h 409"/>
              <a:gd name="T14" fmla="*/ 37 w 175"/>
              <a:gd name="T15" fmla="*/ 95 h 409"/>
              <a:gd name="T16" fmla="*/ 42 w 175"/>
              <a:gd name="T17" fmla="*/ 122 h 409"/>
              <a:gd name="T18" fmla="*/ 48 w 175"/>
              <a:gd name="T19" fmla="*/ 163 h 409"/>
              <a:gd name="T20" fmla="*/ 32 w 175"/>
              <a:gd name="T21" fmla="*/ 166 h 409"/>
              <a:gd name="T22" fmla="*/ 17 w 175"/>
              <a:gd name="T23" fmla="*/ 166 h 409"/>
              <a:gd name="T24" fmla="*/ 22 w 175"/>
              <a:gd name="T25" fmla="*/ 206 h 409"/>
              <a:gd name="T26" fmla="*/ 27 w 175"/>
              <a:gd name="T27" fmla="*/ 242 h 409"/>
              <a:gd name="T28" fmla="*/ 18 w 175"/>
              <a:gd name="T29" fmla="*/ 249 h 409"/>
              <a:gd name="T30" fmla="*/ 5 w 175"/>
              <a:gd name="T31" fmla="*/ 264 h 409"/>
              <a:gd name="T32" fmla="*/ 0 w 175"/>
              <a:gd name="T33" fmla="*/ 317 h 409"/>
              <a:gd name="T34" fmla="*/ 3 w 175"/>
              <a:gd name="T35" fmla="*/ 373 h 409"/>
              <a:gd name="T36" fmla="*/ 10 w 175"/>
              <a:gd name="T37" fmla="*/ 398 h 409"/>
              <a:gd name="T38" fmla="*/ 44 w 175"/>
              <a:gd name="T39" fmla="*/ 402 h 409"/>
              <a:gd name="T40" fmla="*/ 111 w 175"/>
              <a:gd name="T41" fmla="*/ 406 h 409"/>
              <a:gd name="T42" fmla="*/ 154 w 175"/>
              <a:gd name="T43" fmla="*/ 409 h 409"/>
              <a:gd name="T44" fmla="*/ 175 w 175"/>
              <a:gd name="T45" fmla="*/ 408 h 409"/>
              <a:gd name="T46" fmla="*/ 174 w 175"/>
              <a:gd name="T47" fmla="*/ 403 h 409"/>
              <a:gd name="T48" fmla="*/ 153 w 175"/>
              <a:gd name="T49" fmla="*/ 394 h 409"/>
              <a:gd name="T50" fmla="*/ 110 w 175"/>
              <a:gd name="T51" fmla="*/ 384 h 409"/>
              <a:gd name="T52" fmla="*/ 72 w 175"/>
              <a:gd name="T53" fmla="*/ 386 h 409"/>
              <a:gd name="T54" fmla="*/ 34 w 175"/>
              <a:gd name="T55" fmla="*/ 344 h 409"/>
              <a:gd name="T56" fmla="*/ 64 w 175"/>
              <a:gd name="T57" fmla="*/ 168 h 409"/>
              <a:gd name="T58" fmla="*/ 85 w 175"/>
              <a:gd name="T59" fmla="*/ 55 h 409"/>
              <a:gd name="T60" fmla="*/ 74 w 175"/>
              <a:gd name="T61" fmla="*/ 9 h 409"/>
              <a:gd name="T62" fmla="*/ 62 w 175"/>
              <a:gd name="T63" fmla="*/ 0 h 409"/>
              <a:gd name="T64" fmla="*/ 57 w 175"/>
              <a:gd name="T65" fmla="*/ 3 h 409"/>
              <a:gd name="T66" fmla="*/ 57 w 175"/>
              <a:gd name="T67" fmla="*/ 20 h 409"/>
              <a:gd name="T68" fmla="*/ 62 w 175"/>
              <a:gd name="T69" fmla="*/ 53 h 4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75" h="409">
                <a:moveTo>
                  <a:pt x="62" y="53"/>
                </a:moveTo>
                <a:lnTo>
                  <a:pt x="66" y="86"/>
                </a:lnTo>
                <a:lnTo>
                  <a:pt x="66" y="103"/>
                </a:lnTo>
                <a:lnTo>
                  <a:pt x="61" y="105"/>
                </a:lnTo>
                <a:lnTo>
                  <a:pt x="52" y="94"/>
                </a:lnTo>
                <a:lnTo>
                  <a:pt x="41" y="82"/>
                </a:lnTo>
                <a:lnTo>
                  <a:pt x="37" y="82"/>
                </a:lnTo>
                <a:lnTo>
                  <a:pt x="37" y="95"/>
                </a:lnTo>
                <a:lnTo>
                  <a:pt x="42" y="122"/>
                </a:lnTo>
                <a:lnTo>
                  <a:pt x="48" y="163"/>
                </a:lnTo>
                <a:lnTo>
                  <a:pt x="32" y="166"/>
                </a:lnTo>
                <a:lnTo>
                  <a:pt x="17" y="166"/>
                </a:lnTo>
                <a:lnTo>
                  <a:pt x="22" y="206"/>
                </a:lnTo>
                <a:lnTo>
                  <a:pt x="27" y="242"/>
                </a:lnTo>
                <a:lnTo>
                  <a:pt x="18" y="249"/>
                </a:lnTo>
                <a:lnTo>
                  <a:pt x="5" y="264"/>
                </a:lnTo>
                <a:lnTo>
                  <a:pt x="0" y="317"/>
                </a:lnTo>
                <a:lnTo>
                  <a:pt x="3" y="373"/>
                </a:lnTo>
                <a:lnTo>
                  <a:pt x="10" y="398"/>
                </a:lnTo>
                <a:lnTo>
                  <a:pt x="44" y="402"/>
                </a:lnTo>
                <a:lnTo>
                  <a:pt x="111" y="406"/>
                </a:lnTo>
                <a:lnTo>
                  <a:pt x="154" y="409"/>
                </a:lnTo>
                <a:lnTo>
                  <a:pt x="175" y="408"/>
                </a:lnTo>
                <a:lnTo>
                  <a:pt x="174" y="403"/>
                </a:lnTo>
                <a:lnTo>
                  <a:pt x="153" y="394"/>
                </a:lnTo>
                <a:lnTo>
                  <a:pt x="110" y="384"/>
                </a:lnTo>
                <a:lnTo>
                  <a:pt x="72" y="386"/>
                </a:lnTo>
                <a:lnTo>
                  <a:pt x="34" y="344"/>
                </a:lnTo>
                <a:lnTo>
                  <a:pt x="64" y="168"/>
                </a:lnTo>
                <a:lnTo>
                  <a:pt x="85" y="55"/>
                </a:lnTo>
                <a:lnTo>
                  <a:pt x="74" y="9"/>
                </a:lnTo>
                <a:lnTo>
                  <a:pt x="62" y="0"/>
                </a:lnTo>
                <a:lnTo>
                  <a:pt x="57" y="3"/>
                </a:lnTo>
                <a:lnTo>
                  <a:pt x="57" y="20"/>
                </a:lnTo>
                <a:lnTo>
                  <a:pt x="62" y="5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22" name="Freeform 35"/>
          <p:cNvSpPr>
            <a:spLocks noEditPoints="1"/>
          </p:cNvSpPr>
          <p:nvPr/>
        </p:nvSpPr>
        <p:spPr bwMode="auto">
          <a:xfrm>
            <a:off x="7312026" y="1141413"/>
            <a:ext cx="120650" cy="165100"/>
          </a:xfrm>
          <a:custGeom>
            <a:avLst/>
            <a:gdLst>
              <a:gd name="T0" fmla="*/ 80 w 537"/>
              <a:gd name="T1" fmla="*/ 27 h 728"/>
              <a:gd name="T2" fmla="*/ 27 w 537"/>
              <a:gd name="T3" fmla="*/ 61 h 728"/>
              <a:gd name="T4" fmla="*/ 0 w 537"/>
              <a:gd name="T5" fmla="*/ 92 h 728"/>
              <a:gd name="T6" fmla="*/ 3 w 537"/>
              <a:gd name="T7" fmla="*/ 110 h 728"/>
              <a:gd name="T8" fmla="*/ 39 w 537"/>
              <a:gd name="T9" fmla="*/ 106 h 728"/>
              <a:gd name="T10" fmla="*/ 203 w 537"/>
              <a:gd name="T11" fmla="*/ 79 h 728"/>
              <a:gd name="T12" fmla="*/ 317 w 537"/>
              <a:gd name="T13" fmla="*/ 92 h 728"/>
              <a:gd name="T14" fmla="*/ 388 w 537"/>
              <a:gd name="T15" fmla="*/ 158 h 728"/>
              <a:gd name="T16" fmla="*/ 450 w 537"/>
              <a:gd name="T17" fmla="*/ 268 h 728"/>
              <a:gd name="T18" fmla="*/ 495 w 537"/>
              <a:gd name="T19" fmla="*/ 411 h 728"/>
              <a:gd name="T20" fmla="*/ 521 w 537"/>
              <a:gd name="T21" fmla="*/ 577 h 728"/>
              <a:gd name="T22" fmla="*/ 535 w 537"/>
              <a:gd name="T23" fmla="*/ 728 h 728"/>
              <a:gd name="T24" fmla="*/ 537 w 537"/>
              <a:gd name="T25" fmla="*/ 577 h 728"/>
              <a:gd name="T26" fmla="*/ 527 w 537"/>
              <a:gd name="T27" fmla="*/ 412 h 728"/>
              <a:gd name="T28" fmla="*/ 494 w 537"/>
              <a:gd name="T29" fmla="*/ 264 h 728"/>
              <a:gd name="T30" fmla="*/ 437 w 537"/>
              <a:gd name="T31" fmla="*/ 140 h 728"/>
              <a:gd name="T32" fmla="*/ 362 w 537"/>
              <a:gd name="T33" fmla="*/ 45 h 728"/>
              <a:gd name="T34" fmla="*/ 230 w 537"/>
              <a:gd name="T35" fmla="*/ 0 h 728"/>
              <a:gd name="T36" fmla="*/ 80 w 537"/>
              <a:gd name="T37" fmla="*/ 27 h 728"/>
              <a:gd name="T38" fmla="*/ 317 w 537"/>
              <a:gd name="T39" fmla="*/ 41 h 728"/>
              <a:gd name="T40" fmla="*/ 367 w 537"/>
              <a:gd name="T41" fmla="*/ 79 h 728"/>
              <a:gd name="T42" fmla="*/ 410 w 537"/>
              <a:gd name="T43" fmla="*/ 128 h 728"/>
              <a:gd name="T44" fmla="*/ 429 w 537"/>
              <a:gd name="T45" fmla="*/ 159 h 728"/>
              <a:gd name="T46" fmla="*/ 431 w 537"/>
              <a:gd name="T47" fmla="*/ 167 h 728"/>
              <a:gd name="T48" fmla="*/ 412 w 537"/>
              <a:gd name="T49" fmla="*/ 154 h 728"/>
              <a:gd name="T50" fmla="*/ 370 w 537"/>
              <a:gd name="T51" fmla="*/ 116 h 728"/>
              <a:gd name="T52" fmla="*/ 285 w 537"/>
              <a:gd name="T53" fmla="*/ 60 h 728"/>
              <a:gd name="T54" fmla="*/ 170 w 537"/>
              <a:gd name="T55" fmla="*/ 59 h 728"/>
              <a:gd name="T56" fmla="*/ 104 w 537"/>
              <a:gd name="T57" fmla="*/ 66 h 728"/>
              <a:gd name="T58" fmla="*/ 73 w 537"/>
              <a:gd name="T59" fmla="*/ 66 h 728"/>
              <a:gd name="T60" fmla="*/ 72 w 537"/>
              <a:gd name="T61" fmla="*/ 58 h 728"/>
              <a:gd name="T62" fmla="*/ 98 w 537"/>
              <a:gd name="T63" fmla="*/ 43 h 728"/>
              <a:gd name="T64" fmla="*/ 205 w 537"/>
              <a:gd name="T65" fmla="*/ 15 h 728"/>
              <a:gd name="T66" fmla="*/ 317 w 537"/>
              <a:gd name="T67" fmla="*/ 41 h 7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537" h="728">
                <a:moveTo>
                  <a:pt x="80" y="27"/>
                </a:moveTo>
                <a:lnTo>
                  <a:pt x="27" y="61"/>
                </a:lnTo>
                <a:lnTo>
                  <a:pt x="0" y="92"/>
                </a:lnTo>
                <a:lnTo>
                  <a:pt x="3" y="110"/>
                </a:lnTo>
                <a:lnTo>
                  <a:pt x="39" y="106"/>
                </a:lnTo>
                <a:lnTo>
                  <a:pt x="203" y="79"/>
                </a:lnTo>
                <a:lnTo>
                  <a:pt x="317" y="92"/>
                </a:lnTo>
                <a:lnTo>
                  <a:pt x="388" y="158"/>
                </a:lnTo>
                <a:lnTo>
                  <a:pt x="450" y="268"/>
                </a:lnTo>
                <a:lnTo>
                  <a:pt x="495" y="411"/>
                </a:lnTo>
                <a:lnTo>
                  <a:pt x="521" y="577"/>
                </a:lnTo>
                <a:lnTo>
                  <a:pt x="535" y="728"/>
                </a:lnTo>
                <a:lnTo>
                  <a:pt x="537" y="577"/>
                </a:lnTo>
                <a:lnTo>
                  <a:pt x="527" y="412"/>
                </a:lnTo>
                <a:lnTo>
                  <a:pt x="494" y="264"/>
                </a:lnTo>
                <a:lnTo>
                  <a:pt x="437" y="140"/>
                </a:lnTo>
                <a:lnTo>
                  <a:pt x="362" y="45"/>
                </a:lnTo>
                <a:lnTo>
                  <a:pt x="230" y="0"/>
                </a:lnTo>
                <a:lnTo>
                  <a:pt x="80" y="27"/>
                </a:lnTo>
                <a:close/>
                <a:moveTo>
                  <a:pt x="317" y="41"/>
                </a:moveTo>
                <a:lnTo>
                  <a:pt x="367" y="79"/>
                </a:lnTo>
                <a:lnTo>
                  <a:pt x="410" y="128"/>
                </a:lnTo>
                <a:lnTo>
                  <a:pt x="429" y="159"/>
                </a:lnTo>
                <a:lnTo>
                  <a:pt x="431" y="167"/>
                </a:lnTo>
                <a:lnTo>
                  <a:pt x="412" y="154"/>
                </a:lnTo>
                <a:lnTo>
                  <a:pt x="370" y="116"/>
                </a:lnTo>
                <a:lnTo>
                  <a:pt x="285" y="60"/>
                </a:lnTo>
                <a:lnTo>
                  <a:pt x="170" y="59"/>
                </a:lnTo>
                <a:lnTo>
                  <a:pt x="104" y="66"/>
                </a:lnTo>
                <a:lnTo>
                  <a:pt x="73" y="66"/>
                </a:lnTo>
                <a:lnTo>
                  <a:pt x="72" y="58"/>
                </a:lnTo>
                <a:lnTo>
                  <a:pt x="98" y="43"/>
                </a:lnTo>
                <a:lnTo>
                  <a:pt x="205" y="15"/>
                </a:lnTo>
                <a:lnTo>
                  <a:pt x="317" y="4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24" name="Freeform 36"/>
          <p:cNvSpPr>
            <a:spLocks/>
          </p:cNvSpPr>
          <p:nvPr/>
        </p:nvSpPr>
        <p:spPr bwMode="auto">
          <a:xfrm>
            <a:off x="6816726" y="1146176"/>
            <a:ext cx="17463" cy="44450"/>
          </a:xfrm>
          <a:custGeom>
            <a:avLst/>
            <a:gdLst>
              <a:gd name="T0" fmla="*/ 51 w 76"/>
              <a:gd name="T1" fmla="*/ 67 h 194"/>
              <a:gd name="T2" fmla="*/ 35 w 76"/>
              <a:gd name="T3" fmla="*/ 125 h 194"/>
              <a:gd name="T4" fmla="*/ 14 w 76"/>
              <a:gd name="T5" fmla="*/ 157 h 194"/>
              <a:gd name="T6" fmla="*/ 0 w 76"/>
              <a:gd name="T7" fmla="*/ 173 h 194"/>
              <a:gd name="T8" fmla="*/ 12 w 76"/>
              <a:gd name="T9" fmla="*/ 194 h 194"/>
              <a:gd name="T10" fmla="*/ 37 w 76"/>
              <a:gd name="T11" fmla="*/ 188 h 194"/>
              <a:gd name="T12" fmla="*/ 61 w 76"/>
              <a:gd name="T13" fmla="*/ 113 h 194"/>
              <a:gd name="T14" fmla="*/ 76 w 76"/>
              <a:gd name="T15" fmla="*/ 37 h 194"/>
              <a:gd name="T16" fmla="*/ 75 w 76"/>
              <a:gd name="T17" fmla="*/ 0 h 194"/>
              <a:gd name="T18" fmla="*/ 64 w 76"/>
              <a:gd name="T19" fmla="*/ 15 h 194"/>
              <a:gd name="T20" fmla="*/ 51 w 76"/>
              <a:gd name="T21" fmla="*/ 67 h 1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6" h="194">
                <a:moveTo>
                  <a:pt x="51" y="67"/>
                </a:moveTo>
                <a:lnTo>
                  <a:pt x="35" y="125"/>
                </a:lnTo>
                <a:lnTo>
                  <a:pt x="14" y="157"/>
                </a:lnTo>
                <a:lnTo>
                  <a:pt x="0" y="173"/>
                </a:lnTo>
                <a:lnTo>
                  <a:pt x="12" y="194"/>
                </a:lnTo>
                <a:lnTo>
                  <a:pt x="37" y="188"/>
                </a:lnTo>
                <a:lnTo>
                  <a:pt x="61" y="113"/>
                </a:lnTo>
                <a:lnTo>
                  <a:pt x="76" y="37"/>
                </a:lnTo>
                <a:lnTo>
                  <a:pt x="75" y="0"/>
                </a:lnTo>
                <a:lnTo>
                  <a:pt x="64" y="15"/>
                </a:lnTo>
                <a:lnTo>
                  <a:pt x="51" y="6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25" name="Freeform 37"/>
          <p:cNvSpPr>
            <a:spLocks noEditPoints="1"/>
          </p:cNvSpPr>
          <p:nvPr/>
        </p:nvSpPr>
        <p:spPr bwMode="auto">
          <a:xfrm>
            <a:off x="7443789" y="1147763"/>
            <a:ext cx="311150" cy="590550"/>
          </a:xfrm>
          <a:custGeom>
            <a:avLst/>
            <a:gdLst>
              <a:gd name="T0" fmla="*/ 98 w 1375"/>
              <a:gd name="T1" fmla="*/ 66 h 2605"/>
              <a:gd name="T2" fmla="*/ 113 w 1375"/>
              <a:gd name="T3" fmla="*/ 57 h 2605"/>
              <a:gd name="T4" fmla="*/ 276 w 1375"/>
              <a:gd name="T5" fmla="*/ 25 h 2605"/>
              <a:gd name="T6" fmla="*/ 492 w 1375"/>
              <a:gd name="T7" fmla="*/ 60 h 2605"/>
              <a:gd name="T8" fmla="*/ 570 w 1375"/>
              <a:gd name="T9" fmla="*/ 80 h 2605"/>
              <a:gd name="T10" fmla="*/ 625 w 1375"/>
              <a:gd name="T11" fmla="*/ 105 h 2605"/>
              <a:gd name="T12" fmla="*/ 645 w 1375"/>
              <a:gd name="T13" fmla="*/ 146 h 2605"/>
              <a:gd name="T14" fmla="*/ 646 w 1375"/>
              <a:gd name="T15" fmla="*/ 179 h 2605"/>
              <a:gd name="T16" fmla="*/ 663 w 1375"/>
              <a:gd name="T17" fmla="*/ 176 h 2605"/>
              <a:gd name="T18" fmla="*/ 681 w 1375"/>
              <a:gd name="T19" fmla="*/ 179 h 2605"/>
              <a:gd name="T20" fmla="*/ 679 w 1375"/>
              <a:gd name="T21" fmla="*/ 219 h 2605"/>
              <a:gd name="T22" fmla="*/ 726 w 1375"/>
              <a:gd name="T23" fmla="*/ 380 h 2605"/>
              <a:gd name="T24" fmla="*/ 744 w 1375"/>
              <a:gd name="T25" fmla="*/ 378 h 2605"/>
              <a:gd name="T26" fmla="*/ 762 w 1375"/>
              <a:gd name="T27" fmla="*/ 383 h 2605"/>
              <a:gd name="T28" fmla="*/ 756 w 1375"/>
              <a:gd name="T29" fmla="*/ 422 h 2605"/>
              <a:gd name="T30" fmla="*/ 1022 w 1375"/>
              <a:gd name="T31" fmla="*/ 918 h 2605"/>
              <a:gd name="T32" fmla="*/ 1280 w 1375"/>
              <a:gd name="T33" fmla="*/ 1306 h 2605"/>
              <a:gd name="T34" fmla="*/ 1182 w 1375"/>
              <a:gd name="T35" fmla="*/ 1215 h 2605"/>
              <a:gd name="T36" fmla="*/ 1318 w 1375"/>
              <a:gd name="T37" fmla="*/ 1341 h 2605"/>
              <a:gd name="T38" fmla="*/ 1325 w 1375"/>
              <a:gd name="T39" fmla="*/ 1348 h 2605"/>
              <a:gd name="T40" fmla="*/ 1338 w 1375"/>
              <a:gd name="T41" fmla="*/ 1416 h 2605"/>
              <a:gd name="T42" fmla="*/ 1345 w 1375"/>
              <a:gd name="T43" fmla="*/ 1492 h 2605"/>
              <a:gd name="T44" fmla="*/ 1344 w 1375"/>
              <a:gd name="T45" fmla="*/ 1555 h 2605"/>
              <a:gd name="T46" fmla="*/ 1317 w 1375"/>
              <a:gd name="T47" fmla="*/ 1523 h 2605"/>
              <a:gd name="T48" fmla="*/ 1318 w 1375"/>
              <a:gd name="T49" fmla="*/ 1549 h 2605"/>
              <a:gd name="T50" fmla="*/ 955 w 1375"/>
              <a:gd name="T51" fmla="*/ 2040 h 2605"/>
              <a:gd name="T52" fmla="*/ 673 w 1375"/>
              <a:gd name="T53" fmla="*/ 2220 h 2605"/>
              <a:gd name="T54" fmla="*/ 715 w 1375"/>
              <a:gd name="T55" fmla="*/ 2222 h 2605"/>
              <a:gd name="T56" fmla="*/ 707 w 1375"/>
              <a:gd name="T57" fmla="*/ 2248 h 2605"/>
              <a:gd name="T58" fmla="*/ 513 w 1375"/>
              <a:gd name="T59" fmla="*/ 2406 h 2605"/>
              <a:gd name="T60" fmla="*/ 272 w 1375"/>
              <a:gd name="T61" fmla="*/ 2546 h 2605"/>
              <a:gd name="T62" fmla="*/ 214 w 1375"/>
              <a:gd name="T63" fmla="*/ 2509 h 2605"/>
              <a:gd name="T64" fmla="*/ 197 w 1375"/>
              <a:gd name="T65" fmla="*/ 2496 h 2605"/>
              <a:gd name="T66" fmla="*/ 180 w 1375"/>
              <a:gd name="T67" fmla="*/ 2492 h 2605"/>
              <a:gd name="T68" fmla="*/ 173 w 1375"/>
              <a:gd name="T69" fmla="*/ 2449 h 2605"/>
              <a:gd name="T70" fmla="*/ 155 w 1375"/>
              <a:gd name="T71" fmla="*/ 2382 h 2605"/>
              <a:gd name="T72" fmla="*/ 141 w 1375"/>
              <a:gd name="T73" fmla="*/ 2381 h 2605"/>
              <a:gd name="T74" fmla="*/ 8 w 1375"/>
              <a:gd name="T75" fmla="*/ 2077 h 2605"/>
              <a:gd name="T76" fmla="*/ 113 w 1375"/>
              <a:gd name="T77" fmla="*/ 2421 h 2605"/>
              <a:gd name="T78" fmla="*/ 424 w 1375"/>
              <a:gd name="T79" fmla="*/ 2567 h 2605"/>
              <a:gd name="T80" fmla="*/ 1006 w 1375"/>
              <a:gd name="T81" fmla="*/ 2022 h 2605"/>
              <a:gd name="T82" fmla="*/ 1300 w 1375"/>
              <a:gd name="T83" fmla="*/ 1699 h 2605"/>
              <a:gd name="T84" fmla="*/ 1372 w 1375"/>
              <a:gd name="T85" fmla="*/ 1412 h 2605"/>
              <a:gd name="T86" fmla="*/ 974 w 1375"/>
              <a:gd name="T87" fmla="*/ 806 h 2605"/>
              <a:gd name="T88" fmla="*/ 614 w 1375"/>
              <a:gd name="T89" fmla="*/ 70 h 2605"/>
              <a:gd name="T90" fmla="*/ 139 w 1375"/>
              <a:gd name="T91" fmla="*/ 0 h 2605"/>
              <a:gd name="T92" fmla="*/ 46 w 1375"/>
              <a:gd name="T93" fmla="*/ 29 h 2605"/>
              <a:gd name="T94" fmla="*/ 488 w 1375"/>
              <a:gd name="T95" fmla="*/ 2484 h 2605"/>
              <a:gd name="T96" fmla="*/ 425 w 1375"/>
              <a:gd name="T97" fmla="*/ 2535 h 2605"/>
              <a:gd name="T98" fmla="*/ 658 w 1375"/>
              <a:gd name="T99" fmla="*/ 2282 h 26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375" h="2605">
                <a:moveTo>
                  <a:pt x="46" y="29"/>
                </a:moveTo>
                <a:lnTo>
                  <a:pt x="70" y="56"/>
                </a:lnTo>
                <a:lnTo>
                  <a:pt x="98" y="66"/>
                </a:lnTo>
                <a:lnTo>
                  <a:pt x="113" y="66"/>
                </a:lnTo>
                <a:lnTo>
                  <a:pt x="118" y="63"/>
                </a:lnTo>
                <a:lnTo>
                  <a:pt x="113" y="57"/>
                </a:lnTo>
                <a:lnTo>
                  <a:pt x="98" y="45"/>
                </a:lnTo>
                <a:lnTo>
                  <a:pt x="127" y="30"/>
                </a:lnTo>
                <a:lnTo>
                  <a:pt x="276" y="25"/>
                </a:lnTo>
                <a:lnTo>
                  <a:pt x="424" y="31"/>
                </a:lnTo>
                <a:lnTo>
                  <a:pt x="481" y="45"/>
                </a:lnTo>
                <a:lnTo>
                  <a:pt x="492" y="60"/>
                </a:lnTo>
                <a:lnTo>
                  <a:pt x="518" y="66"/>
                </a:lnTo>
                <a:lnTo>
                  <a:pt x="548" y="70"/>
                </a:lnTo>
                <a:lnTo>
                  <a:pt x="570" y="80"/>
                </a:lnTo>
                <a:lnTo>
                  <a:pt x="587" y="92"/>
                </a:lnTo>
                <a:lnTo>
                  <a:pt x="609" y="96"/>
                </a:lnTo>
                <a:lnTo>
                  <a:pt x="625" y="105"/>
                </a:lnTo>
                <a:lnTo>
                  <a:pt x="629" y="122"/>
                </a:lnTo>
                <a:lnTo>
                  <a:pt x="631" y="140"/>
                </a:lnTo>
                <a:lnTo>
                  <a:pt x="645" y="146"/>
                </a:lnTo>
                <a:lnTo>
                  <a:pt x="654" y="153"/>
                </a:lnTo>
                <a:lnTo>
                  <a:pt x="651" y="170"/>
                </a:lnTo>
                <a:lnTo>
                  <a:pt x="646" y="179"/>
                </a:lnTo>
                <a:lnTo>
                  <a:pt x="646" y="182"/>
                </a:lnTo>
                <a:lnTo>
                  <a:pt x="652" y="182"/>
                </a:lnTo>
                <a:lnTo>
                  <a:pt x="663" y="176"/>
                </a:lnTo>
                <a:lnTo>
                  <a:pt x="675" y="170"/>
                </a:lnTo>
                <a:lnTo>
                  <a:pt x="681" y="171"/>
                </a:lnTo>
                <a:lnTo>
                  <a:pt x="681" y="179"/>
                </a:lnTo>
                <a:lnTo>
                  <a:pt x="677" y="195"/>
                </a:lnTo>
                <a:lnTo>
                  <a:pt x="672" y="216"/>
                </a:lnTo>
                <a:lnTo>
                  <a:pt x="679" y="219"/>
                </a:lnTo>
                <a:lnTo>
                  <a:pt x="720" y="279"/>
                </a:lnTo>
                <a:lnTo>
                  <a:pt x="732" y="370"/>
                </a:lnTo>
                <a:lnTo>
                  <a:pt x="726" y="380"/>
                </a:lnTo>
                <a:lnTo>
                  <a:pt x="726" y="384"/>
                </a:lnTo>
                <a:lnTo>
                  <a:pt x="733" y="384"/>
                </a:lnTo>
                <a:lnTo>
                  <a:pt x="744" y="378"/>
                </a:lnTo>
                <a:lnTo>
                  <a:pt x="756" y="372"/>
                </a:lnTo>
                <a:lnTo>
                  <a:pt x="762" y="374"/>
                </a:lnTo>
                <a:lnTo>
                  <a:pt x="762" y="383"/>
                </a:lnTo>
                <a:lnTo>
                  <a:pt x="756" y="400"/>
                </a:lnTo>
                <a:lnTo>
                  <a:pt x="750" y="422"/>
                </a:lnTo>
                <a:lnTo>
                  <a:pt x="756" y="422"/>
                </a:lnTo>
                <a:lnTo>
                  <a:pt x="791" y="470"/>
                </a:lnTo>
                <a:lnTo>
                  <a:pt x="857" y="602"/>
                </a:lnTo>
                <a:lnTo>
                  <a:pt x="1022" y="918"/>
                </a:lnTo>
                <a:lnTo>
                  <a:pt x="1211" y="1196"/>
                </a:lnTo>
                <a:lnTo>
                  <a:pt x="1261" y="1267"/>
                </a:lnTo>
                <a:lnTo>
                  <a:pt x="1280" y="1306"/>
                </a:lnTo>
                <a:lnTo>
                  <a:pt x="1267" y="1305"/>
                </a:lnTo>
                <a:lnTo>
                  <a:pt x="1219" y="1254"/>
                </a:lnTo>
                <a:lnTo>
                  <a:pt x="1182" y="1215"/>
                </a:lnTo>
                <a:lnTo>
                  <a:pt x="1167" y="1208"/>
                </a:lnTo>
                <a:lnTo>
                  <a:pt x="1236" y="1293"/>
                </a:lnTo>
                <a:lnTo>
                  <a:pt x="1318" y="1341"/>
                </a:lnTo>
                <a:lnTo>
                  <a:pt x="1322" y="1337"/>
                </a:lnTo>
                <a:lnTo>
                  <a:pt x="1325" y="1340"/>
                </a:lnTo>
                <a:lnTo>
                  <a:pt x="1325" y="1348"/>
                </a:lnTo>
                <a:lnTo>
                  <a:pt x="1322" y="1359"/>
                </a:lnTo>
                <a:lnTo>
                  <a:pt x="1322" y="1390"/>
                </a:lnTo>
                <a:lnTo>
                  <a:pt x="1338" y="1416"/>
                </a:lnTo>
                <a:lnTo>
                  <a:pt x="1356" y="1440"/>
                </a:lnTo>
                <a:lnTo>
                  <a:pt x="1355" y="1464"/>
                </a:lnTo>
                <a:lnTo>
                  <a:pt x="1345" y="1492"/>
                </a:lnTo>
                <a:lnTo>
                  <a:pt x="1344" y="1527"/>
                </a:lnTo>
                <a:lnTo>
                  <a:pt x="1345" y="1547"/>
                </a:lnTo>
                <a:lnTo>
                  <a:pt x="1344" y="1555"/>
                </a:lnTo>
                <a:lnTo>
                  <a:pt x="1338" y="1552"/>
                </a:lnTo>
                <a:lnTo>
                  <a:pt x="1328" y="1537"/>
                </a:lnTo>
                <a:lnTo>
                  <a:pt x="1317" y="1523"/>
                </a:lnTo>
                <a:lnTo>
                  <a:pt x="1312" y="1521"/>
                </a:lnTo>
                <a:lnTo>
                  <a:pt x="1312" y="1530"/>
                </a:lnTo>
                <a:lnTo>
                  <a:pt x="1318" y="1549"/>
                </a:lnTo>
                <a:lnTo>
                  <a:pt x="1301" y="1653"/>
                </a:lnTo>
                <a:lnTo>
                  <a:pt x="1223" y="1792"/>
                </a:lnTo>
                <a:lnTo>
                  <a:pt x="955" y="2040"/>
                </a:lnTo>
                <a:lnTo>
                  <a:pt x="713" y="2210"/>
                </a:lnTo>
                <a:lnTo>
                  <a:pt x="690" y="2209"/>
                </a:lnTo>
                <a:lnTo>
                  <a:pt x="673" y="2220"/>
                </a:lnTo>
                <a:lnTo>
                  <a:pt x="673" y="2233"/>
                </a:lnTo>
                <a:lnTo>
                  <a:pt x="697" y="2228"/>
                </a:lnTo>
                <a:lnTo>
                  <a:pt x="715" y="2222"/>
                </a:lnTo>
                <a:lnTo>
                  <a:pt x="722" y="2223"/>
                </a:lnTo>
                <a:lnTo>
                  <a:pt x="719" y="2231"/>
                </a:lnTo>
                <a:lnTo>
                  <a:pt x="707" y="2248"/>
                </a:lnTo>
                <a:lnTo>
                  <a:pt x="680" y="2268"/>
                </a:lnTo>
                <a:lnTo>
                  <a:pt x="657" y="2272"/>
                </a:lnTo>
                <a:lnTo>
                  <a:pt x="513" y="2406"/>
                </a:lnTo>
                <a:lnTo>
                  <a:pt x="395" y="2566"/>
                </a:lnTo>
                <a:lnTo>
                  <a:pt x="351" y="2579"/>
                </a:lnTo>
                <a:lnTo>
                  <a:pt x="272" y="2546"/>
                </a:lnTo>
                <a:lnTo>
                  <a:pt x="242" y="2524"/>
                </a:lnTo>
                <a:lnTo>
                  <a:pt x="221" y="2514"/>
                </a:lnTo>
                <a:lnTo>
                  <a:pt x="214" y="2509"/>
                </a:lnTo>
                <a:lnTo>
                  <a:pt x="215" y="2498"/>
                </a:lnTo>
                <a:lnTo>
                  <a:pt x="211" y="2491"/>
                </a:lnTo>
                <a:lnTo>
                  <a:pt x="197" y="2496"/>
                </a:lnTo>
                <a:lnTo>
                  <a:pt x="186" y="2501"/>
                </a:lnTo>
                <a:lnTo>
                  <a:pt x="181" y="2499"/>
                </a:lnTo>
                <a:lnTo>
                  <a:pt x="180" y="2492"/>
                </a:lnTo>
                <a:lnTo>
                  <a:pt x="185" y="2478"/>
                </a:lnTo>
                <a:lnTo>
                  <a:pt x="188" y="2454"/>
                </a:lnTo>
                <a:lnTo>
                  <a:pt x="173" y="2449"/>
                </a:lnTo>
                <a:lnTo>
                  <a:pt x="157" y="2438"/>
                </a:lnTo>
                <a:lnTo>
                  <a:pt x="155" y="2403"/>
                </a:lnTo>
                <a:lnTo>
                  <a:pt x="155" y="2382"/>
                </a:lnTo>
                <a:lnTo>
                  <a:pt x="154" y="2371"/>
                </a:lnTo>
                <a:lnTo>
                  <a:pt x="149" y="2371"/>
                </a:lnTo>
                <a:lnTo>
                  <a:pt x="141" y="2381"/>
                </a:lnTo>
                <a:lnTo>
                  <a:pt x="91" y="2340"/>
                </a:lnTo>
                <a:lnTo>
                  <a:pt x="28" y="2141"/>
                </a:lnTo>
                <a:lnTo>
                  <a:pt x="8" y="2077"/>
                </a:lnTo>
                <a:lnTo>
                  <a:pt x="0" y="2077"/>
                </a:lnTo>
                <a:lnTo>
                  <a:pt x="38" y="2243"/>
                </a:lnTo>
                <a:lnTo>
                  <a:pt x="113" y="2421"/>
                </a:lnTo>
                <a:lnTo>
                  <a:pt x="224" y="2557"/>
                </a:lnTo>
                <a:lnTo>
                  <a:pt x="334" y="2605"/>
                </a:lnTo>
                <a:lnTo>
                  <a:pt x="424" y="2567"/>
                </a:lnTo>
                <a:lnTo>
                  <a:pt x="606" y="2391"/>
                </a:lnTo>
                <a:lnTo>
                  <a:pt x="809" y="2196"/>
                </a:lnTo>
                <a:lnTo>
                  <a:pt x="1006" y="2022"/>
                </a:lnTo>
                <a:lnTo>
                  <a:pt x="1143" y="1904"/>
                </a:lnTo>
                <a:lnTo>
                  <a:pt x="1237" y="1803"/>
                </a:lnTo>
                <a:lnTo>
                  <a:pt x="1300" y="1699"/>
                </a:lnTo>
                <a:lnTo>
                  <a:pt x="1348" y="1575"/>
                </a:lnTo>
                <a:lnTo>
                  <a:pt x="1375" y="1482"/>
                </a:lnTo>
                <a:lnTo>
                  <a:pt x="1372" y="1412"/>
                </a:lnTo>
                <a:lnTo>
                  <a:pt x="1323" y="1323"/>
                </a:lnTo>
                <a:lnTo>
                  <a:pt x="1219" y="1174"/>
                </a:lnTo>
                <a:lnTo>
                  <a:pt x="974" y="806"/>
                </a:lnTo>
                <a:lnTo>
                  <a:pt x="796" y="410"/>
                </a:lnTo>
                <a:lnTo>
                  <a:pt x="699" y="188"/>
                </a:lnTo>
                <a:lnTo>
                  <a:pt x="614" y="70"/>
                </a:lnTo>
                <a:lnTo>
                  <a:pt x="489" y="21"/>
                </a:lnTo>
                <a:lnTo>
                  <a:pt x="280" y="5"/>
                </a:lnTo>
                <a:lnTo>
                  <a:pt x="139" y="0"/>
                </a:lnTo>
                <a:lnTo>
                  <a:pt x="65" y="2"/>
                </a:lnTo>
                <a:lnTo>
                  <a:pt x="40" y="11"/>
                </a:lnTo>
                <a:lnTo>
                  <a:pt x="46" y="29"/>
                </a:lnTo>
                <a:close/>
                <a:moveTo>
                  <a:pt x="625" y="2337"/>
                </a:moveTo>
                <a:lnTo>
                  <a:pt x="568" y="2404"/>
                </a:lnTo>
                <a:lnTo>
                  <a:pt x="488" y="2484"/>
                </a:lnTo>
                <a:lnTo>
                  <a:pt x="442" y="2525"/>
                </a:lnTo>
                <a:lnTo>
                  <a:pt x="422" y="2542"/>
                </a:lnTo>
                <a:lnTo>
                  <a:pt x="425" y="2535"/>
                </a:lnTo>
                <a:lnTo>
                  <a:pt x="451" y="2504"/>
                </a:lnTo>
                <a:lnTo>
                  <a:pt x="583" y="2355"/>
                </a:lnTo>
                <a:lnTo>
                  <a:pt x="658" y="2282"/>
                </a:lnTo>
                <a:lnTo>
                  <a:pt x="651" y="2298"/>
                </a:lnTo>
                <a:lnTo>
                  <a:pt x="625" y="233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26" name="Freeform 38"/>
          <p:cNvSpPr>
            <a:spLocks/>
          </p:cNvSpPr>
          <p:nvPr/>
        </p:nvSpPr>
        <p:spPr bwMode="auto">
          <a:xfrm>
            <a:off x="7483476" y="1158876"/>
            <a:ext cx="30163" cy="3175"/>
          </a:xfrm>
          <a:custGeom>
            <a:avLst/>
            <a:gdLst>
              <a:gd name="T0" fmla="*/ 13 w 136"/>
              <a:gd name="T1" fmla="*/ 8 h 11"/>
              <a:gd name="T2" fmla="*/ 68 w 136"/>
              <a:gd name="T3" fmla="*/ 11 h 11"/>
              <a:gd name="T4" fmla="*/ 124 w 136"/>
              <a:gd name="T5" fmla="*/ 8 h 11"/>
              <a:gd name="T6" fmla="*/ 133 w 136"/>
              <a:gd name="T7" fmla="*/ 6 h 11"/>
              <a:gd name="T8" fmla="*/ 136 w 136"/>
              <a:gd name="T9" fmla="*/ 5 h 11"/>
              <a:gd name="T10" fmla="*/ 135 w 136"/>
              <a:gd name="T11" fmla="*/ 4 h 11"/>
              <a:gd name="T12" fmla="*/ 130 w 136"/>
              <a:gd name="T13" fmla="*/ 2 h 11"/>
              <a:gd name="T14" fmla="*/ 106 w 136"/>
              <a:gd name="T15" fmla="*/ 1 h 11"/>
              <a:gd name="T16" fmla="*/ 68 w 136"/>
              <a:gd name="T17" fmla="*/ 0 h 11"/>
              <a:gd name="T18" fmla="*/ 29 w 136"/>
              <a:gd name="T19" fmla="*/ 1 h 11"/>
              <a:gd name="T20" fmla="*/ 6 w 136"/>
              <a:gd name="T21" fmla="*/ 2 h 11"/>
              <a:gd name="T22" fmla="*/ 0 w 136"/>
              <a:gd name="T23" fmla="*/ 4 h 11"/>
              <a:gd name="T24" fmla="*/ 0 w 136"/>
              <a:gd name="T25" fmla="*/ 5 h 11"/>
              <a:gd name="T26" fmla="*/ 4 w 136"/>
              <a:gd name="T27" fmla="*/ 6 h 11"/>
              <a:gd name="T28" fmla="*/ 13 w 136"/>
              <a:gd name="T29" fmla="*/ 8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36" h="11">
                <a:moveTo>
                  <a:pt x="13" y="8"/>
                </a:moveTo>
                <a:lnTo>
                  <a:pt x="68" y="11"/>
                </a:lnTo>
                <a:lnTo>
                  <a:pt x="124" y="8"/>
                </a:lnTo>
                <a:lnTo>
                  <a:pt x="133" y="6"/>
                </a:lnTo>
                <a:lnTo>
                  <a:pt x="136" y="5"/>
                </a:lnTo>
                <a:lnTo>
                  <a:pt x="135" y="4"/>
                </a:lnTo>
                <a:lnTo>
                  <a:pt x="130" y="2"/>
                </a:lnTo>
                <a:lnTo>
                  <a:pt x="106" y="1"/>
                </a:lnTo>
                <a:lnTo>
                  <a:pt x="68" y="0"/>
                </a:lnTo>
                <a:lnTo>
                  <a:pt x="29" y="1"/>
                </a:lnTo>
                <a:lnTo>
                  <a:pt x="6" y="2"/>
                </a:lnTo>
                <a:lnTo>
                  <a:pt x="0" y="4"/>
                </a:lnTo>
                <a:lnTo>
                  <a:pt x="0" y="5"/>
                </a:lnTo>
                <a:lnTo>
                  <a:pt x="4" y="6"/>
                </a:lnTo>
                <a:lnTo>
                  <a:pt x="13" y="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27" name="Freeform 39"/>
          <p:cNvSpPr>
            <a:spLocks/>
          </p:cNvSpPr>
          <p:nvPr/>
        </p:nvSpPr>
        <p:spPr bwMode="auto">
          <a:xfrm>
            <a:off x="7467601" y="1173163"/>
            <a:ext cx="66675" cy="58738"/>
          </a:xfrm>
          <a:custGeom>
            <a:avLst/>
            <a:gdLst>
              <a:gd name="T0" fmla="*/ 38 w 294"/>
              <a:gd name="T1" fmla="*/ 115 h 254"/>
              <a:gd name="T2" fmla="*/ 86 w 294"/>
              <a:gd name="T3" fmla="*/ 219 h 254"/>
              <a:gd name="T4" fmla="*/ 112 w 294"/>
              <a:gd name="T5" fmla="*/ 254 h 254"/>
              <a:gd name="T6" fmla="*/ 150 w 294"/>
              <a:gd name="T7" fmla="*/ 227 h 254"/>
              <a:gd name="T8" fmla="*/ 223 w 294"/>
              <a:gd name="T9" fmla="*/ 185 h 254"/>
              <a:gd name="T10" fmla="*/ 286 w 294"/>
              <a:gd name="T11" fmla="*/ 148 h 254"/>
              <a:gd name="T12" fmla="*/ 294 w 294"/>
              <a:gd name="T13" fmla="*/ 133 h 254"/>
              <a:gd name="T14" fmla="*/ 254 w 294"/>
              <a:gd name="T15" fmla="*/ 145 h 254"/>
              <a:gd name="T16" fmla="*/ 197 w 294"/>
              <a:gd name="T17" fmla="*/ 173 h 254"/>
              <a:gd name="T18" fmla="*/ 146 w 294"/>
              <a:gd name="T19" fmla="*/ 201 h 254"/>
              <a:gd name="T20" fmla="*/ 116 w 294"/>
              <a:gd name="T21" fmla="*/ 214 h 254"/>
              <a:gd name="T22" fmla="*/ 96 w 294"/>
              <a:gd name="T23" fmla="*/ 187 h 254"/>
              <a:gd name="T24" fmla="*/ 66 w 294"/>
              <a:gd name="T25" fmla="*/ 125 h 254"/>
              <a:gd name="T26" fmla="*/ 33 w 294"/>
              <a:gd name="T27" fmla="*/ 51 h 254"/>
              <a:gd name="T28" fmla="*/ 1 w 294"/>
              <a:gd name="T29" fmla="*/ 0 h 254"/>
              <a:gd name="T30" fmla="*/ 0 w 294"/>
              <a:gd name="T31" fmla="*/ 17 h 254"/>
              <a:gd name="T32" fmla="*/ 38 w 294"/>
              <a:gd name="T33" fmla="*/ 115 h 2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94" h="254">
                <a:moveTo>
                  <a:pt x="38" y="115"/>
                </a:moveTo>
                <a:lnTo>
                  <a:pt x="86" y="219"/>
                </a:lnTo>
                <a:lnTo>
                  <a:pt x="112" y="254"/>
                </a:lnTo>
                <a:lnTo>
                  <a:pt x="150" y="227"/>
                </a:lnTo>
                <a:lnTo>
                  <a:pt x="223" y="185"/>
                </a:lnTo>
                <a:lnTo>
                  <a:pt x="286" y="148"/>
                </a:lnTo>
                <a:lnTo>
                  <a:pt x="294" y="133"/>
                </a:lnTo>
                <a:lnTo>
                  <a:pt x="254" y="145"/>
                </a:lnTo>
                <a:lnTo>
                  <a:pt x="197" y="173"/>
                </a:lnTo>
                <a:lnTo>
                  <a:pt x="146" y="201"/>
                </a:lnTo>
                <a:lnTo>
                  <a:pt x="116" y="214"/>
                </a:lnTo>
                <a:lnTo>
                  <a:pt x="96" y="187"/>
                </a:lnTo>
                <a:lnTo>
                  <a:pt x="66" y="125"/>
                </a:lnTo>
                <a:lnTo>
                  <a:pt x="33" y="51"/>
                </a:lnTo>
                <a:lnTo>
                  <a:pt x="1" y="0"/>
                </a:lnTo>
                <a:lnTo>
                  <a:pt x="0" y="17"/>
                </a:lnTo>
                <a:lnTo>
                  <a:pt x="38" y="11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28" name="Freeform 40"/>
          <p:cNvSpPr>
            <a:spLocks noEditPoints="1"/>
          </p:cNvSpPr>
          <p:nvPr/>
        </p:nvSpPr>
        <p:spPr bwMode="auto">
          <a:xfrm>
            <a:off x="6724651" y="1200151"/>
            <a:ext cx="96838" cy="173038"/>
          </a:xfrm>
          <a:custGeom>
            <a:avLst/>
            <a:gdLst>
              <a:gd name="T0" fmla="*/ 375 w 423"/>
              <a:gd name="T1" fmla="*/ 46 h 764"/>
              <a:gd name="T2" fmla="*/ 370 w 423"/>
              <a:gd name="T3" fmla="*/ 92 h 764"/>
              <a:gd name="T4" fmla="*/ 375 w 423"/>
              <a:gd name="T5" fmla="*/ 127 h 764"/>
              <a:gd name="T6" fmla="*/ 378 w 423"/>
              <a:gd name="T7" fmla="*/ 150 h 764"/>
              <a:gd name="T8" fmla="*/ 368 w 423"/>
              <a:gd name="T9" fmla="*/ 159 h 764"/>
              <a:gd name="T10" fmla="*/ 355 w 423"/>
              <a:gd name="T11" fmla="*/ 167 h 764"/>
              <a:gd name="T12" fmla="*/ 348 w 423"/>
              <a:gd name="T13" fmla="*/ 183 h 764"/>
              <a:gd name="T14" fmla="*/ 338 w 423"/>
              <a:gd name="T15" fmla="*/ 226 h 764"/>
              <a:gd name="T16" fmla="*/ 312 w 423"/>
              <a:gd name="T17" fmla="*/ 290 h 764"/>
              <a:gd name="T18" fmla="*/ 287 w 423"/>
              <a:gd name="T19" fmla="*/ 352 h 764"/>
              <a:gd name="T20" fmla="*/ 279 w 423"/>
              <a:gd name="T21" fmla="*/ 389 h 764"/>
              <a:gd name="T22" fmla="*/ 273 w 423"/>
              <a:gd name="T23" fmla="*/ 398 h 764"/>
              <a:gd name="T24" fmla="*/ 251 w 423"/>
              <a:gd name="T25" fmla="*/ 393 h 764"/>
              <a:gd name="T26" fmla="*/ 239 w 423"/>
              <a:gd name="T27" fmla="*/ 390 h 764"/>
              <a:gd name="T28" fmla="*/ 231 w 423"/>
              <a:gd name="T29" fmla="*/ 390 h 764"/>
              <a:gd name="T30" fmla="*/ 229 w 423"/>
              <a:gd name="T31" fmla="*/ 395 h 764"/>
              <a:gd name="T32" fmla="*/ 233 w 423"/>
              <a:gd name="T33" fmla="*/ 403 h 764"/>
              <a:gd name="T34" fmla="*/ 231 w 423"/>
              <a:gd name="T35" fmla="*/ 417 h 764"/>
              <a:gd name="T36" fmla="*/ 199 w 423"/>
              <a:gd name="T37" fmla="*/ 411 h 764"/>
              <a:gd name="T38" fmla="*/ 176 w 423"/>
              <a:gd name="T39" fmla="*/ 406 h 764"/>
              <a:gd name="T40" fmla="*/ 166 w 423"/>
              <a:gd name="T41" fmla="*/ 406 h 764"/>
              <a:gd name="T42" fmla="*/ 168 w 423"/>
              <a:gd name="T43" fmla="*/ 411 h 764"/>
              <a:gd name="T44" fmla="*/ 180 w 423"/>
              <a:gd name="T45" fmla="*/ 421 h 764"/>
              <a:gd name="T46" fmla="*/ 194 w 423"/>
              <a:gd name="T47" fmla="*/ 432 h 764"/>
              <a:gd name="T48" fmla="*/ 195 w 423"/>
              <a:gd name="T49" fmla="*/ 437 h 764"/>
              <a:gd name="T50" fmla="*/ 183 w 423"/>
              <a:gd name="T51" fmla="*/ 437 h 764"/>
              <a:gd name="T52" fmla="*/ 156 w 423"/>
              <a:gd name="T53" fmla="*/ 433 h 764"/>
              <a:gd name="T54" fmla="*/ 104 w 423"/>
              <a:gd name="T55" fmla="*/ 436 h 764"/>
              <a:gd name="T56" fmla="*/ 52 w 423"/>
              <a:gd name="T57" fmla="*/ 483 h 764"/>
              <a:gd name="T58" fmla="*/ 15 w 423"/>
              <a:gd name="T59" fmla="*/ 535 h 764"/>
              <a:gd name="T60" fmla="*/ 0 w 423"/>
              <a:gd name="T61" fmla="*/ 568 h 764"/>
              <a:gd name="T62" fmla="*/ 10 w 423"/>
              <a:gd name="T63" fmla="*/ 569 h 764"/>
              <a:gd name="T64" fmla="*/ 32 w 423"/>
              <a:gd name="T65" fmla="*/ 536 h 764"/>
              <a:gd name="T66" fmla="*/ 57 w 423"/>
              <a:gd name="T67" fmla="*/ 497 h 764"/>
              <a:gd name="T68" fmla="*/ 72 w 423"/>
              <a:gd name="T69" fmla="*/ 489 h 764"/>
              <a:gd name="T70" fmla="*/ 70 w 423"/>
              <a:gd name="T71" fmla="*/ 513 h 764"/>
              <a:gd name="T72" fmla="*/ 52 w 423"/>
              <a:gd name="T73" fmla="*/ 564 h 764"/>
              <a:gd name="T74" fmla="*/ 28 w 423"/>
              <a:gd name="T75" fmla="*/ 639 h 764"/>
              <a:gd name="T76" fmla="*/ 12 w 423"/>
              <a:gd name="T77" fmla="*/ 713 h 764"/>
              <a:gd name="T78" fmla="*/ 8 w 423"/>
              <a:gd name="T79" fmla="*/ 764 h 764"/>
              <a:gd name="T80" fmla="*/ 20 w 423"/>
              <a:gd name="T81" fmla="*/ 764 h 764"/>
              <a:gd name="T82" fmla="*/ 33 w 423"/>
              <a:gd name="T83" fmla="*/ 729 h 764"/>
              <a:gd name="T84" fmla="*/ 40 w 423"/>
              <a:gd name="T85" fmla="*/ 687 h 764"/>
              <a:gd name="T86" fmla="*/ 50 w 423"/>
              <a:gd name="T87" fmla="*/ 615 h 764"/>
              <a:gd name="T88" fmla="*/ 80 w 423"/>
              <a:gd name="T89" fmla="*/ 552 h 764"/>
              <a:gd name="T90" fmla="*/ 128 w 423"/>
              <a:gd name="T91" fmla="*/ 498 h 764"/>
              <a:gd name="T92" fmla="*/ 195 w 423"/>
              <a:gd name="T93" fmla="*/ 453 h 764"/>
              <a:gd name="T94" fmla="*/ 271 w 423"/>
              <a:gd name="T95" fmla="*/ 412 h 764"/>
              <a:gd name="T96" fmla="*/ 316 w 423"/>
              <a:gd name="T97" fmla="*/ 377 h 764"/>
              <a:gd name="T98" fmla="*/ 378 w 423"/>
              <a:gd name="T99" fmla="*/ 206 h 764"/>
              <a:gd name="T100" fmla="*/ 423 w 423"/>
              <a:gd name="T101" fmla="*/ 22 h 764"/>
              <a:gd name="T102" fmla="*/ 403 w 423"/>
              <a:gd name="T103" fmla="*/ 0 h 764"/>
              <a:gd name="T104" fmla="*/ 375 w 423"/>
              <a:gd name="T105" fmla="*/ 46 h 764"/>
              <a:gd name="T106" fmla="*/ 131 w 423"/>
              <a:gd name="T107" fmla="*/ 461 h 764"/>
              <a:gd name="T108" fmla="*/ 116 w 423"/>
              <a:gd name="T109" fmla="*/ 475 h 764"/>
              <a:gd name="T110" fmla="*/ 99 w 423"/>
              <a:gd name="T111" fmla="*/ 481 h 764"/>
              <a:gd name="T112" fmla="*/ 88 w 423"/>
              <a:gd name="T113" fmla="*/ 475 h 764"/>
              <a:gd name="T114" fmla="*/ 91 w 423"/>
              <a:gd name="T115" fmla="*/ 461 h 764"/>
              <a:gd name="T116" fmla="*/ 105 w 423"/>
              <a:gd name="T117" fmla="*/ 447 h 764"/>
              <a:gd name="T118" fmla="*/ 123 w 423"/>
              <a:gd name="T119" fmla="*/ 441 h 764"/>
              <a:gd name="T120" fmla="*/ 133 w 423"/>
              <a:gd name="T121" fmla="*/ 447 h 764"/>
              <a:gd name="T122" fmla="*/ 131 w 423"/>
              <a:gd name="T123" fmla="*/ 461 h 7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423" h="764">
                <a:moveTo>
                  <a:pt x="375" y="46"/>
                </a:moveTo>
                <a:lnTo>
                  <a:pt x="370" y="92"/>
                </a:lnTo>
                <a:lnTo>
                  <a:pt x="375" y="127"/>
                </a:lnTo>
                <a:lnTo>
                  <a:pt x="378" y="150"/>
                </a:lnTo>
                <a:lnTo>
                  <a:pt x="368" y="159"/>
                </a:lnTo>
                <a:lnTo>
                  <a:pt x="355" y="167"/>
                </a:lnTo>
                <a:lnTo>
                  <a:pt x="348" y="183"/>
                </a:lnTo>
                <a:lnTo>
                  <a:pt x="338" y="226"/>
                </a:lnTo>
                <a:lnTo>
                  <a:pt x="312" y="290"/>
                </a:lnTo>
                <a:lnTo>
                  <a:pt x="287" y="352"/>
                </a:lnTo>
                <a:lnTo>
                  <a:pt x="279" y="389"/>
                </a:lnTo>
                <a:lnTo>
                  <a:pt x="273" y="398"/>
                </a:lnTo>
                <a:lnTo>
                  <a:pt x="251" y="393"/>
                </a:lnTo>
                <a:lnTo>
                  <a:pt x="239" y="390"/>
                </a:lnTo>
                <a:lnTo>
                  <a:pt x="231" y="390"/>
                </a:lnTo>
                <a:lnTo>
                  <a:pt x="229" y="395"/>
                </a:lnTo>
                <a:lnTo>
                  <a:pt x="233" y="403"/>
                </a:lnTo>
                <a:lnTo>
                  <a:pt x="231" y="417"/>
                </a:lnTo>
                <a:lnTo>
                  <a:pt x="199" y="411"/>
                </a:lnTo>
                <a:lnTo>
                  <a:pt x="176" y="406"/>
                </a:lnTo>
                <a:lnTo>
                  <a:pt x="166" y="406"/>
                </a:lnTo>
                <a:lnTo>
                  <a:pt x="168" y="411"/>
                </a:lnTo>
                <a:lnTo>
                  <a:pt x="180" y="421"/>
                </a:lnTo>
                <a:lnTo>
                  <a:pt x="194" y="432"/>
                </a:lnTo>
                <a:lnTo>
                  <a:pt x="195" y="437"/>
                </a:lnTo>
                <a:lnTo>
                  <a:pt x="183" y="437"/>
                </a:lnTo>
                <a:lnTo>
                  <a:pt x="156" y="433"/>
                </a:lnTo>
                <a:lnTo>
                  <a:pt x="104" y="436"/>
                </a:lnTo>
                <a:lnTo>
                  <a:pt x="52" y="483"/>
                </a:lnTo>
                <a:lnTo>
                  <a:pt x="15" y="535"/>
                </a:lnTo>
                <a:lnTo>
                  <a:pt x="0" y="568"/>
                </a:lnTo>
                <a:lnTo>
                  <a:pt x="10" y="569"/>
                </a:lnTo>
                <a:lnTo>
                  <a:pt x="32" y="536"/>
                </a:lnTo>
                <a:lnTo>
                  <a:pt x="57" y="497"/>
                </a:lnTo>
                <a:lnTo>
                  <a:pt x="72" y="489"/>
                </a:lnTo>
                <a:lnTo>
                  <a:pt x="70" y="513"/>
                </a:lnTo>
                <a:lnTo>
                  <a:pt x="52" y="564"/>
                </a:lnTo>
                <a:lnTo>
                  <a:pt x="28" y="639"/>
                </a:lnTo>
                <a:lnTo>
                  <a:pt x="12" y="713"/>
                </a:lnTo>
                <a:lnTo>
                  <a:pt x="8" y="764"/>
                </a:lnTo>
                <a:lnTo>
                  <a:pt x="20" y="764"/>
                </a:lnTo>
                <a:lnTo>
                  <a:pt x="33" y="729"/>
                </a:lnTo>
                <a:lnTo>
                  <a:pt x="40" y="687"/>
                </a:lnTo>
                <a:lnTo>
                  <a:pt x="50" y="615"/>
                </a:lnTo>
                <a:lnTo>
                  <a:pt x="80" y="552"/>
                </a:lnTo>
                <a:lnTo>
                  <a:pt x="128" y="498"/>
                </a:lnTo>
                <a:lnTo>
                  <a:pt x="195" y="453"/>
                </a:lnTo>
                <a:lnTo>
                  <a:pt x="271" y="412"/>
                </a:lnTo>
                <a:lnTo>
                  <a:pt x="316" y="377"/>
                </a:lnTo>
                <a:lnTo>
                  <a:pt x="378" y="206"/>
                </a:lnTo>
                <a:lnTo>
                  <a:pt x="423" y="22"/>
                </a:lnTo>
                <a:lnTo>
                  <a:pt x="403" y="0"/>
                </a:lnTo>
                <a:lnTo>
                  <a:pt x="375" y="46"/>
                </a:lnTo>
                <a:close/>
                <a:moveTo>
                  <a:pt x="131" y="461"/>
                </a:moveTo>
                <a:lnTo>
                  <a:pt x="116" y="475"/>
                </a:lnTo>
                <a:lnTo>
                  <a:pt x="99" y="481"/>
                </a:lnTo>
                <a:lnTo>
                  <a:pt x="88" y="475"/>
                </a:lnTo>
                <a:lnTo>
                  <a:pt x="91" y="461"/>
                </a:lnTo>
                <a:lnTo>
                  <a:pt x="105" y="447"/>
                </a:lnTo>
                <a:lnTo>
                  <a:pt x="123" y="441"/>
                </a:lnTo>
                <a:lnTo>
                  <a:pt x="133" y="447"/>
                </a:lnTo>
                <a:lnTo>
                  <a:pt x="131" y="46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29" name="Freeform 41"/>
          <p:cNvSpPr>
            <a:spLocks/>
          </p:cNvSpPr>
          <p:nvPr/>
        </p:nvSpPr>
        <p:spPr bwMode="auto">
          <a:xfrm>
            <a:off x="7388226" y="1203326"/>
            <a:ext cx="160338" cy="349250"/>
          </a:xfrm>
          <a:custGeom>
            <a:avLst/>
            <a:gdLst>
              <a:gd name="T0" fmla="*/ 640 w 704"/>
              <a:gd name="T1" fmla="*/ 264 h 1541"/>
              <a:gd name="T2" fmla="*/ 480 w 704"/>
              <a:gd name="T3" fmla="*/ 739 h 1541"/>
              <a:gd name="T4" fmla="*/ 292 w 704"/>
              <a:gd name="T5" fmla="*/ 1282 h 1541"/>
              <a:gd name="T6" fmla="*/ 90 w 704"/>
              <a:gd name="T7" fmla="*/ 1333 h 1541"/>
              <a:gd name="T8" fmla="*/ 52 w 704"/>
              <a:gd name="T9" fmla="*/ 1365 h 1541"/>
              <a:gd name="T10" fmla="*/ 110 w 704"/>
              <a:gd name="T11" fmla="*/ 1354 h 1541"/>
              <a:gd name="T12" fmla="*/ 109 w 704"/>
              <a:gd name="T13" fmla="*/ 1361 h 1541"/>
              <a:gd name="T14" fmla="*/ 38 w 704"/>
              <a:gd name="T15" fmla="*/ 1395 h 1541"/>
              <a:gd name="T16" fmla="*/ 9 w 704"/>
              <a:gd name="T17" fmla="*/ 1377 h 1541"/>
              <a:gd name="T18" fmla="*/ 1 w 704"/>
              <a:gd name="T19" fmla="*/ 1388 h 1541"/>
              <a:gd name="T20" fmla="*/ 0 w 704"/>
              <a:gd name="T21" fmla="*/ 1449 h 1541"/>
              <a:gd name="T22" fmla="*/ 158 w 704"/>
              <a:gd name="T23" fmla="*/ 1364 h 1541"/>
              <a:gd name="T24" fmla="*/ 232 w 704"/>
              <a:gd name="T25" fmla="*/ 1349 h 1541"/>
              <a:gd name="T26" fmla="*/ 236 w 704"/>
              <a:gd name="T27" fmla="*/ 1339 h 1541"/>
              <a:gd name="T28" fmla="*/ 206 w 704"/>
              <a:gd name="T29" fmla="*/ 1317 h 1541"/>
              <a:gd name="T30" fmla="*/ 206 w 704"/>
              <a:gd name="T31" fmla="*/ 1312 h 1541"/>
              <a:gd name="T32" fmla="*/ 245 w 704"/>
              <a:gd name="T33" fmla="*/ 1345 h 1541"/>
              <a:gd name="T34" fmla="*/ 244 w 704"/>
              <a:gd name="T35" fmla="*/ 1541 h 1541"/>
              <a:gd name="T36" fmla="*/ 275 w 704"/>
              <a:gd name="T37" fmla="*/ 1393 h 1541"/>
              <a:gd name="T38" fmla="*/ 277 w 704"/>
              <a:gd name="T39" fmla="*/ 1319 h 1541"/>
              <a:gd name="T40" fmla="*/ 314 w 704"/>
              <a:gd name="T41" fmla="*/ 1284 h 1541"/>
              <a:gd name="T42" fmla="*/ 323 w 704"/>
              <a:gd name="T43" fmla="*/ 1240 h 1541"/>
              <a:gd name="T44" fmla="*/ 331 w 704"/>
              <a:gd name="T45" fmla="*/ 1234 h 1541"/>
              <a:gd name="T46" fmla="*/ 350 w 704"/>
              <a:gd name="T47" fmla="*/ 1241 h 1541"/>
              <a:gd name="T48" fmla="*/ 361 w 704"/>
              <a:gd name="T49" fmla="*/ 1140 h 1541"/>
              <a:gd name="T50" fmla="*/ 389 w 704"/>
              <a:gd name="T51" fmla="*/ 1096 h 1541"/>
              <a:gd name="T52" fmla="*/ 386 w 704"/>
              <a:gd name="T53" fmla="*/ 1036 h 1541"/>
              <a:gd name="T54" fmla="*/ 409 w 704"/>
              <a:gd name="T55" fmla="*/ 1040 h 1541"/>
              <a:gd name="T56" fmla="*/ 415 w 704"/>
              <a:gd name="T57" fmla="*/ 1032 h 1541"/>
              <a:gd name="T58" fmla="*/ 408 w 704"/>
              <a:gd name="T59" fmla="*/ 996 h 1541"/>
              <a:gd name="T60" fmla="*/ 431 w 704"/>
              <a:gd name="T61" fmla="*/ 974 h 1541"/>
              <a:gd name="T62" fmla="*/ 426 w 704"/>
              <a:gd name="T63" fmla="*/ 915 h 1541"/>
              <a:gd name="T64" fmla="*/ 449 w 704"/>
              <a:gd name="T65" fmla="*/ 919 h 1541"/>
              <a:gd name="T66" fmla="*/ 454 w 704"/>
              <a:gd name="T67" fmla="*/ 909 h 1541"/>
              <a:gd name="T68" fmla="*/ 445 w 704"/>
              <a:gd name="T69" fmla="*/ 872 h 1541"/>
              <a:gd name="T70" fmla="*/ 471 w 704"/>
              <a:gd name="T71" fmla="*/ 872 h 1541"/>
              <a:gd name="T72" fmla="*/ 468 w 704"/>
              <a:gd name="T73" fmla="*/ 817 h 1541"/>
              <a:gd name="T74" fmla="*/ 496 w 704"/>
              <a:gd name="T75" fmla="*/ 800 h 1541"/>
              <a:gd name="T76" fmla="*/ 491 w 704"/>
              <a:gd name="T77" fmla="*/ 771 h 1541"/>
              <a:gd name="T78" fmla="*/ 543 w 704"/>
              <a:gd name="T79" fmla="*/ 692 h 1541"/>
              <a:gd name="T80" fmla="*/ 583 w 704"/>
              <a:gd name="T81" fmla="*/ 546 h 1541"/>
              <a:gd name="T82" fmla="*/ 617 w 704"/>
              <a:gd name="T83" fmla="*/ 473 h 1541"/>
              <a:gd name="T84" fmla="*/ 623 w 704"/>
              <a:gd name="T85" fmla="*/ 429 h 1541"/>
              <a:gd name="T86" fmla="*/ 674 w 704"/>
              <a:gd name="T87" fmla="*/ 254 h 1541"/>
              <a:gd name="T88" fmla="*/ 704 w 704"/>
              <a:gd name="T89" fmla="*/ 34 h 1541"/>
              <a:gd name="T90" fmla="*/ 689 w 704"/>
              <a:gd name="T91" fmla="*/ 32 h 15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704" h="1541">
                <a:moveTo>
                  <a:pt x="675" y="111"/>
                </a:moveTo>
                <a:lnTo>
                  <a:pt x="640" y="264"/>
                </a:lnTo>
                <a:lnTo>
                  <a:pt x="572" y="478"/>
                </a:lnTo>
                <a:lnTo>
                  <a:pt x="480" y="739"/>
                </a:lnTo>
                <a:lnTo>
                  <a:pt x="387" y="1010"/>
                </a:lnTo>
                <a:lnTo>
                  <a:pt x="292" y="1282"/>
                </a:lnTo>
                <a:lnTo>
                  <a:pt x="175" y="1308"/>
                </a:lnTo>
                <a:lnTo>
                  <a:pt x="90" y="1333"/>
                </a:lnTo>
                <a:lnTo>
                  <a:pt x="48" y="1354"/>
                </a:lnTo>
                <a:lnTo>
                  <a:pt x="52" y="1365"/>
                </a:lnTo>
                <a:lnTo>
                  <a:pt x="82" y="1362"/>
                </a:lnTo>
                <a:lnTo>
                  <a:pt x="110" y="1354"/>
                </a:lnTo>
                <a:lnTo>
                  <a:pt x="119" y="1353"/>
                </a:lnTo>
                <a:lnTo>
                  <a:pt x="109" y="1361"/>
                </a:lnTo>
                <a:lnTo>
                  <a:pt x="80" y="1378"/>
                </a:lnTo>
                <a:lnTo>
                  <a:pt x="38" y="1395"/>
                </a:lnTo>
                <a:lnTo>
                  <a:pt x="16" y="1384"/>
                </a:lnTo>
                <a:lnTo>
                  <a:pt x="9" y="1377"/>
                </a:lnTo>
                <a:lnTo>
                  <a:pt x="4" y="1379"/>
                </a:lnTo>
                <a:lnTo>
                  <a:pt x="1" y="1388"/>
                </a:lnTo>
                <a:lnTo>
                  <a:pt x="0" y="1404"/>
                </a:lnTo>
                <a:lnTo>
                  <a:pt x="0" y="1449"/>
                </a:lnTo>
                <a:lnTo>
                  <a:pt x="86" y="1400"/>
                </a:lnTo>
                <a:lnTo>
                  <a:pt x="158" y="1364"/>
                </a:lnTo>
                <a:lnTo>
                  <a:pt x="211" y="1350"/>
                </a:lnTo>
                <a:lnTo>
                  <a:pt x="232" y="1349"/>
                </a:lnTo>
                <a:lnTo>
                  <a:pt x="239" y="1346"/>
                </a:lnTo>
                <a:lnTo>
                  <a:pt x="236" y="1339"/>
                </a:lnTo>
                <a:lnTo>
                  <a:pt x="221" y="1328"/>
                </a:lnTo>
                <a:lnTo>
                  <a:pt x="206" y="1317"/>
                </a:lnTo>
                <a:lnTo>
                  <a:pt x="201" y="1312"/>
                </a:lnTo>
                <a:lnTo>
                  <a:pt x="206" y="1312"/>
                </a:lnTo>
                <a:lnTo>
                  <a:pt x="221" y="1316"/>
                </a:lnTo>
                <a:lnTo>
                  <a:pt x="245" y="1345"/>
                </a:lnTo>
                <a:lnTo>
                  <a:pt x="248" y="1433"/>
                </a:lnTo>
                <a:lnTo>
                  <a:pt x="244" y="1541"/>
                </a:lnTo>
                <a:lnTo>
                  <a:pt x="264" y="1461"/>
                </a:lnTo>
                <a:lnTo>
                  <a:pt x="275" y="1393"/>
                </a:lnTo>
                <a:lnTo>
                  <a:pt x="276" y="1346"/>
                </a:lnTo>
                <a:lnTo>
                  <a:pt x="277" y="1319"/>
                </a:lnTo>
                <a:lnTo>
                  <a:pt x="294" y="1302"/>
                </a:lnTo>
                <a:lnTo>
                  <a:pt x="314" y="1284"/>
                </a:lnTo>
                <a:lnTo>
                  <a:pt x="322" y="1255"/>
                </a:lnTo>
                <a:lnTo>
                  <a:pt x="323" y="1240"/>
                </a:lnTo>
                <a:lnTo>
                  <a:pt x="326" y="1233"/>
                </a:lnTo>
                <a:lnTo>
                  <a:pt x="331" y="1234"/>
                </a:lnTo>
                <a:lnTo>
                  <a:pt x="338" y="1243"/>
                </a:lnTo>
                <a:lnTo>
                  <a:pt x="350" y="1241"/>
                </a:lnTo>
                <a:lnTo>
                  <a:pt x="354" y="1195"/>
                </a:lnTo>
                <a:lnTo>
                  <a:pt x="361" y="1140"/>
                </a:lnTo>
                <a:lnTo>
                  <a:pt x="377" y="1114"/>
                </a:lnTo>
                <a:lnTo>
                  <a:pt x="389" y="1096"/>
                </a:lnTo>
                <a:lnTo>
                  <a:pt x="387" y="1064"/>
                </a:lnTo>
                <a:lnTo>
                  <a:pt x="386" y="1036"/>
                </a:lnTo>
                <a:lnTo>
                  <a:pt x="399" y="1036"/>
                </a:lnTo>
                <a:lnTo>
                  <a:pt x="409" y="1040"/>
                </a:lnTo>
                <a:lnTo>
                  <a:pt x="414" y="1039"/>
                </a:lnTo>
                <a:lnTo>
                  <a:pt x="415" y="1032"/>
                </a:lnTo>
                <a:lnTo>
                  <a:pt x="411" y="1020"/>
                </a:lnTo>
                <a:lnTo>
                  <a:pt x="408" y="996"/>
                </a:lnTo>
                <a:lnTo>
                  <a:pt x="419" y="987"/>
                </a:lnTo>
                <a:lnTo>
                  <a:pt x="431" y="974"/>
                </a:lnTo>
                <a:lnTo>
                  <a:pt x="427" y="943"/>
                </a:lnTo>
                <a:lnTo>
                  <a:pt x="426" y="915"/>
                </a:lnTo>
                <a:lnTo>
                  <a:pt x="439" y="915"/>
                </a:lnTo>
                <a:lnTo>
                  <a:pt x="449" y="919"/>
                </a:lnTo>
                <a:lnTo>
                  <a:pt x="454" y="917"/>
                </a:lnTo>
                <a:lnTo>
                  <a:pt x="454" y="909"/>
                </a:lnTo>
                <a:lnTo>
                  <a:pt x="449" y="895"/>
                </a:lnTo>
                <a:lnTo>
                  <a:pt x="445" y="872"/>
                </a:lnTo>
                <a:lnTo>
                  <a:pt x="457" y="872"/>
                </a:lnTo>
                <a:lnTo>
                  <a:pt x="471" y="872"/>
                </a:lnTo>
                <a:lnTo>
                  <a:pt x="469" y="846"/>
                </a:lnTo>
                <a:lnTo>
                  <a:pt x="468" y="817"/>
                </a:lnTo>
                <a:lnTo>
                  <a:pt x="482" y="806"/>
                </a:lnTo>
                <a:lnTo>
                  <a:pt x="496" y="800"/>
                </a:lnTo>
                <a:lnTo>
                  <a:pt x="494" y="786"/>
                </a:lnTo>
                <a:lnTo>
                  <a:pt x="491" y="771"/>
                </a:lnTo>
                <a:lnTo>
                  <a:pt x="502" y="766"/>
                </a:lnTo>
                <a:lnTo>
                  <a:pt x="543" y="692"/>
                </a:lnTo>
                <a:lnTo>
                  <a:pt x="574" y="574"/>
                </a:lnTo>
                <a:lnTo>
                  <a:pt x="583" y="546"/>
                </a:lnTo>
                <a:lnTo>
                  <a:pt x="600" y="510"/>
                </a:lnTo>
                <a:lnTo>
                  <a:pt x="617" y="473"/>
                </a:lnTo>
                <a:lnTo>
                  <a:pt x="623" y="449"/>
                </a:lnTo>
                <a:lnTo>
                  <a:pt x="623" y="429"/>
                </a:lnTo>
                <a:lnTo>
                  <a:pt x="629" y="403"/>
                </a:lnTo>
                <a:lnTo>
                  <a:pt x="674" y="254"/>
                </a:lnTo>
                <a:lnTo>
                  <a:pt x="697" y="115"/>
                </a:lnTo>
                <a:lnTo>
                  <a:pt x="704" y="34"/>
                </a:lnTo>
                <a:lnTo>
                  <a:pt x="701" y="0"/>
                </a:lnTo>
                <a:lnTo>
                  <a:pt x="689" y="32"/>
                </a:lnTo>
                <a:lnTo>
                  <a:pt x="675" y="11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30" name="Freeform 42"/>
          <p:cNvSpPr>
            <a:spLocks/>
          </p:cNvSpPr>
          <p:nvPr/>
        </p:nvSpPr>
        <p:spPr bwMode="auto">
          <a:xfrm>
            <a:off x="7486651" y="1244601"/>
            <a:ext cx="11113" cy="55563"/>
          </a:xfrm>
          <a:custGeom>
            <a:avLst/>
            <a:gdLst>
              <a:gd name="T0" fmla="*/ 28 w 47"/>
              <a:gd name="T1" fmla="*/ 85 h 247"/>
              <a:gd name="T2" fmla="*/ 15 w 47"/>
              <a:gd name="T3" fmla="*/ 175 h 247"/>
              <a:gd name="T4" fmla="*/ 2 w 47"/>
              <a:gd name="T5" fmla="*/ 236 h 247"/>
              <a:gd name="T6" fmla="*/ 0 w 47"/>
              <a:gd name="T7" fmla="*/ 242 h 247"/>
              <a:gd name="T8" fmla="*/ 0 w 47"/>
              <a:gd name="T9" fmla="*/ 246 h 247"/>
              <a:gd name="T10" fmla="*/ 1 w 47"/>
              <a:gd name="T11" fmla="*/ 247 h 247"/>
              <a:gd name="T12" fmla="*/ 3 w 47"/>
              <a:gd name="T13" fmla="*/ 244 h 247"/>
              <a:gd name="T14" fmla="*/ 10 w 47"/>
              <a:gd name="T15" fmla="*/ 231 h 247"/>
              <a:gd name="T16" fmla="*/ 20 w 47"/>
              <a:gd name="T17" fmla="*/ 208 h 247"/>
              <a:gd name="T18" fmla="*/ 41 w 47"/>
              <a:gd name="T19" fmla="*/ 136 h 247"/>
              <a:gd name="T20" fmla="*/ 47 w 47"/>
              <a:gd name="T21" fmla="*/ 57 h 247"/>
              <a:gd name="T22" fmla="*/ 42 w 47"/>
              <a:gd name="T23" fmla="*/ 12 h 247"/>
              <a:gd name="T24" fmla="*/ 39 w 47"/>
              <a:gd name="T25" fmla="*/ 0 h 247"/>
              <a:gd name="T26" fmla="*/ 35 w 47"/>
              <a:gd name="T27" fmla="*/ 23 h 247"/>
              <a:gd name="T28" fmla="*/ 28 w 47"/>
              <a:gd name="T29" fmla="*/ 85 h 2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47" h="247">
                <a:moveTo>
                  <a:pt x="28" y="85"/>
                </a:moveTo>
                <a:lnTo>
                  <a:pt x="15" y="175"/>
                </a:lnTo>
                <a:lnTo>
                  <a:pt x="2" y="236"/>
                </a:lnTo>
                <a:lnTo>
                  <a:pt x="0" y="242"/>
                </a:lnTo>
                <a:lnTo>
                  <a:pt x="0" y="246"/>
                </a:lnTo>
                <a:lnTo>
                  <a:pt x="1" y="247"/>
                </a:lnTo>
                <a:lnTo>
                  <a:pt x="3" y="244"/>
                </a:lnTo>
                <a:lnTo>
                  <a:pt x="10" y="231"/>
                </a:lnTo>
                <a:lnTo>
                  <a:pt x="20" y="208"/>
                </a:lnTo>
                <a:lnTo>
                  <a:pt x="41" y="136"/>
                </a:lnTo>
                <a:lnTo>
                  <a:pt x="47" y="57"/>
                </a:lnTo>
                <a:lnTo>
                  <a:pt x="42" y="12"/>
                </a:lnTo>
                <a:lnTo>
                  <a:pt x="39" y="0"/>
                </a:lnTo>
                <a:lnTo>
                  <a:pt x="35" y="23"/>
                </a:lnTo>
                <a:lnTo>
                  <a:pt x="28" y="8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31" name="Freeform 43"/>
          <p:cNvSpPr>
            <a:spLocks/>
          </p:cNvSpPr>
          <p:nvPr/>
        </p:nvSpPr>
        <p:spPr bwMode="auto">
          <a:xfrm>
            <a:off x="7304089" y="1244601"/>
            <a:ext cx="55563" cy="84138"/>
          </a:xfrm>
          <a:custGeom>
            <a:avLst/>
            <a:gdLst>
              <a:gd name="T0" fmla="*/ 60 w 246"/>
              <a:gd name="T1" fmla="*/ 24 h 368"/>
              <a:gd name="T2" fmla="*/ 160 w 246"/>
              <a:gd name="T3" fmla="*/ 96 h 368"/>
              <a:gd name="T4" fmla="*/ 213 w 246"/>
              <a:gd name="T5" fmla="*/ 238 h 368"/>
              <a:gd name="T6" fmla="*/ 234 w 246"/>
              <a:gd name="T7" fmla="*/ 330 h 368"/>
              <a:gd name="T8" fmla="*/ 244 w 246"/>
              <a:gd name="T9" fmla="*/ 368 h 368"/>
              <a:gd name="T10" fmla="*/ 246 w 246"/>
              <a:gd name="T11" fmla="*/ 353 h 368"/>
              <a:gd name="T12" fmla="*/ 240 w 246"/>
              <a:gd name="T13" fmla="*/ 284 h 368"/>
              <a:gd name="T14" fmla="*/ 220 w 246"/>
              <a:gd name="T15" fmla="*/ 172 h 368"/>
              <a:gd name="T16" fmla="*/ 185 w 246"/>
              <a:gd name="T17" fmla="*/ 92 h 368"/>
              <a:gd name="T18" fmla="*/ 133 w 246"/>
              <a:gd name="T19" fmla="*/ 40 h 368"/>
              <a:gd name="T20" fmla="*/ 60 w 246"/>
              <a:gd name="T21" fmla="*/ 12 h 368"/>
              <a:gd name="T22" fmla="*/ 0 w 246"/>
              <a:gd name="T23" fmla="*/ 0 h 368"/>
              <a:gd name="T24" fmla="*/ 60 w 246"/>
              <a:gd name="T25" fmla="*/ 24 h 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46" h="368">
                <a:moveTo>
                  <a:pt x="60" y="24"/>
                </a:moveTo>
                <a:lnTo>
                  <a:pt x="160" y="96"/>
                </a:lnTo>
                <a:lnTo>
                  <a:pt x="213" y="238"/>
                </a:lnTo>
                <a:lnTo>
                  <a:pt x="234" y="330"/>
                </a:lnTo>
                <a:lnTo>
                  <a:pt x="244" y="368"/>
                </a:lnTo>
                <a:lnTo>
                  <a:pt x="246" y="353"/>
                </a:lnTo>
                <a:lnTo>
                  <a:pt x="240" y="284"/>
                </a:lnTo>
                <a:lnTo>
                  <a:pt x="220" y="172"/>
                </a:lnTo>
                <a:lnTo>
                  <a:pt x="185" y="92"/>
                </a:lnTo>
                <a:lnTo>
                  <a:pt x="133" y="40"/>
                </a:lnTo>
                <a:lnTo>
                  <a:pt x="60" y="12"/>
                </a:lnTo>
                <a:lnTo>
                  <a:pt x="0" y="0"/>
                </a:lnTo>
                <a:lnTo>
                  <a:pt x="60" y="2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32" name="Freeform 44"/>
          <p:cNvSpPr>
            <a:spLocks noEditPoints="1"/>
          </p:cNvSpPr>
          <p:nvPr/>
        </p:nvSpPr>
        <p:spPr bwMode="auto">
          <a:xfrm>
            <a:off x="7196139" y="1249363"/>
            <a:ext cx="146050" cy="211138"/>
          </a:xfrm>
          <a:custGeom>
            <a:avLst/>
            <a:gdLst>
              <a:gd name="T0" fmla="*/ 332 w 641"/>
              <a:gd name="T1" fmla="*/ 20 h 933"/>
              <a:gd name="T2" fmla="*/ 327 w 641"/>
              <a:gd name="T3" fmla="*/ 40 h 933"/>
              <a:gd name="T4" fmla="*/ 332 w 641"/>
              <a:gd name="T5" fmla="*/ 60 h 933"/>
              <a:gd name="T6" fmla="*/ 332 w 641"/>
              <a:gd name="T7" fmla="*/ 74 h 933"/>
              <a:gd name="T8" fmla="*/ 316 w 641"/>
              <a:gd name="T9" fmla="*/ 80 h 933"/>
              <a:gd name="T10" fmla="*/ 236 w 641"/>
              <a:gd name="T11" fmla="*/ 136 h 933"/>
              <a:gd name="T12" fmla="*/ 130 w 641"/>
              <a:gd name="T13" fmla="*/ 267 h 933"/>
              <a:gd name="T14" fmla="*/ 38 w 641"/>
              <a:gd name="T15" fmla="*/ 417 h 933"/>
              <a:gd name="T16" fmla="*/ 0 w 641"/>
              <a:gd name="T17" fmla="*/ 527 h 933"/>
              <a:gd name="T18" fmla="*/ 18 w 641"/>
              <a:gd name="T19" fmla="*/ 510 h 933"/>
              <a:gd name="T20" fmla="*/ 57 w 641"/>
              <a:gd name="T21" fmla="*/ 433 h 933"/>
              <a:gd name="T22" fmla="*/ 167 w 641"/>
              <a:gd name="T23" fmla="*/ 246 h 933"/>
              <a:gd name="T24" fmla="*/ 297 w 641"/>
              <a:gd name="T25" fmla="*/ 118 h 933"/>
              <a:gd name="T26" fmla="*/ 360 w 641"/>
              <a:gd name="T27" fmla="*/ 82 h 933"/>
              <a:gd name="T28" fmla="*/ 412 w 641"/>
              <a:gd name="T29" fmla="*/ 74 h 933"/>
              <a:gd name="T30" fmla="*/ 462 w 641"/>
              <a:gd name="T31" fmla="*/ 94 h 933"/>
              <a:gd name="T32" fmla="*/ 515 w 641"/>
              <a:gd name="T33" fmla="*/ 143 h 933"/>
              <a:gd name="T34" fmla="*/ 593 w 641"/>
              <a:gd name="T35" fmla="*/ 266 h 933"/>
              <a:gd name="T36" fmla="*/ 612 w 641"/>
              <a:gd name="T37" fmla="*/ 433 h 933"/>
              <a:gd name="T38" fmla="*/ 588 w 641"/>
              <a:gd name="T39" fmla="*/ 617 h 933"/>
              <a:gd name="T40" fmla="*/ 519 w 641"/>
              <a:gd name="T41" fmla="*/ 767 h 933"/>
              <a:gd name="T42" fmla="*/ 416 w 641"/>
              <a:gd name="T43" fmla="*/ 869 h 933"/>
              <a:gd name="T44" fmla="*/ 292 w 641"/>
              <a:gd name="T45" fmla="*/ 906 h 933"/>
              <a:gd name="T46" fmla="*/ 227 w 641"/>
              <a:gd name="T47" fmla="*/ 910 h 933"/>
              <a:gd name="T48" fmla="*/ 195 w 641"/>
              <a:gd name="T49" fmla="*/ 920 h 933"/>
              <a:gd name="T50" fmla="*/ 284 w 641"/>
              <a:gd name="T51" fmla="*/ 933 h 933"/>
              <a:gd name="T52" fmla="*/ 427 w 641"/>
              <a:gd name="T53" fmla="*/ 898 h 933"/>
              <a:gd name="T54" fmla="*/ 550 w 641"/>
              <a:gd name="T55" fmla="*/ 762 h 933"/>
              <a:gd name="T56" fmla="*/ 625 w 641"/>
              <a:gd name="T57" fmla="*/ 570 h 933"/>
              <a:gd name="T58" fmla="*/ 641 w 641"/>
              <a:gd name="T59" fmla="*/ 359 h 933"/>
              <a:gd name="T60" fmla="*/ 592 w 641"/>
              <a:gd name="T61" fmla="*/ 171 h 933"/>
              <a:gd name="T62" fmla="*/ 530 w 641"/>
              <a:gd name="T63" fmla="*/ 88 h 933"/>
              <a:gd name="T64" fmla="*/ 453 w 641"/>
              <a:gd name="T65" fmla="*/ 27 h 933"/>
              <a:gd name="T66" fmla="*/ 380 w 641"/>
              <a:gd name="T67" fmla="*/ 0 h 933"/>
              <a:gd name="T68" fmla="*/ 332 w 641"/>
              <a:gd name="T69" fmla="*/ 20 h 933"/>
              <a:gd name="T70" fmla="*/ 450 w 641"/>
              <a:gd name="T71" fmla="*/ 50 h 933"/>
              <a:gd name="T72" fmla="*/ 503 w 641"/>
              <a:gd name="T73" fmla="*/ 84 h 933"/>
              <a:gd name="T74" fmla="*/ 541 w 641"/>
              <a:gd name="T75" fmla="*/ 124 h 933"/>
              <a:gd name="T76" fmla="*/ 555 w 641"/>
              <a:gd name="T77" fmla="*/ 150 h 933"/>
              <a:gd name="T78" fmla="*/ 557 w 641"/>
              <a:gd name="T79" fmla="*/ 158 h 933"/>
              <a:gd name="T80" fmla="*/ 544 w 641"/>
              <a:gd name="T81" fmla="*/ 148 h 933"/>
              <a:gd name="T82" fmla="*/ 515 w 641"/>
              <a:gd name="T83" fmla="*/ 120 h 933"/>
              <a:gd name="T84" fmla="*/ 461 w 641"/>
              <a:gd name="T85" fmla="*/ 79 h 933"/>
              <a:gd name="T86" fmla="*/ 407 w 641"/>
              <a:gd name="T87" fmla="*/ 48 h 933"/>
              <a:gd name="T88" fmla="*/ 373 w 641"/>
              <a:gd name="T89" fmla="*/ 30 h 933"/>
              <a:gd name="T90" fmla="*/ 369 w 641"/>
              <a:gd name="T91" fmla="*/ 22 h 933"/>
              <a:gd name="T92" fmla="*/ 400 w 641"/>
              <a:gd name="T93" fmla="*/ 30 h 933"/>
              <a:gd name="T94" fmla="*/ 450 w 641"/>
              <a:gd name="T95" fmla="*/ 50 h 9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641" h="933">
                <a:moveTo>
                  <a:pt x="332" y="20"/>
                </a:moveTo>
                <a:lnTo>
                  <a:pt x="327" y="40"/>
                </a:lnTo>
                <a:lnTo>
                  <a:pt x="332" y="60"/>
                </a:lnTo>
                <a:lnTo>
                  <a:pt x="332" y="74"/>
                </a:lnTo>
                <a:lnTo>
                  <a:pt x="316" y="80"/>
                </a:lnTo>
                <a:lnTo>
                  <a:pt x="236" y="136"/>
                </a:lnTo>
                <a:lnTo>
                  <a:pt x="130" y="267"/>
                </a:lnTo>
                <a:lnTo>
                  <a:pt x="38" y="417"/>
                </a:lnTo>
                <a:lnTo>
                  <a:pt x="0" y="527"/>
                </a:lnTo>
                <a:lnTo>
                  <a:pt x="18" y="510"/>
                </a:lnTo>
                <a:lnTo>
                  <a:pt x="57" y="433"/>
                </a:lnTo>
                <a:lnTo>
                  <a:pt x="167" y="246"/>
                </a:lnTo>
                <a:lnTo>
                  <a:pt x="297" y="118"/>
                </a:lnTo>
                <a:lnTo>
                  <a:pt x="360" y="82"/>
                </a:lnTo>
                <a:lnTo>
                  <a:pt x="412" y="74"/>
                </a:lnTo>
                <a:lnTo>
                  <a:pt x="462" y="94"/>
                </a:lnTo>
                <a:lnTo>
                  <a:pt x="515" y="143"/>
                </a:lnTo>
                <a:lnTo>
                  <a:pt x="593" y="266"/>
                </a:lnTo>
                <a:lnTo>
                  <a:pt x="612" y="433"/>
                </a:lnTo>
                <a:lnTo>
                  <a:pt x="588" y="617"/>
                </a:lnTo>
                <a:lnTo>
                  <a:pt x="519" y="767"/>
                </a:lnTo>
                <a:lnTo>
                  <a:pt x="416" y="869"/>
                </a:lnTo>
                <a:lnTo>
                  <a:pt x="292" y="906"/>
                </a:lnTo>
                <a:lnTo>
                  <a:pt x="227" y="910"/>
                </a:lnTo>
                <a:lnTo>
                  <a:pt x="195" y="920"/>
                </a:lnTo>
                <a:lnTo>
                  <a:pt x="284" y="933"/>
                </a:lnTo>
                <a:lnTo>
                  <a:pt x="427" y="898"/>
                </a:lnTo>
                <a:lnTo>
                  <a:pt x="550" y="762"/>
                </a:lnTo>
                <a:lnTo>
                  <a:pt x="625" y="570"/>
                </a:lnTo>
                <a:lnTo>
                  <a:pt x="641" y="359"/>
                </a:lnTo>
                <a:lnTo>
                  <a:pt x="592" y="171"/>
                </a:lnTo>
                <a:lnTo>
                  <a:pt x="530" y="88"/>
                </a:lnTo>
                <a:lnTo>
                  <a:pt x="453" y="27"/>
                </a:lnTo>
                <a:lnTo>
                  <a:pt x="380" y="0"/>
                </a:lnTo>
                <a:lnTo>
                  <a:pt x="332" y="20"/>
                </a:lnTo>
                <a:close/>
                <a:moveTo>
                  <a:pt x="450" y="50"/>
                </a:moveTo>
                <a:lnTo>
                  <a:pt x="503" y="84"/>
                </a:lnTo>
                <a:lnTo>
                  <a:pt x="541" y="124"/>
                </a:lnTo>
                <a:lnTo>
                  <a:pt x="555" y="150"/>
                </a:lnTo>
                <a:lnTo>
                  <a:pt x="557" y="158"/>
                </a:lnTo>
                <a:lnTo>
                  <a:pt x="544" y="148"/>
                </a:lnTo>
                <a:lnTo>
                  <a:pt x="515" y="120"/>
                </a:lnTo>
                <a:lnTo>
                  <a:pt x="461" y="79"/>
                </a:lnTo>
                <a:lnTo>
                  <a:pt x="407" y="48"/>
                </a:lnTo>
                <a:lnTo>
                  <a:pt x="373" y="30"/>
                </a:lnTo>
                <a:lnTo>
                  <a:pt x="369" y="22"/>
                </a:lnTo>
                <a:lnTo>
                  <a:pt x="400" y="30"/>
                </a:lnTo>
                <a:lnTo>
                  <a:pt x="450" y="5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33" name="Freeform 45"/>
          <p:cNvSpPr>
            <a:spLocks/>
          </p:cNvSpPr>
          <p:nvPr/>
        </p:nvSpPr>
        <p:spPr bwMode="auto">
          <a:xfrm>
            <a:off x="7470776" y="1292226"/>
            <a:ext cx="7938" cy="15875"/>
          </a:xfrm>
          <a:custGeom>
            <a:avLst/>
            <a:gdLst>
              <a:gd name="T0" fmla="*/ 11 w 34"/>
              <a:gd name="T1" fmla="*/ 22 h 68"/>
              <a:gd name="T2" fmla="*/ 2 w 34"/>
              <a:gd name="T3" fmla="*/ 53 h 68"/>
              <a:gd name="T4" fmla="*/ 0 w 34"/>
              <a:gd name="T5" fmla="*/ 68 h 68"/>
              <a:gd name="T6" fmla="*/ 7 w 34"/>
              <a:gd name="T7" fmla="*/ 66 h 68"/>
              <a:gd name="T8" fmla="*/ 21 w 34"/>
              <a:gd name="T9" fmla="*/ 46 h 68"/>
              <a:gd name="T10" fmla="*/ 34 w 34"/>
              <a:gd name="T11" fmla="*/ 17 h 68"/>
              <a:gd name="T12" fmla="*/ 33 w 34"/>
              <a:gd name="T13" fmla="*/ 0 h 68"/>
              <a:gd name="T14" fmla="*/ 24 w 34"/>
              <a:gd name="T15" fmla="*/ 2 h 68"/>
              <a:gd name="T16" fmla="*/ 11 w 34"/>
              <a:gd name="T17" fmla="*/ 22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4" h="68">
                <a:moveTo>
                  <a:pt x="11" y="22"/>
                </a:moveTo>
                <a:lnTo>
                  <a:pt x="2" y="53"/>
                </a:lnTo>
                <a:lnTo>
                  <a:pt x="0" y="68"/>
                </a:lnTo>
                <a:lnTo>
                  <a:pt x="7" y="66"/>
                </a:lnTo>
                <a:lnTo>
                  <a:pt x="21" y="46"/>
                </a:lnTo>
                <a:lnTo>
                  <a:pt x="34" y="17"/>
                </a:lnTo>
                <a:lnTo>
                  <a:pt x="33" y="0"/>
                </a:lnTo>
                <a:lnTo>
                  <a:pt x="24" y="2"/>
                </a:lnTo>
                <a:lnTo>
                  <a:pt x="11" y="2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34" name="Freeform 46"/>
          <p:cNvSpPr>
            <a:spLocks/>
          </p:cNvSpPr>
          <p:nvPr/>
        </p:nvSpPr>
        <p:spPr bwMode="auto">
          <a:xfrm>
            <a:off x="7464426" y="1311276"/>
            <a:ext cx="19050" cy="38100"/>
          </a:xfrm>
          <a:custGeom>
            <a:avLst/>
            <a:gdLst>
              <a:gd name="T0" fmla="*/ 35 w 87"/>
              <a:gd name="T1" fmla="*/ 83 h 174"/>
              <a:gd name="T2" fmla="*/ 6 w 87"/>
              <a:gd name="T3" fmla="*/ 148 h 174"/>
              <a:gd name="T4" fmla="*/ 0 w 87"/>
              <a:gd name="T5" fmla="*/ 174 h 174"/>
              <a:gd name="T6" fmla="*/ 52 w 87"/>
              <a:gd name="T7" fmla="*/ 91 h 174"/>
              <a:gd name="T8" fmla="*/ 87 w 87"/>
              <a:gd name="T9" fmla="*/ 0 h 174"/>
              <a:gd name="T10" fmla="*/ 68 w 87"/>
              <a:gd name="T11" fmla="*/ 22 h 174"/>
              <a:gd name="T12" fmla="*/ 35 w 87"/>
              <a:gd name="T13" fmla="*/ 83 h 1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7" h="174">
                <a:moveTo>
                  <a:pt x="35" y="83"/>
                </a:moveTo>
                <a:lnTo>
                  <a:pt x="6" y="148"/>
                </a:lnTo>
                <a:lnTo>
                  <a:pt x="0" y="174"/>
                </a:lnTo>
                <a:lnTo>
                  <a:pt x="52" y="91"/>
                </a:lnTo>
                <a:lnTo>
                  <a:pt x="87" y="0"/>
                </a:lnTo>
                <a:lnTo>
                  <a:pt x="68" y="22"/>
                </a:lnTo>
                <a:lnTo>
                  <a:pt x="35" y="8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35" name="Freeform 47"/>
          <p:cNvSpPr>
            <a:spLocks/>
          </p:cNvSpPr>
          <p:nvPr/>
        </p:nvSpPr>
        <p:spPr bwMode="auto">
          <a:xfrm>
            <a:off x="7643814" y="1319213"/>
            <a:ext cx="17463" cy="30163"/>
          </a:xfrm>
          <a:custGeom>
            <a:avLst/>
            <a:gdLst>
              <a:gd name="T0" fmla="*/ 0 w 72"/>
              <a:gd name="T1" fmla="*/ 2 h 135"/>
              <a:gd name="T2" fmla="*/ 32 w 72"/>
              <a:gd name="T3" fmla="*/ 76 h 135"/>
              <a:gd name="T4" fmla="*/ 72 w 72"/>
              <a:gd name="T5" fmla="*/ 135 h 135"/>
              <a:gd name="T6" fmla="*/ 68 w 72"/>
              <a:gd name="T7" fmla="*/ 115 h 135"/>
              <a:gd name="T8" fmla="*/ 48 w 72"/>
              <a:gd name="T9" fmla="*/ 68 h 135"/>
              <a:gd name="T10" fmla="*/ 10 w 72"/>
              <a:gd name="T11" fmla="*/ 0 h 135"/>
              <a:gd name="T12" fmla="*/ 0 w 72"/>
              <a:gd name="T13" fmla="*/ 2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2" h="135">
                <a:moveTo>
                  <a:pt x="0" y="2"/>
                </a:moveTo>
                <a:lnTo>
                  <a:pt x="32" y="76"/>
                </a:lnTo>
                <a:lnTo>
                  <a:pt x="72" y="135"/>
                </a:lnTo>
                <a:lnTo>
                  <a:pt x="68" y="115"/>
                </a:lnTo>
                <a:lnTo>
                  <a:pt x="48" y="68"/>
                </a:lnTo>
                <a:lnTo>
                  <a:pt x="10" y="0"/>
                </a:lnTo>
                <a:lnTo>
                  <a:pt x="0" y="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176" name="Freeform 48"/>
          <p:cNvSpPr>
            <a:spLocks/>
          </p:cNvSpPr>
          <p:nvPr/>
        </p:nvSpPr>
        <p:spPr bwMode="auto">
          <a:xfrm>
            <a:off x="7370764" y="1333501"/>
            <a:ext cx="90488" cy="152400"/>
          </a:xfrm>
          <a:custGeom>
            <a:avLst/>
            <a:gdLst>
              <a:gd name="T0" fmla="*/ 298 w 399"/>
              <a:gd name="T1" fmla="*/ 149 h 675"/>
              <a:gd name="T2" fmla="*/ 203 w 399"/>
              <a:gd name="T3" fmla="*/ 309 h 675"/>
              <a:gd name="T4" fmla="*/ 103 w 399"/>
              <a:gd name="T5" fmla="*/ 474 h 675"/>
              <a:gd name="T6" fmla="*/ 30 w 399"/>
              <a:gd name="T7" fmla="*/ 603 h 675"/>
              <a:gd name="T8" fmla="*/ 0 w 399"/>
              <a:gd name="T9" fmla="*/ 675 h 675"/>
              <a:gd name="T10" fmla="*/ 12 w 399"/>
              <a:gd name="T11" fmla="*/ 672 h 675"/>
              <a:gd name="T12" fmla="*/ 40 w 399"/>
              <a:gd name="T13" fmla="*/ 621 h 675"/>
              <a:gd name="T14" fmla="*/ 88 w 399"/>
              <a:gd name="T15" fmla="*/ 531 h 675"/>
              <a:gd name="T16" fmla="*/ 143 w 399"/>
              <a:gd name="T17" fmla="*/ 440 h 675"/>
              <a:gd name="T18" fmla="*/ 311 w 399"/>
              <a:gd name="T19" fmla="*/ 170 h 675"/>
              <a:gd name="T20" fmla="*/ 399 w 399"/>
              <a:gd name="T21" fmla="*/ 0 h 675"/>
              <a:gd name="T22" fmla="*/ 366 w 399"/>
              <a:gd name="T23" fmla="*/ 41 h 675"/>
              <a:gd name="T24" fmla="*/ 298 w 399"/>
              <a:gd name="T25" fmla="*/ 149 h 6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99" h="675">
                <a:moveTo>
                  <a:pt x="298" y="149"/>
                </a:moveTo>
                <a:lnTo>
                  <a:pt x="203" y="309"/>
                </a:lnTo>
                <a:lnTo>
                  <a:pt x="103" y="474"/>
                </a:lnTo>
                <a:lnTo>
                  <a:pt x="30" y="603"/>
                </a:lnTo>
                <a:lnTo>
                  <a:pt x="0" y="675"/>
                </a:lnTo>
                <a:lnTo>
                  <a:pt x="12" y="672"/>
                </a:lnTo>
                <a:lnTo>
                  <a:pt x="40" y="621"/>
                </a:lnTo>
                <a:lnTo>
                  <a:pt x="88" y="531"/>
                </a:lnTo>
                <a:lnTo>
                  <a:pt x="143" y="440"/>
                </a:lnTo>
                <a:lnTo>
                  <a:pt x="311" y="170"/>
                </a:lnTo>
                <a:lnTo>
                  <a:pt x="399" y="0"/>
                </a:lnTo>
                <a:lnTo>
                  <a:pt x="366" y="41"/>
                </a:lnTo>
                <a:lnTo>
                  <a:pt x="298" y="14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177" name="Freeform 49"/>
          <p:cNvSpPr>
            <a:spLocks noEditPoints="1"/>
          </p:cNvSpPr>
          <p:nvPr/>
        </p:nvSpPr>
        <p:spPr bwMode="auto">
          <a:xfrm>
            <a:off x="7196139" y="1358901"/>
            <a:ext cx="73025" cy="93663"/>
          </a:xfrm>
          <a:custGeom>
            <a:avLst/>
            <a:gdLst>
              <a:gd name="T0" fmla="*/ 109 w 323"/>
              <a:gd name="T1" fmla="*/ 7 h 410"/>
              <a:gd name="T2" fmla="*/ 59 w 323"/>
              <a:gd name="T3" fmla="*/ 38 h 410"/>
              <a:gd name="T4" fmla="*/ 26 w 323"/>
              <a:gd name="T5" fmla="*/ 87 h 410"/>
              <a:gd name="T6" fmla="*/ 6 w 323"/>
              <a:gd name="T7" fmla="*/ 153 h 410"/>
              <a:gd name="T8" fmla="*/ 0 w 323"/>
              <a:gd name="T9" fmla="*/ 237 h 410"/>
              <a:gd name="T10" fmla="*/ 16 w 323"/>
              <a:gd name="T11" fmla="*/ 329 h 410"/>
              <a:gd name="T12" fmla="*/ 59 w 323"/>
              <a:gd name="T13" fmla="*/ 388 h 410"/>
              <a:gd name="T14" fmla="*/ 124 w 323"/>
              <a:gd name="T15" fmla="*/ 410 h 410"/>
              <a:gd name="T16" fmla="*/ 201 w 323"/>
              <a:gd name="T17" fmla="*/ 390 h 410"/>
              <a:gd name="T18" fmla="*/ 268 w 323"/>
              <a:gd name="T19" fmla="*/ 331 h 410"/>
              <a:gd name="T20" fmla="*/ 310 w 323"/>
              <a:gd name="T21" fmla="*/ 243 h 410"/>
              <a:gd name="T22" fmla="*/ 323 w 323"/>
              <a:gd name="T23" fmla="*/ 146 h 410"/>
              <a:gd name="T24" fmla="*/ 302 w 323"/>
              <a:gd name="T25" fmla="*/ 58 h 410"/>
              <a:gd name="T26" fmla="*/ 221 w 323"/>
              <a:gd name="T27" fmla="*/ 0 h 410"/>
              <a:gd name="T28" fmla="*/ 109 w 323"/>
              <a:gd name="T29" fmla="*/ 7 h 410"/>
              <a:gd name="T30" fmla="*/ 270 w 323"/>
              <a:gd name="T31" fmla="*/ 62 h 410"/>
              <a:gd name="T32" fmla="*/ 300 w 323"/>
              <a:gd name="T33" fmla="*/ 176 h 410"/>
              <a:gd name="T34" fmla="*/ 258 w 323"/>
              <a:gd name="T35" fmla="*/ 299 h 410"/>
              <a:gd name="T36" fmla="*/ 215 w 323"/>
              <a:gd name="T37" fmla="*/ 350 h 410"/>
              <a:gd name="T38" fmla="*/ 171 w 323"/>
              <a:gd name="T39" fmla="*/ 378 h 410"/>
              <a:gd name="T40" fmla="*/ 125 w 323"/>
              <a:gd name="T41" fmla="*/ 386 h 410"/>
              <a:gd name="T42" fmla="*/ 78 w 323"/>
              <a:gd name="T43" fmla="*/ 372 h 410"/>
              <a:gd name="T44" fmla="*/ 38 w 323"/>
              <a:gd name="T45" fmla="*/ 333 h 410"/>
              <a:gd name="T46" fmla="*/ 24 w 323"/>
              <a:gd name="T47" fmla="*/ 237 h 410"/>
              <a:gd name="T48" fmla="*/ 27 w 323"/>
              <a:gd name="T49" fmla="*/ 137 h 410"/>
              <a:gd name="T50" fmla="*/ 60 w 323"/>
              <a:gd name="T51" fmla="*/ 72 h 410"/>
              <a:gd name="T52" fmla="*/ 110 w 323"/>
              <a:gd name="T53" fmla="*/ 31 h 410"/>
              <a:gd name="T54" fmla="*/ 168 w 323"/>
              <a:gd name="T55" fmla="*/ 15 h 410"/>
              <a:gd name="T56" fmla="*/ 225 w 323"/>
              <a:gd name="T57" fmla="*/ 25 h 410"/>
              <a:gd name="T58" fmla="*/ 270 w 323"/>
              <a:gd name="T59" fmla="*/ 62 h 4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323" h="410">
                <a:moveTo>
                  <a:pt x="109" y="7"/>
                </a:moveTo>
                <a:lnTo>
                  <a:pt x="59" y="38"/>
                </a:lnTo>
                <a:lnTo>
                  <a:pt x="26" y="87"/>
                </a:lnTo>
                <a:lnTo>
                  <a:pt x="6" y="153"/>
                </a:lnTo>
                <a:lnTo>
                  <a:pt x="0" y="237"/>
                </a:lnTo>
                <a:lnTo>
                  <a:pt x="16" y="329"/>
                </a:lnTo>
                <a:lnTo>
                  <a:pt x="59" y="388"/>
                </a:lnTo>
                <a:lnTo>
                  <a:pt x="124" y="410"/>
                </a:lnTo>
                <a:lnTo>
                  <a:pt x="201" y="390"/>
                </a:lnTo>
                <a:lnTo>
                  <a:pt x="268" y="331"/>
                </a:lnTo>
                <a:lnTo>
                  <a:pt x="310" y="243"/>
                </a:lnTo>
                <a:lnTo>
                  <a:pt x="323" y="146"/>
                </a:lnTo>
                <a:lnTo>
                  <a:pt x="302" y="58"/>
                </a:lnTo>
                <a:lnTo>
                  <a:pt x="221" y="0"/>
                </a:lnTo>
                <a:lnTo>
                  <a:pt x="109" y="7"/>
                </a:lnTo>
                <a:close/>
                <a:moveTo>
                  <a:pt x="270" y="62"/>
                </a:moveTo>
                <a:lnTo>
                  <a:pt x="300" y="176"/>
                </a:lnTo>
                <a:lnTo>
                  <a:pt x="258" y="299"/>
                </a:lnTo>
                <a:lnTo>
                  <a:pt x="215" y="350"/>
                </a:lnTo>
                <a:lnTo>
                  <a:pt x="171" y="378"/>
                </a:lnTo>
                <a:lnTo>
                  <a:pt x="125" y="386"/>
                </a:lnTo>
                <a:lnTo>
                  <a:pt x="78" y="372"/>
                </a:lnTo>
                <a:lnTo>
                  <a:pt x="38" y="333"/>
                </a:lnTo>
                <a:lnTo>
                  <a:pt x="24" y="237"/>
                </a:lnTo>
                <a:lnTo>
                  <a:pt x="27" y="137"/>
                </a:lnTo>
                <a:lnTo>
                  <a:pt x="60" y="72"/>
                </a:lnTo>
                <a:lnTo>
                  <a:pt x="110" y="31"/>
                </a:lnTo>
                <a:lnTo>
                  <a:pt x="168" y="15"/>
                </a:lnTo>
                <a:lnTo>
                  <a:pt x="225" y="25"/>
                </a:lnTo>
                <a:lnTo>
                  <a:pt x="270" y="6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178" name="Freeform 50"/>
          <p:cNvSpPr>
            <a:spLocks noEditPoints="1"/>
          </p:cNvSpPr>
          <p:nvPr/>
        </p:nvSpPr>
        <p:spPr bwMode="auto">
          <a:xfrm>
            <a:off x="7216776" y="1368426"/>
            <a:ext cx="25400" cy="26988"/>
          </a:xfrm>
          <a:custGeom>
            <a:avLst/>
            <a:gdLst>
              <a:gd name="T0" fmla="*/ 0 w 113"/>
              <a:gd name="T1" fmla="*/ 31 h 121"/>
              <a:gd name="T2" fmla="*/ 1 w 113"/>
              <a:gd name="T3" fmla="*/ 94 h 121"/>
              <a:gd name="T4" fmla="*/ 48 w 113"/>
              <a:gd name="T5" fmla="*/ 121 h 121"/>
              <a:gd name="T6" fmla="*/ 113 w 113"/>
              <a:gd name="T7" fmla="*/ 91 h 121"/>
              <a:gd name="T8" fmla="*/ 112 w 113"/>
              <a:gd name="T9" fmla="*/ 31 h 121"/>
              <a:gd name="T10" fmla="*/ 83 w 113"/>
              <a:gd name="T11" fmla="*/ 9 h 121"/>
              <a:gd name="T12" fmla="*/ 48 w 113"/>
              <a:gd name="T13" fmla="*/ 0 h 121"/>
              <a:gd name="T14" fmla="*/ 18 w 113"/>
              <a:gd name="T15" fmla="*/ 9 h 121"/>
              <a:gd name="T16" fmla="*/ 0 w 113"/>
              <a:gd name="T17" fmla="*/ 31 h 121"/>
              <a:gd name="T18" fmla="*/ 108 w 113"/>
              <a:gd name="T19" fmla="*/ 55 h 121"/>
              <a:gd name="T20" fmla="*/ 82 w 113"/>
              <a:gd name="T21" fmla="*/ 94 h 121"/>
              <a:gd name="T22" fmla="*/ 28 w 113"/>
              <a:gd name="T23" fmla="*/ 85 h 121"/>
              <a:gd name="T24" fmla="*/ 17 w 113"/>
              <a:gd name="T25" fmla="*/ 64 h 121"/>
              <a:gd name="T26" fmla="*/ 22 w 113"/>
              <a:gd name="T27" fmla="*/ 41 h 121"/>
              <a:gd name="T28" fmla="*/ 67 w 113"/>
              <a:gd name="T29" fmla="*/ 26 h 121"/>
              <a:gd name="T30" fmla="*/ 108 w 113"/>
              <a:gd name="T31" fmla="*/ 55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13" h="121">
                <a:moveTo>
                  <a:pt x="0" y="31"/>
                </a:moveTo>
                <a:lnTo>
                  <a:pt x="1" y="94"/>
                </a:lnTo>
                <a:lnTo>
                  <a:pt x="48" y="121"/>
                </a:lnTo>
                <a:lnTo>
                  <a:pt x="113" y="91"/>
                </a:lnTo>
                <a:lnTo>
                  <a:pt x="112" y="31"/>
                </a:lnTo>
                <a:lnTo>
                  <a:pt x="83" y="9"/>
                </a:lnTo>
                <a:lnTo>
                  <a:pt x="48" y="0"/>
                </a:lnTo>
                <a:lnTo>
                  <a:pt x="18" y="9"/>
                </a:lnTo>
                <a:lnTo>
                  <a:pt x="0" y="31"/>
                </a:lnTo>
                <a:close/>
                <a:moveTo>
                  <a:pt x="108" y="55"/>
                </a:moveTo>
                <a:lnTo>
                  <a:pt x="82" y="94"/>
                </a:lnTo>
                <a:lnTo>
                  <a:pt x="28" y="85"/>
                </a:lnTo>
                <a:lnTo>
                  <a:pt x="17" y="64"/>
                </a:lnTo>
                <a:lnTo>
                  <a:pt x="22" y="41"/>
                </a:lnTo>
                <a:lnTo>
                  <a:pt x="67" y="26"/>
                </a:lnTo>
                <a:lnTo>
                  <a:pt x="108" y="5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179" name="Freeform 51"/>
          <p:cNvSpPr>
            <a:spLocks/>
          </p:cNvSpPr>
          <p:nvPr/>
        </p:nvSpPr>
        <p:spPr bwMode="auto">
          <a:xfrm>
            <a:off x="7424739" y="1357313"/>
            <a:ext cx="36513" cy="58738"/>
          </a:xfrm>
          <a:custGeom>
            <a:avLst/>
            <a:gdLst>
              <a:gd name="T0" fmla="*/ 66 w 159"/>
              <a:gd name="T1" fmla="*/ 131 h 260"/>
              <a:gd name="T2" fmla="*/ 12 w 159"/>
              <a:gd name="T3" fmla="*/ 227 h 260"/>
              <a:gd name="T4" fmla="*/ 0 w 159"/>
              <a:gd name="T5" fmla="*/ 260 h 260"/>
              <a:gd name="T6" fmla="*/ 92 w 159"/>
              <a:gd name="T7" fmla="*/ 128 h 260"/>
              <a:gd name="T8" fmla="*/ 159 w 159"/>
              <a:gd name="T9" fmla="*/ 0 h 260"/>
              <a:gd name="T10" fmla="*/ 129 w 159"/>
              <a:gd name="T11" fmla="*/ 35 h 260"/>
              <a:gd name="T12" fmla="*/ 66 w 159"/>
              <a:gd name="T13" fmla="*/ 131 h 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9" h="260">
                <a:moveTo>
                  <a:pt x="66" y="131"/>
                </a:moveTo>
                <a:lnTo>
                  <a:pt x="12" y="227"/>
                </a:lnTo>
                <a:lnTo>
                  <a:pt x="0" y="260"/>
                </a:lnTo>
                <a:lnTo>
                  <a:pt x="92" y="128"/>
                </a:lnTo>
                <a:lnTo>
                  <a:pt x="159" y="0"/>
                </a:lnTo>
                <a:lnTo>
                  <a:pt x="129" y="35"/>
                </a:lnTo>
                <a:lnTo>
                  <a:pt x="66" y="13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180" name="Freeform 52"/>
          <p:cNvSpPr>
            <a:spLocks/>
          </p:cNvSpPr>
          <p:nvPr/>
        </p:nvSpPr>
        <p:spPr bwMode="auto">
          <a:xfrm>
            <a:off x="7067551" y="1374776"/>
            <a:ext cx="58738" cy="22225"/>
          </a:xfrm>
          <a:custGeom>
            <a:avLst/>
            <a:gdLst>
              <a:gd name="T0" fmla="*/ 71 w 258"/>
              <a:gd name="T1" fmla="*/ 22 h 101"/>
              <a:gd name="T2" fmla="*/ 153 w 258"/>
              <a:gd name="T3" fmla="*/ 52 h 101"/>
              <a:gd name="T4" fmla="*/ 220 w 258"/>
              <a:gd name="T5" fmla="*/ 84 h 101"/>
              <a:gd name="T6" fmla="*/ 252 w 258"/>
              <a:gd name="T7" fmla="*/ 101 h 101"/>
              <a:gd name="T8" fmla="*/ 258 w 258"/>
              <a:gd name="T9" fmla="*/ 96 h 101"/>
              <a:gd name="T10" fmla="*/ 181 w 258"/>
              <a:gd name="T11" fmla="*/ 42 h 101"/>
              <a:gd name="T12" fmla="*/ 55 w 258"/>
              <a:gd name="T13" fmla="*/ 6 h 101"/>
              <a:gd name="T14" fmla="*/ 12 w 258"/>
              <a:gd name="T15" fmla="*/ 0 h 101"/>
              <a:gd name="T16" fmla="*/ 0 w 258"/>
              <a:gd name="T17" fmla="*/ 0 h 101"/>
              <a:gd name="T18" fmla="*/ 19 w 258"/>
              <a:gd name="T19" fmla="*/ 7 h 101"/>
              <a:gd name="T20" fmla="*/ 71 w 258"/>
              <a:gd name="T21" fmla="*/ 22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58" h="101">
                <a:moveTo>
                  <a:pt x="71" y="22"/>
                </a:moveTo>
                <a:lnTo>
                  <a:pt x="153" y="52"/>
                </a:lnTo>
                <a:lnTo>
                  <a:pt x="220" y="84"/>
                </a:lnTo>
                <a:lnTo>
                  <a:pt x="252" y="101"/>
                </a:lnTo>
                <a:lnTo>
                  <a:pt x="258" y="96"/>
                </a:lnTo>
                <a:lnTo>
                  <a:pt x="181" y="42"/>
                </a:lnTo>
                <a:lnTo>
                  <a:pt x="55" y="6"/>
                </a:lnTo>
                <a:lnTo>
                  <a:pt x="12" y="0"/>
                </a:lnTo>
                <a:lnTo>
                  <a:pt x="0" y="0"/>
                </a:lnTo>
                <a:lnTo>
                  <a:pt x="19" y="7"/>
                </a:lnTo>
                <a:lnTo>
                  <a:pt x="71" y="2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181" name="Freeform 53"/>
          <p:cNvSpPr>
            <a:spLocks/>
          </p:cNvSpPr>
          <p:nvPr/>
        </p:nvSpPr>
        <p:spPr bwMode="auto">
          <a:xfrm>
            <a:off x="7678739" y="1379538"/>
            <a:ext cx="15875" cy="22225"/>
          </a:xfrm>
          <a:custGeom>
            <a:avLst/>
            <a:gdLst>
              <a:gd name="T0" fmla="*/ 8 w 71"/>
              <a:gd name="T1" fmla="*/ 22 h 100"/>
              <a:gd name="T2" fmla="*/ 52 w 71"/>
              <a:gd name="T3" fmla="*/ 95 h 100"/>
              <a:gd name="T4" fmla="*/ 71 w 71"/>
              <a:gd name="T5" fmla="*/ 100 h 100"/>
              <a:gd name="T6" fmla="*/ 58 w 71"/>
              <a:gd name="T7" fmla="*/ 69 h 100"/>
              <a:gd name="T8" fmla="*/ 28 w 71"/>
              <a:gd name="T9" fmla="*/ 30 h 100"/>
              <a:gd name="T10" fmla="*/ 9 w 71"/>
              <a:gd name="T11" fmla="*/ 8 h 100"/>
              <a:gd name="T12" fmla="*/ 0 w 71"/>
              <a:gd name="T13" fmla="*/ 0 h 100"/>
              <a:gd name="T14" fmla="*/ 0 w 71"/>
              <a:gd name="T15" fmla="*/ 4 h 100"/>
              <a:gd name="T16" fmla="*/ 8 w 71"/>
              <a:gd name="T17" fmla="*/ 22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1" h="100">
                <a:moveTo>
                  <a:pt x="8" y="22"/>
                </a:moveTo>
                <a:lnTo>
                  <a:pt x="52" y="95"/>
                </a:lnTo>
                <a:lnTo>
                  <a:pt x="71" y="100"/>
                </a:lnTo>
                <a:lnTo>
                  <a:pt x="58" y="69"/>
                </a:lnTo>
                <a:lnTo>
                  <a:pt x="28" y="30"/>
                </a:lnTo>
                <a:lnTo>
                  <a:pt x="9" y="8"/>
                </a:lnTo>
                <a:lnTo>
                  <a:pt x="0" y="0"/>
                </a:lnTo>
                <a:lnTo>
                  <a:pt x="0" y="4"/>
                </a:lnTo>
                <a:lnTo>
                  <a:pt x="8" y="2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182" name="Freeform 54"/>
          <p:cNvSpPr>
            <a:spLocks/>
          </p:cNvSpPr>
          <p:nvPr/>
        </p:nvSpPr>
        <p:spPr bwMode="auto">
          <a:xfrm>
            <a:off x="6731001" y="1389063"/>
            <a:ext cx="3175" cy="15875"/>
          </a:xfrm>
          <a:custGeom>
            <a:avLst/>
            <a:gdLst>
              <a:gd name="T0" fmla="*/ 0 w 13"/>
              <a:gd name="T1" fmla="*/ 36 h 70"/>
              <a:gd name="T2" fmla="*/ 1 w 13"/>
              <a:gd name="T3" fmla="*/ 57 h 70"/>
              <a:gd name="T4" fmla="*/ 3 w 13"/>
              <a:gd name="T5" fmla="*/ 68 h 70"/>
              <a:gd name="T6" fmla="*/ 4 w 13"/>
              <a:gd name="T7" fmla="*/ 70 h 70"/>
              <a:gd name="T8" fmla="*/ 6 w 13"/>
              <a:gd name="T9" fmla="*/ 70 h 70"/>
              <a:gd name="T10" fmla="*/ 8 w 13"/>
              <a:gd name="T11" fmla="*/ 67 h 70"/>
              <a:gd name="T12" fmla="*/ 10 w 13"/>
              <a:gd name="T13" fmla="*/ 61 h 70"/>
              <a:gd name="T14" fmla="*/ 13 w 13"/>
              <a:gd name="T15" fmla="*/ 28 h 70"/>
              <a:gd name="T16" fmla="*/ 10 w 13"/>
              <a:gd name="T17" fmla="*/ 0 h 70"/>
              <a:gd name="T18" fmla="*/ 3 w 13"/>
              <a:gd name="T19" fmla="*/ 1 h 70"/>
              <a:gd name="T20" fmla="*/ 0 w 13"/>
              <a:gd name="T21" fmla="*/ 36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3" h="70">
                <a:moveTo>
                  <a:pt x="0" y="36"/>
                </a:moveTo>
                <a:lnTo>
                  <a:pt x="1" y="57"/>
                </a:lnTo>
                <a:lnTo>
                  <a:pt x="3" y="68"/>
                </a:lnTo>
                <a:lnTo>
                  <a:pt x="4" y="70"/>
                </a:lnTo>
                <a:lnTo>
                  <a:pt x="6" y="70"/>
                </a:lnTo>
                <a:lnTo>
                  <a:pt x="8" y="67"/>
                </a:lnTo>
                <a:lnTo>
                  <a:pt x="10" y="61"/>
                </a:lnTo>
                <a:lnTo>
                  <a:pt x="13" y="28"/>
                </a:lnTo>
                <a:lnTo>
                  <a:pt x="10" y="0"/>
                </a:lnTo>
                <a:lnTo>
                  <a:pt x="3" y="1"/>
                </a:lnTo>
                <a:lnTo>
                  <a:pt x="0" y="3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183" name="Freeform 55"/>
          <p:cNvSpPr>
            <a:spLocks/>
          </p:cNvSpPr>
          <p:nvPr/>
        </p:nvSpPr>
        <p:spPr bwMode="auto">
          <a:xfrm>
            <a:off x="7019926" y="1387476"/>
            <a:ext cx="146050" cy="55563"/>
          </a:xfrm>
          <a:custGeom>
            <a:avLst/>
            <a:gdLst>
              <a:gd name="T0" fmla="*/ 141 w 645"/>
              <a:gd name="T1" fmla="*/ 20 h 250"/>
              <a:gd name="T2" fmla="*/ 391 w 645"/>
              <a:gd name="T3" fmla="*/ 93 h 250"/>
              <a:gd name="T4" fmla="*/ 594 w 645"/>
              <a:gd name="T5" fmla="*/ 206 h 250"/>
              <a:gd name="T6" fmla="*/ 645 w 645"/>
              <a:gd name="T7" fmla="*/ 250 h 250"/>
              <a:gd name="T8" fmla="*/ 594 w 645"/>
              <a:gd name="T9" fmla="*/ 191 h 250"/>
              <a:gd name="T10" fmla="*/ 514 w 645"/>
              <a:gd name="T11" fmla="*/ 125 h 250"/>
              <a:gd name="T12" fmla="*/ 402 w 645"/>
              <a:gd name="T13" fmla="*/ 68 h 250"/>
              <a:gd name="T14" fmla="*/ 274 w 645"/>
              <a:gd name="T15" fmla="*/ 27 h 250"/>
              <a:gd name="T16" fmla="*/ 143 w 645"/>
              <a:gd name="T17" fmla="*/ 8 h 250"/>
              <a:gd name="T18" fmla="*/ 0 w 645"/>
              <a:gd name="T19" fmla="*/ 0 h 250"/>
              <a:gd name="T20" fmla="*/ 141 w 645"/>
              <a:gd name="T21" fmla="*/ 20 h 2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45" h="250">
                <a:moveTo>
                  <a:pt x="141" y="20"/>
                </a:moveTo>
                <a:lnTo>
                  <a:pt x="391" y="93"/>
                </a:lnTo>
                <a:lnTo>
                  <a:pt x="594" y="206"/>
                </a:lnTo>
                <a:lnTo>
                  <a:pt x="645" y="250"/>
                </a:lnTo>
                <a:lnTo>
                  <a:pt x="594" y="191"/>
                </a:lnTo>
                <a:lnTo>
                  <a:pt x="514" y="125"/>
                </a:lnTo>
                <a:lnTo>
                  <a:pt x="402" y="68"/>
                </a:lnTo>
                <a:lnTo>
                  <a:pt x="274" y="27"/>
                </a:lnTo>
                <a:lnTo>
                  <a:pt x="143" y="8"/>
                </a:lnTo>
                <a:lnTo>
                  <a:pt x="0" y="0"/>
                </a:lnTo>
                <a:lnTo>
                  <a:pt x="141" y="2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184" name="Freeform 56"/>
          <p:cNvSpPr>
            <a:spLocks/>
          </p:cNvSpPr>
          <p:nvPr/>
        </p:nvSpPr>
        <p:spPr bwMode="auto">
          <a:xfrm>
            <a:off x="6721476" y="1401763"/>
            <a:ext cx="3175" cy="14288"/>
          </a:xfrm>
          <a:custGeom>
            <a:avLst/>
            <a:gdLst>
              <a:gd name="T0" fmla="*/ 0 w 13"/>
              <a:gd name="T1" fmla="*/ 31 h 61"/>
              <a:gd name="T2" fmla="*/ 1 w 13"/>
              <a:gd name="T3" fmla="*/ 48 h 61"/>
              <a:gd name="T4" fmla="*/ 3 w 13"/>
              <a:gd name="T5" fmla="*/ 59 h 61"/>
              <a:gd name="T6" fmla="*/ 6 w 13"/>
              <a:gd name="T7" fmla="*/ 61 h 61"/>
              <a:gd name="T8" fmla="*/ 10 w 13"/>
              <a:gd name="T9" fmla="*/ 55 h 61"/>
              <a:gd name="T10" fmla="*/ 13 w 13"/>
              <a:gd name="T11" fmla="*/ 31 h 61"/>
              <a:gd name="T12" fmla="*/ 10 w 13"/>
              <a:gd name="T13" fmla="*/ 5 h 61"/>
              <a:gd name="T14" fmla="*/ 6 w 13"/>
              <a:gd name="T15" fmla="*/ 0 h 61"/>
              <a:gd name="T16" fmla="*/ 3 w 13"/>
              <a:gd name="T17" fmla="*/ 3 h 61"/>
              <a:gd name="T18" fmla="*/ 1 w 13"/>
              <a:gd name="T19" fmla="*/ 13 h 61"/>
              <a:gd name="T20" fmla="*/ 0 w 13"/>
              <a:gd name="T21" fmla="*/ 31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3" h="61">
                <a:moveTo>
                  <a:pt x="0" y="31"/>
                </a:moveTo>
                <a:lnTo>
                  <a:pt x="1" y="48"/>
                </a:lnTo>
                <a:lnTo>
                  <a:pt x="3" y="59"/>
                </a:lnTo>
                <a:lnTo>
                  <a:pt x="6" y="61"/>
                </a:lnTo>
                <a:lnTo>
                  <a:pt x="10" y="55"/>
                </a:lnTo>
                <a:lnTo>
                  <a:pt x="13" y="31"/>
                </a:lnTo>
                <a:lnTo>
                  <a:pt x="10" y="5"/>
                </a:lnTo>
                <a:lnTo>
                  <a:pt x="6" y="0"/>
                </a:lnTo>
                <a:lnTo>
                  <a:pt x="3" y="3"/>
                </a:lnTo>
                <a:lnTo>
                  <a:pt x="1" y="13"/>
                </a:lnTo>
                <a:lnTo>
                  <a:pt x="0" y="3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185" name="Freeform 57"/>
          <p:cNvSpPr>
            <a:spLocks/>
          </p:cNvSpPr>
          <p:nvPr/>
        </p:nvSpPr>
        <p:spPr bwMode="auto">
          <a:xfrm>
            <a:off x="6734176" y="1419226"/>
            <a:ext cx="12700" cy="30163"/>
          </a:xfrm>
          <a:custGeom>
            <a:avLst/>
            <a:gdLst>
              <a:gd name="T0" fmla="*/ 0 w 56"/>
              <a:gd name="T1" fmla="*/ 5 h 132"/>
              <a:gd name="T2" fmla="*/ 8 w 56"/>
              <a:gd name="T3" fmla="*/ 48 h 132"/>
              <a:gd name="T4" fmla="*/ 29 w 56"/>
              <a:gd name="T5" fmla="*/ 96 h 132"/>
              <a:gd name="T6" fmla="*/ 49 w 56"/>
              <a:gd name="T7" fmla="*/ 129 h 132"/>
              <a:gd name="T8" fmla="*/ 56 w 56"/>
              <a:gd name="T9" fmla="*/ 132 h 132"/>
              <a:gd name="T10" fmla="*/ 49 w 56"/>
              <a:gd name="T11" fmla="*/ 105 h 132"/>
              <a:gd name="T12" fmla="*/ 29 w 56"/>
              <a:gd name="T13" fmla="*/ 45 h 132"/>
              <a:gd name="T14" fmla="*/ 8 w 56"/>
              <a:gd name="T15" fmla="*/ 0 h 132"/>
              <a:gd name="T16" fmla="*/ 0 w 56"/>
              <a:gd name="T17" fmla="*/ 5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6" h="132">
                <a:moveTo>
                  <a:pt x="0" y="5"/>
                </a:moveTo>
                <a:lnTo>
                  <a:pt x="8" y="48"/>
                </a:lnTo>
                <a:lnTo>
                  <a:pt x="29" y="96"/>
                </a:lnTo>
                <a:lnTo>
                  <a:pt x="49" y="129"/>
                </a:lnTo>
                <a:lnTo>
                  <a:pt x="56" y="132"/>
                </a:lnTo>
                <a:lnTo>
                  <a:pt x="49" y="105"/>
                </a:lnTo>
                <a:lnTo>
                  <a:pt x="29" y="45"/>
                </a:lnTo>
                <a:lnTo>
                  <a:pt x="8" y="0"/>
                </a:lnTo>
                <a:lnTo>
                  <a:pt x="0" y="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186" name="Freeform 58"/>
          <p:cNvSpPr>
            <a:spLocks noEditPoints="1"/>
          </p:cNvSpPr>
          <p:nvPr/>
        </p:nvSpPr>
        <p:spPr bwMode="auto">
          <a:xfrm>
            <a:off x="6973889" y="1414463"/>
            <a:ext cx="166688" cy="146050"/>
          </a:xfrm>
          <a:custGeom>
            <a:avLst/>
            <a:gdLst>
              <a:gd name="T0" fmla="*/ 179 w 733"/>
              <a:gd name="T1" fmla="*/ 22 h 645"/>
              <a:gd name="T2" fmla="*/ 114 w 733"/>
              <a:gd name="T3" fmla="*/ 54 h 645"/>
              <a:gd name="T4" fmla="*/ 50 w 733"/>
              <a:gd name="T5" fmla="*/ 101 h 645"/>
              <a:gd name="T6" fmla="*/ 0 w 733"/>
              <a:gd name="T7" fmla="*/ 164 h 645"/>
              <a:gd name="T8" fmla="*/ 2 w 733"/>
              <a:gd name="T9" fmla="*/ 254 h 645"/>
              <a:gd name="T10" fmla="*/ 69 w 733"/>
              <a:gd name="T11" fmla="*/ 455 h 645"/>
              <a:gd name="T12" fmla="*/ 179 w 733"/>
              <a:gd name="T13" fmla="*/ 606 h 645"/>
              <a:gd name="T14" fmla="*/ 241 w 733"/>
              <a:gd name="T15" fmla="*/ 638 h 645"/>
              <a:gd name="T16" fmla="*/ 317 w 733"/>
              <a:gd name="T17" fmla="*/ 645 h 645"/>
              <a:gd name="T18" fmla="*/ 516 w 733"/>
              <a:gd name="T19" fmla="*/ 589 h 645"/>
              <a:gd name="T20" fmla="*/ 688 w 733"/>
              <a:gd name="T21" fmla="*/ 479 h 645"/>
              <a:gd name="T22" fmla="*/ 733 w 733"/>
              <a:gd name="T23" fmla="*/ 416 h 645"/>
              <a:gd name="T24" fmla="*/ 721 w 733"/>
              <a:gd name="T25" fmla="*/ 328 h 645"/>
              <a:gd name="T26" fmla="*/ 695 w 733"/>
              <a:gd name="T27" fmla="*/ 247 h 645"/>
              <a:gd name="T28" fmla="*/ 664 w 733"/>
              <a:gd name="T29" fmla="*/ 183 h 645"/>
              <a:gd name="T30" fmla="*/ 558 w 733"/>
              <a:gd name="T31" fmla="*/ 98 h 645"/>
              <a:gd name="T32" fmla="*/ 386 w 733"/>
              <a:gd name="T33" fmla="*/ 22 h 645"/>
              <a:gd name="T34" fmla="*/ 282 w 733"/>
              <a:gd name="T35" fmla="*/ 0 h 645"/>
              <a:gd name="T36" fmla="*/ 179 w 733"/>
              <a:gd name="T37" fmla="*/ 22 h 645"/>
              <a:gd name="T38" fmla="*/ 505 w 733"/>
              <a:gd name="T39" fmla="*/ 89 h 645"/>
              <a:gd name="T40" fmla="*/ 590 w 733"/>
              <a:gd name="T41" fmla="*/ 145 h 645"/>
              <a:gd name="T42" fmla="*/ 650 w 733"/>
              <a:gd name="T43" fmla="*/ 215 h 645"/>
              <a:gd name="T44" fmla="*/ 686 w 733"/>
              <a:gd name="T45" fmla="*/ 295 h 645"/>
              <a:gd name="T46" fmla="*/ 700 w 733"/>
              <a:gd name="T47" fmla="*/ 389 h 645"/>
              <a:gd name="T48" fmla="*/ 683 w 733"/>
              <a:gd name="T49" fmla="*/ 452 h 645"/>
              <a:gd name="T50" fmla="*/ 616 w 733"/>
              <a:gd name="T51" fmla="*/ 508 h 645"/>
              <a:gd name="T52" fmla="*/ 452 w 733"/>
              <a:gd name="T53" fmla="*/ 591 h 645"/>
              <a:gd name="T54" fmla="*/ 296 w 733"/>
              <a:gd name="T55" fmla="*/ 621 h 645"/>
              <a:gd name="T56" fmla="*/ 220 w 733"/>
              <a:gd name="T57" fmla="*/ 606 h 645"/>
              <a:gd name="T58" fmla="*/ 149 w 733"/>
              <a:gd name="T59" fmla="*/ 540 h 645"/>
              <a:gd name="T60" fmla="*/ 45 w 733"/>
              <a:gd name="T61" fmla="*/ 354 h 645"/>
              <a:gd name="T62" fmla="*/ 28 w 733"/>
              <a:gd name="T63" fmla="*/ 183 h 645"/>
              <a:gd name="T64" fmla="*/ 96 w 733"/>
              <a:gd name="T65" fmla="*/ 91 h 645"/>
              <a:gd name="T66" fmla="*/ 210 w 733"/>
              <a:gd name="T67" fmla="*/ 42 h 645"/>
              <a:gd name="T68" fmla="*/ 353 w 733"/>
              <a:gd name="T69" fmla="*/ 40 h 645"/>
              <a:gd name="T70" fmla="*/ 505 w 733"/>
              <a:gd name="T71" fmla="*/ 89 h 6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733" h="645">
                <a:moveTo>
                  <a:pt x="179" y="22"/>
                </a:moveTo>
                <a:lnTo>
                  <a:pt x="114" y="54"/>
                </a:lnTo>
                <a:lnTo>
                  <a:pt x="50" y="101"/>
                </a:lnTo>
                <a:lnTo>
                  <a:pt x="0" y="164"/>
                </a:lnTo>
                <a:lnTo>
                  <a:pt x="2" y="254"/>
                </a:lnTo>
                <a:lnTo>
                  <a:pt x="69" y="455"/>
                </a:lnTo>
                <a:lnTo>
                  <a:pt x="179" y="606"/>
                </a:lnTo>
                <a:lnTo>
                  <a:pt x="241" y="638"/>
                </a:lnTo>
                <a:lnTo>
                  <a:pt x="317" y="645"/>
                </a:lnTo>
                <a:lnTo>
                  <a:pt x="516" y="589"/>
                </a:lnTo>
                <a:lnTo>
                  <a:pt x="688" y="479"/>
                </a:lnTo>
                <a:lnTo>
                  <a:pt x="733" y="416"/>
                </a:lnTo>
                <a:lnTo>
                  <a:pt x="721" y="328"/>
                </a:lnTo>
                <a:lnTo>
                  <a:pt x="695" y="247"/>
                </a:lnTo>
                <a:lnTo>
                  <a:pt x="664" y="183"/>
                </a:lnTo>
                <a:lnTo>
                  <a:pt x="558" y="98"/>
                </a:lnTo>
                <a:lnTo>
                  <a:pt x="386" y="22"/>
                </a:lnTo>
                <a:lnTo>
                  <a:pt x="282" y="0"/>
                </a:lnTo>
                <a:lnTo>
                  <a:pt x="179" y="22"/>
                </a:lnTo>
                <a:close/>
                <a:moveTo>
                  <a:pt x="505" y="89"/>
                </a:moveTo>
                <a:lnTo>
                  <a:pt x="590" y="145"/>
                </a:lnTo>
                <a:lnTo>
                  <a:pt x="650" y="215"/>
                </a:lnTo>
                <a:lnTo>
                  <a:pt x="686" y="295"/>
                </a:lnTo>
                <a:lnTo>
                  <a:pt x="700" y="389"/>
                </a:lnTo>
                <a:lnTo>
                  <a:pt x="683" y="452"/>
                </a:lnTo>
                <a:lnTo>
                  <a:pt x="616" y="508"/>
                </a:lnTo>
                <a:lnTo>
                  <a:pt x="452" y="591"/>
                </a:lnTo>
                <a:lnTo>
                  <a:pt x="296" y="621"/>
                </a:lnTo>
                <a:lnTo>
                  <a:pt x="220" y="606"/>
                </a:lnTo>
                <a:lnTo>
                  <a:pt x="149" y="540"/>
                </a:lnTo>
                <a:lnTo>
                  <a:pt x="45" y="354"/>
                </a:lnTo>
                <a:lnTo>
                  <a:pt x="28" y="183"/>
                </a:lnTo>
                <a:lnTo>
                  <a:pt x="96" y="91"/>
                </a:lnTo>
                <a:lnTo>
                  <a:pt x="210" y="42"/>
                </a:lnTo>
                <a:lnTo>
                  <a:pt x="353" y="40"/>
                </a:lnTo>
                <a:lnTo>
                  <a:pt x="505" y="8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187" name="Freeform 59"/>
          <p:cNvSpPr>
            <a:spLocks/>
          </p:cNvSpPr>
          <p:nvPr/>
        </p:nvSpPr>
        <p:spPr bwMode="auto">
          <a:xfrm>
            <a:off x="7004051" y="1441451"/>
            <a:ext cx="100013" cy="39688"/>
          </a:xfrm>
          <a:custGeom>
            <a:avLst/>
            <a:gdLst>
              <a:gd name="T0" fmla="*/ 101 w 444"/>
              <a:gd name="T1" fmla="*/ 60 h 173"/>
              <a:gd name="T2" fmla="*/ 316 w 444"/>
              <a:gd name="T3" fmla="*/ 145 h 173"/>
              <a:gd name="T4" fmla="*/ 444 w 444"/>
              <a:gd name="T5" fmla="*/ 173 h 173"/>
              <a:gd name="T6" fmla="*/ 415 w 444"/>
              <a:gd name="T7" fmla="*/ 156 h 173"/>
              <a:gd name="T8" fmla="*/ 335 w 444"/>
              <a:gd name="T9" fmla="*/ 129 h 173"/>
              <a:gd name="T10" fmla="*/ 223 w 444"/>
              <a:gd name="T11" fmla="*/ 91 h 173"/>
              <a:gd name="T12" fmla="*/ 121 w 444"/>
              <a:gd name="T13" fmla="*/ 48 h 173"/>
              <a:gd name="T14" fmla="*/ 46 w 444"/>
              <a:gd name="T15" fmla="*/ 14 h 173"/>
              <a:gd name="T16" fmla="*/ 0 w 444"/>
              <a:gd name="T17" fmla="*/ 0 h 173"/>
              <a:gd name="T18" fmla="*/ 19 w 444"/>
              <a:gd name="T19" fmla="*/ 17 h 173"/>
              <a:gd name="T20" fmla="*/ 101 w 444"/>
              <a:gd name="T21" fmla="*/ 60 h 1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44" h="173">
                <a:moveTo>
                  <a:pt x="101" y="60"/>
                </a:moveTo>
                <a:lnTo>
                  <a:pt x="316" y="145"/>
                </a:lnTo>
                <a:lnTo>
                  <a:pt x="444" y="173"/>
                </a:lnTo>
                <a:lnTo>
                  <a:pt x="415" y="156"/>
                </a:lnTo>
                <a:lnTo>
                  <a:pt x="335" y="129"/>
                </a:lnTo>
                <a:lnTo>
                  <a:pt x="223" y="91"/>
                </a:lnTo>
                <a:lnTo>
                  <a:pt x="121" y="48"/>
                </a:lnTo>
                <a:lnTo>
                  <a:pt x="46" y="14"/>
                </a:lnTo>
                <a:lnTo>
                  <a:pt x="0" y="0"/>
                </a:lnTo>
                <a:lnTo>
                  <a:pt x="19" y="17"/>
                </a:lnTo>
                <a:lnTo>
                  <a:pt x="101" y="6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188" name="Freeform 60"/>
          <p:cNvSpPr>
            <a:spLocks/>
          </p:cNvSpPr>
          <p:nvPr/>
        </p:nvSpPr>
        <p:spPr bwMode="auto">
          <a:xfrm>
            <a:off x="7108826" y="1482726"/>
            <a:ext cx="12700" cy="6350"/>
          </a:xfrm>
          <a:custGeom>
            <a:avLst/>
            <a:gdLst>
              <a:gd name="T0" fmla="*/ 0 w 50"/>
              <a:gd name="T1" fmla="*/ 8 h 31"/>
              <a:gd name="T2" fmla="*/ 9 w 50"/>
              <a:gd name="T3" fmla="*/ 17 h 31"/>
              <a:gd name="T4" fmla="*/ 32 w 50"/>
              <a:gd name="T5" fmla="*/ 28 h 31"/>
              <a:gd name="T6" fmla="*/ 49 w 50"/>
              <a:gd name="T7" fmla="*/ 31 h 31"/>
              <a:gd name="T8" fmla="*/ 50 w 50"/>
              <a:gd name="T9" fmla="*/ 20 h 31"/>
              <a:gd name="T10" fmla="*/ 20 w 50"/>
              <a:gd name="T11" fmla="*/ 0 h 31"/>
              <a:gd name="T12" fmla="*/ 0 w 50"/>
              <a:gd name="T13" fmla="*/ 8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0" h="31">
                <a:moveTo>
                  <a:pt x="0" y="8"/>
                </a:moveTo>
                <a:lnTo>
                  <a:pt x="9" y="17"/>
                </a:lnTo>
                <a:lnTo>
                  <a:pt x="32" y="28"/>
                </a:lnTo>
                <a:lnTo>
                  <a:pt x="49" y="31"/>
                </a:lnTo>
                <a:lnTo>
                  <a:pt x="50" y="20"/>
                </a:lnTo>
                <a:lnTo>
                  <a:pt x="20" y="0"/>
                </a:lnTo>
                <a:lnTo>
                  <a:pt x="0" y="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189" name="Freeform 61"/>
          <p:cNvSpPr>
            <a:spLocks/>
          </p:cNvSpPr>
          <p:nvPr/>
        </p:nvSpPr>
        <p:spPr bwMode="auto">
          <a:xfrm>
            <a:off x="6878639" y="1423988"/>
            <a:ext cx="57150" cy="20638"/>
          </a:xfrm>
          <a:custGeom>
            <a:avLst/>
            <a:gdLst>
              <a:gd name="T0" fmla="*/ 174 w 253"/>
              <a:gd name="T1" fmla="*/ 36 h 90"/>
              <a:gd name="T2" fmla="*/ 106 w 253"/>
              <a:gd name="T3" fmla="*/ 61 h 90"/>
              <a:gd name="T4" fmla="*/ 43 w 253"/>
              <a:gd name="T5" fmla="*/ 67 h 90"/>
              <a:gd name="T6" fmla="*/ 16 w 253"/>
              <a:gd name="T7" fmla="*/ 64 h 90"/>
              <a:gd name="T8" fmla="*/ 1 w 253"/>
              <a:gd name="T9" fmla="*/ 65 h 90"/>
              <a:gd name="T10" fmla="*/ 0 w 253"/>
              <a:gd name="T11" fmla="*/ 70 h 90"/>
              <a:gd name="T12" fmla="*/ 13 w 253"/>
              <a:gd name="T13" fmla="*/ 79 h 90"/>
              <a:gd name="T14" fmla="*/ 48 w 253"/>
              <a:gd name="T15" fmla="*/ 90 h 90"/>
              <a:gd name="T16" fmla="*/ 87 w 253"/>
              <a:gd name="T17" fmla="*/ 89 h 90"/>
              <a:gd name="T18" fmla="*/ 187 w 253"/>
              <a:gd name="T19" fmla="*/ 51 h 90"/>
              <a:gd name="T20" fmla="*/ 253 w 253"/>
              <a:gd name="T21" fmla="*/ 8 h 90"/>
              <a:gd name="T22" fmla="*/ 250 w 253"/>
              <a:gd name="T23" fmla="*/ 0 h 90"/>
              <a:gd name="T24" fmla="*/ 241 w 253"/>
              <a:gd name="T25" fmla="*/ 1 h 90"/>
              <a:gd name="T26" fmla="*/ 218 w 253"/>
              <a:gd name="T27" fmla="*/ 12 h 90"/>
              <a:gd name="T28" fmla="*/ 174 w 253"/>
              <a:gd name="T29" fmla="*/ 36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53" h="90">
                <a:moveTo>
                  <a:pt x="174" y="36"/>
                </a:moveTo>
                <a:lnTo>
                  <a:pt x="106" y="61"/>
                </a:lnTo>
                <a:lnTo>
                  <a:pt x="43" y="67"/>
                </a:lnTo>
                <a:lnTo>
                  <a:pt x="16" y="64"/>
                </a:lnTo>
                <a:lnTo>
                  <a:pt x="1" y="65"/>
                </a:lnTo>
                <a:lnTo>
                  <a:pt x="0" y="70"/>
                </a:lnTo>
                <a:lnTo>
                  <a:pt x="13" y="79"/>
                </a:lnTo>
                <a:lnTo>
                  <a:pt x="48" y="90"/>
                </a:lnTo>
                <a:lnTo>
                  <a:pt x="87" y="89"/>
                </a:lnTo>
                <a:lnTo>
                  <a:pt x="187" y="51"/>
                </a:lnTo>
                <a:lnTo>
                  <a:pt x="253" y="8"/>
                </a:lnTo>
                <a:lnTo>
                  <a:pt x="250" y="0"/>
                </a:lnTo>
                <a:lnTo>
                  <a:pt x="241" y="1"/>
                </a:lnTo>
                <a:lnTo>
                  <a:pt x="218" y="12"/>
                </a:lnTo>
                <a:lnTo>
                  <a:pt x="174" y="3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190" name="Freeform 62"/>
          <p:cNvSpPr>
            <a:spLocks/>
          </p:cNvSpPr>
          <p:nvPr/>
        </p:nvSpPr>
        <p:spPr bwMode="auto">
          <a:xfrm>
            <a:off x="7383464" y="1425576"/>
            <a:ext cx="36513" cy="53975"/>
          </a:xfrm>
          <a:custGeom>
            <a:avLst/>
            <a:gdLst>
              <a:gd name="T0" fmla="*/ 73 w 158"/>
              <a:gd name="T1" fmla="*/ 107 h 244"/>
              <a:gd name="T2" fmla="*/ 22 w 158"/>
              <a:gd name="T3" fmla="*/ 195 h 244"/>
              <a:gd name="T4" fmla="*/ 0 w 158"/>
              <a:gd name="T5" fmla="*/ 244 h 244"/>
              <a:gd name="T6" fmla="*/ 17 w 158"/>
              <a:gd name="T7" fmla="*/ 231 h 244"/>
              <a:gd name="T8" fmla="*/ 55 w 158"/>
              <a:gd name="T9" fmla="*/ 174 h 244"/>
              <a:gd name="T10" fmla="*/ 101 w 158"/>
              <a:gd name="T11" fmla="*/ 99 h 244"/>
              <a:gd name="T12" fmla="*/ 138 w 158"/>
              <a:gd name="T13" fmla="*/ 47 h 244"/>
              <a:gd name="T14" fmla="*/ 156 w 158"/>
              <a:gd name="T15" fmla="*/ 18 h 244"/>
              <a:gd name="T16" fmla="*/ 158 w 158"/>
              <a:gd name="T17" fmla="*/ 0 h 244"/>
              <a:gd name="T18" fmla="*/ 129 w 158"/>
              <a:gd name="T19" fmla="*/ 27 h 244"/>
              <a:gd name="T20" fmla="*/ 73 w 158"/>
              <a:gd name="T21" fmla="*/ 107 h 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58" h="244">
                <a:moveTo>
                  <a:pt x="73" y="107"/>
                </a:moveTo>
                <a:lnTo>
                  <a:pt x="22" y="195"/>
                </a:lnTo>
                <a:lnTo>
                  <a:pt x="0" y="244"/>
                </a:lnTo>
                <a:lnTo>
                  <a:pt x="17" y="231"/>
                </a:lnTo>
                <a:lnTo>
                  <a:pt x="55" y="174"/>
                </a:lnTo>
                <a:lnTo>
                  <a:pt x="101" y="99"/>
                </a:lnTo>
                <a:lnTo>
                  <a:pt x="138" y="47"/>
                </a:lnTo>
                <a:lnTo>
                  <a:pt x="156" y="18"/>
                </a:lnTo>
                <a:lnTo>
                  <a:pt x="158" y="0"/>
                </a:lnTo>
                <a:lnTo>
                  <a:pt x="129" y="27"/>
                </a:lnTo>
                <a:lnTo>
                  <a:pt x="73" y="10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191" name="Freeform 63"/>
          <p:cNvSpPr>
            <a:spLocks/>
          </p:cNvSpPr>
          <p:nvPr/>
        </p:nvSpPr>
        <p:spPr bwMode="auto">
          <a:xfrm>
            <a:off x="6818314" y="1428751"/>
            <a:ext cx="11113" cy="3175"/>
          </a:xfrm>
          <a:custGeom>
            <a:avLst/>
            <a:gdLst>
              <a:gd name="T0" fmla="*/ 8 w 47"/>
              <a:gd name="T1" fmla="*/ 12 h 15"/>
              <a:gd name="T2" fmla="*/ 31 w 47"/>
              <a:gd name="T3" fmla="*/ 15 h 15"/>
              <a:gd name="T4" fmla="*/ 47 w 47"/>
              <a:gd name="T5" fmla="*/ 10 h 15"/>
              <a:gd name="T6" fmla="*/ 45 w 47"/>
              <a:gd name="T7" fmla="*/ 2 h 15"/>
              <a:gd name="T8" fmla="*/ 21 w 47"/>
              <a:gd name="T9" fmla="*/ 0 h 15"/>
              <a:gd name="T10" fmla="*/ 7 w 47"/>
              <a:gd name="T11" fmla="*/ 1 h 15"/>
              <a:gd name="T12" fmla="*/ 0 w 47"/>
              <a:gd name="T13" fmla="*/ 4 h 15"/>
              <a:gd name="T14" fmla="*/ 0 w 47"/>
              <a:gd name="T15" fmla="*/ 7 h 15"/>
              <a:gd name="T16" fmla="*/ 8 w 47"/>
              <a:gd name="T17" fmla="*/ 12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7" h="15">
                <a:moveTo>
                  <a:pt x="8" y="12"/>
                </a:moveTo>
                <a:lnTo>
                  <a:pt x="31" y="15"/>
                </a:lnTo>
                <a:lnTo>
                  <a:pt x="47" y="10"/>
                </a:lnTo>
                <a:lnTo>
                  <a:pt x="45" y="2"/>
                </a:lnTo>
                <a:lnTo>
                  <a:pt x="21" y="0"/>
                </a:lnTo>
                <a:lnTo>
                  <a:pt x="7" y="1"/>
                </a:lnTo>
                <a:lnTo>
                  <a:pt x="0" y="4"/>
                </a:lnTo>
                <a:lnTo>
                  <a:pt x="0" y="7"/>
                </a:lnTo>
                <a:lnTo>
                  <a:pt x="8" y="1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192" name="Freeform 64"/>
          <p:cNvSpPr>
            <a:spLocks/>
          </p:cNvSpPr>
          <p:nvPr/>
        </p:nvSpPr>
        <p:spPr bwMode="auto">
          <a:xfrm>
            <a:off x="6835776" y="1428751"/>
            <a:ext cx="17463" cy="11113"/>
          </a:xfrm>
          <a:custGeom>
            <a:avLst/>
            <a:gdLst>
              <a:gd name="T0" fmla="*/ 0 w 81"/>
              <a:gd name="T1" fmla="*/ 0 h 45"/>
              <a:gd name="T2" fmla="*/ 12 w 81"/>
              <a:gd name="T3" fmla="*/ 15 h 45"/>
              <a:gd name="T4" fmla="*/ 40 w 81"/>
              <a:gd name="T5" fmla="*/ 33 h 45"/>
              <a:gd name="T6" fmla="*/ 68 w 81"/>
              <a:gd name="T7" fmla="*/ 45 h 45"/>
              <a:gd name="T8" fmla="*/ 81 w 81"/>
              <a:gd name="T9" fmla="*/ 45 h 45"/>
              <a:gd name="T10" fmla="*/ 68 w 81"/>
              <a:gd name="T11" fmla="*/ 31 h 45"/>
              <a:gd name="T12" fmla="*/ 40 w 81"/>
              <a:gd name="T13" fmla="*/ 12 h 45"/>
              <a:gd name="T14" fmla="*/ 12 w 81"/>
              <a:gd name="T15" fmla="*/ 0 h 45"/>
              <a:gd name="T16" fmla="*/ 0 w 81"/>
              <a:gd name="T17" fmla="*/ 0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1" h="45">
                <a:moveTo>
                  <a:pt x="0" y="0"/>
                </a:moveTo>
                <a:lnTo>
                  <a:pt x="12" y="15"/>
                </a:lnTo>
                <a:lnTo>
                  <a:pt x="40" y="33"/>
                </a:lnTo>
                <a:lnTo>
                  <a:pt x="68" y="45"/>
                </a:lnTo>
                <a:lnTo>
                  <a:pt x="81" y="45"/>
                </a:lnTo>
                <a:lnTo>
                  <a:pt x="68" y="31"/>
                </a:lnTo>
                <a:lnTo>
                  <a:pt x="40" y="12"/>
                </a:lnTo>
                <a:lnTo>
                  <a:pt x="12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193" name="Freeform 65"/>
          <p:cNvSpPr>
            <a:spLocks noEditPoints="1"/>
          </p:cNvSpPr>
          <p:nvPr/>
        </p:nvSpPr>
        <p:spPr bwMode="auto">
          <a:xfrm>
            <a:off x="6750051" y="1460501"/>
            <a:ext cx="111125" cy="141288"/>
          </a:xfrm>
          <a:custGeom>
            <a:avLst/>
            <a:gdLst>
              <a:gd name="T0" fmla="*/ 0 w 490"/>
              <a:gd name="T1" fmla="*/ 0 h 623"/>
              <a:gd name="T2" fmla="*/ 12 w 490"/>
              <a:gd name="T3" fmla="*/ 36 h 623"/>
              <a:gd name="T4" fmla="*/ 26 w 490"/>
              <a:gd name="T5" fmla="*/ 71 h 623"/>
              <a:gd name="T6" fmla="*/ 30 w 490"/>
              <a:gd name="T7" fmla="*/ 85 h 623"/>
              <a:gd name="T8" fmla="*/ 29 w 490"/>
              <a:gd name="T9" fmla="*/ 92 h 623"/>
              <a:gd name="T10" fmla="*/ 24 w 490"/>
              <a:gd name="T11" fmla="*/ 93 h 623"/>
              <a:gd name="T12" fmla="*/ 14 w 490"/>
              <a:gd name="T13" fmla="*/ 87 h 623"/>
              <a:gd name="T14" fmla="*/ 10 w 490"/>
              <a:gd name="T15" fmla="*/ 101 h 623"/>
              <a:gd name="T16" fmla="*/ 36 w 490"/>
              <a:gd name="T17" fmla="*/ 156 h 623"/>
              <a:gd name="T18" fmla="*/ 252 w 490"/>
              <a:gd name="T19" fmla="*/ 424 h 623"/>
              <a:gd name="T20" fmla="*/ 443 w 490"/>
              <a:gd name="T21" fmla="*/ 607 h 623"/>
              <a:gd name="T22" fmla="*/ 462 w 490"/>
              <a:gd name="T23" fmla="*/ 607 h 623"/>
              <a:gd name="T24" fmla="*/ 490 w 490"/>
              <a:gd name="T25" fmla="*/ 623 h 623"/>
              <a:gd name="T26" fmla="*/ 480 w 490"/>
              <a:gd name="T27" fmla="*/ 604 h 623"/>
              <a:gd name="T28" fmla="*/ 403 w 490"/>
              <a:gd name="T29" fmla="*/ 518 h 623"/>
              <a:gd name="T30" fmla="*/ 210 w 490"/>
              <a:gd name="T31" fmla="*/ 298 h 623"/>
              <a:gd name="T32" fmla="*/ 62 w 490"/>
              <a:gd name="T33" fmla="*/ 87 h 623"/>
              <a:gd name="T34" fmla="*/ 13 w 490"/>
              <a:gd name="T35" fmla="*/ 13 h 623"/>
              <a:gd name="T36" fmla="*/ 0 w 490"/>
              <a:gd name="T37" fmla="*/ 0 h 623"/>
              <a:gd name="T38" fmla="*/ 143 w 490"/>
              <a:gd name="T39" fmla="*/ 238 h 623"/>
              <a:gd name="T40" fmla="*/ 229 w 490"/>
              <a:gd name="T41" fmla="*/ 352 h 623"/>
              <a:gd name="T42" fmla="*/ 302 w 490"/>
              <a:gd name="T43" fmla="*/ 442 h 623"/>
              <a:gd name="T44" fmla="*/ 312 w 490"/>
              <a:gd name="T45" fmla="*/ 454 h 623"/>
              <a:gd name="T46" fmla="*/ 316 w 490"/>
              <a:gd name="T47" fmla="*/ 460 h 623"/>
              <a:gd name="T48" fmla="*/ 317 w 490"/>
              <a:gd name="T49" fmla="*/ 461 h 623"/>
              <a:gd name="T50" fmla="*/ 317 w 490"/>
              <a:gd name="T51" fmla="*/ 461 h 623"/>
              <a:gd name="T52" fmla="*/ 317 w 490"/>
              <a:gd name="T53" fmla="*/ 462 h 623"/>
              <a:gd name="T54" fmla="*/ 316 w 490"/>
              <a:gd name="T55" fmla="*/ 461 h 623"/>
              <a:gd name="T56" fmla="*/ 314 w 490"/>
              <a:gd name="T57" fmla="*/ 460 h 623"/>
              <a:gd name="T58" fmla="*/ 311 w 490"/>
              <a:gd name="T59" fmla="*/ 458 h 623"/>
              <a:gd name="T60" fmla="*/ 288 w 490"/>
              <a:gd name="T61" fmla="*/ 436 h 623"/>
              <a:gd name="T62" fmla="*/ 248 w 490"/>
              <a:gd name="T63" fmla="*/ 395 h 623"/>
              <a:gd name="T64" fmla="*/ 101 w 490"/>
              <a:gd name="T65" fmla="*/ 223 h 623"/>
              <a:gd name="T66" fmla="*/ 32 w 490"/>
              <a:gd name="T67" fmla="*/ 105 h 623"/>
              <a:gd name="T68" fmla="*/ 32 w 490"/>
              <a:gd name="T69" fmla="*/ 99 h 623"/>
              <a:gd name="T70" fmla="*/ 34 w 490"/>
              <a:gd name="T71" fmla="*/ 97 h 623"/>
              <a:gd name="T72" fmla="*/ 38 w 490"/>
              <a:gd name="T73" fmla="*/ 99 h 623"/>
              <a:gd name="T74" fmla="*/ 47 w 490"/>
              <a:gd name="T75" fmla="*/ 108 h 623"/>
              <a:gd name="T76" fmla="*/ 81 w 490"/>
              <a:gd name="T77" fmla="*/ 152 h 623"/>
              <a:gd name="T78" fmla="*/ 143 w 490"/>
              <a:gd name="T79" fmla="*/ 238 h 6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490" h="623">
                <a:moveTo>
                  <a:pt x="0" y="0"/>
                </a:moveTo>
                <a:lnTo>
                  <a:pt x="12" y="36"/>
                </a:lnTo>
                <a:lnTo>
                  <a:pt x="26" y="71"/>
                </a:lnTo>
                <a:lnTo>
                  <a:pt x="30" y="85"/>
                </a:lnTo>
                <a:lnTo>
                  <a:pt x="29" y="92"/>
                </a:lnTo>
                <a:lnTo>
                  <a:pt x="24" y="93"/>
                </a:lnTo>
                <a:lnTo>
                  <a:pt x="14" y="87"/>
                </a:lnTo>
                <a:lnTo>
                  <a:pt x="10" y="101"/>
                </a:lnTo>
                <a:lnTo>
                  <a:pt x="36" y="156"/>
                </a:lnTo>
                <a:lnTo>
                  <a:pt x="252" y="424"/>
                </a:lnTo>
                <a:lnTo>
                  <a:pt x="443" y="607"/>
                </a:lnTo>
                <a:lnTo>
                  <a:pt x="462" y="607"/>
                </a:lnTo>
                <a:lnTo>
                  <a:pt x="490" y="623"/>
                </a:lnTo>
                <a:lnTo>
                  <a:pt x="480" y="604"/>
                </a:lnTo>
                <a:lnTo>
                  <a:pt x="403" y="518"/>
                </a:lnTo>
                <a:lnTo>
                  <a:pt x="210" y="298"/>
                </a:lnTo>
                <a:lnTo>
                  <a:pt x="62" y="87"/>
                </a:lnTo>
                <a:lnTo>
                  <a:pt x="13" y="13"/>
                </a:lnTo>
                <a:lnTo>
                  <a:pt x="0" y="0"/>
                </a:lnTo>
                <a:close/>
                <a:moveTo>
                  <a:pt x="143" y="238"/>
                </a:moveTo>
                <a:lnTo>
                  <a:pt x="229" y="352"/>
                </a:lnTo>
                <a:lnTo>
                  <a:pt x="302" y="442"/>
                </a:lnTo>
                <a:lnTo>
                  <a:pt x="312" y="454"/>
                </a:lnTo>
                <a:lnTo>
                  <a:pt x="316" y="460"/>
                </a:lnTo>
                <a:lnTo>
                  <a:pt x="317" y="461"/>
                </a:lnTo>
                <a:lnTo>
                  <a:pt x="317" y="461"/>
                </a:lnTo>
                <a:lnTo>
                  <a:pt x="317" y="462"/>
                </a:lnTo>
                <a:lnTo>
                  <a:pt x="316" y="461"/>
                </a:lnTo>
                <a:lnTo>
                  <a:pt x="314" y="460"/>
                </a:lnTo>
                <a:lnTo>
                  <a:pt x="311" y="458"/>
                </a:lnTo>
                <a:lnTo>
                  <a:pt x="288" y="436"/>
                </a:lnTo>
                <a:lnTo>
                  <a:pt x="248" y="395"/>
                </a:lnTo>
                <a:lnTo>
                  <a:pt x="101" y="223"/>
                </a:lnTo>
                <a:lnTo>
                  <a:pt x="32" y="105"/>
                </a:lnTo>
                <a:lnTo>
                  <a:pt x="32" y="99"/>
                </a:lnTo>
                <a:lnTo>
                  <a:pt x="34" y="97"/>
                </a:lnTo>
                <a:lnTo>
                  <a:pt x="38" y="99"/>
                </a:lnTo>
                <a:lnTo>
                  <a:pt x="47" y="108"/>
                </a:lnTo>
                <a:lnTo>
                  <a:pt x="81" y="152"/>
                </a:lnTo>
                <a:lnTo>
                  <a:pt x="143" y="23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194" name="Freeform 66"/>
          <p:cNvSpPr>
            <a:spLocks/>
          </p:cNvSpPr>
          <p:nvPr/>
        </p:nvSpPr>
        <p:spPr bwMode="auto">
          <a:xfrm>
            <a:off x="6872289" y="1455738"/>
            <a:ext cx="6350" cy="11113"/>
          </a:xfrm>
          <a:custGeom>
            <a:avLst/>
            <a:gdLst>
              <a:gd name="T0" fmla="*/ 7 w 29"/>
              <a:gd name="T1" fmla="*/ 21 h 52"/>
              <a:gd name="T2" fmla="*/ 0 w 29"/>
              <a:gd name="T3" fmla="*/ 39 h 52"/>
              <a:gd name="T4" fmla="*/ 3 w 29"/>
              <a:gd name="T5" fmla="*/ 52 h 52"/>
              <a:gd name="T6" fmla="*/ 12 w 29"/>
              <a:gd name="T7" fmla="*/ 50 h 52"/>
              <a:gd name="T8" fmla="*/ 23 w 29"/>
              <a:gd name="T9" fmla="*/ 29 h 52"/>
              <a:gd name="T10" fmla="*/ 29 w 29"/>
              <a:gd name="T11" fmla="*/ 9 h 52"/>
              <a:gd name="T12" fmla="*/ 27 w 29"/>
              <a:gd name="T13" fmla="*/ 0 h 52"/>
              <a:gd name="T14" fmla="*/ 19 w 29"/>
              <a:gd name="T15" fmla="*/ 4 h 52"/>
              <a:gd name="T16" fmla="*/ 7 w 29"/>
              <a:gd name="T17" fmla="*/ 21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" h="52">
                <a:moveTo>
                  <a:pt x="7" y="21"/>
                </a:moveTo>
                <a:lnTo>
                  <a:pt x="0" y="39"/>
                </a:lnTo>
                <a:lnTo>
                  <a:pt x="3" y="52"/>
                </a:lnTo>
                <a:lnTo>
                  <a:pt x="12" y="50"/>
                </a:lnTo>
                <a:lnTo>
                  <a:pt x="23" y="29"/>
                </a:lnTo>
                <a:lnTo>
                  <a:pt x="29" y="9"/>
                </a:lnTo>
                <a:lnTo>
                  <a:pt x="27" y="0"/>
                </a:lnTo>
                <a:lnTo>
                  <a:pt x="19" y="4"/>
                </a:lnTo>
                <a:lnTo>
                  <a:pt x="7" y="2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195" name="Freeform 67"/>
          <p:cNvSpPr>
            <a:spLocks/>
          </p:cNvSpPr>
          <p:nvPr/>
        </p:nvSpPr>
        <p:spPr bwMode="auto">
          <a:xfrm>
            <a:off x="7292976" y="1460501"/>
            <a:ext cx="41275" cy="6350"/>
          </a:xfrm>
          <a:custGeom>
            <a:avLst/>
            <a:gdLst>
              <a:gd name="T0" fmla="*/ 0 w 181"/>
              <a:gd name="T1" fmla="*/ 6 h 29"/>
              <a:gd name="T2" fmla="*/ 36 w 181"/>
              <a:gd name="T3" fmla="*/ 15 h 29"/>
              <a:gd name="T4" fmla="*/ 109 w 181"/>
              <a:gd name="T5" fmla="*/ 25 h 29"/>
              <a:gd name="T6" fmla="*/ 149 w 181"/>
              <a:gd name="T7" fmla="*/ 29 h 29"/>
              <a:gd name="T8" fmla="*/ 174 w 181"/>
              <a:gd name="T9" fmla="*/ 29 h 29"/>
              <a:gd name="T10" fmla="*/ 179 w 181"/>
              <a:gd name="T11" fmla="*/ 28 h 29"/>
              <a:gd name="T12" fmla="*/ 181 w 181"/>
              <a:gd name="T13" fmla="*/ 26 h 29"/>
              <a:gd name="T14" fmla="*/ 178 w 181"/>
              <a:gd name="T15" fmla="*/ 23 h 29"/>
              <a:gd name="T16" fmla="*/ 170 w 181"/>
              <a:gd name="T17" fmla="*/ 19 h 29"/>
              <a:gd name="T18" fmla="*/ 64 w 181"/>
              <a:gd name="T19" fmla="*/ 0 h 29"/>
              <a:gd name="T20" fmla="*/ 0 w 181"/>
              <a:gd name="T21" fmla="*/ 6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81" h="29">
                <a:moveTo>
                  <a:pt x="0" y="6"/>
                </a:moveTo>
                <a:lnTo>
                  <a:pt x="36" y="15"/>
                </a:lnTo>
                <a:lnTo>
                  <a:pt x="109" y="25"/>
                </a:lnTo>
                <a:lnTo>
                  <a:pt x="149" y="29"/>
                </a:lnTo>
                <a:lnTo>
                  <a:pt x="174" y="29"/>
                </a:lnTo>
                <a:lnTo>
                  <a:pt x="179" y="28"/>
                </a:lnTo>
                <a:lnTo>
                  <a:pt x="181" y="26"/>
                </a:lnTo>
                <a:lnTo>
                  <a:pt x="178" y="23"/>
                </a:lnTo>
                <a:lnTo>
                  <a:pt x="170" y="19"/>
                </a:lnTo>
                <a:lnTo>
                  <a:pt x="64" y="0"/>
                </a:lnTo>
                <a:lnTo>
                  <a:pt x="0" y="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196" name="Freeform 68"/>
          <p:cNvSpPr>
            <a:spLocks/>
          </p:cNvSpPr>
          <p:nvPr/>
        </p:nvSpPr>
        <p:spPr bwMode="auto">
          <a:xfrm>
            <a:off x="6873876" y="1477963"/>
            <a:ext cx="6350" cy="11113"/>
          </a:xfrm>
          <a:custGeom>
            <a:avLst/>
            <a:gdLst>
              <a:gd name="T0" fmla="*/ 3 w 28"/>
              <a:gd name="T1" fmla="*/ 17 h 47"/>
              <a:gd name="T2" fmla="*/ 0 w 28"/>
              <a:gd name="T3" fmla="*/ 33 h 47"/>
              <a:gd name="T4" fmla="*/ 9 w 28"/>
              <a:gd name="T5" fmla="*/ 47 h 47"/>
              <a:gd name="T6" fmla="*/ 22 w 28"/>
              <a:gd name="T7" fmla="*/ 46 h 47"/>
              <a:gd name="T8" fmla="*/ 28 w 28"/>
              <a:gd name="T9" fmla="*/ 29 h 47"/>
              <a:gd name="T10" fmla="*/ 27 w 28"/>
              <a:gd name="T11" fmla="*/ 9 h 47"/>
              <a:gd name="T12" fmla="*/ 22 w 28"/>
              <a:gd name="T13" fmla="*/ 0 h 47"/>
              <a:gd name="T14" fmla="*/ 14 w 28"/>
              <a:gd name="T15" fmla="*/ 3 h 47"/>
              <a:gd name="T16" fmla="*/ 3 w 28"/>
              <a:gd name="T17" fmla="*/ 17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8" h="47">
                <a:moveTo>
                  <a:pt x="3" y="17"/>
                </a:moveTo>
                <a:lnTo>
                  <a:pt x="0" y="33"/>
                </a:lnTo>
                <a:lnTo>
                  <a:pt x="9" y="47"/>
                </a:lnTo>
                <a:lnTo>
                  <a:pt x="22" y="46"/>
                </a:lnTo>
                <a:lnTo>
                  <a:pt x="28" y="29"/>
                </a:lnTo>
                <a:lnTo>
                  <a:pt x="27" y="9"/>
                </a:lnTo>
                <a:lnTo>
                  <a:pt x="22" y="0"/>
                </a:lnTo>
                <a:lnTo>
                  <a:pt x="14" y="3"/>
                </a:lnTo>
                <a:lnTo>
                  <a:pt x="3" y="1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197" name="Freeform 69"/>
          <p:cNvSpPr>
            <a:spLocks/>
          </p:cNvSpPr>
          <p:nvPr/>
        </p:nvSpPr>
        <p:spPr bwMode="auto">
          <a:xfrm>
            <a:off x="7385051" y="1490663"/>
            <a:ext cx="3175" cy="15875"/>
          </a:xfrm>
          <a:custGeom>
            <a:avLst/>
            <a:gdLst>
              <a:gd name="T0" fmla="*/ 0 w 13"/>
              <a:gd name="T1" fmla="*/ 37 h 70"/>
              <a:gd name="T2" fmla="*/ 1 w 13"/>
              <a:gd name="T3" fmla="*/ 57 h 70"/>
              <a:gd name="T4" fmla="*/ 3 w 13"/>
              <a:gd name="T5" fmla="*/ 68 h 70"/>
              <a:gd name="T6" fmla="*/ 4 w 13"/>
              <a:gd name="T7" fmla="*/ 70 h 70"/>
              <a:gd name="T8" fmla="*/ 6 w 13"/>
              <a:gd name="T9" fmla="*/ 70 h 70"/>
              <a:gd name="T10" fmla="*/ 8 w 13"/>
              <a:gd name="T11" fmla="*/ 67 h 70"/>
              <a:gd name="T12" fmla="*/ 10 w 13"/>
              <a:gd name="T13" fmla="*/ 61 h 70"/>
              <a:gd name="T14" fmla="*/ 13 w 13"/>
              <a:gd name="T15" fmla="*/ 29 h 70"/>
              <a:gd name="T16" fmla="*/ 10 w 13"/>
              <a:gd name="T17" fmla="*/ 0 h 70"/>
              <a:gd name="T18" fmla="*/ 3 w 13"/>
              <a:gd name="T19" fmla="*/ 1 h 70"/>
              <a:gd name="T20" fmla="*/ 0 w 13"/>
              <a:gd name="T21" fmla="*/ 37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3" h="70">
                <a:moveTo>
                  <a:pt x="0" y="37"/>
                </a:moveTo>
                <a:lnTo>
                  <a:pt x="1" y="57"/>
                </a:lnTo>
                <a:lnTo>
                  <a:pt x="3" y="68"/>
                </a:lnTo>
                <a:lnTo>
                  <a:pt x="4" y="70"/>
                </a:lnTo>
                <a:lnTo>
                  <a:pt x="6" y="70"/>
                </a:lnTo>
                <a:lnTo>
                  <a:pt x="8" y="67"/>
                </a:lnTo>
                <a:lnTo>
                  <a:pt x="10" y="61"/>
                </a:lnTo>
                <a:lnTo>
                  <a:pt x="13" y="29"/>
                </a:lnTo>
                <a:lnTo>
                  <a:pt x="10" y="0"/>
                </a:lnTo>
                <a:lnTo>
                  <a:pt x="3" y="1"/>
                </a:lnTo>
                <a:lnTo>
                  <a:pt x="0" y="3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198" name="Freeform 70"/>
          <p:cNvSpPr>
            <a:spLocks/>
          </p:cNvSpPr>
          <p:nvPr/>
        </p:nvSpPr>
        <p:spPr bwMode="auto">
          <a:xfrm>
            <a:off x="6881814" y="1497013"/>
            <a:ext cx="3175" cy="11113"/>
          </a:xfrm>
          <a:custGeom>
            <a:avLst/>
            <a:gdLst>
              <a:gd name="T0" fmla="*/ 0 w 16"/>
              <a:gd name="T1" fmla="*/ 26 h 46"/>
              <a:gd name="T2" fmla="*/ 1 w 16"/>
              <a:gd name="T3" fmla="*/ 39 h 46"/>
              <a:gd name="T4" fmla="*/ 4 w 16"/>
              <a:gd name="T5" fmla="*/ 46 h 46"/>
              <a:gd name="T6" fmla="*/ 8 w 16"/>
              <a:gd name="T7" fmla="*/ 46 h 46"/>
              <a:gd name="T8" fmla="*/ 12 w 16"/>
              <a:gd name="T9" fmla="*/ 38 h 46"/>
              <a:gd name="T10" fmla="*/ 16 w 16"/>
              <a:gd name="T11" fmla="*/ 16 h 46"/>
              <a:gd name="T12" fmla="*/ 10 w 16"/>
              <a:gd name="T13" fmla="*/ 0 h 46"/>
              <a:gd name="T14" fmla="*/ 2 w 16"/>
              <a:gd name="T15" fmla="*/ 2 h 46"/>
              <a:gd name="T16" fmla="*/ 0 w 16"/>
              <a:gd name="T17" fmla="*/ 26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6" h="46">
                <a:moveTo>
                  <a:pt x="0" y="26"/>
                </a:moveTo>
                <a:lnTo>
                  <a:pt x="1" y="39"/>
                </a:lnTo>
                <a:lnTo>
                  <a:pt x="4" y="46"/>
                </a:lnTo>
                <a:lnTo>
                  <a:pt x="8" y="46"/>
                </a:lnTo>
                <a:lnTo>
                  <a:pt x="12" y="38"/>
                </a:lnTo>
                <a:lnTo>
                  <a:pt x="16" y="16"/>
                </a:lnTo>
                <a:lnTo>
                  <a:pt x="10" y="0"/>
                </a:lnTo>
                <a:lnTo>
                  <a:pt x="2" y="2"/>
                </a:lnTo>
                <a:lnTo>
                  <a:pt x="0" y="2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199" name="Freeform 71"/>
          <p:cNvSpPr>
            <a:spLocks/>
          </p:cNvSpPr>
          <p:nvPr/>
        </p:nvSpPr>
        <p:spPr bwMode="auto">
          <a:xfrm>
            <a:off x="7375526" y="1503363"/>
            <a:ext cx="3175" cy="15875"/>
          </a:xfrm>
          <a:custGeom>
            <a:avLst/>
            <a:gdLst>
              <a:gd name="T0" fmla="*/ 0 w 13"/>
              <a:gd name="T1" fmla="*/ 36 h 69"/>
              <a:gd name="T2" fmla="*/ 1 w 13"/>
              <a:gd name="T3" fmla="*/ 56 h 69"/>
              <a:gd name="T4" fmla="*/ 3 w 13"/>
              <a:gd name="T5" fmla="*/ 67 h 69"/>
              <a:gd name="T6" fmla="*/ 4 w 13"/>
              <a:gd name="T7" fmla="*/ 69 h 69"/>
              <a:gd name="T8" fmla="*/ 6 w 13"/>
              <a:gd name="T9" fmla="*/ 69 h 69"/>
              <a:gd name="T10" fmla="*/ 8 w 13"/>
              <a:gd name="T11" fmla="*/ 66 h 69"/>
              <a:gd name="T12" fmla="*/ 10 w 13"/>
              <a:gd name="T13" fmla="*/ 60 h 69"/>
              <a:gd name="T14" fmla="*/ 13 w 13"/>
              <a:gd name="T15" fmla="*/ 28 h 69"/>
              <a:gd name="T16" fmla="*/ 10 w 13"/>
              <a:gd name="T17" fmla="*/ 0 h 69"/>
              <a:gd name="T18" fmla="*/ 3 w 13"/>
              <a:gd name="T19" fmla="*/ 1 h 69"/>
              <a:gd name="T20" fmla="*/ 0 w 13"/>
              <a:gd name="T21" fmla="*/ 36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3" h="69">
                <a:moveTo>
                  <a:pt x="0" y="36"/>
                </a:moveTo>
                <a:lnTo>
                  <a:pt x="1" y="56"/>
                </a:lnTo>
                <a:lnTo>
                  <a:pt x="3" y="67"/>
                </a:lnTo>
                <a:lnTo>
                  <a:pt x="4" y="69"/>
                </a:lnTo>
                <a:lnTo>
                  <a:pt x="6" y="69"/>
                </a:lnTo>
                <a:lnTo>
                  <a:pt x="8" y="66"/>
                </a:lnTo>
                <a:lnTo>
                  <a:pt x="10" y="60"/>
                </a:lnTo>
                <a:lnTo>
                  <a:pt x="13" y="28"/>
                </a:lnTo>
                <a:lnTo>
                  <a:pt x="10" y="0"/>
                </a:lnTo>
                <a:lnTo>
                  <a:pt x="3" y="1"/>
                </a:lnTo>
                <a:lnTo>
                  <a:pt x="0" y="3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200" name="Freeform 72"/>
          <p:cNvSpPr>
            <a:spLocks/>
          </p:cNvSpPr>
          <p:nvPr/>
        </p:nvSpPr>
        <p:spPr bwMode="auto">
          <a:xfrm>
            <a:off x="7178676" y="1512888"/>
            <a:ext cx="19050" cy="44450"/>
          </a:xfrm>
          <a:custGeom>
            <a:avLst/>
            <a:gdLst>
              <a:gd name="T0" fmla="*/ 10 w 90"/>
              <a:gd name="T1" fmla="*/ 71 h 201"/>
              <a:gd name="T2" fmla="*/ 30 w 90"/>
              <a:gd name="T3" fmla="*/ 132 h 201"/>
              <a:gd name="T4" fmla="*/ 65 w 90"/>
              <a:gd name="T5" fmla="*/ 181 h 201"/>
              <a:gd name="T6" fmla="*/ 80 w 90"/>
              <a:gd name="T7" fmla="*/ 195 h 201"/>
              <a:gd name="T8" fmla="*/ 89 w 90"/>
              <a:gd name="T9" fmla="*/ 201 h 201"/>
              <a:gd name="T10" fmla="*/ 90 w 90"/>
              <a:gd name="T11" fmla="*/ 199 h 201"/>
              <a:gd name="T12" fmla="*/ 85 w 90"/>
              <a:gd name="T13" fmla="*/ 190 h 201"/>
              <a:gd name="T14" fmla="*/ 59 w 90"/>
              <a:gd name="T15" fmla="*/ 143 h 201"/>
              <a:gd name="T16" fmla="*/ 30 w 90"/>
              <a:gd name="T17" fmla="*/ 79 h 201"/>
              <a:gd name="T18" fmla="*/ 0 w 90"/>
              <a:gd name="T19" fmla="*/ 0 h 201"/>
              <a:gd name="T20" fmla="*/ 10 w 90"/>
              <a:gd name="T21" fmla="*/ 71 h 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90" h="201">
                <a:moveTo>
                  <a:pt x="10" y="71"/>
                </a:moveTo>
                <a:lnTo>
                  <a:pt x="30" y="132"/>
                </a:lnTo>
                <a:lnTo>
                  <a:pt x="65" y="181"/>
                </a:lnTo>
                <a:lnTo>
                  <a:pt x="80" y="195"/>
                </a:lnTo>
                <a:lnTo>
                  <a:pt x="89" y="201"/>
                </a:lnTo>
                <a:lnTo>
                  <a:pt x="90" y="199"/>
                </a:lnTo>
                <a:lnTo>
                  <a:pt x="85" y="190"/>
                </a:lnTo>
                <a:lnTo>
                  <a:pt x="59" y="143"/>
                </a:lnTo>
                <a:lnTo>
                  <a:pt x="30" y="79"/>
                </a:lnTo>
                <a:lnTo>
                  <a:pt x="0" y="0"/>
                </a:lnTo>
                <a:lnTo>
                  <a:pt x="10" y="7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201" name="Freeform 73"/>
          <p:cNvSpPr>
            <a:spLocks/>
          </p:cNvSpPr>
          <p:nvPr/>
        </p:nvSpPr>
        <p:spPr bwMode="auto">
          <a:xfrm>
            <a:off x="7720014" y="1524001"/>
            <a:ext cx="9525" cy="17463"/>
          </a:xfrm>
          <a:custGeom>
            <a:avLst/>
            <a:gdLst>
              <a:gd name="T0" fmla="*/ 13 w 45"/>
              <a:gd name="T1" fmla="*/ 41 h 81"/>
              <a:gd name="T2" fmla="*/ 0 w 45"/>
              <a:gd name="T3" fmla="*/ 69 h 81"/>
              <a:gd name="T4" fmla="*/ 0 w 45"/>
              <a:gd name="T5" fmla="*/ 81 h 81"/>
              <a:gd name="T6" fmla="*/ 15 w 45"/>
              <a:gd name="T7" fmla="*/ 69 h 81"/>
              <a:gd name="T8" fmla="*/ 33 w 45"/>
              <a:gd name="T9" fmla="*/ 41 h 81"/>
              <a:gd name="T10" fmla="*/ 45 w 45"/>
              <a:gd name="T11" fmla="*/ 13 h 81"/>
              <a:gd name="T12" fmla="*/ 45 w 45"/>
              <a:gd name="T13" fmla="*/ 0 h 81"/>
              <a:gd name="T14" fmla="*/ 31 w 45"/>
              <a:gd name="T15" fmla="*/ 13 h 81"/>
              <a:gd name="T16" fmla="*/ 13 w 45"/>
              <a:gd name="T17" fmla="*/ 41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5" h="81">
                <a:moveTo>
                  <a:pt x="13" y="41"/>
                </a:moveTo>
                <a:lnTo>
                  <a:pt x="0" y="69"/>
                </a:lnTo>
                <a:lnTo>
                  <a:pt x="0" y="81"/>
                </a:lnTo>
                <a:lnTo>
                  <a:pt x="15" y="69"/>
                </a:lnTo>
                <a:lnTo>
                  <a:pt x="33" y="41"/>
                </a:lnTo>
                <a:lnTo>
                  <a:pt x="45" y="13"/>
                </a:lnTo>
                <a:lnTo>
                  <a:pt x="45" y="0"/>
                </a:lnTo>
                <a:lnTo>
                  <a:pt x="31" y="13"/>
                </a:lnTo>
                <a:lnTo>
                  <a:pt x="13" y="4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202" name="Freeform 74"/>
          <p:cNvSpPr>
            <a:spLocks noEditPoints="1"/>
          </p:cNvSpPr>
          <p:nvPr/>
        </p:nvSpPr>
        <p:spPr bwMode="auto">
          <a:xfrm>
            <a:off x="7237414" y="1535113"/>
            <a:ext cx="146050" cy="141288"/>
          </a:xfrm>
          <a:custGeom>
            <a:avLst/>
            <a:gdLst>
              <a:gd name="T0" fmla="*/ 627 w 644"/>
              <a:gd name="T1" fmla="*/ 58 h 629"/>
              <a:gd name="T2" fmla="*/ 608 w 644"/>
              <a:gd name="T3" fmla="*/ 191 h 629"/>
              <a:gd name="T4" fmla="*/ 545 w 644"/>
              <a:gd name="T5" fmla="*/ 296 h 629"/>
              <a:gd name="T6" fmla="*/ 416 w 644"/>
              <a:gd name="T7" fmla="*/ 396 h 629"/>
              <a:gd name="T8" fmla="*/ 200 w 644"/>
              <a:gd name="T9" fmla="*/ 516 h 629"/>
              <a:gd name="T10" fmla="*/ 59 w 644"/>
              <a:gd name="T11" fmla="*/ 591 h 629"/>
              <a:gd name="T12" fmla="*/ 0 w 644"/>
              <a:gd name="T13" fmla="*/ 629 h 629"/>
              <a:gd name="T14" fmla="*/ 11 w 644"/>
              <a:gd name="T15" fmla="*/ 629 h 629"/>
              <a:gd name="T16" fmla="*/ 41 w 644"/>
              <a:gd name="T17" fmla="*/ 616 h 629"/>
              <a:gd name="T18" fmla="*/ 76 w 644"/>
              <a:gd name="T19" fmla="*/ 605 h 629"/>
              <a:gd name="T20" fmla="*/ 105 w 644"/>
              <a:gd name="T21" fmla="*/ 608 h 629"/>
              <a:gd name="T22" fmla="*/ 113 w 644"/>
              <a:gd name="T23" fmla="*/ 613 h 629"/>
              <a:gd name="T24" fmla="*/ 117 w 644"/>
              <a:gd name="T25" fmla="*/ 613 h 629"/>
              <a:gd name="T26" fmla="*/ 116 w 644"/>
              <a:gd name="T27" fmla="*/ 607 h 629"/>
              <a:gd name="T28" fmla="*/ 111 w 644"/>
              <a:gd name="T29" fmla="*/ 596 h 629"/>
              <a:gd name="T30" fmla="*/ 106 w 644"/>
              <a:gd name="T31" fmla="*/ 585 h 629"/>
              <a:gd name="T32" fmla="*/ 108 w 644"/>
              <a:gd name="T33" fmla="*/ 580 h 629"/>
              <a:gd name="T34" fmla="*/ 117 w 644"/>
              <a:gd name="T35" fmla="*/ 579 h 629"/>
              <a:gd name="T36" fmla="*/ 133 w 644"/>
              <a:gd name="T37" fmla="*/ 582 h 629"/>
              <a:gd name="T38" fmla="*/ 182 w 644"/>
              <a:gd name="T39" fmla="*/ 579 h 629"/>
              <a:gd name="T40" fmla="*/ 242 w 644"/>
              <a:gd name="T41" fmla="*/ 556 h 629"/>
              <a:gd name="T42" fmla="*/ 283 w 644"/>
              <a:gd name="T43" fmla="*/ 528 h 629"/>
              <a:gd name="T44" fmla="*/ 283 w 644"/>
              <a:gd name="T45" fmla="*/ 516 h 629"/>
              <a:gd name="T46" fmla="*/ 288 w 644"/>
              <a:gd name="T47" fmla="*/ 500 h 629"/>
              <a:gd name="T48" fmla="*/ 343 w 644"/>
              <a:gd name="T49" fmla="*/ 465 h 629"/>
              <a:gd name="T50" fmla="*/ 406 w 644"/>
              <a:gd name="T51" fmla="*/ 434 h 629"/>
              <a:gd name="T52" fmla="*/ 443 w 644"/>
              <a:gd name="T53" fmla="*/ 419 h 629"/>
              <a:gd name="T54" fmla="*/ 458 w 644"/>
              <a:gd name="T55" fmla="*/ 421 h 629"/>
              <a:gd name="T56" fmla="*/ 452 w 644"/>
              <a:gd name="T57" fmla="*/ 439 h 629"/>
              <a:gd name="T58" fmla="*/ 447 w 644"/>
              <a:gd name="T59" fmla="*/ 448 h 629"/>
              <a:gd name="T60" fmla="*/ 448 w 644"/>
              <a:gd name="T61" fmla="*/ 452 h 629"/>
              <a:gd name="T62" fmla="*/ 452 w 644"/>
              <a:gd name="T63" fmla="*/ 451 h 629"/>
              <a:gd name="T64" fmla="*/ 462 w 644"/>
              <a:gd name="T65" fmla="*/ 447 h 629"/>
              <a:gd name="T66" fmla="*/ 475 w 644"/>
              <a:gd name="T67" fmla="*/ 432 h 629"/>
              <a:gd name="T68" fmla="*/ 476 w 644"/>
              <a:gd name="T69" fmla="*/ 417 h 629"/>
              <a:gd name="T70" fmla="*/ 491 w 644"/>
              <a:gd name="T71" fmla="*/ 385 h 629"/>
              <a:gd name="T72" fmla="*/ 545 w 644"/>
              <a:gd name="T73" fmla="*/ 326 h 629"/>
              <a:gd name="T74" fmla="*/ 597 w 644"/>
              <a:gd name="T75" fmla="*/ 264 h 629"/>
              <a:gd name="T76" fmla="*/ 630 w 644"/>
              <a:gd name="T77" fmla="*/ 192 h 629"/>
              <a:gd name="T78" fmla="*/ 644 w 644"/>
              <a:gd name="T79" fmla="*/ 111 h 629"/>
              <a:gd name="T80" fmla="*/ 639 w 644"/>
              <a:gd name="T81" fmla="*/ 20 h 629"/>
              <a:gd name="T82" fmla="*/ 635 w 644"/>
              <a:gd name="T83" fmla="*/ 0 h 629"/>
              <a:gd name="T84" fmla="*/ 632 w 644"/>
              <a:gd name="T85" fmla="*/ 0 h 629"/>
              <a:gd name="T86" fmla="*/ 629 w 644"/>
              <a:gd name="T87" fmla="*/ 19 h 629"/>
              <a:gd name="T88" fmla="*/ 627 w 644"/>
              <a:gd name="T89" fmla="*/ 58 h 629"/>
              <a:gd name="T90" fmla="*/ 222 w 644"/>
              <a:gd name="T91" fmla="*/ 546 h 629"/>
              <a:gd name="T92" fmla="*/ 181 w 644"/>
              <a:gd name="T93" fmla="*/ 566 h 629"/>
              <a:gd name="T94" fmla="*/ 151 w 644"/>
              <a:gd name="T95" fmla="*/ 574 h 629"/>
              <a:gd name="T96" fmla="*/ 151 w 644"/>
              <a:gd name="T97" fmla="*/ 566 h 629"/>
              <a:gd name="T98" fmla="*/ 182 w 644"/>
              <a:gd name="T99" fmla="*/ 546 h 629"/>
              <a:gd name="T100" fmla="*/ 223 w 644"/>
              <a:gd name="T101" fmla="*/ 526 h 629"/>
              <a:gd name="T102" fmla="*/ 252 w 644"/>
              <a:gd name="T103" fmla="*/ 518 h 629"/>
              <a:gd name="T104" fmla="*/ 252 w 644"/>
              <a:gd name="T105" fmla="*/ 526 h 629"/>
              <a:gd name="T106" fmla="*/ 222 w 644"/>
              <a:gd name="T107" fmla="*/ 546 h 6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644" h="629">
                <a:moveTo>
                  <a:pt x="627" y="58"/>
                </a:moveTo>
                <a:lnTo>
                  <a:pt x="608" y="191"/>
                </a:lnTo>
                <a:lnTo>
                  <a:pt x="545" y="296"/>
                </a:lnTo>
                <a:lnTo>
                  <a:pt x="416" y="396"/>
                </a:lnTo>
                <a:lnTo>
                  <a:pt x="200" y="516"/>
                </a:lnTo>
                <a:lnTo>
                  <a:pt x="59" y="591"/>
                </a:lnTo>
                <a:lnTo>
                  <a:pt x="0" y="629"/>
                </a:lnTo>
                <a:lnTo>
                  <a:pt x="11" y="629"/>
                </a:lnTo>
                <a:lnTo>
                  <a:pt x="41" y="616"/>
                </a:lnTo>
                <a:lnTo>
                  <a:pt x="76" y="605"/>
                </a:lnTo>
                <a:lnTo>
                  <a:pt x="105" y="608"/>
                </a:lnTo>
                <a:lnTo>
                  <a:pt x="113" y="613"/>
                </a:lnTo>
                <a:lnTo>
                  <a:pt x="117" y="613"/>
                </a:lnTo>
                <a:lnTo>
                  <a:pt x="116" y="607"/>
                </a:lnTo>
                <a:lnTo>
                  <a:pt x="111" y="596"/>
                </a:lnTo>
                <a:lnTo>
                  <a:pt x="106" y="585"/>
                </a:lnTo>
                <a:lnTo>
                  <a:pt x="108" y="580"/>
                </a:lnTo>
                <a:lnTo>
                  <a:pt x="117" y="579"/>
                </a:lnTo>
                <a:lnTo>
                  <a:pt x="133" y="582"/>
                </a:lnTo>
                <a:lnTo>
                  <a:pt x="182" y="579"/>
                </a:lnTo>
                <a:lnTo>
                  <a:pt x="242" y="556"/>
                </a:lnTo>
                <a:lnTo>
                  <a:pt x="283" y="528"/>
                </a:lnTo>
                <a:lnTo>
                  <a:pt x="283" y="516"/>
                </a:lnTo>
                <a:lnTo>
                  <a:pt x="288" y="500"/>
                </a:lnTo>
                <a:lnTo>
                  <a:pt x="343" y="465"/>
                </a:lnTo>
                <a:lnTo>
                  <a:pt x="406" y="434"/>
                </a:lnTo>
                <a:lnTo>
                  <a:pt x="443" y="419"/>
                </a:lnTo>
                <a:lnTo>
                  <a:pt x="458" y="421"/>
                </a:lnTo>
                <a:lnTo>
                  <a:pt x="452" y="439"/>
                </a:lnTo>
                <a:lnTo>
                  <a:pt x="447" y="448"/>
                </a:lnTo>
                <a:lnTo>
                  <a:pt x="448" y="452"/>
                </a:lnTo>
                <a:lnTo>
                  <a:pt x="452" y="451"/>
                </a:lnTo>
                <a:lnTo>
                  <a:pt x="462" y="447"/>
                </a:lnTo>
                <a:lnTo>
                  <a:pt x="475" y="432"/>
                </a:lnTo>
                <a:lnTo>
                  <a:pt x="476" y="417"/>
                </a:lnTo>
                <a:lnTo>
                  <a:pt x="491" y="385"/>
                </a:lnTo>
                <a:lnTo>
                  <a:pt x="545" y="326"/>
                </a:lnTo>
                <a:lnTo>
                  <a:pt x="597" y="264"/>
                </a:lnTo>
                <a:lnTo>
                  <a:pt x="630" y="192"/>
                </a:lnTo>
                <a:lnTo>
                  <a:pt x="644" y="111"/>
                </a:lnTo>
                <a:lnTo>
                  <a:pt x="639" y="20"/>
                </a:lnTo>
                <a:lnTo>
                  <a:pt x="635" y="0"/>
                </a:lnTo>
                <a:lnTo>
                  <a:pt x="632" y="0"/>
                </a:lnTo>
                <a:lnTo>
                  <a:pt x="629" y="19"/>
                </a:lnTo>
                <a:lnTo>
                  <a:pt x="627" y="58"/>
                </a:lnTo>
                <a:close/>
                <a:moveTo>
                  <a:pt x="222" y="546"/>
                </a:moveTo>
                <a:lnTo>
                  <a:pt x="181" y="566"/>
                </a:lnTo>
                <a:lnTo>
                  <a:pt x="151" y="574"/>
                </a:lnTo>
                <a:lnTo>
                  <a:pt x="151" y="566"/>
                </a:lnTo>
                <a:lnTo>
                  <a:pt x="182" y="546"/>
                </a:lnTo>
                <a:lnTo>
                  <a:pt x="223" y="526"/>
                </a:lnTo>
                <a:lnTo>
                  <a:pt x="252" y="518"/>
                </a:lnTo>
                <a:lnTo>
                  <a:pt x="252" y="526"/>
                </a:lnTo>
                <a:lnTo>
                  <a:pt x="222" y="54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203" name="Freeform 75"/>
          <p:cNvSpPr>
            <a:spLocks/>
          </p:cNvSpPr>
          <p:nvPr/>
        </p:nvSpPr>
        <p:spPr bwMode="auto">
          <a:xfrm>
            <a:off x="7389814" y="1544638"/>
            <a:ext cx="3175" cy="26988"/>
          </a:xfrm>
          <a:custGeom>
            <a:avLst/>
            <a:gdLst>
              <a:gd name="T0" fmla="*/ 0 w 11"/>
              <a:gd name="T1" fmla="*/ 59 h 117"/>
              <a:gd name="T2" fmla="*/ 1 w 11"/>
              <a:gd name="T3" fmla="*/ 93 h 117"/>
              <a:gd name="T4" fmla="*/ 3 w 11"/>
              <a:gd name="T5" fmla="*/ 113 h 117"/>
              <a:gd name="T6" fmla="*/ 4 w 11"/>
              <a:gd name="T7" fmla="*/ 117 h 117"/>
              <a:gd name="T8" fmla="*/ 5 w 11"/>
              <a:gd name="T9" fmla="*/ 117 h 117"/>
              <a:gd name="T10" fmla="*/ 7 w 11"/>
              <a:gd name="T11" fmla="*/ 112 h 117"/>
              <a:gd name="T12" fmla="*/ 8 w 11"/>
              <a:gd name="T13" fmla="*/ 103 h 117"/>
              <a:gd name="T14" fmla="*/ 11 w 11"/>
              <a:gd name="T15" fmla="*/ 51 h 117"/>
              <a:gd name="T16" fmla="*/ 8 w 11"/>
              <a:gd name="T17" fmla="*/ 2 h 117"/>
              <a:gd name="T18" fmla="*/ 3 w 11"/>
              <a:gd name="T19" fmla="*/ 0 h 117"/>
              <a:gd name="T20" fmla="*/ 0 w 11"/>
              <a:gd name="T21" fmla="*/ 59 h 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1" h="117">
                <a:moveTo>
                  <a:pt x="0" y="59"/>
                </a:moveTo>
                <a:lnTo>
                  <a:pt x="1" y="93"/>
                </a:lnTo>
                <a:lnTo>
                  <a:pt x="3" y="113"/>
                </a:lnTo>
                <a:lnTo>
                  <a:pt x="4" y="117"/>
                </a:lnTo>
                <a:lnTo>
                  <a:pt x="5" y="117"/>
                </a:lnTo>
                <a:lnTo>
                  <a:pt x="7" y="112"/>
                </a:lnTo>
                <a:lnTo>
                  <a:pt x="8" y="103"/>
                </a:lnTo>
                <a:lnTo>
                  <a:pt x="11" y="51"/>
                </a:lnTo>
                <a:lnTo>
                  <a:pt x="8" y="2"/>
                </a:lnTo>
                <a:lnTo>
                  <a:pt x="3" y="0"/>
                </a:lnTo>
                <a:lnTo>
                  <a:pt x="0" y="5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204" name="Freeform 76"/>
          <p:cNvSpPr>
            <a:spLocks/>
          </p:cNvSpPr>
          <p:nvPr/>
        </p:nvSpPr>
        <p:spPr bwMode="auto">
          <a:xfrm>
            <a:off x="6900864" y="1541463"/>
            <a:ext cx="9525" cy="19050"/>
          </a:xfrm>
          <a:custGeom>
            <a:avLst/>
            <a:gdLst>
              <a:gd name="T0" fmla="*/ 12 w 45"/>
              <a:gd name="T1" fmla="*/ 40 h 81"/>
              <a:gd name="T2" fmla="*/ 31 w 45"/>
              <a:gd name="T3" fmla="*/ 69 h 81"/>
              <a:gd name="T4" fmla="*/ 45 w 45"/>
              <a:gd name="T5" fmla="*/ 81 h 81"/>
              <a:gd name="T6" fmla="*/ 45 w 45"/>
              <a:gd name="T7" fmla="*/ 69 h 81"/>
              <a:gd name="T8" fmla="*/ 33 w 45"/>
              <a:gd name="T9" fmla="*/ 40 h 81"/>
              <a:gd name="T10" fmla="*/ 14 w 45"/>
              <a:gd name="T11" fmla="*/ 12 h 81"/>
              <a:gd name="T12" fmla="*/ 0 w 45"/>
              <a:gd name="T13" fmla="*/ 0 h 81"/>
              <a:gd name="T14" fmla="*/ 0 w 45"/>
              <a:gd name="T15" fmla="*/ 12 h 81"/>
              <a:gd name="T16" fmla="*/ 12 w 45"/>
              <a:gd name="T17" fmla="*/ 4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5" h="81">
                <a:moveTo>
                  <a:pt x="12" y="40"/>
                </a:moveTo>
                <a:lnTo>
                  <a:pt x="31" y="69"/>
                </a:lnTo>
                <a:lnTo>
                  <a:pt x="45" y="81"/>
                </a:lnTo>
                <a:lnTo>
                  <a:pt x="45" y="69"/>
                </a:lnTo>
                <a:lnTo>
                  <a:pt x="33" y="40"/>
                </a:lnTo>
                <a:lnTo>
                  <a:pt x="14" y="12"/>
                </a:lnTo>
                <a:lnTo>
                  <a:pt x="0" y="0"/>
                </a:lnTo>
                <a:lnTo>
                  <a:pt x="0" y="12"/>
                </a:lnTo>
                <a:lnTo>
                  <a:pt x="12" y="4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205" name="Freeform 77"/>
          <p:cNvSpPr>
            <a:spLocks/>
          </p:cNvSpPr>
          <p:nvPr/>
        </p:nvSpPr>
        <p:spPr bwMode="auto">
          <a:xfrm>
            <a:off x="6891339" y="1546226"/>
            <a:ext cx="11113" cy="19050"/>
          </a:xfrm>
          <a:custGeom>
            <a:avLst/>
            <a:gdLst>
              <a:gd name="T0" fmla="*/ 12 w 44"/>
              <a:gd name="T1" fmla="*/ 41 h 81"/>
              <a:gd name="T2" fmla="*/ 30 w 44"/>
              <a:gd name="T3" fmla="*/ 69 h 81"/>
              <a:gd name="T4" fmla="*/ 44 w 44"/>
              <a:gd name="T5" fmla="*/ 81 h 81"/>
              <a:gd name="T6" fmla="*/ 44 w 44"/>
              <a:gd name="T7" fmla="*/ 69 h 81"/>
              <a:gd name="T8" fmla="*/ 32 w 44"/>
              <a:gd name="T9" fmla="*/ 41 h 81"/>
              <a:gd name="T10" fmla="*/ 14 w 44"/>
              <a:gd name="T11" fmla="*/ 12 h 81"/>
              <a:gd name="T12" fmla="*/ 0 w 44"/>
              <a:gd name="T13" fmla="*/ 0 h 81"/>
              <a:gd name="T14" fmla="*/ 0 w 44"/>
              <a:gd name="T15" fmla="*/ 12 h 81"/>
              <a:gd name="T16" fmla="*/ 12 w 44"/>
              <a:gd name="T17" fmla="*/ 41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4" h="81">
                <a:moveTo>
                  <a:pt x="12" y="41"/>
                </a:moveTo>
                <a:lnTo>
                  <a:pt x="30" y="69"/>
                </a:lnTo>
                <a:lnTo>
                  <a:pt x="44" y="81"/>
                </a:lnTo>
                <a:lnTo>
                  <a:pt x="44" y="69"/>
                </a:lnTo>
                <a:lnTo>
                  <a:pt x="32" y="41"/>
                </a:lnTo>
                <a:lnTo>
                  <a:pt x="14" y="12"/>
                </a:lnTo>
                <a:lnTo>
                  <a:pt x="0" y="0"/>
                </a:lnTo>
                <a:lnTo>
                  <a:pt x="0" y="12"/>
                </a:lnTo>
                <a:lnTo>
                  <a:pt x="12" y="4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206" name="Freeform 78"/>
          <p:cNvSpPr>
            <a:spLocks/>
          </p:cNvSpPr>
          <p:nvPr/>
        </p:nvSpPr>
        <p:spPr bwMode="auto">
          <a:xfrm>
            <a:off x="7672389" y="1550988"/>
            <a:ext cx="39688" cy="41275"/>
          </a:xfrm>
          <a:custGeom>
            <a:avLst/>
            <a:gdLst>
              <a:gd name="T0" fmla="*/ 78 w 177"/>
              <a:gd name="T1" fmla="*/ 91 h 182"/>
              <a:gd name="T2" fmla="*/ 19 w 177"/>
              <a:gd name="T3" fmla="*/ 156 h 182"/>
              <a:gd name="T4" fmla="*/ 0 w 177"/>
              <a:gd name="T5" fmla="*/ 182 h 182"/>
              <a:gd name="T6" fmla="*/ 33 w 177"/>
              <a:gd name="T7" fmla="*/ 156 h 182"/>
              <a:gd name="T8" fmla="*/ 99 w 177"/>
              <a:gd name="T9" fmla="*/ 91 h 182"/>
              <a:gd name="T10" fmla="*/ 158 w 177"/>
              <a:gd name="T11" fmla="*/ 27 h 182"/>
              <a:gd name="T12" fmla="*/ 177 w 177"/>
              <a:gd name="T13" fmla="*/ 0 h 182"/>
              <a:gd name="T14" fmla="*/ 144 w 177"/>
              <a:gd name="T15" fmla="*/ 27 h 182"/>
              <a:gd name="T16" fmla="*/ 78 w 177"/>
              <a:gd name="T17" fmla="*/ 91 h 1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77" h="182">
                <a:moveTo>
                  <a:pt x="78" y="91"/>
                </a:moveTo>
                <a:lnTo>
                  <a:pt x="19" y="156"/>
                </a:lnTo>
                <a:lnTo>
                  <a:pt x="0" y="182"/>
                </a:lnTo>
                <a:lnTo>
                  <a:pt x="33" y="156"/>
                </a:lnTo>
                <a:lnTo>
                  <a:pt x="99" y="91"/>
                </a:lnTo>
                <a:lnTo>
                  <a:pt x="158" y="27"/>
                </a:lnTo>
                <a:lnTo>
                  <a:pt x="177" y="0"/>
                </a:lnTo>
                <a:lnTo>
                  <a:pt x="144" y="27"/>
                </a:lnTo>
                <a:lnTo>
                  <a:pt x="78" y="9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207" name="Freeform 79"/>
          <p:cNvSpPr>
            <a:spLocks/>
          </p:cNvSpPr>
          <p:nvPr/>
        </p:nvSpPr>
        <p:spPr bwMode="auto">
          <a:xfrm>
            <a:off x="7186614" y="1562101"/>
            <a:ext cx="9525" cy="11113"/>
          </a:xfrm>
          <a:custGeom>
            <a:avLst/>
            <a:gdLst>
              <a:gd name="T0" fmla="*/ 0 w 41"/>
              <a:gd name="T1" fmla="*/ 18 h 50"/>
              <a:gd name="T2" fmla="*/ 7 w 41"/>
              <a:gd name="T3" fmla="*/ 41 h 50"/>
              <a:gd name="T4" fmla="*/ 21 w 41"/>
              <a:gd name="T5" fmla="*/ 50 h 50"/>
              <a:gd name="T6" fmla="*/ 36 w 41"/>
              <a:gd name="T7" fmla="*/ 45 h 50"/>
              <a:gd name="T8" fmla="*/ 41 w 41"/>
              <a:gd name="T9" fmla="*/ 32 h 50"/>
              <a:gd name="T10" fmla="*/ 36 w 41"/>
              <a:gd name="T11" fmla="*/ 14 h 50"/>
              <a:gd name="T12" fmla="*/ 21 w 41"/>
              <a:gd name="T13" fmla="*/ 0 h 50"/>
              <a:gd name="T14" fmla="*/ 7 w 41"/>
              <a:gd name="T15" fmla="*/ 1 h 50"/>
              <a:gd name="T16" fmla="*/ 0 w 41"/>
              <a:gd name="T17" fmla="*/ 18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1" h="50">
                <a:moveTo>
                  <a:pt x="0" y="18"/>
                </a:moveTo>
                <a:lnTo>
                  <a:pt x="7" y="41"/>
                </a:lnTo>
                <a:lnTo>
                  <a:pt x="21" y="50"/>
                </a:lnTo>
                <a:lnTo>
                  <a:pt x="36" y="45"/>
                </a:lnTo>
                <a:lnTo>
                  <a:pt x="41" y="32"/>
                </a:lnTo>
                <a:lnTo>
                  <a:pt x="36" y="14"/>
                </a:lnTo>
                <a:lnTo>
                  <a:pt x="21" y="0"/>
                </a:lnTo>
                <a:lnTo>
                  <a:pt x="7" y="1"/>
                </a:lnTo>
                <a:lnTo>
                  <a:pt x="0" y="1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208" name="Freeform 80"/>
          <p:cNvSpPr>
            <a:spLocks/>
          </p:cNvSpPr>
          <p:nvPr/>
        </p:nvSpPr>
        <p:spPr bwMode="auto">
          <a:xfrm>
            <a:off x="7208839" y="1560513"/>
            <a:ext cx="22225" cy="12700"/>
          </a:xfrm>
          <a:custGeom>
            <a:avLst/>
            <a:gdLst>
              <a:gd name="T0" fmla="*/ 33 w 99"/>
              <a:gd name="T1" fmla="*/ 30 h 58"/>
              <a:gd name="T2" fmla="*/ 77 w 99"/>
              <a:gd name="T3" fmla="*/ 51 h 58"/>
              <a:gd name="T4" fmla="*/ 99 w 99"/>
              <a:gd name="T5" fmla="*/ 58 h 58"/>
              <a:gd name="T6" fmla="*/ 98 w 99"/>
              <a:gd name="T7" fmla="*/ 51 h 58"/>
              <a:gd name="T8" fmla="*/ 73 w 99"/>
              <a:gd name="T9" fmla="*/ 30 h 58"/>
              <a:gd name="T10" fmla="*/ 38 w 99"/>
              <a:gd name="T11" fmla="*/ 10 h 58"/>
              <a:gd name="T12" fmla="*/ 4 w 99"/>
              <a:gd name="T13" fmla="*/ 0 h 58"/>
              <a:gd name="T14" fmla="*/ 0 w 99"/>
              <a:gd name="T15" fmla="*/ 9 h 58"/>
              <a:gd name="T16" fmla="*/ 33 w 99"/>
              <a:gd name="T17" fmla="*/ 30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9" h="58">
                <a:moveTo>
                  <a:pt x="33" y="30"/>
                </a:moveTo>
                <a:lnTo>
                  <a:pt x="77" y="51"/>
                </a:lnTo>
                <a:lnTo>
                  <a:pt x="99" y="58"/>
                </a:lnTo>
                <a:lnTo>
                  <a:pt x="98" y="51"/>
                </a:lnTo>
                <a:lnTo>
                  <a:pt x="73" y="30"/>
                </a:lnTo>
                <a:lnTo>
                  <a:pt x="38" y="10"/>
                </a:lnTo>
                <a:lnTo>
                  <a:pt x="4" y="0"/>
                </a:lnTo>
                <a:lnTo>
                  <a:pt x="0" y="9"/>
                </a:lnTo>
                <a:lnTo>
                  <a:pt x="33" y="3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209" name="Freeform 81"/>
          <p:cNvSpPr>
            <a:spLocks/>
          </p:cNvSpPr>
          <p:nvPr/>
        </p:nvSpPr>
        <p:spPr bwMode="auto">
          <a:xfrm>
            <a:off x="6913564" y="1565276"/>
            <a:ext cx="12700" cy="12700"/>
          </a:xfrm>
          <a:custGeom>
            <a:avLst/>
            <a:gdLst>
              <a:gd name="T0" fmla="*/ 0 w 60"/>
              <a:gd name="T1" fmla="*/ 5 h 57"/>
              <a:gd name="T2" fmla="*/ 11 w 60"/>
              <a:gd name="T3" fmla="*/ 18 h 57"/>
              <a:gd name="T4" fmla="*/ 36 w 60"/>
              <a:gd name="T5" fmla="*/ 39 h 57"/>
              <a:gd name="T6" fmla="*/ 53 w 60"/>
              <a:gd name="T7" fmla="*/ 53 h 57"/>
              <a:gd name="T8" fmla="*/ 60 w 60"/>
              <a:gd name="T9" fmla="*/ 57 h 57"/>
              <a:gd name="T10" fmla="*/ 56 w 60"/>
              <a:gd name="T11" fmla="*/ 49 h 57"/>
              <a:gd name="T12" fmla="*/ 42 w 60"/>
              <a:gd name="T13" fmla="*/ 31 h 57"/>
              <a:gd name="T14" fmla="*/ 11 w 60"/>
              <a:gd name="T15" fmla="*/ 0 h 57"/>
              <a:gd name="T16" fmla="*/ 0 w 60"/>
              <a:gd name="T17" fmla="*/ 5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0" h="57">
                <a:moveTo>
                  <a:pt x="0" y="5"/>
                </a:moveTo>
                <a:lnTo>
                  <a:pt x="11" y="18"/>
                </a:lnTo>
                <a:lnTo>
                  <a:pt x="36" y="39"/>
                </a:lnTo>
                <a:lnTo>
                  <a:pt x="53" y="53"/>
                </a:lnTo>
                <a:lnTo>
                  <a:pt x="60" y="57"/>
                </a:lnTo>
                <a:lnTo>
                  <a:pt x="56" y="49"/>
                </a:lnTo>
                <a:lnTo>
                  <a:pt x="42" y="31"/>
                </a:lnTo>
                <a:lnTo>
                  <a:pt x="11" y="0"/>
                </a:lnTo>
                <a:lnTo>
                  <a:pt x="0" y="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210" name="Freeform 82"/>
          <p:cNvSpPr>
            <a:spLocks/>
          </p:cNvSpPr>
          <p:nvPr/>
        </p:nvSpPr>
        <p:spPr bwMode="auto">
          <a:xfrm>
            <a:off x="7440614" y="1570038"/>
            <a:ext cx="1588" cy="20638"/>
          </a:xfrm>
          <a:custGeom>
            <a:avLst/>
            <a:gdLst>
              <a:gd name="T0" fmla="*/ 0 w 12"/>
              <a:gd name="T1" fmla="*/ 46 h 93"/>
              <a:gd name="T2" fmla="*/ 1 w 12"/>
              <a:gd name="T3" fmla="*/ 74 h 93"/>
              <a:gd name="T4" fmla="*/ 3 w 12"/>
              <a:gd name="T5" fmla="*/ 90 h 93"/>
              <a:gd name="T6" fmla="*/ 5 w 12"/>
              <a:gd name="T7" fmla="*/ 93 h 93"/>
              <a:gd name="T8" fmla="*/ 6 w 12"/>
              <a:gd name="T9" fmla="*/ 93 h 93"/>
              <a:gd name="T10" fmla="*/ 8 w 12"/>
              <a:gd name="T11" fmla="*/ 89 h 93"/>
              <a:gd name="T12" fmla="*/ 9 w 12"/>
              <a:gd name="T13" fmla="*/ 81 h 93"/>
              <a:gd name="T14" fmla="*/ 12 w 12"/>
              <a:gd name="T15" fmla="*/ 38 h 93"/>
              <a:gd name="T16" fmla="*/ 9 w 12"/>
              <a:gd name="T17" fmla="*/ 0 h 93"/>
              <a:gd name="T18" fmla="*/ 1 w 12"/>
              <a:gd name="T19" fmla="*/ 0 h 93"/>
              <a:gd name="T20" fmla="*/ 0 w 12"/>
              <a:gd name="T21" fmla="*/ 46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2" h="93">
                <a:moveTo>
                  <a:pt x="0" y="46"/>
                </a:moveTo>
                <a:lnTo>
                  <a:pt x="1" y="74"/>
                </a:lnTo>
                <a:lnTo>
                  <a:pt x="3" y="90"/>
                </a:lnTo>
                <a:lnTo>
                  <a:pt x="5" y="93"/>
                </a:lnTo>
                <a:lnTo>
                  <a:pt x="6" y="93"/>
                </a:lnTo>
                <a:lnTo>
                  <a:pt x="8" y="89"/>
                </a:lnTo>
                <a:lnTo>
                  <a:pt x="9" y="81"/>
                </a:lnTo>
                <a:lnTo>
                  <a:pt x="12" y="38"/>
                </a:lnTo>
                <a:lnTo>
                  <a:pt x="9" y="0"/>
                </a:lnTo>
                <a:lnTo>
                  <a:pt x="1" y="0"/>
                </a:lnTo>
                <a:lnTo>
                  <a:pt x="0" y="4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211" name="Freeform 83"/>
          <p:cNvSpPr>
            <a:spLocks/>
          </p:cNvSpPr>
          <p:nvPr/>
        </p:nvSpPr>
        <p:spPr bwMode="auto">
          <a:xfrm>
            <a:off x="6910389" y="1574801"/>
            <a:ext cx="184150" cy="96838"/>
          </a:xfrm>
          <a:custGeom>
            <a:avLst/>
            <a:gdLst>
              <a:gd name="T0" fmla="*/ 31 w 812"/>
              <a:gd name="T1" fmla="*/ 50 h 424"/>
              <a:gd name="T2" fmla="*/ 84 w 812"/>
              <a:gd name="T3" fmla="*/ 107 h 424"/>
              <a:gd name="T4" fmla="*/ 146 w 812"/>
              <a:gd name="T5" fmla="*/ 148 h 424"/>
              <a:gd name="T6" fmla="*/ 214 w 812"/>
              <a:gd name="T7" fmla="*/ 170 h 424"/>
              <a:gd name="T8" fmla="*/ 299 w 812"/>
              <a:gd name="T9" fmla="*/ 148 h 424"/>
              <a:gd name="T10" fmla="*/ 376 w 812"/>
              <a:gd name="T11" fmla="*/ 122 h 424"/>
              <a:gd name="T12" fmla="*/ 427 w 812"/>
              <a:gd name="T13" fmla="*/ 120 h 424"/>
              <a:gd name="T14" fmla="*/ 467 w 812"/>
              <a:gd name="T15" fmla="*/ 146 h 424"/>
              <a:gd name="T16" fmla="*/ 513 w 812"/>
              <a:gd name="T17" fmla="*/ 205 h 424"/>
              <a:gd name="T18" fmla="*/ 574 w 812"/>
              <a:gd name="T19" fmla="*/ 276 h 424"/>
              <a:gd name="T20" fmla="*/ 632 w 812"/>
              <a:gd name="T21" fmla="*/ 320 h 424"/>
              <a:gd name="T22" fmla="*/ 675 w 812"/>
              <a:gd name="T23" fmla="*/ 339 h 424"/>
              <a:gd name="T24" fmla="*/ 696 w 812"/>
              <a:gd name="T25" fmla="*/ 350 h 424"/>
              <a:gd name="T26" fmla="*/ 691 w 812"/>
              <a:gd name="T27" fmla="*/ 367 h 424"/>
              <a:gd name="T28" fmla="*/ 666 w 812"/>
              <a:gd name="T29" fmla="*/ 400 h 424"/>
              <a:gd name="T30" fmla="*/ 651 w 812"/>
              <a:gd name="T31" fmla="*/ 419 h 424"/>
              <a:gd name="T32" fmla="*/ 650 w 812"/>
              <a:gd name="T33" fmla="*/ 424 h 424"/>
              <a:gd name="T34" fmla="*/ 662 w 812"/>
              <a:gd name="T35" fmla="*/ 415 h 424"/>
              <a:gd name="T36" fmla="*/ 688 w 812"/>
              <a:gd name="T37" fmla="*/ 392 h 424"/>
              <a:gd name="T38" fmla="*/ 746 w 812"/>
              <a:gd name="T39" fmla="*/ 353 h 424"/>
              <a:gd name="T40" fmla="*/ 799 w 812"/>
              <a:gd name="T41" fmla="*/ 330 h 424"/>
              <a:gd name="T42" fmla="*/ 807 w 812"/>
              <a:gd name="T43" fmla="*/ 328 h 424"/>
              <a:gd name="T44" fmla="*/ 812 w 812"/>
              <a:gd name="T45" fmla="*/ 327 h 424"/>
              <a:gd name="T46" fmla="*/ 812 w 812"/>
              <a:gd name="T47" fmla="*/ 326 h 424"/>
              <a:gd name="T48" fmla="*/ 808 w 812"/>
              <a:gd name="T49" fmla="*/ 324 h 424"/>
              <a:gd name="T50" fmla="*/ 790 w 812"/>
              <a:gd name="T51" fmla="*/ 323 h 424"/>
              <a:gd name="T52" fmla="*/ 759 w 812"/>
              <a:gd name="T53" fmla="*/ 322 h 424"/>
              <a:gd name="T54" fmla="*/ 681 w 812"/>
              <a:gd name="T55" fmla="*/ 316 h 424"/>
              <a:gd name="T56" fmla="*/ 622 w 812"/>
              <a:gd name="T57" fmla="*/ 294 h 424"/>
              <a:gd name="T58" fmla="*/ 570 w 812"/>
              <a:gd name="T59" fmla="*/ 252 h 424"/>
              <a:gd name="T60" fmla="*/ 517 w 812"/>
              <a:gd name="T61" fmla="*/ 185 h 424"/>
              <a:gd name="T62" fmla="*/ 471 w 812"/>
              <a:gd name="T63" fmla="*/ 126 h 424"/>
              <a:gd name="T64" fmla="*/ 430 w 812"/>
              <a:gd name="T65" fmla="*/ 100 h 424"/>
              <a:gd name="T66" fmla="*/ 375 w 812"/>
              <a:gd name="T67" fmla="*/ 101 h 424"/>
              <a:gd name="T68" fmla="*/ 291 w 812"/>
              <a:gd name="T69" fmla="*/ 128 h 424"/>
              <a:gd name="T70" fmla="*/ 199 w 812"/>
              <a:gd name="T71" fmla="*/ 152 h 424"/>
              <a:gd name="T72" fmla="*/ 140 w 812"/>
              <a:gd name="T73" fmla="*/ 120 h 424"/>
              <a:gd name="T74" fmla="*/ 101 w 812"/>
              <a:gd name="T75" fmla="*/ 82 h 424"/>
              <a:gd name="T76" fmla="*/ 89 w 812"/>
              <a:gd name="T77" fmla="*/ 50 h 424"/>
              <a:gd name="T78" fmla="*/ 91 w 812"/>
              <a:gd name="T79" fmla="*/ 41 h 424"/>
              <a:gd name="T80" fmla="*/ 90 w 812"/>
              <a:gd name="T81" fmla="*/ 35 h 424"/>
              <a:gd name="T82" fmla="*/ 86 w 812"/>
              <a:gd name="T83" fmla="*/ 34 h 424"/>
              <a:gd name="T84" fmla="*/ 81 w 812"/>
              <a:gd name="T85" fmla="*/ 39 h 424"/>
              <a:gd name="T86" fmla="*/ 59 w 812"/>
              <a:gd name="T87" fmla="*/ 39 h 424"/>
              <a:gd name="T88" fmla="*/ 25 w 812"/>
              <a:gd name="T89" fmla="*/ 19 h 424"/>
              <a:gd name="T90" fmla="*/ 6 w 812"/>
              <a:gd name="T91" fmla="*/ 2 h 424"/>
              <a:gd name="T92" fmla="*/ 0 w 812"/>
              <a:gd name="T93" fmla="*/ 0 h 424"/>
              <a:gd name="T94" fmla="*/ 8 w 812"/>
              <a:gd name="T95" fmla="*/ 15 h 424"/>
              <a:gd name="T96" fmla="*/ 31 w 812"/>
              <a:gd name="T97" fmla="*/ 50 h 4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812" h="424">
                <a:moveTo>
                  <a:pt x="31" y="50"/>
                </a:moveTo>
                <a:lnTo>
                  <a:pt x="84" y="107"/>
                </a:lnTo>
                <a:lnTo>
                  <a:pt x="146" y="148"/>
                </a:lnTo>
                <a:lnTo>
                  <a:pt x="214" y="170"/>
                </a:lnTo>
                <a:lnTo>
                  <a:pt x="299" y="148"/>
                </a:lnTo>
                <a:lnTo>
                  <a:pt x="376" y="122"/>
                </a:lnTo>
                <a:lnTo>
                  <a:pt x="427" y="120"/>
                </a:lnTo>
                <a:lnTo>
                  <a:pt x="467" y="146"/>
                </a:lnTo>
                <a:lnTo>
                  <a:pt x="513" y="205"/>
                </a:lnTo>
                <a:lnTo>
                  <a:pt x="574" y="276"/>
                </a:lnTo>
                <a:lnTo>
                  <a:pt x="632" y="320"/>
                </a:lnTo>
                <a:lnTo>
                  <a:pt x="675" y="339"/>
                </a:lnTo>
                <a:lnTo>
                  <a:pt x="696" y="350"/>
                </a:lnTo>
                <a:lnTo>
                  <a:pt x="691" y="367"/>
                </a:lnTo>
                <a:lnTo>
                  <a:pt x="666" y="400"/>
                </a:lnTo>
                <a:lnTo>
                  <a:pt x="651" y="419"/>
                </a:lnTo>
                <a:lnTo>
                  <a:pt x="650" y="424"/>
                </a:lnTo>
                <a:lnTo>
                  <a:pt x="662" y="415"/>
                </a:lnTo>
                <a:lnTo>
                  <a:pt x="688" y="392"/>
                </a:lnTo>
                <a:lnTo>
                  <a:pt x="746" y="353"/>
                </a:lnTo>
                <a:lnTo>
                  <a:pt x="799" y="330"/>
                </a:lnTo>
                <a:lnTo>
                  <a:pt x="807" y="328"/>
                </a:lnTo>
                <a:lnTo>
                  <a:pt x="812" y="327"/>
                </a:lnTo>
                <a:lnTo>
                  <a:pt x="812" y="326"/>
                </a:lnTo>
                <a:lnTo>
                  <a:pt x="808" y="324"/>
                </a:lnTo>
                <a:lnTo>
                  <a:pt x="790" y="323"/>
                </a:lnTo>
                <a:lnTo>
                  <a:pt x="759" y="322"/>
                </a:lnTo>
                <a:lnTo>
                  <a:pt x="681" y="316"/>
                </a:lnTo>
                <a:lnTo>
                  <a:pt x="622" y="294"/>
                </a:lnTo>
                <a:lnTo>
                  <a:pt x="570" y="252"/>
                </a:lnTo>
                <a:lnTo>
                  <a:pt x="517" y="185"/>
                </a:lnTo>
                <a:lnTo>
                  <a:pt x="471" y="126"/>
                </a:lnTo>
                <a:lnTo>
                  <a:pt x="430" y="100"/>
                </a:lnTo>
                <a:lnTo>
                  <a:pt x="375" y="101"/>
                </a:lnTo>
                <a:lnTo>
                  <a:pt x="291" y="128"/>
                </a:lnTo>
                <a:lnTo>
                  <a:pt x="199" y="152"/>
                </a:lnTo>
                <a:lnTo>
                  <a:pt x="140" y="120"/>
                </a:lnTo>
                <a:lnTo>
                  <a:pt x="101" y="82"/>
                </a:lnTo>
                <a:lnTo>
                  <a:pt x="89" y="50"/>
                </a:lnTo>
                <a:lnTo>
                  <a:pt x="91" y="41"/>
                </a:lnTo>
                <a:lnTo>
                  <a:pt x="90" y="35"/>
                </a:lnTo>
                <a:lnTo>
                  <a:pt x="86" y="34"/>
                </a:lnTo>
                <a:lnTo>
                  <a:pt x="81" y="39"/>
                </a:lnTo>
                <a:lnTo>
                  <a:pt x="59" y="39"/>
                </a:lnTo>
                <a:lnTo>
                  <a:pt x="25" y="19"/>
                </a:lnTo>
                <a:lnTo>
                  <a:pt x="6" y="2"/>
                </a:lnTo>
                <a:lnTo>
                  <a:pt x="0" y="0"/>
                </a:lnTo>
                <a:lnTo>
                  <a:pt x="8" y="15"/>
                </a:lnTo>
                <a:lnTo>
                  <a:pt x="31" y="5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212" name="Freeform 84"/>
          <p:cNvSpPr>
            <a:spLocks/>
          </p:cNvSpPr>
          <p:nvPr/>
        </p:nvSpPr>
        <p:spPr bwMode="auto">
          <a:xfrm>
            <a:off x="7172326" y="1581151"/>
            <a:ext cx="23813" cy="26988"/>
          </a:xfrm>
          <a:custGeom>
            <a:avLst/>
            <a:gdLst>
              <a:gd name="T0" fmla="*/ 46 w 105"/>
              <a:gd name="T1" fmla="*/ 57 h 121"/>
              <a:gd name="T2" fmla="*/ 0 w 105"/>
              <a:gd name="T3" fmla="*/ 121 h 121"/>
              <a:gd name="T4" fmla="*/ 58 w 105"/>
              <a:gd name="T5" fmla="*/ 67 h 121"/>
              <a:gd name="T6" fmla="*/ 95 w 105"/>
              <a:gd name="T7" fmla="*/ 25 h 121"/>
              <a:gd name="T8" fmla="*/ 105 w 105"/>
              <a:gd name="T9" fmla="*/ 0 h 121"/>
              <a:gd name="T10" fmla="*/ 83 w 105"/>
              <a:gd name="T11" fmla="*/ 13 h 121"/>
              <a:gd name="T12" fmla="*/ 46 w 105"/>
              <a:gd name="T13" fmla="*/ 57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5" h="121">
                <a:moveTo>
                  <a:pt x="46" y="57"/>
                </a:moveTo>
                <a:lnTo>
                  <a:pt x="0" y="121"/>
                </a:lnTo>
                <a:lnTo>
                  <a:pt x="58" y="67"/>
                </a:lnTo>
                <a:lnTo>
                  <a:pt x="95" y="25"/>
                </a:lnTo>
                <a:lnTo>
                  <a:pt x="105" y="0"/>
                </a:lnTo>
                <a:lnTo>
                  <a:pt x="83" y="13"/>
                </a:lnTo>
                <a:lnTo>
                  <a:pt x="46" y="5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213" name="Freeform 85"/>
          <p:cNvSpPr>
            <a:spLocks/>
          </p:cNvSpPr>
          <p:nvPr/>
        </p:nvSpPr>
        <p:spPr bwMode="auto">
          <a:xfrm>
            <a:off x="7239001" y="1577976"/>
            <a:ext cx="11113" cy="19050"/>
          </a:xfrm>
          <a:custGeom>
            <a:avLst/>
            <a:gdLst>
              <a:gd name="T0" fmla="*/ 12 w 45"/>
              <a:gd name="T1" fmla="*/ 41 h 81"/>
              <a:gd name="T2" fmla="*/ 31 w 45"/>
              <a:gd name="T3" fmla="*/ 69 h 81"/>
              <a:gd name="T4" fmla="*/ 45 w 45"/>
              <a:gd name="T5" fmla="*/ 81 h 81"/>
              <a:gd name="T6" fmla="*/ 45 w 45"/>
              <a:gd name="T7" fmla="*/ 69 h 81"/>
              <a:gd name="T8" fmla="*/ 33 w 45"/>
              <a:gd name="T9" fmla="*/ 41 h 81"/>
              <a:gd name="T10" fmla="*/ 14 w 45"/>
              <a:gd name="T11" fmla="*/ 12 h 81"/>
              <a:gd name="T12" fmla="*/ 0 w 45"/>
              <a:gd name="T13" fmla="*/ 0 h 81"/>
              <a:gd name="T14" fmla="*/ 0 w 45"/>
              <a:gd name="T15" fmla="*/ 12 h 81"/>
              <a:gd name="T16" fmla="*/ 12 w 45"/>
              <a:gd name="T17" fmla="*/ 41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5" h="81">
                <a:moveTo>
                  <a:pt x="12" y="41"/>
                </a:moveTo>
                <a:lnTo>
                  <a:pt x="31" y="69"/>
                </a:lnTo>
                <a:lnTo>
                  <a:pt x="45" y="81"/>
                </a:lnTo>
                <a:lnTo>
                  <a:pt x="45" y="69"/>
                </a:lnTo>
                <a:lnTo>
                  <a:pt x="33" y="41"/>
                </a:lnTo>
                <a:lnTo>
                  <a:pt x="14" y="12"/>
                </a:lnTo>
                <a:lnTo>
                  <a:pt x="0" y="0"/>
                </a:lnTo>
                <a:lnTo>
                  <a:pt x="0" y="12"/>
                </a:lnTo>
                <a:lnTo>
                  <a:pt x="12" y="4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214" name="Freeform 86"/>
          <p:cNvSpPr>
            <a:spLocks/>
          </p:cNvSpPr>
          <p:nvPr/>
        </p:nvSpPr>
        <p:spPr bwMode="auto">
          <a:xfrm>
            <a:off x="7356476" y="1589088"/>
            <a:ext cx="30163" cy="36513"/>
          </a:xfrm>
          <a:custGeom>
            <a:avLst/>
            <a:gdLst>
              <a:gd name="T0" fmla="*/ 117 w 132"/>
              <a:gd name="T1" fmla="*/ 15 h 161"/>
              <a:gd name="T2" fmla="*/ 95 w 132"/>
              <a:gd name="T3" fmla="*/ 54 h 161"/>
              <a:gd name="T4" fmla="*/ 43 w 132"/>
              <a:gd name="T5" fmla="*/ 113 h 161"/>
              <a:gd name="T6" fmla="*/ 16 w 132"/>
              <a:gd name="T7" fmla="*/ 140 h 161"/>
              <a:gd name="T8" fmla="*/ 2 w 132"/>
              <a:gd name="T9" fmla="*/ 156 h 161"/>
              <a:gd name="T10" fmla="*/ 0 w 132"/>
              <a:gd name="T11" fmla="*/ 160 h 161"/>
              <a:gd name="T12" fmla="*/ 2 w 132"/>
              <a:gd name="T13" fmla="*/ 161 h 161"/>
              <a:gd name="T14" fmla="*/ 8 w 132"/>
              <a:gd name="T15" fmla="*/ 159 h 161"/>
              <a:gd name="T16" fmla="*/ 17 w 132"/>
              <a:gd name="T17" fmla="*/ 154 h 161"/>
              <a:gd name="T18" fmla="*/ 104 w 132"/>
              <a:gd name="T19" fmla="*/ 69 h 161"/>
              <a:gd name="T20" fmla="*/ 132 w 132"/>
              <a:gd name="T21" fmla="*/ 1 h 161"/>
              <a:gd name="T22" fmla="*/ 122 w 132"/>
              <a:gd name="T23" fmla="*/ 0 h 161"/>
              <a:gd name="T24" fmla="*/ 117 w 132"/>
              <a:gd name="T25" fmla="*/ 15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2" h="161">
                <a:moveTo>
                  <a:pt x="117" y="15"/>
                </a:moveTo>
                <a:lnTo>
                  <a:pt x="95" y="54"/>
                </a:lnTo>
                <a:lnTo>
                  <a:pt x="43" y="113"/>
                </a:lnTo>
                <a:lnTo>
                  <a:pt x="16" y="140"/>
                </a:lnTo>
                <a:lnTo>
                  <a:pt x="2" y="156"/>
                </a:lnTo>
                <a:lnTo>
                  <a:pt x="0" y="160"/>
                </a:lnTo>
                <a:lnTo>
                  <a:pt x="2" y="161"/>
                </a:lnTo>
                <a:lnTo>
                  <a:pt x="8" y="159"/>
                </a:lnTo>
                <a:lnTo>
                  <a:pt x="17" y="154"/>
                </a:lnTo>
                <a:lnTo>
                  <a:pt x="104" y="69"/>
                </a:lnTo>
                <a:lnTo>
                  <a:pt x="132" y="1"/>
                </a:lnTo>
                <a:lnTo>
                  <a:pt x="122" y="0"/>
                </a:lnTo>
                <a:lnTo>
                  <a:pt x="117" y="1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215" name="Freeform 87"/>
          <p:cNvSpPr>
            <a:spLocks/>
          </p:cNvSpPr>
          <p:nvPr/>
        </p:nvSpPr>
        <p:spPr bwMode="auto">
          <a:xfrm>
            <a:off x="7646989" y="1592263"/>
            <a:ext cx="19050" cy="20638"/>
          </a:xfrm>
          <a:custGeom>
            <a:avLst/>
            <a:gdLst>
              <a:gd name="T0" fmla="*/ 38 w 88"/>
              <a:gd name="T1" fmla="*/ 44 h 90"/>
              <a:gd name="T2" fmla="*/ 0 w 88"/>
              <a:gd name="T3" fmla="*/ 90 h 90"/>
              <a:gd name="T4" fmla="*/ 46 w 88"/>
              <a:gd name="T5" fmla="*/ 52 h 90"/>
              <a:gd name="T6" fmla="*/ 88 w 88"/>
              <a:gd name="T7" fmla="*/ 12 h 90"/>
              <a:gd name="T8" fmla="*/ 85 w 88"/>
              <a:gd name="T9" fmla="*/ 0 h 90"/>
              <a:gd name="T10" fmla="*/ 68 w 88"/>
              <a:gd name="T11" fmla="*/ 13 h 90"/>
              <a:gd name="T12" fmla="*/ 38 w 88"/>
              <a:gd name="T13" fmla="*/ 44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8" h="90">
                <a:moveTo>
                  <a:pt x="38" y="44"/>
                </a:moveTo>
                <a:lnTo>
                  <a:pt x="0" y="90"/>
                </a:lnTo>
                <a:lnTo>
                  <a:pt x="46" y="52"/>
                </a:lnTo>
                <a:lnTo>
                  <a:pt x="88" y="12"/>
                </a:lnTo>
                <a:lnTo>
                  <a:pt x="85" y="0"/>
                </a:lnTo>
                <a:lnTo>
                  <a:pt x="68" y="13"/>
                </a:lnTo>
                <a:lnTo>
                  <a:pt x="38" y="4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216" name="Freeform 88"/>
          <p:cNvSpPr>
            <a:spLocks/>
          </p:cNvSpPr>
          <p:nvPr/>
        </p:nvSpPr>
        <p:spPr bwMode="auto">
          <a:xfrm>
            <a:off x="6850064" y="1609726"/>
            <a:ext cx="11113" cy="50800"/>
          </a:xfrm>
          <a:custGeom>
            <a:avLst/>
            <a:gdLst>
              <a:gd name="T0" fmla="*/ 5 w 48"/>
              <a:gd name="T1" fmla="*/ 80 h 221"/>
              <a:gd name="T2" fmla="*/ 20 w 48"/>
              <a:gd name="T3" fmla="*/ 167 h 221"/>
              <a:gd name="T4" fmla="*/ 37 w 48"/>
              <a:gd name="T5" fmla="*/ 221 h 221"/>
              <a:gd name="T6" fmla="*/ 48 w 48"/>
              <a:gd name="T7" fmla="*/ 214 h 221"/>
              <a:gd name="T8" fmla="*/ 45 w 48"/>
              <a:gd name="T9" fmla="*/ 156 h 221"/>
              <a:gd name="T10" fmla="*/ 32 w 48"/>
              <a:gd name="T11" fmla="*/ 78 h 221"/>
              <a:gd name="T12" fmla="*/ 13 w 48"/>
              <a:gd name="T13" fmla="*/ 13 h 221"/>
              <a:gd name="T14" fmla="*/ 8 w 48"/>
              <a:gd name="T15" fmla="*/ 4 h 221"/>
              <a:gd name="T16" fmla="*/ 5 w 48"/>
              <a:gd name="T17" fmla="*/ 0 h 221"/>
              <a:gd name="T18" fmla="*/ 1 w 48"/>
              <a:gd name="T19" fmla="*/ 0 h 221"/>
              <a:gd name="T20" fmla="*/ 0 w 48"/>
              <a:gd name="T21" fmla="*/ 6 h 221"/>
              <a:gd name="T22" fmla="*/ 0 w 48"/>
              <a:gd name="T23" fmla="*/ 33 h 221"/>
              <a:gd name="T24" fmla="*/ 5 w 48"/>
              <a:gd name="T25" fmla="*/ 80 h 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8" h="221">
                <a:moveTo>
                  <a:pt x="5" y="80"/>
                </a:moveTo>
                <a:lnTo>
                  <a:pt x="20" y="167"/>
                </a:lnTo>
                <a:lnTo>
                  <a:pt x="37" y="221"/>
                </a:lnTo>
                <a:lnTo>
                  <a:pt x="48" y="214"/>
                </a:lnTo>
                <a:lnTo>
                  <a:pt x="45" y="156"/>
                </a:lnTo>
                <a:lnTo>
                  <a:pt x="32" y="78"/>
                </a:lnTo>
                <a:lnTo>
                  <a:pt x="13" y="13"/>
                </a:lnTo>
                <a:lnTo>
                  <a:pt x="8" y="4"/>
                </a:lnTo>
                <a:lnTo>
                  <a:pt x="5" y="0"/>
                </a:lnTo>
                <a:lnTo>
                  <a:pt x="1" y="0"/>
                </a:lnTo>
                <a:lnTo>
                  <a:pt x="0" y="6"/>
                </a:lnTo>
                <a:lnTo>
                  <a:pt x="0" y="33"/>
                </a:lnTo>
                <a:lnTo>
                  <a:pt x="5" y="8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217" name="Freeform 89"/>
          <p:cNvSpPr>
            <a:spLocks/>
          </p:cNvSpPr>
          <p:nvPr/>
        </p:nvSpPr>
        <p:spPr bwMode="auto">
          <a:xfrm>
            <a:off x="7143751" y="1606551"/>
            <a:ext cx="25400" cy="17463"/>
          </a:xfrm>
          <a:custGeom>
            <a:avLst/>
            <a:gdLst>
              <a:gd name="T0" fmla="*/ 38 w 107"/>
              <a:gd name="T1" fmla="*/ 39 h 77"/>
              <a:gd name="T2" fmla="*/ 3 w 107"/>
              <a:gd name="T3" fmla="*/ 65 h 77"/>
              <a:gd name="T4" fmla="*/ 0 w 107"/>
              <a:gd name="T5" fmla="*/ 77 h 77"/>
              <a:gd name="T6" fmla="*/ 31 w 107"/>
              <a:gd name="T7" fmla="*/ 65 h 77"/>
              <a:gd name="T8" fmla="*/ 71 w 107"/>
              <a:gd name="T9" fmla="*/ 37 h 77"/>
              <a:gd name="T10" fmla="*/ 102 w 107"/>
              <a:gd name="T11" fmla="*/ 9 h 77"/>
              <a:gd name="T12" fmla="*/ 107 w 107"/>
              <a:gd name="T13" fmla="*/ 0 h 77"/>
              <a:gd name="T14" fmla="*/ 85 w 107"/>
              <a:gd name="T15" fmla="*/ 10 h 77"/>
              <a:gd name="T16" fmla="*/ 38 w 107"/>
              <a:gd name="T17" fmla="*/ 39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7" h="77">
                <a:moveTo>
                  <a:pt x="38" y="39"/>
                </a:moveTo>
                <a:lnTo>
                  <a:pt x="3" y="65"/>
                </a:lnTo>
                <a:lnTo>
                  <a:pt x="0" y="77"/>
                </a:lnTo>
                <a:lnTo>
                  <a:pt x="31" y="65"/>
                </a:lnTo>
                <a:lnTo>
                  <a:pt x="71" y="37"/>
                </a:lnTo>
                <a:lnTo>
                  <a:pt x="102" y="9"/>
                </a:lnTo>
                <a:lnTo>
                  <a:pt x="107" y="0"/>
                </a:lnTo>
                <a:lnTo>
                  <a:pt x="85" y="10"/>
                </a:lnTo>
                <a:lnTo>
                  <a:pt x="38" y="3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218" name="Freeform 90"/>
          <p:cNvSpPr>
            <a:spLocks/>
          </p:cNvSpPr>
          <p:nvPr/>
        </p:nvSpPr>
        <p:spPr bwMode="auto">
          <a:xfrm>
            <a:off x="7612064" y="1609726"/>
            <a:ext cx="31750" cy="28575"/>
          </a:xfrm>
          <a:custGeom>
            <a:avLst/>
            <a:gdLst>
              <a:gd name="T0" fmla="*/ 49 w 138"/>
              <a:gd name="T1" fmla="*/ 73 h 120"/>
              <a:gd name="T2" fmla="*/ 14 w 138"/>
              <a:gd name="T3" fmla="*/ 105 h 120"/>
              <a:gd name="T4" fmla="*/ 0 w 138"/>
              <a:gd name="T5" fmla="*/ 120 h 120"/>
              <a:gd name="T6" fmla="*/ 6 w 138"/>
              <a:gd name="T7" fmla="*/ 120 h 120"/>
              <a:gd name="T8" fmla="*/ 31 w 138"/>
              <a:gd name="T9" fmla="*/ 105 h 120"/>
              <a:gd name="T10" fmla="*/ 113 w 138"/>
              <a:gd name="T11" fmla="*/ 38 h 120"/>
              <a:gd name="T12" fmla="*/ 138 w 138"/>
              <a:gd name="T13" fmla="*/ 0 h 120"/>
              <a:gd name="T14" fmla="*/ 108 w 138"/>
              <a:gd name="T15" fmla="*/ 23 h 120"/>
              <a:gd name="T16" fmla="*/ 49 w 138"/>
              <a:gd name="T17" fmla="*/ 73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8" h="120">
                <a:moveTo>
                  <a:pt x="49" y="73"/>
                </a:moveTo>
                <a:lnTo>
                  <a:pt x="14" y="105"/>
                </a:lnTo>
                <a:lnTo>
                  <a:pt x="0" y="120"/>
                </a:lnTo>
                <a:lnTo>
                  <a:pt x="6" y="120"/>
                </a:lnTo>
                <a:lnTo>
                  <a:pt x="31" y="105"/>
                </a:lnTo>
                <a:lnTo>
                  <a:pt x="113" y="38"/>
                </a:lnTo>
                <a:lnTo>
                  <a:pt x="138" y="0"/>
                </a:lnTo>
                <a:lnTo>
                  <a:pt x="108" y="23"/>
                </a:lnTo>
                <a:lnTo>
                  <a:pt x="49" y="7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219" name="Freeform 91"/>
          <p:cNvSpPr>
            <a:spLocks/>
          </p:cNvSpPr>
          <p:nvPr/>
        </p:nvSpPr>
        <p:spPr bwMode="auto">
          <a:xfrm>
            <a:off x="7037389" y="1619251"/>
            <a:ext cx="15875" cy="19050"/>
          </a:xfrm>
          <a:custGeom>
            <a:avLst/>
            <a:gdLst>
              <a:gd name="T0" fmla="*/ 26 w 73"/>
              <a:gd name="T1" fmla="*/ 40 h 80"/>
              <a:gd name="T2" fmla="*/ 55 w 73"/>
              <a:gd name="T3" fmla="*/ 68 h 80"/>
              <a:gd name="T4" fmla="*/ 73 w 73"/>
              <a:gd name="T5" fmla="*/ 80 h 80"/>
              <a:gd name="T6" fmla="*/ 70 w 73"/>
              <a:gd name="T7" fmla="*/ 68 h 80"/>
              <a:gd name="T8" fmla="*/ 47 w 73"/>
              <a:gd name="T9" fmla="*/ 40 h 80"/>
              <a:gd name="T10" fmla="*/ 18 w 73"/>
              <a:gd name="T11" fmla="*/ 12 h 80"/>
              <a:gd name="T12" fmla="*/ 0 w 73"/>
              <a:gd name="T13" fmla="*/ 0 h 80"/>
              <a:gd name="T14" fmla="*/ 3 w 73"/>
              <a:gd name="T15" fmla="*/ 12 h 80"/>
              <a:gd name="T16" fmla="*/ 26 w 73"/>
              <a:gd name="T17" fmla="*/ 4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3" h="80">
                <a:moveTo>
                  <a:pt x="26" y="40"/>
                </a:moveTo>
                <a:lnTo>
                  <a:pt x="55" y="68"/>
                </a:lnTo>
                <a:lnTo>
                  <a:pt x="73" y="80"/>
                </a:lnTo>
                <a:lnTo>
                  <a:pt x="70" y="68"/>
                </a:lnTo>
                <a:lnTo>
                  <a:pt x="47" y="40"/>
                </a:lnTo>
                <a:lnTo>
                  <a:pt x="18" y="12"/>
                </a:lnTo>
                <a:lnTo>
                  <a:pt x="0" y="0"/>
                </a:lnTo>
                <a:lnTo>
                  <a:pt x="3" y="12"/>
                </a:lnTo>
                <a:lnTo>
                  <a:pt x="26" y="4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220" name="Freeform 92"/>
          <p:cNvSpPr>
            <a:spLocks/>
          </p:cNvSpPr>
          <p:nvPr/>
        </p:nvSpPr>
        <p:spPr bwMode="auto">
          <a:xfrm>
            <a:off x="7458076" y="1630363"/>
            <a:ext cx="3175" cy="9525"/>
          </a:xfrm>
          <a:custGeom>
            <a:avLst/>
            <a:gdLst>
              <a:gd name="T0" fmla="*/ 0 w 16"/>
              <a:gd name="T1" fmla="*/ 26 h 46"/>
              <a:gd name="T2" fmla="*/ 1 w 16"/>
              <a:gd name="T3" fmla="*/ 39 h 46"/>
              <a:gd name="T4" fmla="*/ 4 w 16"/>
              <a:gd name="T5" fmla="*/ 46 h 46"/>
              <a:gd name="T6" fmla="*/ 8 w 16"/>
              <a:gd name="T7" fmla="*/ 46 h 46"/>
              <a:gd name="T8" fmla="*/ 12 w 16"/>
              <a:gd name="T9" fmla="*/ 38 h 46"/>
              <a:gd name="T10" fmla="*/ 16 w 16"/>
              <a:gd name="T11" fmla="*/ 16 h 46"/>
              <a:gd name="T12" fmla="*/ 10 w 16"/>
              <a:gd name="T13" fmla="*/ 0 h 46"/>
              <a:gd name="T14" fmla="*/ 2 w 16"/>
              <a:gd name="T15" fmla="*/ 2 h 46"/>
              <a:gd name="T16" fmla="*/ 0 w 16"/>
              <a:gd name="T17" fmla="*/ 26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6" h="46">
                <a:moveTo>
                  <a:pt x="0" y="26"/>
                </a:moveTo>
                <a:lnTo>
                  <a:pt x="1" y="39"/>
                </a:lnTo>
                <a:lnTo>
                  <a:pt x="4" y="46"/>
                </a:lnTo>
                <a:lnTo>
                  <a:pt x="8" y="46"/>
                </a:lnTo>
                <a:lnTo>
                  <a:pt x="12" y="38"/>
                </a:lnTo>
                <a:lnTo>
                  <a:pt x="16" y="16"/>
                </a:lnTo>
                <a:lnTo>
                  <a:pt x="10" y="0"/>
                </a:lnTo>
                <a:lnTo>
                  <a:pt x="2" y="2"/>
                </a:lnTo>
                <a:lnTo>
                  <a:pt x="0" y="2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221" name="Freeform 93"/>
          <p:cNvSpPr>
            <a:spLocks/>
          </p:cNvSpPr>
          <p:nvPr/>
        </p:nvSpPr>
        <p:spPr bwMode="auto">
          <a:xfrm>
            <a:off x="6935789" y="1635126"/>
            <a:ext cx="4763" cy="9525"/>
          </a:xfrm>
          <a:custGeom>
            <a:avLst/>
            <a:gdLst>
              <a:gd name="T0" fmla="*/ 0 w 16"/>
              <a:gd name="T1" fmla="*/ 26 h 46"/>
              <a:gd name="T2" fmla="*/ 1 w 16"/>
              <a:gd name="T3" fmla="*/ 39 h 46"/>
              <a:gd name="T4" fmla="*/ 4 w 16"/>
              <a:gd name="T5" fmla="*/ 46 h 46"/>
              <a:gd name="T6" fmla="*/ 8 w 16"/>
              <a:gd name="T7" fmla="*/ 46 h 46"/>
              <a:gd name="T8" fmla="*/ 12 w 16"/>
              <a:gd name="T9" fmla="*/ 38 h 46"/>
              <a:gd name="T10" fmla="*/ 16 w 16"/>
              <a:gd name="T11" fmla="*/ 16 h 46"/>
              <a:gd name="T12" fmla="*/ 10 w 16"/>
              <a:gd name="T13" fmla="*/ 0 h 46"/>
              <a:gd name="T14" fmla="*/ 2 w 16"/>
              <a:gd name="T15" fmla="*/ 2 h 46"/>
              <a:gd name="T16" fmla="*/ 0 w 16"/>
              <a:gd name="T17" fmla="*/ 26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6" h="46">
                <a:moveTo>
                  <a:pt x="0" y="26"/>
                </a:moveTo>
                <a:lnTo>
                  <a:pt x="1" y="39"/>
                </a:lnTo>
                <a:lnTo>
                  <a:pt x="4" y="46"/>
                </a:lnTo>
                <a:lnTo>
                  <a:pt x="8" y="46"/>
                </a:lnTo>
                <a:lnTo>
                  <a:pt x="12" y="38"/>
                </a:lnTo>
                <a:lnTo>
                  <a:pt x="16" y="16"/>
                </a:lnTo>
                <a:lnTo>
                  <a:pt x="10" y="0"/>
                </a:lnTo>
                <a:lnTo>
                  <a:pt x="2" y="2"/>
                </a:lnTo>
                <a:lnTo>
                  <a:pt x="0" y="2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222" name="Freeform 94"/>
          <p:cNvSpPr>
            <a:spLocks/>
          </p:cNvSpPr>
          <p:nvPr/>
        </p:nvSpPr>
        <p:spPr bwMode="auto">
          <a:xfrm>
            <a:off x="6894514" y="1654176"/>
            <a:ext cx="6350" cy="55563"/>
          </a:xfrm>
          <a:custGeom>
            <a:avLst/>
            <a:gdLst>
              <a:gd name="T0" fmla="*/ 0 w 24"/>
              <a:gd name="T1" fmla="*/ 97 h 244"/>
              <a:gd name="T2" fmla="*/ 4 w 24"/>
              <a:gd name="T3" fmla="*/ 189 h 244"/>
              <a:gd name="T4" fmla="*/ 14 w 24"/>
              <a:gd name="T5" fmla="*/ 244 h 244"/>
              <a:gd name="T6" fmla="*/ 24 w 24"/>
              <a:gd name="T7" fmla="*/ 224 h 244"/>
              <a:gd name="T8" fmla="*/ 22 w 24"/>
              <a:gd name="T9" fmla="*/ 143 h 244"/>
              <a:gd name="T10" fmla="*/ 15 w 24"/>
              <a:gd name="T11" fmla="*/ 42 h 244"/>
              <a:gd name="T12" fmla="*/ 8 w 24"/>
              <a:gd name="T13" fmla="*/ 0 h 244"/>
              <a:gd name="T14" fmla="*/ 3 w 24"/>
              <a:gd name="T15" fmla="*/ 18 h 244"/>
              <a:gd name="T16" fmla="*/ 0 w 24"/>
              <a:gd name="T17" fmla="*/ 97 h 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4" h="244">
                <a:moveTo>
                  <a:pt x="0" y="97"/>
                </a:moveTo>
                <a:lnTo>
                  <a:pt x="4" y="189"/>
                </a:lnTo>
                <a:lnTo>
                  <a:pt x="14" y="244"/>
                </a:lnTo>
                <a:lnTo>
                  <a:pt x="24" y="224"/>
                </a:lnTo>
                <a:lnTo>
                  <a:pt x="22" y="143"/>
                </a:lnTo>
                <a:lnTo>
                  <a:pt x="15" y="42"/>
                </a:lnTo>
                <a:lnTo>
                  <a:pt x="8" y="0"/>
                </a:lnTo>
                <a:lnTo>
                  <a:pt x="3" y="18"/>
                </a:lnTo>
                <a:lnTo>
                  <a:pt x="0" y="9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223" name="Freeform 95"/>
          <p:cNvSpPr>
            <a:spLocks/>
          </p:cNvSpPr>
          <p:nvPr/>
        </p:nvSpPr>
        <p:spPr bwMode="auto">
          <a:xfrm>
            <a:off x="6942139" y="1658938"/>
            <a:ext cx="11113" cy="17463"/>
          </a:xfrm>
          <a:custGeom>
            <a:avLst/>
            <a:gdLst>
              <a:gd name="T0" fmla="*/ 0 w 51"/>
              <a:gd name="T1" fmla="*/ 28 h 77"/>
              <a:gd name="T2" fmla="*/ 14 w 51"/>
              <a:gd name="T3" fmla="*/ 77 h 77"/>
              <a:gd name="T4" fmla="*/ 46 w 51"/>
              <a:gd name="T5" fmla="*/ 66 h 77"/>
              <a:gd name="T6" fmla="*/ 51 w 51"/>
              <a:gd name="T7" fmla="*/ 56 h 77"/>
              <a:gd name="T8" fmla="*/ 51 w 51"/>
              <a:gd name="T9" fmla="*/ 52 h 77"/>
              <a:gd name="T10" fmla="*/ 45 w 51"/>
              <a:gd name="T11" fmla="*/ 53 h 77"/>
              <a:gd name="T12" fmla="*/ 34 w 51"/>
              <a:gd name="T13" fmla="*/ 58 h 77"/>
              <a:gd name="T14" fmla="*/ 22 w 51"/>
              <a:gd name="T15" fmla="*/ 64 h 77"/>
              <a:gd name="T16" fmla="*/ 16 w 51"/>
              <a:gd name="T17" fmla="*/ 63 h 77"/>
              <a:gd name="T18" fmla="*/ 15 w 51"/>
              <a:gd name="T19" fmla="*/ 56 h 77"/>
              <a:gd name="T20" fmla="*/ 20 w 51"/>
              <a:gd name="T21" fmla="*/ 42 h 77"/>
              <a:gd name="T22" fmla="*/ 24 w 51"/>
              <a:gd name="T23" fmla="*/ 16 h 77"/>
              <a:gd name="T24" fmla="*/ 18 w 51"/>
              <a:gd name="T25" fmla="*/ 0 h 77"/>
              <a:gd name="T26" fmla="*/ 7 w 51"/>
              <a:gd name="T27" fmla="*/ 4 h 77"/>
              <a:gd name="T28" fmla="*/ 0 w 51"/>
              <a:gd name="T29" fmla="*/ 28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51" h="77">
                <a:moveTo>
                  <a:pt x="0" y="28"/>
                </a:moveTo>
                <a:lnTo>
                  <a:pt x="14" y="77"/>
                </a:lnTo>
                <a:lnTo>
                  <a:pt x="46" y="66"/>
                </a:lnTo>
                <a:lnTo>
                  <a:pt x="51" y="56"/>
                </a:lnTo>
                <a:lnTo>
                  <a:pt x="51" y="52"/>
                </a:lnTo>
                <a:lnTo>
                  <a:pt x="45" y="53"/>
                </a:lnTo>
                <a:lnTo>
                  <a:pt x="34" y="58"/>
                </a:lnTo>
                <a:lnTo>
                  <a:pt x="22" y="64"/>
                </a:lnTo>
                <a:lnTo>
                  <a:pt x="16" y="63"/>
                </a:lnTo>
                <a:lnTo>
                  <a:pt x="15" y="56"/>
                </a:lnTo>
                <a:lnTo>
                  <a:pt x="20" y="42"/>
                </a:lnTo>
                <a:lnTo>
                  <a:pt x="24" y="16"/>
                </a:lnTo>
                <a:lnTo>
                  <a:pt x="18" y="0"/>
                </a:lnTo>
                <a:lnTo>
                  <a:pt x="7" y="4"/>
                </a:lnTo>
                <a:lnTo>
                  <a:pt x="0" y="2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224" name="Freeform 96"/>
          <p:cNvSpPr>
            <a:spLocks/>
          </p:cNvSpPr>
          <p:nvPr/>
        </p:nvSpPr>
        <p:spPr bwMode="auto">
          <a:xfrm>
            <a:off x="6810376" y="1660526"/>
            <a:ext cx="39688" cy="123825"/>
          </a:xfrm>
          <a:custGeom>
            <a:avLst/>
            <a:gdLst>
              <a:gd name="T0" fmla="*/ 116 w 181"/>
              <a:gd name="T1" fmla="*/ 34 h 546"/>
              <a:gd name="T2" fmla="*/ 50 w 181"/>
              <a:gd name="T3" fmla="*/ 153 h 546"/>
              <a:gd name="T4" fmla="*/ 1 w 181"/>
              <a:gd name="T5" fmla="*/ 379 h 546"/>
              <a:gd name="T6" fmla="*/ 0 w 181"/>
              <a:gd name="T7" fmla="*/ 517 h 546"/>
              <a:gd name="T8" fmla="*/ 35 w 181"/>
              <a:gd name="T9" fmla="*/ 546 h 546"/>
              <a:gd name="T10" fmla="*/ 44 w 181"/>
              <a:gd name="T11" fmla="*/ 521 h 546"/>
              <a:gd name="T12" fmla="*/ 33 w 181"/>
              <a:gd name="T13" fmla="*/ 486 h 546"/>
              <a:gd name="T14" fmla="*/ 22 w 181"/>
              <a:gd name="T15" fmla="*/ 454 h 546"/>
              <a:gd name="T16" fmla="*/ 25 w 181"/>
              <a:gd name="T17" fmla="*/ 433 h 546"/>
              <a:gd name="T18" fmla="*/ 34 w 181"/>
              <a:gd name="T19" fmla="*/ 400 h 546"/>
              <a:gd name="T20" fmla="*/ 35 w 181"/>
              <a:gd name="T21" fmla="*/ 341 h 546"/>
              <a:gd name="T22" fmla="*/ 37 w 181"/>
              <a:gd name="T23" fmla="*/ 283 h 546"/>
              <a:gd name="T24" fmla="*/ 49 w 181"/>
              <a:gd name="T25" fmla="*/ 260 h 546"/>
              <a:gd name="T26" fmla="*/ 62 w 181"/>
              <a:gd name="T27" fmla="*/ 252 h 546"/>
              <a:gd name="T28" fmla="*/ 60 w 181"/>
              <a:gd name="T29" fmla="*/ 232 h 546"/>
              <a:gd name="T30" fmla="*/ 57 w 181"/>
              <a:gd name="T31" fmla="*/ 208 h 546"/>
              <a:gd name="T32" fmla="*/ 70 w 181"/>
              <a:gd name="T33" fmla="*/ 191 h 546"/>
              <a:gd name="T34" fmla="*/ 82 w 181"/>
              <a:gd name="T35" fmla="*/ 173 h 546"/>
              <a:gd name="T36" fmla="*/ 78 w 181"/>
              <a:gd name="T37" fmla="*/ 149 h 546"/>
              <a:gd name="T38" fmla="*/ 78 w 181"/>
              <a:gd name="T39" fmla="*/ 128 h 546"/>
              <a:gd name="T40" fmla="*/ 94 w 181"/>
              <a:gd name="T41" fmla="*/ 119 h 546"/>
              <a:gd name="T42" fmla="*/ 108 w 181"/>
              <a:gd name="T43" fmla="*/ 115 h 546"/>
              <a:gd name="T44" fmla="*/ 106 w 181"/>
              <a:gd name="T45" fmla="*/ 107 h 546"/>
              <a:gd name="T46" fmla="*/ 114 w 181"/>
              <a:gd name="T47" fmla="*/ 84 h 546"/>
              <a:gd name="T48" fmla="*/ 148 w 181"/>
              <a:gd name="T49" fmla="*/ 46 h 546"/>
              <a:gd name="T50" fmla="*/ 179 w 181"/>
              <a:gd name="T51" fmla="*/ 14 h 546"/>
              <a:gd name="T52" fmla="*/ 181 w 181"/>
              <a:gd name="T53" fmla="*/ 0 h 546"/>
              <a:gd name="T54" fmla="*/ 158 w 181"/>
              <a:gd name="T55" fmla="*/ 6 h 546"/>
              <a:gd name="T56" fmla="*/ 116 w 181"/>
              <a:gd name="T57" fmla="*/ 34 h 5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81" h="546">
                <a:moveTo>
                  <a:pt x="116" y="34"/>
                </a:moveTo>
                <a:lnTo>
                  <a:pt x="50" y="153"/>
                </a:lnTo>
                <a:lnTo>
                  <a:pt x="1" y="379"/>
                </a:lnTo>
                <a:lnTo>
                  <a:pt x="0" y="517"/>
                </a:lnTo>
                <a:lnTo>
                  <a:pt x="35" y="546"/>
                </a:lnTo>
                <a:lnTo>
                  <a:pt x="44" y="521"/>
                </a:lnTo>
                <a:lnTo>
                  <a:pt x="33" y="486"/>
                </a:lnTo>
                <a:lnTo>
                  <a:pt x="22" y="454"/>
                </a:lnTo>
                <a:lnTo>
                  <a:pt x="25" y="433"/>
                </a:lnTo>
                <a:lnTo>
                  <a:pt x="34" y="400"/>
                </a:lnTo>
                <a:lnTo>
                  <a:pt x="35" y="341"/>
                </a:lnTo>
                <a:lnTo>
                  <a:pt x="37" y="283"/>
                </a:lnTo>
                <a:lnTo>
                  <a:pt x="49" y="260"/>
                </a:lnTo>
                <a:lnTo>
                  <a:pt x="62" y="252"/>
                </a:lnTo>
                <a:lnTo>
                  <a:pt x="60" y="232"/>
                </a:lnTo>
                <a:lnTo>
                  <a:pt x="57" y="208"/>
                </a:lnTo>
                <a:lnTo>
                  <a:pt x="70" y="191"/>
                </a:lnTo>
                <a:lnTo>
                  <a:pt x="82" y="173"/>
                </a:lnTo>
                <a:lnTo>
                  <a:pt x="78" y="149"/>
                </a:lnTo>
                <a:lnTo>
                  <a:pt x="78" y="128"/>
                </a:lnTo>
                <a:lnTo>
                  <a:pt x="94" y="119"/>
                </a:lnTo>
                <a:lnTo>
                  <a:pt x="108" y="115"/>
                </a:lnTo>
                <a:lnTo>
                  <a:pt x="106" y="107"/>
                </a:lnTo>
                <a:lnTo>
                  <a:pt x="114" y="84"/>
                </a:lnTo>
                <a:lnTo>
                  <a:pt x="148" y="46"/>
                </a:lnTo>
                <a:lnTo>
                  <a:pt x="179" y="14"/>
                </a:lnTo>
                <a:lnTo>
                  <a:pt x="181" y="0"/>
                </a:lnTo>
                <a:lnTo>
                  <a:pt x="158" y="6"/>
                </a:lnTo>
                <a:lnTo>
                  <a:pt x="116" y="3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225" name="Freeform 97"/>
          <p:cNvSpPr>
            <a:spLocks/>
          </p:cNvSpPr>
          <p:nvPr/>
        </p:nvSpPr>
        <p:spPr bwMode="auto">
          <a:xfrm>
            <a:off x="6997701" y="1660526"/>
            <a:ext cx="11113" cy="7938"/>
          </a:xfrm>
          <a:custGeom>
            <a:avLst/>
            <a:gdLst>
              <a:gd name="T0" fmla="*/ 0 w 49"/>
              <a:gd name="T1" fmla="*/ 20 h 31"/>
              <a:gd name="T2" fmla="*/ 1 w 49"/>
              <a:gd name="T3" fmla="*/ 31 h 31"/>
              <a:gd name="T4" fmla="*/ 18 w 49"/>
              <a:gd name="T5" fmla="*/ 28 h 31"/>
              <a:gd name="T6" fmla="*/ 39 w 49"/>
              <a:gd name="T7" fmla="*/ 18 h 31"/>
              <a:gd name="T8" fmla="*/ 49 w 49"/>
              <a:gd name="T9" fmla="*/ 9 h 31"/>
              <a:gd name="T10" fmla="*/ 47 w 49"/>
              <a:gd name="T11" fmla="*/ 2 h 31"/>
              <a:gd name="T12" fmla="*/ 32 w 49"/>
              <a:gd name="T13" fmla="*/ 0 h 31"/>
              <a:gd name="T14" fmla="*/ 14 w 49"/>
              <a:gd name="T15" fmla="*/ 5 h 31"/>
              <a:gd name="T16" fmla="*/ 0 w 49"/>
              <a:gd name="T17" fmla="*/ 20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9" h="31">
                <a:moveTo>
                  <a:pt x="0" y="20"/>
                </a:moveTo>
                <a:lnTo>
                  <a:pt x="1" y="31"/>
                </a:lnTo>
                <a:lnTo>
                  <a:pt x="18" y="28"/>
                </a:lnTo>
                <a:lnTo>
                  <a:pt x="39" y="18"/>
                </a:lnTo>
                <a:lnTo>
                  <a:pt x="49" y="9"/>
                </a:lnTo>
                <a:lnTo>
                  <a:pt x="47" y="2"/>
                </a:lnTo>
                <a:lnTo>
                  <a:pt x="32" y="0"/>
                </a:lnTo>
                <a:lnTo>
                  <a:pt x="14" y="5"/>
                </a:lnTo>
                <a:lnTo>
                  <a:pt x="0" y="2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226" name="Freeform 98"/>
          <p:cNvSpPr>
            <a:spLocks/>
          </p:cNvSpPr>
          <p:nvPr/>
        </p:nvSpPr>
        <p:spPr bwMode="auto">
          <a:xfrm>
            <a:off x="6931026" y="1666876"/>
            <a:ext cx="4763" cy="11113"/>
          </a:xfrm>
          <a:custGeom>
            <a:avLst/>
            <a:gdLst>
              <a:gd name="T0" fmla="*/ 0 w 16"/>
              <a:gd name="T1" fmla="*/ 26 h 47"/>
              <a:gd name="T2" fmla="*/ 1 w 16"/>
              <a:gd name="T3" fmla="*/ 39 h 47"/>
              <a:gd name="T4" fmla="*/ 4 w 16"/>
              <a:gd name="T5" fmla="*/ 47 h 47"/>
              <a:gd name="T6" fmla="*/ 8 w 16"/>
              <a:gd name="T7" fmla="*/ 47 h 47"/>
              <a:gd name="T8" fmla="*/ 12 w 16"/>
              <a:gd name="T9" fmla="*/ 38 h 47"/>
              <a:gd name="T10" fmla="*/ 16 w 16"/>
              <a:gd name="T11" fmla="*/ 16 h 47"/>
              <a:gd name="T12" fmla="*/ 10 w 16"/>
              <a:gd name="T13" fmla="*/ 0 h 47"/>
              <a:gd name="T14" fmla="*/ 2 w 16"/>
              <a:gd name="T15" fmla="*/ 2 h 47"/>
              <a:gd name="T16" fmla="*/ 0 w 16"/>
              <a:gd name="T17" fmla="*/ 26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6" h="47">
                <a:moveTo>
                  <a:pt x="0" y="26"/>
                </a:moveTo>
                <a:lnTo>
                  <a:pt x="1" y="39"/>
                </a:lnTo>
                <a:lnTo>
                  <a:pt x="4" y="47"/>
                </a:lnTo>
                <a:lnTo>
                  <a:pt x="8" y="47"/>
                </a:lnTo>
                <a:lnTo>
                  <a:pt x="12" y="38"/>
                </a:lnTo>
                <a:lnTo>
                  <a:pt x="16" y="16"/>
                </a:lnTo>
                <a:lnTo>
                  <a:pt x="10" y="0"/>
                </a:lnTo>
                <a:lnTo>
                  <a:pt x="2" y="2"/>
                </a:lnTo>
                <a:lnTo>
                  <a:pt x="0" y="2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227" name="Freeform 99"/>
          <p:cNvSpPr>
            <a:spLocks/>
          </p:cNvSpPr>
          <p:nvPr/>
        </p:nvSpPr>
        <p:spPr bwMode="auto">
          <a:xfrm>
            <a:off x="6846889" y="1679576"/>
            <a:ext cx="33338" cy="85725"/>
          </a:xfrm>
          <a:custGeom>
            <a:avLst/>
            <a:gdLst>
              <a:gd name="T0" fmla="*/ 8 w 147"/>
              <a:gd name="T1" fmla="*/ 34 h 382"/>
              <a:gd name="T2" fmla="*/ 6 w 147"/>
              <a:gd name="T3" fmla="*/ 80 h 382"/>
              <a:gd name="T4" fmla="*/ 0 w 147"/>
              <a:gd name="T5" fmla="*/ 143 h 382"/>
              <a:gd name="T6" fmla="*/ 6 w 147"/>
              <a:gd name="T7" fmla="*/ 214 h 382"/>
              <a:gd name="T8" fmla="*/ 61 w 147"/>
              <a:gd name="T9" fmla="*/ 282 h 382"/>
              <a:gd name="T10" fmla="*/ 107 w 147"/>
              <a:gd name="T11" fmla="*/ 334 h 382"/>
              <a:gd name="T12" fmla="*/ 119 w 147"/>
              <a:gd name="T13" fmla="*/ 366 h 382"/>
              <a:gd name="T14" fmla="*/ 118 w 147"/>
              <a:gd name="T15" fmla="*/ 377 h 382"/>
              <a:gd name="T16" fmla="*/ 129 w 147"/>
              <a:gd name="T17" fmla="*/ 382 h 382"/>
              <a:gd name="T18" fmla="*/ 147 w 147"/>
              <a:gd name="T19" fmla="*/ 362 h 382"/>
              <a:gd name="T20" fmla="*/ 83 w 147"/>
              <a:gd name="T21" fmla="*/ 280 h 382"/>
              <a:gd name="T22" fmla="*/ 29 w 147"/>
              <a:gd name="T23" fmla="*/ 197 h 382"/>
              <a:gd name="T24" fmla="*/ 27 w 147"/>
              <a:gd name="T25" fmla="*/ 100 h 382"/>
              <a:gd name="T26" fmla="*/ 29 w 147"/>
              <a:gd name="T27" fmla="*/ 29 h 382"/>
              <a:gd name="T28" fmla="*/ 23 w 147"/>
              <a:gd name="T29" fmla="*/ 0 h 382"/>
              <a:gd name="T30" fmla="*/ 13 w 147"/>
              <a:gd name="T31" fmla="*/ 10 h 382"/>
              <a:gd name="T32" fmla="*/ 8 w 147"/>
              <a:gd name="T33" fmla="*/ 34 h 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47" h="382">
                <a:moveTo>
                  <a:pt x="8" y="34"/>
                </a:moveTo>
                <a:lnTo>
                  <a:pt x="6" y="80"/>
                </a:lnTo>
                <a:lnTo>
                  <a:pt x="0" y="143"/>
                </a:lnTo>
                <a:lnTo>
                  <a:pt x="6" y="214"/>
                </a:lnTo>
                <a:lnTo>
                  <a:pt x="61" y="282"/>
                </a:lnTo>
                <a:lnTo>
                  <a:pt x="107" y="334"/>
                </a:lnTo>
                <a:lnTo>
                  <a:pt x="119" y="366"/>
                </a:lnTo>
                <a:lnTo>
                  <a:pt x="118" y="377"/>
                </a:lnTo>
                <a:lnTo>
                  <a:pt x="129" y="382"/>
                </a:lnTo>
                <a:lnTo>
                  <a:pt x="147" y="362"/>
                </a:lnTo>
                <a:lnTo>
                  <a:pt x="83" y="280"/>
                </a:lnTo>
                <a:lnTo>
                  <a:pt x="29" y="197"/>
                </a:lnTo>
                <a:lnTo>
                  <a:pt x="27" y="100"/>
                </a:lnTo>
                <a:lnTo>
                  <a:pt x="29" y="29"/>
                </a:lnTo>
                <a:lnTo>
                  <a:pt x="23" y="0"/>
                </a:lnTo>
                <a:lnTo>
                  <a:pt x="13" y="10"/>
                </a:lnTo>
                <a:lnTo>
                  <a:pt x="8" y="3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228" name="Freeform 100"/>
          <p:cNvSpPr>
            <a:spLocks/>
          </p:cNvSpPr>
          <p:nvPr/>
        </p:nvSpPr>
        <p:spPr bwMode="auto">
          <a:xfrm>
            <a:off x="7026276" y="1681163"/>
            <a:ext cx="31750" cy="33338"/>
          </a:xfrm>
          <a:custGeom>
            <a:avLst/>
            <a:gdLst>
              <a:gd name="T0" fmla="*/ 117 w 145"/>
              <a:gd name="T1" fmla="*/ 10 h 149"/>
              <a:gd name="T2" fmla="*/ 116 w 145"/>
              <a:gd name="T3" fmla="*/ 29 h 149"/>
              <a:gd name="T4" fmla="*/ 105 w 145"/>
              <a:gd name="T5" fmla="*/ 60 h 149"/>
              <a:gd name="T6" fmla="*/ 84 w 145"/>
              <a:gd name="T7" fmla="*/ 82 h 149"/>
              <a:gd name="T8" fmla="*/ 68 w 145"/>
              <a:gd name="T9" fmla="*/ 78 h 149"/>
              <a:gd name="T10" fmla="*/ 50 w 145"/>
              <a:gd name="T11" fmla="*/ 76 h 149"/>
              <a:gd name="T12" fmla="*/ 24 w 145"/>
              <a:gd name="T13" fmla="*/ 102 h 149"/>
              <a:gd name="T14" fmla="*/ 6 w 145"/>
              <a:gd name="T15" fmla="*/ 127 h 149"/>
              <a:gd name="T16" fmla="*/ 0 w 145"/>
              <a:gd name="T17" fmla="*/ 140 h 149"/>
              <a:gd name="T18" fmla="*/ 6 w 145"/>
              <a:gd name="T19" fmla="*/ 146 h 149"/>
              <a:gd name="T20" fmla="*/ 24 w 145"/>
              <a:gd name="T21" fmla="*/ 149 h 149"/>
              <a:gd name="T22" fmla="*/ 63 w 145"/>
              <a:gd name="T23" fmla="*/ 129 h 149"/>
              <a:gd name="T24" fmla="*/ 111 w 145"/>
              <a:gd name="T25" fmla="*/ 76 h 149"/>
              <a:gd name="T26" fmla="*/ 145 w 145"/>
              <a:gd name="T27" fmla="*/ 18 h 149"/>
              <a:gd name="T28" fmla="*/ 135 w 145"/>
              <a:gd name="T29" fmla="*/ 0 h 149"/>
              <a:gd name="T30" fmla="*/ 119 w 145"/>
              <a:gd name="T31" fmla="*/ 3 h 149"/>
              <a:gd name="T32" fmla="*/ 117 w 145"/>
              <a:gd name="T33" fmla="*/ 10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45" h="149">
                <a:moveTo>
                  <a:pt x="117" y="10"/>
                </a:moveTo>
                <a:lnTo>
                  <a:pt x="116" y="29"/>
                </a:lnTo>
                <a:lnTo>
                  <a:pt x="105" y="60"/>
                </a:lnTo>
                <a:lnTo>
                  <a:pt x="84" y="82"/>
                </a:lnTo>
                <a:lnTo>
                  <a:pt x="68" y="78"/>
                </a:lnTo>
                <a:lnTo>
                  <a:pt x="50" y="76"/>
                </a:lnTo>
                <a:lnTo>
                  <a:pt x="24" y="102"/>
                </a:lnTo>
                <a:lnTo>
                  <a:pt x="6" y="127"/>
                </a:lnTo>
                <a:lnTo>
                  <a:pt x="0" y="140"/>
                </a:lnTo>
                <a:lnTo>
                  <a:pt x="6" y="146"/>
                </a:lnTo>
                <a:lnTo>
                  <a:pt x="24" y="149"/>
                </a:lnTo>
                <a:lnTo>
                  <a:pt x="63" y="129"/>
                </a:lnTo>
                <a:lnTo>
                  <a:pt x="111" y="76"/>
                </a:lnTo>
                <a:lnTo>
                  <a:pt x="145" y="18"/>
                </a:lnTo>
                <a:lnTo>
                  <a:pt x="135" y="0"/>
                </a:lnTo>
                <a:lnTo>
                  <a:pt x="119" y="3"/>
                </a:lnTo>
                <a:lnTo>
                  <a:pt x="117" y="1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229" name="Freeform 101"/>
          <p:cNvSpPr>
            <a:spLocks/>
          </p:cNvSpPr>
          <p:nvPr/>
        </p:nvSpPr>
        <p:spPr bwMode="auto">
          <a:xfrm>
            <a:off x="7189789" y="1679576"/>
            <a:ext cx="42863" cy="36513"/>
          </a:xfrm>
          <a:custGeom>
            <a:avLst/>
            <a:gdLst>
              <a:gd name="T0" fmla="*/ 112 w 183"/>
              <a:gd name="T1" fmla="*/ 42 h 165"/>
              <a:gd name="T2" fmla="*/ 58 w 183"/>
              <a:gd name="T3" fmla="*/ 86 h 165"/>
              <a:gd name="T4" fmla="*/ 14 w 183"/>
              <a:gd name="T5" fmla="*/ 137 h 165"/>
              <a:gd name="T6" fmla="*/ 0 w 183"/>
              <a:gd name="T7" fmla="*/ 161 h 165"/>
              <a:gd name="T8" fmla="*/ 3 w 183"/>
              <a:gd name="T9" fmla="*/ 165 h 165"/>
              <a:gd name="T10" fmla="*/ 24 w 183"/>
              <a:gd name="T11" fmla="*/ 150 h 165"/>
              <a:gd name="T12" fmla="*/ 66 w 183"/>
              <a:gd name="T13" fmla="*/ 112 h 165"/>
              <a:gd name="T14" fmla="*/ 137 w 183"/>
              <a:gd name="T15" fmla="*/ 58 h 165"/>
              <a:gd name="T16" fmla="*/ 169 w 183"/>
              <a:gd name="T17" fmla="*/ 62 h 165"/>
              <a:gd name="T18" fmla="*/ 177 w 183"/>
              <a:gd name="T19" fmla="*/ 72 h 165"/>
              <a:gd name="T20" fmla="*/ 181 w 183"/>
              <a:gd name="T21" fmla="*/ 72 h 165"/>
              <a:gd name="T22" fmla="*/ 183 w 183"/>
              <a:gd name="T23" fmla="*/ 63 h 165"/>
              <a:gd name="T24" fmla="*/ 181 w 183"/>
              <a:gd name="T25" fmla="*/ 44 h 165"/>
              <a:gd name="T26" fmla="*/ 180 w 183"/>
              <a:gd name="T27" fmla="*/ 13 h 165"/>
              <a:gd name="T28" fmla="*/ 177 w 183"/>
              <a:gd name="T29" fmla="*/ 0 h 165"/>
              <a:gd name="T30" fmla="*/ 159 w 183"/>
              <a:gd name="T31" fmla="*/ 12 h 165"/>
              <a:gd name="T32" fmla="*/ 112 w 183"/>
              <a:gd name="T33" fmla="*/ 42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83" h="165">
                <a:moveTo>
                  <a:pt x="112" y="42"/>
                </a:moveTo>
                <a:lnTo>
                  <a:pt x="58" y="86"/>
                </a:lnTo>
                <a:lnTo>
                  <a:pt x="14" y="137"/>
                </a:lnTo>
                <a:lnTo>
                  <a:pt x="0" y="161"/>
                </a:lnTo>
                <a:lnTo>
                  <a:pt x="3" y="165"/>
                </a:lnTo>
                <a:lnTo>
                  <a:pt x="24" y="150"/>
                </a:lnTo>
                <a:lnTo>
                  <a:pt x="66" y="112"/>
                </a:lnTo>
                <a:lnTo>
                  <a:pt x="137" y="58"/>
                </a:lnTo>
                <a:lnTo>
                  <a:pt x="169" y="62"/>
                </a:lnTo>
                <a:lnTo>
                  <a:pt x="177" y="72"/>
                </a:lnTo>
                <a:lnTo>
                  <a:pt x="181" y="72"/>
                </a:lnTo>
                <a:lnTo>
                  <a:pt x="183" y="63"/>
                </a:lnTo>
                <a:lnTo>
                  <a:pt x="181" y="44"/>
                </a:lnTo>
                <a:lnTo>
                  <a:pt x="180" y="13"/>
                </a:lnTo>
                <a:lnTo>
                  <a:pt x="177" y="0"/>
                </a:lnTo>
                <a:lnTo>
                  <a:pt x="159" y="12"/>
                </a:lnTo>
                <a:lnTo>
                  <a:pt x="112" y="4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230" name="Freeform 102"/>
          <p:cNvSpPr>
            <a:spLocks/>
          </p:cNvSpPr>
          <p:nvPr/>
        </p:nvSpPr>
        <p:spPr bwMode="auto">
          <a:xfrm>
            <a:off x="6884989" y="1684338"/>
            <a:ext cx="53975" cy="68263"/>
          </a:xfrm>
          <a:custGeom>
            <a:avLst/>
            <a:gdLst>
              <a:gd name="T0" fmla="*/ 111 w 233"/>
              <a:gd name="T1" fmla="*/ 135 h 305"/>
              <a:gd name="T2" fmla="*/ 33 w 233"/>
              <a:gd name="T3" fmla="*/ 240 h 305"/>
              <a:gd name="T4" fmla="*/ 0 w 233"/>
              <a:gd name="T5" fmla="*/ 300 h 305"/>
              <a:gd name="T6" fmla="*/ 11 w 233"/>
              <a:gd name="T7" fmla="*/ 305 h 305"/>
              <a:gd name="T8" fmla="*/ 34 w 233"/>
              <a:gd name="T9" fmla="*/ 272 h 305"/>
              <a:gd name="T10" fmla="*/ 82 w 233"/>
              <a:gd name="T11" fmla="*/ 201 h 305"/>
              <a:gd name="T12" fmla="*/ 153 w 233"/>
              <a:gd name="T13" fmla="*/ 117 h 305"/>
              <a:gd name="T14" fmla="*/ 233 w 233"/>
              <a:gd name="T15" fmla="*/ 25 h 305"/>
              <a:gd name="T16" fmla="*/ 232 w 233"/>
              <a:gd name="T17" fmla="*/ 0 h 305"/>
              <a:gd name="T18" fmla="*/ 193 w 233"/>
              <a:gd name="T19" fmla="*/ 39 h 305"/>
              <a:gd name="T20" fmla="*/ 111 w 233"/>
              <a:gd name="T21" fmla="*/ 135 h 3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33" h="305">
                <a:moveTo>
                  <a:pt x="111" y="135"/>
                </a:moveTo>
                <a:lnTo>
                  <a:pt x="33" y="240"/>
                </a:lnTo>
                <a:lnTo>
                  <a:pt x="0" y="300"/>
                </a:lnTo>
                <a:lnTo>
                  <a:pt x="11" y="305"/>
                </a:lnTo>
                <a:lnTo>
                  <a:pt x="34" y="272"/>
                </a:lnTo>
                <a:lnTo>
                  <a:pt x="82" y="201"/>
                </a:lnTo>
                <a:lnTo>
                  <a:pt x="153" y="117"/>
                </a:lnTo>
                <a:lnTo>
                  <a:pt x="233" y="25"/>
                </a:lnTo>
                <a:lnTo>
                  <a:pt x="232" y="0"/>
                </a:lnTo>
                <a:lnTo>
                  <a:pt x="193" y="39"/>
                </a:lnTo>
                <a:lnTo>
                  <a:pt x="111" y="13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231" name="Freeform 103"/>
          <p:cNvSpPr>
            <a:spLocks/>
          </p:cNvSpPr>
          <p:nvPr/>
        </p:nvSpPr>
        <p:spPr bwMode="auto">
          <a:xfrm>
            <a:off x="7235826" y="1684338"/>
            <a:ext cx="46038" cy="138113"/>
          </a:xfrm>
          <a:custGeom>
            <a:avLst/>
            <a:gdLst>
              <a:gd name="T0" fmla="*/ 55 w 206"/>
              <a:gd name="T1" fmla="*/ 10 h 610"/>
              <a:gd name="T2" fmla="*/ 126 w 206"/>
              <a:gd name="T3" fmla="*/ 53 h 610"/>
              <a:gd name="T4" fmla="*/ 139 w 206"/>
              <a:gd name="T5" fmla="*/ 117 h 610"/>
              <a:gd name="T6" fmla="*/ 136 w 206"/>
              <a:gd name="T7" fmla="*/ 131 h 610"/>
              <a:gd name="T8" fmla="*/ 143 w 206"/>
              <a:gd name="T9" fmla="*/ 137 h 610"/>
              <a:gd name="T10" fmla="*/ 157 w 206"/>
              <a:gd name="T11" fmla="*/ 147 h 610"/>
              <a:gd name="T12" fmla="*/ 166 w 206"/>
              <a:gd name="T13" fmla="*/ 171 h 610"/>
              <a:gd name="T14" fmla="*/ 168 w 206"/>
              <a:gd name="T15" fmla="*/ 190 h 610"/>
              <a:gd name="T16" fmla="*/ 171 w 206"/>
              <a:gd name="T17" fmla="*/ 217 h 610"/>
              <a:gd name="T18" fmla="*/ 175 w 206"/>
              <a:gd name="T19" fmla="*/ 248 h 610"/>
              <a:gd name="T20" fmla="*/ 178 w 206"/>
              <a:gd name="T21" fmla="*/ 278 h 610"/>
              <a:gd name="T22" fmla="*/ 159 w 206"/>
              <a:gd name="T23" fmla="*/ 395 h 610"/>
              <a:gd name="T24" fmla="*/ 65 w 206"/>
              <a:gd name="T25" fmla="*/ 534 h 610"/>
              <a:gd name="T26" fmla="*/ 0 w 206"/>
              <a:gd name="T27" fmla="*/ 610 h 610"/>
              <a:gd name="T28" fmla="*/ 77 w 206"/>
              <a:gd name="T29" fmla="*/ 540 h 610"/>
              <a:gd name="T30" fmla="*/ 159 w 206"/>
              <a:gd name="T31" fmla="*/ 449 h 610"/>
              <a:gd name="T32" fmla="*/ 202 w 206"/>
              <a:gd name="T33" fmla="*/ 362 h 610"/>
              <a:gd name="T34" fmla="*/ 206 w 206"/>
              <a:gd name="T35" fmla="*/ 262 h 610"/>
              <a:gd name="T36" fmla="*/ 178 w 206"/>
              <a:gd name="T37" fmla="*/ 135 h 610"/>
              <a:gd name="T38" fmla="*/ 152 w 206"/>
              <a:gd name="T39" fmla="*/ 62 h 610"/>
              <a:gd name="T40" fmla="*/ 127 w 206"/>
              <a:gd name="T41" fmla="*/ 20 h 610"/>
              <a:gd name="T42" fmla="*/ 95 w 206"/>
              <a:gd name="T43" fmla="*/ 2 h 610"/>
              <a:gd name="T44" fmla="*/ 49 w 206"/>
              <a:gd name="T45" fmla="*/ 0 h 610"/>
              <a:gd name="T46" fmla="*/ 21 w 206"/>
              <a:gd name="T47" fmla="*/ 1 h 610"/>
              <a:gd name="T48" fmla="*/ 13 w 206"/>
              <a:gd name="T49" fmla="*/ 3 h 610"/>
              <a:gd name="T50" fmla="*/ 24 w 206"/>
              <a:gd name="T51" fmla="*/ 5 h 610"/>
              <a:gd name="T52" fmla="*/ 55 w 206"/>
              <a:gd name="T53" fmla="*/ 10 h 6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206" h="610">
                <a:moveTo>
                  <a:pt x="55" y="10"/>
                </a:moveTo>
                <a:lnTo>
                  <a:pt x="126" y="53"/>
                </a:lnTo>
                <a:lnTo>
                  <a:pt x="139" y="117"/>
                </a:lnTo>
                <a:lnTo>
                  <a:pt x="136" y="131"/>
                </a:lnTo>
                <a:lnTo>
                  <a:pt x="143" y="137"/>
                </a:lnTo>
                <a:lnTo>
                  <a:pt x="157" y="147"/>
                </a:lnTo>
                <a:lnTo>
                  <a:pt x="166" y="171"/>
                </a:lnTo>
                <a:lnTo>
                  <a:pt x="168" y="190"/>
                </a:lnTo>
                <a:lnTo>
                  <a:pt x="171" y="217"/>
                </a:lnTo>
                <a:lnTo>
                  <a:pt x="175" y="248"/>
                </a:lnTo>
                <a:lnTo>
                  <a:pt x="178" y="278"/>
                </a:lnTo>
                <a:lnTo>
                  <a:pt x="159" y="395"/>
                </a:lnTo>
                <a:lnTo>
                  <a:pt x="65" y="534"/>
                </a:lnTo>
                <a:lnTo>
                  <a:pt x="0" y="610"/>
                </a:lnTo>
                <a:lnTo>
                  <a:pt x="77" y="540"/>
                </a:lnTo>
                <a:lnTo>
                  <a:pt x="159" y="449"/>
                </a:lnTo>
                <a:lnTo>
                  <a:pt x="202" y="362"/>
                </a:lnTo>
                <a:lnTo>
                  <a:pt x="206" y="262"/>
                </a:lnTo>
                <a:lnTo>
                  <a:pt x="178" y="135"/>
                </a:lnTo>
                <a:lnTo>
                  <a:pt x="152" y="62"/>
                </a:lnTo>
                <a:lnTo>
                  <a:pt x="127" y="20"/>
                </a:lnTo>
                <a:lnTo>
                  <a:pt x="95" y="2"/>
                </a:lnTo>
                <a:lnTo>
                  <a:pt x="49" y="0"/>
                </a:lnTo>
                <a:lnTo>
                  <a:pt x="21" y="1"/>
                </a:lnTo>
                <a:lnTo>
                  <a:pt x="13" y="3"/>
                </a:lnTo>
                <a:lnTo>
                  <a:pt x="24" y="5"/>
                </a:lnTo>
                <a:lnTo>
                  <a:pt x="55" y="1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232" name="Freeform 104"/>
          <p:cNvSpPr>
            <a:spLocks/>
          </p:cNvSpPr>
          <p:nvPr/>
        </p:nvSpPr>
        <p:spPr bwMode="auto">
          <a:xfrm>
            <a:off x="7013576" y="1698626"/>
            <a:ext cx="14288" cy="12700"/>
          </a:xfrm>
          <a:custGeom>
            <a:avLst/>
            <a:gdLst>
              <a:gd name="T0" fmla="*/ 18 w 61"/>
              <a:gd name="T1" fmla="*/ 31 h 58"/>
              <a:gd name="T2" fmla="*/ 4 w 61"/>
              <a:gd name="T3" fmla="*/ 50 h 58"/>
              <a:gd name="T4" fmla="*/ 0 w 61"/>
              <a:gd name="T5" fmla="*/ 58 h 58"/>
              <a:gd name="T6" fmla="*/ 8 w 61"/>
              <a:gd name="T7" fmla="*/ 54 h 58"/>
              <a:gd name="T8" fmla="*/ 26 w 61"/>
              <a:gd name="T9" fmla="*/ 40 h 58"/>
              <a:gd name="T10" fmla="*/ 51 w 61"/>
              <a:gd name="T11" fmla="*/ 18 h 58"/>
              <a:gd name="T12" fmla="*/ 61 w 61"/>
              <a:gd name="T13" fmla="*/ 5 h 58"/>
              <a:gd name="T14" fmla="*/ 50 w 61"/>
              <a:gd name="T15" fmla="*/ 0 h 58"/>
              <a:gd name="T16" fmla="*/ 18 w 61"/>
              <a:gd name="T17" fmla="*/ 31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1" h="58">
                <a:moveTo>
                  <a:pt x="18" y="31"/>
                </a:moveTo>
                <a:lnTo>
                  <a:pt x="4" y="50"/>
                </a:lnTo>
                <a:lnTo>
                  <a:pt x="0" y="58"/>
                </a:lnTo>
                <a:lnTo>
                  <a:pt x="8" y="54"/>
                </a:lnTo>
                <a:lnTo>
                  <a:pt x="26" y="40"/>
                </a:lnTo>
                <a:lnTo>
                  <a:pt x="51" y="18"/>
                </a:lnTo>
                <a:lnTo>
                  <a:pt x="61" y="5"/>
                </a:lnTo>
                <a:lnTo>
                  <a:pt x="50" y="0"/>
                </a:lnTo>
                <a:lnTo>
                  <a:pt x="18" y="3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233" name="Freeform 105"/>
          <p:cNvSpPr>
            <a:spLocks/>
          </p:cNvSpPr>
          <p:nvPr/>
        </p:nvSpPr>
        <p:spPr bwMode="auto">
          <a:xfrm>
            <a:off x="7051676" y="1697038"/>
            <a:ext cx="73025" cy="71438"/>
          </a:xfrm>
          <a:custGeom>
            <a:avLst/>
            <a:gdLst>
              <a:gd name="T0" fmla="*/ 199 w 320"/>
              <a:gd name="T1" fmla="*/ 79 h 314"/>
              <a:gd name="T2" fmla="*/ 44 w 320"/>
              <a:gd name="T3" fmla="*/ 219 h 314"/>
              <a:gd name="T4" fmla="*/ 0 w 320"/>
              <a:gd name="T5" fmla="*/ 296 h 314"/>
              <a:gd name="T6" fmla="*/ 42 w 320"/>
              <a:gd name="T7" fmla="*/ 314 h 314"/>
              <a:gd name="T8" fmla="*/ 66 w 320"/>
              <a:gd name="T9" fmla="*/ 290 h 314"/>
              <a:gd name="T10" fmla="*/ 60 w 320"/>
              <a:gd name="T11" fmla="*/ 273 h 314"/>
              <a:gd name="T12" fmla="*/ 38 w 320"/>
              <a:gd name="T13" fmla="*/ 284 h 314"/>
              <a:gd name="T14" fmla="*/ 20 w 320"/>
              <a:gd name="T15" fmla="*/ 294 h 314"/>
              <a:gd name="T16" fmla="*/ 12 w 320"/>
              <a:gd name="T17" fmla="*/ 288 h 314"/>
              <a:gd name="T18" fmla="*/ 102 w 320"/>
              <a:gd name="T19" fmla="*/ 185 h 314"/>
              <a:gd name="T20" fmla="*/ 264 w 320"/>
              <a:gd name="T21" fmla="*/ 53 h 314"/>
              <a:gd name="T22" fmla="*/ 314 w 320"/>
              <a:gd name="T23" fmla="*/ 15 h 314"/>
              <a:gd name="T24" fmla="*/ 320 w 320"/>
              <a:gd name="T25" fmla="*/ 0 h 314"/>
              <a:gd name="T26" fmla="*/ 276 w 320"/>
              <a:gd name="T27" fmla="*/ 22 h 314"/>
              <a:gd name="T28" fmla="*/ 199 w 320"/>
              <a:gd name="T29" fmla="*/ 79 h 3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20" h="314">
                <a:moveTo>
                  <a:pt x="199" y="79"/>
                </a:moveTo>
                <a:lnTo>
                  <a:pt x="44" y="219"/>
                </a:lnTo>
                <a:lnTo>
                  <a:pt x="0" y="296"/>
                </a:lnTo>
                <a:lnTo>
                  <a:pt x="42" y="314"/>
                </a:lnTo>
                <a:lnTo>
                  <a:pt x="66" y="290"/>
                </a:lnTo>
                <a:lnTo>
                  <a:pt x="60" y="273"/>
                </a:lnTo>
                <a:lnTo>
                  <a:pt x="38" y="284"/>
                </a:lnTo>
                <a:lnTo>
                  <a:pt x="20" y="294"/>
                </a:lnTo>
                <a:lnTo>
                  <a:pt x="12" y="288"/>
                </a:lnTo>
                <a:lnTo>
                  <a:pt x="102" y="185"/>
                </a:lnTo>
                <a:lnTo>
                  <a:pt x="264" y="53"/>
                </a:lnTo>
                <a:lnTo>
                  <a:pt x="314" y="15"/>
                </a:lnTo>
                <a:lnTo>
                  <a:pt x="320" y="0"/>
                </a:lnTo>
                <a:lnTo>
                  <a:pt x="276" y="22"/>
                </a:lnTo>
                <a:lnTo>
                  <a:pt x="199" y="7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234" name="Freeform 106"/>
          <p:cNvSpPr>
            <a:spLocks/>
          </p:cNvSpPr>
          <p:nvPr/>
        </p:nvSpPr>
        <p:spPr bwMode="auto">
          <a:xfrm>
            <a:off x="7224714" y="1703388"/>
            <a:ext cx="3175" cy="11113"/>
          </a:xfrm>
          <a:custGeom>
            <a:avLst/>
            <a:gdLst>
              <a:gd name="T0" fmla="*/ 0 w 16"/>
              <a:gd name="T1" fmla="*/ 27 h 47"/>
              <a:gd name="T2" fmla="*/ 1 w 16"/>
              <a:gd name="T3" fmla="*/ 40 h 47"/>
              <a:gd name="T4" fmla="*/ 4 w 16"/>
              <a:gd name="T5" fmla="*/ 47 h 47"/>
              <a:gd name="T6" fmla="*/ 8 w 16"/>
              <a:gd name="T7" fmla="*/ 47 h 47"/>
              <a:gd name="T8" fmla="*/ 12 w 16"/>
              <a:gd name="T9" fmla="*/ 39 h 47"/>
              <a:gd name="T10" fmla="*/ 16 w 16"/>
              <a:gd name="T11" fmla="*/ 17 h 47"/>
              <a:gd name="T12" fmla="*/ 10 w 16"/>
              <a:gd name="T13" fmla="*/ 0 h 47"/>
              <a:gd name="T14" fmla="*/ 2 w 16"/>
              <a:gd name="T15" fmla="*/ 2 h 47"/>
              <a:gd name="T16" fmla="*/ 0 w 16"/>
              <a:gd name="T17" fmla="*/ 27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6" h="47">
                <a:moveTo>
                  <a:pt x="0" y="27"/>
                </a:moveTo>
                <a:lnTo>
                  <a:pt x="1" y="40"/>
                </a:lnTo>
                <a:lnTo>
                  <a:pt x="4" y="47"/>
                </a:lnTo>
                <a:lnTo>
                  <a:pt x="8" y="47"/>
                </a:lnTo>
                <a:lnTo>
                  <a:pt x="12" y="39"/>
                </a:lnTo>
                <a:lnTo>
                  <a:pt x="16" y="17"/>
                </a:lnTo>
                <a:lnTo>
                  <a:pt x="10" y="0"/>
                </a:lnTo>
                <a:lnTo>
                  <a:pt x="2" y="2"/>
                </a:lnTo>
                <a:lnTo>
                  <a:pt x="0" y="2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235" name="Freeform 107"/>
          <p:cNvSpPr>
            <a:spLocks/>
          </p:cNvSpPr>
          <p:nvPr/>
        </p:nvSpPr>
        <p:spPr bwMode="auto">
          <a:xfrm>
            <a:off x="6859589" y="1708151"/>
            <a:ext cx="1588" cy="14288"/>
          </a:xfrm>
          <a:custGeom>
            <a:avLst/>
            <a:gdLst>
              <a:gd name="T0" fmla="*/ 0 w 13"/>
              <a:gd name="T1" fmla="*/ 31 h 61"/>
              <a:gd name="T2" fmla="*/ 1 w 13"/>
              <a:gd name="T3" fmla="*/ 48 h 61"/>
              <a:gd name="T4" fmla="*/ 3 w 13"/>
              <a:gd name="T5" fmla="*/ 59 h 61"/>
              <a:gd name="T6" fmla="*/ 6 w 13"/>
              <a:gd name="T7" fmla="*/ 61 h 61"/>
              <a:gd name="T8" fmla="*/ 10 w 13"/>
              <a:gd name="T9" fmla="*/ 55 h 61"/>
              <a:gd name="T10" fmla="*/ 13 w 13"/>
              <a:gd name="T11" fmla="*/ 31 h 61"/>
              <a:gd name="T12" fmla="*/ 10 w 13"/>
              <a:gd name="T13" fmla="*/ 5 h 61"/>
              <a:gd name="T14" fmla="*/ 6 w 13"/>
              <a:gd name="T15" fmla="*/ 0 h 61"/>
              <a:gd name="T16" fmla="*/ 3 w 13"/>
              <a:gd name="T17" fmla="*/ 3 h 61"/>
              <a:gd name="T18" fmla="*/ 1 w 13"/>
              <a:gd name="T19" fmla="*/ 13 h 61"/>
              <a:gd name="T20" fmla="*/ 0 w 13"/>
              <a:gd name="T21" fmla="*/ 31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3" h="61">
                <a:moveTo>
                  <a:pt x="0" y="31"/>
                </a:moveTo>
                <a:lnTo>
                  <a:pt x="1" y="48"/>
                </a:lnTo>
                <a:lnTo>
                  <a:pt x="3" y="59"/>
                </a:lnTo>
                <a:lnTo>
                  <a:pt x="6" y="61"/>
                </a:lnTo>
                <a:lnTo>
                  <a:pt x="10" y="55"/>
                </a:lnTo>
                <a:lnTo>
                  <a:pt x="13" y="31"/>
                </a:lnTo>
                <a:lnTo>
                  <a:pt x="10" y="5"/>
                </a:lnTo>
                <a:lnTo>
                  <a:pt x="6" y="0"/>
                </a:lnTo>
                <a:lnTo>
                  <a:pt x="3" y="3"/>
                </a:lnTo>
                <a:lnTo>
                  <a:pt x="1" y="13"/>
                </a:lnTo>
                <a:lnTo>
                  <a:pt x="0" y="3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236" name="Freeform 108"/>
          <p:cNvSpPr>
            <a:spLocks/>
          </p:cNvSpPr>
          <p:nvPr/>
        </p:nvSpPr>
        <p:spPr bwMode="auto">
          <a:xfrm>
            <a:off x="7000876" y="1717676"/>
            <a:ext cx="25400" cy="17463"/>
          </a:xfrm>
          <a:custGeom>
            <a:avLst/>
            <a:gdLst>
              <a:gd name="T0" fmla="*/ 30 w 113"/>
              <a:gd name="T1" fmla="*/ 30 h 82"/>
              <a:gd name="T2" fmla="*/ 32 w 113"/>
              <a:gd name="T3" fmla="*/ 49 h 82"/>
              <a:gd name="T4" fmla="*/ 20 w 113"/>
              <a:gd name="T5" fmla="*/ 48 h 82"/>
              <a:gd name="T6" fmla="*/ 6 w 113"/>
              <a:gd name="T7" fmla="*/ 48 h 82"/>
              <a:gd name="T8" fmla="*/ 0 w 113"/>
              <a:gd name="T9" fmla="*/ 64 h 82"/>
              <a:gd name="T10" fmla="*/ 11 w 113"/>
              <a:gd name="T11" fmla="*/ 82 h 82"/>
              <a:gd name="T12" fmla="*/ 58 w 113"/>
              <a:gd name="T13" fmla="*/ 62 h 82"/>
              <a:gd name="T14" fmla="*/ 95 w 113"/>
              <a:gd name="T15" fmla="*/ 40 h 82"/>
              <a:gd name="T16" fmla="*/ 113 w 113"/>
              <a:gd name="T17" fmla="*/ 25 h 82"/>
              <a:gd name="T18" fmla="*/ 109 w 113"/>
              <a:gd name="T19" fmla="*/ 20 h 82"/>
              <a:gd name="T20" fmla="*/ 80 w 113"/>
              <a:gd name="T21" fmla="*/ 28 h 82"/>
              <a:gd name="T22" fmla="*/ 60 w 113"/>
              <a:gd name="T23" fmla="*/ 31 h 82"/>
              <a:gd name="T24" fmla="*/ 60 w 113"/>
              <a:gd name="T25" fmla="*/ 20 h 82"/>
              <a:gd name="T26" fmla="*/ 61 w 113"/>
              <a:gd name="T27" fmla="*/ 6 h 82"/>
              <a:gd name="T28" fmla="*/ 46 w 113"/>
              <a:gd name="T29" fmla="*/ 0 h 82"/>
              <a:gd name="T30" fmla="*/ 29 w 113"/>
              <a:gd name="T31" fmla="*/ 9 h 82"/>
              <a:gd name="T32" fmla="*/ 30 w 113"/>
              <a:gd name="T33" fmla="*/ 30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13" h="82">
                <a:moveTo>
                  <a:pt x="30" y="30"/>
                </a:moveTo>
                <a:lnTo>
                  <a:pt x="32" y="49"/>
                </a:lnTo>
                <a:lnTo>
                  <a:pt x="20" y="48"/>
                </a:lnTo>
                <a:lnTo>
                  <a:pt x="6" y="48"/>
                </a:lnTo>
                <a:lnTo>
                  <a:pt x="0" y="64"/>
                </a:lnTo>
                <a:lnTo>
                  <a:pt x="11" y="82"/>
                </a:lnTo>
                <a:lnTo>
                  <a:pt x="58" y="62"/>
                </a:lnTo>
                <a:lnTo>
                  <a:pt x="95" y="40"/>
                </a:lnTo>
                <a:lnTo>
                  <a:pt x="113" y="25"/>
                </a:lnTo>
                <a:lnTo>
                  <a:pt x="109" y="20"/>
                </a:lnTo>
                <a:lnTo>
                  <a:pt x="80" y="28"/>
                </a:lnTo>
                <a:lnTo>
                  <a:pt x="60" y="31"/>
                </a:lnTo>
                <a:lnTo>
                  <a:pt x="60" y="20"/>
                </a:lnTo>
                <a:lnTo>
                  <a:pt x="61" y="6"/>
                </a:lnTo>
                <a:lnTo>
                  <a:pt x="46" y="0"/>
                </a:lnTo>
                <a:lnTo>
                  <a:pt x="29" y="9"/>
                </a:lnTo>
                <a:lnTo>
                  <a:pt x="30" y="3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237" name="Freeform 109"/>
          <p:cNvSpPr>
            <a:spLocks/>
          </p:cNvSpPr>
          <p:nvPr/>
        </p:nvSpPr>
        <p:spPr bwMode="auto">
          <a:xfrm>
            <a:off x="7056439" y="1720851"/>
            <a:ext cx="174625" cy="93663"/>
          </a:xfrm>
          <a:custGeom>
            <a:avLst/>
            <a:gdLst>
              <a:gd name="T0" fmla="*/ 660 w 775"/>
              <a:gd name="T1" fmla="*/ 86 h 411"/>
              <a:gd name="T2" fmla="*/ 389 w 775"/>
              <a:gd name="T3" fmla="*/ 259 h 411"/>
              <a:gd name="T4" fmla="*/ 92 w 775"/>
              <a:gd name="T5" fmla="*/ 380 h 411"/>
              <a:gd name="T6" fmla="*/ 30 w 775"/>
              <a:gd name="T7" fmla="*/ 397 h 411"/>
              <a:gd name="T8" fmla="*/ 0 w 775"/>
              <a:gd name="T9" fmla="*/ 407 h 411"/>
              <a:gd name="T10" fmla="*/ 1 w 775"/>
              <a:gd name="T11" fmla="*/ 411 h 411"/>
              <a:gd name="T12" fmla="*/ 31 w 775"/>
              <a:gd name="T13" fmla="*/ 408 h 411"/>
              <a:gd name="T14" fmla="*/ 210 w 775"/>
              <a:gd name="T15" fmla="*/ 363 h 411"/>
              <a:gd name="T16" fmla="*/ 406 w 775"/>
              <a:gd name="T17" fmla="*/ 279 h 411"/>
              <a:gd name="T18" fmla="*/ 589 w 775"/>
              <a:gd name="T19" fmla="*/ 172 h 411"/>
              <a:gd name="T20" fmla="*/ 729 w 775"/>
              <a:gd name="T21" fmla="*/ 57 h 411"/>
              <a:gd name="T22" fmla="*/ 771 w 775"/>
              <a:gd name="T23" fmla="*/ 11 h 411"/>
              <a:gd name="T24" fmla="*/ 775 w 775"/>
              <a:gd name="T25" fmla="*/ 0 h 411"/>
              <a:gd name="T26" fmla="*/ 738 w 775"/>
              <a:gd name="T27" fmla="*/ 25 h 411"/>
              <a:gd name="T28" fmla="*/ 660 w 775"/>
              <a:gd name="T29" fmla="*/ 86 h 4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775" h="411">
                <a:moveTo>
                  <a:pt x="660" y="86"/>
                </a:moveTo>
                <a:lnTo>
                  <a:pt x="389" y="259"/>
                </a:lnTo>
                <a:lnTo>
                  <a:pt x="92" y="380"/>
                </a:lnTo>
                <a:lnTo>
                  <a:pt x="30" y="397"/>
                </a:lnTo>
                <a:lnTo>
                  <a:pt x="0" y="407"/>
                </a:lnTo>
                <a:lnTo>
                  <a:pt x="1" y="411"/>
                </a:lnTo>
                <a:lnTo>
                  <a:pt x="31" y="408"/>
                </a:lnTo>
                <a:lnTo>
                  <a:pt x="210" y="363"/>
                </a:lnTo>
                <a:lnTo>
                  <a:pt x="406" y="279"/>
                </a:lnTo>
                <a:lnTo>
                  <a:pt x="589" y="172"/>
                </a:lnTo>
                <a:lnTo>
                  <a:pt x="729" y="57"/>
                </a:lnTo>
                <a:lnTo>
                  <a:pt x="771" y="11"/>
                </a:lnTo>
                <a:lnTo>
                  <a:pt x="775" y="0"/>
                </a:lnTo>
                <a:lnTo>
                  <a:pt x="738" y="25"/>
                </a:lnTo>
                <a:lnTo>
                  <a:pt x="660" y="8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238" name="Freeform 110"/>
          <p:cNvSpPr>
            <a:spLocks/>
          </p:cNvSpPr>
          <p:nvPr/>
        </p:nvSpPr>
        <p:spPr bwMode="auto">
          <a:xfrm>
            <a:off x="6951664" y="1725613"/>
            <a:ext cx="20638" cy="19050"/>
          </a:xfrm>
          <a:custGeom>
            <a:avLst/>
            <a:gdLst>
              <a:gd name="T0" fmla="*/ 38 w 91"/>
              <a:gd name="T1" fmla="*/ 41 h 88"/>
              <a:gd name="T2" fmla="*/ 0 w 91"/>
              <a:gd name="T3" fmla="*/ 88 h 88"/>
              <a:gd name="T4" fmla="*/ 46 w 91"/>
              <a:gd name="T5" fmla="*/ 50 h 88"/>
              <a:gd name="T6" fmla="*/ 78 w 91"/>
              <a:gd name="T7" fmla="*/ 19 h 88"/>
              <a:gd name="T8" fmla="*/ 91 w 91"/>
              <a:gd name="T9" fmla="*/ 3 h 88"/>
              <a:gd name="T10" fmla="*/ 79 w 91"/>
              <a:gd name="T11" fmla="*/ 0 h 88"/>
              <a:gd name="T12" fmla="*/ 38 w 91"/>
              <a:gd name="T13" fmla="*/ 41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1" h="88">
                <a:moveTo>
                  <a:pt x="38" y="41"/>
                </a:moveTo>
                <a:lnTo>
                  <a:pt x="0" y="88"/>
                </a:lnTo>
                <a:lnTo>
                  <a:pt x="46" y="50"/>
                </a:lnTo>
                <a:lnTo>
                  <a:pt x="78" y="19"/>
                </a:lnTo>
                <a:lnTo>
                  <a:pt x="91" y="3"/>
                </a:lnTo>
                <a:lnTo>
                  <a:pt x="79" y="0"/>
                </a:lnTo>
                <a:lnTo>
                  <a:pt x="38" y="4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239" name="Freeform 111"/>
          <p:cNvSpPr>
            <a:spLocks/>
          </p:cNvSpPr>
          <p:nvPr/>
        </p:nvSpPr>
        <p:spPr bwMode="auto">
          <a:xfrm>
            <a:off x="6923089" y="1771651"/>
            <a:ext cx="3175" cy="11113"/>
          </a:xfrm>
          <a:custGeom>
            <a:avLst/>
            <a:gdLst>
              <a:gd name="T0" fmla="*/ 0 w 16"/>
              <a:gd name="T1" fmla="*/ 26 h 46"/>
              <a:gd name="T2" fmla="*/ 1 w 16"/>
              <a:gd name="T3" fmla="*/ 39 h 46"/>
              <a:gd name="T4" fmla="*/ 4 w 16"/>
              <a:gd name="T5" fmla="*/ 46 h 46"/>
              <a:gd name="T6" fmla="*/ 8 w 16"/>
              <a:gd name="T7" fmla="*/ 46 h 46"/>
              <a:gd name="T8" fmla="*/ 12 w 16"/>
              <a:gd name="T9" fmla="*/ 38 h 46"/>
              <a:gd name="T10" fmla="*/ 16 w 16"/>
              <a:gd name="T11" fmla="*/ 16 h 46"/>
              <a:gd name="T12" fmla="*/ 10 w 16"/>
              <a:gd name="T13" fmla="*/ 0 h 46"/>
              <a:gd name="T14" fmla="*/ 2 w 16"/>
              <a:gd name="T15" fmla="*/ 2 h 46"/>
              <a:gd name="T16" fmla="*/ 0 w 16"/>
              <a:gd name="T17" fmla="*/ 26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6" h="46">
                <a:moveTo>
                  <a:pt x="0" y="26"/>
                </a:moveTo>
                <a:lnTo>
                  <a:pt x="1" y="39"/>
                </a:lnTo>
                <a:lnTo>
                  <a:pt x="4" y="46"/>
                </a:lnTo>
                <a:lnTo>
                  <a:pt x="8" y="46"/>
                </a:lnTo>
                <a:lnTo>
                  <a:pt x="12" y="38"/>
                </a:lnTo>
                <a:lnTo>
                  <a:pt x="16" y="16"/>
                </a:lnTo>
                <a:lnTo>
                  <a:pt x="10" y="0"/>
                </a:lnTo>
                <a:lnTo>
                  <a:pt x="2" y="2"/>
                </a:lnTo>
                <a:lnTo>
                  <a:pt x="0" y="2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240" name="Freeform 112"/>
          <p:cNvSpPr>
            <a:spLocks/>
          </p:cNvSpPr>
          <p:nvPr/>
        </p:nvSpPr>
        <p:spPr bwMode="auto">
          <a:xfrm>
            <a:off x="6999289" y="1770063"/>
            <a:ext cx="7938" cy="14288"/>
          </a:xfrm>
          <a:custGeom>
            <a:avLst/>
            <a:gdLst>
              <a:gd name="T0" fmla="*/ 0 w 30"/>
              <a:gd name="T1" fmla="*/ 30 h 60"/>
              <a:gd name="T2" fmla="*/ 3 w 30"/>
              <a:gd name="T3" fmla="*/ 51 h 60"/>
              <a:gd name="T4" fmla="*/ 8 w 30"/>
              <a:gd name="T5" fmla="*/ 60 h 60"/>
              <a:gd name="T6" fmla="*/ 17 w 30"/>
              <a:gd name="T7" fmla="*/ 51 h 60"/>
              <a:gd name="T8" fmla="*/ 28 w 30"/>
              <a:gd name="T9" fmla="*/ 30 h 60"/>
              <a:gd name="T10" fmla="*/ 30 w 30"/>
              <a:gd name="T11" fmla="*/ 9 h 60"/>
              <a:gd name="T12" fmla="*/ 20 w 30"/>
              <a:gd name="T13" fmla="*/ 0 h 60"/>
              <a:gd name="T14" fmla="*/ 5 w 30"/>
              <a:gd name="T15" fmla="*/ 9 h 60"/>
              <a:gd name="T16" fmla="*/ 0 w 30"/>
              <a:gd name="T17" fmla="*/ 3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0" h="60">
                <a:moveTo>
                  <a:pt x="0" y="30"/>
                </a:moveTo>
                <a:lnTo>
                  <a:pt x="3" y="51"/>
                </a:lnTo>
                <a:lnTo>
                  <a:pt x="8" y="60"/>
                </a:lnTo>
                <a:lnTo>
                  <a:pt x="17" y="51"/>
                </a:lnTo>
                <a:lnTo>
                  <a:pt x="28" y="30"/>
                </a:lnTo>
                <a:lnTo>
                  <a:pt x="30" y="9"/>
                </a:lnTo>
                <a:lnTo>
                  <a:pt x="20" y="0"/>
                </a:lnTo>
                <a:lnTo>
                  <a:pt x="5" y="9"/>
                </a:lnTo>
                <a:lnTo>
                  <a:pt x="0" y="3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241" name="Freeform 113"/>
          <p:cNvSpPr>
            <a:spLocks/>
          </p:cNvSpPr>
          <p:nvPr/>
        </p:nvSpPr>
        <p:spPr bwMode="auto">
          <a:xfrm>
            <a:off x="7288214" y="1771651"/>
            <a:ext cx="15875" cy="11113"/>
          </a:xfrm>
          <a:custGeom>
            <a:avLst/>
            <a:gdLst>
              <a:gd name="T0" fmla="*/ 22 w 71"/>
              <a:gd name="T1" fmla="*/ 29 h 53"/>
              <a:gd name="T2" fmla="*/ 51 w 71"/>
              <a:gd name="T3" fmla="*/ 51 h 53"/>
              <a:gd name="T4" fmla="*/ 71 w 71"/>
              <a:gd name="T5" fmla="*/ 53 h 53"/>
              <a:gd name="T6" fmla="*/ 65 w 71"/>
              <a:gd name="T7" fmla="*/ 36 h 53"/>
              <a:gd name="T8" fmla="*/ 34 w 71"/>
              <a:gd name="T9" fmla="*/ 17 h 53"/>
              <a:gd name="T10" fmla="*/ 9 w 71"/>
              <a:gd name="T11" fmla="*/ 4 h 53"/>
              <a:gd name="T12" fmla="*/ 0 w 71"/>
              <a:gd name="T13" fmla="*/ 0 h 53"/>
              <a:gd name="T14" fmla="*/ 4 w 71"/>
              <a:gd name="T15" fmla="*/ 8 h 53"/>
              <a:gd name="T16" fmla="*/ 22 w 71"/>
              <a:gd name="T17" fmla="*/ 29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1" h="53">
                <a:moveTo>
                  <a:pt x="22" y="29"/>
                </a:moveTo>
                <a:lnTo>
                  <a:pt x="51" y="51"/>
                </a:lnTo>
                <a:lnTo>
                  <a:pt x="71" y="53"/>
                </a:lnTo>
                <a:lnTo>
                  <a:pt x="65" y="36"/>
                </a:lnTo>
                <a:lnTo>
                  <a:pt x="34" y="17"/>
                </a:lnTo>
                <a:lnTo>
                  <a:pt x="9" y="4"/>
                </a:lnTo>
                <a:lnTo>
                  <a:pt x="0" y="0"/>
                </a:lnTo>
                <a:lnTo>
                  <a:pt x="4" y="8"/>
                </a:lnTo>
                <a:lnTo>
                  <a:pt x="22" y="2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242" name="Freeform 114"/>
          <p:cNvSpPr>
            <a:spLocks/>
          </p:cNvSpPr>
          <p:nvPr/>
        </p:nvSpPr>
        <p:spPr bwMode="auto">
          <a:xfrm>
            <a:off x="6881814" y="1776413"/>
            <a:ext cx="3175" cy="14288"/>
          </a:xfrm>
          <a:custGeom>
            <a:avLst/>
            <a:gdLst>
              <a:gd name="T0" fmla="*/ 0 w 13"/>
              <a:gd name="T1" fmla="*/ 31 h 61"/>
              <a:gd name="T2" fmla="*/ 1 w 13"/>
              <a:gd name="T3" fmla="*/ 48 h 61"/>
              <a:gd name="T4" fmla="*/ 3 w 13"/>
              <a:gd name="T5" fmla="*/ 59 h 61"/>
              <a:gd name="T6" fmla="*/ 6 w 13"/>
              <a:gd name="T7" fmla="*/ 61 h 61"/>
              <a:gd name="T8" fmla="*/ 10 w 13"/>
              <a:gd name="T9" fmla="*/ 55 h 61"/>
              <a:gd name="T10" fmla="*/ 13 w 13"/>
              <a:gd name="T11" fmla="*/ 31 h 61"/>
              <a:gd name="T12" fmla="*/ 10 w 13"/>
              <a:gd name="T13" fmla="*/ 5 h 61"/>
              <a:gd name="T14" fmla="*/ 6 w 13"/>
              <a:gd name="T15" fmla="*/ 0 h 61"/>
              <a:gd name="T16" fmla="*/ 3 w 13"/>
              <a:gd name="T17" fmla="*/ 3 h 61"/>
              <a:gd name="T18" fmla="*/ 1 w 13"/>
              <a:gd name="T19" fmla="*/ 13 h 61"/>
              <a:gd name="T20" fmla="*/ 0 w 13"/>
              <a:gd name="T21" fmla="*/ 31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3" h="61">
                <a:moveTo>
                  <a:pt x="0" y="31"/>
                </a:moveTo>
                <a:lnTo>
                  <a:pt x="1" y="48"/>
                </a:lnTo>
                <a:lnTo>
                  <a:pt x="3" y="59"/>
                </a:lnTo>
                <a:lnTo>
                  <a:pt x="6" y="61"/>
                </a:lnTo>
                <a:lnTo>
                  <a:pt x="10" y="55"/>
                </a:lnTo>
                <a:lnTo>
                  <a:pt x="13" y="31"/>
                </a:lnTo>
                <a:lnTo>
                  <a:pt x="10" y="5"/>
                </a:lnTo>
                <a:lnTo>
                  <a:pt x="6" y="0"/>
                </a:lnTo>
                <a:lnTo>
                  <a:pt x="3" y="3"/>
                </a:lnTo>
                <a:lnTo>
                  <a:pt x="1" y="13"/>
                </a:lnTo>
                <a:lnTo>
                  <a:pt x="0" y="3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243" name="Freeform 115"/>
          <p:cNvSpPr>
            <a:spLocks/>
          </p:cNvSpPr>
          <p:nvPr/>
        </p:nvSpPr>
        <p:spPr bwMode="auto">
          <a:xfrm>
            <a:off x="7015164" y="1776413"/>
            <a:ext cx="14288" cy="3175"/>
          </a:xfrm>
          <a:custGeom>
            <a:avLst/>
            <a:gdLst>
              <a:gd name="T0" fmla="*/ 6 w 62"/>
              <a:gd name="T1" fmla="*/ 10 h 13"/>
              <a:gd name="T2" fmla="*/ 31 w 62"/>
              <a:gd name="T3" fmla="*/ 13 h 13"/>
              <a:gd name="T4" fmla="*/ 57 w 62"/>
              <a:gd name="T5" fmla="*/ 10 h 13"/>
              <a:gd name="T6" fmla="*/ 62 w 62"/>
              <a:gd name="T7" fmla="*/ 6 h 13"/>
              <a:gd name="T8" fmla="*/ 59 w 62"/>
              <a:gd name="T9" fmla="*/ 3 h 13"/>
              <a:gd name="T10" fmla="*/ 49 w 62"/>
              <a:gd name="T11" fmla="*/ 1 h 13"/>
              <a:gd name="T12" fmla="*/ 31 w 62"/>
              <a:gd name="T13" fmla="*/ 0 h 13"/>
              <a:gd name="T14" fmla="*/ 12 w 62"/>
              <a:gd name="T15" fmla="*/ 1 h 13"/>
              <a:gd name="T16" fmla="*/ 2 w 62"/>
              <a:gd name="T17" fmla="*/ 3 h 13"/>
              <a:gd name="T18" fmla="*/ 0 w 62"/>
              <a:gd name="T19" fmla="*/ 6 h 13"/>
              <a:gd name="T20" fmla="*/ 6 w 62"/>
              <a:gd name="T21" fmla="*/ 1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2" h="13">
                <a:moveTo>
                  <a:pt x="6" y="10"/>
                </a:moveTo>
                <a:lnTo>
                  <a:pt x="31" y="13"/>
                </a:lnTo>
                <a:lnTo>
                  <a:pt x="57" y="10"/>
                </a:lnTo>
                <a:lnTo>
                  <a:pt x="62" y="6"/>
                </a:lnTo>
                <a:lnTo>
                  <a:pt x="59" y="3"/>
                </a:lnTo>
                <a:lnTo>
                  <a:pt x="49" y="1"/>
                </a:lnTo>
                <a:lnTo>
                  <a:pt x="31" y="0"/>
                </a:lnTo>
                <a:lnTo>
                  <a:pt x="12" y="1"/>
                </a:lnTo>
                <a:lnTo>
                  <a:pt x="2" y="3"/>
                </a:lnTo>
                <a:lnTo>
                  <a:pt x="0" y="6"/>
                </a:lnTo>
                <a:lnTo>
                  <a:pt x="6" y="1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244" name="Freeform 116"/>
          <p:cNvSpPr>
            <a:spLocks/>
          </p:cNvSpPr>
          <p:nvPr/>
        </p:nvSpPr>
        <p:spPr bwMode="auto">
          <a:xfrm>
            <a:off x="7285039" y="1781176"/>
            <a:ext cx="49213" cy="68263"/>
          </a:xfrm>
          <a:custGeom>
            <a:avLst/>
            <a:gdLst>
              <a:gd name="T0" fmla="*/ 27 w 215"/>
              <a:gd name="T1" fmla="*/ 33 h 301"/>
              <a:gd name="T2" fmla="*/ 80 w 215"/>
              <a:gd name="T3" fmla="*/ 104 h 301"/>
              <a:gd name="T4" fmla="*/ 142 w 215"/>
              <a:gd name="T5" fmla="*/ 202 h 301"/>
              <a:gd name="T6" fmla="*/ 194 w 215"/>
              <a:gd name="T7" fmla="*/ 281 h 301"/>
              <a:gd name="T8" fmla="*/ 215 w 215"/>
              <a:gd name="T9" fmla="*/ 301 h 301"/>
              <a:gd name="T10" fmla="*/ 134 w 215"/>
              <a:gd name="T11" fmla="*/ 158 h 301"/>
              <a:gd name="T12" fmla="*/ 21 w 215"/>
              <a:gd name="T13" fmla="*/ 13 h 301"/>
              <a:gd name="T14" fmla="*/ 5 w 215"/>
              <a:gd name="T15" fmla="*/ 1 h 301"/>
              <a:gd name="T16" fmla="*/ 0 w 215"/>
              <a:gd name="T17" fmla="*/ 0 h 301"/>
              <a:gd name="T18" fmla="*/ 8 w 215"/>
              <a:gd name="T19" fmla="*/ 11 h 301"/>
              <a:gd name="T20" fmla="*/ 27 w 215"/>
              <a:gd name="T21" fmla="*/ 33 h 3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15" h="301">
                <a:moveTo>
                  <a:pt x="27" y="33"/>
                </a:moveTo>
                <a:lnTo>
                  <a:pt x="80" y="104"/>
                </a:lnTo>
                <a:lnTo>
                  <a:pt x="142" y="202"/>
                </a:lnTo>
                <a:lnTo>
                  <a:pt x="194" y="281"/>
                </a:lnTo>
                <a:lnTo>
                  <a:pt x="215" y="301"/>
                </a:lnTo>
                <a:lnTo>
                  <a:pt x="134" y="158"/>
                </a:lnTo>
                <a:lnTo>
                  <a:pt x="21" y="13"/>
                </a:lnTo>
                <a:lnTo>
                  <a:pt x="5" y="1"/>
                </a:lnTo>
                <a:lnTo>
                  <a:pt x="0" y="0"/>
                </a:lnTo>
                <a:lnTo>
                  <a:pt x="8" y="11"/>
                </a:lnTo>
                <a:lnTo>
                  <a:pt x="27" y="3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245" name="Freeform 117"/>
          <p:cNvSpPr>
            <a:spLocks/>
          </p:cNvSpPr>
          <p:nvPr/>
        </p:nvSpPr>
        <p:spPr bwMode="auto">
          <a:xfrm>
            <a:off x="6872289" y="1792288"/>
            <a:ext cx="3175" cy="15875"/>
          </a:xfrm>
          <a:custGeom>
            <a:avLst/>
            <a:gdLst>
              <a:gd name="T0" fmla="*/ 0 w 13"/>
              <a:gd name="T1" fmla="*/ 37 h 70"/>
              <a:gd name="T2" fmla="*/ 1 w 13"/>
              <a:gd name="T3" fmla="*/ 57 h 70"/>
              <a:gd name="T4" fmla="*/ 3 w 13"/>
              <a:gd name="T5" fmla="*/ 68 h 70"/>
              <a:gd name="T6" fmla="*/ 4 w 13"/>
              <a:gd name="T7" fmla="*/ 70 h 70"/>
              <a:gd name="T8" fmla="*/ 6 w 13"/>
              <a:gd name="T9" fmla="*/ 70 h 70"/>
              <a:gd name="T10" fmla="*/ 8 w 13"/>
              <a:gd name="T11" fmla="*/ 67 h 70"/>
              <a:gd name="T12" fmla="*/ 10 w 13"/>
              <a:gd name="T13" fmla="*/ 61 h 70"/>
              <a:gd name="T14" fmla="*/ 13 w 13"/>
              <a:gd name="T15" fmla="*/ 29 h 70"/>
              <a:gd name="T16" fmla="*/ 10 w 13"/>
              <a:gd name="T17" fmla="*/ 0 h 70"/>
              <a:gd name="T18" fmla="*/ 3 w 13"/>
              <a:gd name="T19" fmla="*/ 1 h 70"/>
              <a:gd name="T20" fmla="*/ 0 w 13"/>
              <a:gd name="T21" fmla="*/ 37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3" h="70">
                <a:moveTo>
                  <a:pt x="0" y="37"/>
                </a:moveTo>
                <a:lnTo>
                  <a:pt x="1" y="57"/>
                </a:lnTo>
                <a:lnTo>
                  <a:pt x="3" y="68"/>
                </a:lnTo>
                <a:lnTo>
                  <a:pt x="4" y="70"/>
                </a:lnTo>
                <a:lnTo>
                  <a:pt x="6" y="70"/>
                </a:lnTo>
                <a:lnTo>
                  <a:pt x="8" y="67"/>
                </a:lnTo>
                <a:lnTo>
                  <a:pt x="10" y="61"/>
                </a:lnTo>
                <a:lnTo>
                  <a:pt x="13" y="29"/>
                </a:lnTo>
                <a:lnTo>
                  <a:pt x="10" y="0"/>
                </a:lnTo>
                <a:lnTo>
                  <a:pt x="3" y="1"/>
                </a:lnTo>
                <a:lnTo>
                  <a:pt x="0" y="3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246" name="Freeform 118"/>
          <p:cNvSpPr>
            <a:spLocks/>
          </p:cNvSpPr>
          <p:nvPr/>
        </p:nvSpPr>
        <p:spPr bwMode="auto">
          <a:xfrm>
            <a:off x="6923089" y="1795463"/>
            <a:ext cx="3175" cy="26988"/>
          </a:xfrm>
          <a:custGeom>
            <a:avLst/>
            <a:gdLst>
              <a:gd name="T0" fmla="*/ 0 w 11"/>
              <a:gd name="T1" fmla="*/ 59 h 117"/>
              <a:gd name="T2" fmla="*/ 1 w 11"/>
              <a:gd name="T3" fmla="*/ 93 h 117"/>
              <a:gd name="T4" fmla="*/ 3 w 11"/>
              <a:gd name="T5" fmla="*/ 113 h 117"/>
              <a:gd name="T6" fmla="*/ 4 w 11"/>
              <a:gd name="T7" fmla="*/ 117 h 117"/>
              <a:gd name="T8" fmla="*/ 5 w 11"/>
              <a:gd name="T9" fmla="*/ 117 h 117"/>
              <a:gd name="T10" fmla="*/ 7 w 11"/>
              <a:gd name="T11" fmla="*/ 112 h 117"/>
              <a:gd name="T12" fmla="*/ 8 w 11"/>
              <a:gd name="T13" fmla="*/ 103 h 117"/>
              <a:gd name="T14" fmla="*/ 11 w 11"/>
              <a:gd name="T15" fmla="*/ 51 h 117"/>
              <a:gd name="T16" fmla="*/ 8 w 11"/>
              <a:gd name="T17" fmla="*/ 2 h 117"/>
              <a:gd name="T18" fmla="*/ 3 w 11"/>
              <a:gd name="T19" fmla="*/ 0 h 117"/>
              <a:gd name="T20" fmla="*/ 0 w 11"/>
              <a:gd name="T21" fmla="*/ 59 h 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1" h="117">
                <a:moveTo>
                  <a:pt x="0" y="59"/>
                </a:moveTo>
                <a:lnTo>
                  <a:pt x="1" y="93"/>
                </a:lnTo>
                <a:lnTo>
                  <a:pt x="3" y="113"/>
                </a:lnTo>
                <a:lnTo>
                  <a:pt x="4" y="117"/>
                </a:lnTo>
                <a:lnTo>
                  <a:pt x="5" y="117"/>
                </a:lnTo>
                <a:lnTo>
                  <a:pt x="7" y="112"/>
                </a:lnTo>
                <a:lnTo>
                  <a:pt x="8" y="103"/>
                </a:lnTo>
                <a:lnTo>
                  <a:pt x="11" y="51"/>
                </a:lnTo>
                <a:lnTo>
                  <a:pt x="8" y="2"/>
                </a:lnTo>
                <a:lnTo>
                  <a:pt x="3" y="0"/>
                </a:lnTo>
                <a:lnTo>
                  <a:pt x="0" y="5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247" name="Freeform 119"/>
          <p:cNvSpPr>
            <a:spLocks/>
          </p:cNvSpPr>
          <p:nvPr/>
        </p:nvSpPr>
        <p:spPr bwMode="auto">
          <a:xfrm>
            <a:off x="6816726" y="1795463"/>
            <a:ext cx="58738" cy="71438"/>
          </a:xfrm>
          <a:custGeom>
            <a:avLst/>
            <a:gdLst>
              <a:gd name="T0" fmla="*/ 0 w 262"/>
              <a:gd name="T1" fmla="*/ 2 h 313"/>
              <a:gd name="T2" fmla="*/ 96 w 262"/>
              <a:gd name="T3" fmla="*/ 136 h 313"/>
              <a:gd name="T4" fmla="*/ 234 w 262"/>
              <a:gd name="T5" fmla="*/ 293 h 313"/>
              <a:gd name="T6" fmla="*/ 257 w 262"/>
              <a:gd name="T7" fmla="*/ 311 h 313"/>
              <a:gd name="T8" fmla="*/ 262 w 262"/>
              <a:gd name="T9" fmla="*/ 313 h 313"/>
              <a:gd name="T10" fmla="*/ 250 w 262"/>
              <a:gd name="T11" fmla="*/ 297 h 313"/>
              <a:gd name="T12" fmla="*/ 220 w 262"/>
              <a:gd name="T13" fmla="*/ 262 h 313"/>
              <a:gd name="T14" fmla="*/ 149 w 262"/>
              <a:gd name="T15" fmla="*/ 178 h 313"/>
              <a:gd name="T16" fmla="*/ 81 w 262"/>
              <a:gd name="T17" fmla="*/ 85 h 313"/>
              <a:gd name="T18" fmla="*/ 16 w 262"/>
              <a:gd name="T19" fmla="*/ 0 h 313"/>
              <a:gd name="T20" fmla="*/ 0 w 262"/>
              <a:gd name="T21" fmla="*/ 2 h 3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62" h="313">
                <a:moveTo>
                  <a:pt x="0" y="2"/>
                </a:moveTo>
                <a:lnTo>
                  <a:pt x="96" y="136"/>
                </a:lnTo>
                <a:lnTo>
                  <a:pt x="234" y="293"/>
                </a:lnTo>
                <a:lnTo>
                  <a:pt x="257" y="311"/>
                </a:lnTo>
                <a:lnTo>
                  <a:pt x="262" y="313"/>
                </a:lnTo>
                <a:lnTo>
                  <a:pt x="250" y="297"/>
                </a:lnTo>
                <a:lnTo>
                  <a:pt x="220" y="262"/>
                </a:lnTo>
                <a:lnTo>
                  <a:pt x="149" y="178"/>
                </a:lnTo>
                <a:lnTo>
                  <a:pt x="81" y="85"/>
                </a:lnTo>
                <a:lnTo>
                  <a:pt x="16" y="0"/>
                </a:lnTo>
                <a:lnTo>
                  <a:pt x="0" y="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248" name="Freeform 120"/>
          <p:cNvSpPr>
            <a:spLocks/>
          </p:cNvSpPr>
          <p:nvPr/>
        </p:nvSpPr>
        <p:spPr bwMode="auto">
          <a:xfrm>
            <a:off x="7321551" y="1808163"/>
            <a:ext cx="6350" cy="9525"/>
          </a:xfrm>
          <a:custGeom>
            <a:avLst/>
            <a:gdLst>
              <a:gd name="T0" fmla="*/ 7 w 32"/>
              <a:gd name="T1" fmla="*/ 23 h 47"/>
              <a:gd name="T2" fmla="*/ 19 w 32"/>
              <a:gd name="T3" fmla="*/ 45 h 47"/>
              <a:gd name="T4" fmla="*/ 31 w 32"/>
              <a:gd name="T5" fmla="*/ 47 h 47"/>
              <a:gd name="T6" fmla="*/ 32 w 32"/>
              <a:gd name="T7" fmla="*/ 32 h 47"/>
              <a:gd name="T8" fmla="*/ 17 w 32"/>
              <a:gd name="T9" fmla="*/ 11 h 47"/>
              <a:gd name="T10" fmla="*/ 5 w 32"/>
              <a:gd name="T11" fmla="*/ 1 h 47"/>
              <a:gd name="T12" fmla="*/ 0 w 32"/>
              <a:gd name="T13" fmla="*/ 0 h 47"/>
              <a:gd name="T14" fmla="*/ 1 w 32"/>
              <a:gd name="T15" fmla="*/ 7 h 47"/>
              <a:gd name="T16" fmla="*/ 7 w 32"/>
              <a:gd name="T17" fmla="*/ 23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2" h="47">
                <a:moveTo>
                  <a:pt x="7" y="23"/>
                </a:moveTo>
                <a:lnTo>
                  <a:pt x="19" y="45"/>
                </a:lnTo>
                <a:lnTo>
                  <a:pt x="31" y="47"/>
                </a:lnTo>
                <a:lnTo>
                  <a:pt x="32" y="32"/>
                </a:lnTo>
                <a:lnTo>
                  <a:pt x="17" y="11"/>
                </a:lnTo>
                <a:lnTo>
                  <a:pt x="5" y="1"/>
                </a:lnTo>
                <a:lnTo>
                  <a:pt x="0" y="0"/>
                </a:lnTo>
                <a:lnTo>
                  <a:pt x="1" y="7"/>
                </a:lnTo>
                <a:lnTo>
                  <a:pt x="7" y="2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249" name="Freeform 121"/>
          <p:cNvSpPr>
            <a:spLocks/>
          </p:cNvSpPr>
          <p:nvPr/>
        </p:nvSpPr>
        <p:spPr bwMode="auto">
          <a:xfrm>
            <a:off x="6992939" y="1816101"/>
            <a:ext cx="11113" cy="25400"/>
          </a:xfrm>
          <a:custGeom>
            <a:avLst/>
            <a:gdLst>
              <a:gd name="T0" fmla="*/ 14 w 49"/>
              <a:gd name="T1" fmla="*/ 65 h 114"/>
              <a:gd name="T2" fmla="*/ 3 w 49"/>
              <a:gd name="T3" fmla="*/ 99 h 114"/>
              <a:gd name="T4" fmla="*/ 0 w 49"/>
              <a:gd name="T5" fmla="*/ 114 h 114"/>
              <a:gd name="T6" fmla="*/ 5 w 49"/>
              <a:gd name="T7" fmla="*/ 111 h 114"/>
              <a:gd name="T8" fmla="*/ 20 w 49"/>
              <a:gd name="T9" fmla="*/ 93 h 114"/>
              <a:gd name="T10" fmla="*/ 49 w 49"/>
              <a:gd name="T11" fmla="*/ 33 h 114"/>
              <a:gd name="T12" fmla="*/ 44 w 49"/>
              <a:gd name="T13" fmla="*/ 0 h 114"/>
              <a:gd name="T14" fmla="*/ 33 w 49"/>
              <a:gd name="T15" fmla="*/ 19 h 114"/>
              <a:gd name="T16" fmla="*/ 14 w 49"/>
              <a:gd name="T17" fmla="*/ 65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9" h="114">
                <a:moveTo>
                  <a:pt x="14" y="65"/>
                </a:moveTo>
                <a:lnTo>
                  <a:pt x="3" y="99"/>
                </a:lnTo>
                <a:lnTo>
                  <a:pt x="0" y="114"/>
                </a:lnTo>
                <a:lnTo>
                  <a:pt x="5" y="111"/>
                </a:lnTo>
                <a:lnTo>
                  <a:pt x="20" y="93"/>
                </a:lnTo>
                <a:lnTo>
                  <a:pt x="49" y="33"/>
                </a:lnTo>
                <a:lnTo>
                  <a:pt x="44" y="0"/>
                </a:lnTo>
                <a:lnTo>
                  <a:pt x="33" y="19"/>
                </a:lnTo>
                <a:lnTo>
                  <a:pt x="14" y="6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250" name="Freeform 122"/>
          <p:cNvSpPr>
            <a:spLocks/>
          </p:cNvSpPr>
          <p:nvPr/>
        </p:nvSpPr>
        <p:spPr bwMode="auto">
          <a:xfrm>
            <a:off x="6813551" y="1822451"/>
            <a:ext cx="11113" cy="25400"/>
          </a:xfrm>
          <a:custGeom>
            <a:avLst/>
            <a:gdLst>
              <a:gd name="T0" fmla="*/ 35 w 50"/>
              <a:gd name="T1" fmla="*/ 6 h 110"/>
              <a:gd name="T2" fmla="*/ 31 w 50"/>
              <a:gd name="T3" fmla="*/ 29 h 110"/>
              <a:gd name="T4" fmla="*/ 27 w 50"/>
              <a:gd name="T5" fmla="*/ 47 h 110"/>
              <a:gd name="T6" fmla="*/ 20 w 50"/>
              <a:gd name="T7" fmla="*/ 68 h 110"/>
              <a:gd name="T8" fmla="*/ 7 w 50"/>
              <a:gd name="T9" fmla="*/ 93 h 110"/>
              <a:gd name="T10" fmla="*/ 0 w 50"/>
              <a:gd name="T11" fmla="*/ 106 h 110"/>
              <a:gd name="T12" fmla="*/ 0 w 50"/>
              <a:gd name="T13" fmla="*/ 110 h 110"/>
              <a:gd name="T14" fmla="*/ 8 w 50"/>
              <a:gd name="T15" fmla="*/ 105 h 110"/>
              <a:gd name="T16" fmla="*/ 25 w 50"/>
              <a:gd name="T17" fmla="*/ 91 h 110"/>
              <a:gd name="T18" fmla="*/ 47 w 50"/>
              <a:gd name="T19" fmla="*/ 57 h 110"/>
              <a:gd name="T20" fmla="*/ 50 w 50"/>
              <a:gd name="T21" fmla="*/ 20 h 110"/>
              <a:gd name="T22" fmla="*/ 46 w 50"/>
              <a:gd name="T23" fmla="*/ 7 h 110"/>
              <a:gd name="T24" fmla="*/ 40 w 50"/>
              <a:gd name="T25" fmla="*/ 0 h 110"/>
              <a:gd name="T26" fmla="*/ 37 w 50"/>
              <a:gd name="T27" fmla="*/ 0 h 110"/>
              <a:gd name="T28" fmla="*/ 35 w 50"/>
              <a:gd name="T29" fmla="*/ 6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50" h="110">
                <a:moveTo>
                  <a:pt x="35" y="6"/>
                </a:moveTo>
                <a:lnTo>
                  <a:pt x="31" y="29"/>
                </a:lnTo>
                <a:lnTo>
                  <a:pt x="27" y="47"/>
                </a:lnTo>
                <a:lnTo>
                  <a:pt x="20" y="68"/>
                </a:lnTo>
                <a:lnTo>
                  <a:pt x="7" y="93"/>
                </a:lnTo>
                <a:lnTo>
                  <a:pt x="0" y="106"/>
                </a:lnTo>
                <a:lnTo>
                  <a:pt x="0" y="110"/>
                </a:lnTo>
                <a:lnTo>
                  <a:pt x="8" y="105"/>
                </a:lnTo>
                <a:lnTo>
                  <a:pt x="25" y="91"/>
                </a:lnTo>
                <a:lnTo>
                  <a:pt x="47" y="57"/>
                </a:lnTo>
                <a:lnTo>
                  <a:pt x="50" y="20"/>
                </a:lnTo>
                <a:lnTo>
                  <a:pt x="46" y="7"/>
                </a:lnTo>
                <a:lnTo>
                  <a:pt x="40" y="0"/>
                </a:lnTo>
                <a:lnTo>
                  <a:pt x="37" y="0"/>
                </a:lnTo>
                <a:lnTo>
                  <a:pt x="35" y="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251" name="Freeform 123"/>
          <p:cNvSpPr>
            <a:spLocks/>
          </p:cNvSpPr>
          <p:nvPr/>
        </p:nvSpPr>
        <p:spPr bwMode="auto">
          <a:xfrm>
            <a:off x="6921501" y="1835151"/>
            <a:ext cx="12700" cy="20638"/>
          </a:xfrm>
          <a:custGeom>
            <a:avLst/>
            <a:gdLst>
              <a:gd name="T0" fmla="*/ 0 w 54"/>
              <a:gd name="T1" fmla="*/ 12 h 97"/>
              <a:gd name="T2" fmla="*/ 9 w 54"/>
              <a:gd name="T3" fmla="*/ 38 h 97"/>
              <a:gd name="T4" fmla="*/ 32 w 54"/>
              <a:gd name="T5" fmla="*/ 72 h 97"/>
              <a:gd name="T6" fmla="*/ 48 w 54"/>
              <a:gd name="T7" fmla="*/ 92 h 97"/>
              <a:gd name="T8" fmla="*/ 54 w 54"/>
              <a:gd name="T9" fmla="*/ 97 h 97"/>
              <a:gd name="T10" fmla="*/ 50 w 54"/>
              <a:gd name="T11" fmla="*/ 87 h 97"/>
              <a:gd name="T12" fmla="*/ 38 w 54"/>
              <a:gd name="T13" fmla="*/ 60 h 97"/>
              <a:gd name="T14" fmla="*/ 20 w 54"/>
              <a:gd name="T15" fmla="*/ 23 h 97"/>
              <a:gd name="T16" fmla="*/ 9 w 54"/>
              <a:gd name="T17" fmla="*/ 4 h 97"/>
              <a:gd name="T18" fmla="*/ 5 w 54"/>
              <a:gd name="T19" fmla="*/ 0 h 97"/>
              <a:gd name="T20" fmla="*/ 2 w 54"/>
              <a:gd name="T21" fmla="*/ 0 h 97"/>
              <a:gd name="T22" fmla="*/ 0 w 54"/>
              <a:gd name="T23" fmla="*/ 4 h 97"/>
              <a:gd name="T24" fmla="*/ 0 w 54"/>
              <a:gd name="T25" fmla="*/ 12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4" h="97">
                <a:moveTo>
                  <a:pt x="0" y="12"/>
                </a:moveTo>
                <a:lnTo>
                  <a:pt x="9" y="38"/>
                </a:lnTo>
                <a:lnTo>
                  <a:pt x="32" y="72"/>
                </a:lnTo>
                <a:lnTo>
                  <a:pt x="48" y="92"/>
                </a:lnTo>
                <a:lnTo>
                  <a:pt x="54" y="97"/>
                </a:lnTo>
                <a:lnTo>
                  <a:pt x="50" y="87"/>
                </a:lnTo>
                <a:lnTo>
                  <a:pt x="38" y="60"/>
                </a:lnTo>
                <a:lnTo>
                  <a:pt x="20" y="23"/>
                </a:lnTo>
                <a:lnTo>
                  <a:pt x="9" y="4"/>
                </a:lnTo>
                <a:lnTo>
                  <a:pt x="5" y="0"/>
                </a:lnTo>
                <a:lnTo>
                  <a:pt x="2" y="0"/>
                </a:lnTo>
                <a:lnTo>
                  <a:pt x="0" y="4"/>
                </a:lnTo>
                <a:lnTo>
                  <a:pt x="0" y="1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252" name="Freeform 124"/>
          <p:cNvSpPr>
            <a:spLocks/>
          </p:cNvSpPr>
          <p:nvPr/>
        </p:nvSpPr>
        <p:spPr bwMode="auto">
          <a:xfrm>
            <a:off x="6888164" y="1841501"/>
            <a:ext cx="23813" cy="15875"/>
          </a:xfrm>
          <a:custGeom>
            <a:avLst/>
            <a:gdLst>
              <a:gd name="T0" fmla="*/ 19 w 105"/>
              <a:gd name="T1" fmla="*/ 36 h 70"/>
              <a:gd name="T2" fmla="*/ 49 w 105"/>
              <a:gd name="T3" fmla="*/ 67 h 70"/>
              <a:gd name="T4" fmla="*/ 65 w 105"/>
              <a:gd name="T5" fmla="*/ 70 h 70"/>
              <a:gd name="T6" fmla="*/ 77 w 105"/>
              <a:gd name="T7" fmla="*/ 61 h 70"/>
              <a:gd name="T8" fmla="*/ 96 w 105"/>
              <a:gd name="T9" fmla="*/ 66 h 70"/>
              <a:gd name="T10" fmla="*/ 104 w 105"/>
              <a:gd name="T11" fmla="*/ 69 h 70"/>
              <a:gd name="T12" fmla="*/ 105 w 105"/>
              <a:gd name="T13" fmla="*/ 66 h 70"/>
              <a:gd name="T14" fmla="*/ 101 w 105"/>
              <a:gd name="T15" fmla="*/ 58 h 70"/>
              <a:gd name="T16" fmla="*/ 92 w 105"/>
              <a:gd name="T17" fmla="*/ 46 h 70"/>
              <a:gd name="T18" fmla="*/ 68 w 105"/>
              <a:gd name="T19" fmla="*/ 24 h 70"/>
              <a:gd name="T20" fmla="*/ 53 w 105"/>
              <a:gd name="T21" fmla="*/ 22 h 70"/>
              <a:gd name="T22" fmla="*/ 37 w 105"/>
              <a:gd name="T23" fmla="*/ 21 h 70"/>
              <a:gd name="T24" fmla="*/ 11 w 105"/>
              <a:gd name="T25" fmla="*/ 6 h 70"/>
              <a:gd name="T26" fmla="*/ 2 w 105"/>
              <a:gd name="T27" fmla="*/ 0 h 70"/>
              <a:gd name="T28" fmla="*/ 0 w 105"/>
              <a:gd name="T29" fmla="*/ 3 h 70"/>
              <a:gd name="T30" fmla="*/ 6 w 105"/>
              <a:gd name="T31" fmla="*/ 15 h 70"/>
              <a:gd name="T32" fmla="*/ 19 w 105"/>
              <a:gd name="T33" fmla="*/ 36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05" h="70">
                <a:moveTo>
                  <a:pt x="19" y="36"/>
                </a:moveTo>
                <a:lnTo>
                  <a:pt x="49" y="67"/>
                </a:lnTo>
                <a:lnTo>
                  <a:pt x="65" y="70"/>
                </a:lnTo>
                <a:lnTo>
                  <a:pt x="77" y="61"/>
                </a:lnTo>
                <a:lnTo>
                  <a:pt x="96" y="66"/>
                </a:lnTo>
                <a:lnTo>
                  <a:pt x="104" y="69"/>
                </a:lnTo>
                <a:lnTo>
                  <a:pt x="105" y="66"/>
                </a:lnTo>
                <a:lnTo>
                  <a:pt x="101" y="58"/>
                </a:lnTo>
                <a:lnTo>
                  <a:pt x="92" y="46"/>
                </a:lnTo>
                <a:lnTo>
                  <a:pt x="68" y="24"/>
                </a:lnTo>
                <a:lnTo>
                  <a:pt x="53" y="22"/>
                </a:lnTo>
                <a:lnTo>
                  <a:pt x="37" y="21"/>
                </a:lnTo>
                <a:lnTo>
                  <a:pt x="11" y="6"/>
                </a:lnTo>
                <a:lnTo>
                  <a:pt x="2" y="0"/>
                </a:lnTo>
                <a:lnTo>
                  <a:pt x="0" y="3"/>
                </a:lnTo>
                <a:lnTo>
                  <a:pt x="6" y="15"/>
                </a:lnTo>
                <a:lnTo>
                  <a:pt x="19" y="3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253" name="Freeform 125"/>
          <p:cNvSpPr>
            <a:spLocks/>
          </p:cNvSpPr>
          <p:nvPr/>
        </p:nvSpPr>
        <p:spPr bwMode="auto">
          <a:xfrm>
            <a:off x="6965951" y="1838326"/>
            <a:ext cx="19050" cy="20638"/>
          </a:xfrm>
          <a:custGeom>
            <a:avLst/>
            <a:gdLst>
              <a:gd name="T0" fmla="*/ 38 w 87"/>
              <a:gd name="T1" fmla="*/ 44 h 91"/>
              <a:gd name="T2" fmla="*/ 0 w 87"/>
              <a:gd name="T3" fmla="*/ 91 h 91"/>
              <a:gd name="T4" fmla="*/ 46 w 87"/>
              <a:gd name="T5" fmla="*/ 52 h 91"/>
              <a:gd name="T6" fmla="*/ 87 w 87"/>
              <a:gd name="T7" fmla="*/ 12 h 91"/>
              <a:gd name="T8" fmla="*/ 84 w 87"/>
              <a:gd name="T9" fmla="*/ 0 h 91"/>
              <a:gd name="T10" fmla="*/ 68 w 87"/>
              <a:gd name="T11" fmla="*/ 13 h 91"/>
              <a:gd name="T12" fmla="*/ 38 w 87"/>
              <a:gd name="T13" fmla="*/ 44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7" h="91">
                <a:moveTo>
                  <a:pt x="38" y="44"/>
                </a:moveTo>
                <a:lnTo>
                  <a:pt x="0" y="91"/>
                </a:lnTo>
                <a:lnTo>
                  <a:pt x="46" y="52"/>
                </a:lnTo>
                <a:lnTo>
                  <a:pt x="87" y="12"/>
                </a:lnTo>
                <a:lnTo>
                  <a:pt x="84" y="0"/>
                </a:lnTo>
                <a:lnTo>
                  <a:pt x="68" y="13"/>
                </a:lnTo>
                <a:lnTo>
                  <a:pt x="38" y="4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254" name="Freeform 126"/>
          <p:cNvSpPr>
            <a:spLocks/>
          </p:cNvSpPr>
          <p:nvPr/>
        </p:nvSpPr>
        <p:spPr bwMode="auto">
          <a:xfrm>
            <a:off x="6761164" y="1852613"/>
            <a:ext cx="49213" cy="55563"/>
          </a:xfrm>
          <a:custGeom>
            <a:avLst/>
            <a:gdLst>
              <a:gd name="T0" fmla="*/ 154 w 211"/>
              <a:gd name="T1" fmla="*/ 56 h 239"/>
              <a:gd name="T2" fmla="*/ 114 w 211"/>
              <a:gd name="T3" fmla="*/ 102 h 239"/>
              <a:gd name="T4" fmla="*/ 97 w 211"/>
              <a:gd name="T5" fmla="*/ 132 h 239"/>
              <a:gd name="T6" fmla="*/ 84 w 211"/>
              <a:gd name="T7" fmla="*/ 177 h 239"/>
              <a:gd name="T8" fmla="*/ 61 w 211"/>
              <a:gd name="T9" fmla="*/ 189 h 239"/>
              <a:gd name="T10" fmla="*/ 42 w 211"/>
              <a:gd name="T11" fmla="*/ 192 h 239"/>
              <a:gd name="T12" fmla="*/ 18 w 211"/>
              <a:gd name="T13" fmla="*/ 215 h 239"/>
              <a:gd name="T14" fmla="*/ 5 w 211"/>
              <a:gd name="T15" fmla="*/ 232 h 239"/>
              <a:gd name="T16" fmla="*/ 0 w 211"/>
              <a:gd name="T17" fmla="*/ 239 h 239"/>
              <a:gd name="T18" fmla="*/ 6 w 211"/>
              <a:gd name="T19" fmla="*/ 237 h 239"/>
              <a:gd name="T20" fmla="*/ 23 w 211"/>
              <a:gd name="T21" fmla="*/ 225 h 239"/>
              <a:gd name="T22" fmla="*/ 48 w 211"/>
              <a:gd name="T23" fmla="*/ 210 h 239"/>
              <a:gd name="T24" fmla="*/ 65 w 211"/>
              <a:gd name="T25" fmla="*/ 211 h 239"/>
              <a:gd name="T26" fmla="*/ 119 w 211"/>
              <a:gd name="T27" fmla="*/ 162 h 239"/>
              <a:gd name="T28" fmla="*/ 196 w 211"/>
              <a:gd name="T29" fmla="*/ 44 h 239"/>
              <a:gd name="T30" fmla="*/ 211 w 211"/>
              <a:gd name="T31" fmla="*/ 10 h 239"/>
              <a:gd name="T32" fmla="*/ 211 w 211"/>
              <a:gd name="T33" fmla="*/ 0 h 239"/>
              <a:gd name="T34" fmla="*/ 193 w 211"/>
              <a:gd name="T35" fmla="*/ 15 h 239"/>
              <a:gd name="T36" fmla="*/ 154 w 211"/>
              <a:gd name="T37" fmla="*/ 56 h 2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11" h="239">
                <a:moveTo>
                  <a:pt x="154" y="56"/>
                </a:moveTo>
                <a:lnTo>
                  <a:pt x="114" y="102"/>
                </a:lnTo>
                <a:lnTo>
                  <a:pt x="97" y="132"/>
                </a:lnTo>
                <a:lnTo>
                  <a:pt x="84" y="177"/>
                </a:lnTo>
                <a:lnTo>
                  <a:pt x="61" y="189"/>
                </a:lnTo>
                <a:lnTo>
                  <a:pt x="42" y="192"/>
                </a:lnTo>
                <a:lnTo>
                  <a:pt x="18" y="215"/>
                </a:lnTo>
                <a:lnTo>
                  <a:pt x="5" y="232"/>
                </a:lnTo>
                <a:lnTo>
                  <a:pt x="0" y="239"/>
                </a:lnTo>
                <a:lnTo>
                  <a:pt x="6" y="237"/>
                </a:lnTo>
                <a:lnTo>
                  <a:pt x="23" y="225"/>
                </a:lnTo>
                <a:lnTo>
                  <a:pt x="48" y="210"/>
                </a:lnTo>
                <a:lnTo>
                  <a:pt x="65" y="211"/>
                </a:lnTo>
                <a:lnTo>
                  <a:pt x="119" y="162"/>
                </a:lnTo>
                <a:lnTo>
                  <a:pt x="196" y="44"/>
                </a:lnTo>
                <a:lnTo>
                  <a:pt x="211" y="10"/>
                </a:lnTo>
                <a:lnTo>
                  <a:pt x="211" y="0"/>
                </a:lnTo>
                <a:lnTo>
                  <a:pt x="193" y="15"/>
                </a:lnTo>
                <a:lnTo>
                  <a:pt x="154" y="5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255" name="Freeform 127"/>
          <p:cNvSpPr>
            <a:spLocks/>
          </p:cNvSpPr>
          <p:nvPr/>
        </p:nvSpPr>
        <p:spPr bwMode="auto">
          <a:xfrm>
            <a:off x="6799264" y="1854201"/>
            <a:ext cx="20638" cy="136525"/>
          </a:xfrm>
          <a:custGeom>
            <a:avLst/>
            <a:gdLst>
              <a:gd name="T0" fmla="*/ 50 w 94"/>
              <a:gd name="T1" fmla="*/ 99 h 604"/>
              <a:gd name="T2" fmla="*/ 30 w 94"/>
              <a:gd name="T3" fmla="*/ 185 h 604"/>
              <a:gd name="T4" fmla="*/ 28 w 94"/>
              <a:gd name="T5" fmla="*/ 238 h 604"/>
              <a:gd name="T6" fmla="*/ 32 w 94"/>
              <a:gd name="T7" fmla="*/ 265 h 604"/>
              <a:gd name="T8" fmla="*/ 20 w 94"/>
              <a:gd name="T9" fmla="*/ 285 h 604"/>
              <a:gd name="T10" fmla="*/ 4 w 94"/>
              <a:gd name="T11" fmla="*/ 342 h 604"/>
              <a:gd name="T12" fmla="*/ 0 w 94"/>
              <a:gd name="T13" fmla="*/ 472 h 604"/>
              <a:gd name="T14" fmla="*/ 2 w 94"/>
              <a:gd name="T15" fmla="*/ 546 h 604"/>
              <a:gd name="T16" fmla="*/ 6 w 94"/>
              <a:gd name="T17" fmla="*/ 591 h 604"/>
              <a:gd name="T18" fmla="*/ 8 w 94"/>
              <a:gd name="T19" fmla="*/ 601 h 604"/>
              <a:gd name="T20" fmla="*/ 11 w 94"/>
              <a:gd name="T21" fmla="*/ 604 h 604"/>
              <a:gd name="T22" fmla="*/ 14 w 94"/>
              <a:gd name="T23" fmla="*/ 599 h 604"/>
              <a:gd name="T24" fmla="*/ 18 w 94"/>
              <a:gd name="T25" fmla="*/ 587 h 604"/>
              <a:gd name="T26" fmla="*/ 27 w 94"/>
              <a:gd name="T27" fmla="*/ 509 h 604"/>
              <a:gd name="T28" fmla="*/ 26 w 94"/>
              <a:gd name="T29" fmla="*/ 409 h 604"/>
              <a:gd name="T30" fmla="*/ 29 w 94"/>
              <a:gd name="T31" fmla="*/ 326 h 604"/>
              <a:gd name="T32" fmla="*/ 42 w 94"/>
              <a:gd name="T33" fmla="*/ 295 h 604"/>
              <a:gd name="T34" fmla="*/ 54 w 94"/>
              <a:gd name="T35" fmla="*/ 277 h 604"/>
              <a:gd name="T36" fmla="*/ 52 w 94"/>
              <a:gd name="T37" fmla="*/ 234 h 604"/>
              <a:gd name="T38" fmla="*/ 49 w 94"/>
              <a:gd name="T39" fmla="*/ 189 h 604"/>
              <a:gd name="T40" fmla="*/ 60 w 94"/>
              <a:gd name="T41" fmla="*/ 164 h 604"/>
              <a:gd name="T42" fmla="*/ 72 w 94"/>
              <a:gd name="T43" fmla="*/ 146 h 604"/>
              <a:gd name="T44" fmla="*/ 74 w 94"/>
              <a:gd name="T45" fmla="*/ 127 h 604"/>
              <a:gd name="T46" fmla="*/ 76 w 94"/>
              <a:gd name="T47" fmla="*/ 96 h 604"/>
              <a:gd name="T48" fmla="*/ 86 w 94"/>
              <a:gd name="T49" fmla="*/ 57 h 604"/>
              <a:gd name="T50" fmla="*/ 94 w 94"/>
              <a:gd name="T51" fmla="*/ 21 h 604"/>
              <a:gd name="T52" fmla="*/ 92 w 94"/>
              <a:gd name="T53" fmla="*/ 0 h 604"/>
              <a:gd name="T54" fmla="*/ 76 w 94"/>
              <a:gd name="T55" fmla="*/ 27 h 604"/>
              <a:gd name="T56" fmla="*/ 50 w 94"/>
              <a:gd name="T57" fmla="*/ 99 h 6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94" h="604">
                <a:moveTo>
                  <a:pt x="50" y="99"/>
                </a:moveTo>
                <a:lnTo>
                  <a:pt x="30" y="185"/>
                </a:lnTo>
                <a:lnTo>
                  <a:pt x="28" y="238"/>
                </a:lnTo>
                <a:lnTo>
                  <a:pt x="32" y="265"/>
                </a:lnTo>
                <a:lnTo>
                  <a:pt x="20" y="285"/>
                </a:lnTo>
                <a:lnTo>
                  <a:pt x="4" y="342"/>
                </a:lnTo>
                <a:lnTo>
                  <a:pt x="0" y="472"/>
                </a:lnTo>
                <a:lnTo>
                  <a:pt x="2" y="546"/>
                </a:lnTo>
                <a:lnTo>
                  <a:pt x="6" y="591"/>
                </a:lnTo>
                <a:lnTo>
                  <a:pt x="8" y="601"/>
                </a:lnTo>
                <a:lnTo>
                  <a:pt x="11" y="604"/>
                </a:lnTo>
                <a:lnTo>
                  <a:pt x="14" y="599"/>
                </a:lnTo>
                <a:lnTo>
                  <a:pt x="18" y="587"/>
                </a:lnTo>
                <a:lnTo>
                  <a:pt x="27" y="509"/>
                </a:lnTo>
                <a:lnTo>
                  <a:pt x="26" y="409"/>
                </a:lnTo>
                <a:lnTo>
                  <a:pt x="29" y="326"/>
                </a:lnTo>
                <a:lnTo>
                  <a:pt x="42" y="295"/>
                </a:lnTo>
                <a:lnTo>
                  <a:pt x="54" y="277"/>
                </a:lnTo>
                <a:lnTo>
                  <a:pt x="52" y="234"/>
                </a:lnTo>
                <a:lnTo>
                  <a:pt x="49" y="189"/>
                </a:lnTo>
                <a:lnTo>
                  <a:pt x="60" y="164"/>
                </a:lnTo>
                <a:lnTo>
                  <a:pt x="72" y="146"/>
                </a:lnTo>
                <a:lnTo>
                  <a:pt x="74" y="127"/>
                </a:lnTo>
                <a:lnTo>
                  <a:pt x="76" y="96"/>
                </a:lnTo>
                <a:lnTo>
                  <a:pt x="86" y="57"/>
                </a:lnTo>
                <a:lnTo>
                  <a:pt x="94" y="21"/>
                </a:lnTo>
                <a:lnTo>
                  <a:pt x="92" y="0"/>
                </a:lnTo>
                <a:lnTo>
                  <a:pt x="76" y="27"/>
                </a:lnTo>
                <a:lnTo>
                  <a:pt x="50" y="9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256" name="Freeform 128"/>
          <p:cNvSpPr>
            <a:spLocks/>
          </p:cNvSpPr>
          <p:nvPr/>
        </p:nvSpPr>
        <p:spPr bwMode="auto">
          <a:xfrm>
            <a:off x="7334251" y="1857376"/>
            <a:ext cx="17463" cy="26988"/>
          </a:xfrm>
          <a:custGeom>
            <a:avLst/>
            <a:gdLst>
              <a:gd name="T0" fmla="*/ 0 w 80"/>
              <a:gd name="T1" fmla="*/ 0 h 121"/>
              <a:gd name="T2" fmla="*/ 7 w 80"/>
              <a:gd name="T3" fmla="*/ 28 h 121"/>
              <a:gd name="T4" fmla="*/ 22 w 80"/>
              <a:gd name="T5" fmla="*/ 77 h 121"/>
              <a:gd name="T6" fmla="*/ 44 w 80"/>
              <a:gd name="T7" fmla="*/ 121 h 121"/>
              <a:gd name="T8" fmla="*/ 62 w 80"/>
              <a:gd name="T9" fmla="*/ 115 h 121"/>
              <a:gd name="T10" fmla="*/ 76 w 80"/>
              <a:gd name="T11" fmla="*/ 88 h 121"/>
              <a:gd name="T12" fmla="*/ 80 w 80"/>
              <a:gd name="T13" fmla="*/ 69 h 121"/>
              <a:gd name="T14" fmla="*/ 73 w 80"/>
              <a:gd name="T15" fmla="*/ 64 h 121"/>
              <a:gd name="T16" fmla="*/ 58 w 80"/>
              <a:gd name="T17" fmla="*/ 79 h 121"/>
              <a:gd name="T18" fmla="*/ 49 w 80"/>
              <a:gd name="T19" fmla="*/ 91 h 121"/>
              <a:gd name="T20" fmla="*/ 44 w 80"/>
              <a:gd name="T21" fmla="*/ 90 h 121"/>
              <a:gd name="T22" fmla="*/ 44 w 80"/>
              <a:gd name="T23" fmla="*/ 76 h 121"/>
              <a:gd name="T24" fmla="*/ 48 w 80"/>
              <a:gd name="T25" fmla="*/ 49 h 121"/>
              <a:gd name="T26" fmla="*/ 51 w 80"/>
              <a:gd name="T27" fmla="*/ 27 h 121"/>
              <a:gd name="T28" fmla="*/ 52 w 80"/>
              <a:gd name="T29" fmla="*/ 14 h 121"/>
              <a:gd name="T30" fmla="*/ 52 w 80"/>
              <a:gd name="T31" fmla="*/ 11 h 121"/>
              <a:gd name="T32" fmla="*/ 51 w 80"/>
              <a:gd name="T33" fmla="*/ 10 h 121"/>
              <a:gd name="T34" fmla="*/ 49 w 80"/>
              <a:gd name="T35" fmla="*/ 12 h 121"/>
              <a:gd name="T36" fmla="*/ 46 w 80"/>
              <a:gd name="T37" fmla="*/ 17 h 121"/>
              <a:gd name="T38" fmla="*/ 34 w 80"/>
              <a:gd name="T39" fmla="*/ 33 h 121"/>
              <a:gd name="T40" fmla="*/ 18 w 80"/>
              <a:gd name="T41" fmla="*/ 17 h 121"/>
              <a:gd name="T42" fmla="*/ 5 w 80"/>
              <a:gd name="T43" fmla="*/ 0 h 121"/>
              <a:gd name="T44" fmla="*/ 0 w 80"/>
              <a:gd name="T45" fmla="*/ 0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80" h="121">
                <a:moveTo>
                  <a:pt x="0" y="0"/>
                </a:moveTo>
                <a:lnTo>
                  <a:pt x="7" y="28"/>
                </a:lnTo>
                <a:lnTo>
                  <a:pt x="22" y="77"/>
                </a:lnTo>
                <a:lnTo>
                  <a:pt x="44" y="121"/>
                </a:lnTo>
                <a:lnTo>
                  <a:pt x="62" y="115"/>
                </a:lnTo>
                <a:lnTo>
                  <a:pt x="76" y="88"/>
                </a:lnTo>
                <a:lnTo>
                  <a:pt x="80" y="69"/>
                </a:lnTo>
                <a:lnTo>
                  <a:pt x="73" y="64"/>
                </a:lnTo>
                <a:lnTo>
                  <a:pt x="58" y="79"/>
                </a:lnTo>
                <a:lnTo>
                  <a:pt x="49" y="91"/>
                </a:lnTo>
                <a:lnTo>
                  <a:pt x="44" y="90"/>
                </a:lnTo>
                <a:lnTo>
                  <a:pt x="44" y="76"/>
                </a:lnTo>
                <a:lnTo>
                  <a:pt x="48" y="49"/>
                </a:lnTo>
                <a:lnTo>
                  <a:pt x="51" y="27"/>
                </a:lnTo>
                <a:lnTo>
                  <a:pt x="52" y="14"/>
                </a:lnTo>
                <a:lnTo>
                  <a:pt x="52" y="11"/>
                </a:lnTo>
                <a:lnTo>
                  <a:pt x="51" y="10"/>
                </a:lnTo>
                <a:lnTo>
                  <a:pt x="49" y="12"/>
                </a:lnTo>
                <a:lnTo>
                  <a:pt x="46" y="17"/>
                </a:lnTo>
                <a:lnTo>
                  <a:pt x="34" y="33"/>
                </a:lnTo>
                <a:lnTo>
                  <a:pt x="18" y="17"/>
                </a:lnTo>
                <a:lnTo>
                  <a:pt x="5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257" name="Freeform 129"/>
          <p:cNvSpPr>
            <a:spLocks/>
          </p:cNvSpPr>
          <p:nvPr/>
        </p:nvSpPr>
        <p:spPr bwMode="auto">
          <a:xfrm>
            <a:off x="6908801" y="1863726"/>
            <a:ext cx="11113" cy="9525"/>
          </a:xfrm>
          <a:custGeom>
            <a:avLst/>
            <a:gdLst>
              <a:gd name="T0" fmla="*/ 0 w 54"/>
              <a:gd name="T1" fmla="*/ 4 h 43"/>
              <a:gd name="T2" fmla="*/ 8 w 54"/>
              <a:gd name="T3" fmla="*/ 15 h 43"/>
              <a:gd name="T4" fmla="*/ 26 w 54"/>
              <a:gd name="T5" fmla="*/ 32 h 43"/>
              <a:gd name="T6" fmla="*/ 48 w 54"/>
              <a:gd name="T7" fmla="*/ 43 h 43"/>
              <a:gd name="T8" fmla="*/ 54 w 54"/>
              <a:gd name="T9" fmla="*/ 28 h 43"/>
              <a:gd name="T10" fmla="*/ 46 w 54"/>
              <a:gd name="T11" fmla="*/ 8 h 43"/>
              <a:gd name="T12" fmla="*/ 26 w 54"/>
              <a:gd name="T13" fmla="*/ 0 h 43"/>
              <a:gd name="T14" fmla="*/ 8 w 54"/>
              <a:gd name="T15" fmla="*/ 1 h 43"/>
              <a:gd name="T16" fmla="*/ 0 w 54"/>
              <a:gd name="T17" fmla="*/ 4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4" h="43">
                <a:moveTo>
                  <a:pt x="0" y="4"/>
                </a:moveTo>
                <a:lnTo>
                  <a:pt x="8" y="15"/>
                </a:lnTo>
                <a:lnTo>
                  <a:pt x="26" y="32"/>
                </a:lnTo>
                <a:lnTo>
                  <a:pt x="48" y="43"/>
                </a:lnTo>
                <a:lnTo>
                  <a:pt x="54" y="28"/>
                </a:lnTo>
                <a:lnTo>
                  <a:pt x="46" y="8"/>
                </a:lnTo>
                <a:lnTo>
                  <a:pt x="26" y="0"/>
                </a:lnTo>
                <a:lnTo>
                  <a:pt x="8" y="1"/>
                </a:lnTo>
                <a:lnTo>
                  <a:pt x="0" y="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258" name="Freeform 130"/>
          <p:cNvSpPr>
            <a:spLocks/>
          </p:cNvSpPr>
          <p:nvPr/>
        </p:nvSpPr>
        <p:spPr bwMode="auto">
          <a:xfrm>
            <a:off x="6964364" y="1862138"/>
            <a:ext cx="9525" cy="17463"/>
          </a:xfrm>
          <a:custGeom>
            <a:avLst/>
            <a:gdLst>
              <a:gd name="T0" fmla="*/ 16 w 46"/>
              <a:gd name="T1" fmla="*/ 27 h 75"/>
              <a:gd name="T2" fmla="*/ 2 w 46"/>
              <a:gd name="T3" fmla="*/ 53 h 75"/>
              <a:gd name="T4" fmla="*/ 0 w 46"/>
              <a:gd name="T5" fmla="*/ 75 h 75"/>
              <a:gd name="T6" fmla="*/ 11 w 46"/>
              <a:gd name="T7" fmla="*/ 75 h 75"/>
              <a:gd name="T8" fmla="*/ 30 w 46"/>
              <a:gd name="T9" fmla="*/ 47 h 75"/>
              <a:gd name="T10" fmla="*/ 44 w 46"/>
              <a:gd name="T11" fmla="*/ 14 h 75"/>
              <a:gd name="T12" fmla="*/ 46 w 46"/>
              <a:gd name="T13" fmla="*/ 0 h 75"/>
              <a:gd name="T14" fmla="*/ 37 w 46"/>
              <a:gd name="T15" fmla="*/ 4 h 75"/>
              <a:gd name="T16" fmla="*/ 16 w 46"/>
              <a:gd name="T17" fmla="*/ 27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6" h="75">
                <a:moveTo>
                  <a:pt x="16" y="27"/>
                </a:moveTo>
                <a:lnTo>
                  <a:pt x="2" y="53"/>
                </a:lnTo>
                <a:lnTo>
                  <a:pt x="0" y="75"/>
                </a:lnTo>
                <a:lnTo>
                  <a:pt x="11" y="75"/>
                </a:lnTo>
                <a:lnTo>
                  <a:pt x="30" y="47"/>
                </a:lnTo>
                <a:lnTo>
                  <a:pt x="44" y="14"/>
                </a:lnTo>
                <a:lnTo>
                  <a:pt x="46" y="0"/>
                </a:lnTo>
                <a:lnTo>
                  <a:pt x="37" y="4"/>
                </a:lnTo>
                <a:lnTo>
                  <a:pt x="16" y="2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259" name="Freeform 131"/>
          <p:cNvSpPr>
            <a:spLocks/>
          </p:cNvSpPr>
          <p:nvPr/>
        </p:nvSpPr>
        <p:spPr bwMode="auto">
          <a:xfrm>
            <a:off x="6950076" y="1876426"/>
            <a:ext cx="6350" cy="19050"/>
          </a:xfrm>
          <a:custGeom>
            <a:avLst/>
            <a:gdLst>
              <a:gd name="T0" fmla="*/ 6 w 27"/>
              <a:gd name="T1" fmla="*/ 28 h 85"/>
              <a:gd name="T2" fmla="*/ 0 w 27"/>
              <a:gd name="T3" fmla="*/ 57 h 85"/>
              <a:gd name="T4" fmla="*/ 2 w 27"/>
              <a:gd name="T5" fmla="*/ 83 h 85"/>
              <a:gd name="T6" fmla="*/ 12 w 27"/>
              <a:gd name="T7" fmla="*/ 85 h 85"/>
              <a:gd name="T8" fmla="*/ 22 w 27"/>
              <a:gd name="T9" fmla="*/ 52 h 85"/>
              <a:gd name="T10" fmla="*/ 27 w 27"/>
              <a:gd name="T11" fmla="*/ 17 h 85"/>
              <a:gd name="T12" fmla="*/ 25 w 27"/>
              <a:gd name="T13" fmla="*/ 0 h 85"/>
              <a:gd name="T14" fmla="*/ 18 w 27"/>
              <a:gd name="T15" fmla="*/ 3 h 85"/>
              <a:gd name="T16" fmla="*/ 6 w 27"/>
              <a:gd name="T17" fmla="*/ 28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7" h="85">
                <a:moveTo>
                  <a:pt x="6" y="28"/>
                </a:moveTo>
                <a:lnTo>
                  <a:pt x="0" y="57"/>
                </a:lnTo>
                <a:lnTo>
                  <a:pt x="2" y="83"/>
                </a:lnTo>
                <a:lnTo>
                  <a:pt x="12" y="85"/>
                </a:lnTo>
                <a:lnTo>
                  <a:pt x="22" y="52"/>
                </a:lnTo>
                <a:lnTo>
                  <a:pt x="27" y="17"/>
                </a:lnTo>
                <a:lnTo>
                  <a:pt x="25" y="0"/>
                </a:lnTo>
                <a:lnTo>
                  <a:pt x="18" y="3"/>
                </a:lnTo>
                <a:lnTo>
                  <a:pt x="6" y="2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260" name="Freeform 132"/>
          <p:cNvSpPr>
            <a:spLocks/>
          </p:cNvSpPr>
          <p:nvPr/>
        </p:nvSpPr>
        <p:spPr bwMode="auto">
          <a:xfrm>
            <a:off x="6896101" y="1879601"/>
            <a:ext cx="117475" cy="160338"/>
          </a:xfrm>
          <a:custGeom>
            <a:avLst/>
            <a:gdLst>
              <a:gd name="T0" fmla="*/ 197 w 517"/>
              <a:gd name="T1" fmla="*/ 65 h 706"/>
              <a:gd name="T2" fmla="*/ 182 w 517"/>
              <a:gd name="T3" fmla="*/ 125 h 706"/>
              <a:gd name="T4" fmla="*/ 130 w 517"/>
              <a:gd name="T5" fmla="*/ 172 h 706"/>
              <a:gd name="T6" fmla="*/ 43 w 517"/>
              <a:gd name="T7" fmla="*/ 259 h 706"/>
              <a:gd name="T8" fmla="*/ 0 w 517"/>
              <a:gd name="T9" fmla="*/ 376 h 706"/>
              <a:gd name="T10" fmla="*/ 1 w 517"/>
              <a:gd name="T11" fmla="*/ 500 h 706"/>
              <a:gd name="T12" fmla="*/ 54 w 517"/>
              <a:gd name="T13" fmla="*/ 611 h 706"/>
              <a:gd name="T14" fmla="*/ 97 w 517"/>
              <a:gd name="T15" fmla="*/ 659 h 706"/>
              <a:gd name="T16" fmla="*/ 124 w 517"/>
              <a:gd name="T17" fmla="*/ 671 h 706"/>
              <a:gd name="T18" fmla="*/ 132 w 517"/>
              <a:gd name="T19" fmla="*/ 669 h 706"/>
              <a:gd name="T20" fmla="*/ 136 w 517"/>
              <a:gd name="T21" fmla="*/ 681 h 706"/>
              <a:gd name="T22" fmla="*/ 249 w 517"/>
              <a:gd name="T23" fmla="*/ 706 h 706"/>
              <a:gd name="T24" fmla="*/ 406 w 517"/>
              <a:gd name="T25" fmla="*/ 663 h 706"/>
              <a:gd name="T26" fmla="*/ 487 w 517"/>
              <a:gd name="T27" fmla="*/ 565 h 706"/>
              <a:gd name="T28" fmla="*/ 517 w 517"/>
              <a:gd name="T29" fmla="*/ 460 h 706"/>
              <a:gd name="T30" fmla="*/ 515 w 517"/>
              <a:gd name="T31" fmla="*/ 444 h 706"/>
              <a:gd name="T32" fmla="*/ 509 w 517"/>
              <a:gd name="T33" fmla="*/ 444 h 706"/>
              <a:gd name="T34" fmla="*/ 499 w 517"/>
              <a:gd name="T35" fmla="*/ 462 h 706"/>
              <a:gd name="T36" fmla="*/ 485 w 517"/>
              <a:gd name="T37" fmla="*/ 498 h 706"/>
              <a:gd name="T38" fmla="*/ 440 w 517"/>
              <a:gd name="T39" fmla="*/ 585 h 706"/>
              <a:gd name="T40" fmla="*/ 378 w 517"/>
              <a:gd name="T41" fmla="*/ 644 h 706"/>
              <a:gd name="T42" fmla="*/ 307 w 517"/>
              <a:gd name="T43" fmla="*/ 677 h 706"/>
              <a:gd name="T44" fmla="*/ 231 w 517"/>
              <a:gd name="T45" fmla="*/ 684 h 706"/>
              <a:gd name="T46" fmla="*/ 159 w 517"/>
              <a:gd name="T47" fmla="*/ 666 h 706"/>
              <a:gd name="T48" fmla="*/ 96 w 517"/>
              <a:gd name="T49" fmla="*/ 622 h 706"/>
              <a:gd name="T50" fmla="*/ 47 w 517"/>
              <a:gd name="T51" fmla="*/ 554 h 706"/>
              <a:gd name="T52" fmla="*/ 21 w 517"/>
              <a:gd name="T53" fmla="*/ 462 h 706"/>
              <a:gd name="T54" fmla="*/ 23 w 517"/>
              <a:gd name="T55" fmla="*/ 380 h 706"/>
              <a:gd name="T56" fmla="*/ 47 w 517"/>
              <a:gd name="T57" fmla="*/ 300 h 706"/>
              <a:gd name="T58" fmla="*/ 91 w 517"/>
              <a:gd name="T59" fmla="*/ 231 h 706"/>
              <a:gd name="T60" fmla="*/ 150 w 517"/>
              <a:gd name="T61" fmla="*/ 180 h 706"/>
              <a:gd name="T62" fmla="*/ 204 w 517"/>
              <a:gd name="T63" fmla="*/ 132 h 706"/>
              <a:gd name="T64" fmla="*/ 217 w 517"/>
              <a:gd name="T65" fmla="*/ 69 h 706"/>
              <a:gd name="T66" fmla="*/ 214 w 517"/>
              <a:gd name="T67" fmla="*/ 20 h 706"/>
              <a:gd name="T68" fmla="*/ 207 w 517"/>
              <a:gd name="T69" fmla="*/ 0 h 706"/>
              <a:gd name="T70" fmla="*/ 200 w 517"/>
              <a:gd name="T71" fmla="*/ 19 h 706"/>
              <a:gd name="T72" fmla="*/ 197 w 517"/>
              <a:gd name="T73" fmla="*/ 65 h 7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517" h="706">
                <a:moveTo>
                  <a:pt x="197" y="65"/>
                </a:moveTo>
                <a:lnTo>
                  <a:pt x="182" y="125"/>
                </a:lnTo>
                <a:lnTo>
                  <a:pt x="130" y="172"/>
                </a:lnTo>
                <a:lnTo>
                  <a:pt x="43" y="259"/>
                </a:lnTo>
                <a:lnTo>
                  <a:pt x="0" y="376"/>
                </a:lnTo>
                <a:lnTo>
                  <a:pt x="1" y="500"/>
                </a:lnTo>
                <a:lnTo>
                  <a:pt x="54" y="611"/>
                </a:lnTo>
                <a:lnTo>
                  <a:pt x="97" y="659"/>
                </a:lnTo>
                <a:lnTo>
                  <a:pt x="124" y="671"/>
                </a:lnTo>
                <a:lnTo>
                  <a:pt x="132" y="669"/>
                </a:lnTo>
                <a:lnTo>
                  <a:pt x="136" y="681"/>
                </a:lnTo>
                <a:lnTo>
                  <a:pt x="249" y="706"/>
                </a:lnTo>
                <a:lnTo>
                  <a:pt x="406" y="663"/>
                </a:lnTo>
                <a:lnTo>
                  <a:pt x="487" y="565"/>
                </a:lnTo>
                <a:lnTo>
                  <a:pt x="517" y="460"/>
                </a:lnTo>
                <a:lnTo>
                  <a:pt x="515" y="444"/>
                </a:lnTo>
                <a:lnTo>
                  <a:pt x="509" y="444"/>
                </a:lnTo>
                <a:lnTo>
                  <a:pt x="499" y="462"/>
                </a:lnTo>
                <a:lnTo>
                  <a:pt x="485" y="498"/>
                </a:lnTo>
                <a:lnTo>
                  <a:pt x="440" y="585"/>
                </a:lnTo>
                <a:lnTo>
                  <a:pt x="378" y="644"/>
                </a:lnTo>
                <a:lnTo>
                  <a:pt x="307" y="677"/>
                </a:lnTo>
                <a:lnTo>
                  <a:pt x="231" y="684"/>
                </a:lnTo>
                <a:lnTo>
                  <a:pt x="159" y="666"/>
                </a:lnTo>
                <a:lnTo>
                  <a:pt x="96" y="622"/>
                </a:lnTo>
                <a:lnTo>
                  <a:pt x="47" y="554"/>
                </a:lnTo>
                <a:lnTo>
                  <a:pt x="21" y="462"/>
                </a:lnTo>
                <a:lnTo>
                  <a:pt x="23" y="380"/>
                </a:lnTo>
                <a:lnTo>
                  <a:pt x="47" y="300"/>
                </a:lnTo>
                <a:lnTo>
                  <a:pt x="91" y="231"/>
                </a:lnTo>
                <a:lnTo>
                  <a:pt x="150" y="180"/>
                </a:lnTo>
                <a:lnTo>
                  <a:pt x="204" y="132"/>
                </a:lnTo>
                <a:lnTo>
                  <a:pt x="217" y="69"/>
                </a:lnTo>
                <a:lnTo>
                  <a:pt x="214" y="20"/>
                </a:lnTo>
                <a:lnTo>
                  <a:pt x="207" y="0"/>
                </a:lnTo>
                <a:lnTo>
                  <a:pt x="200" y="19"/>
                </a:lnTo>
                <a:lnTo>
                  <a:pt x="197" y="6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261" name="Freeform 133"/>
          <p:cNvSpPr>
            <a:spLocks/>
          </p:cNvSpPr>
          <p:nvPr/>
        </p:nvSpPr>
        <p:spPr bwMode="auto">
          <a:xfrm>
            <a:off x="7348539" y="1889126"/>
            <a:ext cx="12700" cy="28575"/>
          </a:xfrm>
          <a:custGeom>
            <a:avLst/>
            <a:gdLst>
              <a:gd name="T0" fmla="*/ 4 w 54"/>
              <a:gd name="T1" fmla="*/ 18 h 124"/>
              <a:gd name="T2" fmla="*/ 0 w 54"/>
              <a:gd name="T3" fmla="*/ 46 h 124"/>
              <a:gd name="T4" fmla="*/ 6 w 54"/>
              <a:gd name="T5" fmla="*/ 88 h 124"/>
              <a:gd name="T6" fmla="*/ 13 w 54"/>
              <a:gd name="T7" fmla="*/ 112 h 124"/>
              <a:gd name="T8" fmla="*/ 20 w 54"/>
              <a:gd name="T9" fmla="*/ 123 h 124"/>
              <a:gd name="T10" fmla="*/ 28 w 54"/>
              <a:gd name="T11" fmla="*/ 124 h 124"/>
              <a:gd name="T12" fmla="*/ 37 w 54"/>
              <a:gd name="T13" fmla="*/ 114 h 124"/>
              <a:gd name="T14" fmla="*/ 50 w 54"/>
              <a:gd name="T15" fmla="*/ 89 h 124"/>
              <a:gd name="T16" fmla="*/ 54 w 54"/>
              <a:gd name="T17" fmla="*/ 72 h 124"/>
              <a:gd name="T18" fmla="*/ 47 w 54"/>
              <a:gd name="T19" fmla="*/ 65 h 124"/>
              <a:gd name="T20" fmla="*/ 30 w 54"/>
              <a:gd name="T21" fmla="*/ 70 h 124"/>
              <a:gd name="T22" fmla="*/ 16 w 54"/>
              <a:gd name="T23" fmla="*/ 70 h 124"/>
              <a:gd name="T24" fmla="*/ 18 w 54"/>
              <a:gd name="T25" fmla="*/ 42 h 124"/>
              <a:gd name="T26" fmla="*/ 24 w 54"/>
              <a:gd name="T27" fmla="*/ 14 h 124"/>
              <a:gd name="T28" fmla="*/ 23 w 54"/>
              <a:gd name="T29" fmla="*/ 0 h 124"/>
              <a:gd name="T30" fmla="*/ 16 w 54"/>
              <a:gd name="T31" fmla="*/ 1 h 124"/>
              <a:gd name="T32" fmla="*/ 4 w 54"/>
              <a:gd name="T33" fmla="*/ 18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54" h="124">
                <a:moveTo>
                  <a:pt x="4" y="18"/>
                </a:moveTo>
                <a:lnTo>
                  <a:pt x="0" y="46"/>
                </a:lnTo>
                <a:lnTo>
                  <a:pt x="6" y="88"/>
                </a:lnTo>
                <a:lnTo>
                  <a:pt x="13" y="112"/>
                </a:lnTo>
                <a:lnTo>
                  <a:pt x="20" y="123"/>
                </a:lnTo>
                <a:lnTo>
                  <a:pt x="28" y="124"/>
                </a:lnTo>
                <a:lnTo>
                  <a:pt x="37" y="114"/>
                </a:lnTo>
                <a:lnTo>
                  <a:pt x="50" y="89"/>
                </a:lnTo>
                <a:lnTo>
                  <a:pt x="54" y="72"/>
                </a:lnTo>
                <a:lnTo>
                  <a:pt x="47" y="65"/>
                </a:lnTo>
                <a:lnTo>
                  <a:pt x="30" y="70"/>
                </a:lnTo>
                <a:lnTo>
                  <a:pt x="16" y="70"/>
                </a:lnTo>
                <a:lnTo>
                  <a:pt x="18" y="42"/>
                </a:lnTo>
                <a:lnTo>
                  <a:pt x="24" y="14"/>
                </a:lnTo>
                <a:lnTo>
                  <a:pt x="23" y="0"/>
                </a:lnTo>
                <a:lnTo>
                  <a:pt x="16" y="1"/>
                </a:lnTo>
                <a:lnTo>
                  <a:pt x="4" y="1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262" name="Freeform 134"/>
          <p:cNvSpPr>
            <a:spLocks noEditPoints="1"/>
          </p:cNvSpPr>
          <p:nvPr/>
        </p:nvSpPr>
        <p:spPr bwMode="auto">
          <a:xfrm>
            <a:off x="6726239" y="1908176"/>
            <a:ext cx="47625" cy="49213"/>
          </a:xfrm>
          <a:custGeom>
            <a:avLst/>
            <a:gdLst>
              <a:gd name="T0" fmla="*/ 183 w 210"/>
              <a:gd name="T1" fmla="*/ 23 h 217"/>
              <a:gd name="T2" fmla="*/ 164 w 210"/>
              <a:gd name="T3" fmla="*/ 35 h 217"/>
              <a:gd name="T4" fmla="*/ 158 w 210"/>
              <a:gd name="T5" fmla="*/ 29 h 217"/>
              <a:gd name="T6" fmla="*/ 146 w 210"/>
              <a:gd name="T7" fmla="*/ 29 h 217"/>
              <a:gd name="T8" fmla="*/ 118 w 210"/>
              <a:gd name="T9" fmla="*/ 49 h 217"/>
              <a:gd name="T10" fmla="*/ 93 w 210"/>
              <a:gd name="T11" fmla="*/ 80 h 217"/>
              <a:gd name="T12" fmla="*/ 90 w 210"/>
              <a:gd name="T13" fmla="*/ 102 h 217"/>
              <a:gd name="T14" fmla="*/ 77 w 210"/>
              <a:gd name="T15" fmla="*/ 161 h 217"/>
              <a:gd name="T16" fmla="*/ 37 w 210"/>
              <a:gd name="T17" fmla="*/ 191 h 217"/>
              <a:gd name="T18" fmla="*/ 20 w 210"/>
              <a:gd name="T19" fmla="*/ 191 h 217"/>
              <a:gd name="T20" fmla="*/ 5 w 210"/>
              <a:gd name="T21" fmla="*/ 203 h 217"/>
              <a:gd name="T22" fmla="*/ 0 w 210"/>
              <a:gd name="T23" fmla="*/ 212 h 217"/>
              <a:gd name="T24" fmla="*/ 0 w 210"/>
              <a:gd name="T25" fmla="*/ 217 h 217"/>
              <a:gd name="T26" fmla="*/ 4 w 210"/>
              <a:gd name="T27" fmla="*/ 217 h 217"/>
              <a:gd name="T28" fmla="*/ 13 w 210"/>
              <a:gd name="T29" fmla="*/ 213 h 217"/>
              <a:gd name="T30" fmla="*/ 29 w 210"/>
              <a:gd name="T31" fmla="*/ 210 h 217"/>
              <a:gd name="T32" fmla="*/ 41 w 210"/>
              <a:gd name="T33" fmla="*/ 217 h 217"/>
              <a:gd name="T34" fmla="*/ 70 w 210"/>
              <a:gd name="T35" fmla="*/ 195 h 217"/>
              <a:gd name="T36" fmla="*/ 132 w 210"/>
              <a:gd name="T37" fmla="*/ 116 h 217"/>
              <a:gd name="T38" fmla="*/ 183 w 210"/>
              <a:gd name="T39" fmla="*/ 46 h 217"/>
              <a:gd name="T40" fmla="*/ 207 w 210"/>
              <a:gd name="T41" fmla="*/ 9 h 217"/>
              <a:gd name="T42" fmla="*/ 209 w 210"/>
              <a:gd name="T43" fmla="*/ 4 h 217"/>
              <a:gd name="T44" fmla="*/ 210 w 210"/>
              <a:gd name="T45" fmla="*/ 1 h 217"/>
              <a:gd name="T46" fmla="*/ 209 w 210"/>
              <a:gd name="T47" fmla="*/ 0 h 217"/>
              <a:gd name="T48" fmla="*/ 207 w 210"/>
              <a:gd name="T49" fmla="*/ 1 h 217"/>
              <a:gd name="T50" fmla="*/ 198 w 210"/>
              <a:gd name="T51" fmla="*/ 9 h 217"/>
              <a:gd name="T52" fmla="*/ 183 w 210"/>
              <a:gd name="T53" fmla="*/ 23 h 217"/>
              <a:gd name="T54" fmla="*/ 146 w 210"/>
              <a:gd name="T55" fmla="*/ 70 h 217"/>
              <a:gd name="T56" fmla="*/ 130 w 210"/>
              <a:gd name="T57" fmla="*/ 91 h 217"/>
              <a:gd name="T58" fmla="*/ 114 w 210"/>
              <a:gd name="T59" fmla="*/ 100 h 217"/>
              <a:gd name="T60" fmla="*/ 106 w 210"/>
              <a:gd name="T61" fmla="*/ 92 h 217"/>
              <a:gd name="T62" fmla="*/ 118 w 210"/>
              <a:gd name="T63" fmla="*/ 70 h 217"/>
              <a:gd name="T64" fmla="*/ 137 w 210"/>
              <a:gd name="T65" fmla="*/ 48 h 217"/>
              <a:gd name="T66" fmla="*/ 150 w 210"/>
              <a:gd name="T67" fmla="*/ 39 h 217"/>
              <a:gd name="T68" fmla="*/ 151 w 210"/>
              <a:gd name="T69" fmla="*/ 48 h 217"/>
              <a:gd name="T70" fmla="*/ 146 w 210"/>
              <a:gd name="T71" fmla="*/ 70 h 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210" h="217">
                <a:moveTo>
                  <a:pt x="183" y="23"/>
                </a:moveTo>
                <a:lnTo>
                  <a:pt x="164" y="35"/>
                </a:lnTo>
                <a:lnTo>
                  <a:pt x="158" y="29"/>
                </a:lnTo>
                <a:lnTo>
                  <a:pt x="146" y="29"/>
                </a:lnTo>
                <a:lnTo>
                  <a:pt x="118" y="49"/>
                </a:lnTo>
                <a:lnTo>
                  <a:pt x="93" y="80"/>
                </a:lnTo>
                <a:lnTo>
                  <a:pt x="90" y="102"/>
                </a:lnTo>
                <a:lnTo>
                  <a:pt x="77" y="161"/>
                </a:lnTo>
                <a:lnTo>
                  <a:pt x="37" y="191"/>
                </a:lnTo>
                <a:lnTo>
                  <a:pt x="20" y="191"/>
                </a:lnTo>
                <a:lnTo>
                  <a:pt x="5" y="203"/>
                </a:lnTo>
                <a:lnTo>
                  <a:pt x="0" y="212"/>
                </a:lnTo>
                <a:lnTo>
                  <a:pt x="0" y="217"/>
                </a:lnTo>
                <a:lnTo>
                  <a:pt x="4" y="217"/>
                </a:lnTo>
                <a:lnTo>
                  <a:pt x="13" y="213"/>
                </a:lnTo>
                <a:lnTo>
                  <a:pt x="29" y="210"/>
                </a:lnTo>
                <a:lnTo>
                  <a:pt x="41" y="217"/>
                </a:lnTo>
                <a:lnTo>
                  <a:pt x="70" y="195"/>
                </a:lnTo>
                <a:lnTo>
                  <a:pt x="132" y="116"/>
                </a:lnTo>
                <a:lnTo>
                  <a:pt x="183" y="46"/>
                </a:lnTo>
                <a:lnTo>
                  <a:pt x="207" y="9"/>
                </a:lnTo>
                <a:lnTo>
                  <a:pt x="209" y="4"/>
                </a:lnTo>
                <a:lnTo>
                  <a:pt x="210" y="1"/>
                </a:lnTo>
                <a:lnTo>
                  <a:pt x="209" y="0"/>
                </a:lnTo>
                <a:lnTo>
                  <a:pt x="207" y="1"/>
                </a:lnTo>
                <a:lnTo>
                  <a:pt x="198" y="9"/>
                </a:lnTo>
                <a:lnTo>
                  <a:pt x="183" y="23"/>
                </a:lnTo>
                <a:close/>
                <a:moveTo>
                  <a:pt x="146" y="70"/>
                </a:moveTo>
                <a:lnTo>
                  <a:pt x="130" y="91"/>
                </a:lnTo>
                <a:lnTo>
                  <a:pt x="114" y="100"/>
                </a:lnTo>
                <a:lnTo>
                  <a:pt x="106" y="92"/>
                </a:lnTo>
                <a:lnTo>
                  <a:pt x="118" y="70"/>
                </a:lnTo>
                <a:lnTo>
                  <a:pt x="137" y="48"/>
                </a:lnTo>
                <a:lnTo>
                  <a:pt x="150" y="39"/>
                </a:lnTo>
                <a:lnTo>
                  <a:pt x="151" y="48"/>
                </a:lnTo>
                <a:lnTo>
                  <a:pt x="146" y="7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263" name="Freeform 135"/>
          <p:cNvSpPr>
            <a:spLocks/>
          </p:cNvSpPr>
          <p:nvPr/>
        </p:nvSpPr>
        <p:spPr bwMode="auto">
          <a:xfrm>
            <a:off x="6962776" y="1912938"/>
            <a:ext cx="9525" cy="15875"/>
          </a:xfrm>
          <a:custGeom>
            <a:avLst/>
            <a:gdLst>
              <a:gd name="T0" fmla="*/ 0 w 41"/>
              <a:gd name="T1" fmla="*/ 23 h 70"/>
              <a:gd name="T2" fmla="*/ 7 w 41"/>
              <a:gd name="T3" fmla="*/ 51 h 70"/>
              <a:gd name="T4" fmla="*/ 21 w 41"/>
              <a:gd name="T5" fmla="*/ 70 h 70"/>
              <a:gd name="T6" fmla="*/ 41 w 41"/>
              <a:gd name="T7" fmla="*/ 66 h 70"/>
              <a:gd name="T8" fmla="*/ 21 w 41"/>
              <a:gd name="T9" fmla="*/ 19 h 70"/>
              <a:gd name="T10" fmla="*/ 11 w 41"/>
              <a:gd name="T11" fmla="*/ 4 h 70"/>
              <a:gd name="T12" fmla="*/ 5 w 41"/>
              <a:gd name="T13" fmla="*/ 0 h 70"/>
              <a:gd name="T14" fmla="*/ 2 w 41"/>
              <a:gd name="T15" fmla="*/ 6 h 70"/>
              <a:gd name="T16" fmla="*/ 0 w 41"/>
              <a:gd name="T17" fmla="*/ 23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1" h="70">
                <a:moveTo>
                  <a:pt x="0" y="23"/>
                </a:moveTo>
                <a:lnTo>
                  <a:pt x="7" y="51"/>
                </a:lnTo>
                <a:lnTo>
                  <a:pt x="21" y="70"/>
                </a:lnTo>
                <a:lnTo>
                  <a:pt x="41" y="66"/>
                </a:lnTo>
                <a:lnTo>
                  <a:pt x="21" y="19"/>
                </a:lnTo>
                <a:lnTo>
                  <a:pt x="11" y="4"/>
                </a:lnTo>
                <a:lnTo>
                  <a:pt x="5" y="0"/>
                </a:lnTo>
                <a:lnTo>
                  <a:pt x="2" y="6"/>
                </a:lnTo>
                <a:lnTo>
                  <a:pt x="0" y="2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264" name="Freeform 136"/>
          <p:cNvSpPr>
            <a:spLocks/>
          </p:cNvSpPr>
          <p:nvPr/>
        </p:nvSpPr>
        <p:spPr bwMode="auto">
          <a:xfrm>
            <a:off x="6942139" y="1920876"/>
            <a:ext cx="28575" cy="34925"/>
          </a:xfrm>
          <a:custGeom>
            <a:avLst/>
            <a:gdLst>
              <a:gd name="T0" fmla="*/ 12 w 123"/>
              <a:gd name="T1" fmla="*/ 0 h 155"/>
              <a:gd name="T2" fmla="*/ 19 w 123"/>
              <a:gd name="T3" fmla="*/ 18 h 155"/>
              <a:gd name="T4" fmla="*/ 36 w 123"/>
              <a:gd name="T5" fmla="*/ 40 h 155"/>
              <a:gd name="T6" fmla="*/ 50 w 123"/>
              <a:gd name="T7" fmla="*/ 64 h 155"/>
              <a:gd name="T8" fmla="*/ 36 w 123"/>
              <a:gd name="T9" fmla="*/ 88 h 155"/>
              <a:gd name="T10" fmla="*/ 25 w 123"/>
              <a:gd name="T11" fmla="*/ 97 h 155"/>
              <a:gd name="T12" fmla="*/ 17 w 123"/>
              <a:gd name="T13" fmla="*/ 99 h 155"/>
              <a:gd name="T14" fmla="*/ 13 w 123"/>
              <a:gd name="T15" fmla="*/ 91 h 155"/>
              <a:gd name="T16" fmla="*/ 12 w 123"/>
              <a:gd name="T17" fmla="*/ 74 h 155"/>
              <a:gd name="T18" fmla="*/ 8 w 123"/>
              <a:gd name="T19" fmla="*/ 51 h 155"/>
              <a:gd name="T20" fmla="*/ 0 w 123"/>
              <a:gd name="T21" fmla="*/ 50 h 155"/>
              <a:gd name="T22" fmla="*/ 2 w 123"/>
              <a:gd name="T23" fmla="*/ 103 h 155"/>
              <a:gd name="T24" fmla="*/ 42 w 123"/>
              <a:gd name="T25" fmla="*/ 131 h 155"/>
              <a:gd name="T26" fmla="*/ 59 w 123"/>
              <a:gd name="T27" fmla="*/ 117 h 155"/>
              <a:gd name="T28" fmla="*/ 60 w 123"/>
              <a:gd name="T29" fmla="*/ 102 h 155"/>
              <a:gd name="T30" fmla="*/ 62 w 123"/>
              <a:gd name="T31" fmla="*/ 93 h 155"/>
              <a:gd name="T32" fmla="*/ 80 w 123"/>
              <a:gd name="T33" fmla="*/ 96 h 155"/>
              <a:gd name="T34" fmla="*/ 101 w 123"/>
              <a:gd name="T35" fmla="*/ 109 h 155"/>
              <a:gd name="T36" fmla="*/ 103 w 123"/>
              <a:gd name="T37" fmla="*/ 124 h 155"/>
              <a:gd name="T38" fmla="*/ 101 w 123"/>
              <a:gd name="T39" fmla="*/ 141 h 155"/>
              <a:gd name="T40" fmla="*/ 111 w 123"/>
              <a:gd name="T41" fmla="*/ 155 h 155"/>
              <a:gd name="T42" fmla="*/ 123 w 123"/>
              <a:gd name="T43" fmla="*/ 152 h 155"/>
              <a:gd name="T44" fmla="*/ 123 w 123"/>
              <a:gd name="T45" fmla="*/ 129 h 155"/>
              <a:gd name="T46" fmla="*/ 65 w 123"/>
              <a:gd name="T47" fmla="*/ 39 h 155"/>
              <a:gd name="T48" fmla="*/ 12 w 123"/>
              <a:gd name="T49" fmla="*/ 0 h 1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23" h="155">
                <a:moveTo>
                  <a:pt x="12" y="0"/>
                </a:moveTo>
                <a:lnTo>
                  <a:pt x="19" y="18"/>
                </a:lnTo>
                <a:lnTo>
                  <a:pt x="36" y="40"/>
                </a:lnTo>
                <a:lnTo>
                  <a:pt x="50" y="64"/>
                </a:lnTo>
                <a:lnTo>
                  <a:pt x="36" y="88"/>
                </a:lnTo>
                <a:lnTo>
                  <a:pt x="25" y="97"/>
                </a:lnTo>
                <a:lnTo>
                  <a:pt x="17" y="99"/>
                </a:lnTo>
                <a:lnTo>
                  <a:pt x="13" y="91"/>
                </a:lnTo>
                <a:lnTo>
                  <a:pt x="12" y="74"/>
                </a:lnTo>
                <a:lnTo>
                  <a:pt x="8" y="51"/>
                </a:lnTo>
                <a:lnTo>
                  <a:pt x="0" y="50"/>
                </a:lnTo>
                <a:lnTo>
                  <a:pt x="2" y="103"/>
                </a:lnTo>
                <a:lnTo>
                  <a:pt x="42" y="131"/>
                </a:lnTo>
                <a:lnTo>
                  <a:pt x="59" y="117"/>
                </a:lnTo>
                <a:lnTo>
                  <a:pt x="60" y="102"/>
                </a:lnTo>
                <a:lnTo>
                  <a:pt x="62" y="93"/>
                </a:lnTo>
                <a:lnTo>
                  <a:pt x="80" y="96"/>
                </a:lnTo>
                <a:lnTo>
                  <a:pt x="101" y="109"/>
                </a:lnTo>
                <a:lnTo>
                  <a:pt x="103" y="124"/>
                </a:lnTo>
                <a:lnTo>
                  <a:pt x="101" y="141"/>
                </a:lnTo>
                <a:lnTo>
                  <a:pt x="111" y="155"/>
                </a:lnTo>
                <a:lnTo>
                  <a:pt x="123" y="152"/>
                </a:lnTo>
                <a:lnTo>
                  <a:pt x="123" y="129"/>
                </a:lnTo>
                <a:lnTo>
                  <a:pt x="65" y="39"/>
                </a:lnTo>
                <a:lnTo>
                  <a:pt x="12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265" name="Freeform 137"/>
          <p:cNvSpPr>
            <a:spLocks/>
          </p:cNvSpPr>
          <p:nvPr/>
        </p:nvSpPr>
        <p:spPr bwMode="auto">
          <a:xfrm>
            <a:off x="6985001" y="1919288"/>
            <a:ext cx="25400" cy="41275"/>
          </a:xfrm>
          <a:custGeom>
            <a:avLst/>
            <a:gdLst>
              <a:gd name="T0" fmla="*/ 31 w 112"/>
              <a:gd name="T1" fmla="*/ 42 h 177"/>
              <a:gd name="T2" fmla="*/ 69 w 112"/>
              <a:gd name="T3" fmla="*/ 98 h 177"/>
              <a:gd name="T4" fmla="*/ 85 w 112"/>
              <a:gd name="T5" fmla="*/ 137 h 177"/>
              <a:gd name="T6" fmla="*/ 90 w 112"/>
              <a:gd name="T7" fmla="*/ 160 h 177"/>
              <a:gd name="T8" fmla="*/ 105 w 112"/>
              <a:gd name="T9" fmla="*/ 177 h 177"/>
              <a:gd name="T10" fmla="*/ 112 w 112"/>
              <a:gd name="T11" fmla="*/ 168 h 177"/>
              <a:gd name="T12" fmla="*/ 103 w 112"/>
              <a:gd name="T13" fmla="*/ 126 h 177"/>
              <a:gd name="T14" fmla="*/ 82 w 112"/>
              <a:gd name="T15" fmla="*/ 80 h 177"/>
              <a:gd name="T16" fmla="*/ 63 w 112"/>
              <a:gd name="T17" fmla="*/ 54 h 177"/>
              <a:gd name="T18" fmla="*/ 54 w 112"/>
              <a:gd name="T19" fmla="*/ 39 h 177"/>
              <a:gd name="T20" fmla="*/ 57 w 112"/>
              <a:gd name="T21" fmla="*/ 20 h 177"/>
              <a:gd name="T22" fmla="*/ 61 w 112"/>
              <a:gd name="T23" fmla="*/ 11 h 177"/>
              <a:gd name="T24" fmla="*/ 63 w 112"/>
              <a:gd name="T25" fmla="*/ 7 h 177"/>
              <a:gd name="T26" fmla="*/ 61 w 112"/>
              <a:gd name="T27" fmla="*/ 6 h 177"/>
              <a:gd name="T28" fmla="*/ 55 w 112"/>
              <a:gd name="T29" fmla="*/ 10 h 177"/>
              <a:gd name="T30" fmla="*/ 35 w 112"/>
              <a:gd name="T31" fmla="*/ 13 h 177"/>
              <a:gd name="T32" fmla="*/ 6 w 112"/>
              <a:gd name="T33" fmla="*/ 0 h 177"/>
              <a:gd name="T34" fmla="*/ 0 w 112"/>
              <a:gd name="T35" fmla="*/ 3 h 177"/>
              <a:gd name="T36" fmla="*/ 31 w 112"/>
              <a:gd name="T37" fmla="*/ 42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12" h="177">
                <a:moveTo>
                  <a:pt x="31" y="42"/>
                </a:moveTo>
                <a:lnTo>
                  <a:pt x="69" y="98"/>
                </a:lnTo>
                <a:lnTo>
                  <a:pt x="85" y="137"/>
                </a:lnTo>
                <a:lnTo>
                  <a:pt x="90" y="160"/>
                </a:lnTo>
                <a:lnTo>
                  <a:pt x="105" y="177"/>
                </a:lnTo>
                <a:lnTo>
                  <a:pt x="112" y="168"/>
                </a:lnTo>
                <a:lnTo>
                  <a:pt x="103" y="126"/>
                </a:lnTo>
                <a:lnTo>
                  <a:pt x="82" y="80"/>
                </a:lnTo>
                <a:lnTo>
                  <a:pt x="63" y="54"/>
                </a:lnTo>
                <a:lnTo>
                  <a:pt x="54" y="39"/>
                </a:lnTo>
                <a:lnTo>
                  <a:pt x="57" y="20"/>
                </a:lnTo>
                <a:lnTo>
                  <a:pt x="61" y="11"/>
                </a:lnTo>
                <a:lnTo>
                  <a:pt x="63" y="7"/>
                </a:lnTo>
                <a:lnTo>
                  <a:pt x="61" y="6"/>
                </a:lnTo>
                <a:lnTo>
                  <a:pt x="55" y="10"/>
                </a:lnTo>
                <a:lnTo>
                  <a:pt x="35" y="13"/>
                </a:lnTo>
                <a:lnTo>
                  <a:pt x="6" y="0"/>
                </a:lnTo>
                <a:lnTo>
                  <a:pt x="0" y="3"/>
                </a:lnTo>
                <a:lnTo>
                  <a:pt x="31" y="4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266" name="Freeform 138"/>
          <p:cNvSpPr>
            <a:spLocks/>
          </p:cNvSpPr>
          <p:nvPr/>
        </p:nvSpPr>
        <p:spPr bwMode="auto">
          <a:xfrm>
            <a:off x="7358064" y="1922463"/>
            <a:ext cx="6350" cy="15875"/>
          </a:xfrm>
          <a:custGeom>
            <a:avLst/>
            <a:gdLst>
              <a:gd name="T0" fmla="*/ 6 w 32"/>
              <a:gd name="T1" fmla="*/ 24 h 68"/>
              <a:gd name="T2" fmla="*/ 0 w 32"/>
              <a:gd name="T3" fmla="*/ 50 h 68"/>
              <a:gd name="T4" fmla="*/ 4 w 32"/>
              <a:gd name="T5" fmla="*/ 68 h 68"/>
              <a:gd name="T6" fmla="*/ 13 w 32"/>
              <a:gd name="T7" fmla="*/ 65 h 68"/>
              <a:gd name="T8" fmla="*/ 26 w 32"/>
              <a:gd name="T9" fmla="*/ 44 h 68"/>
              <a:gd name="T10" fmla="*/ 32 w 32"/>
              <a:gd name="T11" fmla="*/ 17 h 68"/>
              <a:gd name="T12" fmla="*/ 28 w 32"/>
              <a:gd name="T13" fmla="*/ 0 h 68"/>
              <a:gd name="T14" fmla="*/ 19 w 32"/>
              <a:gd name="T15" fmla="*/ 3 h 68"/>
              <a:gd name="T16" fmla="*/ 6 w 32"/>
              <a:gd name="T17" fmla="*/ 24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2" h="68">
                <a:moveTo>
                  <a:pt x="6" y="24"/>
                </a:moveTo>
                <a:lnTo>
                  <a:pt x="0" y="50"/>
                </a:lnTo>
                <a:lnTo>
                  <a:pt x="4" y="68"/>
                </a:lnTo>
                <a:lnTo>
                  <a:pt x="13" y="65"/>
                </a:lnTo>
                <a:lnTo>
                  <a:pt x="26" y="44"/>
                </a:lnTo>
                <a:lnTo>
                  <a:pt x="32" y="17"/>
                </a:lnTo>
                <a:lnTo>
                  <a:pt x="28" y="0"/>
                </a:lnTo>
                <a:lnTo>
                  <a:pt x="19" y="3"/>
                </a:lnTo>
                <a:lnTo>
                  <a:pt x="6" y="2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267" name="Freeform 139"/>
          <p:cNvSpPr>
            <a:spLocks/>
          </p:cNvSpPr>
          <p:nvPr/>
        </p:nvSpPr>
        <p:spPr bwMode="auto">
          <a:xfrm>
            <a:off x="7031039" y="1930401"/>
            <a:ext cx="107950" cy="134938"/>
          </a:xfrm>
          <a:custGeom>
            <a:avLst/>
            <a:gdLst>
              <a:gd name="T0" fmla="*/ 300 w 482"/>
              <a:gd name="T1" fmla="*/ 167 h 593"/>
              <a:gd name="T2" fmla="*/ 64 w 482"/>
              <a:gd name="T3" fmla="*/ 441 h 593"/>
              <a:gd name="T4" fmla="*/ 0 w 482"/>
              <a:gd name="T5" fmla="*/ 586 h 593"/>
              <a:gd name="T6" fmla="*/ 20 w 482"/>
              <a:gd name="T7" fmla="*/ 593 h 593"/>
              <a:gd name="T8" fmla="*/ 36 w 482"/>
              <a:gd name="T9" fmla="*/ 566 h 593"/>
              <a:gd name="T10" fmla="*/ 143 w 482"/>
              <a:gd name="T11" fmla="*/ 389 h 593"/>
              <a:gd name="T12" fmla="*/ 345 w 482"/>
              <a:gd name="T13" fmla="*/ 155 h 593"/>
              <a:gd name="T14" fmla="*/ 449 w 482"/>
              <a:gd name="T15" fmla="*/ 45 h 593"/>
              <a:gd name="T16" fmla="*/ 482 w 482"/>
              <a:gd name="T17" fmla="*/ 0 h 593"/>
              <a:gd name="T18" fmla="*/ 420 w 482"/>
              <a:gd name="T19" fmla="*/ 48 h 593"/>
              <a:gd name="T20" fmla="*/ 300 w 482"/>
              <a:gd name="T21" fmla="*/ 167 h 5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82" h="593">
                <a:moveTo>
                  <a:pt x="300" y="167"/>
                </a:moveTo>
                <a:lnTo>
                  <a:pt x="64" y="441"/>
                </a:lnTo>
                <a:lnTo>
                  <a:pt x="0" y="586"/>
                </a:lnTo>
                <a:lnTo>
                  <a:pt x="20" y="593"/>
                </a:lnTo>
                <a:lnTo>
                  <a:pt x="36" y="566"/>
                </a:lnTo>
                <a:lnTo>
                  <a:pt x="143" y="389"/>
                </a:lnTo>
                <a:lnTo>
                  <a:pt x="345" y="155"/>
                </a:lnTo>
                <a:lnTo>
                  <a:pt x="449" y="45"/>
                </a:lnTo>
                <a:lnTo>
                  <a:pt x="482" y="0"/>
                </a:lnTo>
                <a:lnTo>
                  <a:pt x="420" y="48"/>
                </a:lnTo>
                <a:lnTo>
                  <a:pt x="300" y="16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268" name="Freeform 140"/>
          <p:cNvSpPr>
            <a:spLocks/>
          </p:cNvSpPr>
          <p:nvPr/>
        </p:nvSpPr>
        <p:spPr bwMode="auto">
          <a:xfrm>
            <a:off x="7362826" y="1951038"/>
            <a:ext cx="20638" cy="85725"/>
          </a:xfrm>
          <a:custGeom>
            <a:avLst/>
            <a:gdLst>
              <a:gd name="T0" fmla="*/ 2 w 90"/>
              <a:gd name="T1" fmla="*/ 20 h 378"/>
              <a:gd name="T2" fmla="*/ 49 w 90"/>
              <a:gd name="T3" fmla="*/ 240 h 378"/>
              <a:gd name="T4" fmla="*/ 90 w 90"/>
              <a:gd name="T5" fmla="*/ 378 h 378"/>
              <a:gd name="T6" fmla="*/ 90 w 90"/>
              <a:gd name="T7" fmla="*/ 345 h 378"/>
              <a:gd name="T8" fmla="*/ 68 w 90"/>
              <a:gd name="T9" fmla="*/ 237 h 378"/>
              <a:gd name="T10" fmla="*/ 33 w 90"/>
              <a:gd name="T11" fmla="*/ 64 h 378"/>
              <a:gd name="T12" fmla="*/ 50 w 90"/>
              <a:gd name="T13" fmla="*/ 40 h 378"/>
              <a:gd name="T14" fmla="*/ 60 w 90"/>
              <a:gd name="T15" fmla="*/ 39 h 378"/>
              <a:gd name="T16" fmla="*/ 56 w 90"/>
              <a:gd name="T17" fmla="*/ 20 h 378"/>
              <a:gd name="T18" fmla="*/ 44 w 90"/>
              <a:gd name="T19" fmla="*/ 0 h 378"/>
              <a:gd name="T20" fmla="*/ 30 w 90"/>
              <a:gd name="T21" fmla="*/ 12 h 378"/>
              <a:gd name="T22" fmla="*/ 15 w 90"/>
              <a:gd name="T23" fmla="*/ 25 h 378"/>
              <a:gd name="T24" fmla="*/ 4 w 90"/>
              <a:gd name="T25" fmla="*/ 8 h 378"/>
              <a:gd name="T26" fmla="*/ 1 w 90"/>
              <a:gd name="T27" fmla="*/ 0 h 378"/>
              <a:gd name="T28" fmla="*/ 0 w 90"/>
              <a:gd name="T29" fmla="*/ 0 h 378"/>
              <a:gd name="T30" fmla="*/ 0 w 90"/>
              <a:gd name="T31" fmla="*/ 6 h 378"/>
              <a:gd name="T32" fmla="*/ 2 w 90"/>
              <a:gd name="T33" fmla="*/ 20 h 3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90" h="378">
                <a:moveTo>
                  <a:pt x="2" y="20"/>
                </a:moveTo>
                <a:lnTo>
                  <a:pt x="49" y="240"/>
                </a:lnTo>
                <a:lnTo>
                  <a:pt x="90" y="378"/>
                </a:lnTo>
                <a:lnTo>
                  <a:pt x="90" y="345"/>
                </a:lnTo>
                <a:lnTo>
                  <a:pt x="68" y="237"/>
                </a:lnTo>
                <a:lnTo>
                  <a:pt x="33" y="64"/>
                </a:lnTo>
                <a:lnTo>
                  <a:pt x="50" y="40"/>
                </a:lnTo>
                <a:lnTo>
                  <a:pt x="60" y="39"/>
                </a:lnTo>
                <a:lnTo>
                  <a:pt x="56" y="20"/>
                </a:lnTo>
                <a:lnTo>
                  <a:pt x="44" y="0"/>
                </a:lnTo>
                <a:lnTo>
                  <a:pt x="30" y="12"/>
                </a:lnTo>
                <a:lnTo>
                  <a:pt x="15" y="25"/>
                </a:lnTo>
                <a:lnTo>
                  <a:pt x="4" y="8"/>
                </a:lnTo>
                <a:lnTo>
                  <a:pt x="1" y="0"/>
                </a:lnTo>
                <a:lnTo>
                  <a:pt x="0" y="0"/>
                </a:lnTo>
                <a:lnTo>
                  <a:pt x="0" y="6"/>
                </a:lnTo>
                <a:lnTo>
                  <a:pt x="2" y="2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269" name="Freeform 141"/>
          <p:cNvSpPr>
            <a:spLocks/>
          </p:cNvSpPr>
          <p:nvPr/>
        </p:nvSpPr>
        <p:spPr bwMode="auto">
          <a:xfrm>
            <a:off x="6707189" y="1962151"/>
            <a:ext cx="15875" cy="30163"/>
          </a:xfrm>
          <a:custGeom>
            <a:avLst/>
            <a:gdLst>
              <a:gd name="T0" fmla="*/ 27 w 67"/>
              <a:gd name="T1" fmla="*/ 61 h 132"/>
              <a:gd name="T2" fmla="*/ 5 w 67"/>
              <a:gd name="T3" fmla="*/ 108 h 132"/>
              <a:gd name="T4" fmla="*/ 0 w 67"/>
              <a:gd name="T5" fmla="*/ 132 h 132"/>
              <a:gd name="T6" fmla="*/ 17 w 67"/>
              <a:gd name="T7" fmla="*/ 117 h 132"/>
              <a:gd name="T8" fmla="*/ 43 w 67"/>
              <a:gd name="T9" fmla="*/ 69 h 132"/>
              <a:gd name="T10" fmla="*/ 64 w 67"/>
              <a:gd name="T11" fmla="*/ 19 h 132"/>
              <a:gd name="T12" fmla="*/ 67 w 67"/>
              <a:gd name="T13" fmla="*/ 0 h 132"/>
              <a:gd name="T14" fmla="*/ 53 w 67"/>
              <a:gd name="T15" fmla="*/ 14 h 132"/>
              <a:gd name="T16" fmla="*/ 27 w 67"/>
              <a:gd name="T17" fmla="*/ 61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7" h="132">
                <a:moveTo>
                  <a:pt x="27" y="61"/>
                </a:moveTo>
                <a:lnTo>
                  <a:pt x="5" y="108"/>
                </a:lnTo>
                <a:lnTo>
                  <a:pt x="0" y="132"/>
                </a:lnTo>
                <a:lnTo>
                  <a:pt x="17" y="117"/>
                </a:lnTo>
                <a:lnTo>
                  <a:pt x="43" y="69"/>
                </a:lnTo>
                <a:lnTo>
                  <a:pt x="64" y="19"/>
                </a:lnTo>
                <a:lnTo>
                  <a:pt x="67" y="0"/>
                </a:lnTo>
                <a:lnTo>
                  <a:pt x="53" y="14"/>
                </a:lnTo>
                <a:lnTo>
                  <a:pt x="27" y="6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270" name="Freeform 142"/>
          <p:cNvSpPr>
            <a:spLocks noEditPoints="1"/>
          </p:cNvSpPr>
          <p:nvPr/>
        </p:nvSpPr>
        <p:spPr bwMode="auto">
          <a:xfrm>
            <a:off x="7137401" y="1963738"/>
            <a:ext cx="114300" cy="103188"/>
          </a:xfrm>
          <a:custGeom>
            <a:avLst/>
            <a:gdLst>
              <a:gd name="T0" fmla="*/ 272 w 503"/>
              <a:gd name="T1" fmla="*/ 44 h 459"/>
              <a:gd name="T2" fmla="*/ 176 w 503"/>
              <a:gd name="T3" fmla="*/ 97 h 459"/>
              <a:gd name="T4" fmla="*/ 86 w 503"/>
              <a:gd name="T5" fmla="*/ 155 h 459"/>
              <a:gd name="T6" fmla="*/ 15 w 503"/>
              <a:gd name="T7" fmla="*/ 221 h 459"/>
              <a:gd name="T8" fmla="*/ 0 w 503"/>
              <a:gd name="T9" fmla="*/ 294 h 459"/>
              <a:gd name="T10" fmla="*/ 29 w 503"/>
              <a:gd name="T11" fmla="*/ 410 h 459"/>
              <a:gd name="T12" fmla="*/ 96 w 503"/>
              <a:gd name="T13" fmla="*/ 459 h 459"/>
              <a:gd name="T14" fmla="*/ 243 w 503"/>
              <a:gd name="T15" fmla="*/ 399 h 459"/>
              <a:gd name="T16" fmla="*/ 417 w 503"/>
              <a:gd name="T17" fmla="*/ 298 h 459"/>
              <a:gd name="T18" fmla="*/ 467 w 503"/>
              <a:gd name="T19" fmla="*/ 244 h 459"/>
              <a:gd name="T20" fmla="*/ 497 w 503"/>
              <a:gd name="T21" fmla="*/ 175 h 459"/>
              <a:gd name="T22" fmla="*/ 503 w 503"/>
              <a:gd name="T23" fmla="*/ 103 h 459"/>
              <a:gd name="T24" fmla="*/ 484 w 503"/>
              <a:gd name="T25" fmla="*/ 34 h 459"/>
              <a:gd name="T26" fmla="*/ 414 w 503"/>
              <a:gd name="T27" fmla="*/ 0 h 459"/>
              <a:gd name="T28" fmla="*/ 272 w 503"/>
              <a:gd name="T29" fmla="*/ 44 h 459"/>
              <a:gd name="T30" fmla="*/ 469 w 503"/>
              <a:gd name="T31" fmla="*/ 58 h 459"/>
              <a:gd name="T32" fmla="*/ 480 w 503"/>
              <a:gd name="T33" fmla="*/ 103 h 459"/>
              <a:gd name="T34" fmla="*/ 476 w 503"/>
              <a:gd name="T35" fmla="*/ 165 h 459"/>
              <a:gd name="T36" fmla="*/ 442 w 503"/>
              <a:gd name="T37" fmla="*/ 239 h 459"/>
              <a:gd name="T38" fmla="*/ 353 w 503"/>
              <a:gd name="T39" fmla="*/ 310 h 459"/>
              <a:gd name="T40" fmla="*/ 254 w 503"/>
              <a:gd name="T41" fmla="*/ 370 h 459"/>
              <a:gd name="T42" fmla="*/ 167 w 503"/>
              <a:gd name="T43" fmla="*/ 409 h 459"/>
              <a:gd name="T44" fmla="*/ 96 w 503"/>
              <a:gd name="T45" fmla="*/ 426 h 459"/>
              <a:gd name="T46" fmla="*/ 56 w 503"/>
              <a:gd name="T47" fmla="*/ 395 h 459"/>
              <a:gd name="T48" fmla="*/ 21 w 503"/>
              <a:gd name="T49" fmla="*/ 299 h 459"/>
              <a:gd name="T50" fmla="*/ 52 w 503"/>
              <a:gd name="T51" fmla="*/ 210 h 459"/>
              <a:gd name="T52" fmla="*/ 251 w 503"/>
              <a:gd name="T53" fmla="*/ 85 h 459"/>
              <a:gd name="T54" fmla="*/ 431 w 503"/>
              <a:gd name="T55" fmla="*/ 24 h 459"/>
              <a:gd name="T56" fmla="*/ 450 w 503"/>
              <a:gd name="T57" fmla="*/ 36 h 459"/>
              <a:gd name="T58" fmla="*/ 469 w 503"/>
              <a:gd name="T59" fmla="*/ 58 h 4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503" h="459">
                <a:moveTo>
                  <a:pt x="272" y="44"/>
                </a:moveTo>
                <a:lnTo>
                  <a:pt x="176" y="97"/>
                </a:lnTo>
                <a:lnTo>
                  <a:pt x="86" y="155"/>
                </a:lnTo>
                <a:lnTo>
                  <a:pt x="15" y="221"/>
                </a:lnTo>
                <a:lnTo>
                  <a:pt x="0" y="294"/>
                </a:lnTo>
                <a:lnTo>
                  <a:pt x="29" y="410"/>
                </a:lnTo>
                <a:lnTo>
                  <a:pt x="96" y="459"/>
                </a:lnTo>
                <a:lnTo>
                  <a:pt x="243" y="399"/>
                </a:lnTo>
                <a:lnTo>
                  <a:pt x="417" y="298"/>
                </a:lnTo>
                <a:lnTo>
                  <a:pt x="467" y="244"/>
                </a:lnTo>
                <a:lnTo>
                  <a:pt x="497" y="175"/>
                </a:lnTo>
                <a:lnTo>
                  <a:pt x="503" y="103"/>
                </a:lnTo>
                <a:lnTo>
                  <a:pt x="484" y="34"/>
                </a:lnTo>
                <a:lnTo>
                  <a:pt x="414" y="0"/>
                </a:lnTo>
                <a:lnTo>
                  <a:pt x="272" y="44"/>
                </a:lnTo>
                <a:close/>
                <a:moveTo>
                  <a:pt x="469" y="58"/>
                </a:moveTo>
                <a:lnTo>
                  <a:pt x="480" y="103"/>
                </a:lnTo>
                <a:lnTo>
                  <a:pt x="476" y="165"/>
                </a:lnTo>
                <a:lnTo>
                  <a:pt x="442" y="239"/>
                </a:lnTo>
                <a:lnTo>
                  <a:pt x="353" y="310"/>
                </a:lnTo>
                <a:lnTo>
                  <a:pt x="254" y="370"/>
                </a:lnTo>
                <a:lnTo>
                  <a:pt x="167" y="409"/>
                </a:lnTo>
                <a:lnTo>
                  <a:pt x="96" y="426"/>
                </a:lnTo>
                <a:lnTo>
                  <a:pt x="56" y="395"/>
                </a:lnTo>
                <a:lnTo>
                  <a:pt x="21" y="299"/>
                </a:lnTo>
                <a:lnTo>
                  <a:pt x="52" y="210"/>
                </a:lnTo>
                <a:lnTo>
                  <a:pt x="251" y="85"/>
                </a:lnTo>
                <a:lnTo>
                  <a:pt x="431" y="24"/>
                </a:lnTo>
                <a:lnTo>
                  <a:pt x="450" y="36"/>
                </a:lnTo>
                <a:lnTo>
                  <a:pt x="469" y="5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271" name="Freeform 143"/>
          <p:cNvSpPr>
            <a:spLocks noEditPoints="1"/>
          </p:cNvSpPr>
          <p:nvPr/>
        </p:nvSpPr>
        <p:spPr bwMode="auto">
          <a:xfrm>
            <a:off x="7378701" y="1968501"/>
            <a:ext cx="192088" cy="200025"/>
          </a:xfrm>
          <a:custGeom>
            <a:avLst/>
            <a:gdLst>
              <a:gd name="T0" fmla="*/ 6 w 847"/>
              <a:gd name="T1" fmla="*/ 27 h 882"/>
              <a:gd name="T2" fmla="*/ 33 w 847"/>
              <a:gd name="T3" fmla="*/ 40 h 882"/>
              <a:gd name="T4" fmla="*/ 39 w 847"/>
              <a:gd name="T5" fmla="*/ 86 h 882"/>
              <a:gd name="T6" fmla="*/ 116 w 847"/>
              <a:gd name="T7" fmla="*/ 178 h 882"/>
              <a:gd name="T8" fmla="*/ 276 w 847"/>
              <a:gd name="T9" fmla="*/ 376 h 882"/>
              <a:gd name="T10" fmla="*/ 620 w 847"/>
              <a:gd name="T11" fmla="*/ 691 h 882"/>
              <a:gd name="T12" fmla="*/ 813 w 847"/>
              <a:gd name="T13" fmla="*/ 867 h 882"/>
              <a:gd name="T14" fmla="*/ 839 w 847"/>
              <a:gd name="T15" fmla="*/ 863 h 882"/>
              <a:gd name="T16" fmla="*/ 795 w 847"/>
              <a:gd name="T17" fmla="*/ 831 h 882"/>
              <a:gd name="T18" fmla="*/ 776 w 847"/>
              <a:gd name="T19" fmla="*/ 784 h 882"/>
              <a:gd name="T20" fmla="*/ 813 w 847"/>
              <a:gd name="T21" fmla="*/ 792 h 882"/>
              <a:gd name="T22" fmla="*/ 822 w 847"/>
              <a:gd name="T23" fmla="*/ 790 h 882"/>
              <a:gd name="T24" fmla="*/ 786 w 847"/>
              <a:gd name="T25" fmla="*/ 759 h 882"/>
              <a:gd name="T26" fmla="*/ 715 w 847"/>
              <a:gd name="T27" fmla="*/ 701 h 882"/>
              <a:gd name="T28" fmla="*/ 699 w 847"/>
              <a:gd name="T29" fmla="*/ 692 h 882"/>
              <a:gd name="T30" fmla="*/ 700 w 847"/>
              <a:gd name="T31" fmla="*/ 697 h 882"/>
              <a:gd name="T32" fmla="*/ 717 w 847"/>
              <a:gd name="T33" fmla="*/ 729 h 882"/>
              <a:gd name="T34" fmla="*/ 659 w 847"/>
              <a:gd name="T35" fmla="*/ 702 h 882"/>
              <a:gd name="T36" fmla="*/ 626 w 847"/>
              <a:gd name="T37" fmla="*/ 634 h 882"/>
              <a:gd name="T38" fmla="*/ 562 w 847"/>
              <a:gd name="T39" fmla="*/ 571 h 882"/>
              <a:gd name="T40" fmla="*/ 554 w 847"/>
              <a:gd name="T41" fmla="*/ 569 h 882"/>
              <a:gd name="T42" fmla="*/ 596 w 847"/>
              <a:gd name="T43" fmla="*/ 625 h 882"/>
              <a:gd name="T44" fmla="*/ 522 w 847"/>
              <a:gd name="T45" fmla="*/ 593 h 882"/>
              <a:gd name="T46" fmla="*/ 474 w 847"/>
              <a:gd name="T47" fmla="*/ 526 h 882"/>
              <a:gd name="T48" fmla="*/ 505 w 847"/>
              <a:gd name="T49" fmla="*/ 543 h 882"/>
              <a:gd name="T50" fmla="*/ 510 w 847"/>
              <a:gd name="T51" fmla="*/ 545 h 882"/>
              <a:gd name="T52" fmla="*/ 501 w 847"/>
              <a:gd name="T53" fmla="*/ 530 h 882"/>
              <a:gd name="T54" fmla="*/ 452 w 847"/>
              <a:gd name="T55" fmla="*/ 477 h 882"/>
              <a:gd name="T56" fmla="*/ 426 w 847"/>
              <a:gd name="T57" fmla="*/ 457 h 882"/>
              <a:gd name="T58" fmla="*/ 424 w 847"/>
              <a:gd name="T59" fmla="*/ 459 h 882"/>
              <a:gd name="T60" fmla="*/ 431 w 847"/>
              <a:gd name="T61" fmla="*/ 471 h 882"/>
              <a:gd name="T62" fmla="*/ 456 w 847"/>
              <a:gd name="T63" fmla="*/ 508 h 882"/>
              <a:gd name="T64" fmla="*/ 388 w 847"/>
              <a:gd name="T65" fmla="*/ 472 h 882"/>
              <a:gd name="T66" fmla="*/ 335 w 847"/>
              <a:gd name="T67" fmla="*/ 392 h 882"/>
              <a:gd name="T68" fmla="*/ 302 w 847"/>
              <a:gd name="T69" fmla="*/ 378 h 882"/>
              <a:gd name="T70" fmla="*/ 295 w 847"/>
              <a:gd name="T71" fmla="*/ 344 h 882"/>
              <a:gd name="T72" fmla="*/ 262 w 847"/>
              <a:gd name="T73" fmla="*/ 333 h 882"/>
              <a:gd name="T74" fmla="*/ 225 w 847"/>
              <a:gd name="T75" fmla="*/ 258 h 882"/>
              <a:gd name="T76" fmla="*/ 126 w 847"/>
              <a:gd name="T77" fmla="*/ 154 h 882"/>
              <a:gd name="T78" fmla="*/ 114 w 847"/>
              <a:gd name="T79" fmla="*/ 122 h 882"/>
              <a:gd name="T80" fmla="*/ 58 w 847"/>
              <a:gd name="T81" fmla="*/ 67 h 882"/>
              <a:gd name="T82" fmla="*/ 50 w 847"/>
              <a:gd name="T83" fmla="*/ 34 h 882"/>
              <a:gd name="T84" fmla="*/ 7 w 847"/>
              <a:gd name="T85" fmla="*/ 0 h 882"/>
              <a:gd name="T86" fmla="*/ 224 w 847"/>
              <a:gd name="T87" fmla="*/ 279 h 882"/>
              <a:gd name="T88" fmla="*/ 233 w 847"/>
              <a:gd name="T89" fmla="*/ 312 h 882"/>
              <a:gd name="T90" fmla="*/ 182 w 847"/>
              <a:gd name="T91" fmla="*/ 249 h 882"/>
              <a:gd name="T92" fmla="*/ 156 w 847"/>
              <a:gd name="T93" fmla="*/ 210 h 882"/>
              <a:gd name="T94" fmla="*/ 158 w 847"/>
              <a:gd name="T95" fmla="*/ 206 h 882"/>
              <a:gd name="T96" fmla="*/ 170 w 847"/>
              <a:gd name="T97" fmla="*/ 213 h 882"/>
              <a:gd name="T98" fmla="*/ 224 w 847"/>
              <a:gd name="T99" fmla="*/ 279 h 882"/>
              <a:gd name="T100" fmla="*/ 758 w 847"/>
              <a:gd name="T101" fmla="*/ 773 h 882"/>
              <a:gd name="T102" fmla="*/ 732 w 847"/>
              <a:gd name="T103" fmla="*/ 773 h 882"/>
              <a:gd name="T104" fmla="*/ 728 w 847"/>
              <a:gd name="T105" fmla="*/ 745 h 882"/>
              <a:gd name="T106" fmla="*/ 745 w 847"/>
              <a:gd name="T107" fmla="*/ 745 h 8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847" h="882">
                <a:moveTo>
                  <a:pt x="0" y="11"/>
                </a:moveTo>
                <a:lnTo>
                  <a:pt x="6" y="27"/>
                </a:lnTo>
                <a:lnTo>
                  <a:pt x="22" y="33"/>
                </a:lnTo>
                <a:lnTo>
                  <a:pt x="33" y="40"/>
                </a:lnTo>
                <a:lnTo>
                  <a:pt x="31" y="54"/>
                </a:lnTo>
                <a:lnTo>
                  <a:pt x="39" y="86"/>
                </a:lnTo>
                <a:lnTo>
                  <a:pt x="77" y="134"/>
                </a:lnTo>
                <a:lnTo>
                  <a:pt x="116" y="178"/>
                </a:lnTo>
                <a:lnTo>
                  <a:pt x="127" y="201"/>
                </a:lnTo>
                <a:lnTo>
                  <a:pt x="276" y="376"/>
                </a:lnTo>
                <a:lnTo>
                  <a:pt x="514" y="602"/>
                </a:lnTo>
                <a:lnTo>
                  <a:pt x="620" y="691"/>
                </a:lnTo>
                <a:lnTo>
                  <a:pt x="732" y="793"/>
                </a:lnTo>
                <a:lnTo>
                  <a:pt x="813" y="867"/>
                </a:lnTo>
                <a:lnTo>
                  <a:pt x="847" y="882"/>
                </a:lnTo>
                <a:lnTo>
                  <a:pt x="839" y="863"/>
                </a:lnTo>
                <a:lnTo>
                  <a:pt x="819" y="847"/>
                </a:lnTo>
                <a:lnTo>
                  <a:pt x="795" y="831"/>
                </a:lnTo>
                <a:lnTo>
                  <a:pt x="779" y="805"/>
                </a:lnTo>
                <a:lnTo>
                  <a:pt x="776" y="784"/>
                </a:lnTo>
                <a:lnTo>
                  <a:pt x="801" y="787"/>
                </a:lnTo>
                <a:lnTo>
                  <a:pt x="813" y="792"/>
                </a:lnTo>
                <a:lnTo>
                  <a:pt x="821" y="792"/>
                </a:lnTo>
                <a:lnTo>
                  <a:pt x="822" y="790"/>
                </a:lnTo>
                <a:lnTo>
                  <a:pt x="817" y="785"/>
                </a:lnTo>
                <a:lnTo>
                  <a:pt x="786" y="759"/>
                </a:lnTo>
                <a:lnTo>
                  <a:pt x="736" y="718"/>
                </a:lnTo>
                <a:lnTo>
                  <a:pt x="715" y="701"/>
                </a:lnTo>
                <a:lnTo>
                  <a:pt x="702" y="693"/>
                </a:lnTo>
                <a:lnTo>
                  <a:pt x="699" y="692"/>
                </a:lnTo>
                <a:lnTo>
                  <a:pt x="698" y="693"/>
                </a:lnTo>
                <a:lnTo>
                  <a:pt x="700" y="697"/>
                </a:lnTo>
                <a:lnTo>
                  <a:pt x="704" y="702"/>
                </a:lnTo>
                <a:lnTo>
                  <a:pt x="717" y="729"/>
                </a:lnTo>
                <a:lnTo>
                  <a:pt x="712" y="739"/>
                </a:lnTo>
                <a:lnTo>
                  <a:pt x="659" y="702"/>
                </a:lnTo>
                <a:lnTo>
                  <a:pt x="635" y="654"/>
                </a:lnTo>
                <a:lnTo>
                  <a:pt x="626" y="634"/>
                </a:lnTo>
                <a:lnTo>
                  <a:pt x="591" y="596"/>
                </a:lnTo>
                <a:lnTo>
                  <a:pt x="562" y="571"/>
                </a:lnTo>
                <a:lnTo>
                  <a:pt x="550" y="562"/>
                </a:lnTo>
                <a:lnTo>
                  <a:pt x="554" y="569"/>
                </a:lnTo>
                <a:lnTo>
                  <a:pt x="573" y="592"/>
                </a:lnTo>
                <a:lnTo>
                  <a:pt x="596" y="625"/>
                </a:lnTo>
                <a:lnTo>
                  <a:pt x="597" y="638"/>
                </a:lnTo>
                <a:lnTo>
                  <a:pt x="522" y="593"/>
                </a:lnTo>
                <a:lnTo>
                  <a:pt x="464" y="531"/>
                </a:lnTo>
                <a:lnTo>
                  <a:pt x="474" y="526"/>
                </a:lnTo>
                <a:lnTo>
                  <a:pt x="500" y="539"/>
                </a:lnTo>
                <a:lnTo>
                  <a:pt x="505" y="543"/>
                </a:lnTo>
                <a:lnTo>
                  <a:pt x="509" y="545"/>
                </a:lnTo>
                <a:lnTo>
                  <a:pt x="510" y="545"/>
                </a:lnTo>
                <a:lnTo>
                  <a:pt x="509" y="542"/>
                </a:lnTo>
                <a:lnTo>
                  <a:pt x="501" y="530"/>
                </a:lnTo>
                <a:lnTo>
                  <a:pt x="486" y="511"/>
                </a:lnTo>
                <a:lnTo>
                  <a:pt x="452" y="477"/>
                </a:lnTo>
                <a:lnTo>
                  <a:pt x="429" y="459"/>
                </a:lnTo>
                <a:lnTo>
                  <a:pt x="426" y="457"/>
                </a:lnTo>
                <a:lnTo>
                  <a:pt x="424" y="457"/>
                </a:lnTo>
                <a:lnTo>
                  <a:pt x="424" y="459"/>
                </a:lnTo>
                <a:lnTo>
                  <a:pt x="424" y="461"/>
                </a:lnTo>
                <a:lnTo>
                  <a:pt x="431" y="471"/>
                </a:lnTo>
                <a:lnTo>
                  <a:pt x="444" y="487"/>
                </a:lnTo>
                <a:lnTo>
                  <a:pt x="456" y="508"/>
                </a:lnTo>
                <a:lnTo>
                  <a:pt x="450" y="517"/>
                </a:lnTo>
                <a:lnTo>
                  <a:pt x="388" y="472"/>
                </a:lnTo>
                <a:lnTo>
                  <a:pt x="345" y="406"/>
                </a:lnTo>
                <a:lnTo>
                  <a:pt x="335" y="392"/>
                </a:lnTo>
                <a:lnTo>
                  <a:pt x="319" y="386"/>
                </a:lnTo>
                <a:lnTo>
                  <a:pt x="302" y="378"/>
                </a:lnTo>
                <a:lnTo>
                  <a:pt x="297" y="360"/>
                </a:lnTo>
                <a:lnTo>
                  <a:pt x="295" y="344"/>
                </a:lnTo>
                <a:lnTo>
                  <a:pt x="281" y="340"/>
                </a:lnTo>
                <a:lnTo>
                  <a:pt x="262" y="333"/>
                </a:lnTo>
                <a:lnTo>
                  <a:pt x="250" y="305"/>
                </a:lnTo>
                <a:lnTo>
                  <a:pt x="225" y="258"/>
                </a:lnTo>
                <a:lnTo>
                  <a:pt x="174" y="199"/>
                </a:lnTo>
                <a:lnTo>
                  <a:pt x="126" y="154"/>
                </a:lnTo>
                <a:lnTo>
                  <a:pt x="116" y="134"/>
                </a:lnTo>
                <a:lnTo>
                  <a:pt x="114" y="122"/>
                </a:lnTo>
                <a:lnTo>
                  <a:pt x="86" y="96"/>
                </a:lnTo>
                <a:lnTo>
                  <a:pt x="58" y="67"/>
                </a:lnTo>
                <a:lnTo>
                  <a:pt x="53" y="49"/>
                </a:lnTo>
                <a:lnTo>
                  <a:pt x="50" y="34"/>
                </a:lnTo>
                <a:lnTo>
                  <a:pt x="30" y="13"/>
                </a:lnTo>
                <a:lnTo>
                  <a:pt x="7" y="0"/>
                </a:lnTo>
                <a:lnTo>
                  <a:pt x="0" y="11"/>
                </a:lnTo>
                <a:close/>
                <a:moveTo>
                  <a:pt x="224" y="279"/>
                </a:moveTo>
                <a:lnTo>
                  <a:pt x="237" y="308"/>
                </a:lnTo>
                <a:lnTo>
                  <a:pt x="233" y="312"/>
                </a:lnTo>
                <a:lnTo>
                  <a:pt x="214" y="292"/>
                </a:lnTo>
                <a:lnTo>
                  <a:pt x="182" y="249"/>
                </a:lnTo>
                <a:lnTo>
                  <a:pt x="164" y="224"/>
                </a:lnTo>
                <a:lnTo>
                  <a:pt x="156" y="210"/>
                </a:lnTo>
                <a:lnTo>
                  <a:pt x="156" y="206"/>
                </a:lnTo>
                <a:lnTo>
                  <a:pt x="158" y="206"/>
                </a:lnTo>
                <a:lnTo>
                  <a:pt x="162" y="208"/>
                </a:lnTo>
                <a:lnTo>
                  <a:pt x="170" y="213"/>
                </a:lnTo>
                <a:lnTo>
                  <a:pt x="200" y="245"/>
                </a:lnTo>
                <a:lnTo>
                  <a:pt x="224" y="279"/>
                </a:lnTo>
                <a:close/>
                <a:moveTo>
                  <a:pt x="756" y="759"/>
                </a:moveTo>
                <a:lnTo>
                  <a:pt x="758" y="773"/>
                </a:lnTo>
                <a:lnTo>
                  <a:pt x="748" y="779"/>
                </a:lnTo>
                <a:lnTo>
                  <a:pt x="732" y="773"/>
                </a:lnTo>
                <a:lnTo>
                  <a:pt x="726" y="759"/>
                </a:lnTo>
                <a:lnTo>
                  <a:pt x="728" y="745"/>
                </a:lnTo>
                <a:lnTo>
                  <a:pt x="734" y="739"/>
                </a:lnTo>
                <a:lnTo>
                  <a:pt x="745" y="745"/>
                </a:lnTo>
                <a:lnTo>
                  <a:pt x="756" y="75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272" name="Freeform 144"/>
          <p:cNvSpPr>
            <a:spLocks/>
          </p:cNvSpPr>
          <p:nvPr/>
        </p:nvSpPr>
        <p:spPr bwMode="auto">
          <a:xfrm>
            <a:off x="6711951" y="1982788"/>
            <a:ext cx="12700" cy="23813"/>
          </a:xfrm>
          <a:custGeom>
            <a:avLst/>
            <a:gdLst>
              <a:gd name="T0" fmla="*/ 22 w 52"/>
              <a:gd name="T1" fmla="*/ 42 h 106"/>
              <a:gd name="T2" fmla="*/ 4 w 52"/>
              <a:gd name="T3" fmla="*/ 86 h 106"/>
              <a:gd name="T4" fmla="*/ 0 w 52"/>
              <a:gd name="T5" fmla="*/ 106 h 106"/>
              <a:gd name="T6" fmla="*/ 9 w 52"/>
              <a:gd name="T7" fmla="*/ 100 h 106"/>
              <a:gd name="T8" fmla="*/ 30 w 52"/>
              <a:gd name="T9" fmla="*/ 66 h 106"/>
              <a:gd name="T10" fmla="*/ 50 w 52"/>
              <a:gd name="T11" fmla="*/ 22 h 106"/>
              <a:gd name="T12" fmla="*/ 52 w 52"/>
              <a:gd name="T13" fmla="*/ 0 h 106"/>
              <a:gd name="T14" fmla="*/ 40 w 52"/>
              <a:gd name="T15" fmla="*/ 9 h 106"/>
              <a:gd name="T16" fmla="*/ 22 w 52"/>
              <a:gd name="T17" fmla="*/ 42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2" h="106">
                <a:moveTo>
                  <a:pt x="22" y="42"/>
                </a:moveTo>
                <a:lnTo>
                  <a:pt x="4" y="86"/>
                </a:lnTo>
                <a:lnTo>
                  <a:pt x="0" y="106"/>
                </a:lnTo>
                <a:lnTo>
                  <a:pt x="9" y="100"/>
                </a:lnTo>
                <a:lnTo>
                  <a:pt x="30" y="66"/>
                </a:lnTo>
                <a:lnTo>
                  <a:pt x="50" y="22"/>
                </a:lnTo>
                <a:lnTo>
                  <a:pt x="52" y="0"/>
                </a:lnTo>
                <a:lnTo>
                  <a:pt x="40" y="9"/>
                </a:lnTo>
                <a:lnTo>
                  <a:pt x="22" y="4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273" name="Freeform 145"/>
          <p:cNvSpPr>
            <a:spLocks/>
          </p:cNvSpPr>
          <p:nvPr/>
        </p:nvSpPr>
        <p:spPr bwMode="auto">
          <a:xfrm>
            <a:off x="6804026" y="1989138"/>
            <a:ext cx="6350" cy="34925"/>
          </a:xfrm>
          <a:custGeom>
            <a:avLst/>
            <a:gdLst>
              <a:gd name="T0" fmla="*/ 20 w 30"/>
              <a:gd name="T1" fmla="*/ 8 h 157"/>
              <a:gd name="T2" fmla="*/ 14 w 30"/>
              <a:gd name="T3" fmla="*/ 51 h 157"/>
              <a:gd name="T4" fmla="*/ 4 w 30"/>
              <a:gd name="T5" fmla="*/ 109 h 157"/>
              <a:gd name="T6" fmla="*/ 0 w 30"/>
              <a:gd name="T7" fmla="*/ 142 h 157"/>
              <a:gd name="T8" fmla="*/ 0 w 30"/>
              <a:gd name="T9" fmla="*/ 157 h 157"/>
              <a:gd name="T10" fmla="*/ 5 w 30"/>
              <a:gd name="T11" fmla="*/ 156 h 157"/>
              <a:gd name="T12" fmla="*/ 16 w 30"/>
              <a:gd name="T13" fmla="*/ 141 h 157"/>
              <a:gd name="T14" fmla="*/ 29 w 30"/>
              <a:gd name="T15" fmla="*/ 98 h 157"/>
              <a:gd name="T16" fmla="*/ 30 w 30"/>
              <a:gd name="T17" fmla="*/ 40 h 157"/>
              <a:gd name="T18" fmla="*/ 27 w 30"/>
              <a:gd name="T19" fmla="*/ 18 h 157"/>
              <a:gd name="T20" fmla="*/ 24 w 30"/>
              <a:gd name="T21" fmla="*/ 4 h 157"/>
              <a:gd name="T22" fmla="*/ 22 w 30"/>
              <a:gd name="T23" fmla="*/ 1 h 157"/>
              <a:gd name="T24" fmla="*/ 21 w 30"/>
              <a:gd name="T25" fmla="*/ 0 h 157"/>
              <a:gd name="T26" fmla="*/ 20 w 30"/>
              <a:gd name="T27" fmla="*/ 3 h 157"/>
              <a:gd name="T28" fmla="*/ 20 w 30"/>
              <a:gd name="T29" fmla="*/ 8 h 1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0" h="157">
                <a:moveTo>
                  <a:pt x="20" y="8"/>
                </a:moveTo>
                <a:lnTo>
                  <a:pt x="14" y="51"/>
                </a:lnTo>
                <a:lnTo>
                  <a:pt x="4" y="109"/>
                </a:lnTo>
                <a:lnTo>
                  <a:pt x="0" y="142"/>
                </a:lnTo>
                <a:lnTo>
                  <a:pt x="0" y="157"/>
                </a:lnTo>
                <a:lnTo>
                  <a:pt x="5" y="156"/>
                </a:lnTo>
                <a:lnTo>
                  <a:pt x="16" y="141"/>
                </a:lnTo>
                <a:lnTo>
                  <a:pt x="29" y="98"/>
                </a:lnTo>
                <a:lnTo>
                  <a:pt x="30" y="40"/>
                </a:lnTo>
                <a:lnTo>
                  <a:pt x="27" y="18"/>
                </a:lnTo>
                <a:lnTo>
                  <a:pt x="24" y="4"/>
                </a:lnTo>
                <a:lnTo>
                  <a:pt x="22" y="1"/>
                </a:lnTo>
                <a:lnTo>
                  <a:pt x="21" y="0"/>
                </a:lnTo>
                <a:lnTo>
                  <a:pt x="20" y="3"/>
                </a:lnTo>
                <a:lnTo>
                  <a:pt x="20" y="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274" name="Freeform 146"/>
          <p:cNvSpPr>
            <a:spLocks/>
          </p:cNvSpPr>
          <p:nvPr/>
        </p:nvSpPr>
        <p:spPr bwMode="auto">
          <a:xfrm>
            <a:off x="6908801" y="1993901"/>
            <a:ext cx="23813" cy="20638"/>
          </a:xfrm>
          <a:custGeom>
            <a:avLst/>
            <a:gdLst>
              <a:gd name="T0" fmla="*/ 0 w 110"/>
              <a:gd name="T1" fmla="*/ 7 h 96"/>
              <a:gd name="T2" fmla="*/ 13 w 110"/>
              <a:gd name="T3" fmla="*/ 31 h 96"/>
              <a:gd name="T4" fmla="*/ 46 w 110"/>
              <a:gd name="T5" fmla="*/ 69 h 96"/>
              <a:gd name="T6" fmla="*/ 61 w 110"/>
              <a:gd name="T7" fmla="*/ 86 h 96"/>
              <a:gd name="T8" fmla="*/ 70 w 110"/>
              <a:gd name="T9" fmla="*/ 94 h 96"/>
              <a:gd name="T10" fmla="*/ 71 w 110"/>
              <a:gd name="T11" fmla="*/ 95 h 96"/>
              <a:gd name="T12" fmla="*/ 71 w 110"/>
              <a:gd name="T13" fmla="*/ 96 h 96"/>
              <a:gd name="T14" fmla="*/ 72 w 110"/>
              <a:gd name="T15" fmla="*/ 95 h 96"/>
              <a:gd name="T16" fmla="*/ 71 w 110"/>
              <a:gd name="T17" fmla="*/ 95 h 96"/>
              <a:gd name="T18" fmla="*/ 70 w 110"/>
              <a:gd name="T19" fmla="*/ 91 h 96"/>
              <a:gd name="T20" fmla="*/ 66 w 110"/>
              <a:gd name="T21" fmla="*/ 86 h 96"/>
              <a:gd name="T22" fmla="*/ 46 w 110"/>
              <a:gd name="T23" fmla="*/ 54 h 96"/>
              <a:gd name="T24" fmla="*/ 42 w 110"/>
              <a:gd name="T25" fmla="*/ 35 h 96"/>
              <a:gd name="T26" fmla="*/ 53 w 110"/>
              <a:gd name="T27" fmla="*/ 27 h 96"/>
              <a:gd name="T28" fmla="*/ 80 w 110"/>
              <a:gd name="T29" fmla="*/ 31 h 96"/>
              <a:gd name="T30" fmla="*/ 106 w 110"/>
              <a:gd name="T31" fmla="*/ 34 h 96"/>
              <a:gd name="T32" fmla="*/ 110 w 110"/>
              <a:gd name="T33" fmla="*/ 25 h 96"/>
              <a:gd name="T34" fmla="*/ 50 w 110"/>
              <a:gd name="T35" fmla="*/ 0 h 96"/>
              <a:gd name="T36" fmla="*/ 0 w 110"/>
              <a:gd name="T37" fmla="*/ 7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10" h="96">
                <a:moveTo>
                  <a:pt x="0" y="7"/>
                </a:moveTo>
                <a:lnTo>
                  <a:pt x="13" y="31"/>
                </a:lnTo>
                <a:lnTo>
                  <a:pt x="46" y="69"/>
                </a:lnTo>
                <a:lnTo>
                  <a:pt x="61" y="86"/>
                </a:lnTo>
                <a:lnTo>
                  <a:pt x="70" y="94"/>
                </a:lnTo>
                <a:lnTo>
                  <a:pt x="71" y="95"/>
                </a:lnTo>
                <a:lnTo>
                  <a:pt x="71" y="96"/>
                </a:lnTo>
                <a:lnTo>
                  <a:pt x="72" y="95"/>
                </a:lnTo>
                <a:lnTo>
                  <a:pt x="71" y="95"/>
                </a:lnTo>
                <a:lnTo>
                  <a:pt x="70" y="91"/>
                </a:lnTo>
                <a:lnTo>
                  <a:pt x="66" y="86"/>
                </a:lnTo>
                <a:lnTo>
                  <a:pt x="46" y="54"/>
                </a:lnTo>
                <a:lnTo>
                  <a:pt x="42" y="35"/>
                </a:lnTo>
                <a:lnTo>
                  <a:pt x="53" y="27"/>
                </a:lnTo>
                <a:lnTo>
                  <a:pt x="80" y="31"/>
                </a:lnTo>
                <a:lnTo>
                  <a:pt x="106" y="34"/>
                </a:lnTo>
                <a:lnTo>
                  <a:pt x="110" y="25"/>
                </a:lnTo>
                <a:lnTo>
                  <a:pt x="50" y="0"/>
                </a:lnTo>
                <a:lnTo>
                  <a:pt x="0" y="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275" name="Freeform 147"/>
          <p:cNvSpPr>
            <a:spLocks/>
          </p:cNvSpPr>
          <p:nvPr/>
        </p:nvSpPr>
        <p:spPr bwMode="auto">
          <a:xfrm>
            <a:off x="6946901" y="1995488"/>
            <a:ext cx="47625" cy="15875"/>
          </a:xfrm>
          <a:custGeom>
            <a:avLst/>
            <a:gdLst>
              <a:gd name="T0" fmla="*/ 14 w 211"/>
              <a:gd name="T1" fmla="*/ 14 h 69"/>
              <a:gd name="T2" fmla="*/ 66 w 211"/>
              <a:gd name="T3" fmla="*/ 24 h 69"/>
              <a:gd name="T4" fmla="*/ 121 w 211"/>
              <a:gd name="T5" fmla="*/ 30 h 69"/>
              <a:gd name="T6" fmla="*/ 159 w 211"/>
              <a:gd name="T7" fmla="*/ 39 h 69"/>
              <a:gd name="T8" fmla="*/ 175 w 211"/>
              <a:gd name="T9" fmla="*/ 56 h 69"/>
              <a:gd name="T10" fmla="*/ 176 w 211"/>
              <a:gd name="T11" fmla="*/ 67 h 69"/>
              <a:gd name="T12" fmla="*/ 180 w 211"/>
              <a:gd name="T13" fmla="*/ 69 h 69"/>
              <a:gd name="T14" fmla="*/ 187 w 211"/>
              <a:gd name="T15" fmla="*/ 64 h 69"/>
              <a:gd name="T16" fmla="*/ 195 w 211"/>
              <a:gd name="T17" fmla="*/ 52 h 69"/>
              <a:gd name="T18" fmla="*/ 211 w 211"/>
              <a:gd name="T19" fmla="*/ 24 h 69"/>
              <a:gd name="T20" fmla="*/ 204 w 211"/>
              <a:gd name="T21" fmla="*/ 9 h 69"/>
              <a:gd name="T22" fmla="*/ 165 w 211"/>
              <a:gd name="T23" fmla="*/ 2 h 69"/>
              <a:gd name="T24" fmla="*/ 89 w 211"/>
              <a:gd name="T25" fmla="*/ 0 h 69"/>
              <a:gd name="T26" fmla="*/ 37 w 211"/>
              <a:gd name="T27" fmla="*/ 1 h 69"/>
              <a:gd name="T28" fmla="*/ 8 w 211"/>
              <a:gd name="T29" fmla="*/ 3 h 69"/>
              <a:gd name="T30" fmla="*/ 1 w 211"/>
              <a:gd name="T31" fmla="*/ 5 h 69"/>
              <a:gd name="T32" fmla="*/ 0 w 211"/>
              <a:gd name="T33" fmla="*/ 7 h 69"/>
              <a:gd name="T34" fmla="*/ 4 w 211"/>
              <a:gd name="T35" fmla="*/ 10 h 69"/>
              <a:gd name="T36" fmla="*/ 14 w 211"/>
              <a:gd name="T37" fmla="*/ 14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11" h="69">
                <a:moveTo>
                  <a:pt x="14" y="14"/>
                </a:moveTo>
                <a:lnTo>
                  <a:pt x="66" y="24"/>
                </a:lnTo>
                <a:lnTo>
                  <a:pt x="121" y="30"/>
                </a:lnTo>
                <a:lnTo>
                  <a:pt x="159" y="39"/>
                </a:lnTo>
                <a:lnTo>
                  <a:pt x="175" y="56"/>
                </a:lnTo>
                <a:lnTo>
                  <a:pt x="176" y="67"/>
                </a:lnTo>
                <a:lnTo>
                  <a:pt x="180" y="69"/>
                </a:lnTo>
                <a:lnTo>
                  <a:pt x="187" y="64"/>
                </a:lnTo>
                <a:lnTo>
                  <a:pt x="195" y="52"/>
                </a:lnTo>
                <a:lnTo>
                  <a:pt x="211" y="24"/>
                </a:lnTo>
                <a:lnTo>
                  <a:pt x="204" y="9"/>
                </a:lnTo>
                <a:lnTo>
                  <a:pt x="165" y="2"/>
                </a:lnTo>
                <a:lnTo>
                  <a:pt x="89" y="0"/>
                </a:lnTo>
                <a:lnTo>
                  <a:pt x="37" y="1"/>
                </a:lnTo>
                <a:lnTo>
                  <a:pt x="8" y="3"/>
                </a:lnTo>
                <a:lnTo>
                  <a:pt x="1" y="5"/>
                </a:lnTo>
                <a:lnTo>
                  <a:pt x="0" y="7"/>
                </a:lnTo>
                <a:lnTo>
                  <a:pt x="4" y="10"/>
                </a:lnTo>
                <a:lnTo>
                  <a:pt x="14" y="1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276" name="Freeform 148"/>
          <p:cNvSpPr>
            <a:spLocks/>
          </p:cNvSpPr>
          <p:nvPr/>
        </p:nvSpPr>
        <p:spPr bwMode="auto">
          <a:xfrm>
            <a:off x="6707189" y="2016126"/>
            <a:ext cx="3175" cy="15875"/>
          </a:xfrm>
          <a:custGeom>
            <a:avLst/>
            <a:gdLst>
              <a:gd name="T0" fmla="*/ 0 w 14"/>
              <a:gd name="T1" fmla="*/ 36 h 69"/>
              <a:gd name="T2" fmla="*/ 1 w 14"/>
              <a:gd name="T3" fmla="*/ 56 h 69"/>
              <a:gd name="T4" fmla="*/ 3 w 14"/>
              <a:gd name="T5" fmla="*/ 67 h 69"/>
              <a:gd name="T6" fmla="*/ 4 w 14"/>
              <a:gd name="T7" fmla="*/ 69 h 69"/>
              <a:gd name="T8" fmla="*/ 6 w 14"/>
              <a:gd name="T9" fmla="*/ 69 h 69"/>
              <a:gd name="T10" fmla="*/ 8 w 14"/>
              <a:gd name="T11" fmla="*/ 66 h 69"/>
              <a:gd name="T12" fmla="*/ 10 w 14"/>
              <a:gd name="T13" fmla="*/ 60 h 69"/>
              <a:gd name="T14" fmla="*/ 14 w 14"/>
              <a:gd name="T15" fmla="*/ 28 h 69"/>
              <a:gd name="T16" fmla="*/ 10 w 14"/>
              <a:gd name="T17" fmla="*/ 0 h 69"/>
              <a:gd name="T18" fmla="*/ 3 w 14"/>
              <a:gd name="T19" fmla="*/ 1 h 69"/>
              <a:gd name="T20" fmla="*/ 0 w 14"/>
              <a:gd name="T21" fmla="*/ 36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4" h="69">
                <a:moveTo>
                  <a:pt x="0" y="36"/>
                </a:moveTo>
                <a:lnTo>
                  <a:pt x="1" y="56"/>
                </a:lnTo>
                <a:lnTo>
                  <a:pt x="3" y="67"/>
                </a:lnTo>
                <a:lnTo>
                  <a:pt x="4" y="69"/>
                </a:lnTo>
                <a:lnTo>
                  <a:pt x="6" y="69"/>
                </a:lnTo>
                <a:lnTo>
                  <a:pt x="8" y="66"/>
                </a:lnTo>
                <a:lnTo>
                  <a:pt x="10" y="60"/>
                </a:lnTo>
                <a:lnTo>
                  <a:pt x="14" y="28"/>
                </a:lnTo>
                <a:lnTo>
                  <a:pt x="10" y="0"/>
                </a:lnTo>
                <a:lnTo>
                  <a:pt x="3" y="1"/>
                </a:lnTo>
                <a:lnTo>
                  <a:pt x="0" y="3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277" name="Freeform 149"/>
          <p:cNvSpPr>
            <a:spLocks/>
          </p:cNvSpPr>
          <p:nvPr/>
        </p:nvSpPr>
        <p:spPr bwMode="auto">
          <a:xfrm>
            <a:off x="6808789" y="2022476"/>
            <a:ext cx="6350" cy="22225"/>
          </a:xfrm>
          <a:custGeom>
            <a:avLst/>
            <a:gdLst>
              <a:gd name="T0" fmla="*/ 20 w 31"/>
              <a:gd name="T1" fmla="*/ 14 h 100"/>
              <a:gd name="T2" fmla="*/ 14 w 31"/>
              <a:gd name="T3" fmla="*/ 41 h 100"/>
              <a:gd name="T4" fmla="*/ 6 w 31"/>
              <a:gd name="T5" fmla="*/ 74 h 100"/>
              <a:gd name="T6" fmla="*/ 1 w 31"/>
              <a:gd name="T7" fmla="*/ 94 h 100"/>
              <a:gd name="T8" fmla="*/ 0 w 31"/>
              <a:gd name="T9" fmla="*/ 100 h 100"/>
              <a:gd name="T10" fmla="*/ 5 w 31"/>
              <a:gd name="T11" fmla="*/ 94 h 100"/>
              <a:gd name="T12" fmla="*/ 18 w 31"/>
              <a:gd name="T13" fmla="*/ 74 h 100"/>
              <a:gd name="T14" fmla="*/ 31 w 31"/>
              <a:gd name="T15" fmla="*/ 42 h 100"/>
              <a:gd name="T16" fmla="*/ 30 w 31"/>
              <a:gd name="T17" fmla="*/ 14 h 100"/>
              <a:gd name="T18" fmla="*/ 26 w 31"/>
              <a:gd name="T19" fmla="*/ 4 h 100"/>
              <a:gd name="T20" fmla="*/ 23 w 31"/>
              <a:gd name="T21" fmla="*/ 0 h 100"/>
              <a:gd name="T22" fmla="*/ 21 w 31"/>
              <a:gd name="T23" fmla="*/ 4 h 100"/>
              <a:gd name="T24" fmla="*/ 20 w 31"/>
              <a:gd name="T25" fmla="*/ 14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1" h="100">
                <a:moveTo>
                  <a:pt x="20" y="14"/>
                </a:moveTo>
                <a:lnTo>
                  <a:pt x="14" y="41"/>
                </a:lnTo>
                <a:lnTo>
                  <a:pt x="6" y="74"/>
                </a:lnTo>
                <a:lnTo>
                  <a:pt x="1" y="94"/>
                </a:lnTo>
                <a:lnTo>
                  <a:pt x="0" y="100"/>
                </a:lnTo>
                <a:lnTo>
                  <a:pt x="5" y="94"/>
                </a:lnTo>
                <a:lnTo>
                  <a:pt x="18" y="74"/>
                </a:lnTo>
                <a:lnTo>
                  <a:pt x="31" y="42"/>
                </a:lnTo>
                <a:lnTo>
                  <a:pt x="30" y="14"/>
                </a:lnTo>
                <a:lnTo>
                  <a:pt x="26" y="4"/>
                </a:lnTo>
                <a:lnTo>
                  <a:pt x="23" y="0"/>
                </a:lnTo>
                <a:lnTo>
                  <a:pt x="21" y="4"/>
                </a:lnTo>
                <a:lnTo>
                  <a:pt x="20" y="1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278" name="Freeform 150"/>
          <p:cNvSpPr>
            <a:spLocks/>
          </p:cNvSpPr>
          <p:nvPr/>
        </p:nvSpPr>
        <p:spPr bwMode="auto">
          <a:xfrm>
            <a:off x="6815139" y="2046288"/>
            <a:ext cx="117475" cy="236538"/>
          </a:xfrm>
          <a:custGeom>
            <a:avLst/>
            <a:gdLst>
              <a:gd name="T0" fmla="*/ 3 w 523"/>
              <a:gd name="T1" fmla="*/ 0 h 1039"/>
              <a:gd name="T2" fmla="*/ 0 w 523"/>
              <a:gd name="T3" fmla="*/ 23 h 1039"/>
              <a:gd name="T4" fmla="*/ 11 w 523"/>
              <a:gd name="T5" fmla="*/ 32 h 1039"/>
              <a:gd name="T6" fmla="*/ 25 w 523"/>
              <a:gd name="T7" fmla="*/ 44 h 1039"/>
              <a:gd name="T8" fmla="*/ 23 w 523"/>
              <a:gd name="T9" fmla="*/ 74 h 1039"/>
              <a:gd name="T10" fmla="*/ 19 w 523"/>
              <a:gd name="T11" fmla="*/ 100 h 1039"/>
              <a:gd name="T12" fmla="*/ 23 w 523"/>
              <a:gd name="T13" fmla="*/ 104 h 1039"/>
              <a:gd name="T14" fmla="*/ 73 w 523"/>
              <a:gd name="T15" fmla="*/ 176 h 1039"/>
              <a:gd name="T16" fmla="*/ 96 w 523"/>
              <a:gd name="T17" fmla="*/ 282 h 1039"/>
              <a:gd name="T18" fmla="*/ 93 w 523"/>
              <a:gd name="T19" fmla="*/ 289 h 1039"/>
              <a:gd name="T20" fmla="*/ 92 w 523"/>
              <a:gd name="T21" fmla="*/ 293 h 1039"/>
              <a:gd name="T22" fmla="*/ 94 w 523"/>
              <a:gd name="T23" fmla="*/ 294 h 1039"/>
              <a:gd name="T24" fmla="*/ 100 w 523"/>
              <a:gd name="T25" fmla="*/ 290 h 1039"/>
              <a:gd name="T26" fmla="*/ 130 w 523"/>
              <a:gd name="T27" fmla="*/ 316 h 1039"/>
              <a:gd name="T28" fmla="*/ 181 w 523"/>
              <a:gd name="T29" fmla="*/ 401 h 1039"/>
              <a:gd name="T30" fmla="*/ 344 w 523"/>
              <a:gd name="T31" fmla="*/ 716 h 1039"/>
              <a:gd name="T32" fmla="*/ 453 w 523"/>
              <a:gd name="T33" fmla="*/ 924 h 1039"/>
              <a:gd name="T34" fmla="*/ 511 w 523"/>
              <a:gd name="T35" fmla="*/ 1028 h 1039"/>
              <a:gd name="T36" fmla="*/ 523 w 523"/>
              <a:gd name="T37" fmla="*/ 1039 h 1039"/>
              <a:gd name="T38" fmla="*/ 471 w 523"/>
              <a:gd name="T39" fmla="*/ 924 h 1039"/>
              <a:gd name="T40" fmla="*/ 366 w 523"/>
              <a:gd name="T41" fmla="*/ 717 h 1039"/>
              <a:gd name="T42" fmla="*/ 161 w 523"/>
              <a:gd name="T43" fmla="*/ 314 h 1039"/>
              <a:gd name="T44" fmla="*/ 60 w 523"/>
              <a:gd name="T45" fmla="*/ 84 h 1039"/>
              <a:gd name="T46" fmla="*/ 23 w 523"/>
              <a:gd name="T47" fmla="*/ 4 h 1039"/>
              <a:gd name="T48" fmla="*/ 3 w 523"/>
              <a:gd name="T49" fmla="*/ 0 h 10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523" h="1039">
                <a:moveTo>
                  <a:pt x="3" y="0"/>
                </a:moveTo>
                <a:lnTo>
                  <a:pt x="0" y="23"/>
                </a:lnTo>
                <a:lnTo>
                  <a:pt x="11" y="32"/>
                </a:lnTo>
                <a:lnTo>
                  <a:pt x="25" y="44"/>
                </a:lnTo>
                <a:lnTo>
                  <a:pt x="23" y="74"/>
                </a:lnTo>
                <a:lnTo>
                  <a:pt x="19" y="100"/>
                </a:lnTo>
                <a:lnTo>
                  <a:pt x="23" y="104"/>
                </a:lnTo>
                <a:lnTo>
                  <a:pt x="73" y="176"/>
                </a:lnTo>
                <a:lnTo>
                  <a:pt x="96" y="282"/>
                </a:lnTo>
                <a:lnTo>
                  <a:pt x="93" y="289"/>
                </a:lnTo>
                <a:lnTo>
                  <a:pt x="92" y="293"/>
                </a:lnTo>
                <a:lnTo>
                  <a:pt x="94" y="294"/>
                </a:lnTo>
                <a:lnTo>
                  <a:pt x="100" y="290"/>
                </a:lnTo>
                <a:lnTo>
                  <a:pt x="130" y="316"/>
                </a:lnTo>
                <a:lnTo>
                  <a:pt x="181" y="401"/>
                </a:lnTo>
                <a:lnTo>
                  <a:pt x="344" y="716"/>
                </a:lnTo>
                <a:lnTo>
                  <a:pt x="453" y="924"/>
                </a:lnTo>
                <a:lnTo>
                  <a:pt x="511" y="1028"/>
                </a:lnTo>
                <a:lnTo>
                  <a:pt x="523" y="1039"/>
                </a:lnTo>
                <a:lnTo>
                  <a:pt x="471" y="924"/>
                </a:lnTo>
                <a:lnTo>
                  <a:pt x="366" y="717"/>
                </a:lnTo>
                <a:lnTo>
                  <a:pt x="161" y="314"/>
                </a:lnTo>
                <a:lnTo>
                  <a:pt x="60" y="84"/>
                </a:lnTo>
                <a:lnTo>
                  <a:pt x="23" y="4"/>
                </a:lnTo>
                <a:lnTo>
                  <a:pt x="3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279" name="Freeform 151"/>
          <p:cNvSpPr>
            <a:spLocks/>
          </p:cNvSpPr>
          <p:nvPr/>
        </p:nvSpPr>
        <p:spPr bwMode="auto">
          <a:xfrm>
            <a:off x="6702426" y="2055813"/>
            <a:ext cx="4763" cy="9525"/>
          </a:xfrm>
          <a:custGeom>
            <a:avLst/>
            <a:gdLst>
              <a:gd name="T0" fmla="*/ 0 w 16"/>
              <a:gd name="T1" fmla="*/ 26 h 46"/>
              <a:gd name="T2" fmla="*/ 1 w 16"/>
              <a:gd name="T3" fmla="*/ 39 h 46"/>
              <a:gd name="T4" fmla="*/ 4 w 16"/>
              <a:gd name="T5" fmla="*/ 46 h 46"/>
              <a:gd name="T6" fmla="*/ 8 w 16"/>
              <a:gd name="T7" fmla="*/ 46 h 46"/>
              <a:gd name="T8" fmla="*/ 12 w 16"/>
              <a:gd name="T9" fmla="*/ 38 h 46"/>
              <a:gd name="T10" fmla="*/ 16 w 16"/>
              <a:gd name="T11" fmla="*/ 16 h 46"/>
              <a:gd name="T12" fmla="*/ 10 w 16"/>
              <a:gd name="T13" fmla="*/ 0 h 46"/>
              <a:gd name="T14" fmla="*/ 2 w 16"/>
              <a:gd name="T15" fmla="*/ 2 h 46"/>
              <a:gd name="T16" fmla="*/ 0 w 16"/>
              <a:gd name="T17" fmla="*/ 26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6" h="46">
                <a:moveTo>
                  <a:pt x="0" y="26"/>
                </a:moveTo>
                <a:lnTo>
                  <a:pt x="1" y="39"/>
                </a:lnTo>
                <a:lnTo>
                  <a:pt x="4" y="46"/>
                </a:lnTo>
                <a:lnTo>
                  <a:pt x="8" y="46"/>
                </a:lnTo>
                <a:lnTo>
                  <a:pt x="12" y="38"/>
                </a:lnTo>
                <a:lnTo>
                  <a:pt x="16" y="16"/>
                </a:lnTo>
                <a:lnTo>
                  <a:pt x="10" y="0"/>
                </a:lnTo>
                <a:lnTo>
                  <a:pt x="2" y="2"/>
                </a:lnTo>
                <a:lnTo>
                  <a:pt x="0" y="2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280" name="Freeform 152"/>
          <p:cNvSpPr>
            <a:spLocks/>
          </p:cNvSpPr>
          <p:nvPr/>
        </p:nvSpPr>
        <p:spPr bwMode="auto">
          <a:xfrm>
            <a:off x="7026276" y="2070101"/>
            <a:ext cx="4763" cy="60325"/>
          </a:xfrm>
          <a:custGeom>
            <a:avLst/>
            <a:gdLst>
              <a:gd name="T0" fmla="*/ 0 w 24"/>
              <a:gd name="T1" fmla="*/ 115 h 266"/>
              <a:gd name="T2" fmla="*/ 9 w 24"/>
              <a:gd name="T3" fmla="*/ 223 h 266"/>
              <a:gd name="T4" fmla="*/ 16 w 24"/>
              <a:gd name="T5" fmla="*/ 266 h 266"/>
              <a:gd name="T6" fmla="*/ 21 w 24"/>
              <a:gd name="T7" fmla="*/ 244 h 266"/>
              <a:gd name="T8" fmla="*/ 24 w 24"/>
              <a:gd name="T9" fmla="*/ 156 h 266"/>
              <a:gd name="T10" fmla="*/ 20 w 24"/>
              <a:gd name="T11" fmla="*/ 51 h 266"/>
              <a:gd name="T12" fmla="*/ 10 w 24"/>
              <a:gd name="T13" fmla="*/ 0 h 266"/>
              <a:gd name="T14" fmla="*/ 0 w 24"/>
              <a:gd name="T15" fmla="*/ 30 h 266"/>
              <a:gd name="T16" fmla="*/ 0 w 24"/>
              <a:gd name="T17" fmla="*/ 115 h 2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4" h="266">
                <a:moveTo>
                  <a:pt x="0" y="115"/>
                </a:moveTo>
                <a:lnTo>
                  <a:pt x="9" y="223"/>
                </a:lnTo>
                <a:lnTo>
                  <a:pt x="16" y="266"/>
                </a:lnTo>
                <a:lnTo>
                  <a:pt x="21" y="244"/>
                </a:lnTo>
                <a:lnTo>
                  <a:pt x="24" y="156"/>
                </a:lnTo>
                <a:lnTo>
                  <a:pt x="20" y="51"/>
                </a:lnTo>
                <a:lnTo>
                  <a:pt x="10" y="0"/>
                </a:lnTo>
                <a:lnTo>
                  <a:pt x="0" y="30"/>
                </a:lnTo>
                <a:lnTo>
                  <a:pt x="0" y="11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281" name="Freeform 153"/>
          <p:cNvSpPr>
            <a:spLocks noEditPoints="1"/>
          </p:cNvSpPr>
          <p:nvPr/>
        </p:nvSpPr>
        <p:spPr bwMode="auto">
          <a:xfrm>
            <a:off x="7370764" y="2070101"/>
            <a:ext cx="36513" cy="82550"/>
          </a:xfrm>
          <a:custGeom>
            <a:avLst/>
            <a:gdLst>
              <a:gd name="T0" fmla="*/ 32 w 161"/>
              <a:gd name="T1" fmla="*/ 48 h 365"/>
              <a:gd name="T2" fmla="*/ 0 w 161"/>
              <a:gd name="T3" fmla="*/ 200 h 365"/>
              <a:gd name="T4" fmla="*/ 36 w 161"/>
              <a:gd name="T5" fmla="*/ 332 h 365"/>
              <a:gd name="T6" fmla="*/ 75 w 161"/>
              <a:gd name="T7" fmla="*/ 365 h 365"/>
              <a:gd name="T8" fmla="*/ 117 w 161"/>
              <a:gd name="T9" fmla="*/ 354 h 365"/>
              <a:gd name="T10" fmla="*/ 153 w 161"/>
              <a:gd name="T11" fmla="*/ 315 h 365"/>
              <a:gd name="T12" fmla="*/ 161 w 161"/>
              <a:gd name="T13" fmla="*/ 215 h 365"/>
              <a:gd name="T14" fmla="*/ 148 w 161"/>
              <a:gd name="T15" fmla="*/ 94 h 365"/>
              <a:gd name="T16" fmla="*/ 118 w 161"/>
              <a:gd name="T17" fmla="*/ 20 h 365"/>
              <a:gd name="T18" fmla="*/ 76 w 161"/>
              <a:gd name="T19" fmla="*/ 0 h 365"/>
              <a:gd name="T20" fmla="*/ 32 w 161"/>
              <a:gd name="T21" fmla="*/ 48 h 365"/>
              <a:gd name="T22" fmla="*/ 121 w 161"/>
              <a:gd name="T23" fmla="*/ 70 h 365"/>
              <a:gd name="T24" fmla="*/ 135 w 161"/>
              <a:gd name="T25" fmla="*/ 130 h 365"/>
              <a:gd name="T26" fmla="*/ 137 w 161"/>
              <a:gd name="T27" fmla="*/ 217 h 365"/>
              <a:gd name="T28" fmla="*/ 124 w 161"/>
              <a:gd name="T29" fmla="*/ 305 h 365"/>
              <a:gd name="T30" fmla="*/ 87 w 161"/>
              <a:gd name="T31" fmla="*/ 328 h 365"/>
              <a:gd name="T32" fmla="*/ 46 w 161"/>
              <a:gd name="T33" fmla="*/ 314 h 365"/>
              <a:gd name="T34" fmla="*/ 40 w 161"/>
              <a:gd name="T35" fmla="*/ 195 h 365"/>
              <a:gd name="T36" fmla="*/ 44 w 161"/>
              <a:gd name="T37" fmla="*/ 93 h 365"/>
              <a:gd name="T38" fmla="*/ 54 w 161"/>
              <a:gd name="T39" fmla="*/ 44 h 365"/>
              <a:gd name="T40" fmla="*/ 88 w 161"/>
              <a:gd name="T41" fmla="*/ 33 h 365"/>
              <a:gd name="T42" fmla="*/ 121 w 161"/>
              <a:gd name="T43" fmla="*/ 70 h 3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61" h="365">
                <a:moveTo>
                  <a:pt x="32" y="48"/>
                </a:moveTo>
                <a:lnTo>
                  <a:pt x="0" y="200"/>
                </a:lnTo>
                <a:lnTo>
                  <a:pt x="36" y="332"/>
                </a:lnTo>
                <a:lnTo>
                  <a:pt x="75" y="365"/>
                </a:lnTo>
                <a:lnTo>
                  <a:pt x="117" y="354"/>
                </a:lnTo>
                <a:lnTo>
                  <a:pt x="153" y="315"/>
                </a:lnTo>
                <a:lnTo>
                  <a:pt x="161" y="215"/>
                </a:lnTo>
                <a:lnTo>
                  <a:pt x="148" y="94"/>
                </a:lnTo>
                <a:lnTo>
                  <a:pt x="118" y="20"/>
                </a:lnTo>
                <a:lnTo>
                  <a:pt x="76" y="0"/>
                </a:lnTo>
                <a:lnTo>
                  <a:pt x="32" y="48"/>
                </a:lnTo>
                <a:close/>
                <a:moveTo>
                  <a:pt x="121" y="70"/>
                </a:moveTo>
                <a:lnTo>
                  <a:pt x="135" y="130"/>
                </a:lnTo>
                <a:lnTo>
                  <a:pt x="137" y="217"/>
                </a:lnTo>
                <a:lnTo>
                  <a:pt x="124" y="305"/>
                </a:lnTo>
                <a:lnTo>
                  <a:pt x="87" y="328"/>
                </a:lnTo>
                <a:lnTo>
                  <a:pt x="46" y="314"/>
                </a:lnTo>
                <a:lnTo>
                  <a:pt x="40" y="195"/>
                </a:lnTo>
                <a:lnTo>
                  <a:pt x="44" y="93"/>
                </a:lnTo>
                <a:lnTo>
                  <a:pt x="54" y="44"/>
                </a:lnTo>
                <a:lnTo>
                  <a:pt x="88" y="33"/>
                </a:lnTo>
                <a:lnTo>
                  <a:pt x="121" y="7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282" name="Freeform 154"/>
          <p:cNvSpPr>
            <a:spLocks/>
          </p:cNvSpPr>
          <p:nvPr/>
        </p:nvSpPr>
        <p:spPr bwMode="auto">
          <a:xfrm>
            <a:off x="7800976" y="2066926"/>
            <a:ext cx="14288" cy="12700"/>
          </a:xfrm>
          <a:custGeom>
            <a:avLst/>
            <a:gdLst>
              <a:gd name="T0" fmla="*/ 7 w 66"/>
              <a:gd name="T1" fmla="*/ 20 h 51"/>
              <a:gd name="T2" fmla="*/ 0 w 66"/>
              <a:gd name="T3" fmla="*/ 34 h 51"/>
              <a:gd name="T4" fmla="*/ 1 w 66"/>
              <a:gd name="T5" fmla="*/ 42 h 51"/>
              <a:gd name="T6" fmla="*/ 41 w 66"/>
              <a:gd name="T7" fmla="*/ 50 h 51"/>
              <a:gd name="T8" fmla="*/ 62 w 66"/>
              <a:gd name="T9" fmla="*/ 51 h 51"/>
              <a:gd name="T10" fmla="*/ 66 w 66"/>
              <a:gd name="T11" fmla="*/ 44 h 51"/>
              <a:gd name="T12" fmla="*/ 56 w 66"/>
              <a:gd name="T13" fmla="*/ 28 h 51"/>
              <a:gd name="T14" fmla="*/ 28 w 66"/>
              <a:gd name="T15" fmla="*/ 0 h 51"/>
              <a:gd name="T16" fmla="*/ 7 w 66"/>
              <a:gd name="T17" fmla="*/ 2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6" h="51">
                <a:moveTo>
                  <a:pt x="7" y="20"/>
                </a:moveTo>
                <a:lnTo>
                  <a:pt x="0" y="34"/>
                </a:lnTo>
                <a:lnTo>
                  <a:pt x="1" y="42"/>
                </a:lnTo>
                <a:lnTo>
                  <a:pt x="41" y="50"/>
                </a:lnTo>
                <a:lnTo>
                  <a:pt x="62" y="51"/>
                </a:lnTo>
                <a:lnTo>
                  <a:pt x="66" y="44"/>
                </a:lnTo>
                <a:lnTo>
                  <a:pt x="56" y="28"/>
                </a:lnTo>
                <a:lnTo>
                  <a:pt x="28" y="0"/>
                </a:lnTo>
                <a:lnTo>
                  <a:pt x="7" y="2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283" name="Freeform 155"/>
          <p:cNvSpPr>
            <a:spLocks/>
          </p:cNvSpPr>
          <p:nvPr/>
        </p:nvSpPr>
        <p:spPr bwMode="auto">
          <a:xfrm>
            <a:off x="7869239" y="2066926"/>
            <a:ext cx="50800" cy="133350"/>
          </a:xfrm>
          <a:custGeom>
            <a:avLst/>
            <a:gdLst>
              <a:gd name="T0" fmla="*/ 5 w 221"/>
              <a:gd name="T1" fmla="*/ 93 h 585"/>
              <a:gd name="T2" fmla="*/ 20 w 221"/>
              <a:gd name="T3" fmla="*/ 168 h 585"/>
              <a:gd name="T4" fmla="*/ 39 w 221"/>
              <a:gd name="T5" fmla="*/ 214 h 585"/>
              <a:gd name="T6" fmla="*/ 51 w 221"/>
              <a:gd name="T7" fmla="*/ 238 h 585"/>
              <a:gd name="T8" fmla="*/ 49 w 221"/>
              <a:gd name="T9" fmla="*/ 260 h 585"/>
              <a:gd name="T10" fmla="*/ 47 w 221"/>
              <a:gd name="T11" fmla="*/ 277 h 585"/>
              <a:gd name="T12" fmla="*/ 59 w 221"/>
              <a:gd name="T13" fmla="*/ 293 h 585"/>
              <a:gd name="T14" fmla="*/ 70 w 221"/>
              <a:gd name="T15" fmla="*/ 311 h 585"/>
              <a:gd name="T16" fmla="*/ 69 w 221"/>
              <a:gd name="T17" fmla="*/ 335 h 585"/>
              <a:gd name="T18" fmla="*/ 67 w 221"/>
              <a:gd name="T19" fmla="*/ 355 h 585"/>
              <a:gd name="T20" fmla="*/ 79 w 221"/>
              <a:gd name="T21" fmla="*/ 363 h 585"/>
              <a:gd name="T22" fmla="*/ 90 w 221"/>
              <a:gd name="T23" fmla="*/ 368 h 585"/>
              <a:gd name="T24" fmla="*/ 87 w 221"/>
              <a:gd name="T25" fmla="*/ 383 h 585"/>
              <a:gd name="T26" fmla="*/ 83 w 221"/>
              <a:gd name="T27" fmla="*/ 404 h 585"/>
              <a:gd name="T28" fmla="*/ 91 w 221"/>
              <a:gd name="T29" fmla="*/ 428 h 585"/>
              <a:gd name="T30" fmla="*/ 108 w 221"/>
              <a:gd name="T31" fmla="*/ 466 h 585"/>
              <a:gd name="T32" fmla="*/ 114 w 221"/>
              <a:gd name="T33" fmla="*/ 538 h 585"/>
              <a:gd name="T34" fmla="*/ 123 w 221"/>
              <a:gd name="T35" fmla="*/ 572 h 585"/>
              <a:gd name="T36" fmla="*/ 138 w 221"/>
              <a:gd name="T37" fmla="*/ 585 h 585"/>
              <a:gd name="T38" fmla="*/ 145 w 221"/>
              <a:gd name="T39" fmla="*/ 528 h 585"/>
              <a:gd name="T40" fmla="*/ 73 w 221"/>
              <a:gd name="T41" fmla="*/ 256 h 585"/>
              <a:gd name="T42" fmla="*/ 33 w 221"/>
              <a:gd name="T43" fmla="*/ 100 h 585"/>
              <a:gd name="T44" fmla="*/ 23 w 221"/>
              <a:gd name="T45" fmla="*/ 29 h 585"/>
              <a:gd name="T46" fmla="*/ 78 w 221"/>
              <a:gd name="T47" fmla="*/ 48 h 585"/>
              <a:gd name="T48" fmla="*/ 156 w 221"/>
              <a:gd name="T49" fmla="*/ 133 h 585"/>
              <a:gd name="T50" fmla="*/ 194 w 221"/>
              <a:gd name="T51" fmla="*/ 178 h 585"/>
              <a:gd name="T52" fmla="*/ 221 w 221"/>
              <a:gd name="T53" fmla="*/ 190 h 585"/>
              <a:gd name="T54" fmla="*/ 151 w 221"/>
              <a:gd name="T55" fmla="*/ 89 h 585"/>
              <a:gd name="T56" fmla="*/ 29 w 221"/>
              <a:gd name="T57" fmla="*/ 0 h 585"/>
              <a:gd name="T58" fmla="*/ 0 w 221"/>
              <a:gd name="T59" fmla="*/ 16 h 585"/>
              <a:gd name="T60" fmla="*/ 5 w 221"/>
              <a:gd name="T61" fmla="*/ 93 h 5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221" h="585">
                <a:moveTo>
                  <a:pt x="5" y="93"/>
                </a:moveTo>
                <a:lnTo>
                  <a:pt x="20" y="168"/>
                </a:lnTo>
                <a:lnTo>
                  <a:pt x="39" y="214"/>
                </a:lnTo>
                <a:lnTo>
                  <a:pt x="51" y="238"/>
                </a:lnTo>
                <a:lnTo>
                  <a:pt x="49" y="260"/>
                </a:lnTo>
                <a:lnTo>
                  <a:pt x="47" y="277"/>
                </a:lnTo>
                <a:lnTo>
                  <a:pt x="59" y="293"/>
                </a:lnTo>
                <a:lnTo>
                  <a:pt x="70" y="311"/>
                </a:lnTo>
                <a:lnTo>
                  <a:pt x="69" y="335"/>
                </a:lnTo>
                <a:lnTo>
                  <a:pt x="67" y="355"/>
                </a:lnTo>
                <a:lnTo>
                  <a:pt x="79" y="363"/>
                </a:lnTo>
                <a:lnTo>
                  <a:pt x="90" y="368"/>
                </a:lnTo>
                <a:lnTo>
                  <a:pt x="87" y="383"/>
                </a:lnTo>
                <a:lnTo>
                  <a:pt x="83" y="404"/>
                </a:lnTo>
                <a:lnTo>
                  <a:pt x="91" y="428"/>
                </a:lnTo>
                <a:lnTo>
                  <a:pt x="108" y="466"/>
                </a:lnTo>
                <a:lnTo>
                  <a:pt x="114" y="538"/>
                </a:lnTo>
                <a:lnTo>
                  <a:pt x="123" y="572"/>
                </a:lnTo>
                <a:lnTo>
                  <a:pt x="138" y="585"/>
                </a:lnTo>
                <a:lnTo>
                  <a:pt x="145" y="528"/>
                </a:lnTo>
                <a:lnTo>
                  <a:pt x="73" y="256"/>
                </a:lnTo>
                <a:lnTo>
                  <a:pt x="33" y="100"/>
                </a:lnTo>
                <a:lnTo>
                  <a:pt x="23" y="29"/>
                </a:lnTo>
                <a:lnTo>
                  <a:pt x="78" y="48"/>
                </a:lnTo>
                <a:lnTo>
                  <a:pt x="156" y="133"/>
                </a:lnTo>
                <a:lnTo>
                  <a:pt x="194" y="178"/>
                </a:lnTo>
                <a:lnTo>
                  <a:pt x="221" y="190"/>
                </a:lnTo>
                <a:lnTo>
                  <a:pt x="151" y="89"/>
                </a:lnTo>
                <a:lnTo>
                  <a:pt x="29" y="0"/>
                </a:lnTo>
                <a:lnTo>
                  <a:pt x="0" y="16"/>
                </a:lnTo>
                <a:lnTo>
                  <a:pt x="5" y="9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284" name="Freeform 156"/>
          <p:cNvSpPr>
            <a:spLocks/>
          </p:cNvSpPr>
          <p:nvPr/>
        </p:nvSpPr>
        <p:spPr bwMode="auto">
          <a:xfrm>
            <a:off x="6697664" y="2082801"/>
            <a:ext cx="4763" cy="9525"/>
          </a:xfrm>
          <a:custGeom>
            <a:avLst/>
            <a:gdLst>
              <a:gd name="T0" fmla="*/ 0 w 16"/>
              <a:gd name="T1" fmla="*/ 26 h 46"/>
              <a:gd name="T2" fmla="*/ 1 w 16"/>
              <a:gd name="T3" fmla="*/ 39 h 46"/>
              <a:gd name="T4" fmla="*/ 4 w 16"/>
              <a:gd name="T5" fmla="*/ 46 h 46"/>
              <a:gd name="T6" fmla="*/ 8 w 16"/>
              <a:gd name="T7" fmla="*/ 46 h 46"/>
              <a:gd name="T8" fmla="*/ 12 w 16"/>
              <a:gd name="T9" fmla="*/ 38 h 46"/>
              <a:gd name="T10" fmla="*/ 16 w 16"/>
              <a:gd name="T11" fmla="*/ 16 h 46"/>
              <a:gd name="T12" fmla="*/ 10 w 16"/>
              <a:gd name="T13" fmla="*/ 0 h 46"/>
              <a:gd name="T14" fmla="*/ 2 w 16"/>
              <a:gd name="T15" fmla="*/ 2 h 46"/>
              <a:gd name="T16" fmla="*/ 0 w 16"/>
              <a:gd name="T17" fmla="*/ 26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6" h="46">
                <a:moveTo>
                  <a:pt x="0" y="26"/>
                </a:moveTo>
                <a:lnTo>
                  <a:pt x="1" y="39"/>
                </a:lnTo>
                <a:lnTo>
                  <a:pt x="4" y="46"/>
                </a:lnTo>
                <a:lnTo>
                  <a:pt x="8" y="46"/>
                </a:lnTo>
                <a:lnTo>
                  <a:pt x="12" y="38"/>
                </a:lnTo>
                <a:lnTo>
                  <a:pt x="16" y="16"/>
                </a:lnTo>
                <a:lnTo>
                  <a:pt x="10" y="0"/>
                </a:lnTo>
                <a:lnTo>
                  <a:pt x="2" y="2"/>
                </a:lnTo>
                <a:lnTo>
                  <a:pt x="0" y="2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285" name="Freeform 157"/>
          <p:cNvSpPr>
            <a:spLocks/>
          </p:cNvSpPr>
          <p:nvPr/>
        </p:nvSpPr>
        <p:spPr bwMode="auto">
          <a:xfrm>
            <a:off x="6708776" y="2079626"/>
            <a:ext cx="6350" cy="44450"/>
          </a:xfrm>
          <a:custGeom>
            <a:avLst/>
            <a:gdLst>
              <a:gd name="T0" fmla="*/ 2 w 28"/>
              <a:gd name="T1" fmla="*/ 115 h 199"/>
              <a:gd name="T2" fmla="*/ 8 w 28"/>
              <a:gd name="T3" fmla="*/ 189 h 199"/>
              <a:gd name="T4" fmla="*/ 21 w 28"/>
              <a:gd name="T5" fmla="*/ 199 h 199"/>
              <a:gd name="T6" fmla="*/ 28 w 28"/>
              <a:gd name="T7" fmla="*/ 154 h 199"/>
              <a:gd name="T8" fmla="*/ 19 w 28"/>
              <a:gd name="T9" fmla="*/ 84 h 199"/>
              <a:gd name="T10" fmla="*/ 0 w 28"/>
              <a:gd name="T11" fmla="*/ 0 h 199"/>
              <a:gd name="T12" fmla="*/ 2 w 28"/>
              <a:gd name="T13" fmla="*/ 115 h 1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8" h="199">
                <a:moveTo>
                  <a:pt x="2" y="115"/>
                </a:moveTo>
                <a:lnTo>
                  <a:pt x="8" y="189"/>
                </a:lnTo>
                <a:lnTo>
                  <a:pt x="21" y="199"/>
                </a:lnTo>
                <a:lnTo>
                  <a:pt x="28" y="154"/>
                </a:lnTo>
                <a:lnTo>
                  <a:pt x="19" y="84"/>
                </a:lnTo>
                <a:lnTo>
                  <a:pt x="0" y="0"/>
                </a:lnTo>
                <a:lnTo>
                  <a:pt x="2" y="11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286" name="Freeform 158"/>
          <p:cNvSpPr>
            <a:spLocks noEditPoints="1"/>
          </p:cNvSpPr>
          <p:nvPr/>
        </p:nvSpPr>
        <p:spPr bwMode="auto">
          <a:xfrm>
            <a:off x="7073901" y="2081213"/>
            <a:ext cx="44450" cy="46038"/>
          </a:xfrm>
          <a:custGeom>
            <a:avLst/>
            <a:gdLst>
              <a:gd name="T0" fmla="*/ 60 w 193"/>
              <a:gd name="T1" fmla="*/ 22 h 199"/>
              <a:gd name="T2" fmla="*/ 11 w 193"/>
              <a:gd name="T3" fmla="*/ 69 h 199"/>
              <a:gd name="T4" fmla="*/ 0 w 193"/>
              <a:gd name="T5" fmla="*/ 129 h 199"/>
              <a:gd name="T6" fmla="*/ 27 w 193"/>
              <a:gd name="T7" fmla="*/ 178 h 199"/>
              <a:gd name="T8" fmla="*/ 86 w 193"/>
              <a:gd name="T9" fmla="*/ 199 h 199"/>
              <a:gd name="T10" fmla="*/ 155 w 193"/>
              <a:gd name="T11" fmla="*/ 169 h 199"/>
              <a:gd name="T12" fmla="*/ 191 w 193"/>
              <a:gd name="T13" fmla="*/ 70 h 199"/>
              <a:gd name="T14" fmla="*/ 193 w 193"/>
              <a:gd name="T15" fmla="*/ 10 h 199"/>
              <a:gd name="T16" fmla="*/ 154 w 193"/>
              <a:gd name="T17" fmla="*/ 0 h 199"/>
              <a:gd name="T18" fmla="*/ 106 w 193"/>
              <a:gd name="T19" fmla="*/ 7 h 199"/>
              <a:gd name="T20" fmla="*/ 60 w 193"/>
              <a:gd name="T21" fmla="*/ 22 h 199"/>
              <a:gd name="T22" fmla="*/ 177 w 193"/>
              <a:gd name="T23" fmla="*/ 56 h 199"/>
              <a:gd name="T24" fmla="*/ 138 w 193"/>
              <a:gd name="T25" fmla="*/ 142 h 199"/>
              <a:gd name="T26" fmla="*/ 68 w 193"/>
              <a:gd name="T27" fmla="*/ 173 h 199"/>
              <a:gd name="T28" fmla="*/ 34 w 193"/>
              <a:gd name="T29" fmla="*/ 152 h 199"/>
              <a:gd name="T30" fmla="*/ 21 w 193"/>
              <a:gd name="T31" fmla="*/ 122 h 199"/>
              <a:gd name="T32" fmla="*/ 29 w 193"/>
              <a:gd name="T33" fmla="*/ 89 h 199"/>
              <a:gd name="T34" fmla="*/ 58 w 193"/>
              <a:gd name="T35" fmla="*/ 56 h 199"/>
              <a:gd name="T36" fmla="*/ 141 w 193"/>
              <a:gd name="T37" fmla="*/ 20 h 199"/>
              <a:gd name="T38" fmla="*/ 177 w 193"/>
              <a:gd name="T39" fmla="*/ 56 h 1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93" h="199">
                <a:moveTo>
                  <a:pt x="60" y="22"/>
                </a:moveTo>
                <a:lnTo>
                  <a:pt x="11" y="69"/>
                </a:lnTo>
                <a:lnTo>
                  <a:pt x="0" y="129"/>
                </a:lnTo>
                <a:lnTo>
                  <a:pt x="27" y="178"/>
                </a:lnTo>
                <a:lnTo>
                  <a:pt x="86" y="199"/>
                </a:lnTo>
                <a:lnTo>
                  <a:pt x="155" y="169"/>
                </a:lnTo>
                <a:lnTo>
                  <a:pt x="191" y="70"/>
                </a:lnTo>
                <a:lnTo>
                  <a:pt x="193" y="10"/>
                </a:lnTo>
                <a:lnTo>
                  <a:pt x="154" y="0"/>
                </a:lnTo>
                <a:lnTo>
                  <a:pt x="106" y="7"/>
                </a:lnTo>
                <a:lnTo>
                  <a:pt x="60" y="22"/>
                </a:lnTo>
                <a:close/>
                <a:moveTo>
                  <a:pt x="177" y="56"/>
                </a:moveTo>
                <a:lnTo>
                  <a:pt x="138" y="142"/>
                </a:lnTo>
                <a:lnTo>
                  <a:pt x="68" y="173"/>
                </a:lnTo>
                <a:lnTo>
                  <a:pt x="34" y="152"/>
                </a:lnTo>
                <a:lnTo>
                  <a:pt x="21" y="122"/>
                </a:lnTo>
                <a:lnTo>
                  <a:pt x="29" y="89"/>
                </a:lnTo>
                <a:lnTo>
                  <a:pt x="58" y="56"/>
                </a:lnTo>
                <a:lnTo>
                  <a:pt x="141" y="20"/>
                </a:lnTo>
                <a:lnTo>
                  <a:pt x="177" y="5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287" name="Freeform 159"/>
          <p:cNvSpPr>
            <a:spLocks noEditPoints="1"/>
          </p:cNvSpPr>
          <p:nvPr/>
        </p:nvSpPr>
        <p:spPr bwMode="auto">
          <a:xfrm>
            <a:off x="7450139" y="2090738"/>
            <a:ext cx="36513" cy="44450"/>
          </a:xfrm>
          <a:custGeom>
            <a:avLst/>
            <a:gdLst>
              <a:gd name="T0" fmla="*/ 0 w 160"/>
              <a:gd name="T1" fmla="*/ 5 h 195"/>
              <a:gd name="T2" fmla="*/ 21 w 160"/>
              <a:gd name="T3" fmla="*/ 109 h 195"/>
              <a:gd name="T4" fmla="*/ 82 w 160"/>
              <a:gd name="T5" fmla="*/ 195 h 195"/>
              <a:gd name="T6" fmla="*/ 114 w 160"/>
              <a:gd name="T7" fmla="*/ 195 h 195"/>
              <a:gd name="T8" fmla="*/ 145 w 160"/>
              <a:gd name="T9" fmla="*/ 178 h 195"/>
              <a:gd name="T10" fmla="*/ 160 w 160"/>
              <a:gd name="T11" fmla="*/ 144 h 195"/>
              <a:gd name="T12" fmla="*/ 133 w 160"/>
              <a:gd name="T13" fmla="*/ 86 h 195"/>
              <a:gd name="T14" fmla="*/ 54 w 160"/>
              <a:gd name="T15" fmla="*/ 0 h 195"/>
              <a:gd name="T16" fmla="*/ 0 w 160"/>
              <a:gd name="T17" fmla="*/ 5 h 195"/>
              <a:gd name="T18" fmla="*/ 101 w 160"/>
              <a:gd name="T19" fmla="*/ 82 h 195"/>
              <a:gd name="T20" fmla="*/ 122 w 160"/>
              <a:gd name="T21" fmla="*/ 129 h 195"/>
              <a:gd name="T22" fmla="*/ 125 w 160"/>
              <a:gd name="T23" fmla="*/ 154 h 195"/>
              <a:gd name="T24" fmla="*/ 79 w 160"/>
              <a:gd name="T25" fmla="*/ 149 h 195"/>
              <a:gd name="T26" fmla="*/ 36 w 160"/>
              <a:gd name="T27" fmla="*/ 82 h 195"/>
              <a:gd name="T28" fmla="*/ 26 w 160"/>
              <a:gd name="T29" fmla="*/ 34 h 195"/>
              <a:gd name="T30" fmla="*/ 38 w 160"/>
              <a:gd name="T31" fmla="*/ 18 h 195"/>
              <a:gd name="T32" fmla="*/ 64 w 160"/>
              <a:gd name="T33" fmla="*/ 34 h 195"/>
              <a:gd name="T34" fmla="*/ 101 w 160"/>
              <a:gd name="T35" fmla="*/ 82 h 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0" h="195">
                <a:moveTo>
                  <a:pt x="0" y="5"/>
                </a:moveTo>
                <a:lnTo>
                  <a:pt x="21" y="109"/>
                </a:lnTo>
                <a:lnTo>
                  <a:pt x="82" y="195"/>
                </a:lnTo>
                <a:lnTo>
                  <a:pt x="114" y="195"/>
                </a:lnTo>
                <a:lnTo>
                  <a:pt x="145" y="178"/>
                </a:lnTo>
                <a:lnTo>
                  <a:pt x="160" y="144"/>
                </a:lnTo>
                <a:lnTo>
                  <a:pt x="133" y="86"/>
                </a:lnTo>
                <a:lnTo>
                  <a:pt x="54" y="0"/>
                </a:lnTo>
                <a:lnTo>
                  <a:pt x="0" y="5"/>
                </a:lnTo>
                <a:close/>
                <a:moveTo>
                  <a:pt x="101" y="82"/>
                </a:moveTo>
                <a:lnTo>
                  <a:pt x="122" y="129"/>
                </a:lnTo>
                <a:lnTo>
                  <a:pt x="125" y="154"/>
                </a:lnTo>
                <a:lnTo>
                  <a:pt x="79" y="149"/>
                </a:lnTo>
                <a:lnTo>
                  <a:pt x="36" y="82"/>
                </a:lnTo>
                <a:lnTo>
                  <a:pt x="26" y="34"/>
                </a:lnTo>
                <a:lnTo>
                  <a:pt x="38" y="18"/>
                </a:lnTo>
                <a:lnTo>
                  <a:pt x="64" y="34"/>
                </a:lnTo>
                <a:lnTo>
                  <a:pt x="101" y="8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288" name="Freeform 160"/>
          <p:cNvSpPr>
            <a:spLocks/>
          </p:cNvSpPr>
          <p:nvPr/>
        </p:nvSpPr>
        <p:spPr bwMode="auto">
          <a:xfrm>
            <a:off x="7812089" y="2087563"/>
            <a:ext cx="9525" cy="6350"/>
          </a:xfrm>
          <a:custGeom>
            <a:avLst/>
            <a:gdLst>
              <a:gd name="T0" fmla="*/ 0 w 46"/>
              <a:gd name="T1" fmla="*/ 18 h 27"/>
              <a:gd name="T2" fmla="*/ 14 w 46"/>
              <a:gd name="T3" fmla="*/ 27 h 27"/>
              <a:gd name="T4" fmla="*/ 30 w 46"/>
              <a:gd name="T5" fmla="*/ 24 h 27"/>
              <a:gd name="T6" fmla="*/ 44 w 46"/>
              <a:gd name="T7" fmla="*/ 12 h 27"/>
              <a:gd name="T8" fmla="*/ 46 w 46"/>
              <a:gd name="T9" fmla="*/ 5 h 27"/>
              <a:gd name="T10" fmla="*/ 38 w 46"/>
              <a:gd name="T11" fmla="*/ 1 h 27"/>
              <a:gd name="T12" fmla="*/ 18 w 46"/>
              <a:gd name="T13" fmla="*/ 0 h 27"/>
              <a:gd name="T14" fmla="*/ 1 w 46"/>
              <a:gd name="T15" fmla="*/ 5 h 27"/>
              <a:gd name="T16" fmla="*/ 0 w 46"/>
              <a:gd name="T17" fmla="*/ 18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6" h="27">
                <a:moveTo>
                  <a:pt x="0" y="18"/>
                </a:moveTo>
                <a:lnTo>
                  <a:pt x="14" y="27"/>
                </a:lnTo>
                <a:lnTo>
                  <a:pt x="30" y="24"/>
                </a:lnTo>
                <a:lnTo>
                  <a:pt x="44" y="12"/>
                </a:lnTo>
                <a:lnTo>
                  <a:pt x="46" y="5"/>
                </a:lnTo>
                <a:lnTo>
                  <a:pt x="38" y="1"/>
                </a:lnTo>
                <a:lnTo>
                  <a:pt x="18" y="0"/>
                </a:lnTo>
                <a:lnTo>
                  <a:pt x="1" y="5"/>
                </a:lnTo>
                <a:lnTo>
                  <a:pt x="0" y="1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289" name="Freeform 161"/>
          <p:cNvSpPr>
            <a:spLocks/>
          </p:cNvSpPr>
          <p:nvPr/>
        </p:nvSpPr>
        <p:spPr bwMode="auto">
          <a:xfrm>
            <a:off x="8056564" y="2085976"/>
            <a:ext cx="11113" cy="12700"/>
          </a:xfrm>
          <a:custGeom>
            <a:avLst/>
            <a:gdLst>
              <a:gd name="T0" fmla="*/ 6 w 47"/>
              <a:gd name="T1" fmla="*/ 30 h 60"/>
              <a:gd name="T2" fmla="*/ 22 w 47"/>
              <a:gd name="T3" fmla="*/ 51 h 60"/>
              <a:gd name="T4" fmla="*/ 39 w 47"/>
              <a:gd name="T5" fmla="*/ 60 h 60"/>
              <a:gd name="T6" fmla="*/ 47 w 47"/>
              <a:gd name="T7" fmla="*/ 52 h 60"/>
              <a:gd name="T8" fmla="*/ 35 w 47"/>
              <a:gd name="T9" fmla="*/ 30 h 60"/>
              <a:gd name="T10" fmla="*/ 15 w 47"/>
              <a:gd name="T11" fmla="*/ 9 h 60"/>
              <a:gd name="T12" fmla="*/ 2 w 47"/>
              <a:gd name="T13" fmla="*/ 0 h 60"/>
              <a:gd name="T14" fmla="*/ 0 w 47"/>
              <a:gd name="T15" fmla="*/ 9 h 60"/>
              <a:gd name="T16" fmla="*/ 6 w 47"/>
              <a:gd name="T17" fmla="*/ 3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7" h="60">
                <a:moveTo>
                  <a:pt x="6" y="30"/>
                </a:moveTo>
                <a:lnTo>
                  <a:pt x="22" y="51"/>
                </a:lnTo>
                <a:lnTo>
                  <a:pt x="39" y="60"/>
                </a:lnTo>
                <a:lnTo>
                  <a:pt x="47" y="52"/>
                </a:lnTo>
                <a:lnTo>
                  <a:pt x="35" y="30"/>
                </a:lnTo>
                <a:lnTo>
                  <a:pt x="15" y="9"/>
                </a:lnTo>
                <a:lnTo>
                  <a:pt x="2" y="0"/>
                </a:lnTo>
                <a:lnTo>
                  <a:pt x="0" y="9"/>
                </a:lnTo>
                <a:lnTo>
                  <a:pt x="6" y="3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290" name="Freeform 162"/>
          <p:cNvSpPr>
            <a:spLocks/>
          </p:cNvSpPr>
          <p:nvPr/>
        </p:nvSpPr>
        <p:spPr bwMode="auto">
          <a:xfrm>
            <a:off x="7821614" y="2095501"/>
            <a:ext cx="7938" cy="7938"/>
          </a:xfrm>
          <a:custGeom>
            <a:avLst/>
            <a:gdLst>
              <a:gd name="T0" fmla="*/ 0 w 36"/>
              <a:gd name="T1" fmla="*/ 16 h 35"/>
              <a:gd name="T2" fmla="*/ 1 w 36"/>
              <a:gd name="T3" fmla="*/ 30 h 35"/>
              <a:gd name="T4" fmla="*/ 18 w 36"/>
              <a:gd name="T5" fmla="*/ 35 h 35"/>
              <a:gd name="T6" fmla="*/ 35 w 36"/>
              <a:gd name="T7" fmla="*/ 30 h 35"/>
              <a:gd name="T8" fmla="*/ 36 w 36"/>
              <a:gd name="T9" fmla="*/ 16 h 35"/>
              <a:gd name="T10" fmla="*/ 26 w 36"/>
              <a:gd name="T11" fmla="*/ 5 h 35"/>
              <a:gd name="T12" fmla="*/ 18 w 36"/>
              <a:gd name="T13" fmla="*/ 0 h 35"/>
              <a:gd name="T14" fmla="*/ 10 w 36"/>
              <a:gd name="T15" fmla="*/ 5 h 35"/>
              <a:gd name="T16" fmla="*/ 0 w 36"/>
              <a:gd name="T17" fmla="*/ 16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6" h="35">
                <a:moveTo>
                  <a:pt x="0" y="16"/>
                </a:moveTo>
                <a:lnTo>
                  <a:pt x="1" y="30"/>
                </a:lnTo>
                <a:lnTo>
                  <a:pt x="18" y="35"/>
                </a:lnTo>
                <a:lnTo>
                  <a:pt x="35" y="30"/>
                </a:lnTo>
                <a:lnTo>
                  <a:pt x="36" y="16"/>
                </a:lnTo>
                <a:lnTo>
                  <a:pt x="26" y="5"/>
                </a:lnTo>
                <a:lnTo>
                  <a:pt x="18" y="0"/>
                </a:lnTo>
                <a:lnTo>
                  <a:pt x="10" y="5"/>
                </a:lnTo>
                <a:lnTo>
                  <a:pt x="0" y="1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291" name="Freeform 163"/>
          <p:cNvSpPr>
            <a:spLocks/>
          </p:cNvSpPr>
          <p:nvPr/>
        </p:nvSpPr>
        <p:spPr bwMode="auto">
          <a:xfrm>
            <a:off x="7018339" y="2103438"/>
            <a:ext cx="3175" cy="19050"/>
          </a:xfrm>
          <a:custGeom>
            <a:avLst/>
            <a:gdLst>
              <a:gd name="T0" fmla="*/ 0 w 14"/>
              <a:gd name="T1" fmla="*/ 43 h 85"/>
              <a:gd name="T2" fmla="*/ 1 w 14"/>
              <a:gd name="T3" fmla="*/ 67 h 85"/>
              <a:gd name="T4" fmla="*/ 4 w 14"/>
              <a:gd name="T5" fmla="*/ 82 h 85"/>
              <a:gd name="T6" fmla="*/ 5 w 14"/>
              <a:gd name="T7" fmla="*/ 85 h 85"/>
              <a:gd name="T8" fmla="*/ 7 w 14"/>
              <a:gd name="T9" fmla="*/ 85 h 85"/>
              <a:gd name="T10" fmla="*/ 9 w 14"/>
              <a:gd name="T11" fmla="*/ 83 h 85"/>
              <a:gd name="T12" fmla="*/ 11 w 14"/>
              <a:gd name="T13" fmla="*/ 77 h 85"/>
              <a:gd name="T14" fmla="*/ 14 w 14"/>
              <a:gd name="T15" fmla="*/ 43 h 85"/>
              <a:gd name="T16" fmla="*/ 11 w 14"/>
              <a:gd name="T17" fmla="*/ 7 h 85"/>
              <a:gd name="T18" fmla="*/ 9 w 14"/>
              <a:gd name="T19" fmla="*/ 2 h 85"/>
              <a:gd name="T20" fmla="*/ 7 w 14"/>
              <a:gd name="T21" fmla="*/ 0 h 85"/>
              <a:gd name="T22" fmla="*/ 5 w 14"/>
              <a:gd name="T23" fmla="*/ 0 h 85"/>
              <a:gd name="T24" fmla="*/ 4 w 14"/>
              <a:gd name="T25" fmla="*/ 4 h 85"/>
              <a:gd name="T26" fmla="*/ 1 w 14"/>
              <a:gd name="T27" fmla="*/ 19 h 85"/>
              <a:gd name="T28" fmla="*/ 0 w 14"/>
              <a:gd name="T29" fmla="*/ 43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4" h="85">
                <a:moveTo>
                  <a:pt x="0" y="43"/>
                </a:moveTo>
                <a:lnTo>
                  <a:pt x="1" y="67"/>
                </a:lnTo>
                <a:lnTo>
                  <a:pt x="4" y="82"/>
                </a:lnTo>
                <a:lnTo>
                  <a:pt x="5" y="85"/>
                </a:lnTo>
                <a:lnTo>
                  <a:pt x="7" y="85"/>
                </a:lnTo>
                <a:lnTo>
                  <a:pt x="9" y="83"/>
                </a:lnTo>
                <a:lnTo>
                  <a:pt x="11" y="77"/>
                </a:lnTo>
                <a:lnTo>
                  <a:pt x="14" y="43"/>
                </a:lnTo>
                <a:lnTo>
                  <a:pt x="11" y="7"/>
                </a:lnTo>
                <a:lnTo>
                  <a:pt x="9" y="2"/>
                </a:lnTo>
                <a:lnTo>
                  <a:pt x="7" y="0"/>
                </a:lnTo>
                <a:lnTo>
                  <a:pt x="5" y="0"/>
                </a:lnTo>
                <a:lnTo>
                  <a:pt x="4" y="4"/>
                </a:lnTo>
                <a:lnTo>
                  <a:pt x="1" y="19"/>
                </a:lnTo>
                <a:lnTo>
                  <a:pt x="0" y="4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292" name="Freeform 164"/>
          <p:cNvSpPr>
            <a:spLocks/>
          </p:cNvSpPr>
          <p:nvPr/>
        </p:nvSpPr>
        <p:spPr bwMode="auto">
          <a:xfrm>
            <a:off x="8070851" y="2103438"/>
            <a:ext cx="11113" cy="19050"/>
          </a:xfrm>
          <a:custGeom>
            <a:avLst/>
            <a:gdLst>
              <a:gd name="T0" fmla="*/ 12 w 44"/>
              <a:gd name="T1" fmla="*/ 40 h 80"/>
              <a:gd name="T2" fmla="*/ 30 w 44"/>
              <a:gd name="T3" fmla="*/ 68 h 80"/>
              <a:gd name="T4" fmla="*/ 44 w 44"/>
              <a:gd name="T5" fmla="*/ 80 h 80"/>
              <a:gd name="T6" fmla="*/ 44 w 44"/>
              <a:gd name="T7" fmla="*/ 68 h 80"/>
              <a:gd name="T8" fmla="*/ 32 w 44"/>
              <a:gd name="T9" fmla="*/ 40 h 80"/>
              <a:gd name="T10" fmla="*/ 14 w 44"/>
              <a:gd name="T11" fmla="*/ 12 h 80"/>
              <a:gd name="T12" fmla="*/ 0 w 44"/>
              <a:gd name="T13" fmla="*/ 0 h 80"/>
              <a:gd name="T14" fmla="*/ 0 w 44"/>
              <a:gd name="T15" fmla="*/ 12 h 80"/>
              <a:gd name="T16" fmla="*/ 12 w 44"/>
              <a:gd name="T17" fmla="*/ 4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4" h="80">
                <a:moveTo>
                  <a:pt x="12" y="40"/>
                </a:moveTo>
                <a:lnTo>
                  <a:pt x="30" y="68"/>
                </a:lnTo>
                <a:lnTo>
                  <a:pt x="44" y="80"/>
                </a:lnTo>
                <a:lnTo>
                  <a:pt x="44" y="68"/>
                </a:lnTo>
                <a:lnTo>
                  <a:pt x="32" y="40"/>
                </a:lnTo>
                <a:lnTo>
                  <a:pt x="14" y="12"/>
                </a:lnTo>
                <a:lnTo>
                  <a:pt x="0" y="0"/>
                </a:lnTo>
                <a:lnTo>
                  <a:pt x="0" y="12"/>
                </a:lnTo>
                <a:lnTo>
                  <a:pt x="12" y="4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293" name="Freeform 165"/>
          <p:cNvSpPr>
            <a:spLocks/>
          </p:cNvSpPr>
          <p:nvPr/>
        </p:nvSpPr>
        <p:spPr bwMode="auto">
          <a:xfrm>
            <a:off x="7831139" y="2108201"/>
            <a:ext cx="7938" cy="11113"/>
          </a:xfrm>
          <a:custGeom>
            <a:avLst/>
            <a:gdLst>
              <a:gd name="T0" fmla="*/ 0 w 32"/>
              <a:gd name="T1" fmla="*/ 17 h 49"/>
              <a:gd name="T2" fmla="*/ 6 w 32"/>
              <a:gd name="T3" fmla="*/ 35 h 49"/>
              <a:gd name="T4" fmla="*/ 21 w 32"/>
              <a:gd name="T5" fmla="*/ 49 h 49"/>
              <a:gd name="T6" fmla="*/ 32 w 32"/>
              <a:gd name="T7" fmla="*/ 48 h 49"/>
              <a:gd name="T8" fmla="*/ 29 w 32"/>
              <a:gd name="T9" fmla="*/ 31 h 49"/>
              <a:gd name="T10" fmla="*/ 19 w 32"/>
              <a:gd name="T11" fmla="*/ 10 h 49"/>
              <a:gd name="T12" fmla="*/ 9 w 32"/>
              <a:gd name="T13" fmla="*/ 0 h 49"/>
              <a:gd name="T14" fmla="*/ 2 w 32"/>
              <a:gd name="T15" fmla="*/ 2 h 49"/>
              <a:gd name="T16" fmla="*/ 0 w 32"/>
              <a:gd name="T17" fmla="*/ 17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2" h="49">
                <a:moveTo>
                  <a:pt x="0" y="17"/>
                </a:moveTo>
                <a:lnTo>
                  <a:pt x="6" y="35"/>
                </a:lnTo>
                <a:lnTo>
                  <a:pt x="21" y="49"/>
                </a:lnTo>
                <a:lnTo>
                  <a:pt x="32" y="48"/>
                </a:lnTo>
                <a:lnTo>
                  <a:pt x="29" y="31"/>
                </a:lnTo>
                <a:lnTo>
                  <a:pt x="19" y="10"/>
                </a:lnTo>
                <a:lnTo>
                  <a:pt x="9" y="0"/>
                </a:lnTo>
                <a:lnTo>
                  <a:pt x="2" y="2"/>
                </a:lnTo>
                <a:lnTo>
                  <a:pt x="0" y="1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294" name="Freeform 166"/>
          <p:cNvSpPr>
            <a:spLocks/>
          </p:cNvSpPr>
          <p:nvPr/>
        </p:nvSpPr>
        <p:spPr bwMode="auto">
          <a:xfrm>
            <a:off x="7781926" y="2112963"/>
            <a:ext cx="6350" cy="12700"/>
          </a:xfrm>
          <a:custGeom>
            <a:avLst/>
            <a:gdLst>
              <a:gd name="T0" fmla="*/ 7 w 29"/>
              <a:gd name="T1" fmla="*/ 21 h 51"/>
              <a:gd name="T2" fmla="*/ 0 w 29"/>
              <a:gd name="T3" fmla="*/ 38 h 51"/>
              <a:gd name="T4" fmla="*/ 3 w 29"/>
              <a:gd name="T5" fmla="*/ 51 h 51"/>
              <a:gd name="T6" fmla="*/ 12 w 29"/>
              <a:gd name="T7" fmla="*/ 49 h 51"/>
              <a:gd name="T8" fmla="*/ 23 w 29"/>
              <a:gd name="T9" fmla="*/ 29 h 51"/>
              <a:gd name="T10" fmla="*/ 29 w 29"/>
              <a:gd name="T11" fmla="*/ 9 h 51"/>
              <a:gd name="T12" fmla="*/ 27 w 29"/>
              <a:gd name="T13" fmla="*/ 0 h 51"/>
              <a:gd name="T14" fmla="*/ 19 w 29"/>
              <a:gd name="T15" fmla="*/ 4 h 51"/>
              <a:gd name="T16" fmla="*/ 7 w 29"/>
              <a:gd name="T17" fmla="*/ 21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" h="51">
                <a:moveTo>
                  <a:pt x="7" y="21"/>
                </a:moveTo>
                <a:lnTo>
                  <a:pt x="0" y="38"/>
                </a:lnTo>
                <a:lnTo>
                  <a:pt x="3" y="51"/>
                </a:lnTo>
                <a:lnTo>
                  <a:pt x="12" y="49"/>
                </a:lnTo>
                <a:lnTo>
                  <a:pt x="23" y="29"/>
                </a:lnTo>
                <a:lnTo>
                  <a:pt x="29" y="9"/>
                </a:lnTo>
                <a:lnTo>
                  <a:pt x="27" y="0"/>
                </a:lnTo>
                <a:lnTo>
                  <a:pt x="19" y="4"/>
                </a:lnTo>
                <a:lnTo>
                  <a:pt x="7" y="2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295" name="Freeform 167"/>
          <p:cNvSpPr>
            <a:spLocks/>
          </p:cNvSpPr>
          <p:nvPr/>
        </p:nvSpPr>
        <p:spPr bwMode="auto">
          <a:xfrm>
            <a:off x="7921626" y="2112963"/>
            <a:ext cx="9525" cy="12700"/>
          </a:xfrm>
          <a:custGeom>
            <a:avLst/>
            <a:gdLst>
              <a:gd name="T0" fmla="*/ 0 w 46"/>
              <a:gd name="T1" fmla="*/ 18 h 52"/>
              <a:gd name="T2" fmla="*/ 11 w 46"/>
              <a:gd name="T3" fmla="*/ 50 h 52"/>
              <a:gd name="T4" fmla="*/ 44 w 46"/>
              <a:gd name="T5" fmla="*/ 52 h 52"/>
              <a:gd name="T6" fmla="*/ 46 w 46"/>
              <a:gd name="T7" fmla="*/ 44 h 52"/>
              <a:gd name="T8" fmla="*/ 32 w 46"/>
              <a:gd name="T9" fmla="*/ 40 h 52"/>
              <a:gd name="T10" fmla="*/ 18 w 46"/>
              <a:gd name="T11" fmla="*/ 34 h 52"/>
              <a:gd name="T12" fmla="*/ 20 w 46"/>
              <a:gd name="T13" fmla="*/ 20 h 52"/>
              <a:gd name="T14" fmla="*/ 26 w 46"/>
              <a:gd name="T15" fmla="*/ 5 h 52"/>
              <a:gd name="T16" fmla="*/ 22 w 46"/>
              <a:gd name="T17" fmla="*/ 0 h 52"/>
              <a:gd name="T18" fmla="*/ 12 w 46"/>
              <a:gd name="T19" fmla="*/ 5 h 52"/>
              <a:gd name="T20" fmla="*/ 0 w 46"/>
              <a:gd name="T21" fmla="*/ 18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6" h="52">
                <a:moveTo>
                  <a:pt x="0" y="18"/>
                </a:moveTo>
                <a:lnTo>
                  <a:pt x="11" y="50"/>
                </a:lnTo>
                <a:lnTo>
                  <a:pt x="44" y="52"/>
                </a:lnTo>
                <a:lnTo>
                  <a:pt x="46" y="44"/>
                </a:lnTo>
                <a:lnTo>
                  <a:pt x="32" y="40"/>
                </a:lnTo>
                <a:lnTo>
                  <a:pt x="18" y="34"/>
                </a:lnTo>
                <a:lnTo>
                  <a:pt x="20" y="20"/>
                </a:lnTo>
                <a:lnTo>
                  <a:pt x="26" y="5"/>
                </a:lnTo>
                <a:lnTo>
                  <a:pt x="22" y="0"/>
                </a:lnTo>
                <a:lnTo>
                  <a:pt x="12" y="5"/>
                </a:lnTo>
                <a:lnTo>
                  <a:pt x="0" y="1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296" name="Freeform 168"/>
          <p:cNvSpPr>
            <a:spLocks/>
          </p:cNvSpPr>
          <p:nvPr/>
        </p:nvSpPr>
        <p:spPr bwMode="auto">
          <a:xfrm>
            <a:off x="6713539" y="2133601"/>
            <a:ext cx="31750" cy="68263"/>
          </a:xfrm>
          <a:custGeom>
            <a:avLst/>
            <a:gdLst>
              <a:gd name="T0" fmla="*/ 4 w 136"/>
              <a:gd name="T1" fmla="*/ 12 h 296"/>
              <a:gd name="T2" fmla="*/ 0 w 136"/>
              <a:gd name="T3" fmla="*/ 37 h 296"/>
              <a:gd name="T4" fmla="*/ 6 w 136"/>
              <a:gd name="T5" fmla="*/ 48 h 296"/>
              <a:gd name="T6" fmla="*/ 25 w 136"/>
              <a:gd name="T7" fmla="*/ 74 h 296"/>
              <a:gd name="T8" fmla="*/ 48 w 136"/>
              <a:gd name="T9" fmla="*/ 139 h 296"/>
              <a:gd name="T10" fmla="*/ 78 w 136"/>
              <a:gd name="T11" fmla="*/ 217 h 296"/>
              <a:gd name="T12" fmla="*/ 113 w 136"/>
              <a:gd name="T13" fmla="*/ 276 h 296"/>
              <a:gd name="T14" fmla="*/ 131 w 136"/>
              <a:gd name="T15" fmla="*/ 296 h 296"/>
              <a:gd name="T16" fmla="*/ 136 w 136"/>
              <a:gd name="T17" fmla="*/ 296 h 296"/>
              <a:gd name="T18" fmla="*/ 129 w 136"/>
              <a:gd name="T19" fmla="*/ 275 h 296"/>
              <a:gd name="T20" fmla="*/ 108 w 136"/>
              <a:gd name="T21" fmla="*/ 229 h 296"/>
              <a:gd name="T22" fmla="*/ 71 w 136"/>
              <a:gd name="T23" fmla="*/ 143 h 296"/>
              <a:gd name="T24" fmla="*/ 42 w 136"/>
              <a:gd name="T25" fmla="*/ 58 h 296"/>
              <a:gd name="T26" fmla="*/ 30 w 136"/>
              <a:gd name="T27" fmla="*/ 22 h 296"/>
              <a:gd name="T28" fmla="*/ 20 w 136"/>
              <a:gd name="T29" fmla="*/ 3 h 296"/>
              <a:gd name="T30" fmla="*/ 12 w 136"/>
              <a:gd name="T31" fmla="*/ 0 h 296"/>
              <a:gd name="T32" fmla="*/ 4 w 136"/>
              <a:gd name="T33" fmla="*/ 12 h 2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36" h="296">
                <a:moveTo>
                  <a:pt x="4" y="12"/>
                </a:moveTo>
                <a:lnTo>
                  <a:pt x="0" y="37"/>
                </a:lnTo>
                <a:lnTo>
                  <a:pt x="6" y="48"/>
                </a:lnTo>
                <a:lnTo>
                  <a:pt x="25" y="74"/>
                </a:lnTo>
                <a:lnTo>
                  <a:pt x="48" y="139"/>
                </a:lnTo>
                <a:lnTo>
                  <a:pt x="78" y="217"/>
                </a:lnTo>
                <a:lnTo>
                  <a:pt x="113" y="276"/>
                </a:lnTo>
                <a:lnTo>
                  <a:pt x="131" y="296"/>
                </a:lnTo>
                <a:lnTo>
                  <a:pt x="136" y="296"/>
                </a:lnTo>
                <a:lnTo>
                  <a:pt x="129" y="275"/>
                </a:lnTo>
                <a:lnTo>
                  <a:pt x="108" y="229"/>
                </a:lnTo>
                <a:lnTo>
                  <a:pt x="71" y="143"/>
                </a:lnTo>
                <a:lnTo>
                  <a:pt x="42" y="58"/>
                </a:lnTo>
                <a:lnTo>
                  <a:pt x="30" y="22"/>
                </a:lnTo>
                <a:lnTo>
                  <a:pt x="20" y="3"/>
                </a:lnTo>
                <a:lnTo>
                  <a:pt x="12" y="0"/>
                </a:lnTo>
                <a:lnTo>
                  <a:pt x="4" y="1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297" name="Freeform 169"/>
          <p:cNvSpPr>
            <a:spLocks/>
          </p:cNvSpPr>
          <p:nvPr/>
        </p:nvSpPr>
        <p:spPr bwMode="auto">
          <a:xfrm>
            <a:off x="7931151" y="2132013"/>
            <a:ext cx="9525" cy="33338"/>
          </a:xfrm>
          <a:custGeom>
            <a:avLst/>
            <a:gdLst>
              <a:gd name="T0" fmla="*/ 0 w 44"/>
              <a:gd name="T1" fmla="*/ 15 h 152"/>
              <a:gd name="T2" fmla="*/ 2 w 44"/>
              <a:gd name="T3" fmla="*/ 44 h 152"/>
              <a:gd name="T4" fmla="*/ 18 w 44"/>
              <a:gd name="T5" fmla="*/ 91 h 152"/>
              <a:gd name="T6" fmla="*/ 44 w 44"/>
              <a:gd name="T7" fmla="*/ 152 h 152"/>
              <a:gd name="T8" fmla="*/ 40 w 44"/>
              <a:gd name="T9" fmla="*/ 95 h 152"/>
              <a:gd name="T10" fmla="*/ 33 w 44"/>
              <a:gd name="T11" fmla="*/ 57 h 152"/>
              <a:gd name="T12" fmla="*/ 20 w 44"/>
              <a:gd name="T13" fmla="*/ 41 h 152"/>
              <a:gd name="T14" fmla="*/ 13 w 44"/>
              <a:gd name="T15" fmla="*/ 35 h 152"/>
              <a:gd name="T16" fmla="*/ 16 w 44"/>
              <a:gd name="T17" fmla="*/ 21 h 152"/>
              <a:gd name="T18" fmla="*/ 21 w 44"/>
              <a:gd name="T19" fmla="*/ 6 h 152"/>
              <a:gd name="T20" fmla="*/ 18 w 44"/>
              <a:gd name="T21" fmla="*/ 0 h 152"/>
              <a:gd name="T22" fmla="*/ 8 w 44"/>
              <a:gd name="T23" fmla="*/ 5 h 152"/>
              <a:gd name="T24" fmla="*/ 0 w 44"/>
              <a:gd name="T25" fmla="*/ 15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4" h="152">
                <a:moveTo>
                  <a:pt x="0" y="15"/>
                </a:moveTo>
                <a:lnTo>
                  <a:pt x="2" y="44"/>
                </a:lnTo>
                <a:lnTo>
                  <a:pt x="18" y="91"/>
                </a:lnTo>
                <a:lnTo>
                  <a:pt x="44" y="152"/>
                </a:lnTo>
                <a:lnTo>
                  <a:pt x="40" y="95"/>
                </a:lnTo>
                <a:lnTo>
                  <a:pt x="33" y="57"/>
                </a:lnTo>
                <a:lnTo>
                  <a:pt x="20" y="41"/>
                </a:lnTo>
                <a:lnTo>
                  <a:pt x="13" y="35"/>
                </a:lnTo>
                <a:lnTo>
                  <a:pt x="16" y="21"/>
                </a:lnTo>
                <a:lnTo>
                  <a:pt x="21" y="6"/>
                </a:lnTo>
                <a:lnTo>
                  <a:pt x="18" y="0"/>
                </a:lnTo>
                <a:lnTo>
                  <a:pt x="8" y="5"/>
                </a:lnTo>
                <a:lnTo>
                  <a:pt x="0" y="1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298" name="Freeform 170"/>
          <p:cNvSpPr>
            <a:spLocks/>
          </p:cNvSpPr>
          <p:nvPr/>
        </p:nvSpPr>
        <p:spPr bwMode="auto">
          <a:xfrm>
            <a:off x="7032626" y="2147888"/>
            <a:ext cx="3175" cy="12700"/>
          </a:xfrm>
          <a:custGeom>
            <a:avLst/>
            <a:gdLst>
              <a:gd name="T0" fmla="*/ 0 w 13"/>
              <a:gd name="T1" fmla="*/ 31 h 61"/>
              <a:gd name="T2" fmla="*/ 1 w 13"/>
              <a:gd name="T3" fmla="*/ 48 h 61"/>
              <a:gd name="T4" fmla="*/ 3 w 13"/>
              <a:gd name="T5" fmla="*/ 59 h 61"/>
              <a:gd name="T6" fmla="*/ 6 w 13"/>
              <a:gd name="T7" fmla="*/ 61 h 61"/>
              <a:gd name="T8" fmla="*/ 10 w 13"/>
              <a:gd name="T9" fmla="*/ 55 h 61"/>
              <a:gd name="T10" fmla="*/ 13 w 13"/>
              <a:gd name="T11" fmla="*/ 31 h 61"/>
              <a:gd name="T12" fmla="*/ 10 w 13"/>
              <a:gd name="T13" fmla="*/ 5 h 61"/>
              <a:gd name="T14" fmla="*/ 6 w 13"/>
              <a:gd name="T15" fmla="*/ 0 h 61"/>
              <a:gd name="T16" fmla="*/ 3 w 13"/>
              <a:gd name="T17" fmla="*/ 3 h 61"/>
              <a:gd name="T18" fmla="*/ 1 w 13"/>
              <a:gd name="T19" fmla="*/ 13 h 61"/>
              <a:gd name="T20" fmla="*/ 0 w 13"/>
              <a:gd name="T21" fmla="*/ 31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3" h="61">
                <a:moveTo>
                  <a:pt x="0" y="31"/>
                </a:moveTo>
                <a:lnTo>
                  <a:pt x="1" y="48"/>
                </a:lnTo>
                <a:lnTo>
                  <a:pt x="3" y="59"/>
                </a:lnTo>
                <a:lnTo>
                  <a:pt x="6" y="61"/>
                </a:lnTo>
                <a:lnTo>
                  <a:pt x="10" y="55"/>
                </a:lnTo>
                <a:lnTo>
                  <a:pt x="13" y="31"/>
                </a:lnTo>
                <a:lnTo>
                  <a:pt x="10" y="5"/>
                </a:lnTo>
                <a:lnTo>
                  <a:pt x="6" y="0"/>
                </a:lnTo>
                <a:lnTo>
                  <a:pt x="3" y="3"/>
                </a:lnTo>
                <a:lnTo>
                  <a:pt x="1" y="13"/>
                </a:lnTo>
                <a:lnTo>
                  <a:pt x="0" y="3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299" name="Freeform 171"/>
          <p:cNvSpPr>
            <a:spLocks noEditPoints="1"/>
          </p:cNvSpPr>
          <p:nvPr/>
        </p:nvSpPr>
        <p:spPr bwMode="auto">
          <a:xfrm>
            <a:off x="7497764" y="2146301"/>
            <a:ext cx="36513" cy="50800"/>
          </a:xfrm>
          <a:custGeom>
            <a:avLst/>
            <a:gdLst>
              <a:gd name="T0" fmla="*/ 0 w 157"/>
              <a:gd name="T1" fmla="*/ 73 h 227"/>
              <a:gd name="T2" fmla="*/ 9 w 157"/>
              <a:gd name="T3" fmla="*/ 140 h 227"/>
              <a:gd name="T4" fmla="*/ 30 w 157"/>
              <a:gd name="T5" fmla="*/ 193 h 227"/>
              <a:gd name="T6" fmla="*/ 64 w 157"/>
              <a:gd name="T7" fmla="*/ 227 h 227"/>
              <a:gd name="T8" fmla="*/ 110 w 157"/>
              <a:gd name="T9" fmla="*/ 206 h 227"/>
              <a:gd name="T10" fmla="*/ 147 w 157"/>
              <a:gd name="T11" fmla="*/ 171 h 227"/>
              <a:gd name="T12" fmla="*/ 157 w 157"/>
              <a:gd name="T13" fmla="*/ 134 h 227"/>
              <a:gd name="T14" fmla="*/ 141 w 157"/>
              <a:gd name="T15" fmla="*/ 94 h 227"/>
              <a:gd name="T16" fmla="*/ 98 w 157"/>
              <a:gd name="T17" fmla="*/ 48 h 227"/>
              <a:gd name="T18" fmla="*/ 48 w 157"/>
              <a:gd name="T19" fmla="*/ 10 h 227"/>
              <a:gd name="T20" fmla="*/ 18 w 157"/>
              <a:gd name="T21" fmla="*/ 0 h 227"/>
              <a:gd name="T22" fmla="*/ 3 w 157"/>
              <a:gd name="T23" fmla="*/ 21 h 227"/>
              <a:gd name="T24" fmla="*/ 0 w 157"/>
              <a:gd name="T25" fmla="*/ 73 h 227"/>
              <a:gd name="T26" fmla="*/ 100 w 157"/>
              <a:gd name="T27" fmla="*/ 87 h 227"/>
              <a:gd name="T28" fmla="*/ 137 w 157"/>
              <a:gd name="T29" fmla="*/ 136 h 227"/>
              <a:gd name="T30" fmla="*/ 112 w 157"/>
              <a:gd name="T31" fmla="*/ 173 h 227"/>
              <a:gd name="T32" fmla="*/ 78 w 157"/>
              <a:gd name="T33" fmla="*/ 197 h 227"/>
              <a:gd name="T34" fmla="*/ 48 w 157"/>
              <a:gd name="T35" fmla="*/ 169 h 227"/>
              <a:gd name="T36" fmla="*/ 21 w 157"/>
              <a:gd name="T37" fmla="*/ 88 h 227"/>
              <a:gd name="T38" fmla="*/ 36 w 157"/>
              <a:gd name="T39" fmla="*/ 36 h 227"/>
              <a:gd name="T40" fmla="*/ 62 w 157"/>
              <a:gd name="T41" fmla="*/ 51 h 227"/>
              <a:gd name="T42" fmla="*/ 100 w 157"/>
              <a:gd name="T43" fmla="*/ 87 h 2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57" h="227">
                <a:moveTo>
                  <a:pt x="0" y="73"/>
                </a:moveTo>
                <a:lnTo>
                  <a:pt x="9" y="140"/>
                </a:lnTo>
                <a:lnTo>
                  <a:pt x="30" y="193"/>
                </a:lnTo>
                <a:lnTo>
                  <a:pt x="64" y="227"/>
                </a:lnTo>
                <a:lnTo>
                  <a:pt x="110" y="206"/>
                </a:lnTo>
                <a:lnTo>
                  <a:pt x="147" y="171"/>
                </a:lnTo>
                <a:lnTo>
                  <a:pt x="157" y="134"/>
                </a:lnTo>
                <a:lnTo>
                  <a:pt x="141" y="94"/>
                </a:lnTo>
                <a:lnTo>
                  <a:pt x="98" y="48"/>
                </a:lnTo>
                <a:lnTo>
                  <a:pt x="48" y="10"/>
                </a:lnTo>
                <a:lnTo>
                  <a:pt x="18" y="0"/>
                </a:lnTo>
                <a:lnTo>
                  <a:pt x="3" y="21"/>
                </a:lnTo>
                <a:lnTo>
                  <a:pt x="0" y="73"/>
                </a:lnTo>
                <a:close/>
                <a:moveTo>
                  <a:pt x="100" y="87"/>
                </a:moveTo>
                <a:lnTo>
                  <a:pt x="137" y="136"/>
                </a:lnTo>
                <a:lnTo>
                  <a:pt x="112" y="173"/>
                </a:lnTo>
                <a:lnTo>
                  <a:pt x="78" y="197"/>
                </a:lnTo>
                <a:lnTo>
                  <a:pt x="48" y="169"/>
                </a:lnTo>
                <a:lnTo>
                  <a:pt x="21" y="88"/>
                </a:lnTo>
                <a:lnTo>
                  <a:pt x="36" y="36"/>
                </a:lnTo>
                <a:lnTo>
                  <a:pt x="62" y="51"/>
                </a:lnTo>
                <a:lnTo>
                  <a:pt x="100" y="8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300" name="Freeform 172"/>
          <p:cNvSpPr>
            <a:spLocks/>
          </p:cNvSpPr>
          <p:nvPr/>
        </p:nvSpPr>
        <p:spPr bwMode="auto">
          <a:xfrm>
            <a:off x="6699251" y="2149476"/>
            <a:ext cx="11113" cy="19050"/>
          </a:xfrm>
          <a:custGeom>
            <a:avLst/>
            <a:gdLst>
              <a:gd name="T0" fmla="*/ 12 w 44"/>
              <a:gd name="T1" fmla="*/ 40 h 81"/>
              <a:gd name="T2" fmla="*/ 0 w 44"/>
              <a:gd name="T3" fmla="*/ 69 h 81"/>
              <a:gd name="T4" fmla="*/ 0 w 44"/>
              <a:gd name="T5" fmla="*/ 81 h 81"/>
              <a:gd name="T6" fmla="*/ 14 w 44"/>
              <a:gd name="T7" fmla="*/ 69 h 81"/>
              <a:gd name="T8" fmla="*/ 32 w 44"/>
              <a:gd name="T9" fmla="*/ 40 h 81"/>
              <a:gd name="T10" fmla="*/ 44 w 44"/>
              <a:gd name="T11" fmla="*/ 12 h 81"/>
              <a:gd name="T12" fmla="*/ 44 w 44"/>
              <a:gd name="T13" fmla="*/ 0 h 81"/>
              <a:gd name="T14" fmla="*/ 30 w 44"/>
              <a:gd name="T15" fmla="*/ 12 h 81"/>
              <a:gd name="T16" fmla="*/ 12 w 44"/>
              <a:gd name="T17" fmla="*/ 4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4" h="81">
                <a:moveTo>
                  <a:pt x="12" y="40"/>
                </a:moveTo>
                <a:lnTo>
                  <a:pt x="0" y="69"/>
                </a:lnTo>
                <a:lnTo>
                  <a:pt x="0" y="81"/>
                </a:lnTo>
                <a:lnTo>
                  <a:pt x="14" y="69"/>
                </a:lnTo>
                <a:lnTo>
                  <a:pt x="32" y="40"/>
                </a:lnTo>
                <a:lnTo>
                  <a:pt x="44" y="12"/>
                </a:lnTo>
                <a:lnTo>
                  <a:pt x="44" y="0"/>
                </a:lnTo>
                <a:lnTo>
                  <a:pt x="30" y="12"/>
                </a:lnTo>
                <a:lnTo>
                  <a:pt x="12" y="4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301" name="Freeform 173"/>
          <p:cNvSpPr>
            <a:spLocks/>
          </p:cNvSpPr>
          <p:nvPr/>
        </p:nvSpPr>
        <p:spPr bwMode="auto">
          <a:xfrm>
            <a:off x="7975601" y="2152651"/>
            <a:ext cx="17463" cy="23813"/>
          </a:xfrm>
          <a:custGeom>
            <a:avLst/>
            <a:gdLst>
              <a:gd name="T0" fmla="*/ 11 w 75"/>
              <a:gd name="T1" fmla="*/ 19 h 105"/>
              <a:gd name="T2" fmla="*/ 37 w 75"/>
              <a:gd name="T3" fmla="*/ 57 h 105"/>
              <a:gd name="T4" fmla="*/ 53 w 75"/>
              <a:gd name="T5" fmla="*/ 90 h 105"/>
              <a:gd name="T6" fmla="*/ 63 w 75"/>
              <a:gd name="T7" fmla="*/ 105 h 105"/>
              <a:gd name="T8" fmla="*/ 75 w 75"/>
              <a:gd name="T9" fmla="*/ 96 h 105"/>
              <a:gd name="T10" fmla="*/ 68 w 75"/>
              <a:gd name="T11" fmla="*/ 68 h 105"/>
              <a:gd name="T12" fmla="*/ 33 w 75"/>
              <a:gd name="T13" fmla="*/ 27 h 105"/>
              <a:gd name="T14" fmla="*/ 10 w 75"/>
              <a:gd name="T15" fmla="*/ 7 h 105"/>
              <a:gd name="T16" fmla="*/ 0 w 75"/>
              <a:gd name="T17" fmla="*/ 0 h 105"/>
              <a:gd name="T18" fmla="*/ 0 w 75"/>
              <a:gd name="T19" fmla="*/ 3 h 105"/>
              <a:gd name="T20" fmla="*/ 11 w 75"/>
              <a:gd name="T21" fmla="*/ 19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5" h="105">
                <a:moveTo>
                  <a:pt x="11" y="19"/>
                </a:moveTo>
                <a:lnTo>
                  <a:pt x="37" y="57"/>
                </a:lnTo>
                <a:lnTo>
                  <a:pt x="53" y="90"/>
                </a:lnTo>
                <a:lnTo>
                  <a:pt x="63" y="105"/>
                </a:lnTo>
                <a:lnTo>
                  <a:pt x="75" y="96"/>
                </a:lnTo>
                <a:lnTo>
                  <a:pt x="68" y="68"/>
                </a:lnTo>
                <a:lnTo>
                  <a:pt x="33" y="27"/>
                </a:lnTo>
                <a:lnTo>
                  <a:pt x="10" y="7"/>
                </a:lnTo>
                <a:lnTo>
                  <a:pt x="0" y="0"/>
                </a:lnTo>
                <a:lnTo>
                  <a:pt x="0" y="3"/>
                </a:lnTo>
                <a:lnTo>
                  <a:pt x="11" y="1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302" name="Freeform 174"/>
          <p:cNvSpPr>
            <a:spLocks/>
          </p:cNvSpPr>
          <p:nvPr/>
        </p:nvSpPr>
        <p:spPr bwMode="auto">
          <a:xfrm>
            <a:off x="6691314" y="2160588"/>
            <a:ext cx="23813" cy="49213"/>
          </a:xfrm>
          <a:custGeom>
            <a:avLst/>
            <a:gdLst>
              <a:gd name="T0" fmla="*/ 54 w 103"/>
              <a:gd name="T1" fmla="*/ 79 h 214"/>
              <a:gd name="T2" fmla="*/ 20 w 103"/>
              <a:gd name="T3" fmla="*/ 154 h 214"/>
              <a:gd name="T4" fmla="*/ 0 w 103"/>
              <a:gd name="T5" fmla="*/ 214 h 214"/>
              <a:gd name="T6" fmla="*/ 8 w 103"/>
              <a:gd name="T7" fmla="*/ 212 h 214"/>
              <a:gd name="T8" fmla="*/ 48 w 103"/>
              <a:gd name="T9" fmla="*/ 135 h 214"/>
              <a:gd name="T10" fmla="*/ 90 w 103"/>
              <a:gd name="T11" fmla="*/ 42 h 214"/>
              <a:gd name="T12" fmla="*/ 103 w 103"/>
              <a:gd name="T13" fmla="*/ 0 h 214"/>
              <a:gd name="T14" fmla="*/ 86 w 103"/>
              <a:gd name="T15" fmla="*/ 20 h 214"/>
              <a:gd name="T16" fmla="*/ 54 w 103"/>
              <a:gd name="T17" fmla="*/ 79 h 2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3" h="214">
                <a:moveTo>
                  <a:pt x="54" y="79"/>
                </a:moveTo>
                <a:lnTo>
                  <a:pt x="20" y="154"/>
                </a:lnTo>
                <a:lnTo>
                  <a:pt x="0" y="214"/>
                </a:lnTo>
                <a:lnTo>
                  <a:pt x="8" y="212"/>
                </a:lnTo>
                <a:lnTo>
                  <a:pt x="48" y="135"/>
                </a:lnTo>
                <a:lnTo>
                  <a:pt x="90" y="42"/>
                </a:lnTo>
                <a:lnTo>
                  <a:pt x="103" y="0"/>
                </a:lnTo>
                <a:lnTo>
                  <a:pt x="86" y="20"/>
                </a:lnTo>
                <a:lnTo>
                  <a:pt x="54" y="7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303" name="Freeform 175"/>
          <p:cNvSpPr>
            <a:spLocks noEditPoints="1"/>
          </p:cNvSpPr>
          <p:nvPr/>
        </p:nvSpPr>
        <p:spPr bwMode="auto">
          <a:xfrm>
            <a:off x="7118351" y="2163763"/>
            <a:ext cx="90488" cy="92075"/>
          </a:xfrm>
          <a:custGeom>
            <a:avLst/>
            <a:gdLst>
              <a:gd name="T0" fmla="*/ 12 w 397"/>
              <a:gd name="T1" fmla="*/ 32 h 411"/>
              <a:gd name="T2" fmla="*/ 3 w 397"/>
              <a:gd name="T3" fmla="*/ 83 h 411"/>
              <a:gd name="T4" fmla="*/ 0 w 397"/>
              <a:gd name="T5" fmla="*/ 159 h 411"/>
              <a:gd name="T6" fmla="*/ 11 w 397"/>
              <a:gd name="T7" fmla="*/ 244 h 411"/>
              <a:gd name="T8" fmla="*/ 42 w 397"/>
              <a:gd name="T9" fmla="*/ 319 h 411"/>
              <a:gd name="T10" fmla="*/ 91 w 397"/>
              <a:gd name="T11" fmla="*/ 374 h 411"/>
              <a:gd name="T12" fmla="*/ 151 w 397"/>
              <a:gd name="T13" fmla="*/ 407 h 411"/>
              <a:gd name="T14" fmla="*/ 297 w 397"/>
              <a:gd name="T15" fmla="*/ 411 h 411"/>
              <a:gd name="T16" fmla="*/ 397 w 397"/>
              <a:gd name="T17" fmla="*/ 372 h 411"/>
              <a:gd name="T18" fmla="*/ 366 w 397"/>
              <a:gd name="T19" fmla="*/ 282 h 411"/>
              <a:gd name="T20" fmla="*/ 264 w 397"/>
              <a:gd name="T21" fmla="*/ 157 h 411"/>
              <a:gd name="T22" fmla="*/ 136 w 397"/>
              <a:gd name="T23" fmla="*/ 47 h 411"/>
              <a:gd name="T24" fmla="*/ 30 w 397"/>
              <a:gd name="T25" fmla="*/ 0 h 411"/>
              <a:gd name="T26" fmla="*/ 22 w 397"/>
              <a:gd name="T27" fmla="*/ 10 h 411"/>
              <a:gd name="T28" fmla="*/ 12 w 397"/>
              <a:gd name="T29" fmla="*/ 32 h 411"/>
              <a:gd name="T30" fmla="*/ 161 w 397"/>
              <a:gd name="T31" fmla="*/ 90 h 411"/>
              <a:gd name="T32" fmla="*/ 312 w 397"/>
              <a:gd name="T33" fmla="*/ 243 h 411"/>
              <a:gd name="T34" fmla="*/ 369 w 397"/>
              <a:gd name="T35" fmla="*/ 364 h 411"/>
              <a:gd name="T36" fmla="*/ 261 w 397"/>
              <a:gd name="T37" fmla="*/ 385 h 411"/>
              <a:gd name="T38" fmla="*/ 123 w 397"/>
              <a:gd name="T39" fmla="*/ 372 h 411"/>
              <a:gd name="T40" fmla="*/ 50 w 397"/>
              <a:gd name="T41" fmla="*/ 289 h 411"/>
              <a:gd name="T42" fmla="*/ 20 w 397"/>
              <a:gd name="T43" fmla="*/ 133 h 411"/>
              <a:gd name="T44" fmla="*/ 26 w 397"/>
              <a:gd name="T45" fmla="*/ 69 h 411"/>
              <a:gd name="T46" fmla="*/ 48 w 397"/>
              <a:gd name="T47" fmla="*/ 42 h 411"/>
              <a:gd name="T48" fmla="*/ 92 w 397"/>
              <a:gd name="T49" fmla="*/ 49 h 411"/>
              <a:gd name="T50" fmla="*/ 161 w 397"/>
              <a:gd name="T51" fmla="*/ 90 h 4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397" h="411">
                <a:moveTo>
                  <a:pt x="12" y="32"/>
                </a:moveTo>
                <a:lnTo>
                  <a:pt x="3" y="83"/>
                </a:lnTo>
                <a:lnTo>
                  <a:pt x="0" y="159"/>
                </a:lnTo>
                <a:lnTo>
                  <a:pt x="11" y="244"/>
                </a:lnTo>
                <a:lnTo>
                  <a:pt x="42" y="319"/>
                </a:lnTo>
                <a:lnTo>
                  <a:pt x="91" y="374"/>
                </a:lnTo>
                <a:lnTo>
                  <a:pt x="151" y="407"/>
                </a:lnTo>
                <a:lnTo>
                  <a:pt x="297" y="411"/>
                </a:lnTo>
                <a:lnTo>
                  <a:pt x="397" y="372"/>
                </a:lnTo>
                <a:lnTo>
                  <a:pt x="366" y="282"/>
                </a:lnTo>
                <a:lnTo>
                  <a:pt x="264" y="157"/>
                </a:lnTo>
                <a:lnTo>
                  <a:pt x="136" y="47"/>
                </a:lnTo>
                <a:lnTo>
                  <a:pt x="30" y="0"/>
                </a:lnTo>
                <a:lnTo>
                  <a:pt x="22" y="10"/>
                </a:lnTo>
                <a:lnTo>
                  <a:pt x="12" y="32"/>
                </a:lnTo>
                <a:close/>
                <a:moveTo>
                  <a:pt x="161" y="90"/>
                </a:moveTo>
                <a:lnTo>
                  <a:pt x="312" y="243"/>
                </a:lnTo>
                <a:lnTo>
                  <a:pt x="369" y="364"/>
                </a:lnTo>
                <a:lnTo>
                  <a:pt x="261" y="385"/>
                </a:lnTo>
                <a:lnTo>
                  <a:pt x="123" y="372"/>
                </a:lnTo>
                <a:lnTo>
                  <a:pt x="50" y="289"/>
                </a:lnTo>
                <a:lnTo>
                  <a:pt x="20" y="133"/>
                </a:lnTo>
                <a:lnTo>
                  <a:pt x="26" y="69"/>
                </a:lnTo>
                <a:lnTo>
                  <a:pt x="48" y="42"/>
                </a:lnTo>
                <a:lnTo>
                  <a:pt x="92" y="49"/>
                </a:lnTo>
                <a:lnTo>
                  <a:pt x="161" y="9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304" name="Freeform 176"/>
          <p:cNvSpPr>
            <a:spLocks/>
          </p:cNvSpPr>
          <p:nvPr/>
        </p:nvSpPr>
        <p:spPr bwMode="auto">
          <a:xfrm>
            <a:off x="7942264" y="2165351"/>
            <a:ext cx="7938" cy="15875"/>
          </a:xfrm>
          <a:custGeom>
            <a:avLst/>
            <a:gdLst>
              <a:gd name="T0" fmla="*/ 11 w 35"/>
              <a:gd name="T1" fmla="*/ 22 h 68"/>
              <a:gd name="T2" fmla="*/ 2 w 35"/>
              <a:gd name="T3" fmla="*/ 53 h 68"/>
              <a:gd name="T4" fmla="*/ 0 w 35"/>
              <a:gd name="T5" fmla="*/ 68 h 68"/>
              <a:gd name="T6" fmla="*/ 7 w 35"/>
              <a:gd name="T7" fmla="*/ 66 h 68"/>
              <a:gd name="T8" fmla="*/ 22 w 35"/>
              <a:gd name="T9" fmla="*/ 46 h 68"/>
              <a:gd name="T10" fmla="*/ 35 w 35"/>
              <a:gd name="T11" fmla="*/ 17 h 68"/>
              <a:gd name="T12" fmla="*/ 34 w 35"/>
              <a:gd name="T13" fmla="*/ 0 h 68"/>
              <a:gd name="T14" fmla="*/ 24 w 35"/>
              <a:gd name="T15" fmla="*/ 2 h 68"/>
              <a:gd name="T16" fmla="*/ 11 w 35"/>
              <a:gd name="T17" fmla="*/ 22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5" h="68">
                <a:moveTo>
                  <a:pt x="11" y="22"/>
                </a:moveTo>
                <a:lnTo>
                  <a:pt x="2" y="53"/>
                </a:lnTo>
                <a:lnTo>
                  <a:pt x="0" y="68"/>
                </a:lnTo>
                <a:lnTo>
                  <a:pt x="7" y="66"/>
                </a:lnTo>
                <a:lnTo>
                  <a:pt x="22" y="46"/>
                </a:lnTo>
                <a:lnTo>
                  <a:pt x="35" y="17"/>
                </a:lnTo>
                <a:lnTo>
                  <a:pt x="34" y="0"/>
                </a:lnTo>
                <a:lnTo>
                  <a:pt x="24" y="2"/>
                </a:lnTo>
                <a:lnTo>
                  <a:pt x="11" y="2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305" name="Freeform 177"/>
          <p:cNvSpPr>
            <a:spLocks/>
          </p:cNvSpPr>
          <p:nvPr/>
        </p:nvSpPr>
        <p:spPr bwMode="auto">
          <a:xfrm>
            <a:off x="7037389" y="2170113"/>
            <a:ext cx="3175" cy="14288"/>
          </a:xfrm>
          <a:custGeom>
            <a:avLst/>
            <a:gdLst>
              <a:gd name="T0" fmla="*/ 0 w 13"/>
              <a:gd name="T1" fmla="*/ 31 h 61"/>
              <a:gd name="T2" fmla="*/ 1 w 13"/>
              <a:gd name="T3" fmla="*/ 48 h 61"/>
              <a:gd name="T4" fmla="*/ 3 w 13"/>
              <a:gd name="T5" fmla="*/ 59 h 61"/>
              <a:gd name="T6" fmla="*/ 6 w 13"/>
              <a:gd name="T7" fmla="*/ 61 h 61"/>
              <a:gd name="T8" fmla="*/ 10 w 13"/>
              <a:gd name="T9" fmla="*/ 55 h 61"/>
              <a:gd name="T10" fmla="*/ 13 w 13"/>
              <a:gd name="T11" fmla="*/ 31 h 61"/>
              <a:gd name="T12" fmla="*/ 10 w 13"/>
              <a:gd name="T13" fmla="*/ 5 h 61"/>
              <a:gd name="T14" fmla="*/ 6 w 13"/>
              <a:gd name="T15" fmla="*/ 0 h 61"/>
              <a:gd name="T16" fmla="*/ 3 w 13"/>
              <a:gd name="T17" fmla="*/ 3 h 61"/>
              <a:gd name="T18" fmla="*/ 1 w 13"/>
              <a:gd name="T19" fmla="*/ 13 h 61"/>
              <a:gd name="T20" fmla="*/ 0 w 13"/>
              <a:gd name="T21" fmla="*/ 31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3" h="61">
                <a:moveTo>
                  <a:pt x="0" y="31"/>
                </a:moveTo>
                <a:lnTo>
                  <a:pt x="1" y="48"/>
                </a:lnTo>
                <a:lnTo>
                  <a:pt x="3" y="59"/>
                </a:lnTo>
                <a:lnTo>
                  <a:pt x="6" y="61"/>
                </a:lnTo>
                <a:lnTo>
                  <a:pt x="10" y="55"/>
                </a:lnTo>
                <a:lnTo>
                  <a:pt x="13" y="31"/>
                </a:lnTo>
                <a:lnTo>
                  <a:pt x="10" y="5"/>
                </a:lnTo>
                <a:lnTo>
                  <a:pt x="6" y="0"/>
                </a:lnTo>
                <a:lnTo>
                  <a:pt x="3" y="3"/>
                </a:lnTo>
                <a:lnTo>
                  <a:pt x="1" y="13"/>
                </a:lnTo>
                <a:lnTo>
                  <a:pt x="0" y="3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306" name="Freeform 178"/>
          <p:cNvSpPr>
            <a:spLocks noEditPoints="1"/>
          </p:cNvSpPr>
          <p:nvPr/>
        </p:nvSpPr>
        <p:spPr bwMode="auto">
          <a:xfrm>
            <a:off x="7591426" y="2178051"/>
            <a:ext cx="114300" cy="61913"/>
          </a:xfrm>
          <a:custGeom>
            <a:avLst/>
            <a:gdLst>
              <a:gd name="T0" fmla="*/ 11 w 503"/>
              <a:gd name="T1" fmla="*/ 12 h 269"/>
              <a:gd name="T2" fmla="*/ 0 w 503"/>
              <a:gd name="T3" fmla="*/ 21 h 269"/>
              <a:gd name="T4" fmla="*/ 1 w 503"/>
              <a:gd name="T5" fmla="*/ 28 h 269"/>
              <a:gd name="T6" fmla="*/ 16 w 503"/>
              <a:gd name="T7" fmla="*/ 31 h 269"/>
              <a:gd name="T8" fmla="*/ 45 w 503"/>
              <a:gd name="T9" fmla="*/ 32 h 269"/>
              <a:gd name="T10" fmla="*/ 215 w 503"/>
              <a:gd name="T11" fmla="*/ 80 h 269"/>
              <a:gd name="T12" fmla="*/ 378 w 503"/>
              <a:gd name="T13" fmla="*/ 187 h 269"/>
              <a:gd name="T14" fmla="*/ 439 w 503"/>
              <a:gd name="T15" fmla="*/ 240 h 269"/>
              <a:gd name="T16" fmla="*/ 487 w 503"/>
              <a:gd name="T17" fmla="*/ 267 h 269"/>
              <a:gd name="T18" fmla="*/ 499 w 503"/>
              <a:gd name="T19" fmla="*/ 269 h 269"/>
              <a:gd name="T20" fmla="*/ 503 w 503"/>
              <a:gd name="T21" fmla="*/ 263 h 269"/>
              <a:gd name="T22" fmla="*/ 495 w 503"/>
              <a:gd name="T23" fmla="*/ 249 h 269"/>
              <a:gd name="T24" fmla="*/ 475 w 503"/>
              <a:gd name="T25" fmla="*/ 224 h 269"/>
              <a:gd name="T26" fmla="*/ 435 w 503"/>
              <a:gd name="T27" fmla="*/ 191 h 269"/>
              <a:gd name="T28" fmla="*/ 408 w 503"/>
              <a:gd name="T29" fmla="*/ 179 h 269"/>
              <a:gd name="T30" fmla="*/ 392 w 503"/>
              <a:gd name="T31" fmla="*/ 175 h 269"/>
              <a:gd name="T32" fmla="*/ 384 w 503"/>
              <a:gd name="T33" fmla="*/ 159 h 269"/>
              <a:gd name="T34" fmla="*/ 367 w 503"/>
              <a:gd name="T35" fmla="*/ 122 h 269"/>
              <a:gd name="T36" fmla="*/ 332 w 503"/>
              <a:gd name="T37" fmla="*/ 101 h 269"/>
              <a:gd name="T38" fmla="*/ 322 w 503"/>
              <a:gd name="T39" fmla="*/ 100 h 269"/>
              <a:gd name="T40" fmla="*/ 311 w 503"/>
              <a:gd name="T41" fmla="*/ 98 h 269"/>
              <a:gd name="T42" fmla="*/ 300 w 503"/>
              <a:gd name="T43" fmla="*/ 97 h 269"/>
              <a:gd name="T44" fmla="*/ 291 w 503"/>
              <a:gd name="T45" fmla="*/ 95 h 269"/>
              <a:gd name="T46" fmla="*/ 280 w 503"/>
              <a:gd name="T47" fmla="*/ 89 h 269"/>
              <a:gd name="T48" fmla="*/ 283 w 503"/>
              <a:gd name="T49" fmla="*/ 73 h 269"/>
              <a:gd name="T50" fmla="*/ 282 w 503"/>
              <a:gd name="T51" fmla="*/ 63 h 269"/>
              <a:gd name="T52" fmla="*/ 261 w 503"/>
              <a:gd name="T53" fmla="*/ 67 h 269"/>
              <a:gd name="T54" fmla="*/ 247 w 503"/>
              <a:gd name="T55" fmla="*/ 71 h 269"/>
              <a:gd name="T56" fmla="*/ 238 w 503"/>
              <a:gd name="T57" fmla="*/ 71 h 269"/>
              <a:gd name="T58" fmla="*/ 236 w 503"/>
              <a:gd name="T59" fmla="*/ 67 h 269"/>
              <a:gd name="T60" fmla="*/ 241 w 503"/>
              <a:gd name="T61" fmla="*/ 56 h 269"/>
              <a:gd name="T62" fmla="*/ 219 w 503"/>
              <a:gd name="T63" fmla="*/ 25 h 269"/>
              <a:gd name="T64" fmla="*/ 160 w 503"/>
              <a:gd name="T65" fmla="*/ 14 h 269"/>
              <a:gd name="T66" fmla="*/ 144 w 503"/>
              <a:gd name="T67" fmla="*/ 16 h 269"/>
              <a:gd name="T68" fmla="*/ 132 w 503"/>
              <a:gd name="T69" fmla="*/ 12 h 269"/>
              <a:gd name="T70" fmla="*/ 64 w 503"/>
              <a:gd name="T71" fmla="*/ 0 h 269"/>
              <a:gd name="T72" fmla="*/ 11 w 503"/>
              <a:gd name="T73" fmla="*/ 12 h 269"/>
              <a:gd name="T74" fmla="*/ 457 w 503"/>
              <a:gd name="T75" fmla="*/ 228 h 269"/>
              <a:gd name="T76" fmla="*/ 471 w 503"/>
              <a:gd name="T77" fmla="*/ 247 h 269"/>
              <a:gd name="T78" fmla="*/ 475 w 503"/>
              <a:gd name="T79" fmla="*/ 254 h 269"/>
              <a:gd name="T80" fmla="*/ 468 w 503"/>
              <a:gd name="T81" fmla="*/ 251 h 269"/>
              <a:gd name="T82" fmla="*/ 451 w 503"/>
              <a:gd name="T83" fmla="*/ 236 h 269"/>
              <a:gd name="T84" fmla="*/ 417 w 503"/>
              <a:gd name="T85" fmla="*/ 206 h 269"/>
              <a:gd name="T86" fmla="*/ 422 w 503"/>
              <a:gd name="T87" fmla="*/ 193 h 269"/>
              <a:gd name="T88" fmla="*/ 435 w 503"/>
              <a:gd name="T89" fmla="*/ 205 h 269"/>
              <a:gd name="T90" fmla="*/ 457 w 503"/>
              <a:gd name="T91" fmla="*/ 228 h 2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503" h="269">
                <a:moveTo>
                  <a:pt x="11" y="12"/>
                </a:moveTo>
                <a:lnTo>
                  <a:pt x="0" y="21"/>
                </a:lnTo>
                <a:lnTo>
                  <a:pt x="1" y="28"/>
                </a:lnTo>
                <a:lnTo>
                  <a:pt x="16" y="31"/>
                </a:lnTo>
                <a:lnTo>
                  <a:pt x="45" y="32"/>
                </a:lnTo>
                <a:lnTo>
                  <a:pt x="215" y="80"/>
                </a:lnTo>
                <a:lnTo>
                  <a:pt x="378" y="187"/>
                </a:lnTo>
                <a:lnTo>
                  <a:pt x="439" y="240"/>
                </a:lnTo>
                <a:lnTo>
                  <a:pt x="487" y="267"/>
                </a:lnTo>
                <a:lnTo>
                  <a:pt x="499" y="269"/>
                </a:lnTo>
                <a:lnTo>
                  <a:pt x="503" y="263"/>
                </a:lnTo>
                <a:lnTo>
                  <a:pt x="495" y="249"/>
                </a:lnTo>
                <a:lnTo>
                  <a:pt x="475" y="224"/>
                </a:lnTo>
                <a:lnTo>
                  <a:pt x="435" y="191"/>
                </a:lnTo>
                <a:lnTo>
                  <a:pt x="408" y="179"/>
                </a:lnTo>
                <a:lnTo>
                  <a:pt x="392" y="175"/>
                </a:lnTo>
                <a:lnTo>
                  <a:pt x="384" y="159"/>
                </a:lnTo>
                <a:lnTo>
                  <a:pt x="367" y="122"/>
                </a:lnTo>
                <a:lnTo>
                  <a:pt x="332" y="101"/>
                </a:lnTo>
                <a:lnTo>
                  <a:pt x="322" y="100"/>
                </a:lnTo>
                <a:lnTo>
                  <a:pt x="311" y="98"/>
                </a:lnTo>
                <a:lnTo>
                  <a:pt x="300" y="97"/>
                </a:lnTo>
                <a:lnTo>
                  <a:pt x="291" y="95"/>
                </a:lnTo>
                <a:lnTo>
                  <a:pt x="280" y="89"/>
                </a:lnTo>
                <a:lnTo>
                  <a:pt x="283" y="73"/>
                </a:lnTo>
                <a:lnTo>
                  <a:pt x="282" y="63"/>
                </a:lnTo>
                <a:lnTo>
                  <a:pt x="261" y="67"/>
                </a:lnTo>
                <a:lnTo>
                  <a:pt x="247" y="71"/>
                </a:lnTo>
                <a:lnTo>
                  <a:pt x="238" y="71"/>
                </a:lnTo>
                <a:lnTo>
                  <a:pt x="236" y="67"/>
                </a:lnTo>
                <a:lnTo>
                  <a:pt x="241" y="56"/>
                </a:lnTo>
                <a:lnTo>
                  <a:pt x="219" y="25"/>
                </a:lnTo>
                <a:lnTo>
                  <a:pt x="160" y="14"/>
                </a:lnTo>
                <a:lnTo>
                  <a:pt x="144" y="16"/>
                </a:lnTo>
                <a:lnTo>
                  <a:pt x="132" y="12"/>
                </a:lnTo>
                <a:lnTo>
                  <a:pt x="64" y="0"/>
                </a:lnTo>
                <a:lnTo>
                  <a:pt x="11" y="12"/>
                </a:lnTo>
                <a:close/>
                <a:moveTo>
                  <a:pt x="457" y="228"/>
                </a:moveTo>
                <a:lnTo>
                  <a:pt x="471" y="247"/>
                </a:lnTo>
                <a:lnTo>
                  <a:pt x="475" y="254"/>
                </a:lnTo>
                <a:lnTo>
                  <a:pt x="468" y="251"/>
                </a:lnTo>
                <a:lnTo>
                  <a:pt x="451" y="236"/>
                </a:lnTo>
                <a:lnTo>
                  <a:pt x="417" y="206"/>
                </a:lnTo>
                <a:lnTo>
                  <a:pt x="422" y="193"/>
                </a:lnTo>
                <a:lnTo>
                  <a:pt x="435" y="205"/>
                </a:lnTo>
                <a:lnTo>
                  <a:pt x="457" y="22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307" name="Freeform 179"/>
          <p:cNvSpPr>
            <a:spLocks/>
          </p:cNvSpPr>
          <p:nvPr/>
        </p:nvSpPr>
        <p:spPr bwMode="auto">
          <a:xfrm>
            <a:off x="7391401" y="2182813"/>
            <a:ext cx="195263" cy="258763"/>
          </a:xfrm>
          <a:custGeom>
            <a:avLst/>
            <a:gdLst>
              <a:gd name="T0" fmla="*/ 750 w 867"/>
              <a:gd name="T1" fmla="*/ 20 h 1146"/>
              <a:gd name="T2" fmla="*/ 684 w 867"/>
              <a:gd name="T3" fmla="*/ 95 h 1146"/>
              <a:gd name="T4" fmla="*/ 574 w 867"/>
              <a:gd name="T5" fmla="*/ 246 h 1146"/>
              <a:gd name="T6" fmla="*/ 438 w 867"/>
              <a:gd name="T7" fmla="*/ 443 h 1146"/>
              <a:gd name="T8" fmla="*/ 304 w 867"/>
              <a:gd name="T9" fmla="*/ 631 h 1146"/>
              <a:gd name="T10" fmla="*/ 214 w 867"/>
              <a:gd name="T11" fmla="*/ 764 h 1146"/>
              <a:gd name="T12" fmla="*/ 183 w 867"/>
              <a:gd name="T13" fmla="*/ 828 h 1146"/>
              <a:gd name="T14" fmla="*/ 185 w 867"/>
              <a:gd name="T15" fmla="*/ 839 h 1146"/>
              <a:gd name="T16" fmla="*/ 173 w 867"/>
              <a:gd name="T17" fmla="*/ 844 h 1146"/>
              <a:gd name="T18" fmla="*/ 108 w 867"/>
              <a:gd name="T19" fmla="*/ 921 h 1146"/>
              <a:gd name="T20" fmla="*/ 66 w 867"/>
              <a:gd name="T21" fmla="*/ 1024 h 1146"/>
              <a:gd name="T22" fmla="*/ 65 w 867"/>
              <a:gd name="T23" fmla="*/ 1038 h 1146"/>
              <a:gd name="T24" fmla="*/ 50 w 867"/>
              <a:gd name="T25" fmla="*/ 1036 h 1146"/>
              <a:gd name="T26" fmla="*/ 35 w 867"/>
              <a:gd name="T27" fmla="*/ 1034 h 1146"/>
              <a:gd name="T28" fmla="*/ 32 w 867"/>
              <a:gd name="T29" fmla="*/ 1048 h 1146"/>
              <a:gd name="T30" fmla="*/ 31 w 867"/>
              <a:gd name="T31" fmla="*/ 1107 h 1146"/>
              <a:gd name="T32" fmla="*/ 10 w 867"/>
              <a:gd name="T33" fmla="*/ 1117 h 1146"/>
              <a:gd name="T34" fmla="*/ 0 w 867"/>
              <a:gd name="T35" fmla="*/ 1117 h 1146"/>
              <a:gd name="T36" fmla="*/ 4 w 867"/>
              <a:gd name="T37" fmla="*/ 1139 h 1146"/>
              <a:gd name="T38" fmla="*/ 24 w 867"/>
              <a:gd name="T39" fmla="*/ 1146 h 1146"/>
              <a:gd name="T40" fmla="*/ 64 w 867"/>
              <a:gd name="T41" fmla="*/ 1078 h 1146"/>
              <a:gd name="T42" fmla="*/ 103 w 867"/>
              <a:gd name="T43" fmla="*/ 1015 h 1146"/>
              <a:gd name="T44" fmla="*/ 129 w 867"/>
              <a:gd name="T45" fmla="*/ 994 h 1146"/>
              <a:gd name="T46" fmla="*/ 139 w 867"/>
              <a:gd name="T47" fmla="*/ 987 h 1146"/>
              <a:gd name="T48" fmla="*/ 139 w 867"/>
              <a:gd name="T49" fmla="*/ 955 h 1146"/>
              <a:gd name="T50" fmla="*/ 142 w 867"/>
              <a:gd name="T51" fmla="*/ 919 h 1146"/>
              <a:gd name="T52" fmla="*/ 153 w 867"/>
              <a:gd name="T53" fmla="*/ 905 h 1146"/>
              <a:gd name="T54" fmla="*/ 165 w 867"/>
              <a:gd name="T55" fmla="*/ 900 h 1146"/>
              <a:gd name="T56" fmla="*/ 163 w 867"/>
              <a:gd name="T57" fmla="*/ 887 h 1146"/>
              <a:gd name="T58" fmla="*/ 164 w 867"/>
              <a:gd name="T59" fmla="*/ 870 h 1146"/>
              <a:gd name="T60" fmla="*/ 183 w 867"/>
              <a:gd name="T61" fmla="*/ 857 h 1146"/>
              <a:gd name="T62" fmla="*/ 200 w 867"/>
              <a:gd name="T63" fmla="*/ 842 h 1146"/>
              <a:gd name="T64" fmla="*/ 201 w 867"/>
              <a:gd name="T65" fmla="*/ 824 h 1146"/>
              <a:gd name="T66" fmla="*/ 198 w 867"/>
              <a:gd name="T67" fmla="*/ 810 h 1146"/>
              <a:gd name="T68" fmla="*/ 207 w 867"/>
              <a:gd name="T69" fmla="*/ 804 h 1146"/>
              <a:gd name="T70" fmla="*/ 295 w 867"/>
              <a:gd name="T71" fmla="*/ 695 h 1146"/>
              <a:gd name="T72" fmla="*/ 480 w 867"/>
              <a:gd name="T73" fmla="*/ 433 h 1146"/>
              <a:gd name="T74" fmla="*/ 730 w 867"/>
              <a:gd name="T75" fmla="*/ 83 h 1146"/>
              <a:gd name="T76" fmla="*/ 826 w 867"/>
              <a:gd name="T77" fmla="*/ 12 h 1146"/>
              <a:gd name="T78" fmla="*/ 867 w 867"/>
              <a:gd name="T79" fmla="*/ 2 h 1146"/>
              <a:gd name="T80" fmla="*/ 826 w 867"/>
              <a:gd name="T81" fmla="*/ 0 h 1146"/>
              <a:gd name="T82" fmla="*/ 787 w 867"/>
              <a:gd name="T83" fmla="*/ 5 h 1146"/>
              <a:gd name="T84" fmla="*/ 750 w 867"/>
              <a:gd name="T85" fmla="*/ 20 h 1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867" h="1146">
                <a:moveTo>
                  <a:pt x="750" y="20"/>
                </a:moveTo>
                <a:lnTo>
                  <a:pt x="684" y="95"/>
                </a:lnTo>
                <a:lnTo>
                  <a:pt x="574" y="246"/>
                </a:lnTo>
                <a:lnTo>
                  <a:pt x="438" y="443"/>
                </a:lnTo>
                <a:lnTo>
                  <a:pt x="304" y="631"/>
                </a:lnTo>
                <a:lnTo>
                  <a:pt x="214" y="764"/>
                </a:lnTo>
                <a:lnTo>
                  <a:pt x="183" y="828"/>
                </a:lnTo>
                <a:lnTo>
                  <a:pt x="185" y="839"/>
                </a:lnTo>
                <a:lnTo>
                  <a:pt x="173" y="844"/>
                </a:lnTo>
                <a:lnTo>
                  <a:pt x="108" y="921"/>
                </a:lnTo>
                <a:lnTo>
                  <a:pt x="66" y="1024"/>
                </a:lnTo>
                <a:lnTo>
                  <a:pt x="65" y="1038"/>
                </a:lnTo>
                <a:lnTo>
                  <a:pt x="50" y="1036"/>
                </a:lnTo>
                <a:lnTo>
                  <a:pt x="35" y="1034"/>
                </a:lnTo>
                <a:lnTo>
                  <a:pt x="32" y="1048"/>
                </a:lnTo>
                <a:lnTo>
                  <a:pt x="31" y="1107"/>
                </a:lnTo>
                <a:lnTo>
                  <a:pt x="10" y="1117"/>
                </a:lnTo>
                <a:lnTo>
                  <a:pt x="0" y="1117"/>
                </a:lnTo>
                <a:lnTo>
                  <a:pt x="4" y="1139"/>
                </a:lnTo>
                <a:lnTo>
                  <a:pt x="24" y="1146"/>
                </a:lnTo>
                <a:lnTo>
                  <a:pt x="64" y="1078"/>
                </a:lnTo>
                <a:lnTo>
                  <a:pt x="103" y="1015"/>
                </a:lnTo>
                <a:lnTo>
                  <a:pt x="129" y="994"/>
                </a:lnTo>
                <a:lnTo>
                  <a:pt x="139" y="987"/>
                </a:lnTo>
                <a:lnTo>
                  <a:pt x="139" y="955"/>
                </a:lnTo>
                <a:lnTo>
                  <a:pt x="142" y="919"/>
                </a:lnTo>
                <a:lnTo>
                  <a:pt x="153" y="905"/>
                </a:lnTo>
                <a:lnTo>
                  <a:pt x="165" y="900"/>
                </a:lnTo>
                <a:lnTo>
                  <a:pt x="163" y="887"/>
                </a:lnTo>
                <a:lnTo>
                  <a:pt x="164" y="870"/>
                </a:lnTo>
                <a:lnTo>
                  <a:pt x="183" y="857"/>
                </a:lnTo>
                <a:lnTo>
                  <a:pt x="200" y="842"/>
                </a:lnTo>
                <a:lnTo>
                  <a:pt x="201" y="824"/>
                </a:lnTo>
                <a:lnTo>
                  <a:pt x="198" y="810"/>
                </a:lnTo>
                <a:lnTo>
                  <a:pt x="207" y="804"/>
                </a:lnTo>
                <a:lnTo>
                  <a:pt x="295" y="695"/>
                </a:lnTo>
                <a:lnTo>
                  <a:pt x="480" y="433"/>
                </a:lnTo>
                <a:lnTo>
                  <a:pt x="730" y="83"/>
                </a:lnTo>
                <a:lnTo>
                  <a:pt x="826" y="12"/>
                </a:lnTo>
                <a:lnTo>
                  <a:pt x="867" y="2"/>
                </a:lnTo>
                <a:lnTo>
                  <a:pt x="826" y="0"/>
                </a:lnTo>
                <a:lnTo>
                  <a:pt x="787" y="5"/>
                </a:lnTo>
                <a:lnTo>
                  <a:pt x="750" y="2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308" name="Freeform 180"/>
          <p:cNvSpPr>
            <a:spLocks noEditPoints="1"/>
          </p:cNvSpPr>
          <p:nvPr/>
        </p:nvSpPr>
        <p:spPr bwMode="auto">
          <a:xfrm>
            <a:off x="7405689" y="2187576"/>
            <a:ext cx="58738" cy="134938"/>
          </a:xfrm>
          <a:custGeom>
            <a:avLst/>
            <a:gdLst>
              <a:gd name="T0" fmla="*/ 127 w 259"/>
              <a:gd name="T1" fmla="*/ 49 h 598"/>
              <a:gd name="T2" fmla="*/ 112 w 259"/>
              <a:gd name="T3" fmla="*/ 98 h 598"/>
              <a:gd name="T4" fmla="*/ 107 w 259"/>
              <a:gd name="T5" fmla="*/ 143 h 598"/>
              <a:gd name="T6" fmla="*/ 90 w 259"/>
              <a:gd name="T7" fmla="*/ 231 h 598"/>
              <a:gd name="T8" fmla="*/ 49 w 259"/>
              <a:gd name="T9" fmla="*/ 379 h 598"/>
              <a:gd name="T10" fmla="*/ 9 w 259"/>
              <a:gd name="T11" fmla="*/ 518 h 598"/>
              <a:gd name="T12" fmla="*/ 0 w 259"/>
              <a:gd name="T13" fmla="*/ 585 h 598"/>
              <a:gd name="T14" fmla="*/ 69 w 259"/>
              <a:gd name="T15" fmla="*/ 598 h 598"/>
              <a:gd name="T16" fmla="*/ 164 w 259"/>
              <a:gd name="T17" fmla="*/ 528 h 598"/>
              <a:gd name="T18" fmla="*/ 228 w 259"/>
              <a:gd name="T19" fmla="*/ 425 h 598"/>
              <a:gd name="T20" fmla="*/ 259 w 259"/>
              <a:gd name="T21" fmla="*/ 315 h 598"/>
              <a:gd name="T22" fmla="*/ 256 w 259"/>
              <a:gd name="T23" fmla="*/ 196 h 598"/>
              <a:gd name="T24" fmla="*/ 220 w 259"/>
              <a:gd name="T25" fmla="*/ 71 h 598"/>
              <a:gd name="T26" fmla="*/ 194 w 259"/>
              <a:gd name="T27" fmla="*/ 20 h 598"/>
              <a:gd name="T28" fmla="*/ 170 w 259"/>
              <a:gd name="T29" fmla="*/ 0 h 598"/>
              <a:gd name="T30" fmla="*/ 147 w 259"/>
              <a:gd name="T31" fmla="*/ 9 h 598"/>
              <a:gd name="T32" fmla="*/ 127 w 259"/>
              <a:gd name="T33" fmla="*/ 49 h 598"/>
              <a:gd name="T34" fmla="*/ 204 w 259"/>
              <a:gd name="T35" fmla="*/ 87 h 598"/>
              <a:gd name="T36" fmla="*/ 226 w 259"/>
              <a:gd name="T37" fmla="*/ 253 h 598"/>
              <a:gd name="T38" fmla="*/ 200 w 259"/>
              <a:gd name="T39" fmla="*/ 425 h 598"/>
              <a:gd name="T40" fmla="*/ 129 w 259"/>
              <a:gd name="T41" fmla="*/ 533 h 598"/>
              <a:gd name="T42" fmla="*/ 53 w 259"/>
              <a:gd name="T43" fmla="*/ 581 h 598"/>
              <a:gd name="T44" fmla="*/ 34 w 259"/>
              <a:gd name="T45" fmla="*/ 579 h 598"/>
              <a:gd name="T46" fmla="*/ 30 w 259"/>
              <a:gd name="T47" fmla="*/ 547 h 598"/>
              <a:gd name="T48" fmla="*/ 51 w 259"/>
              <a:gd name="T49" fmla="*/ 455 h 598"/>
              <a:gd name="T50" fmla="*/ 99 w 259"/>
              <a:gd name="T51" fmla="*/ 264 h 598"/>
              <a:gd name="T52" fmla="*/ 143 w 259"/>
              <a:gd name="T53" fmla="*/ 104 h 598"/>
              <a:gd name="T54" fmla="*/ 170 w 259"/>
              <a:gd name="T55" fmla="*/ 37 h 598"/>
              <a:gd name="T56" fmla="*/ 184 w 259"/>
              <a:gd name="T57" fmla="*/ 52 h 598"/>
              <a:gd name="T58" fmla="*/ 204 w 259"/>
              <a:gd name="T59" fmla="*/ 87 h 5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259" h="598">
                <a:moveTo>
                  <a:pt x="127" y="49"/>
                </a:moveTo>
                <a:lnTo>
                  <a:pt x="112" y="98"/>
                </a:lnTo>
                <a:lnTo>
                  <a:pt x="107" y="143"/>
                </a:lnTo>
                <a:lnTo>
                  <a:pt x="90" y="231"/>
                </a:lnTo>
                <a:lnTo>
                  <a:pt x="49" y="379"/>
                </a:lnTo>
                <a:lnTo>
                  <a:pt x="9" y="518"/>
                </a:lnTo>
                <a:lnTo>
                  <a:pt x="0" y="585"/>
                </a:lnTo>
                <a:lnTo>
                  <a:pt x="69" y="598"/>
                </a:lnTo>
                <a:lnTo>
                  <a:pt x="164" y="528"/>
                </a:lnTo>
                <a:lnTo>
                  <a:pt x="228" y="425"/>
                </a:lnTo>
                <a:lnTo>
                  <a:pt x="259" y="315"/>
                </a:lnTo>
                <a:lnTo>
                  <a:pt x="256" y="196"/>
                </a:lnTo>
                <a:lnTo>
                  <a:pt x="220" y="71"/>
                </a:lnTo>
                <a:lnTo>
                  <a:pt x="194" y="20"/>
                </a:lnTo>
                <a:lnTo>
                  <a:pt x="170" y="0"/>
                </a:lnTo>
                <a:lnTo>
                  <a:pt x="147" y="9"/>
                </a:lnTo>
                <a:lnTo>
                  <a:pt x="127" y="49"/>
                </a:lnTo>
                <a:close/>
                <a:moveTo>
                  <a:pt x="204" y="87"/>
                </a:moveTo>
                <a:lnTo>
                  <a:pt x="226" y="253"/>
                </a:lnTo>
                <a:lnTo>
                  <a:pt x="200" y="425"/>
                </a:lnTo>
                <a:lnTo>
                  <a:pt x="129" y="533"/>
                </a:lnTo>
                <a:lnTo>
                  <a:pt x="53" y="581"/>
                </a:lnTo>
                <a:lnTo>
                  <a:pt x="34" y="579"/>
                </a:lnTo>
                <a:lnTo>
                  <a:pt x="30" y="547"/>
                </a:lnTo>
                <a:lnTo>
                  <a:pt x="51" y="455"/>
                </a:lnTo>
                <a:lnTo>
                  <a:pt x="99" y="264"/>
                </a:lnTo>
                <a:lnTo>
                  <a:pt x="143" y="104"/>
                </a:lnTo>
                <a:lnTo>
                  <a:pt x="170" y="37"/>
                </a:lnTo>
                <a:lnTo>
                  <a:pt x="184" y="52"/>
                </a:lnTo>
                <a:lnTo>
                  <a:pt x="204" y="8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309" name="Freeform 181"/>
          <p:cNvSpPr>
            <a:spLocks/>
          </p:cNvSpPr>
          <p:nvPr/>
        </p:nvSpPr>
        <p:spPr bwMode="auto">
          <a:xfrm>
            <a:off x="7040564" y="2192338"/>
            <a:ext cx="4763" cy="11113"/>
          </a:xfrm>
          <a:custGeom>
            <a:avLst/>
            <a:gdLst>
              <a:gd name="T0" fmla="*/ 0 w 16"/>
              <a:gd name="T1" fmla="*/ 27 h 47"/>
              <a:gd name="T2" fmla="*/ 1 w 16"/>
              <a:gd name="T3" fmla="*/ 40 h 47"/>
              <a:gd name="T4" fmla="*/ 4 w 16"/>
              <a:gd name="T5" fmla="*/ 47 h 47"/>
              <a:gd name="T6" fmla="*/ 8 w 16"/>
              <a:gd name="T7" fmla="*/ 47 h 47"/>
              <a:gd name="T8" fmla="*/ 12 w 16"/>
              <a:gd name="T9" fmla="*/ 39 h 47"/>
              <a:gd name="T10" fmla="*/ 16 w 16"/>
              <a:gd name="T11" fmla="*/ 17 h 47"/>
              <a:gd name="T12" fmla="*/ 10 w 16"/>
              <a:gd name="T13" fmla="*/ 0 h 47"/>
              <a:gd name="T14" fmla="*/ 2 w 16"/>
              <a:gd name="T15" fmla="*/ 3 h 47"/>
              <a:gd name="T16" fmla="*/ 0 w 16"/>
              <a:gd name="T17" fmla="*/ 27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6" h="47">
                <a:moveTo>
                  <a:pt x="0" y="27"/>
                </a:moveTo>
                <a:lnTo>
                  <a:pt x="1" y="40"/>
                </a:lnTo>
                <a:lnTo>
                  <a:pt x="4" y="47"/>
                </a:lnTo>
                <a:lnTo>
                  <a:pt x="8" y="47"/>
                </a:lnTo>
                <a:lnTo>
                  <a:pt x="12" y="39"/>
                </a:lnTo>
                <a:lnTo>
                  <a:pt x="16" y="17"/>
                </a:lnTo>
                <a:lnTo>
                  <a:pt x="10" y="0"/>
                </a:lnTo>
                <a:lnTo>
                  <a:pt x="2" y="3"/>
                </a:lnTo>
                <a:lnTo>
                  <a:pt x="0" y="2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310" name="Freeform 182"/>
          <p:cNvSpPr>
            <a:spLocks/>
          </p:cNvSpPr>
          <p:nvPr/>
        </p:nvSpPr>
        <p:spPr bwMode="auto">
          <a:xfrm>
            <a:off x="7951789" y="2197101"/>
            <a:ext cx="6350" cy="15875"/>
          </a:xfrm>
          <a:custGeom>
            <a:avLst/>
            <a:gdLst>
              <a:gd name="T0" fmla="*/ 11 w 34"/>
              <a:gd name="T1" fmla="*/ 22 h 68"/>
              <a:gd name="T2" fmla="*/ 2 w 34"/>
              <a:gd name="T3" fmla="*/ 53 h 68"/>
              <a:gd name="T4" fmla="*/ 0 w 34"/>
              <a:gd name="T5" fmla="*/ 68 h 68"/>
              <a:gd name="T6" fmla="*/ 7 w 34"/>
              <a:gd name="T7" fmla="*/ 66 h 68"/>
              <a:gd name="T8" fmla="*/ 21 w 34"/>
              <a:gd name="T9" fmla="*/ 46 h 68"/>
              <a:gd name="T10" fmla="*/ 34 w 34"/>
              <a:gd name="T11" fmla="*/ 17 h 68"/>
              <a:gd name="T12" fmla="*/ 33 w 34"/>
              <a:gd name="T13" fmla="*/ 0 h 68"/>
              <a:gd name="T14" fmla="*/ 23 w 34"/>
              <a:gd name="T15" fmla="*/ 2 h 68"/>
              <a:gd name="T16" fmla="*/ 11 w 34"/>
              <a:gd name="T17" fmla="*/ 22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4" h="68">
                <a:moveTo>
                  <a:pt x="11" y="22"/>
                </a:moveTo>
                <a:lnTo>
                  <a:pt x="2" y="53"/>
                </a:lnTo>
                <a:lnTo>
                  <a:pt x="0" y="68"/>
                </a:lnTo>
                <a:lnTo>
                  <a:pt x="7" y="66"/>
                </a:lnTo>
                <a:lnTo>
                  <a:pt x="21" y="46"/>
                </a:lnTo>
                <a:lnTo>
                  <a:pt x="34" y="17"/>
                </a:lnTo>
                <a:lnTo>
                  <a:pt x="33" y="0"/>
                </a:lnTo>
                <a:lnTo>
                  <a:pt x="23" y="2"/>
                </a:lnTo>
                <a:lnTo>
                  <a:pt x="11" y="2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311" name="Freeform 183"/>
          <p:cNvSpPr>
            <a:spLocks/>
          </p:cNvSpPr>
          <p:nvPr/>
        </p:nvSpPr>
        <p:spPr bwMode="auto">
          <a:xfrm>
            <a:off x="7480301" y="2203451"/>
            <a:ext cx="9525" cy="23813"/>
          </a:xfrm>
          <a:custGeom>
            <a:avLst/>
            <a:gdLst>
              <a:gd name="T0" fmla="*/ 14 w 46"/>
              <a:gd name="T1" fmla="*/ 0 h 109"/>
              <a:gd name="T2" fmla="*/ 0 w 46"/>
              <a:gd name="T3" fmla="*/ 61 h 109"/>
              <a:gd name="T4" fmla="*/ 18 w 46"/>
              <a:gd name="T5" fmla="*/ 109 h 109"/>
              <a:gd name="T6" fmla="*/ 33 w 46"/>
              <a:gd name="T7" fmla="*/ 101 h 109"/>
              <a:gd name="T8" fmla="*/ 46 w 46"/>
              <a:gd name="T9" fmla="*/ 82 h 109"/>
              <a:gd name="T10" fmla="*/ 41 w 46"/>
              <a:gd name="T11" fmla="*/ 22 h 109"/>
              <a:gd name="T12" fmla="*/ 14 w 46"/>
              <a:gd name="T13" fmla="*/ 0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6" h="109">
                <a:moveTo>
                  <a:pt x="14" y="0"/>
                </a:moveTo>
                <a:lnTo>
                  <a:pt x="0" y="61"/>
                </a:lnTo>
                <a:lnTo>
                  <a:pt x="18" y="109"/>
                </a:lnTo>
                <a:lnTo>
                  <a:pt x="33" y="101"/>
                </a:lnTo>
                <a:lnTo>
                  <a:pt x="46" y="82"/>
                </a:lnTo>
                <a:lnTo>
                  <a:pt x="41" y="22"/>
                </a:lnTo>
                <a:lnTo>
                  <a:pt x="14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312" name="Freeform 184"/>
          <p:cNvSpPr>
            <a:spLocks/>
          </p:cNvSpPr>
          <p:nvPr/>
        </p:nvSpPr>
        <p:spPr bwMode="auto">
          <a:xfrm>
            <a:off x="7045326" y="2212976"/>
            <a:ext cx="12700" cy="30163"/>
          </a:xfrm>
          <a:custGeom>
            <a:avLst/>
            <a:gdLst>
              <a:gd name="T0" fmla="*/ 0 w 55"/>
              <a:gd name="T1" fmla="*/ 0 h 130"/>
              <a:gd name="T2" fmla="*/ 9 w 55"/>
              <a:gd name="T3" fmla="*/ 38 h 130"/>
              <a:gd name="T4" fmla="*/ 29 w 55"/>
              <a:gd name="T5" fmla="*/ 91 h 130"/>
              <a:gd name="T6" fmla="*/ 48 w 55"/>
              <a:gd name="T7" fmla="*/ 129 h 130"/>
              <a:gd name="T8" fmla="*/ 55 w 55"/>
              <a:gd name="T9" fmla="*/ 130 h 130"/>
              <a:gd name="T10" fmla="*/ 49 w 55"/>
              <a:gd name="T11" fmla="*/ 98 h 130"/>
              <a:gd name="T12" fmla="*/ 29 w 55"/>
              <a:gd name="T13" fmla="*/ 41 h 130"/>
              <a:gd name="T14" fmla="*/ 10 w 55"/>
              <a:gd name="T15" fmla="*/ 0 h 130"/>
              <a:gd name="T16" fmla="*/ 0 w 55"/>
              <a:gd name="T17" fmla="*/ 0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5" h="130">
                <a:moveTo>
                  <a:pt x="0" y="0"/>
                </a:moveTo>
                <a:lnTo>
                  <a:pt x="9" y="38"/>
                </a:lnTo>
                <a:lnTo>
                  <a:pt x="29" y="91"/>
                </a:lnTo>
                <a:lnTo>
                  <a:pt x="48" y="129"/>
                </a:lnTo>
                <a:lnTo>
                  <a:pt x="55" y="130"/>
                </a:lnTo>
                <a:lnTo>
                  <a:pt x="49" y="98"/>
                </a:lnTo>
                <a:lnTo>
                  <a:pt x="29" y="41"/>
                </a:lnTo>
                <a:lnTo>
                  <a:pt x="1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313" name="Freeform 185"/>
          <p:cNvSpPr>
            <a:spLocks/>
          </p:cNvSpPr>
          <p:nvPr/>
        </p:nvSpPr>
        <p:spPr bwMode="auto">
          <a:xfrm>
            <a:off x="7902576" y="2211388"/>
            <a:ext cx="11113" cy="58738"/>
          </a:xfrm>
          <a:custGeom>
            <a:avLst/>
            <a:gdLst>
              <a:gd name="T0" fmla="*/ 4 w 49"/>
              <a:gd name="T1" fmla="*/ 14 h 258"/>
              <a:gd name="T2" fmla="*/ 0 w 49"/>
              <a:gd name="T3" fmla="*/ 52 h 258"/>
              <a:gd name="T4" fmla="*/ 10 w 49"/>
              <a:gd name="T5" fmla="*/ 89 h 258"/>
              <a:gd name="T6" fmla="*/ 20 w 49"/>
              <a:gd name="T7" fmla="*/ 132 h 258"/>
              <a:gd name="T8" fmla="*/ 18 w 49"/>
              <a:gd name="T9" fmla="*/ 186 h 258"/>
              <a:gd name="T10" fmla="*/ 16 w 49"/>
              <a:gd name="T11" fmla="*/ 232 h 258"/>
              <a:gd name="T12" fmla="*/ 28 w 49"/>
              <a:gd name="T13" fmla="*/ 258 h 258"/>
              <a:gd name="T14" fmla="*/ 49 w 49"/>
              <a:gd name="T15" fmla="*/ 211 h 258"/>
              <a:gd name="T16" fmla="*/ 34 w 49"/>
              <a:gd name="T17" fmla="*/ 59 h 258"/>
              <a:gd name="T18" fmla="*/ 26 w 49"/>
              <a:gd name="T19" fmla="*/ 22 h 258"/>
              <a:gd name="T20" fmla="*/ 19 w 49"/>
              <a:gd name="T21" fmla="*/ 3 h 258"/>
              <a:gd name="T22" fmla="*/ 12 w 49"/>
              <a:gd name="T23" fmla="*/ 0 h 258"/>
              <a:gd name="T24" fmla="*/ 4 w 49"/>
              <a:gd name="T25" fmla="*/ 14 h 2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9" h="258">
                <a:moveTo>
                  <a:pt x="4" y="14"/>
                </a:moveTo>
                <a:lnTo>
                  <a:pt x="0" y="52"/>
                </a:lnTo>
                <a:lnTo>
                  <a:pt x="10" y="89"/>
                </a:lnTo>
                <a:lnTo>
                  <a:pt x="20" y="132"/>
                </a:lnTo>
                <a:lnTo>
                  <a:pt x="18" y="186"/>
                </a:lnTo>
                <a:lnTo>
                  <a:pt x="16" y="232"/>
                </a:lnTo>
                <a:lnTo>
                  <a:pt x="28" y="258"/>
                </a:lnTo>
                <a:lnTo>
                  <a:pt x="49" y="211"/>
                </a:lnTo>
                <a:lnTo>
                  <a:pt x="34" y="59"/>
                </a:lnTo>
                <a:lnTo>
                  <a:pt x="26" y="22"/>
                </a:lnTo>
                <a:lnTo>
                  <a:pt x="19" y="3"/>
                </a:lnTo>
                <a:lnTo>
                  <a:pt x="12" y="0"/>
                </a:lnTo>
                <a:lnTo>
                  <a:pt x="4" y="1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314" name="Freeform 186"/>
          <p:cNvSpPr>
            <a:spLocks/>
          </p:cNvSpPr>
          <p:nvPr/>
        </p:nvSpPr>
        <p:spPr bwMode="auto">
          <a:xfrm>
            <a:off x="8097839" y="2212976"/>
            <a:ext cx="3175" cy="15875"/>
          </a:xfrm>
          <a:custGeom>
            <a:avLst/>
            <a:gdLst>
              <a:gd name="T0" fmla="*/ 0 w 13"/>
              <a:gd name="T1" fmla="*/ 36 h 70"/>
              <a:gd name="T2" fmla="*/ 1 w 13"/>
              <a:gd name="T3" fmla="*/ 57 h 70"/>
              <a:gd name="T4" fmla="*/ 3 w 13"/>
              <a:gd name="T5" fmla="*/ 68 h 70"/>
              <a:gd name="T6" fmla="*/ 4 w 13"/>
              <a:gd name="T7" fmla="*/ 70 h 70"/>
              <a:gd name="T8" fmla="*/ 6 w 13"/>
              <a:gd name="T9" fmla="*/ 70 h 70"/>
              <a:gd name="T10" fmla="*/ 8 w 13"/>
              <a:gd name="T11" fmla="*/ 67 h 70"/>
              <a:gd name="T12" fmla="*/ 10 w 13"/>
              <a:gd name="T13" fmla="*/ 61 h 70"/>
              <a:gd name="T14" fmla="*/ 13 w 13"/>
              <a:gd name="T15" fmla="*/ 28 h 70"/>
              <a:gd name="T16" fmla="*/ 10 w 13"/>
              <a:gd name="T17" fmla="*/ 0 h 70"/>
              <a:gd name="T18" fmla="*/ 3 w 13"/>
              <a:gd name="T19" fmla="*/ 1 h 70"/>
              <a:gd name="T20" fmla="*/ 0 w 13"/>
              <a:gd name="T21" fmla="*/ 36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3" h="70">
                <a:moveTo>
                  <a:pt x="0" y="36"/>
                </a:moveTo>
                <a:lnTo>
                  <a:pt x="1" y="57"/>
                </a:lnTo>
                <a:lnTo>
                  <a:pt x="3" y="68"/>
                </a:lnTo>
                <a:lnTo>
                  <a:pt x="4" y="70"/>
                </a:lnTo>
                <a:lnTo>
                  <a:pt x="6" y="70"/>
                </a:lnTo>
                <a:lnTo>
                  <a:pt x="8" y="67"/>
                </a:lnTo>
                <a:lnTo>
                  <a:pt x="10" y="61"/>
                </a:lnTo>
                <a:lnTo>
                  <a:pt x="13" y="28"/>
                </a:lnTo>
                <a:lnTo>
                  <a:pt x="10" y="0"/>
                </a:lnTo>
                <a:lnTo>
                  <a:pt x="3" y="1"/>
                </a:lnTo>
                <a:lnTo>
                  <a:pt x="0" y="3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315" name="Freeform 187"/>
          <p:cNvSpPr>
            <a:spLocks/>
          </p:cNvSpPr>
          <p:nvPr/>
        </p:nvSpPr>
        <p:spPr bwMode="auto">
          <a:xfrm>
            <a:off x="7346951" y="2212976"/>
            <a:ext cx="22225" cy="53975"/>
          </a:xfrm>
          <a:custGeom>
            <a:avLst/>
            <a:gdLst>
              <a:gd name="T0" fmla="*/ 53 w 95"/>
              <a:gd name="T1" fmla="*/ 51 h 232"/>
              <a:gd name="T2" fmla="*/ 26 w 95"/>
              <a:gd name="T3" fmla="*/ 106 h 232"/>
              <a:gd name="T4" fmla="*/ 10 w 95"/>
              <a:gd name="T5" fmla="*/ 167 h 232"/>
              <a:gd name="T6" fmla="*/ 0 w 95"/>
              <a:gd name="T7" fmla="*/ 232 h 232"/>
              <a:gd name="T8" fmla="*/ 22 w 95"/>
              <a:gd name="T9" fmla="*/ 163 h 232"/>
              <a:gd name="T10" fmla="*/ 46 w 95"/>
              <a:gd name="T11" fmla="*/ 102 h 232"/>
              <a:gd name="T12" fmla="*/ 75 w 95"/>
              <a:gd name="T13" fmla="*/ 49 h 232"/>
              <a:gd name="T14" fmla="*/ 93 w 95"/>
              <a:gd name="T15" fmla="*/ 14 h 232"/>
              <a:gd name="T16" fmla="*/ 95 w 95"/>
              <a:gd name="T17" fmla="*/ 0 h 232"/>
              <a:gd name="T18" fmla="*/ 79 w 95"/>
              <a:gd name="T19" fmla="*/ 14 h 232"/>
              <a:gd name="T20" fmla="*/ 53 w 95"/>
              <a:gd name="T21" fmla="*/ 51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95" h="232">
                <a:moveTo>
                  <a:pt x="53" y="51"/>
                </a:moveTo>
                <a:lnTo>
                  <a:pt x="26" y="106"/>
                </a:lnTo>
                <a:lnTo>
                  <a:pt x="10" y="167"/>
                </a:lnTo>
                <a:lnTo>
                  <a:pt x="0" y="232"/>
                </a:lnTo>
                <a:lnTo>
                  <a:pt x="22" y="163"/>
                </a:lnTo>
                <a:lnTo>
                  <a:pt x="46" y="102"/>
                </a:lnTo>
                <a:lnTo>
                  <a:pt x="75" y="49"/>
                </a:lnTo>
                <a:lnTo>
                  <a:pt x="93" y="14"/>
                </a:lnTo>
                <a:lnTo>
                  <a:pt x="95" y="0"/>
                </a:lnTo>
                <a:lnTo>
                  <a:pt x="79" y="14"/>
                </a:lnTo>
                <a:lnTo>
                  <a:pt x="53" y="5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316" name="Freeform 188"/>
          <p:cNvSpPr>
            <a:spLocks/>
          </p:cNvSpPr>
          <p:nvPr/>
        </p:nvSpPr>
        <p:spPr bwMode="auto">
          <a:xfrm>
            <a:off x="7954964" y="2214563"/>
            <a:ext cx="7938" cy="15875"/>
          </a:xfrm>
          <a:custGeom>
            <a:avLst/>
            <a:gdLst>
              <a:gd name="T0" fmla="*/ 5 w 29"/>
              <a:gd name="T1" fmla="*/ 29 h 72"/>
              <a:gd name="T2" fmla="*/ 0 w 29"/>
              <a:gd name="T3" fmla="*/ 55 h 72"/>
              <a:gd name="T4" fmla="*/ 3 w 29"/>
              <a:gd name="T5" fmla="*/ 72 h 72"/>
              <a:gd name="T6" fmla="*/ 14 w 29"/>
              <a:gd name="T7" fmla="*/ 67 h 72"/>
              <a:gd name="T8" fmla="*/ 25 w 29"/>
              <a:gd name="T9" fmla="*/ 40 h 72"/>
              <a:gd name="T10" fmla="*/ 29 w 29"/>
              <a:gd name="T11" fmla="*/ 12 h 72"/>
              <a:gd name="T12" fmla="*/ 26 w 29"/>
              <a:gd name="T13" fmla="*/ 0 h 72"/>
              <a:gd name="T14" fmla="*/ 17 w 29"/>
              <a:gd name="T15" fmla="*/ 5 h 72"/>
              <a:gd name="T16" fmla="*/ 5 w 29"/>
              <a:gd name="T17" fmla="*/ 29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" h="72">
                <a:moveTo>
                  <a:pt x="5" y="29"/>
                </a:moveTo>
                <a:lnTo>
                  <a:pt x="0" y="55"/>
                </a:lnTo>
                <a:lnTo>
                  <a:pt x="3" y="72"/>
                </a:lnTo>
                <a:lnTo>
                  <a:pt x="14" y="67"/>
                </a:lnTo>
                <a:lnTo>
                  <a:pt x="25" y="40"/>
                </a:lnTo>
                <a:lnTo>
                  <a:pt x="29" y="12"/>
                </a:lnTo>
                <a:lnTo>
                  <a:pt x="26" y="0"/>
                </a:lnTo>
                <a:lnTo>
                  <a:pt x="17" y="5"/>
                </a:lnTo>
                <a:lnTo>
                  <a:pt x="5" y="2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317" name="Freeform 189"/>
          <p:cNvSpPr>
            <a:spLocks/>
          </p:cNvSpPr>
          <p:nvPr/>
        </p:nvSpPr>
        <p:spPr bwMode="auto">
          <a:xfrm>
            <a:off x="6684964" y="2224088"/>
            <a:ext cx="3175" cy="11113"/>
          </a:xfrm>
          <a:custGeom>
            <a:avLst/>
            <a:gdLst>
              <a:gd name="T0" fmla="*/ 0 w 16"/>
              <a:gd name="T1" fmla="*/ 26 h 46"/>
              <a:gd name="T2" fmla="*/ 1 w 16"/>
              <a:gd name="T3" fmla="*/ 39 h 46"/>
              <a:gd name="T4" fmla="*/ 4 w 16"/>
              <a:gd name="T5" fmla="*/ 46 h 46"/>
              <a:gd name="T6" fmla="*/ 8 w 16"/>
              <a:gd name="T7" fmla="*/ 46 h 46"/>
              <a:gd name="T8" fmla="*/ 12 w 16"/>
              <a:gd name="T9" fmla="*/ 38 h 46"/>
              <a:gd name="T10" fmla="*/ 16 w 16"/>
              <a:gd name="T11" fmla="*/ 16 h 46"/>
              <a:gd name="T12" fmla="*/ 10 w 16"/>
              <a:gd name="T13" fmla="*/ 0 h 46"/>
              <a:gd name="T14" fmla="*/ 2 w 16"/>
              <a:gd name="T15" fmla="*/ 2 h 46"/>
              <a:gd name="T16" fmla="*/ 0 w 16"/>
              <a:gd name="T17" fmla="*/ 26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6" h="46">
                <a:moveTo>
                  <a:pt x="0" y="26"/>
                </a:moveTo>
                <a:lnTo>
                  <a:pt x="1" y="39"/>
                </a:lnTo>
                <a:lnTo>
                  <a:pt x="4" y="46"/>
                </a:lnTo>
                <a:lnTo>
                  <a:pt x="8" y="46"/>
                </a:lnTo>
                <a:lnTo>
                  <a:pt x="12" y="38"/>
                </a:lnTo>
                <a:lnTo>
                  <a:pt x="16" y="16"/>
                </a:lnTo>
                <a:lnTo>
                  <a:pt x="10" y="0"/>
                </a:lnTo>
                <a:lnTo>
                  <a:pt x="2" y="2"/>
                </a:lnTo>
                <a:lnTo>
                  <a:pt x="0" y="2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318" name="Freeform 190"/>
          <p:cNvSpPr>
            <a:spLocks/>
          </p:cNvSpPr>
          <p:nvPr/>
        </p:nvSpPr>
        <p:spPr bwMode="auto">
          <a:xfrm>
            <a:off x="8047039" y="2227263"/>
            <a:ext cx="6350" cy="14288"/>
          </a:xfrm>
          <a:custGeom>
            <a:avLst/>
            <a:gdLst>
              <a:gd name="T0" fmla="*/ 0 w 30"/>
              <a:gd name="T1" fmla="*/ 30 h 60"/>
              <a:gd name="T2" fmla="*/ 6 w 30"/>
              <a:gd name="T3" fmla="*/ 51 h 60"/>
              <a:gd name="T4" fmla="*/ 20 w 30"/>
              <a:gd name="T5" fmla="*/ 60 h 60"/>
              <a:gd name="T6" fmla="*/ 30 w 30"/>
              <a:gd name="T7" fmla="*/ 51 h 60"/>
              <a:gd name="T8" fmla="*/ 28 w 30"/>
              <a:gd name="T9" fmla="*/ 30 h 60"/>
              <a:gd name="T10" fmla="*/ 17 w 30"/>
              <a:gd name="T11" fmla="*/ 9 h 60"/>
              <a:gd name="T12" fmla="*/ 8 w 30"/>
              <a:gd name="T13" fmla="*/ 0 h 60"/>
              <a:gd name="T14" fmla="*/ 3 w 30"/>
              <a:gd name="T15" fmla="*/ 9 h 60"/>
              <a:gd name="T16" fmla="*/ 0 w 30"/>
              <a:gd name="T17" fmla="*/ 3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0" h="60">
                <a:moveTo>
                  <a:pt x="0" y="30"/>
                </a:moveTo>
                <a:lnTo>
                  <a:pt x="6" y="51"/>
                </a:lnTo>
                <a:lnTo>
                  <a:pt x="20" y="60"/>
                </a:lnTo>
                <a:lnTo>
                  <a:pt x="30" y="51"/>
                </a:lnTo>
                <a:lnTo>
                  <a:pt x="28" y="30"/>
                </a:lnTo>
                <a:lnTo>
                  <a:pt x="17" y="9"/>
                </a:lnTo>
                <a:lnTo>
                  <a:pt x="8" y="0"/>
                </a:lnTo>
                <a:lnTo>
                  <a:pt x="3" y="9"/>
                </a:lnTo>
                <a:lnTo>
                  <a:pt x="0" y="3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319" name="Freeform 191"/>
          <p:cNvSpPr>
            <a:spLocks/>
          </p:cNvSpPr>
          <p:nvPr/>
        </p:nvSpPr>
        <p:spPr bwMode="auto">
          <a:xfrm>
            <a:off x="7959726" y="2233613"/>
            <a:ext cx="7938" cy="25400"/>
          </a:xfrm>
          <a:custGeom>
            <a:avLst/>
            <a:gdLst>
              <a:gd name="T0" fmla="*/ 10 w 29"/>
              <a:gd name="T1" fmla="*/ 26 h 117"/>
              <a:gd name="T2" fmla="*/ 2 w 29"/>
              <a:gd name="T3" fmla="*/ 62 h 117"/>
              <a:gd name="T4" fmla="*/ 0 w 29"/>
              <a:gd name="T5" fmla="*/ 103 h 117"/>
              <a:gd name="T6" fmla="*/ 2 w 29"/>
              <a:gd name="T7" fmla="*/ 117 h 117"/>
              <a:gd name="T8" fmla="*/ 6 w 29"/>
              <a:gd name="T9" fmla="*/ 117 h 117"/>
              <a:gd name="T10" fmla="*/ 11 w 29"/>
              <a:gd name="T11" fmla="*/ 103 h 117"/>
              <a:gd name="T12" fmla="*/ 18 w 29"/>
              <a:gd name="T13" fmla="*/ 76 h 117"/>
              <a:gd name="T14" fmla="*/ 27 w 29"/>
              <a:gd name="T15" fmla="*/ 29 h 117"/>
              <a:gd name="T16" fmla="*/ 29 w 29"/>
              <a:gd name="T17" fmla="*/ 3 h 117"/>
              <a:gd name="T18" fmla="*/ 23 w 29"/>
              <a:gd name="T19" fmla="*/ 0 h 117"/>
              <a:gd name="T20" fmla="*/ 10 w 29"/>
              <a:gd name="T21" fmla="*/ 26 h 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9" h="117">
                <a:moveTo>
                  <a:pt x="10" y="26"/>
                </a:moveTo>
                <a:lnTo>
                  <a:pt x="2" y="62"/>
                </a:lnTo>
                <a:lnTo>
                  <a:pt x="0" y="103"/>
                </a:lnTo>
                <a:lnTo>
                  <a:pt x="2" y="117"/>
                </a:lnTo>
                <a:lnTo>
                  <a:pt x="6" y="117"/>
                </a:lnTo>
                <a:lnTo>
                  <a:pt x="11" y="103"/>
                </a:lnTo>
                <a:lnTo>
                  <a:pt x="18" y="76"/>
                </a:lnTo>
                <a:lnTo>
                  <a:pt x="27" y="29"/>
                </a:lnTo>
                <a:lnTo>
                  <a:pt x="29" y="3"/>
                </a:lnTo>
                <a:lnTo>
                  <a:pt x="23" y="0"/>
                </a:lnTo>
                <a:lnTo>
                  <a:pt x="10" y="2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320" name="Freeform 192"/>
          <p:cNvSpPr>
            <a:spLocks noEditPoints="1"/>
          </p:cNvSpPr>
          <p:nvPr/>
        </p:nvSpPr>
        <p:spPr bwMode="auto">
          <a:xfrm>
            <a:off x="6824664" y="2244726"/>
            <a:ext cx="63500" cy="111125"/>
          </a:xfrm>
          <a:custGeom>
            <a:avLst/>
            <a:gdLst>
              <a:gd name="T0" fmla="*/ 93 w 283"/>
              <a:gd name="T1" fmla="*/ 10 h 494"/>
              <a:gd name="T2" fmla="*/ 37 w 283"/>
              <a:gd name="T3" fmla="*/ 110 h 494"/>
              <a:gd name="T4" fmla="*/ 5 w 283"/>
              <a:gd name="T5" fmla="*/ 227 h 494"/>
              <a:gd name="T6" fmla="*/ 0 w 283"/>
              <a:gd name="T7" fmla="*/ 342 h 494"/>
              <a:gd name="T8" fmla="*/ 25 w 283"/>
              <a:gd name="T9" fmla="*/ 435 h 494"/>
              <a:gd name="T10" fmla="*/ 68 w 283"/>
              <a:gd name="T11" fmla="*/ 480 h 494"/>
              <a:gd name="T12" fmla="*/ 130 w 283"/>
              <a:gd name="T13" fmla="*/ 494 h 494"/>
              <a:gd name="T14" fmla="*/ 193 w 283"/>
              <a:gd name="T15" fmla="*/ 479 h 494"/>
              <a:gd name="T16" fmla="*/ 249 w 283"/>
              <a:gd name="T17" fmla="*/ 433 h 494"/>
              <a:gd name="T18" fmla="*/ 278 w 283"/>
              <a:gd name="T19" fmla="*/ 377 h 494"/>
              <a:gd name="T20" fmla="*/ 283 w 283"/>
              <a:gd name="T21" fmla="*/ 305 h 494"/>
              <a:gd name="T22" fmla="*/ 261 w 283"/>
              <a:gd name="T23" fmla="*/ 219 h 494"/>
              <a:gd name="T24" fmla="*/ 214 w 283"/>
              <a:gd name="T25" fmla="*/ 111 h 494"/>
              <a:gd name="T26" fmla="*/ 144 w 283"/>
              <a:gd name="T27" fmla="*/ 0 h 494"/>
              <a:gd name="T28" fmla="*/ 93 w 283"/>
              <a:gd name="T29" fmla="*/ 10 h 494"/>
              <a:gd name="T30" fmla="*/ 204 w 283"/>
              <a:gd name="T31" fmla="*/ 129 h 494"/>
              <a:gd name="T32" fmla="*/ 255 w 283"/>
              <a:gd name="T33" fmla="*/ 268 h 494"/>
              <a:gd name="T34" fmla="*/ 260 w 283"/>
              <a:gd name="T35" fmla="*/ 375 h 494"/>
              <a:gd name="T36" fmla="*/ 220 w 283"/>
              <a:gd name="T37" fmla="*/ 446 h 494"/>
              <a:gd name="T38" fmla="*/ 138 w 283"/>
              <a:gd name="T39" fmla="*/ 470 h 494"/>
              <a:gd name="T40" fmla="*/ 80 w 283"/>
              <a:gd name="T41" fmla="*/ 461 h 494"/>
              <a:gd name="T42" fmla="*/ 47 w 283"/>
              <a:gd name="T43" fmla="*/ 431 h 494"/>
              <a:gd name="T44" fmla="*/ 26 w 283"/>
              <a:gd name="T45" fmla="*/ 324 h 494"/>
              <a:gd name="T46" fmla="*/ 38 w 283"/>
              <a:gd name="T47" fmla="*/ 188 h 494"/>
              <a:gd name="T48" fmla="*/ 74 w 283"/>
              <a:gd name="T49" fmla="*/ 73 h 494"/>
              <a:gd name="T50" fmla="*/ 126 w 283"/>
              <a:gd name="T51" fmla="*/ 30 h 494"/>
              <a:gd name="T52" fmla="*/ 161 w 283"/>
              <a:gd name="T53" fmla="*/ 63 h 494"/>
              <a:gd name="T54" fmla="*/ 204 w 283"/>
              <a:gd name="T55" fmla="*/ 129 h 4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83" h="494">
                <a:moveTo>
                  <a:pt x="93" y="10"/>
                </a:moveTo>
                <a:lnTo>
                  <a:pt x="37" y="110"/>
                </a:lnTo>
                <a:lnTo>
                  <a:pt x="5" y="227"/>
                </a:lnTo>
                <a:lnTo>
                  <a:pt x="0" y="342"/>
                </a:lnTo>
                <a:lnTo>
                  <a:pt x="25" y="435"/>
                </a:lnTo>
                <a:lnTo>
                  <a:pt x="68" y="480"/>
                </a:lnTo>
                <a:lnTo>
                  <a:pt x="130" y="494"/>
                </a:lnTo>
                <a:lnTo>
                  <a:pt x="193" y="479"/>
                </a:lnTo>
                <a:lnTo>
                  <a:pt x="249" y="433"/>
                </a:lnTo>
                <a:lnTo>
                  <a:pt x="278" y="377"/>
                </a:lnTo>
                <a:lnTo>
                  <a:pt x="283" y="305"/>
                </a:lnTo>
                <a:lnTo>
                  <a:pt x="261" y="219"/>
                </a:lnTo>
                <a:lnTo>
                  <a:pt x="214" y="111"/>
                </a:lnTo>
                <a:lnTo>
                  <a:pt x="144" y="0"/>
                </a:lnTo>
                <a:lnTo>
                  <a:pt x="93" y="10"/>
                </a:lnTo>
                <a:close/>
                <a:moveTo>
                  <a:pt x="204" y="129"/>
                </a:moveTo>
                <a:lnTo>
                  <a:pt x="255" y="268"/>
                </a:lnTo>
                <a:lnTo>
                  <a:pt x="260" y="375"/>
                </a:lnTo>
                <a:lnTo>
                  <a:pt x="220" y="446"/>
                </a:lnTo>
                <a:lnTo>
                  <a:pt x="138" y="470"/>
                </a:lnTo>
                <a:lnTo>
                  <a:pt x="80" y="461"/>
                </a:lnTo>
                <a:lnTo>
                  <a:pt x="47" y="431"/>
                </a:lnTo>
                <a:lnTo>
                  <a:pt x="26" y="324"/>
                </a:lnTo>
                <a:lnTo>
                  <a:pt x="38" y="188"/>
                </a:lnTo>
                <a:lnTo>
                  <a:pt x="74" y="73"/>
                </a:lnTo>
                <a:lnTo>
                  <a:pt x="126" y="30"/>
                </a:lnTo>
                <a:lnTo>
                  <a:pt x="161" y="63"/>
                </a:lnTo>
                <a:lnTo>
                  <a:pt x="204" y="12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321" name="Freeform 193"/>
          <p:cNvSpPr>
            <a:spLocks noEditPoints="1"/>
          </p:cNvSpPr>
          <p:nvPr/>
        </p:nvSpPr>
        <p:spPr bwMode="auto">
          <a:xfrm>
            <a:off x="7705726" y="2247901"/>
            <a:ext cx="26988" cy="38100"/>
          </a:xfrm>
          <a:custGeom>
            <a:avLst/>
            <a:gdLst>
              <a:gd name="T0" fmla="*/ 41 w 120"/>
              <a:gd name="T1" fmla="*/ 93 h 168"/>
              <a:gd name="T2" fmla="*/ 92 w 120"/>
              <a:gd name="T3" fmla="*/ 157 h 168"/>
              <a:gd name="T4" fmla="*/ 120 w 120"/>
              <a:gd name="T5" fmla="*/ 168 h 168"/>
              <a:gd name="T6" fmla="*/ 113 w 120"/>
              <a:gd name="T7" fmla="*/ 110 h 168"/>
              <a:gd name="T8" fmla="*/ 71 w 120"/>
              <a:gd name="T9" fmla="*/ 79 h 168"/>
              <a:gd name="T10" fmla="*/ 52 w 120"/>
              <a:gd name="T11" fmla="*/ 74 h 168"/>
              <a:gd name="T12" fmla="*/ 39 w 120"/>
              <a:gd name="T13" fmla="*/ 55 h 168"/>
              <a:gd name="T14" fmla="*/ 39 w 120"/>
              <a:gd name="T15" fmla="*/ 39 h 168"/>
              <a:gd name="T16" fmla="*/ 57 w 120"/>
              <a:gd name="T17" fmla="*/ 43 h 168"/>
              <a:gd name="T18" fmla="*/ 69 w 120"/>
              <a:gd name="T19" fmla="*/ 50 h 168"/>
              <a:gd name="T20" fmla="*/ 75 w 120"/>
              <a:gd name="T21" fmla="*/ 50 h 168"/>
              <a:gd name="T22" fmla="*/ 71 w 120"/>
              <a:gd name="T23" fmla="*/ 45 h 168"/>
              <a:gd name="T24" fmla="*/ 61 w 120"/>
              <a:gd name="T25" fmla="*/ 33 h 168"/>
              <a:gd name="T26" fmla="*/ 34 w 120"/>
              <a:gd name="T27" fmla="*/ 11 h 168"/>
              <a:gd name="T28" fmla="*/ 7 w 120"/>
              <a:gd name="T29" fmla="*/ 0 h 168"/>
              <a:gd name="T30" fmla="*/ 0 w 120"/>
              <a:gd name="T31" fmla="*/ 22 h 168"/>
              <a:gd name="T32" fmla="*/ 41 w 120"/>
              <a:gd name="T33" fmla="*/ 93 h 168"/>
              <a:gd name="T34" fmla="*/ 104 w 120"/>
              <a:gd name="T35" fmla="*/ 125 h 168"/>
              <a:gd name="T36" fmla="*/ 106 w 120"/>
              <a:gd name="T37" fmla="*/ 143 h 168"/>
              <a:gd name="T38" fmla="*/ 96 w 120"/>
              <a:gd name="T39" fmla="*/ 143 h 168"/>
              <a:gd name="T40" fmla="*/ 81 w 120"/>
              <a:gd name="T41" fmla="*/ 130 h 168"/>
              <a:gd name="T42" fmla="*/ 76 w 120"/>
              <a:gd name="T43" fmla="*/ 111 h 168"/>
              <a:gd name="T44" fmla="*/ 78 w 120"/>
              <a:gd name="T45" fmla="*/ 97 h 168"/>
              <a:gd name="T46" fmla="*/ 84 w 120"/>
              <a:gd name="T47" fmla="*/ 94 h 168"/>
              <a:gd name="T48" fmla="*/ 93 w 120"/>
              <a:gd name="T49" fmla="*/ 104 h 168"/>
              <a:gd name="T50" fmla="*/ 104 w 120"/>
              <a:gd name="T51" fmla="*/ 125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20" h="168">
                <a:moveTo>
                  <a:pt x="41" y="93"/>
                </a:moveTo>
                <a:lnTo>
                  <a:pt x="92" y="157"/>
                </a:lnTo>
                <a:lnTo>
                  <a:pt x="120" y="168"/>
                </a:lnTo>
                <a:lnTo>
                  <a:pt x="113" y="110"/>
                </a:lnTo>
                <a:lnTo>
                  <a:pt x="71" y="79"/>
                </a:lnTo>
                <a:lnTo>
                  <a:pt x="52" y="74"/>
                </a:lnTo>
                <a:lnTo>
                  <a:pt x="39" y="55"/>
                </a:lnTo>
                <a:lnTo>
                  <a:pt x="39" y="39"/>
                </a:lnTo>
                <a:lnTo>
                  <a:pt x="57" y="43"/>
                </a:lnTo>
                <a:lnTo>
                  <a:pt x="69" y="50"/>
                </a:lnTo>
                <a:lnTo>
                  <a:pt x="75" y="50"/>
                </a:lnTo>
                <a:lnTo>
                  <a:pt x="71" y="45"/>
                </a:lnTo>
                <a:lnTo>
                  <a:pt x="61" y="33"/>
                </a:lnTo>
                <a:lnTo>
                  <a:pt x="34" y="11"/>
                </a:lnTo>
                <a:lnTo>
                  <a:pt x="7" y="0"/>
                </a:lnTo>
                <a:lnTo>
                  <a:pt x="0" y="22"/>
                </a:lnTo>
                <a:lnTo>
                  <a:pt x="41" y="93"/>
                </a:lnTo>
                <a:close/>
                <a:moveTo>
                  <a:pt x="104" y="125"/>
                </a:moveTo>
                <a:lnTo>
                  <a:pt x="106" y="143"/>
                </a:lnTo>
                <a:lnTo>
                  <a:pt x="96" y="143"/>
                </a:lnTo>
                <a:lnTo>
                  <a:pt x="81" y="130"/>
                </a:lnTo>
                <a:lnTo>
                  <a:pt x="76" y="111"/>
                </a:lnTo>
                <a:lnTo>
                  <a:pt x="78" y="97"/>
                </a:lnTo>
                <a:lnTo>
                  <a:pt x="84" y="94"/>
                </a:lnTo>
                <a:lnTo>
                  <a:pt x="93" y="104"/>
                </a:lnTo>
                <a:lnTo>
                  <a:pt x="104" y="12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322" name="Freeform 194"/>
          <p:cNvSpPr>
            <a:spLocks/>
          </p:cNvSpPr>
          <p:nvPr/>
        </p:nvSpPr>
        <p:spPr bwMode="auto">
          <a:xfrm>
            <a:off x="7059614" y="2251076"/>
            <a:ext cx="15875" cy="31750"/>
          </a:xfrm>
          <a:custGeom>
            <a:avLst/>
            <a:gdLst>
              <a:gd name="T0" fmla="*/ 0 w 72"/>
              <a:gd name="T1" fmla="*/ 2 h 135"/>
              <a:gd name="T2" fmla="*/ 32 w 72"/>
              <a:gd name="T3" fmla="*/ 77 h 135"/>
              <a:gd name="T4" fmla="*/ 72 w 72"/>
              <a:gd name="T5" fmla="*/ 135 h 135"/>
              <a:gd name="T6" fmla="*/ 68 w 72"/>
              <a:gd name="T7" fmla="*/ 115 h 135"/>
              <a:gd name="T8" fmla="*/ 48 w 72"/>
              <a:gd name="T9" fmla="*/ 69 h 135"/>
              <a:gd name="T10" fmla="*/ 10 w 72"/>
              <a:gd name="T11" fmla="*/ 0 h 135"/>
              <a:gd name="T12" fmla="*/ 0 w 72"/>
              <a:gd name="T13" fmla="*/ 2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2" h="135">
                <a:moveTo>
                  <a:pt x="0" y="2"/>
                </a:moveTo>
                <a:lnTo>
                  <a:pt x="32" y="77"/>
                </a:lnTo>
                <a:lnTo>
                  <a:pt x="72" y="135"/>
                </a:lnTo>
                <a:lnTo>
                  <a:pt x="68" y="115"/>
                </a:lnTo>
                <a:lnTo>
                  <a:pt x="48" y="69"/>
                </a:lnTo>
                <a:lnTo>
                  <a:pt x="10" y="0"/>
                </a:lnTo>
                <a:lnTo>
                  <a:pt x="0" y="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323" name="Freeform 195"/>
          <p:cNvSpPr>
            <a:spLocks/>
          </p:cNvSpPr>
          <p:nvPr/>
        </p:nvSpPr>
        <p:spPr bwMode="auto">
          <a:xfrm>
            <a:off x="6670676" y="2255838"/>
            <a:ext cx="7938" cy="28575"/>
          </a:xfrm>
          <a:custGeom>
            <a:avLst/>
            <a:gdLst>
              <a:gd name="T0" fmla="*/ 7 w 31"/>
              <a:gd name="T1" fmla="*/ 53 h 126"/>
              <a:gd name="T2" fmla="*/ 0 w 31"/>
              <a:gd name="T3" fmla="*/ 100 h 126"/>
              <a:gd name="T4" fmla="*/ 3 w 31"/>
              <a:gd name="T5" fmla="*/ 126 h 126"/>
              <a:gd name="T6" fmla="*/ 13 w 31"/>
              <a:gd name="T7" fmla="*/ 113 h 126"/>
              <a:gd name="T8" fmla="*/ 25 w 31"/>
              <a:gd name="T9" fmla="*/ 71 h 126"/>
              <a:gd name="T10" fmla="*/ 31 w 31"/>
              <a:gd name="T11" fmla="*/ 21 h 126"/>
              <a:gd name="T12" fmla="*/ 29 w 31"/>
              <a:gd name="T13" fmla="*/ 0 h 126"/>
              <a:gd name="T14" fmla="*/ 20 w 31"/>
              <a:gd name="T15" fmla="*/ 9 h 126"/>
              <a:gd name="T16" fmla="*/ 7 w 31"/>
              <a:gd name="T17" fmla="*/ 53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1" h="126">
                <a:moveTo>
                  <a:pt x="7" y="53"/>
                </a:moveTo>
                <a:lnTo>
                  <a:pt x="0" y="100"/>
                </a:lnTo>
                <a:lnTo>
                  <a:pt x="3" y="126"/>
                </a:lnTo>
                <a:lnTo>
                  <a:pt x="13" y="113"/>
                </a:lnTo>
                <a:lnTo>
                  <a:pt x="25" y="71"/>
                </a:lnTo>
                <a:lnTo>
                  <a:pt x="31" y="21"/>
                </a:lnTo>
                <a:lnTo>
                  <a:pt x="29" y="0"/>
                </a:lnTo>
                <a:lnTo>
                  <a:pt x="20" y="9"/>
                </a:lnTo>
                <a:lnTo>
                  <a:pt x="7" y="5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324" name="Freeform 196"/>
          <p:cNvSpPr>
            <a:spLocks/>
          </p:cNvSpPr>
          <p:nvPr/>
        </p:nvSpPr>
        <p:spPr bwMode="auto">
          <a:xfrm>
            <a:off x="6661151" y="2260601"/>
            <a:ext cx="4763" cy="11113"/>
          </a:xfrm>
          <a:custGeom>
            <a:avLst/>
            <a:gdLst>
              <a:gd name="T0" fmla="*/ 0 w 16"/>
              <a:gd name="T1" fmla="*/ 26 h 46"/>
              <a:gd name="T2" fmla="*/ 1 w 16"/>
              <a:gd name="T3" fmla="*/ 39 h 46"/>
              <a:gd name="T4" fmla="*/ 4 w 16"/>
              <a:gd name="T5" fmla="*/ 46 h 46"/>
              <a:gd name="T6" fmla="*/ 8 w 16"/>
              <a:gd name="T7" fmla="*/ 46 h 46"/>
              <a:gd name="T8" fmla="*/ 12 w 16"/>
              <a:gd name="T9" fmla="*/ 38 h 46"/>
              <a:gd name="T10" fmla="*/ 16 w 16"/>
              <a:gd name="T11" fmla="*/ 16 h 46"/>
              <a:gd name="T12" fmla="*/ 10 w 16"/>
              <a:gd name="T13" fmla="*/ 0 h 46"/>
              <a:gd name="T14" fmla="*/ 2 w 16"/>
              <a:gd name="T15" fmla="*/ 2 h 46"/>
              <a:gd name="T16" fmla="*/ 0 w 16"/>
              <a:gd name="T17" fmla="*/ 26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6" h="46">
                <a:moveTo>
                  <a:pt x="0" y="26"/>
                </a:moveTo>
                <a:lnTo>
                  <a:pt x="1" y="39"/>
                </a:lnTo>
                <a:lnTo>
                  <a:pt x="4" y="46"/>
                </a:lnTo>
                <a:lnTo>
                  <a:pt x="8" y="46"/>
                </a:lnTo>
                <a:lnTo>
                  <a:pt x="12" y="38"/>
                </a:lnTo>
                <a:lnTo>
                  <a:pt x="16" y="16"/>
                </a:lnTo>
                <a:lnTo>
                  <a:pt x="10" y="0"/>
                </a:lnTo>
                <a:lnTo>
                  <a:pt x="2" y="2"/>
                </a:lnTo>
                <a:lnTo>
                  <a:pt x="0" y="2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325" name="Freeform 197"/>
          <p:cNvSpPr>
            <a:spLocks/>
          </p:cNvSpPr>
          <p:nvPr/>
        </p:nvSpPr>
        <p:spPr bwMode="auto">
          <a:xfrm>
            <a:off x="7069139" y="2265363"/>
            <a:ext cx="30163" cy="73025"/>
          </a:xfrm>
          <a:custGeom>
            <a:avLst/>
            <a:gdLst>
              <a:gd name="T0" fmla="*/ 99 w 134"/>
              <a:gd name="T1" fmla="*/ 32 h 322"/>
              <a:gd name="T2" fmla="*/ 37 w 134"/>
              <a:gd name="T3" fmla="*/ 188 h 322"/>
              <a:gd name="T4" fmla="*/ 0 w 134"/>
              <a:gd name="T5" fmla="*/ 322 h 322"/>
              <a:gd name="T6" fmla="*/ 14 w 134"/>
              <a:gd name="T7" fmla="*/ 297 h 322"/>
              <a:gd name="T8" fmla="*/ 49 w 134"/>
              <a:gd name="T9" fmla="*/ 205 h 322"/>
              <a:gd name="T10" fmla="*/ 91 w 134"/>
              <a:gd name="T11" fmla="*/ 100 h 322"/>
              <a:gd name="T12" fmla="*/ 121 w 134"/>
              <a:gd name="T13" fmla="*/ 40 h 322"/>
              <a:gd name="T14" fmla="*/ 134 w 134"/>
              <a:gd name="T15" fmla="*/ 16 h 322"/>
              <a:gd name="T16" fmla="*/ 133 w 134"/>
              <a:gd name="T17" fmla="*/ 0 h 322"/>
              <a:gd name="T18" fmla="*/ 118 w 134"/>
              <a:gd name="T19" fmla="*/ 5 h 322"/>
              <a:gd name="T20" fmla="*/ 99 w 134"/>
              <a:gd name="T21" fmla="*/ 32 h 3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34" h="322">
                <a:moveTo>
                  <a:pt x="99" y="32"/>
                </a:moveTo>
                <a:lnTo>
                  <a:pt x="37" y="188"/>
                </a:lnTo>
                <a:lnTo>
                  <a:pt x="0" y="322"/>
                </a:lnTo>
                <a:lnTo>
                  <a:pt x="14" y="297"/>
                </a:lnTo>
                <a:lnTo>
                  <a:pt x="49" y="205"/>
                </a:lnTo>
                <a:lnTo>
                  <a:pt x="91" y="100"/>
                </a:lnTo>
                <a:lnTo>
                  <a:pt x="121" y="40"/>
                </a:lnTo>
                <a:lnTo>
                  <a:pt x="134" y="16"/>
                </a:lnTo>
                <a:lnTo>
                  <a:pt x="133" y="0"/>
                </a:lnTo>
                <a:lnTo>
                  <a:pt x="118" y="5"/>
                </a:lnTo>
                <a:lnTo>
                  <a:pt x="99" y="3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326" name="Freeform 198"/>
          <p:cNvSpPr>
            <a:spLocks/>
          </p:cNvSpPr>
          <p:nvPr/>
        </p:nvSpPr>
        <p:spPr bwMode="auto">
          <a:xfrm>
            <a:off x="8051801" y="2265363"/>
            <a:ext cx="3175" cy="14288"/>
          </a:xfrm>
          <a:custGeom>
            <a:avLst/>
            <a:gdLst>
              <a:gd name="T0" fmla="*/ 0 w 13"/>
              <a:gd name="T1" fmla="*/ 31 h 61"/>
              <a:gd name="T2" fmla="*/ 1 w 13"/>
              <a:gd name="T3" fmla="*/ 48 h 61"/>
              <a:gd name="T4" fmla="*/ 3 w 13"/>
              <a:gd name="T5" fmla="*/ 59 h 61"/>
              <a:gd name="T6" fmla="*/ 6 w 13"/>
              <a:gd name="T7" fmla="*/ 61 h 61"/>
              <a:gd name="T8" fmla="*/ 10 w 13"/>
              <a:gd name="T9" fmla="*/ 55 h 61"/>
              <a:gd name="T10" fmla="*/ 13 w 13"/>
              <a:gd name="T11" fmla="*/ 31 h 61"/>
              <a:gd name="T12" fmla="*/ 10 w 13"/>
              <a:gd name="T13" fmla="*/ 5 h 61"/>
              <a:gd name="T14" fmla="*/ 6 w 13"/>
              <a:gd name="T15" fmla="*/ 0 h 61"/>
              <a:gd name="T16" fmla="*/ 3 w 13"/>
              <a:gd name="T17" fmla="*/ 3 h 61"/>
              <a:gd name="T18" fmla="*/ 1 w 13"/>
              <a:gd name="T19" fmla="*/ 13 h 61"/>
              <a:gd name="T20" fmla="*/ 0 w 13"/>
              <a:gd name="T21" fmla="*/ 31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3" h="61">
                <a:moveTo>
                  <a:pt x="0" y="31"/>
                </a:moveTo>
                <a:lnTo>
                  <a:pt x="1" y="48"/>
                </a:lnTo>
                <a:lnTo>
                  <a:pt x="3" y="59"/>
                </a:lnTo>
                <a:lnTo>
                  <a:pt x="6" y="61"/>
                </a:lnTo>
                <a:lnTo>
                  <a:pt x="10" y="55"/>
                </a:lnTo>
                <a:lnTo>
                  <a:pt x="13" y="31"/>
                </a:lnTo>
                <a:lnTo>
                  <a:pt x="10" y="5"/>
                </a:lnTo>
                <a:lnTo>
                  <a:pt x="6" y="0"/>
                </a:lnTo>
                <a:lnTo>
                  <a:pt x="3" y="3"/>
                </a:lnTo>
                <a:lnTo>
                  <a:pt x="1" y="13"/>
                </a:lnTo>
                <a:lnTo>
                  <a:pt x="0" y="3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327" name="Freeform 199"/>
          <p:cNvSpPr>
            <a:spLocks/>
          </p:cNvSpPr>
          <p:nvPr/>
        </p:nvSpPr>
        <p:spPr bwMode="auto">
          <a:xfrm>
            <a:off x="7964489" y="2274888"/>
            <a:ext cx="4763" cy="9525"/>
          </a:xfrm>
          <a:custGeom>
            <a:avLst/>
            <a:gdLst>
              <a:gd name="T0" fmla="*/ 0 w 16"/>
              <a:gd name="T1" fmla="*/ 26 h 47"/>
              <a:gd name="T2" fmla="*/ 1 w 16"/>
              <a:gd name="T3" fmla="*/ 39 h 47"/>
              <a:gd name="T4" fmla="*/ 4 w 16"/>
              <a:gd name="T5" fmla="*/ 47 h 47"/>
              <a:gd name="T6" fmla="*/ 8 w 16"/>
              <a:gd name="T7" fmla="*/ 47 h 47"/>
              <a:gd name="T8" fmla="*/ 12 w 16"/>
              <a:gd name="T9" fmla="*/ 38 h 47"/>
              <a:gd name="T10" fmla="*/ 16 w 16"/>
              <a:gd name="T11" fmla="*/ 16 h 47"/>
              <a:gd name="T12" fmla="*/ 10 w 16"/>
              <a:gd name="T13" fmla="*/ 0 h 47"/>
              <a:gd name="T14" fmla="*/ 2 w 16"/>
              <a:gd name="T15" fmla="*/ 2 h 47"/>
              <a:gd name="T16" fmla="*/ 0 w 16"/>
              <a:gd name="T17" fmla="*/ 26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6" h="47">
                <a:moveTo>
                  <a:pt x="0" y="26"/>
                </a:moveTo>
                <a:lnTo>
                  <a:pt x="1" y="39"/>
                </a:lnTo>
                <a:lnTo>
                  <a:pt x="4" y="47"/>
                </a:lnTo>
                <a:lnTo>
                  <a:pt x="8" y="47"/>
                </a:lnTo>
                <a:lnTo>
                  <a:pt x="12" y="38"/>
                </a:lnTo>
                <a:lnTo>
                  <a:pt x="16" y="16"/>
                </a:lnTo>
                <a:lnTo>
                  <a:pt x="10" y="0"/>
                </a:lnTo>
                <a:lnTo>
                  <a:pt x="2" y="2"/>
                </a:lnTo>
                <a:lnTo>
                  <a:pt x="0" y="2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328" name="Freeform 200"/>
          <p:cNvSpPr>
            <a:spLocks/>
          </p:cNvSpPr>
          <p:nvPr/>
        </p:nvSpPr>
        <p:spPr bwMode="auto">
          <a:xfrm>
            <a:off x="8010526" y="2279651"/>
            <a:ext cx="3175" cy="9525"/>
          </a:xfrm>
          <a:custGeom>
            <a:avLst/>
            <a:gdLst>
              <a:gd name="T0" fmla="*/ 0 w 16"/>
              <a:gd name="T1" fmla="*/ 27 h 47"/>
              <a:gd name="T2" fmla="*/ 1 w 16"/>
              <a:gd name="T3" fmla="*/ 40 h 47"/>
              <a:gd name="T4" fmla="*/ 4 w 16"/>
              <a:gd name="T5" fmla="*/ 47 h 47"/>
              <a:gd name="T6" fmla="*/ 8 w 16"/>
              <a:gd name="T7" fmla="*/ 47 h 47"/>
              <a:gd name="T8" fmla="*/ 12 w 16"/>
              <a:gd name="T9" fmla="*/ 39 h 47"/>
              <a:gd name="T10" fmla="*/ 16 w 16"/>
              <a:gd name="T11" fmla="*/ 16 h 47"/>
              <a:gd name="T12" fmla="*/ 10 w 16"/>
              <a:gd name="T13" fmla="*/ 0 h 47"/>
              <a:gd name="T14" fmla="*/ 2 w 16"/>
              <a:gd name="T15" fmla="*/ 2 h 47"/>
              <a:gd name="T16" fmla="*/ 0 w 16"/>
              <a:gd name="T17" fmla="*/ 27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6" h="47">
                <a:moveTo>
                  <a:pt x="0" y="27"/>
                </a:moveTo>
                <a:lnTo>
                  <a:pt x="1" y="40"/>
                </a:lnTo>
                <a:lnTo>
                  <a:pt x="4" y="47"/>
                </a:lnTo>
                <a:lnTo>
                  <a:pt x="8" y="47"/>
                </a:lnTo>
                <a:lnTo>
                  <a:pt x="12" y="39"/>
                </a:lnTo>
                <a:lnTo>
                  <a:pt x="16" y="16"/>
                </a:lnTo>
                <a:lnTo>
                  <a:pt x="10" y="0"/>
                </a:lnTo>
                <a:lnTo>
                  <a:pt x="2" y="2"/>
                </a:lnTo>
                <a:lnTo>
                  <a:pt x="0" y="2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329" name="Freeform 201"/>
          <p:cNvSpPr>
            <a:spLocks/>
          </p:cNvSpPr>
          <p:nvPr/>
        </p:nvSpPr>
        <p:spPr bwMode="auto">
          <a:xfrm>
            <a:off x="7346951" y="2282826"/>
            <a:ext cx="6350" cy="39688"/>
          </a:xfrm>
          <a:custGeom>
            <a:avLst/>
            <a:gdLst>
              <a:gd name="T0" fmla="*/ 0 w 28"/>
              <a:gd name="T1" fmla="*/ 48 h 174"/>
              <a:gd name="T2" fmla="*/ 7 w 28"/>
              <a:gd name="T3" fmla="*/ 103 h 174"/>
              <a:gd name="T4" fmla="*/ 18 w 28"/>
              <a:gd name="T5" fmla="*/ 157 h 174"/>
              <a:gd name="T6" fmla="*/ 22 w 28"/>
              <a:gd name="T7" fmla="*/ 167 h 174"/>
              <a:gd name="T8" fmla="*/ 25 w 28"/>
              <a:gd name="T9" fmla="*/ 173 h 174"/>
              <a:gd name="T10" fmla="*/ 27 w 28"/>
              <a:gd name="T11" fmla="*/ 174 h 174"/>
              <a:gd name="T12" fmla="*/ 28 w 28"/>
              <a:gd name="T13" fmla="*/ 170 h 174"/>
              <a:gd name="T14" fmla="*/ 28 w 28"/>
              <a:gd name="T15" fmla="*/ 148 h 174"/>
              <a:gd name="T16" fmla="*/ 24 w 28"/>
              <a:gd name="T17" fmla="*/ 106 h 174"/>
              <a:gd name="T18" fmla="*/ 15 w 28"/>
              <a:gd name="T19" fmla="*/ 37 h 174"/>
              <a:gd name="T20" fmla="*/ 6 w 28"/>
              <a:gd name="T21" fmla="*/ 0 h 174"/>
              <a:gd name="T22" fmla="*/ 0 w 28"/>
              <a:gd name="T23" fmla="*/ 3 h 174"/>
              <a:gd name="T24" fmla="*/ 0 w 28"/>
              <a:gd name="T25" fmla="*/ 48 h 1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8" h="174">
                <a:moveTo>
                  <a:pt x="0" y="48"/>
                </a:moveTo>
                <a:lnTo>
                  <a:pt x="7" y="103"/>
                </a:lnTo>
                <a:lnTo>
                  <a:pt x="18" y="157"/>
                </a:lnTo>
                <a:lnTo>
                  <a:pt x="22" y="167"/>
                </a:lnTo>
                <a:lnTo>
                  <a:pt x="25" y="173"/>
                </a:lnTo>
                <a:lnTo>
                  <a:pt x="27" y="174"/>
                </a:lnTo>
                <a:lnTo>
                  <a:pt x="28" y="170"/>
                </a:lnTo>
                <a:lnTo>
                  <a:pt x="28" y="148"/>
                </a:lnTo>
                <a:lnTo>
                  <a:pt x="24" y="106"/>
                </a:lnTo>
                <a:lnTo>
                  <a:pt x="15" y="37"/>
                </a:lnTo>
                <a:lnTo>
                  <a:pt x="6" y="0"/>
                </a:lnTo>
                <a:lnTo>
                  <a:pt x="0" y="3"/>
                </a:lnTo>
                <a:lnTo>
                  <a:pt x="0" y="4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330" name="Freeform 202"/>
          <p:cNvSpPr>
            <a:spLocks/>
          </p:cNvSpPr>
          <p:nvPr/>
        </p:nvSpPr>
        <p:spPr bwMode="auto">
          <a:xfrm>
            <a:off x="6657976" y="2292351"/>
            <a:ext cx="11113" cy="61913"/>
          </a:xfrm>
          <a:custGeom>
            <a:avLst/>
            <a:gdLst>
              <a:gd name="T0" fmla="*/ 16 w 48"/>
              <a:gd name="T1" fmla="*/ 127 h 270"/>
              <a:gd name="T2" fmla="*/ 1 w 48"/>
              <a:gd name="T3" fmla="*/ 223 h 270"/>
              <a:gd name="T4" fmla="*/ 0 w 48"/>
              <a:gd name="T5" fmla="*/ 270 h 270"/>
              <a:gd name="T6" fmla="*/ 14 w 48"/>
              <a:gd name="T7" fmla="*/ 236 h 270"/>
              <a:gd name="T8" fmla="*/ 32 w 48"/>
              <a:gd name="T9" fmla="*/ 143 h 270"/>
              <a:gd name="T10" fmla="*/ 47 w 48"/>
              <a:gd name="T11" fmla="*/ 46 h 270"/>
              <a:gd name="T12" fmla="*/ 48 w 48"/>
              <a:gd name="T13" fmla="*/ 0 h 270"/>
              <a:gd name="T14" fmla="*/ 34 w 48"/>
              <a:gd name="T15" fmla="*/ 34 h 270"/>
              <a:gd name="T16" fmla="*/ 16 w 48"/>
              <a:gd name="T17" fmla="*/ 127 h 2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8" h="270">
                <a:moveTo>
                  <a:pt x="16" y="127"/>
                </a:moveTo>
                <a:lnTo>
                  <a:pt x="1" y="223"/>
                </a:lnTo>
                <a:lnTo>
                  <a:pt x="0" y="270"/>
                </a:lnTo>
                <a:lnTo>
                  <a:pt x="14" y="236"/>
                </a:lnTo>
                <a:lnTo>
                  <a:pt x="32" y="143"/>
                </a:lnTo>
                <a:lnTo>
                  <a:pt x="47" y="46"/>
                </a:lnTo>
                <a:lnTo>
                  <a:pt x="48" y="0"/>
                </a:lnTo>
                <a:lnTo>
                  <a:pt x="34" y="34"/>
                </a:lnTo>
                <a:lnTo>
                  <a:pt x="16" y="12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331" name="Freeform 203"/>
          <p:cNvSpPr>
            <a:spLocks/>
          </p:cNvSpPr>
          <p:nvPr/>
        </p:nvSpPr>
        <p:spPr bwMode="auto">
          <a:xfrm>
            <a:off x="7818439" y="2295526"/>
            <a:ext cx="3175" cy="19050"/>
          </a:xfrm>
          <a:custGeom>
            <a:avLst/>
            <a:gdLst>
              <a:gd name="T0" fmla="*/ 0 w 13"/>
              <a:gd name="T1" fmla="*/ 43 h 86"/>
              <a:gd name="T2" fmla="*/ 1 w 13"/>
              <a:gd name="T3" fmla="*/ 67 h 86"/>
              <a:gd name="T4" fmla="*/ 3 w 13"/>
              <a:gd name="T5" fmla="*/ 83 h 86"/>
              <a:gd name="T6" fmla="*/ 4 w 13"/>
              <a:gd name="T7" fmla="*/ 86 h 86"/>
              <a:gd name="T8" fmla="*/ 6 w 13"/>
              <a:gd name="T9" fmla="*/ 86 h 86"/>
              <a:gd name="T10" fmla="*/ 8 w 13"/>
              <a:gd name="T11" fmla="*/ 84 h 86"/>
              <a:gd name="T12" fmla="*/ 10 w 13"/>
              <a:gd name="T13" fmla="*/ 77 h 86"/>
              <a:gd name="T14" fmla="*/ 13 w 13"/>
              <a:gd name="T15" fmla="*/ 43 h 86"/>
              <a:gd name="T16" fmla="*/ 10 w 13"/>
              <a:gd name="T17" fmla="*/ 7 h 86"/>
              <a:gd name="T18" fmla="*/ 8 w 13"/>
              <a:gd name="T19" fmla="*/ 2 h 86"/>
              <a:gd name="T20" fmla="*/ 6 w 13"/>
              <a:gd name="T21" fmla="*/ 0 h 86"/>
              <a:gd name="T22" fmla="*/ 4 w 13"/>
              <a:gd name="T23" fmla="*/ 0 h 86"/>
              <a:gd name="T24" fmla="*/ 3 w 13"/>
              <a:gd name="T25" fmla="*/ 4 h 86"/>
              <a:gd name="T26" fmla="*/ 1 w 13"/>
              <a:gd name="T27" fmla="*/ 19 h 86"/>
              <a:gd name="T28" fmla="*/ 0 w 13"/>
              <a:gd name="T29" fmla="*/ 43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3" h="86">
                <a:moveTo>
                  <a:pt x="0" y="43"/>
                </a:moveTo>
                <a:lnTo>
                  <a:pt x="1" y="67"/>
                </a:lnTo>
                <a:lnTo>
                  <a:pt x="3" y="83"/>
                </a:lnTo>
                <a:lnTo>
                  <a:pt x="4" y="86"/>
                </a:lnTo>
                <a:lnTo>
                  <a:pt x="6" y="86"/>
                </a:lnTo>
                <a:lnTo>
                  <a:pt x="8" y="84"/>
                </a:lnTo>
                <a:lnTo>
                  <a:pt x="10" y="77"/>
                </a:lnTo>
                <a:lnTo>
                  <a:pt x="13" y="43"/>
                </a:lnTo>
                <a:lnTo>
                  <a:pt x="10" y="7"/>
                </a:lnTo>
                <a:lnTo>
                  <a:pt x="8" y="2"/>
                </a:lnTo>
                <a:lnTo>
                  <a:pt x="6" y="0"/>
                </a:lnTo>
                <a:lnTo>
                  <a:pt x="4" y="0"/>
                </a:lnTo>
                <a:lnTo>
                  <a:pt x="3" y="4"/>
                </a:lnTo>
                <a:lnTo>
                  <a:pt x="1" y="19"/>
                </a:lnTo>
                <a:lnTo>
                  <a:pt x="0" y="4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332" name="Freeform 204"/>
          <p:cNvSpPr>
            <a:spLocks/>
          </p:cNvSpPr>
          <p:nvPr/>
        </p:nvSpPr>
        <p:spPr bwMode="auto">
          <a:xfrm>
            <a:off x="7840664" y="2295526"/>
            <a:ext cx="7938" cy="17463"/>
          </a:xfrm>
          <a:custGeom>
            <a:avLst/>
            <a:gdLst>
              <a:gd name="T0" fmla="*/ 5 w 29"/>
              <a:gd name="T1" fmla="*/ 29 h 71"/>
              <a:gd name="T2" fmla="*/ 0 w 29"/>
              <a:gd name="T3" fmla="*/ 54 h 71"/>
              <a:gd name="T4" fmla="*/ 3 w 29"/>
              <a:gd name="T5" fmla="*/ 71 h 71"/>
              <a:gd name="T6" fmla="*/ 14 w 29"/>
              <a:gd name="T7" fmla="*/ 66 h 71"/>
              <a:gd name="T8" fmla="*/ 25 w 29"/>
              <a:gd name="T9" fmla="*/ 39 h 71"/>
              <a:gd name="T10" fmla="*/ 29 w 29"/>
              <a:gd name="T11" fmla="*/ 12 h 71"/>
              <a:gd name="T12" fmla="*/ 26 w 29"/>
              <a:gd name="T13" fmla="*/ 0 h 71"/>
              <a:gd name="T14" fmla="*/ 17 w 29"/>
              <a:gd name="T15" fmla="*/ 5 h 71"/>
              <a:gd name="T16" fmla="*/ 5 w 29"/>
              <a:gd name="T17" fmla="*/ 29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" h="71">
                <a:moveTo>
                  <a:pt x="5" y="29"/>
                </a:moveTo>
                <a:lnTo>
                  <a:pt x="0" y="54"/>
                </a:lnTo>
                <a:lnTo>
                  <a:pt x="3" y="71"/>
                </a:lnTo>
                <a:lnTo>
                  <a:pt x="14" y="66"/>
                </a:lnTo>
                <a:lnTo>
                  <a:pt x="25" y="39"/>
                </a:lnTo>
                <a:lnTo>
                  <a:pt x="29" y="12"/>
                </a:lnTo>
                <a:lnTo>
                  <a:pt x="26" y="0"/>
                </a:lnTo>
                <a:lnTo>
                  <a:pt x="17" y="5"/>
                </a:lnTo>
                <a:lnTo>
                  <a:pt x="5" y="2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333" name="Freeform 205"/>
          <p:cNvSpPr>
            <a:spLocks/>
          </p:cNvSpPr>
          <p:nvPr/>
        </p:nvSpPr>
        <p:spPr bwMode="auto">
          <a:xfrm>
            <a:off x="6653214" y="2301876"/>
            <a:ext cx="3175" cy="11113"/>
          </a:xfrm>
          <a:custGeom>
            <a:avLst/>
            <a:gdLst>
              <a:gd name="T0" fmla="*/ 0 w 17"/>
              <a:gd name="T1" fmla="*/ 26 h 46"/>
              <a:gd name="T2" fmla="*/ 1 w 17"/>
              <a:gd name="T3" fmla="*/ 39 h 46"/>
              <a:gd name="T4" fmla="*/ 4 w 17"/>
              <a:gd name="T5" fmla="*/ 46 h 46"/>
              <a:gd name="T6" fmla="*/ 9 w 17"/>
              <a:gd name="T7" fmla="*/ 46 h 46"/>
              <a:gd name="T8" fmla="*/ 13 w 17"/>
              <a:gd name="T9" fmla="*/ 38 h 46"/>
              <a:gd name="T10" fmla="*/ 17 w 17"/>
              <a:gd name="T11" fmla="*/ 16 h 46"/>
              <a:gd name="T12" fmla="*/ 11 w 17"/>
              <a:gd name="T13" fmla="*/ 0 h 46"/>
              <a:gd name="T14" fmla="*/ 2 w 17"/>
              <a:gd name="T15" fmla="*/ 2 h 46"/>
              <a:gd name="T16" fmla="*/ 0 w 17"/>
              <a:gd name="T17" fmla="*/ 26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7" h="46">
                <a:moveTo>
                  <a:pt x="0" y="26"/>
                </a:moveTo>
                <a:lnTo>
                  <a:pt x="1" y="39"/>
                </a:lnTo>
                <a:lnTo>
                  <a:pt x="4" y="46"/>
                </a:lnTo>
                <a:lnTo>
                  <a:pt x="9" y="46"/>
                </a:lnTo>
                <a:lnTo>
                  <a:pt x="13" y="38"/>
                </a:lnTo>
                <a:lnTo>
                  <a:pt x="17" y="16"/>
                </a:lnTo>
                <a:lnTo>
                  <a:pt x="11" y="0"/>
                </a:lnTo>
                <a:lnTo>
                  <a:pt x="2" y="2"/>
                </a:lnTo>
                <a:lnTo>
                  <a:pt x="0" y="2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" name="Freeform 207"/>
          <p:cNvSpPr>
            <a:spLocks/>
          </p:cNvSpPr>
          <p:nvPr/>
        </p:nvSpPr>
        <p:spPr bwMode="auto">
          <a:xfrm>
            <a:off x="7907338" y="2305051"/>
            <a:ext cx="6350" cy="36513"/>
          </a:xfrm>
          <a:custGeom>
            <a:avLst/>
            <a:gdLst>
              <a:gd name="T0" fmla="*/ 5 w 29"/>
              <a:gd name="T1" fmla="*/ 63 h 161"/>
              <a:gd name="T2" fmla="*/ 15 w 29"/>
              <a:gd name="T3" fmla="*/ 129 h 161"/>
              <a:gd name="T4" fmla="*/ 23 w 29"/>
              <a:gd name="T5" fmla="*/ 161 h 161"/>
              <a:gd name="T6" fmla="*/ 29 w 29"/>
              <a:gd name="T7" fmla="*/ 108 h 161"/>
              <a:gd name="T8" fmla="*/ 11 w 29"/>
              <a:gd name="T9" fmla="*/ 12 h 161"/>
              <a:gd name="T10" fmla="*/ 7 w 29"/>
              <a:gd name="T11" fmla="*/ 4 h 161"/>
              <a:gd name="T12" fmla="*/ 4 w 29"/>
              <a:gd name="T13" fmla="*/ 0 h 161"/>
              <a:gd name="T14" fmla="*/ 2 w 29"/>
              <a:gd name="T15" fmla="*/ 0 h 161"/>
              <a:gd name="T16" fmla="*/ 0 w 29"/>
              <a:gd name="T17" fmla="*/ 5 h 161"/>
              <a:gd name="T18" fmla="*/ 1 w 29"/>
              <a:gd name="T19" fmla="*/ 25 h 161"/>
              <a:gd name="T20" fmla="*/ 5 w 29"/>
              <a:gd name="T21" fmla="*/ 63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9" h="161">
                <a:moveTo>
                  <a:pt x="5" y="63"/>
                </a:moveTo>
                <a:lnTo>
                  <a:pt x="15" y="129"/>
                </a:lnTo>
                <a:lnTo>
                  <a:pt x="23" y="161"/>
                </a:lnTo>
                <a:lnTo>
                  <a:pt x="29" y="108"/>
                </a:lnTo>
                <a:lnTo>
                  <a:pt x="11" y="12"/>
                </a:lnTo>
                <a:lnTo>
                  <a:pt x="7" y="4"/>
                </a:lnTo>
                <a:lnTo>
                  <a:pt x="4" y="0"/>
                </a:lnTo>
                <a:lnTo>
                  <a:pt x="2" y="0"/>
                </a:lnTo>
                <a:lnTo>
                  <a:pt x="0" y="5"/>
                </a:lnTo>
                <a:lnTo>
                  <a:pt x="1" y="25"/>
                </a:lnTo>
                <a:lnTo>
                  <a:pt x="5" y="6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8" name="Freeform 208"/>
          <p:cNvSpPr>
            <a:spLocks/>
          </p:cNvSpPr>
          <p:nvPr/>
        </p:nvSpPr>
        <p:spPr bwMode="auto">
          <a:xfrm>
            <a:off x="7970838" y="2319338"/>
            <a:ext cx="1588" cy="57150"/>
          </a:xfrm>
          <a:custGeom>
            <a:avLst/>
            <a:gdLst>
              <a:gd name="T0" fmla="*/ 0 w 9"/>
              <a:gd name="T1" fmla="*/ 128 h 248"/>
              <a:gd name="T2" fmla="*/ 0 w 9"/>
              <a:gd name="T3" fmla="*/ 197 h 248"/>
              <a:gd name="T4" fmla="*/ 1 w 9"/>
              <a:gd name="T5" fmla="*/ 238 h 248"/>
              <a:gd name="T6" fmla="*/ 2 w 9"/>
              <a:gd name="T7" fmla="*/ 248 h 248"/>
              <a:gd name="T8" fmla="*/ 3 w 9"/>
              <a:gd name="T9" fmla="*/ 248 h 248"/>
              <a:gd name="T10" fmla="*/ 5 w 9"/>
              <a:gd name="T11" fmla="*/ 239 h 248"/>
              <a:gd name="T12" fmla="*/ 6 w 9"/>
              <a:gd name="T13" fmla="*/ 222 h 248"/>
              <a:gd name="T14" fmla="*/ 9 w 9"/>
              <a:gd name="T15" fmla="*/ 120 h 248"/>
              <a:gd name="T16" fmla="*/ 6 w 9"/>
              <a:gd name="T17" fmla="*/ 21 h 248"/>
              <a:gd name="T18" fmla="*/ 5 w 9"/>
              <a:gd name="T19" fmla="*/ 6 h 248"/>
              <a:gd name="T20" fmla="*/ 3 w 9"/>
              <a:gd name="T21" fmla="*/ 0 h 248"/>
              <a:gd name="T22" fmla="*/ 2 w 9"/>
              <a:gd name="T23" fmla="*/ 3 h 248"/>
              <a:gd name="T24" fmla="*/ 1 w 9"/>
              <a:gd name="T25" fmla="*/ 13 h 248"/>
              <a:gd name="T26" fmla="*/ 0 w 9"/>
              <a:gd name="T27" fmla="*/ 57 h 248"/>
              <a:gd name="T28" fmla="*/ 0 w 9"/>
              <a:gd name="T29" fmla="*/ 128 h 2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9" h="248">
                <a:moveTo>
                  <a:pt x="0" y="128"/>
                </a:moveTo>
                <a:lnTo>
                  <a:pt x="0" y="197"/>
                </a:lnTo>
                <a:lnTo>
                  <a:pt x="1" y="238"/>
                </a:lnTo>
                <a:lnTo>
                  <a:pt x="2" y="248"/>
                </a:lnTo>
                <a:lnTo>
                  <a:pt x="3" y="248"/>
                </a:lnTo>
                <a:lnTo>
                  <a:pt x="5" y="239"/>
                </a:lnTo>
                <a:lnTo>
                  <a:pt x="6" y="222"/>
                </a:lnTo>
                <a:lnTo>
                  <a:pt x="9" y="120"/>
                </a:lnTo>
                <a:lnTo>
                  <a:pt x="6" y="21"/>
                </a:lnTo>
                <a:lnTo>
                  <a:pt x="5" y="6"/>
                </a:lnTo>
                <a:lnTo>
                  <a:pt x="3" y="0"/>
                </a:lnTo>
                <a:lnTo>
                  <a:pt x="2" y="3"/>
                </a:lnTo>
                <a:lnTo>
                  <a:pt x="1" y="13"/>
                </a:lnTo>
                <a:lnTo>
                  <a:pt x="0" y="57"/>
                </a:lnTo>
                <a:lnTo>
                  <a:pt x="0" y="12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9" name="Freeform 209"/>
          <p:cNvSpPr>
            <a:spLocks/>
          </p:cNvSpPr>
          <p:nvPr/>
        </p:nvSpPr>
        <p:spPr bwMode="auto">
          <a:xfrm>
            <a:off x="7740651" y="2309813"/>
            <a:ext cx="25400" cy="38100"/>
          </a:xfrm>
          <a:custGeom>
            <a:avLst/>
            <a:gdLst>
              <a:gd name="T0" fmla="*/ 0 w 111"/>
              <a:gd name="T1" fmla="*/ 0 h 167"/>
              <a:gd name="T2" fmla="*/ 14 w 111"/>
              <a:gd name="T3" fmla="*/ 37 h 167"/>
              <a:gd name="T4" fmla="*/ 51 w 111"/>
              <a:gd name="T5" fmla="*/ 111 h 167"/>
              <a:gd name="T6" fmla="*/ 84 w 111"/>
              <a:gd name="T7" fmla="*/ 167 h 167"/>
              <a:gd name="T8" fmla="*/ 89 w 111"/>
              <a:gd name="T9" fmla="*/ 162 h 167"/>
              <a:gd name="T10" fmla="*/ 85 w 111"/>
              <a:gd name="T11" fmla="*/ 129 h 167"/>
              <a:gd name="T12" fmla="*/ 99 w 111"/>
              <a:gd name="T13" fmla="*/ 127 h 167"/>
              <a:gd name="T14" fmla="*/ 107 w 111"/>
              <a:gd name="T15" fmla="*/ 131 h 167"/>
              <a:gd name="T16" fmla="*/ 111 w 111"/>
              <a:gd name="T17" fmla="*/ 129 h 167"/>
              <a:gd name="T18" fmla="*/ 111 w 111"/>
              <a:gd name="T19" fmla="*/ 121 h 167"/>
              <a:gd name="T20" fmla="*/ 107 w 111"/>
              <a:gd name="T21" fmla="*/ 109 h 167"/>
              <a:gd name="T22" fmla="*/ 94 w 111"/>
              <a:gd name="T23" fmla="*/ 87 h 167"/>
              <a:gd name="T24" fmla="*/ 77 w 111"/>
              <a:gd name="T25" fmla="*/ 103 h 167"/>
              <a:gd name="T26" fmla="*/ 69 w 111"/>
              <a:gd name="T27" fmla="*/ 112 h 167"/>
              <a:gd name="T28" fmla="*/ 64 w 111"/>
              <a:gd name="T29" fmla="*/ 112 h 167"/>
              <a:gd name="T30" fmla="*/ 64 w 111"/>
              <a:gd name="T31" fmla="*/ 103 h 167"/>
              <a:gd name="T32" fmla="*/ 67 w 111"/>
              <a:gd name="T33" fmla="*/ 83 h 167"/>
              <a:gd name="T34" fmla="*/ 69 w 111"/>
              <a:gd name="T35" fmla="*/ 55 h 167"/>
              <a:gd name="T36" fmla="*/ 61 w 111"/>
              <a:gd name="T37" fmla="*/ 49 h 167"/>
              <a:gd name="T38" fmla="*/ 43 w 111"/>
              <a:gd name="T39" fmla="*/ 46 h 167"/>
              <a:gd name="T40" fmla="*/ 22 w 111"/>
              <a:gd name="T41" fmla="*/ 25 h 167"/>
              <a:gd name="T42" fmla="*/ 7 w 111"/>
              <a:gd name="T43" fmla="*/ 2 h 167"/>
              <a:gd name="T44" fmla="*/ 0 w 111"/>
              <a:gd name="T45" fmla="*/ 0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11" h="167">
                <a:moveTo>
                  <a:pt x="0" y="0"/>
                </a:moveTo>
                <a:lnTo>
                  <a:pt x="14" y="37"/>
                </a:lnTo>
                <a:lnTo>
                  <a:pt x="51" y="111"/>
                </a:lnTo>
                <a:lnTo>
                  <a:pt x="84" y="167"/>
                </a:lnTo>
                <a:lnTo>
                  <a:pt x="89" y="162"/>
                </a:lnTo>
                <a:lnTo>
                  <a:pt x="85" y="129"/>
                </a:lnTo>
                <a:lnTo>
                  <a:pt x="99" y="127"/>
                </a:lnTo>
                <a:lnTo>
                  <a:pt x="107" y="131"/>
                </a:lnTo>
                <a:lnTo>
                  <a:pt x="111" y="129"/>
                </a:lnTo>
                <a:lnTo>
                  <a:pt x="111" y="121"/>
                </a:lnTo>
                <a:lnTo>
                  <a:pt x="107" y="109"/>
                </a:lnTo>
                <a:lnTo>
                  <a:pt x="94" y="87"/>
                </a:lnTo>
                <a:lnTo>
                  <a:pt x="77" y="103"/>
                </a:lnTo>
                <a:lnTo>
                  <a:pt x="69" y="112"/>
                </a:lnTo>
                <a:lnTo>
                  <a:pt x="64" y="112"/>
                </a:lnTo>
                <a:lnTo>
                  <a:pt x="64" y="103"/>
                </a:lnTo>
                <a:lnTo>
                  <a:pt x="67" y="83"/>
                </a:lnTo>
                <a:lnTo>
                  <a:pt x="69" y="55"/>
                </a:lnTo>
                <a:lnTo>
                  <a:pt x="61" y="49"/>
                </a:lnTo>
                <a:lnTo>
                  <a:pt x="43" y="46"/>
                </a:lnTo>
                <a:lnTo>
                  <a:pt x="22" y="25"/>
                </a:lnTo>
                <a:lnTo>
                  <a:pt x="7" y="2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" name="Freeform 210"/>
          <p:cNvSpPr>
            <a:spLocks/>
          </p:cNvSpPr>
          <p:nvPr/>
        </p:nvSpPr>
        <p:spPr bwMode="auto">
          <a:xfrm>
            <a:off x="8010526" y="2309813"/>
            <a:ext cx="7938" cy="25400"/>
          </a:xfrm>
          <a:custGeom>
            <a:avLst/>
            <a:gdLst>
              <a:gd name="T0" fmla="*/ 0 w 34"/>
              <a:gd name="T1" fmla="*/ 29 h 108"/>
              <a:gd name="T2" fmla="*/ 6 w 34"/>
              <a:gd name="T3" fmla="*/ 64 h 108"/>
              <a:gd name="T4" fmla="*/ 20 w 34"/>
              <a:gd name="T5" fmla="*/ 97 h 108"/>
              <a:gd name="T6" fmla="*/ 29 w 34"/>
              <a:gd name="T7" fmla="*/ 108 h 108"/>
              <a:gd name="T8" fmla="*/ 34 w 34"/>
              <a:gd name="T9" fmla="*/ 107 h 108"/>
              <a:gd name="T10" fmla="*/ 33 w 34"/>
              <a:gd name="T11" fmla="*/ 93 h 108"/>
              <a:gd name="T12" fmla="*/ 28 w 34"/>
              <a:gd name="T13" fmla="*/ 67 h 108"/>
              <a:gd name="T14" fmla="*/ 17 w 34"/>
              <a:gd name="T15" fmla="*/ 22 h 108"/>
              <a:gd name="T16" fmla="*/ 8 w 34"/>
              <a:gd name="T17" fmla="*/ 0 h 108"/>
              <a:gd name="T18" fmla="*/ 2 w 34"/>
              <a:gd name="T19" fmla="*/ 1 h 108"/>
              <a:gd name="T20" fmla="*/ 0 w 34"/>
              <a:gd name="T21" fmla="*/ 29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4" h="108">
                <a:moveTo>
                  <a:pt x="0" y="29"/>
                </a:moveTo>
                <a:lnTo>
                  <a:pt x="6" y="64"/>
                </a:lnTo>
                <a:lnTo>
                  <a:pt x="20" y="97"/>
                </a:lnTo>
                <a:lnTo>
                  <a:pt x="29" y="108"/>
                </a:lnTo>
                <a:lnTo>
                  <a:pt x="34" y="107"/>
                </a:lnTo>
                <a:lnTo>
                  <a:pt x="33" y="93"/>
                </a:lnTo>
                <a:lnTo>
                  <a:pt x="28" y="67"/>
                </a:lnTo>
                <a:lnTo>
                  <a:pt x="17" y="22"/>
                </a:lnTo>
                <a:lnTo>
                  <a:pt x="8" y="0"/>
                </a:lnTo>
                <a:lnTo>
                  <a:pt x="2" y="1"/>
                </a:lnTo>
                <a:lnTo>
                  <a:pt x="0" y="2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1" name="Freeform 211"/>
          <p:cNvSpPr>
            <a:spLocks/>
          </p:cNvSpPr>
          <p:nvPr/>
        </p:nvSpPr>
        <p:spPr bwMode="auto">
          <a:xfrm>
            <a:off x="6940551" y="2316163"/>
            <a:ext cx="3175" cy="9525"/>
          </a:xfrm>
          <a:custGeom>
            <a:avLst/>
            <a:gdLst>
              <a:gd name="T0" fmla="*/ 0 w 16"/>
              <a:gd name="T1" fmla="*/ 26 h 46"/>
              <a:gd name="T2" fmla="*/ 1 w 16"/>
              <a:gd name="T3" fmla="*/ 39 h 46"/>
              <a:gd name="T4" fmla="*/ 4 w 16"/>
              <a:gd name="T5" fmla="*/ 46 h 46"/>
              <a:gd name="T6" fmla="*/ 8 w 16"/>
              <a:gd name="T7" fmla="*/ 46 h 46"/>
              <a:gd name="T8" fmla="*/ 12 w 16"/>
              <a:gd name="T9" fmla="*/ 38 h 46"/>
              <a:gd name="T10" fmla="*/ 16 w 16"/>
              <a:gd name="T11" fmla="*/ 16 h 46"/>
              <a:gd name="T12" fmla="*/ 10 w 16"/>
              <a:gd name="T13" fmla="*/ 0 h 46"/>
              <a:gd name="T14" fmla="*/ 2 w 16"/>
              <a:gd name="T15" fmla="*/ 2 h 46"/>
              <a:gd name="T16" fmla="*/ 0 w 16"/>
              <a:gd name="T17" fmla="*/ 26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6" h="46">
                <a:moveTo>
                  <a:pt x="0" y="26"/>
                </a:moveTo>
                <a:lnTo>
                  <a:pt x="1" y="39"/>
                </a:lnTo>
                <a:lnTo>
                  <a:pt x="4" y="46"/>
                </a:lnTo>
                <a:lnTo>
                  <a:pt x="8" y="46"/>
                </a:lnTo>
                <a:lnTo>
                  <a:pt x="12" y="38"/>
                </a:lnTo>
                <a:lnTo>
                  <a:pt x="16" y="16"/>
                </a:lnTo>
                <a:lnTo>
                  <a:pt x="10" y="0"/>
                </a:lnTo>
                <a:lnTo>
                  <a:pt x="2" y="2"/>
                </a:lnTo>
                <a:lnTo>
                  <a:pt x="0" y="2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2" name="Freeform 212"/>
          <p:cNvSpPr>
            <a:spLocks/>
          </p:cNvSpPr>
          <p:nvPr/>
        </p:nvSpPr>
        <p:spPr bwMode="auto">
          <a:xfrm>
            <a:off x="6945313" y="2333626"/>
            <a:ext cx="3175" cy="11113"/>
          </a:xfrm>
          <a:custGeom>
            <a:avLst/>
            <a:gdLst>
              <a:gd name="T0" fmla="*/ 0 w 16"/>
              <a:gd name="T1" fmla="*/ 26 h 47"/>
              <a:gd name="T2" fmla="*/ 1 w 16"/>
              <a:gd name="T3" fmla="*/ 39 h 47"/>
              <a:gd name="T4" fmla="*/ 4 w 16"/>
              <a:gd name="T5" fmla="*/ 47 h 47"/>
              <a:gd name="T6" fmla="*/ 8 w 16"/>
              <a:gd name="T7" fmla="*/ 47 h 47"/>
              <a:gd name="T8" fmla="*/ 12 w 16"/>
              <a:gd name="T9" fmla="*/ 38 h 47"/>
              <a:gd name="T10" fmla="*/ 16 w 16"/>
              <a:gd name="T11" fmla="*/ 16 h 47"/>
              <a:gd name="T12" fmla="*/ 10 w 16"/>
              <a:gd name="T13" fmla="*/ 0 h 47"/>
              <a:gd name="T14" fmla="*/ 2 w 16"/>
              <a:gd name="T15" fmla="*/ 2 h 47"/>
              <a:gd name="T16" fmla="*/ 0 w 16"/>
              <a:gd name="T17" fmla="*/ 26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6" h="47">
                <a:moveTo>
                  <a:pt x="0" y="26"/>
                </a:moveTo>
                <a:lnTo>
                  <a:pt x="1" y="39"/>
                </a:lnTo>
                <a:lnTo>
                  <a:pt x="4" y="47"/>
                </a:lnTo>
                <a:lnTo>
                  <a:pt x="8" y="47"/>
                </a:lnTo>
                <a:lnTo>
                  <a:pt x="12" y="38"/>
                </a:lnTo>
                <a:lnTo>
                  <a:pt x="16" y="16"/>
                </a:lnTo>
                <a:lnTo>
                  <a:pt x="10" y="0"/>
                </a:lnTo>
                <a:lnTo>
                  <a:pt x="2" y="2"/>
                </a:lnTo>
                <a:lnTo>
                  <a:pt x="0" y="2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" name="Freeform 213"/>
          <p:cNvSpPr>
            <a:spLocks/>
          </p:cNvSpPr>
          <p:nvPr/>
        </p:nvSpPr>
        <p:spPr bwMode="auto">
          <a:xfrm>
            <a:off x="8078788" y="2332038"/>
            <a:ext cx="6350" cy="17463"/>
          </a:xfrm>
          <a:custGeom>
            <a:avLst/>
            <a:gdLst>
              <a:gd name="T0" fmla="*/ 5 w 29"/>
              <a:gd name="T1" fmla="*/ 29 h 72"/>
              <a:gd name="T2" fmla="*/ 0 w 29"/>
              <a:gd name="T3" fmla="*/ 55 h 72"/>
              <a:gd name="T4" fmla="*/ 3 w 29"/>
              <a:gd name="T5" fmla="*/ 72 h 72"/>
              <a:gd name="T6" fmla="*/ 14 w 29"/>
              <a:gd name="T7" fmla="*/ 67 h 72"/>
              <a:gd name="T8" fmla="*/ 25 w 29"/>
              <a:gd name="T9" fmla="*/ 39 h 72"/>
              <a:gd name="T10" fmla="*/ 29 w 29"/>
              <a:gd name="T11" fmla="*/ 12 h 72"/>
              <a:gd name="T12" fmla="*/ 26 w 29"/>
              <a:gd name="T13" fmla="*/ 0 h 72"/>
              <a:gd name="T14" fmla="*/ 17 w 29"/>
              <a:gd name="T15" fmla="*/ 5 h 72"/>
              <a:gd name="T16" fmla="*/ 5 w 29"/>
              <a:gd name="T17" fmla="*/ 29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" h="72">
                <a:moveTo>
                  <a:pt x="5" y="29"/>
                </a:moveTo>
                <a:lnTo>
                  <a:pt x="0" y="55"/>
                </a:lnTo>
                <a:lnTo>
                  <a:pt x="3" y="72"/>
                </a:lnTo>
                <a:lnTo>
                  <a:pt x="14" y="67"/>
                </a:lnTo>
                <a:lnTo>
                  <a:pt x="25" y="39"/>
                </a:lnTo>
                <a:lnTo>
                  <a:pt x="29" y="12"/>
                </a:lnTo>
                <a:lnTo>
                  <a:pt x="26" y="0"/>
                </a:lnTo>
                <a:lnTo>
                  <a:pt x="17" y="5"/>
                </a:lnTo>
                <a:lnTo>
                  <a:pt x="5" y="2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4" name="Freeform 214"/>
          <p:cNvSpPr>
            <a:spLocks/>
          </p:cNvSpPr>
          <p:nvPr/>
        </p:nvSpPr>
        <p:spPr bwMode="auto">
          <a:xfrm>
            <a:off x="7356476" y="2338388"/>
            <a:ext cx="4763" cy="11113"/>
          </a:xfrm>
          <a:custGeom>
            <a:avLst/>
            <a:gdLst>
              <a:gd name="T0" fmla="*/ 0 w 16"/>
              <a:gd name="T1" fmla="*/ 27 h 47"/>
              <a:gd name="T2" fmla="*/ 1 w 16"/>
              <a:gd name="T3" fmla="*/ 40 h 47"/>
              <a:gd name="T4" fmla="*/ 4 w 16"/>
              <a:gd name="T5" fmla="*/ 47 h 47"/>
              <a:gd name="T6" fmla="*/ 8 w 16"/>
              <a:gd name="T7" fmla="*/ 47 h 47"/>
              <a:gd name="T8" fmla="*/ 12 w 16"/>
              <a:gd name="T9" fmla="*/ 39 h 47"/>
              <a:gd name="T10" fmla="*/ 16 w 16"/>
              <a:gd name="T11" fmla="*/ 16 h 47"/>
              <a:gd name="T12" fmla="*/ 10 w 16"/>
              <a:gd name="T13" fmla="*/ 0 h 47"/>
              <a:gd name="T14" fmla="*/ 2 w 16"/>
              <a:gd name="T15" fmla="*/ 2 h 47"/>
              <a:gd name="T16" fmla="*/ 0 w 16"/>
              <a:gd name="T17" fmla="*/ 27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6" h="47">
                <a:moveTo>
                  <a:pt x="0" y="27"/>
                </a:moveTo>
                <a:lnTo>
                  <a:pt x="1" y="40"/>
                </a:lnTo>
                <a:lnTo>
                  <a:pt x="4" y="47"/>
                </a:lnTo>
                <a:lnTo>
                  <a:pt x="8" y="47"/>
                </a:lnTo>
                <a:lnTo>
                  <a:pt x="12" y="39"/>
                </a:lnTo>
                <a:lnTo>
                  <a:pt x="16" y="16"/>
                </a:lnTo>
                <a:lnTo>
                  <a:pt x="10" y="0"/>
                </a:lnTo>
                <a:lnTo>
                  <a:pt x="2" y="2"/>
                </a:lnTo>
                <a:lnTo>
                  <a:pt x="0" y="2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5" name="Freeform 215"/>
          <p:cNvSpPr>
            <a:spLocks noEditPoints="1"/>
          </p:cNvSpPr>
          <p:nvPr/>
        </p:nvSpPr>
        <p:spPr bwMode="auto">
          <a:xfrm>
            <a:off x="6780213" y="2343151"/>
            <a:ext cx="28575" cy="61913"/>
          </a:xfrm>
          <a:custGeom>
            <a:avLst/>
            <a:gdLst>
              <a:gd name="T0" fmla="*/ 22 w 129"/>
              <a:gd name="T1" fmla="*/ 31 h 275"/>
              <a:gd name="T2" fmla="*/ 6 w 129"/>
              <a:gd name="T3" fmla="*/ 89 h 275"/>
              <a:gd name="T4" fmla="*/ 0 w 129"/>
              <a:gd name="T5" fmla="*/ 172 h 275"/>
              <a:gd name="T6" fmla="*/ 7 w 129"/>
              <a:gd name="T7" fmla="*/ 256 h 275"/>
              <a:gd name="T8" fmla="*/ 40 w 129"/>
              <a:gd name="T9" fmla="*/ 275 h 275"/>
              <a:gd name="T10" fmla="*/ 99 w 129"/>
              <a:gd name="T11" fmla="*/ 246 h 275"/>
              <a:gd name="T12" fmla="*/ 129 w 129"/>
              <a:gd name="T13" fmla="*/ 179 h 275"/>
              <a:gd name="T14" fmla="*/ 124 w 129"/>
              <a:gd name="T15" fmla="*/ 95 h 275"/>
              <a:gd name="T16" fmla="*/ 81 w 129"/>
              <a:gd name="T17" fmla="*/ 23 h 275"/>
              <a:gd name="T18" fmla="*/ 45 w 129"/>
              <a:gd name="T19" fmla="*/ 0 h 275"/>
              <a:gd name="T20" fmla="*/ 22 w 129"/>
              <a:gd name="T21" fmla="*/ 31 h 275"/>
              <a:gd name="T22" fmla="*/ 99 w 129"/>
              <a:gd name="T23" fmla="*/ 107 h 275"/>
              <a:gd name="T24" fmla="*/ 109 w 129"/>
              <a:gd name="T25" fmla="*/ 175 h 275"/>
              <a:gd name="T26" fmla="*/ 87 w 129"/>
              <a:gd name="T27" fmla="*/ 218 h 275"/>
              <a:gd name="T28" fmla="*/ 54 w 129"/>
              <a:gd name="T29" fmla="*/ 247 h 275"/>
              <a:gd name="T30" fmla="*/ 34 w 129"/>
              <a:gd name="T31" fmla="*/ 250 h 275"/>
              <a:gd name="T32" fmla="*/ 23 w 129"/>
              <a:gd name="T33" fmla="*/ 227 h 275"/>
              <a:gd name="T34" fmla="*/ 20 w 129"/>
              <a:gd name="T35" fmla="*/ 176 h 275"/>
              <a:gd name="T36" fmla="*/ 27 w 129"/>
              <a:gd name="T37" fmla="*/ 83 h 275"/>
              <a:gd name="T38" fmla="*/ 46 w 129"/>
              <a:gd name="T39" fmla="*/ 39 h 275"/>
              <a:gd name="T40" fmla="*/ 72 w 129"/>
              <a:gd name="T41" fmla="*/ 45 h 275"/>
              <a:gd name="T42" fmla="*/ 99 w 129"/>
              <a:gd name="T43" fmla="*/ 107 h 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29" h="275">
                <a:moveTo>
                  <a:pt x="22" y="31"/>
                </a:moveTo>
                <a:lnTo>
                  <a:pt x="6" y="89"/>
                </a:lnTo>
                <a:lnTo>
                  <a:pt x="0" y="172"/>
                </a:lnTo>
                <a:lnTo>
                  <a:pt x="7" y="256"/>
                </a:lnTo>
                <a:lnTo>
                  <a:pt x="40" y="275"/>
                </a:lnTo>
                <a:lnTo>
                  <a:pt x="99" y="246"/>
                </a:lnTo>
                <a:lnTo>
                  <a:pt x="129" y="179"/>
                </a:lnTo>
                <a:lnTo>
                  <a:pt x="124" y="95"/>
                </a:lnTo>
                <a:lnTo>
                  <a:pt x="81" y="23"/>
                </a:lnTo>
                <a:lnTo>
                  <a:pt x="45" y="0"/>
                </a:lnTo>
                <a:lnTo>
                  <a:pt x="22" y="31"/>
                </a:lnTo>
                <a:close/>
                <a:moveTo>
                  <a:pt x="99" y="107"/>
                </a:moveTo>
                <a:lnTo>
                  <a:pt x="109" y="175"/>
                </a:lnTo>
                <a:lnTo>
                  <a:pt x="87" y="218"/>
                </a:lnTo>
                <a:lnTo>
                  <a:pt x="54" y="247"/>
                </a:lnTo>
                <a:lnTo>
                  <a:pt x="34" y="250"/>
                </a:lnTo>
                <a:lnTo>
                  <a:pt x="23" y="227"/>
                </a:lnTo>
                <a:lnTo>
                  <a:pt x="20" y="176"/>
                </a:lnTo>
                <a:lnTo>
                  <a:pt x="27" y="83"/>
                </a:lnTo>
                <a:lnTo>
                  <a:pt x="46" y="39"/>
                </a:lnTo>
                <a:lnTo>
                  <a:pt x="72" y="45"/>
                </a:lnTo>
                <a:lnTo>
                  <a:pt x="99" y="10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6" name="Freeform 216"/>
          <p:cNvSpPr>
            <a:spLocks/>
          </p:cNvSpPr>
          <p:nvPr/>
        </p:nvSpPr>
        <p:spPr bwMode="auto">
          <a:xfrm>
            <a:off x="7059613" y="2347913"/>
            <a:ext cx="7938" cy="28575"/>
          </a:xfrm>
          <a:custGeom>
            <a:avLst/>
            <a:gdLst>
              <a:gd name="T0" fmla="*/ 7 w 31"/>
              <a:gd name="T1" fmla="*/ 54 h 127"/>
              <a:gd name="T2" fmla="*/ 0 w 31"/>
              <a:gd name="T3" fmla="*/ 101 h 127"/>
              <a:gd name="T4" fmla="*/ 3 w 31"/>
              <a:gd name="T5" fmla="*/ 127 h 127"/>
              <a:gd name="T6" fmla="*/ 12 w 31"/>
              <a:gd name="T7" fmla="*/ 114 h 127"/>
              <a:gd name="T8" fmla="*/ 25 w 31"/>
              <a:gd name="T9" fmla="*/ 72 h 127"/>
              <a:gd name="T10" fmla="*/ 31 w 31"/>
              <a:gd name="T11" fmla="*/ 24 h 127"/>
              <a:gd name="T12" fmla="*/ 29 w 31"/>
              <a:gd name="T13" fmla="*/ 0 h 127"/>
              <a:gd name="T14" fmla="*/ 20 w 31"/>
              <a:gd name="T15" fmla="*/ 12 h 127"/>
              <a:gd name="T16" fmla="*/ 7 w 31"/>
              <a:gd name="T17" fmla="*/ 54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1" h="127">
                <a:moveTo>
                  <a:pt x="7" y="54"/>
                </a:moveTo>
                <a:lnTo>
                  <a:pt x="0" y="101"/>
                </a:lnTo>
                <a:lnTo>
                  <a:pt x="3" y="127"/>
                </a:lnTo>
                <a:lnTo>
                  <a:pt x="12" y="114"/>
                </a:lnTo>
                <a:lnTo>
                  <a:pt x="25" y="72"/>
                </a:lnTo>
                <a:lnTo>
                  <a:pt x="31" y="24"/>
                </a:lnTo>
                <a:lnTo>
                  <a:pt x="29" y="0"/>
                </a:lnTo>
                <a:lnTo>
                  <a:pt x="20" y="12"/>
                </a:lnTo>
                <a:lnTo>
                  <a:pt x="7" y="5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7" name="Freeform 217"/>
          <p:cNvSpPr>
            <a:spLocks/>
          </p:cNvSpPr>
          <p:nvPr/>
        </p:nvSpPr>
        <p:spPr bwMode="auto">
          <a:xfrm>
            <a:off x="6643688" y="2354263"/>
            <a:ext cx="3175" cy="15875"/>
          </a:xfrm>
          <a:custGeom>
            <a:avLst/>
            <a:gdLst>
              <a:gd name="T0" fmla="*/ 0 w 13"/>
              <a:gd name="T1" fmla="*/ 36 h 69"/>
              <a:gd name="T2" fmla="*/ 1 w 13"/>
              <a:gd name="T3" fmla="*/ 56 h 69"/>
              <a:gd name="T4" fmla="*/ 3 w 13"/>
              <a:gd name="T5" fmla="*/ 67 h 69"/>
              <a:gd name="T6" fmla="*/ 4 w 13"/>
              <a:gd name="T7" fmla="*/ 69 h 69"/>
              <a:gd name="T8" fmla="*/ 6 w 13"/>
              <a:gd name="T9" fmla="*/ 69 h 69"/>
              <a:gd name="T10" fmla="*/ 8 w 13"/>
              <a:gd name="T11" fmla="*/ 66 h 69"/>
              <a:gd name="T12" fmla="*/ 10 w 13"/>
              <a:gd name="T13" fmla="*/ 60 h 69"/>
              <a:gd name="T14" fmla="*/ 13 w 13"/>
              <a:gd name="T15" fmla="*/ 28 h 69"/>
              <a:gd name="T16" fmla="*/ 10 w 13"/>
              <a:gd name="T17" fmla="*/ 0 h 69"/>
              <a:gd name="T18" fmla="*/ 3 w 13"/>
              <a:gd name="T19" fmla="*/ 1 h 69"/>
              <a:gd name="T20" fmla="*/ 0 w 13"/>
              <a:gd name="T21" fmla="*/ 36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3" h="69">
                <a:moveTo>
                  <a:pt x="0" y="36"/>
                </a:moveTo>
                <a:lnTo>
                  <a:pt x="1" y="56"/>
                </a:lnTo>
                <a:lnTo>
                  <a:pt x="3" y="67"/>
                </a:lnTo>
                <a:lnTo>
                  <a:pt x="4" y="69"/>
                </a:lnTo>
                <a:lnTo>
                  <a:pt x="6" y="69"/>
                </a:lnTo>
                <a:lnTo>
                  <a:pt x="8" y="66"/>
                </a:lnTo>
                <a:lnTo>
                  <a:pt x="10" y="60"/>
                </a:lnTo>
                <a:lnTo>
                  <a:pt x="13" y="28"/>
                </a:lnTo>
                <a:lnTo>
                  <a:pt x="10" y="0"/>
                </a:lnTo>
                <a:lnTo>
                  <a:pt x="3" y="1"/>
                </a:lnTo>
                <a:lnTo>
                  <a:pt x="0" y="3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8" name="Freeform 218"/>
          <p:cNvSpPr>
            <a:spLocks/>
          </p:cNvSpPr>
          <p:nvPr/>
        </p:nvSpPr>
        <p:spPr bwMode="auto">
          <a:xfrm>
            <a:off x="6950076" y="2352676"/>
            <a:ext cx="3175" cy="14288"/>
          </a:xfrm>
          <a:custGeom>
            <a:avLst/>
            <a:gdLst>
              <a:gd name="T0" fmla="*/ 0 w 13"/>
              <a:gd name="T1" fmla="*/ 31 h 61"/>
              <a:gd name="T2" fmla="*/ 1 w 13"/>
              <a:gd name="T3" fmla="*/ 48 h 61"/>
              <a:gd name="T4" fmla="*/ 3 w 13"/>
              <a:gd name="T5" fmla="*/ 59 h 61"/>
              <a:gd name="T6" fmla="*/ 6 w 13"/>
              <a:gd name="T7" fmla="*/ 61 h 61"/>
              <a:gd name="T8" fmla="*/ 10 w 13"/>
              <a:gd name="T9" fmla="*/ 55 h 61"/>
              <a:gd name="T10" fmla="*/ 13 w 13"/>
              <a:gd name="T11" fmla="*/ 31 h 61"/>
              <a:gd name="T12" fmla="*/ 10 w 13"/>
              <a:gd name="T13" fmla="*/ 5 h 61"/>
              <a:gd name="T14" fmla="*/ 6 w 13"/>
              <a:gd name="T15" fmla="*/ 0 h 61"/>
              <a:gd name="T16" fmla="*/ 3 w 13"/>
              <a:gd name="T17" fmla="*/ 3 h 61"/>
              <a:gd name="T18" fmla="*/ 1 w 13"/>
              <a:gd name="T19" fmla="*/ 13 h 61"/>
              <a:gd name="T20" fmla="*/ 0 w 13"/>
              <a:gd name="T21" fmla="*/ 31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3" h="61">
                <a:moveTo>
                  <a:pt x="0" y="31"/>
                </a:moveTo>
                <a:lnTo>
                  <a:pt x="1" y="48"/>
                </a:lnTo>
                <a:lnTo>
                  <a:pt x="3" y="59"/>
                </a:lnTo>
                <a:lnTo>
                  <a:pt x="6" y="61"/>
                </a:lnTo>
                <a:lnTo>
                  <a:pt x="10" y="55"/>
                </a:lnTo>
                <a:lnTo>
                  <a:pt x="13" y="31"/>
                </a:lnTo>
                <a:lnTo>
                  <a:pt x="10" y="5"/>
                </a:lnTo>
                <a:lnTo>
                  <a:pt x="6" y="0"/>
                </a:lnTo>
                <a:lnTo>
                  <a:pt x="3" y="3"/>
                </a:lnTo>
                <a:lnTo>
                  <a:pt x="1" y="13"/>
                </a:lnTo>
                <a:lnTo>
                  <a:pt x="0" y="3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9" name="Freeform 219"/>
          <p:cNvSpPr>
            <a:spLocks/>
          </p:cNvSpPr>
          <p:nvPr/>
        </p:nvSpPr>
        <p:spPr bwMode="auto">
          <a:xfrm>
            <a:off x="7361238" y="2357438"/>
            <a:ext cx="3175" cy="9525"/>
          </a:xfrm>
          <a:custGeom>
            <a:avLst/>
            <a:gdLst>
              <a:gd name="T0" fmla="*/ 0 w 16"/>
              <a:gd name="T1" fmla="*/ 26 h 46"/>
              <a:gd name="T2" fmla="*/ 1 w 16"/>
              <a:gd name="T3" fmla="*/ 39 h 46"/>
              <a:gd name="T4" fmla="*/ 4 w 16"/>
              <a:gd name="T5" fmla="*/ 46 h 46"/>
              <a:gd name="T6" fmla="*/ 8 w 16"/>
              <a:gd name="T7" fmla="*/ 46 h 46"/>
              <a:gd name="T8" fmla="*/ 12 w 16"/>
              <a:gd name="T9" fmla="*/ 38 h 46"/>
              <a:gd name="T10" fmla="*/ 16 w 16"/>
              <a:gd name="T11" fmla="*/ 16 h 46"/>
              <a:gd name="T12" fmla="*/ 10 w 16"/>
              <a:gd name="T13" fmla="*/ 0 h 46"/>
              <a:gd name="T14" fmla="*/ 2 w 16"/>
              <a:gd name="T15" fmla="*/ 2 h 46"/>
              <a:gd name="T16" fmla="*/ 0 w 16"/>
              <a:gd name="T17" fmla="*/ 26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6" h="46">
                <a:moveTo>
                  <a:pt x="0" y="26"/>
                </a:moveTo>
                <a:lnTo>
                  <a:pt x="1" y="39"/>
                </a:lnTo>
                <a:lnTo>
                  <a:pt x="4" y="46"/>
                </a:lnTo>
                <a:lnTo>
                  <a:pt x="8" y="46"/>
                </a:lnTo>
                <a:lnTo>
                  <a:pt x="12" y="38"/>
                </a:lnTo>
                <a:lnTo>
                  <a:pt x="16" y="16"/>
                </a:lnTo>
                <a:lnTo>
                  <a:pt x="10" y="0"/>
                </a:lnTo>
                <a:lnTo>
                  <a:pt x="2" y="2"/>
                </a:lnTo>
                <a:lnTo>
                  <a:pt x="0" y="2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" name="Freeform 220"/>
          <p:cNvSpPr>
            <a:spLocks/>
          </p:cNvSpPr>
          <p:nvPr/>
        </p:nvSpPr>
        <p:spPr bwMode="auto">
          <a:xfrm>
            <a:off x="7897813" y="2355851"/>
            <a:ext cx="9525" cy="47625"/>
          </a:xfrm>
          <a:custGeom>
            <a:avLst/>
            <a:gdLst>
              <a:gd name="T0" fmla="*/ 36 w 46"/>
              <a:gd name="T1" fmla="*/ 21 h 206"/>
              <a:gd name="T2" fmla="*/ 30 w 46"/>
              <a:gd name="T3" fmla="*/ 44 h 206"/>
              <a:gd name="T4" fmla="*/ 20 w 46"/>
              <a:gd name="T5" fmla="*/ 49 h 206"/>
              <a:gd name="T6" fmla="*/ 8 w 46"/>
              <a:gd name="T7" fmla="*/ 66 h 206"/>
              <a:gd name="T8" fmla="*/ 2 w 46"/>
              <a:gd name="T9" fmla="*/ 124 h 206"/>
              <a:gd name="T10" fmla="*/ 0 w 46"/>
              <a:gd name="T11" fmla="*/ 206 h 206"/>
              <a:gd name="T12" fmla="*/ 26 w 46"/>
              <a:gd name="T13" fmla="*/ 116 h 206"/>
              <a:gd name="T14" fmla="*/ 44 w 46"/>
              <a:gd name="T15" fmla="*/ 46 h 206"/>
              <a:gd name="T16" fmla="*/ 46 w 46"/>
              <a:gd name="T17" fmla="*/ 5 h 206"/>
              <a:gd name="T18" fmla="*/ 42 w 46"/>
              <a:gd name="T19" fmla="*/ 0 h 206"/>
              <a:gd name="T20" fmla="*/ 39 w 46"/>
              <a:gd name="T21" fmla="*/ 2 h 206"/>
              <a:gd name="T22" fmla="*/ 37 w 46"/>
              <a:gd name="T23" fmla="*/ 8 h 206"/>
              <a:gd name="T24" fmla="*/ 36 w 46"/>
              <a:gd name="T25" fmla="*/ 21 h 2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6" h="206">
                <a:moveTo>
                  <a:pt x="36" y="21"/>
                </a:moveTo>
                <a:lnTo>
                  <a:pt x="30" y="44"/>
                </a:lnTo>
                <a:lnTo>
                  <a:pt x="20" y="49"/>
                </a:lnTo>
                <a:lnTo>
                  <a:pt x="8" y="66"/>
                </a:lnTo>
                <a:lnTo>
                  <a:pt x="2" y="124"/>
                </a:lnTo>
                <a:lnTo>
                  <a:pt x="0" y="206"/>
                </a:lnTo>
                <a:lnTo>
                  <a:pt x="26" y="116"/>
                </a:lnTo>
                <a:lnTo>
                  <a:pt x="44" y="46"/>
                </a:lnTo>
                <a:lnTo>
                  <a:pt x="46" y="5"/>
                </a:lnTo>
                <a:lnTo>
                  <a:pt x="42" y="0"/>
                </a:lnTo>
                <a:lnTo>
                  <a:pt x="39" y="2"/>
                </a:lnTo>
                <a:lnTo>
                  <a:pt x="37" y="8"/>
                </a:lnTo>
                <a:lnTo>
                  <a:pt x="36" y="2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1" name="Freeform 221"/>
          <p:cNvSpPr>
            <a:spLocks/>
          </p:cNvSpPr>
          <p:nvPr/>
        </p:nvSpPr>
        <p:spPr bwMode="auto">
          <a:xfrm>
            <a:off x="6653213" y="2363788"/>
            <a:ext cx="3175" cy="15875"/>
          </a:xfrm>
          <a:custGeom>
            <a:avLst/>
            <a:gdLst>
              <a:gd name="T0" fmla="*/ 0 w 14"/>
              <a:gd name="T1" fmla="*/ 36 h 70"/>
              <a:gd name="T2" fmla="*/ 1 w 14"/>
              <a:gd name="T3" fmla="*/ 57 h 70"/>
              <a:gd name="T4" fmla="*/ 3 w 14"/>
              <a:gd name="T5" fmla="*/ 68 h 70"/>
              <a:gd name="T6" fmla="*/ 4 w 14"/>
              <a:gd name="T7" fmla="*/ 70 h 70"/>
              <a:gd name="T8" fmla="*/ 7 w 14"/>
              <a:gd name="T9" fmla="*/ 70 h 70"/>
              <a:gd name="T10" fmla="*/ 9 w 14"/>
              <a:gd name="T11" fmla="*/ 67 h 70"/>
              <a:gd name="T12" fmla="*/ 11 w 14"/>
              <a:gd name="T13" fmla="*/ 61 h 70"/>
              <a:gd name="T14" fmla="*/ 14 w 14"/>
              <a:gd name="T15" fmla="*/ 28 h 70"/>
              <a:gd name="T16" fmla="*/ 11 w 14"/>
              <a:gd name="T17" fmla="*/ 0 h 70"/>
              <a:gd name="T18" fmla="*/ 3 w 14"/>
              <a:gd name="T19" fmla="*/ 1 h 70"/>
              <a:gd name="T20" fmla="*/ 0 w 14"/>
              <a:gd name="T21" fmla="*/ 36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4" h="70">
                <a:moveTo>
                  <a:pt x="0" y="36"/>
                </a:moveTo>
                <a:lnTo>
                  <a:pt x="1" y="57"/>
                </a:lnTo>
                <a:lnTo>
                  <a:pt x="3" y="68"/>
                </a:lnTo>
                <a:lnTo>
                  <a:pt x="4" y="70"/>
                </a:lnTo>
                <a:lnTo>
                  <a:pt x="7" y="70"/>
                </a:lnTo>
                <a:lnTo>
                  <a:pt x="9" y="67"/>
                </a:lnTo>
                <a:lnTo>
                  <a:pt x="11" y="61"/>
                </a:lnTo>
                <a:lnTo>
                  <a:pt x="14" y="28"/>
                </a:lnTo>
                <a:lnTo>
                  <a:pt x="11" y="0"/>
                </a:lnTo>
                <a:lnTo>
                  <a:pt x="3" y="1"/>
                </a:lnTo>
                <a:lnTo>
                  <a:pt x="0" y="3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4" name="Freeform 222"/>
          <p:cNvSpPr>
            <a:spLocks/>
          </p:cNvSpPr>
          <p:nvPr/>
        </p:nvSpPr>
        <p:spPr bwMode="auto">
          <a:xfrm>
            <a:off x="6892926" y="2362201"/>
            <a:ext cx="46038" cy="69850"/>
          </a:xfrm>
          <a:custGeom>
            <a:avLst/>
            <a:gdLst>
              <a:gd name="T0" fmla="*/ 171 w 202"/>
              <a:gd name="T1" fmla="*/ 44 h 308"/>
              <a:gd name="T2" fmla="*/ 149 w 202"/>
              <a:gd name="T3" fmla="*/ 77 h 308"/>
              <a:gd name="T4" fmla="*/ 129 w 202"/>
              <a:gd name="T5" fmla="*/ 83 h 308"/>
              <a:gd name="T6" fmla="*/ 111 w 202"/>
              <a:gd name="T7" fmla="*/ 82 h 308"/>
              <a:gd name="T8" fmla="*/ 95 w 202"/>
              <a:gd name="T9" fmla="*/ 95 h 308"/>
              <a:gd name="T10" fmla="*/ 90 w 202"/>
              <a:gd name="T11" fmla="*/ 104 h 308"/>
              <a:gd name="T12" fmla="*/ 91 w 202"/>
              <a:gd name="T13" fmla="*/ 109 h 308"/>
              <a:gd name="T14" fmla="*/ 96 w 202"/>
              <a:gd name="T15" fmla="*/ 108 h 308"/>
              <a:gd name="T16" fmla="*/ 107 w 202"/>
              <a:gd name="T17" fmla="*/ 103 h 308"/>
              <a:gd name="T18" fmla="*/ 123 w 202"/>
              <a:gd name="T19" fmla="*/ 98 h 308"/>
              <a:gd name="T20" fmla="*/ 123 w 202"/>
              <a:gd name="T21" fmla="*/ 115 h 308"/>
              <a:gd name="T22" fmla="*/ 108 w 202"/>
              <a:gd name="T23" fmla="*/ 133 h 308"/>
              <a:gd name="T24" fmla="*/ 89 w 202"/>
              <a:gd name="T25" fmla="*/ 137 h 308"/>
              <a:gd name="T26" fmla="*/ 75 w 202"/>
              <a:gd name="T27" fmla="*/ 139 h 308"/>
              <a:gd name="T28" fmla="*/ 75 w 202"/>
              <a:gd name="T29" fmla="*/ 151 h 308"/>
              <a:gd name="T30" fmla="*/ 74 w 202"/>
              <a:gd name="T31" fmla="*/ 202 h 308"/>
              <a:gd name="T32" fmla="*/ 44 w 202"/>
              <a:gd name="T33" fmla="*/ 222 h 308"/>
              <a:gd name="T34" fmla="*/ 35 w 202"/>
              <a:gd name="T35" fmla="*/ 225 h 308"/>
              <a:gd name="T36" fmla="*/ 40 w 202"/>
              <a:gd name="T37" fmla="*/ 246 h 308"/>
              <a:gd name="T38" fmla="*/ 44 w 202"/>
              <a:gd name="T39" fmla="*/ 260 h 308"/>
              <a:gd name="T40" fmla="*/ 44 w 202"/>
              <a:gd name="T41" fmla="*/ 268 h 308"/>
              <a:gd name="T42" fmla="*/ 39 w 202"/>
              <a:gd name="T43" fmla="*/ 270 h 308"/>
              <a:gd name="T44" fmla="*/ 30 w 202"/>
              <a:gd name="T45" fmla="*/ 266 h 308"/>
              <a:gd name="T46" fmla="*/ 0 w 202"/>
              <a:gd name="T47" fmla="*/ 270 h 308"/>
              <a:gd name="T48" fmla="*/ 2 w 202"/>
              <a:gd name="T49" fmla="*/ 308 h 308"/>
              <a:gd name="T50" fmla="*/ 40 w 202"/>
              <a:gd name="T51" fmla="*/ 280 h 308"/>
              <a:gd name="T52" fmla="*/ 113 w 202"/>
              <a:gd name="T53" fmla="*/ 169 h 308"/>
              <a:gd name="T54" fmla="*/ 180 w 202"/>
              <a:gd name="T55" fmla="*/ 52 h 308"/>
              <a:gd name="T56" fmla="*/ 202 w 202"/>
              <a:gd name="T57" fmla="*/ 0 h 308"/>
              <a:gd name="T58" fmla="*/ 190 w 202"/>
              <a:gd name="T59" fmla="*/ 9 h 308"/>
              <a:gd name="T60" fmla="*/ 171 w 202"/>
              <a:gd name="T61" fmla="*/ 44 h 3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202" h="308">
                <a:moveTo>
                  <a:pt x="171" y="44"/>
                </a:moveTo>
                <a:lnTo>
                  <a:pt x="149" y="77"/>
                </a:lnTo>
                <a:lnTo>
                  <a:pt x="129" y="83"/>
                </a:lnTo>
                <a:lnTo>
                  <a:pt x="111" y="82"/>
                </a:lnTo>
                <a:lnTo>
                  <a:pt x="95" y="95"/>
                </a:lnTo>
                <a:lnTo>
                  <a:pt x="90" y="104"/>
                </a:lnTo>
                <a:lnTo>
                  <a:pt x="91" y="109"/>
                </a:lnTo>
                <a:lnTo>
                  <a:pt x="96" y="108"/>
                </a:lnTo>
                <a:lnTo>
                  <a:pt x="107" y="103"/>
                </a:lnTo>
                <a:lnTo>
                  <a:pt x="123" y="98"/>
                </a:lnTo>
                <a:lnTo>
                  <a:pt x="123" y="115"/>
                </a:lnTo>
                <a:lnTo>
                  <a:pt x="108" y="133"/>
                </a:lnTo>
                <a:lnTo>
                  <a:pt x="89" y="137"/>
                </a:lnTo>
                <a:lnTo>
                  <a:pt x="75" y="139"/>
                </a:lnTo>
                <a:lnTo>
                  <a:pt x="75" y="151"/>
                </a:lnTo>
                <a:lnTo>
                  <a:pt x="74" y="202"/>
                </a:lnTo>
                <a:lnTo>
                  <a:pt x="44" y="222"/>
                </a:lnTo>
                <a:lnTo>
                  <a:pt x="35" y="225"/>
                </a:lnTo>
                <a:lnTo>
                  <a:pt x="40" y="246"/>
                </a:lnTo>
                <a:lnTo>
                  <a:pt x="44" y="260"/>
                </a:lnTo>
                <a:lnTo>
                  <a:pt x="44" y="268"/>
                </a:lnTo>
                <a:lnTo>
                  <a:pt x="39" y="270"/>
                </a:lnTo>
                <a:lnTo>
                  <a:pt x="30" y="266"/>
                </a:lnTo>
                <a:lnTo>
                  <a:pt x="0" y="270"/>
                </a:lnTo>
                <a:lnTo>
                  <a:pt x="2" y="308"/>
                </a:lnTo>
                <a:lnTo>
                  <a:pt x="40" y="280"/>
                </a:lnTo>
                <a:lnTo>
                  <a:pt x="113" y="169"/>
                </a:lnTo>
                <a:lnTo>
                  <a:pt x="180" y="52"/>
                </a:lnTo>
                <a:lnTo>
                  <a:pt x="202" y="0"/>
                </a:lnTo>
                <a:lnTo>
                  <a:pt x="190" y="9"/>
                </a:lnTo>
                <a:lnTo>
                  <a:pt x="171" y="4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5" name="Freeform 223"/>
          <p:cNvSpPr>
            <a:spLocks/>
          </p:cNvSpPr>
          <p:nvPr/>
        </p:nvSpPr>
        <p:spPr bwMode="auto">
          <a:xfrm>
            <a:off x="8005763" y="2360613"/>
            <a:ext cx="6350" cy="15875"/>
          </a:xfrm>
          <a:custGeom>
            <a:avLst/>
            <a:gdLst>
              <a:gd name="T0" fmla="*/ 5 w 29"/>
              <a:gd name="T1" fmla="*/ 29 h 72"/>
              <a:gd name="T2" fmla="*/ 0 w 29"/>
              <a:gd name="T3" fmla="*/ 54 h 72"/>
              <a:gd name="T4" fmla="*/ 3 w 29"/>
              <a:gd name="T5" fmla="*/ 72 h 72"/>
              <a:gd name="T6" fmla="*/ 14 w 29"/>
              <a:gd name="T7" fmla="*/ 67 h 72"/>
              <a:gd name="T8" fmla="*/ 25 w 29"/>
              <a:gd name="T9" fmla="*/ 39 h 72"/>
              <a:gd name="T10" fmla="*/ 29 w 29"/>
              <a:gd name="T11" fmla="*/ 12 h 72"/>
              <a:gd name="T12" fmla="*/ 26 w 29"/>
              <a:gd name="T13" fmla="*/ 0 h 72"/>
              <a:gd name="T14" fmla="*/ 17 w 29"/>
              <a:gd name="T15" fmla="*/ 5 h 72"/>
              <a:gd name="T16" fmla="*/ 5 w 29"/>
              <a:gd name="T17" fmla="*/ 29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" h="72">
                <a:moveTo>
                  <a:pt x="5" y="29"/>
                </a:moveTo>
                <a:lnTo>
                  <a:pt x="0" y="54"/>
                </a:lnTo>
                <a:lnTo>
                  <a:pt x="3" y="72"/>
                </a:lnTo>
                <a:lnTo>
                  <a:pt x="14" y="67"/>
                </a:lnTo>
                <a:lnTo>
                  <a:pt x="25" y="39"/>
                </a:lnTo>
                <a:lnTo>
                  <a:pt x="29" y="12"/>
                </a:lnTo>
                <a:lnTo>
                  <a:pt x="26" y="0"/>
                </a:lnTo>
                <a:lnTo>
                  <a:pt x="17" y="5"/>
                </a:lnTo>
                <a:lnTo>
                  <a:pt x="5" y="2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0" name="Freeform 224"/>
          <p:cNvSpPr>
            <a:spLocks/>
          </p:cNvSpPr>
          <p:nvPr/>
        </p:nvSpPr>
        <p:spPr bwMode="auto">
          <a:xfrm>
            <a:off x="6956426" y="2378076"/>
            <a:ext cx="9525" cy="38100"/>
          </a:xfrm>
          <a:custGeom>
            <a:avLst/>
            <a:gdLst>
              <a:gd name="T0" fmla="*/ 4 w 46"/>
              <a:gd name="T1" fmla="*/ 44 h 169"/>
              <a:gd name="T2" fmla="*/ 19 w 46"/>
              <a:gd name="T3" fmla="*/ 105 h 169"/>
              <a:gd name="T4" fmla="*/ 35 w 46"/>
              <a:gd name="T5" fmla="*/ 155 h 169"/>
              <a:gd name="T6" fmla="*/ 42 w 46"/>
              <a:gd name="T7" fmla="*/ 169 h 169"/>
              <a:gd name="T8" fmla="*/ 46 w 46"/>
              <a:gd name="T9" fmla="*/ 168 h 169"/>
              <a:gd name="T10" fmla="*/ 45 w 46"/>
              <a:gd name="T11" fmla="*/ 154 h 169"/>
              <a:gd name="T12" fmla="*/ 41 w 46"/>
              <a:gd name="T13" fmla="*/ 125 h 169"/>
              <a:gd name="T14" fmla="*/ 25 w 46"/>
              <a:gd name="T15" fmla="*/ 63 h 169"/>
              <a:gd name="T16" fmla="*/ 10 w 46"/>
              <a:gd name="T17" fmla="*/ 14 h 169"/>
              <a:gd name="T18" fmla="*/ 3 w 46"/>
              <a:gd name="T19" fmla="*/ 0 h 169"/>
              <a:gd name="T20" fmla="*/ 0 w 46"/>
              <a:gd name="T21" fmla="*/ 0 h 169"/>
              <a:gd name="T22" fmla="*/ 0 w 46"/>
              <a:gd name="T23" fmla="*/ 15 h 169"/>
              <a:gd name="T24" fmla="*/ 4 w 46"/>
              <a:gd name="T25" fmla="*/ 44 h 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6" h="169">
                <a:moveTo>
                  <a:pt x="4" y="44"/>
                </a:moveTo>
                <a:lnTo>
                  <a:pt x="19" y="105"/>
                </a:lnTo>
                <a:lnTo>
                  <a:pt x="35" y="155"/>
                </a:lnTo>
                <a:lnTo>
                  <a:pt x="42" y="169"/>
                </a:lnTo>
                <a:lnTo>
                  <a:pt x="46" y="168"/>
                </a:lnTo>
                <a:lnTo>
                  <a:pt x="45" y="154"/>
                </a:lnTo>
                <a:lnTo>
                  <a:pt x="41" y="125"/>
                </a:lnTo>
                <a:lnTo>
                  <a:pt x="25" y="63"/>
                </a:lnTo>
                <a:lnTo>
                  <a:pt x="10" y="14"/>
                </a:lnTo>
                <a:lnTo>
                  <a:pt x="3" y="0"/>
                </a:lnTo>
                <a:lnTo>
                  <a:pt x="0" y="0"/>
                </a:lnTo>
                <a:lnTo>
                  <a:pt x="0" y="15"/>
                </a:lnTo>
                <a:lnTo>
                  <a:pt x="4" y="4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5" name="Freeform 225"/>
          <p:cNvSpPr>
            <a:spLocks/>
          </p:cNvSpPr>
          <p:nvPr/>
        </p:nvSpPr>
        <p:spPr bwMode="auto">
          <a:xfrm>
            <a:off x="7312026" y="2378076"/>
            <a:ext cx="66675" cy="109538"/>
          </a:xfrm>
          <a:custGeom>
            <a:avLst/>
            <a:gdLst>
              <a:gd name="T0" fmla="*/ 234 w 291"/>
              <a:gd name="T1" fmla="*/ 35 h 482"/>
              <a:gd name="T2" fmla="*/ 214 w 291"/>
              <a:gd name="T3" fmla="*/ 93 h 482"/>
              <a:gd name="T4" fmla="*/ 167 w 291"/>
              <a:gd name="T5" fmla="*/ 182 h 482"/>
              <a:gd name="T6" fmla="*/ 30 w 291"/>
              <a:gd name="T7" fmla="*/ 415 h 482"/>
              <a:gd name="T8" fmla="*/ 0 w 291"/>
              <a:gd name="T9" fmla="*/ 482 h 482"/>
              <a:gd name="T10" fmla="*/ 39 w 291"/>
              <a:gd name="T11" fmla="*/ 426 h 482"/>
              <a:gd name="T12" fmla="*/ 123 w 291"/>
              <a:gd name="T13" fmla="*/ 291 h 482"/>
              <a:gd name="T14" fmla="*/ 209 w 291"/>
              <a:gd name="T15" fmla="*/ 159 h 482"/>
              <a:gd name="T16" fmla="*/ 254 w 291"/>
              <a:gd name="T17" fmla="*/ 109 h 482"/>
              <a:gd name="T18" fmla="*/ 261 w 291"/>
              <a:gd name="T19" fmla="*/ 100 h 482"/>
              <a:gd name="T20" fmla="*/ 258 w 291"/>
              <a:gd name="T21" fmla="*/ 65 h 482"/>
              <a:gd name="T22" fmla="*/ 256 w 291"/>
              <a:gd name="T23" fmla="*/ 28 h 482"/>
              <a:gd name="T24" fmla="*/ 274 w 291"/>
              <a:gd name="T25" fmla="*/ 29 h 482"/>
              <a:gd name="T26" fmla="*/ 285 w 291"/>
              <a:gd name="T27" fmla="*/ 34 h 482"/>
              <a:gd name="T28" fmla="*/ 291 w 291"/>
              <a:gd name="T29" fmla="*/ 35 h 482"/>
              <a:gd name="T30" fmla="*/ 291 w 291"/>
              <a:gd name="T31" fmla="*/ 31 h 482"/>
              <a:gd name="T32" fmla="*/ 286 w 291"/>
              <a:gd name="T33" fmla="*/ 23 h 482"/>
              <a:gd name="T34" fmla="*/ 252 w 291"/>
              <a:gd name="T35" fmla="*/ 0 h 482"/>
              <a:gd name="T36" fmla="*/ 234 w 291"/>
              <a:gd name="T37" fmla="*/ 35 h 4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91" h="482">
                <a:moveTo>
                  <a:pt x="234" y="35"/>
                </a:moveTo>
                <a:lnTo>
                  <a:pt x="214" y="93"/>
                </a:lnTo>
                <a:lnTo>
                  <a:pt x="167" y="182"/>
                </a:lnTo>
                <a:lnTo>
                  <a:pt x="30" y="415"/>
                </a:lnTo>
                <a:lnTo>
                  <a:pt x="0" y="482"/>
                </a:lnTo>
                <a:lnTo>
                  <a:pt x="39" y="426"/>
                </a:lnTo>
                <a:lnTo>
                  <a:pt x="123" y="291"/>
                </a:lnTo>
                <a:lnTo>
                  <a:pt x="209" y="159"/>
                </a:lnTo>
                <a:lnTo>
                  <a:pt x="254" y="109"/>
                </a:lnTo>
                <a:lnTo>
                  <a:pt x="261" y="100"/>
                </a:lnTo>
                <a:lnTo>
                  <a:pt x="258" y="65"/>
                </a:lnTo>
                <a:lnTo>
                  <a:pt x="256" y="28"/>
                </a:lnTo>
                <a:lnTo>
                  <a:pt x="274" y="29"/>
                </a:lnTo>
                <a:lnTo>
                  <a:pt x="285" y="34"/>
                </a:lnTo>
                <a:lnTo>
                  <a:pt x="291" y="35"/>
                </a:lnTo>
                <a:lnTo>
                  <a:pt x="291" y="31"/>
                </a:lnTo>
                <a:lnTo>
                  <a:pt x="286" y="23"/>
                </a:lnTo>
                <a:lnTo>
                  <a:pt x="252" y="0"/>
                </a:lnTo>
                <a:lnTo>
                  <a:pt x="234" y="3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8" name="Freeform 226"/>
          <p:cNvSpPr>
            <a:spLocks/>
          </p:cNvSpPr>
          <p:nvPr/>
        </p:nvSpPr>
        <p:spPr bwMode="auto">
          <a:xfrm>
            <a:off x="6638926" y="2384426"/>
            <a:ext cx="3175" cy="9525"/>
          </a:xfrm>
          <a:custGeom>
            <a:avLst/>
            <a:gdLst>
              <a:gd name="T0" fmla="*/ 0 w 16"/>
              <a:gd name="T1" fmla="*/ 26 h 46"/>
              <a:gd name="T2" fmla="*/ 1 w 16"/>
              <a:gd name="T3" fmla="*/ 39 h 46"/>
              <a:gd name="T4" fmla="*/ 4 w 16"/>
              <a:gd name="T5" fmla="*/ 46 h 46"/>
              <a:gd name="T6" fmla="*/ 8 w 16"/>
              <a:gd name="T7" fmla="*/ 46 h 46"/>
              <a:gd name="T8" fmla="*/ 12 w 16"/>
              <a:gd name="T9" fmla="*/ 38 h 46"/>
              <a:gd name="T10" fmla="*/ 16 w 16"/>
              <a:gd name="T11" fmla="*/ 16 h 46"/>
              <a:gd name="T12" fmla="*/ 10 w 16"/>
              <a:gd name="T13" fmla="*/ 0 h 46"/>
              <a:gd name="T14" fmla="*/ 2 w 16"/>
              <a:gd name="T15" fmla="*/ 2 h 46"/>
              <a:gd name="T16" fmla="*/ 0 w 16"/>
              <a:gd name="T17" fmla="*/ 26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6" h="46">
                <a:moveTo>
                  <a:pt x="0" y="26"/>
                </a:moveTo>
                <a:lnTo>
                  <a:pt x="1" y="39"/>
                </a:lnTo>
                <a:lnTo>
                  <a:pt x="4" y="46"/>
                </a:lnTo>
                <a:lnTo>
                  <a:pt x="8" y="46"/>
                </a:lnTo>
                <a:lnTo>
                  <a:pt x="12" y="38"/>
                </a:lnTo>
                <a:lnTo>
                  <a:pt x="16" y="16"/>
                </a:lnTo>
                <a:lnTo>
                  <a:pt x="10" y="0"/>
                </a:lnTo>
                <a:lnTo>
                  <a:pt x="2" y="2"/>
                </a:lnTo>
                <a:lnTo>
                  <a:pt x="0" y="2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40" name="Freeform 227"/>
          <p:cNvSpPr>
            <a:spLocks/>
          </p:cNvSpPr>
          <p:nvPr/>
        </p:nvSpPr>
        <p:spPr bwMode="auto">
          <a:xfrm>
            <a:off x="7054851" y="2384426"/>
            <a:ext cx="3175" cy="9525"/>
          </a:xfrm>
          <a:custGeom>
            <a:avLst/>
            <a:gdLst>
              <a:gd name="T0" fmla="*/ 0 w 16"/>
              <a:gd name="T1" fmla="*/ 26 h 46"/>
              <a:gd name="T2" fmla="*/ 1 w 16"/>
              <a:gd name="T3" fmla="*/ 39 h 46"/>
              <a:gd name="T4" fmla="*/ 4 w 16"/>
              <a:gd name="T5" fmla="*/ 46 h 46"/>
              <a:gd name="T6" fmla="*/ 8 w 16"/>
              <a:gd name="T7" fmla="*/ 46 h 46"/>
              <a:gd name="T8" fmla="*/ 12 w 16"/>
              <a:gd name="T9" fmla="*/ 38 h 46"/>
              <a:gd name="T10" fmla="*/ 16 w 16"/>
              <a:gd name="T11" fmla="*/ 16 h 46"/>
              <a:gd name="T12" fmla="*/ 10 w 16"/>
              <a:gd name="T13" fmla="*/ 0 h 46"/>
              <a:gd name="T14" fmla="*/ 2 w 16"/>
              <a:gd name="T15" fmla="*/ 2 h 46"/>
              <a:gd name="T16" fmla="*/ 0 w 16"/>
              <a:gd name="T17" fmla="*/ 26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6" h="46">
                <a:moveTo>
                  <a:pt x="0" y="26"/>
                </a:moveTo>
                <a:lnTo>
                  <a:pt x="1" y="39"/>
                </a:lnTo>
                <a:lnTo>
                  <a:pt x="4" y="46"/>
                </a:lnTo>
                <a:lnTo>
                  <a:pt x="8" y="46"/>
                </a:lnTo>
                <a:lnTo>
                  <a:pt x="12" y="38"/>
                </a:lnTo>
                <a:lnTo>
                  <a:pt x="16" y="16"/>
                </a:lnTo>
                <a:lnTo>
                  <a:pt x="10" y="0"/>
                </a:lnTo>
                <a:lnTo>
                  <a:pt x="2" y="2"/>
                </a:lnTo>
                <a:lnTo>
                  <a:pt x="0" y="2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41" name="Freeform 228"/>
          <p:cNvSpPr>
            <a:spLocks/>
          </p:cNvSpPr>
          <p:nvPr/>
        </p:nvSpPr>
        <p:spPr bwMode="auto">
          <a:xfrm>
            <a:off x="7772401" y="2382838"/>
            <a:ext cx="12700" cy="20638"/>
          </a:xfrm>
          <a:custGeom>
            <a:avLst/>
            <a:gdLst>
              <a:gd name="T0" fmla="*/ 5 w 50"/>
              <a:gd name="T1" fmla="*/ 23 h 86"/>
              <a:gd name="T2" fmla="*/ 13 w 50"/>
              <a:gd name="T3" fmla="*/ 56 h 86"/>
              <a:gd name="T4" fmla="*/ 19 w 50"/>
              <a:gd name="T5" fmla="*/ 83 h 86"/>
              <a:gd name="T6" fmla="*/ 26 w 50"/>
              <a:gd name="T7" fmla="*/ 86 h 86"/>
              <a:gd name="T8" fmla="*/ 40 w 50"/>
              <a:gd name="T9" fmla="*/ 59 h 86"/>
              <a:gd name="T10" fmla="*/ 50 w 50"/>
              <a:gd name="T11" fmla="*/ 22 h 86"/>
              <a:gd name="T12" fmla="*/ 48 w 50"/>
              <a:gd name="T13" fmla="*/ 1 h 86"/>
              <a:gd name="T14" fmla="*/ 41 w 50"/>
              <a:gd name="T15" fmla="*/ 2 h 86"/>
              <a:gd name="T16" fmla="*/ 38 w 50"/>
              <a:gd name="T17" fmla="*/ 19 h 86"/>
              <a:gd name="T18" fmla="*/ 37 w 50"/>
              <a:gd name="T19" fmla="*/ 32 h 86"/>
              <a:gd name="T20" fmla="*/ 34 w 50"/>
              <a:gd name="T21" fmla="*/ 36 h 86"/>
              <a:gd name="T22" fmla="*/ 27 w 50"/>
              <a:gd name="T23" fmla="*/ 31 h 86"/>
              <a:gd name="T24" fmla="*/ 15 w 50"/>
              <a:gd name="T25" fmla="*/ 17 h 86"/>
              <a:gd name="T26" fmla="*/ 4 w 50"/>
              <a:gd name="T27" fmla="*/ 3 h 86"/>
              <a:gd name="T28" fmla="*/ 0 w 50"/>
              <a:gd name="T29" fmla="*/ 0 h 86"/>
              <a:gd name="T30" fmla="*/ 0 w 50"/>
              <a:gd name="T31" fmla="*/ 6 h 86"/>
              <a:gd name="T32" fmla="*/ 5 w 50"/>
              <a:gd name="T33" fmla="*/ 23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50" h="86">
                <a:moveTo>
                  <a:pt x="5" y="23"/>
                </a:moveTo>
                <a:lnTo>
                  <a:pt x="13" y="56"/>
                </a:lnTo>
                <a:lnTo>
                  <a:pt x="19" y="83"/>
                </a:lnTo>
                <a:lnTo>
                  <a:pt x="26" y="86"/>
                </a:lnTo>
                <a:lnTo>
                  <a:pt x="40" y="59"/>
                </a:lnTo>
                <a:lnTo>
                  <a:pt x="50" y="22"/>
                </a:lnTo>
                <a:lnTo>
                  <a:pt x="48" y="1"/>
                </a:lnTo>
                <a:lnTo>
                  <a:pt x="41" y="2"/>
                </a:lnTo>
                <a:lnTo>
                  <a:pt x="38" y="19"/>
                </a:lnTo>
                <a:lnTo>
                  <a:pt x="37" y="32"/>
                </a:lnTo>
                <a:lnTo>
                  <a:pt x="34" y="36"/>
                </a:lnTo>
                <a:lnTo>
                  <a:pt x="27" y="31"/>
                </a:lnTo>
                <a:lnTo>
                  <a:pt x="15" y="17"/>
                </a:lnTo>
                <a:lnTo>
                  <a:pt x="4" y="3"/>
                </a:lnTo>
                <a:lnTo>
                  <a:pt x="0" y="0"/>
                </a:lnTo>
                <a:lnTo>
                  <a:pt x="0" y="6"/>
                </a:lnTo>
                <a:lnTo>
                  <a:pt x="5" y="2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42" name="Freeform 229"/>
          <p:cNvSpPr>
            <a:spLocks/>
          </p:cNvSpPr>
          <p:nvPr/>
        </p:nvSpPr>
        <p:spPr bwMode="auto">
          <a:xfrm>
            <a:off x="8001001" y="2382838"/>
            <a:ext cx="6350" cy="15875"/>
          </a:xfrm>
          <a:custGeom>
            <a:avLst/>
            <a:gdLst>
              <a:gd name="T0" fmla="*/ 5 w 30"/>
              <a:gd name="T1" fmla="*/ 29 h 71"/>
              <a:gd name="T2" fmla="*/ 0 w 30"/>
              <a:gd name="T3" fmla="*/ 54 h 71"/>
              <a:gd name="T4" fmla="*/ 3 w 30"/>
              <a:gd name="T5" fmla="*/ 71 h 71"/>
              <a:gd name="T6" fmla="*/ 15 w 30"/>
              <a:gd name="T7" fmla="*/ 66 h 71"/>
              <a:gd name="T8" fmla="*/ 26 w 30"/>
              <a:gd name="T9" fmla="*/ 39 h 71"/>
              <a:gd name="T10" fmla="*/ 30 w 30"/>
              <a:gd name="T11" fmla="*/ 12 h 71"/>
              <a:gd name="T12" fmla="*/ 27 w 30"/>
              <a:gd name="T13" fmla="*/ 0 h 71"/>
              <a:gd name="T14" fmla="*/ 18 w 30"/>
              <a:gd name="T15" fmla="*/ 5 h 71"/>
              <a:gd name="T16" fmla="*/ 5 w 30"/>
              <a:gd name="T17" fmla="*/ 29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0" h="71">
                <a:moveTo>
                  <a:pt x="5" y="29"/>
                </a:moveTo>
                <a:lnTo>
                  <a:pt x="0" y="54"/>
                </a:lnTo>
                <a:lnTo>
                  <a:pt x="3" y="71"/>
                </a:lnTo>
                <a:lnTo>
                  <a:pt x="15" y="66"/>
                </a:lnTo>
                <a:lnTo>
                  <a:pt x="26" y="39"/>
                </a:lnTo>
                <a:lnTo>
                  <a:pt x="30" y="12"/>
                </a:lnTo>
                <a:lnTo>
                  <a:pt x="27" y="0"/>
                </a:lnTo>
                <a:lnTo>
                  <a:pt x="18" y="5"/>
                </a:lnTo>
                <a:lnTo>
                  <a:pt x="5" y="2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43" name="Freeform 230"/>
          <p:cNvSpPr>
            <a:spLocks/>
          </p:cNvSpPr>
          <p:nvPr/>
        </p:nvSpPr>
        <p:spPr bwMode="auto">
          <a:xfrm>
            <a:off x="6638926" y="2389188"/>
            <a:ext cx="11113" cy="68263"/>
          </a:xfrm>
          <a:custGeom>
            <a:avLst/>
            <a:gdLst>
              <a:gd name="T0" fmla="*/ 16 w 50"/>
              <a:gd name="T1" fmla="*/ 143 h 304"/>
              <a:gd name="T2" fmla="*/ 0 w 50"/>
              <a:gd name="T3" fmla="*/ 252 h 304"/>
              <a:gd name="T4" fmla="*/ 0 w 50"/>
              <a:gd name="T5" fmla="*/ 304 h 304"/>
              <a:gd name="T6" fmla="*/ 13 w 50"/>
              <a:gd name="T7" fmla="*/ 265 h 304"/>
              <a:gd name="T8" fmla="*/ 34 w 50"/>
              <a:gd name="T9" fmla="*/ 161 h 304"/>
              <a:gd name="T10" fmla="*/ 50 w 50"/>
              <a:gd name="T11" fmla="*/ 50 h 304"/>
              <a:gd name="T12" fmla="*/ 50 w 50"/>
              <a:gd name="T13" fmla="*/ 0 h 304"/>
              <a:gd name="T14" fmla="*/ 37 w 50"/>
              <a:gd name="T15" fmla="*/ 39 h 304"/>
              <a:gd name="T16" fmla="*/ 16 w 50"/>
              <a:gd name="T17" fmla="*/ 143 h 3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0" h="304">
                <a:moveTo>
                  <a:pt x="16" y="143"/>
                </a:moveTo>
                <a:lnTo>
                  <a:pt x="0" y="252"/>
                </a:lnTo>
                <a:lnTo>
                  <a:pt x="0" y="304"/>
                </a:lnTo>
                <a:lnTo>
                  <a:pt x="13" y="265"/>
                </a:lnTo>
                <a:lnTo>
                  <a:pt x="34" y="161"/>
                </a:lnTo>
                <a:lnTo>
                  <a:pt x="50" y="50"/>
                </a:lnTo>
                <a:lnTo>
                  <a:pt x="50" y="0"/>
                </a:lnTo>
                <a:lnTo>
                  <a:pt x="37" y="39"/>
                </a:lnTo>
                <a:lnTo>
                  <a:pt x="16" y="14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44" name="Freeform 231"/>
          <p:cNvSpPr>
            <a:spLocks/>
          </p:cNvSpPr>
          <p:nvPr/>
        </p:nvSpPr>
        <p:spPr bwMode="auto">
          <a:xfrm>
            <a:off x="7881938" y="2393951"/>
            <a:ext cx="7938" cy="15875"/>
          </a:xfrm>
          <a:custGeom>
            <a:avLst/>
            <a:gdLst>
              <a:gd name="T0" fmla="*/ 11 w 34"/>
              <a:gd name="T1" fmla="*/ 22 h 69"/>
              <a:gd name="T2" fmla="*/ 2 w 34"/>
              <a:gd name="T3" fmla="*/ 54 h 69"/>
              <a:gd name="T4" fmla="*/ 0 w 34"/>
              <a:gd name="T5" fmla="*/ 69 h 69"/>
              <a:gd name="T6" fmla="*/ 7 w 34"/>
              <a:gd name="T7" fmla="*/ 67 h 69"/>
              <a:gd name="T8" fmla="*/ 21 w 34"/>
              <a:gd name="T9" fmla="*/ 46 h 69"/>
              <a:gd name="T10" fmla="*/ 34 w 34"/>
              <a:gd name="T11" fmla="*/ 17 h 69"/>
              <a:gd name="T12" fmla="*/ 33 w 34"/>
              <a:gd name="T13" fmla="*/ 0 h 69"/>
              <a:gd name="T14" fmla="*/ 23 w 34"/>
              <a:gd name="T15" fmla="*/ 2 h 69"/>
              <a:gd name="T16" fmla="*/ 11 w 34"/>
              <a:gd name="T17" fmla="*/ 22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4" h="69">
                <a:moveTo>
                  <a:pt x="11" y="22"/>
                </a:moveTo>
                <a:lnTo>
                  <a:pt x="2" y="54"/>
                </a:lnTo>
                <a:lnTo>
                  <a:pt x="0" y="69"/>
                </a:lnTo>
                <a:lnTo>
                  <a:pt x="7" y="67"/>
                </a:lnTo>
                <a:lnTo>
                  <a:pt x="21" y="46"/>
                </a:lnTo>
                <a:lnTo>
                  <a:pt x="34" y="17"/>
                </a:lnTo>
                <a:lnTo>
                  <a:pt x="33" y="0"/>
                </a:lnTo>
                <a:lnTo>
                  <a:pt x="23" y="2"/>
                </a:lnTo>
                <a:lnTo>
                  <a:pt x="11" y="2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45" name="Freeform 232"/>
          <p:cNvSpPr>
            <a:spLocks/>
          </p:cNvSpPr>
          <p:nvPr/>
        </p:nvSpPr>
        <p:spPr bwMode="auto">
          <a:xfrm>
            <a:off x="7046913" y="2403476"/>
            <a:ext cx="6350" cy="41275"/>
          </a:xfrm>
          <a:custGeom>
            <a:avLst/>
            <a:gdLst>
              <a:gd name="T0" fmla="*/ 7 w 33"/>
              <a:gd name="T1" fmla="*/ 83 h 186"/>
              <a:gd name="T2" fmla="*/ 0 w 33"/>
              <a:gd name="T3" fmla="*/ 153 h 186"/>
              <a:gd name="T4" fmla="*/ 2 w 33"/>
              <a:gd name="T5" fmla="*/ 186 h 186"/>
              <a:gd name="T6" fmla="*/ 14 w 33"/>
              <a:gd name="T7" fmla="*/ 166 h 186"/>
              <a:gd name="T8" fmla="*/ 27 w 33"/>
              <a:gd name="T9" fmla="*/ 103 h 186"/>
              <a:gd name="T10" fmla="*/ 33 w 33"/>
              <a:gd name="T11" fmla="*/ 34 h 186"/>
              <a:gd name="T12" fmla="*/ 31 w 33"/>
              <a:gd name="T13" fmla="*/ 0 h 186"/>
              <a:gd name="T14" fmla="*/ 20 w 33"/>
              <a:gd name="T15" fmla="*/ 21 h 186"/>
              <a:gd name="T16" fmla="*/ 7 w 33"/>
              <a:gd name="T17" fmla="*/ 83 h 1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3" h="186">
                <a:moveTo>
                  <a:pt x="7" y="83"/>
                </a:moveTo>
                <a:lnTo>
                  <a:pt x="0" y="153"/>
                </a:lnTo>
                <a:lnTo>
                  <a:pt x="2" y="186"/>
                </a:lnTo>
                <a:lnTo>
                  <a:pt x="14" y="166"/>
                </a:lnTo>
                <a:lnTo>
                  <a:pt x="27" y="103"/>
                </a:lnTo>
                <a:lnTo>
                  <a:pt x="33" y="34"/>
                </a:lnTo>
                <a:lnTo>
                  <a:pt x="31" y="0"/>
                </a:lnTo>
                <a:lnTo>
                  <a:pt x="20" y="21"/>
                </a:lnTo>
                <a:lnTo>
                  <a:pt x="7" y="8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46" name="Freeform 233"/>
          <p:cNvSpPr>
            <a:spLocks/>
          </p:cNvSpPr>
          <p:nvPr/>
        </p:nvSpPr>
        <p:spPr bwMode="auto">
          <a:xfrm>
            <a:off x="6634163" y="2411413"/>
            <a:ext cx="3175" cy="11113"/>
          </a:xfrm>
          <a:custGeom>
            <a:avLst/>
            <a:gdLst>
              <a:gd name="T0" fmla="*/ 0 w 16"/>
              <a:gd name="T1" fmla="*/ 26 h 46"/>
              <a:gd name="T2" fmla="*/ 1 w 16"/>
              <a:gd name="T3" fmla="*/ 39 h 46"/>
              <a:gd name="T4" fmla="*/ 4 w 16"/>
              <a:gd name="T5" fmla="*/ 46 h 46"/>
              <a:gd name="T6" fmla="*/ 8 w 16"/>
              <a:gd name="T7" fmla="*/ 46 h 46"/>
              <a:gd name="T8" fmla="*/ 12 w 16"/>
              <a:gd name="T9" fmla="*/ 38 h 46"/>
              <a:gd name="T10" fmla="*/ 16 w 16"/>
              <a:gd name="T11" fmla="*/ 16 h 46"/>
              <a:gd name="T12" fmla="*/ 10 w 16"/>
              <a:gd name="T13" fmla="*/ 0 h 46"/>
              <a:gd name="T14" fmla="*/ 2 w 16"/>
              <a:gd name="T15" fmla="*/ 2 h 46"/>
              <a:gd name="T16" fmla="*/ 0 w 16"/>
              <a:gd name="T17" fmla="*/ 26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6" h="46">
                <a:moveTo>
                  <a:pt x="0" y="26"/>
                </a:moveTo>
                <a:lnTo>
                  <a:pt x="1" y="39"/>
                </a:lnTo>
                <a:lnTo>
                  <a:pt x="4" y="46"/>
                </a:lnTo>
                <a:lnTo>
                  <a:pt x="8" y="46"/>
                </a:lnTo>
                <a:lnTo>
                  <a:pt x="12" y="38"/>
                </a:lnTo>
                <a:lnTo>
                  <a:pt x="16" y="16"/>
                </a:lnTo>
                <a:lnTo>
                  <a:pt x="10" y="0"/>
                </a:lnTo>
                <a:lnTo>
                  <a:pt x="2" y="2"/>
                </a:lnTo>
                <a:lnTo>
                  <a:pt x="0" y="2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47" name="Freeform 234"/>
          <p:cNvSpPr>
            <a:spLocks/>
          </p:cNvSpPr>
          <p:nvPr/>
        </p:nvSpPr>
        <p:spPr bwMode="auto">
          <a:xfrm>
            <a:off x="7781926" y="2411413"/>
            <a:ext cx="3175" cy="11113"/>
          </a:xfrm>
          <a:custGeom>
            <a:avLst/>
            <a:gdLst>
              <a:gd name="T0" fmla="*/ 0 w 16"/>
              <a:gd name="T1" fmla="*/ 26 h 46"/>
              <a:gd name="T2" fmla="*/ 1 w 16"/>
              <a:gd name="T3" fmla="*/ 39 h 46"/>
              <a:gd name="T4" fmla="*/ 4 w 16"/>
              <a:gd name="T5" fmla="*/ 46 h 46"/>
              <a:gd name="T6" fmla="*/ 8 w 16"/>
              <a:gd name="T7" fmla="*/ 46 h 46"/>
              <a:gd name="T8" fmla="*/ 12 w 16"/>
              <a:gd name="T9" fmla="*/ 38 h 46"/>
              <a:gd name="T10" fmla="*/ 16 w 16"/>
              <a:gd name="T11" fmla="*/ 16 h 46"/>
              <a:gd name="T12" fmla="*/ 10 w 16"/>
              <a:gd name="T13" fmla="*/ 0 h 46"/>
              <a:gd name="T14" fmla="*/ 2 w 16"/>
              <a:gd name="T15" fmla="*/ 2 h 46"/>
              <a:gd name="T16" fmla="*/ 0 w 16"/>
              <a:gd name="T17" fmla="*/ 26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6" h="46">
                <a:moveTo>
                  <a:pt x="0" y="26"/>
                </a:moveTo>
                <a:lnTo>
                  <a:pt x="1" y="39"/>
                </a:lnTo>
                <a:lnTo>
                  <a:pt x="4" y="46"/>
                </a:lnTo>
                <a:lnTo>
                  <a:pt x="8" y="46"/>
                </a:lnTo>
                <a:lnTo>
                  <a:pt x="12" y="38"/>
                </a:lnTo>
                <a:lnTo>
                  <a:pt x="16" y="16"/>
                </a:lnTo>
                <a:lnTo>
                  <a:pt x="10" y="0"/>
                </a:lnTo>
                <a:lnTo>
                  <a:pt x="2" y="2"/>
                </a:lnTo>
                <a:lnTo>
                  <a:pt x="0" y="2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48" name="Freeform 235"/>
          <p:cNvSpPr>
            <a:spLocks/>
          </p:cNvSpPr>
          <p:nvPr/>
        </p:nvSpPr>
        <p:spPr bwMode="auto">
          <a:xfrm>
            <a:off x="7964488" y="2411413"/>
            <a:ext cx="4763" cy="11113"/>
          </a:xfrm>
          <a:custGeom>
            <a:avLst/>
            <a:gdLst>
              <a:gd name="T0" fmla="*/ 0 w 16"/>
              <a:gd name="T1" fmla="*/ 26 h 46"/>
              <a:gd name="T2" fmla="*/ 1 w 16"/>
              <a:gd name="T3" fmla="*/ 39 h 46"/>
              <a:gd name="T4" fmla="*/ 4 w 16"/>
              <a:gd name="T5" fmla="*/ 46 h 46"/>
              <a:gd name="T6" fmla="*/ 8 w 16"/>
              <a:gd name="T7" fmla="*/ 46 h 46"/>
              <a:gd name="T8" fmla="*/ 12 w 16"/>
              <a:gd name="T9" fmla="*/ 38 h 46"/>
              <a:gd name="T10" fmla="*/ 16 w 16"/>
              <a:gd name="T11" fmla="*/ 16 h 46"/>
              <a:gd name="T12" fmla="*/ 10 w 16"/>
              <a:gd name="T13" fmla="*/ 0 h 46"/>
              <a:gd name="T14" fmla="*/ 2 w 16"/>
              <a:gd name="T15" fmla="*/ 2 h 46"/>
              <a:gd name="T16" fmla="*/ 0 w 16"/>
              <a:gd name="T17" fmla="*/ 26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6" h="46">
                <a:moveTo>
                  <a:pt x="0" y="26"/>
                </a:moveTo>
                <a:lnTo>
                  <a:pt x="1" y="39"/>
                </a:lnTo>
                <a:lnTo>
                  <a:pt x="4" y="46"/>
                </a:lnTo>
                <a:lnTo>
                  <a:pt x="8" y="46"/>
                </a:lnTo>
                <a:lnTo>
                  <a:pt x="12" y="38"/>
                </a:lnTo>
                <a:lnTo>
                  <a:pt x="16" y="16"/>
                </a:lnTo>
                <a:lnTo>
                  <a:pt x="10" y="0"/>
                </a:lnTo>
                <a:lnTo>
                  <a:pt x="2" y="2"/>
                </a:lnTo>
                <a:lnTo>
                  <a:pt x="0" y="2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49" name="Freeform 236"/>
          <p:cNvSpPr>
            <a:spLocks/>
          </p:cNvSpPr>
          <p:nvPr/>
        </p:nvSpPr>
        <p:spPr bwMode="auto">
          <a:xfrm>
            <a:off x="7974013" y="2411413"/>
            <a:ext cx="3175" cy="11113"/>
          </a:xfrm>
          <a:custGeom>
            <a:avLst/>
            <a:gdLst>
              <a:gd name="T0" fmla="*/ 0 w 17"/>
              <a:gd name="T1" fmla="*/ 26 h 46"/>
              <a:gd name="T2" fmla="*/ 1 w 17"/>
              <a:gd name="T3" fmla="*/ 39 h 46"/>
              <a:gd name="T4" fmla="*/ 5 w 17"/>
              <a:gd name="T5" fmla="*/ 46 h 46"/>
              <a:gd name="T6" fmla="*/ 9 w 17"/>
              <a:gd name="T7" fmla="*/ 46 h 46"/>
              <a:gd name="T8" fmla="*/ 13 w 17"/>
              <a:gd name="T9" fmla="*/ 38 h 46"/>
              <a:gd name="T10" fmla="*/ 17 w 17"/>
              <a:gd name="T11" fmla="*/ 16 h 46"/>
              <a:gd name="T12" fmla="*/ 11 w 17"/>
              <a:gd name="T13" fmla="*/ 0 h 46"/>
              <a:gd name="T14" fmla="*/ 2 w 17"/>
              <a:gd name="T15" fmla="*/ 2 h 46"/>
              <a:gd name="T16" fmla="*/ 0 w 17"/>
              <a:gd name="T17" fmla="*/ 26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7" h="46">
                <a:moveTo>
                  <a:pt x="0" y="26"/>
                </a:moveTo>
                <a:lnTo>
                  <a:pt x="1" y="39"/>
                </a:lnTo>
                <a:lnTo>
                  <a:pt x="5" y="46"/>
                </a:lnTo>
                <a:lnTo>
                  <a:pt x="9" y="46"/>
                </a:lnTo>
                <a:lnTo>
                  <a:pt x="13" y="38"/>
                </a:lnTo>
                <a:lnTo>
                  <a:pt x="17" y="16"/>
                </a:lnTo>
                <a:lnTo>
                  <a:pt x="11" y="0"/>
                </a:lnTo>
                <a:lnTo>
                  <a:pt x="2" y="2"/>
                </a:lnTo>
                <a:lnTo>
                  <a:pt x="0" y="2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50" name="Freeform 237"/>
          <p:cNvSpPr>
            <a:spLocks/>
          </p:cNvSpPr>
          <p:nvPr/>
        </p:nvSpPr>
        <p:spPr bwMode="auto">
          <a:xfrm>
            <a:off x="7874001" y="2417763"/>
            <a:ext cx="7938" cy="9525"/>
          </a:xfrm>
          <a:custGeom>
            <a:avLst/>
            <a:gdLst>
              <a:gd name="T0" fmla="*/ 7 w 32"/>
              <a:gd name="T1" fmla="*/ 24 h 47"/>
              <a:gd name="T2" fmla="*/ 1 w 32"/>
              <a:gd name="T3" fmla="*/ 40 h 47"/>
              <a:gd name="T4" fmla="*/ 0 w 32"/>
              <a:gd name="T5" fmla="*/ 47 h 47"/>
              <a:gd name="T6" fmla="*/ 5 w 32"/>
              <a:gd name="T7" fmla="*/ 45 h 47"/>
              <a:gd name="T8" fmla="*/ 17 w 32"/>
              <a:gd name="T9" fmla="*/ 36 h 47"/>
              <a:gd name="T10" fmla="*/ 32 w 32"/>
              <a:gd name="T11" fmla="*/ 15 h 47"/>
              <a:gd name="T12" fmla="*/ 31 w 32"/>
              <a:gd name="T13" fmla="*/ 0 h 47"/>
              <a:gd name="T14" fmla="*/ 19 w 32"/>
              <a:gd name="T15" fmla="*/ 2 h 47"/>
              <a:gd name="T16" fmla="*/ 7 w 32"/>
              <a:gd name="T17" fmla="*/ 24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2" h="47">
                <a:moveTo>
                  <a:pt x="7" y="24"/>
                </a:moveTo>
                <a:lnTo>
                  <a:pt x="1" y="40"/>
                </a:lnTo>
                <a:lnTo>
                  <a:pt x="0" y="47"/>
                </a:lnTo>
                <a:lnTo>
                  <a:pt x="5" y="45"/>
                </a:lnTo>
                <a:lnTo>
                  <a:pt x="17" y="36"/>
                </a:lnTo>
                <a:lnTo>
                  <a:pt x="32" y="15"/>
                </a:lnTo>
                <a:lnTo>
                  <a:pt x="31" y="0"/>
                </a:lnTo>
                <a:lnTo>
                  <a:pt x="19" y="2"/>
                </a:lnTo>
                <a:lnTo>
                  <a:pt x="7" y="2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51" name="Freeform 238"/>
          <p:cNvSpPr>
            <a:spLocks noEditPoints="1"/>
          </p:cNvSpPr>
          <p:nvPr/>
        </p:nvSpPr>
        <p:spPr bwMode="auto">
          <a:xfrm>
            <a:off x="7086601" y="2420938"/>
            <a:ext cx="39688" cy="41275"/>
          </a:xfrm>
          <a:custGeom>
            <a:avLst/>
            <a:gdLst>
              <a:gd name="T0" fmla="*/ 42 w 172"/>
              <a:gd name="T1" fmla="*/ 38 h 183"/>
              <a:gd name="T2" fmla="*/ 0 w 172"/>
              <a:gd name="T3" fmla="*/ 122 h 183"/>
              <a:gd name="T4" fmla="*/ 18 w 172"/>
              <a:gd name="T5" fmla="*/ 183 h 183"/>
              <a:gd name="T6" fmla="*/ 89 w 172"/>
              <a:gd name="T7" fmla="*/ 164 h 183"/>
              <a:gd name="T8" fmla="*/ 159 w 172"/>
              <a:gd name="T9" fmla="*/ 95 h 183"/>
              <a:gd name="T10" fmla="*/ 172 w 172"/>
              <a:gd name="T11" fmla="*/ 35 h 183"/>
              <a:gd name="T12" fmla="*/ 148 w 172"/>
              <a:gd name="T13" fmla="*/ 1 h 183"/>
              <a:gd name="T14" fmla="*/ 100 w 172"/>
              <a:gd name="T15" fmla="*/ 0 h 183"/>
              <a:gd name="T16" fmla="*/ 42 w 172"/>
              <a:gd name="T17" fmla="*/ 38 h 183"/>
              <a:gd name="T18" fmla="*/ 139 w 172"/>
              <a:gd name="T19" fmla="*/ 58 h 183"/>
              <a:gd name="T20" fmla="*/ 115 w 172"/>
              <a:gd name="T21" fmla="*/ 127 h 183"/>
              <a:gd name="T22" fmla="*/ 54 w 172"/>
              <a:gd name="T23" fmla="*/ 153 h 183"/>
              <a:gd name="T24" fmla="*/ 19 w 172"/>
              <a:gd name="T25" fmla="*/ 122 h 183"/>
              <a:gd name="T26" fmla="*/ 58 w 172"/>
              <a:gd name="T27" fmla="*/ 52 h 183"/>
              <a:gd name="T28" fmla="*/ 93 w 172"/>
              <a:gd name="T29" fmla="*/ 23 h 183"/>
              <a:gd name="T30" fmla="*/ 118 w 172"/>
              <a:gd name="T31" fmla="*/ 15 h 183"/>
              <a:gd name="T32" fmla="*/ 133 w 172"/>
              <a:gd name="T33" fmla="*/ 26 h 183"/>
              <a:gd name="T34" fmla="*/ 139 w 172"/>
              <a:gd name="T35" fmla="*/ 58 h 1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72" h="183">
                <a:moveTo>
                  <a:pt x="42" y="38"/>
                </a:moveTo>
                <a:lnTo>
                  <a:pt x="0" y="122"/>
                </a:lnTo>
                <a:lnTo>
                  <a:pt x="18" y="183"/>
                </a:lnTo>
                <a:lnTo>
                  <a:pt x="89" y="164"/>
                </a:lnTo>
                <a:lnTo>
                  <a:pt x="159" y="95"/>
                </a:lnTo>
                <a:lnTo>
                  <a:pt x="172" y="35"/>
                </a:lnTo>
                <a:lnTo>
                  <a:pt x="148" y="1"/>
                </a:lnTo>
                <a:lnTo>
                  <a:pt x="100" y="0"/>
                </a:lnTo>
                <a:lnTo>
                  <a:pt x="42" y="38"/>
                </a:lnTo>
                <a:close/>
                <a:moveTo>
                  <a:pt x="139" y="58"/>
                </a:moveTo>
                <a:lnTo>
                  <a:pt x="115" y="127"/>
                </a:lnTo>
                <a:lnTo>
                  <a:pt x="54" y="153"/>
                </a:lnTo>
                <a:lnTo>
                  <a:pt x="19" y="122"/>
                </a:lnTo>
                <a:lnTo>
                  <a:pt x="58" y="52"/>
                </a:lnTo>
                <a:lnTo>
                  <a:pt x="93" y="23"/>
                </a:lnTo>
                <a:lnTo>
                  <a:pt x="118" y="15"/>
                </a:lnTo>
                <a:lnTo>
                  <a:pt x="133" y="26"/>
                </a:lnTo>
                <a:lnTo>
                  <a:pt x="139" y="5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52" name="Freeform 239"/>
          <p:cNvSpPr>
            <a:spLocks/>
          </p:cNvSpPr>
          <p:nvPr/>
        </p:nvSpPr>
        <p:spPr bwMode="auto">
          <a:xfrm>
            <a:off x="6967538" y="2424113"/>
            <a:ext cx="7938" cy="25400"/>
          </a:xfrm>
          <a:custGeom>
            <a:avLst/>
            <a:gdLst>
              <a:gd name="T0" fmla="*/ 0 w 34"/>
              <a:gd name="T1" fmla="*/ 28 h 108"/>
              <a:gd name="T2" fmla="*/ 6 w 34"/>
              <a:gd name="T3" fmla="*/ 64 h 108"/>
              <a:gd name="T4" fmla="*/ 20 w 34"/>
              <a:gd name="T5" fmla="*/ 97 h 108"/>
              <a:gd name="T6" fmla="*/ 29 w 34"/>
              <a:gd name="T7" fmla="*/ 108 h 108"/>
              <a:gd name="T8" fmla="*/ 34 w 34"/>
              <a:gd name="T9" fmla="*/ 107 h 108"/>
              <a:gd name="T10" fmla="*/ 33 w 34"/>
              <a:gd name="T11" fmla="*/ 93 h 108"/>
              <a:gd name="T12" fmla="*/ 28 w 34"/>
              <a:gd name="T13" fmla="*/ 67 h 108"/>
              <a:gd name="T14" fmla="*/ 17 w 34"/>
              <a:gd name="T15" fmla="*/ 21 h 108"/>
              <a:gd name="T16" fmla="*/ 8 w 34"/>
              <a:gd name="T17" fmla="*/ 0 h 108"/>
              <a:gd name="T18" fmla="*/ 2 w 34"/>
              <a:gd name="T19" fmla="*/ 1 h 108"/>
              <a:gd name="T20" fmla="*/ 0 w 34"/>
              <a:gd name="T21" fmla="*/ 28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4" h="108">
                <a:moveTo>
                  <a:pt x="0" y="28"/>
                </a:moveTo>
                <a:lnTo>
                  <a:pt x="6" y="64"/>
                </a:lnTo>
                <a:lnTo>
                  <a:pt x="20" y="97"/>
                </a:lnTo>
                <a:lnTo>
                  <a:pt x="29" y="108"/>
                </a:lnTo>
                <a:lnTo>
                  <a:pt x="34" y="107"/>
                </a:lnTo>
                <a:lnTo>
                  <a:pt x="33" y="93"/>
                </a:lnTo>
                <a:lnTo>
                  <a:pt x="28" y="67"/>
                </a:lnTo>
                <a:lnTo>
                  <a:pt x="17" y="21"/>
                </a:lnTo>
                <a:lnTo>
                  <a:pt x="8" y="0"/>
                </a:lnTo>
                <a:lnTo>
                  <a:pt x="2" y="1"/>
                </a:lnTo>
                <a:lnTo>
                  <a:pt x="0" y="2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53" name="Freeform 240"/>
          <p:cNvSpPr>
            <a:spLocks noEditPoints="1"/>
          </p:cNvSpPr>
          <p:nvPr/>
        </p:nvSpPr>
        <p:spPr bwMode="auto">
          <a:xfrm>
            <a:off x="7816851" y="2428876"/>
            <a:ext cx="68263" cy="73025"/>
          </a:xfrm>
          <a:custGeom>
            <a:avLst/>
            <a:gdLst>
              <a:gd name="T0" fmla="*/ 263 w 302"/>
              <a:gd name="T1" fmla="*/ 57 h 323"/>
              <a:gd name="T2" fmla="*/ 231 w 302"/>
              <a:gd name="T3" fmla="*/ 106 h 323"/>
              <a:gd name="T4" fmla="*/ 198 w 302"/>
              <a:gd name="T5" fmla="*/ 143 h 323"/>
              <a:gd name="T6" fmla="*/ 182 w 302"/>
              <a:gd name="T7" fmla="*/ 154 h 323"/>
              <a:gd name="T8" fmla="*/ 179 w 302"/>
              <a:gd name="T9" fmla="*/ 150 h 323"/>
              <a:gd name="T10" fmla="*/ 187 w 302"/>
              <a:gd name="T11" fmla="*/ 131 h 323"/>
              <a:gd name="T12" fmla="*/ 209 w 302"/>
              <a:gd name="T13" fmla="*/ 95 h 323"/>
              <a:gd name="T14" fmla="*/ 238 w 302"/>
              <a:gd name="T15" fmla="*/ 43 h 323"/>
              <a:gd name="T16" fmla="*/ 246 w 302"/>
              <a:gd name="T17" fmla="*/ 20 h 323"/>
              <a:gd name="T18" fmla="*/ 167 w 302"/>
              <a:gd name="T19" fmla="*/ 118 h 323"/>
              <a:gd name="T20" fmla="*/ 105 w 302"/>
              <a:gd name="T21" fmla="*/ 228 h 323"/>
              <a:gd name="T22" fmla="*/ 89 w 302"/>
              <a:gd name="T23" fmla="*/ 250 h 323"/>
              <a:gd name="T24" fmla="*/ 44 w 302"/>
              <a:gd name="T25" fmla="*/ 282 h 323"/>
              <a:gd name="T26" fmla="*/ 4 w 302"/>
              <a:gd name="T27" fmla="*/ 312 h 323"/>
              <a:gd name="T28" fmla="*/ 0 w 302"/>
              <a:gd name="T29" fmla="*/ 323 h 323"/>
              <a:gd name="T30" fmla="*/ 110 w 302"/>
              <a:gd name="T31" fmla="*/ 259 h 323"/>
              <a:gd name="T32" fmla="*/ 224 w 302"/>
              <a:gd name="T33" fmla="*/ 147 h 323"/>
              <a:gd name="T34" fmla="*/ 287 w 302"/>
              <a:gd name="T35" fmla="*/ 47 h 323"/>
              <a:gd name="T36" fmla="*/ 302 w 302"/>
              <a:gd name="T37" fmla="*/ 0 h 323"/>
              <a:gd name="T38" fmla="*/ 286 w 302"/>
              <a:gd name="T39" fmla="*/ 17 h 323"/>
              <a:gd name="T40" fmla="*/ 263 w 302"/>
              <a:gd name="T41" fmla="*/ 57 h 323"/>
              <a:gd name="T42" fmla="*/ 170 w 302"/>
              <a:gd name="T43" fmla="*/ 180 h 323"/>
              <a:gd name="T44" fmla="*/ 160 w 302"/>
              <a:gd name="T45" fmla="*/ 197 h 323"/>
              <a:gd name="T46" fmla="*/ 138 w 302"/>
              <a:gd name="T47" fmla="*/ 210 h 323"/>
              <a:gd name="T48" fmla="*/ 121 w 302"/>
              <a:gd name="T49" fmla="*/ 215 h 323"/>
              <a:gd name="T50" fmla="*/ 115 w 302"/>
              <a:gd name="T51" fmla="*/ 215 h 323"/>
              <a:gd name="T52" fmla="*/ 118 w 302"/>
              <a:gd name="T53" fmla="*/ 208 h 323"/>
              <a:gd name="T54" fmla="*/ 130 w 302"/>
              <a:gd name="T55" fmla="*/ 192 h 323"/>
              <a:gd name="T56" fmla="*/ 148 w 302"/>
              <a:gd name="T57" fmla="*/ 172 h 323"/>
              <a:gd name="T58" fmla="*/ 160 w 302"/>
              <a:gd name="T59" fmla="*/ 163 h 323"/>
              <a:gd name="T60" fmla="*/ 167 w 302"/>
              <a:gd name="T61" fmla="*/ 166 h 323"/>
              <a:gd name="T62" fmla="*/ 170 w 302"/>
              <a:gd name="T63" fmla="*/ 180 h 3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302" h="323">
                <a:moveTo>
                  <a:pt x="263" y="57"/>
                </a:moveTo>
                <a:lnTo>
                  <a:pt x="231" y="106"/>
                </a:lnTo>
                <a:lnTo>
                  <a:pt x="198" y="143"/>
                </a:lnTo>
                <a:lnTo>
                  <a:pt x="182" y="154"/>
                </a:lnTo>
                <a:lnTo>
                  <a:pt x="179" y="150"/>
                </a:lnTo>
                <a:lnTo>
                  <a:pt x="187" y="131"/>
                </a:lnTo>
                <a:lnTo>
                  <a:pt x="209" y="95"/>
                </a:lnTo>
                <a:lnTo>
                  <a:pt x="238" y="43"/>
                </a:lnTo>
                <a:lnTo>
                  <a:pt x="246" y="20"/>
                </a:lnTo>
                <a:lnTo>
                  <a:pt x="167" y="118"/>
                </a:lnTo>
                <a:lnTo>
                  <a:pt x="105" y="228"/>
                </a:lnTo>
                <a:lnTo>
                  <a:pt x="89" y="250"/>
                </a:lnTo>
                <a:lnTo>
                  <a:pt x="44" y="282"/>
                </a:lnTo>
                <a:lnTo>
                  <a:pt x="4" y="312"/>
                </a:lnTo>
                <a:lnTo>
                  <a:pt x="0" y="323"/>
                </a:lnTo>
                <a:lnTo>
                  <a:pt x="110" y="259"/>
                </a:lnTo>
                <a:lnTo>
                  <a:pt x="224" y="147"/>
                </a:lnTo>
                <a:lnTo>
                  <a:pt x="287" y="47"/>
                </a:lnTo>
                <a:lnTo>
                  <a:pt x="302" y="0"/>
                </a:lnTo>
                <a:lnTo>
                  <a:pt x="286" y="17"/>
                </a:lnTo>
                <a:lnTo>
                  <a:pt x="263" y="57"/>
                </a:lnTo>
                <a:close/>
                <a:moveTo>
                  <a:pt x="170" y="180"/>
                </a:moveTo>
                <a:lnTo>
                  <a:pt x="160" y="197"/>
                </a:lnTo>
                <a:lnTo>
                  <a:pt x="138" y="210"/>
                </a:lnTo>
                <a:lnTo>
                  <a:pt x="121" y="215"/>
                </a:lnTo>
                <a:lnTo>
                  <a:pt x="115" y="215"/>
                </a:lnTo>
                <a:lnTo>
                  <a:pt x="118" y="208"/>
                </a:lnTo>
                <a:lnTo>
                  <a:pt x="130" y="192"/>
                </a:lnTo>
                <a:lnTo>
                  <a:pt x="148" y="172"/>
                </a:lnTo>
                <a:lnTo>
                  <a:pt x="160" y="163"/>
                </a:lnTo>
                <a:lnTo>
                  <a:pt x="167" y="166"/>
                </a:lnTo>
                <a:lnTo>
                  <a:pt x="170" y="18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54" name="Freeform 241"/>
          <p:cNvSpPr>
            <a:spLocks/>
          </p:cNvSpPr>
          <p:nvPr/>
        </p:nvSpPr>
        <p:spPr bwMode="auto">
          <a:xfrm>
            <a:off x="7959726" y="2430463"/>
            <a:ext cx="4763" cy="9525"/>
          </a:xfrm>
          <a:custGeom>
            <a:avLst/>
            <a:gdLst>
              <a:gd name="T0" fmla="*/ 0 w 16"/>
              <a:gd name="T1" fmla="*/ 27 h 47"/>
              <a:gd name="T2" fmla="*/ 1 w 16"/>
              <a:gd name="T3" fmla="*/ 40 h 47"/>
              <a:gd name="T4" fmla="*/ 4 w 16"/>
              <a:gd name="T5" fmla="*/ 47 h 47"/>
              <a:gd name="T6" fmla="*/ 8 w 16"/>
              <a:gd name="T7" fmla="*/ 47 h 47"/>
              <a:gd name="T8" fmla="*/ 12 w 16"/>
              <a:gd name="T9" fmla="*/ 39 h 47"/>
              <a:gd name="T10" fmla="*/ 16 w 16"/>
              <a:gd name="T11" fmla="*/ 16 h 47"/>
              <a:gd name="T12" fmla="*/ 10 w 16"/>
              <a:gd name="T13" fmla="*/ 0 h 47"/>
              <a:gd name="T14" fmla="*/ 2 w 16"/>
              <a:gd name="T15" fmla="*/ 2 h 47"/>
              <a:gd name="T16" fmla="*/ 0 w 16"/>
              <a:gd name="T17" fmla="*/ 27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6" h="47">
                <a:moveTo>
                  <a:pt x="0" y="27"/>
                </a:moveTo>
                <a:lnTo>
                  <a:pt x="1" y="40"/>
                </a:lnTo>
                <a:lnTo>
                  <a:pt x="4" y="47"/>
                </a:lnTo>
                <a:lnTo>
                  <a:pt x="8" y="47"/>
                </a:lnTo>
                <a:lnTo>
                  <a:pt x="12" y="39"/>
                </a:lnTo>
                <a:lnTo>
                  <a:pt x="16" y="16"/>
                </a:lnTo>
                <a:lnTo>
                  <a:pt x="10" y="0"/>
                </a:lnTo>
                <a:lnTo>
                  <a:pt x="2" y="2"/>
                </a:lnTo>
                <a:lnTo>
                  <a:pt x="0" y="2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55" name="Freeform 242"/>
          <p:cNvSpPr>
            <a:spLocks noEditPoints="1"/>
          </p:cNvSpPr>
          <p:nvPr/>
        </p:nvSpPr>
        <p:spPr bwMode="auto">
          <a:xfrm>
            <a:off x="6837363" y="2436813"/>
            <a:ext cx="53975" cy="104775"/>
          </a:xfrm>
          <a:custGeom>
            <a:avLst/>
            <a:gdLst>
              <a:gd name="T0" fmla="*/ 198 w 238"/>
              <a:gd name="T1" fmla="*/ 24 h 462"/>
              <a:gd name="T2" fmla="*/ 184 w 238"/>
              <a:gd name="T3" fmla="*/ 62 h 462"/>
              <a:gd name="T4" fmla="*/ 188 w 238"/>
              <a:gd name="T5" fmla="*/ 96 h 462"/>
              <a:gd name="T6" fmla="*/ 192 w 238"/>
              <a:gd name="T7" fmla="*/ 111 h 462"/>
              <a:gd name="T8" fmla="*/ 191 w 238"/>
              <a:gd name="T9" fmla="*/ 119 h 462"/>
              <a:gd name="T10" fmla="*/ 185 w 238"/>
              <a:gd name="T11" fmla="*/ 121 h 462"/>
              <a:gd name="T12" fmla="*/ 175 w 238"/>
              <a:gd name="T13" fmla="*/ 116 h 462"/>
              <a:gd name="T14" fmla="*/ 137 w 238"/>
              <a:gd name="T15" fmla="*/ 148 h 462"/>
              <a:gd name="T16" fmla="*/ 71 w 238"/>
              <a:gd name="T17" fmla="*/ 276 h 462"/>
              <a:gd name="T18" fmla="*/ 16 w 238"/>
              <a:gd name="T19" fmla="*/ 403 h 462"/>
              <a:gd name="T20" fmla="*/ 0 w 238"/>
              <a:gd name="T21" fmla="*/ 461 h 462"/>
              <a:gd name="T22" fmla="*/ 8 w 238"/>
              <a:gd name="T23" fmla="*/ 462 h 462"/>
              <a:gd name="T24" fmla="*/ 12 w 238"/>
              <a:gd name="T25" fmla="*/ 445 h 462"/>
              <a:gd name="T26" fmla="*/ 12 w 238"/>
              <a:gd name="T27" fmla="*/ 433 h 462"/>
              <a:gd name="T28" fmla="*/ 15 w 238"/>
              <a:gd name="T29" fmla="*/ 429 h 462"/>
              <a:gd name="T30" fmla="*/ 20 w 238"/>
              <a:gd name="T31" fmla="*/ 432 h 462"/>
              <a:gd name="T32" fmla="*/ 28 w 238"/>
              <a:gd name="T33" fmla="*/ 443 h 462"/>
              <a:gd name="T34" fmla="*/ 55 w 238"/>
              <a:gd name="T35" fmla="*/ 431 h 462"/>
              <a:gd name="T36" fmla="*/ 103 w 238"/>
              <a:gd name="T37" fmla="*/ 346 h 462"/>
              <a:gd name="T38" fmla="*/ 161 w 238"/>
              <a:gd name="T39" fmla="*/ 223 h 462"/>
              <a:gd name="T40" fmla="*/ 200 w 238"/>
              <a:gd name="T41" fmla="*/ 270 h 462"/>
              <a:gd name="T42" fmla="*/ 238 w 238"/>
              <a:gd name="T43" fmla="*/ 316 h 462"/>
              <a:gd name="T44" fmla="*/ 208 w 238"/>
              <a:gd name="T45" fmla="*/ 266 h 462"/>
              <a:gd name="T46" fmla="*/ 179 w 238"/>
              <a:gd name="T47" fmla="*/ 231 h 462"/>
              <a:gd name="T48" fmla="*/ 155 w 238"/>
              <a:gd name="T49" fmla="*/ 219 h 462"/>
              <a:gd name="T50" fmla="*/ 139 w 238"/>
              <a:gd name="T51" fmla="*/ 215 h 462"/>
              <a:gd name="T52" fmla="*/ 133 w 238"/>
              <a:gd name="T53" fmla="*/ 193 h 462"/>
              <a:gd name="T54" fmla="*/ 138 w 238"/>
              <a:gd name="T55" fmla="*/ 176 h 462"/>
              <a:gd name="T56" fmla="*/ 153 w 238"/>
              <a:gd name="T57" fmla="*/ 175 h 462"/>
              <a:gd name="T58" fmla="*/ 163 w 238"/>
              <a:gd name="T59" fmla="*/ 175 h 462"/>
              <a:gd name="T60" fmla="*/ 159 w 238"/>
              <a:gd name="T61" fmla="*/ 151 h 462"/>
              <a:gd name="T62" fmla="*/ 153 w 238"/>
              <a:gd name="T63" fmla="*/ 134 h 462"/>
              <a:gd name="T64" fmla="*/ 153 w 238"/>
              <a:gd name="T65" fmla="*/ 126 h 462"/>
              <a:gd name="T66" fmla="*/ 160 w 238"/>
              <a:gd name="T67" fmla="*/ 129 h 462"/>
              <a:gd name="T68" fmla="*/ 175 w 238"/>
              <a:gd name="T69" fmla="*/ 139 h 462"/>
              <a:gd name="T70" fmla="*/ 203 w 238"/>
              <a:gd name="T71" fmla="*/ 146 h 462"/>
              <a:gd name="T72" fmla="*/ 226 w 238"/>
              <a:gd name="T73" fmla="*/ 94 h 462"/>
              <a:gd name="T74" fmla="*/ 237 w 238"/>
              <a:gd name="T75" fmla="*/ 42 h 462"/>
              <a:gd name="T76" fmla="*/ 235 w 238"/>
              <a:gd name="T77" fmla="*/ 8 h 462"/>
              <a:gd name="T78" fmla="*/ 221 w 238"/>
              <a:gd name="T79" fmla="*/ 0 h 462"/>
              <a:gd name="T80" fmla="*/ 198 w 238"/>
              <a:gd name="T81" fmla="*/ 24 h 462"/>
              <a:gd name="T82" fmla="*/ 220 w 238"/>
              <a:gd name="T83" fmla="*/ 54 h 462"/>
              <a:gd name="T84" fmla="*/ 209 w 238"/>
              <a:gd name="T85" fmla="*/ 74 h 462"/>
              <a:gd name="T86" fmla="*/ 200 w 238"/>
              <a:gd name="T87" fmla="*/ 76 h 462"/>
              <a:gd name="T88" fmla="*/ 196 w 238"/>
              <a:gd name="T89" fmla="*/ 64 h 462"/>
              <a:gd name="T90" fmla="*/ 204 w 238"/>
              <a:gd name="T91" fmla="*/ 46 h 462"/>
              <a:gd name="T92" fmla="*/ 216 w 238"/>
              <a:gd name="T93" fmla="*/ 29 h 462"/>
              <a:gd name="T94" fmla="*/ 224 w 238"/>
              <a:gd name="T95" fmla="*/ 26 h 462"/>
              <a:gd name="T96" fmla="*/ 225 w 238"/>
              <a:gd name="T97" fmla="*/ 34 h 462"/>
              <a:gd name="T98" fmla="*/ 220 w 238"/>
              <a:gd name="T99" fmla="*/ 54 h 462"/>
              <a:gd name="T100" fmla="*/ 83 w 238"/>
              <a:gd name="T101" fmla="*/ 340 h 462"/>
              <a:gd name="T102" fmla="*/ 49 w 238"/>
              <a:gd name="T103" fmla="*/ 393 h 462"/>
              <a:gd name="T104" fmla="*/ 44 w 238"/>
              <a:gd name="T105" fmla="*/ 386 h 462"/>
              <a:gd name="T106" fmla="*/ 87 w 238"/>
              <a:gd name="T107" fmla="*/ 279 h 462"/>
              <a:gd name="T108" fmla="*/ 125 w 238"/>
              <a:gd name="T109" fmla="*/ 231 h 462"/>
              <a:gd name="T110" fmla="*/ 117 w 238"/>
              <a:gd name="T111" fmla="*/ 268 h 462"/>
              <a:gd name="T112" fmla="*/ 83 w 238"/>
              <a:gd name="T113" fmla="*/ 340 h 4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238" h="462">
                <a:moveTo>
                  <a:pt x="198" y="24"/>
                </a:moveTo>
                <a:lnTo>
                  <a:pt x="184" y="62"/>
                </a:lnTo>
                <a:lnTo>
                  <a:pt x="188" y="96"/>
                </a:lnTo>
                <a:lnTo>
                  <a:pt x="192" y="111"/>
                </a:lnTo>
                <a:lnTo>
                  <a:pt x="191" y="119"/>
                </a:lnTo>
                <a:lnTo>
                  <a:pt x="185" y="121"/>
                </a:lnTo>
                <a:lnTo>
                  <a:pt x="175" y="116"/>
                </a:lnTo>
                <a:lnTo>
                  <a:pt x="137" y="148"/>
                </a:lnTo>
                <a:lnTo>
                  <a:pt x="71" y="276"/>
                </a:lnTo>
                <a:lnTo>
                  <a:pt x="16" y="403"/>
                </a:lnTo>
                <a:lnTo>
                  <a:pt x="0" y="461"/>
                </a:lnTo>
                <a:lnTo>
                  <a:pt x="8" y="462"/>
                </a:lnTo>
                <a:lnTo>
                  <a:pt x="12" y="445"/>
                </a:lnTo>
                <a:lnTo>
                  <a:pt x="12" y="433"/>
                </a:lnTo>
                <a:lnTo>
                  <a:pt x="15" y="429"/>
                </a:lnTo>
                <a:lnTo>
                  <a:pt x="20" y="432"/>
                </a:lnTo>
                <a:lnTo>
                  <a:pt x="28" y="443"/>
                </a:lnTo>
                <a:lnTo>
                  <a:pt x="55" y="431"/>
                </a:lnTo>
                <a:lnTo>
                  <a:pt x="103" y="346"/>
                </a:lnTo>
                <a:lnTo>
                  <a:pt x="161" y="223"/>
                </a:lnTo>
                <a:lnTo>
                  <a:pt x="200" y="270"/>
                </a:lnTo>
                <a:lnTo>
                  <a:pt x="238" y="316"/>
                </a:lnTo>
                <a:lnTo>
                  <a:pt x="208" y="266"/>
                </a:lnTo>
                <a:lnTo>
                  <a:pt x="179" y="231"/>
                </a:lnTo>
                <a:lnTo>
                  <a:pt x="155" y="219"/>
                </a:lnTo>
                <a:lnTo>
                  <a:pt x="139" y="215"/>
                </a:lnTo>
                <a:lnTo>
                  <a:pt x="133" y="193"/>
                </a:lnTo>
                <a:lnTo>
                  <a:pt x="138" y="176"/>
                </a:lnTo>
                <a:lnTo>
                  <a:pt x="153" y="175"/>
                </a:lnTo>
                <a:lnTo>
                  <a:pt x="163" y="175"/>
                </a:lnTo>
                <a:lnTo>
                  <a:pt x="159" y="151"/>
                </a:lnTo>
                <a:lnTo>
                  <a:pt x="153" y="134"/>
                </a:lnTo>
                <a:lnTo>
                  <a:pt x="153" y="126"/>
                </a:lnTo>
                <a:lnTo>
                  <a:pt x="160" y="129"/>
                </a:lnTo>
                <a:lnTo>
                  <a:pt x="175" y="139"/>
                </a:lnTo>
                <a:lnTo>
                  <a:pt x="203" y="146"/>
                </a:lnTo>
                <a:lnTo>
                  <a:pt x="226" y="94"/>
                </a:lnTo>
                <a:lnTo>
                  <a:pt x="237" y="42"/>
                </a:lnTo>
                <a:lnTo>
                  <a:pt x="235" y="8"/>
                </a:lnTo>
                <a:lnTo>
                  <a:pt x="221" y="0"/>
                </a:lnTo>
                <a:lnTo>
                  <a:pt x="198" y="24"/>
                </a:lnTo>
                <a:close/>
                <a:moveTo>
                  <a:pt x="220" y="54"/>
                </a:moveTo>
                <a:lnTo>
                  <a:pt x="209" y="74"/>
                </a:lnTo>
                <a:lnTo>
                  <a:pt x="200" y="76"/>
                </a:lnTo>
                <a:lnTo>
                  <a:pt x="196" y="64"/>
                </a:lnTo>
                <a:lnTo>
                  <a:pt x="204" y="46"/>
                </a:lnTo>
                <a:lnTo>
                  <a:pt x="216" y="29"/>
                </a:lnTo>
                <a:lnTo>
                  <a:pt x="224" y="26"/>
                </a:lnTo>
                <a:lnTo>
                  <a:pt x="225" y="34"/>
                </a:lnTo>
                <a:lnTo>
                  <a:pt x="220" y="54"/>
                </a:lnTo>
                <a:close/>
                <a:moveTo>
                  <a:pt x="83" y="340"/>
                </a:moveTo>
                <a:lnTo>
                  <a:pt x="49" y="393"/>
                </a:lnTo>
                <a:lnTo>
                  <a:pt x="44" y="386"/>
                </a:lnTo>
                <a:lnTo>
                  <a:pt x="87" y="279"/>
                </a:lnTo>
                <a:lnTo>
                  <a:pt x="125" y="231"/>
                </a:lnTo>
                <a:lnTo>
                  <a:pt x="117" y="268"/>
                </a:lnTo>
                <a:lnTo>
                  <a:pt x="83" y="34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48" name="Freeform 243"/>
          <p:cNvSpPr>
            <a:spLocks/>
          </p:cNvSpPr>
          <p:nvPr/>
        </p:nvSpPr>
        <p:spPr bwMode="auto">
          <a:xfrm>
            <a:off x="7042151" y="2454276"/>
            <a:ext cx="3175" cy="15875"/>
          </a:xfrm>
          <a:custGeom>
            <a:avLst/>
            <a:gdLst>
              <a:gd name="T0" fmla="*/ 0 w 13"/>
              <a:gd name="T1" fmla="*/ 36 h 70"/>
              <a:gd name="T2" fmla="*/ 1 w 13"/>
              <a:gd name="T3" fmla="*/ 57 h 70"/>
              <a:gd name="T4" fmla="*/ 3 w 13"/>
              <a:gd name="T5" fmla="*/ 68 h 70"/>
              <a:gd name="T6" fmla="*/ 4 w 13"/>
              <a:gd name="T7" fmla="*/ 70 h 70"/>
              <a:gd name="T8" fmla="*/ 6 w 13"/>
              <a:gd name="T9" fmla="*/ 70 h 70"/>
              <a:gd name="T10" fmla="*/ 8 w 13"/>
              <a:gd name="T11" fmla="*/ 67 h 70"/>
              <a:gd name="T12" fmla="*/ 10 w 13"/>
              <a:gd name="T13" fmla="*/ 61 h 70"/>
              <a:gd name="T14" fmla="*/ 13 w 13"/>
              <a:gd name="T15" fmla="*/ 28 h 70"/>
              <a:gd name="T16" fmla="*/ 10 w 13"/>
              <a:gd name="T17" fmla="*/ 0 h 70"/>
              <a:gd name="T18" fmla="*/ 3 w 13"/>
              <a:gd name="T19" fmla="*/ 1 h 70"/>
              <a:gd name="T20" fmla="*/ 0 w 13"/>
              <a:gd name="T21" fmla="*/ 36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3" h="70">
                <a:moveTo>
                  <a:pt x="0" y="36"/>
                </a:moveTo>
                <a:lnTo>
                  <a:pt x="1" y="57"/>
                </a:lnTo>
                <a:lnTo>
                  <a:pt x="3" y="68"/>
                </a:lnTo>
                <a:lnTo>
                  <a:pt x="4" y="70"/>
                </a:lnTo>
                <a:lnTo>
                  <a:pt x="6" y="70"/>
                </a:lnTo>
                <a:lnTo>
                  <a:pt x="8" y="67"/>
                </a:lnTo>
                <a:lnTo>
                  <a:pt x="10" y="61"/>
                </a:lnTo>
                <a:lnTo>
                  <a:pt x="13" y="28"/>
                </a:lnTo>
                <a:lnTo>
                  <a:pt x="10" y="0"/>
                </a:lnTo>
                <a:lnTo>
                  <a:pt x="3" y="1"/>
                </a:lnTo>
                <a:lnTo>
                  <a:pt x="0" y="3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49" name="Freeform 244"/>
          <p:cNvSpPr>
            <a:spLocks/>
          </p:cNvSpPr>
          <p:nvPr/>
        </p:nvSpPr>
        <p:spPr bwMode="auto">
          <a:xfrm>
            <a:off x="7964488" y="2452688"/>
            <a:ext cx="4763" cy="11113"/>
          </a:xfrm>
          <a:custGeom>
            <a:avLst/>
            <a:gdLst>
              <a:gd name="T0" fmla="*/ 0 w 16"/>
              <a:gd name="T1" fmla="*/ 26 h 46"/>
              <a:gd name="T2" fmla="*/ 1 w 16"/>
              <a:gd name="T3" fmla="*/ 39 h 46"/>
              <a:gd name="T4" fmla="*/ 4 w 16"/>
              <a:gd name="T5" fmla="*/ 46 h 46"/>
              <a:gd name="T6" fmla="*/ 8 w 16"/>
              <a:gd name="T7" fmla="*/ 46 h 46"/>
              <a:gd name="T8" fmla="*/ 12 w 16"/>
              <a:gd name="T9" fmla="*/ 38 h 46"/>
              <a:gd name="T10" fmla="*/ 16 w 16"/>
              <a:gd name="T11" fmla="*/ 16 h 46"/>
              <a:gd name="T12" fmla="*/ 10 w 16"/>
              <a:gd name="T13" fmla="*/ 0 h 46"/>
              <a:gd name="T14" fmla="*/ 2 w 16"/>
              <a:gd name="T15" fmla="*/ 2 h 46"/>
              <a:gd name="T16" fmla="*/ 0 w 16"/>
              <a:gd name="T17" fmla="*/ 26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6" h="46">
                <a:moveTo>
                  <a:pt x="0" y="26"/>
                </a:moveTo>
                <a:lnTo>
                  <a:pt x="1" y="39"/>
                </a:lnTo>
                <a:lnTo>
                  <a:pt x="4" y="46"/>
                </a:lnTo>
                <a:lnTo>
                  <a:pt x="8" y="46"/>
                </a:lnTo>
                <a:lnTo>
                  <a:pt x="12" y="38"/>
                </a:lnTo>
                <a:lnTo>
                  <a:pt x="16" y="16"/>
                </a:lnTo>
                <a:lnTo>
                  <a:pt x="10" y="0"/>
                </a:lnTo>
                <a:lnTo>
                  <a:pt x="2" y="2"/>
                </a:lnTo>
                <a:lnTo>
                  <a:pt x="0" y="2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1" name="Freeform 245"/>
          <p:cNvSpPr>
            <a:spLocks/>
          </p:cNvSpPr>
          <p:nvPr/>
        </p:nvSpPr>
        <p:spPr bwMode="auto">
          <a:xfrm>
            <a:off x="6977063" y="2457451"/>
            <a:ext cx="7938" cy="20638"/>
          </a:xfrm>
          <a:custGeom>
            <a:avLst/>
            <a:gdLst>
              <a:gd name="T0" fmla="*/ 0 w 36"/>
              <a:gd name="T1" fmla="*/ 12 h 88"/>
              <a:gd name="T2" fmla="*/ 5 w 36"/>
              <a:gd name="T3" fmla="*/ 43 h 88"/>
              <a:gd name="T4" fmla="*/ 18 w 36"/>
              <a:gd name="T5" fmla="*/ 73 h 88"/>
              <a:gd name="T6" fmla="*/ 26 w 36"/>
              <a:gd name="T7" fmla="*/ 83 h 88"/>
              <a:gd name="T8" fmla="*/ 31 w 36"/>
              <a:gd name="T9" fmla="*/ 88 h 88"/>
              <a:gd name="T10" fmla="*/ 35 w 36"/>
              <a:gd name="T11" fmla="*/ 87 h 88"/>
              <a:gd name="T12" fmla="*/ 36 w 36"/>
              <a:gd name="T13" fmla="*/ 82 h 88"/>
              <a:gd name="T14" fmla="*/ 31 w 36"/>
              <a:gd name="T15" fmla="*/ 58 h 88"/>
              <a:gd name="T16" fmla="*/ 18 w 36"/>
              <a:gd name="T17" fmla="*/ 22 h 88"/>
              <a:gd name="T18" fmla="*/ 10 w 36"/>
              <a:gd name="T19" fmla="*/ 6 h 88"/>
              <a:gd name="T20" fmla="*/ 5 w 36"/>
              <a:gd name="T21" fmla="*/ 0 h 88"/>
              <a:gd name="T22" fmla="*/ 1 w 36"/>
              <a:gd name="T23" fmla="*/ 1 h 88"/>
              <a:gd name="T24" fmla="*/ 0 w 36"/>
              <a:gd name="T25" fmla="*/ 12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6" h="88">
                <a:moveTo>
                  <a:pt x="0" y="12"/>
                </a:moveTo>
                <a:lnTo>
                  <a:pt x="5" y="43"/>
                </a:lnTo>
                <a:lnTo>
                  <a:pt x="18" y="73"/>
                </a:lnTo>
                <a:lnTo>
                  <a:pt x="26" y="83"/>
                </a:lnTo>
                <a:lnTo>
                  <a:pt x="31" y="88"/>
                </a:lnTo>
                <a:lnTo>
                  <a:pt x="35" y="87"/>
                </a:lnTo>
                <a:lnTo>
                  <a:pt x="36" y="82"/>
                </a:lnTo>
                <a:lnTo>
                  <a:pt x="31" y="58"/>
                </a:lnTo>
                <a:lnTo>
                  <a:pt x="18" y="22"/>
                </a:lnTo>
                <a:lnTo>
                  <a:pt x="10" y="6"/>
                </a:lnTo>
                <a:lnTo>
                  <a:pt x="5" y="0"/>
                </a:lnTo>
                <a:lnTo>
                  <a:pt x="1" y="1"/>
                </a:lnTo>
                <a:lnTo>
                  <a:pt x="0" y="1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2" name="Freeform 246"/>
          <p:cNvSpPr>
            <a:spLocks/>
          </p:cNvSpPr>
          <p:nvPr/>
        </p:nvSpPr>
        <p:spPr bwMode="auto">
          <a:xfrm>
            <a:off x="7943851" y="2460626"/>
            <a:ext cx="11113" cy="25400"/>
          </a:xfrm>
          <a:custGeom>
            <a:avLst/>
            <a:gdLst>
              <a:gd name="T0" fmla="*/ 14 w 52"/>
              <a:gd name="T1" fmla="*/ 61 h 110"/>
              <a:gd name="T2" fmla="*/ 2 w 52"/>
              <a:gd name="T3" fmla="*/ 95 h 110"/>
              <a:gd name="T4" fmla="*/ 0 w 52"/>
              <a:gd name="T5" fmla="*/ 110 h 110"/>
              <a:gd name="T6" fmla="*/ 6 w 52"/>
              <a:gd name="T7" fmla="*/ 107 h 110"/>
              <a:gd name="T8" fmla="*/ 22 w 52"/>
              <a:gd name="T9" fmla="*/ 89 h 110"/>
              <a:gd name="T10" fmla="*/ 43 w 52"/>
              <a:gd name="T11" fmla="*/ 53 h 110"/>
              <a:gd name="T12" fmla="*/ 52 w 52"/>
              <a:gd name="T13" fmla="*/ 23 h 110"/>
              <a:gd name="T14" fmla="*/ 49 w 52"/>
              <a:gd name="T15" fmla="*/ 0 h 110"/>
              <a:gd name="T16" fmla="*/ 41 w 52"/>
              <a:gd name="T17" fmla="*/ 0 h 110"/>
              <a:gd name="T18" fmla="*/ 29 w 52"/>
              <a:gd name="T19" fmla="*/ 21 h 110"/>
              <a:gd name="T20" fmla="*/ 14 w 52"/>
              <a:gd name="T21" fmla="*/ 61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2" h="110">
                <a:moveTo>
                  <a:pt x="14" y="61"/>
                </a:moveTo>
                <a:lnTo>
                  <a:pt x="2" y="95"/>
                </a:lnTo>
                <a:lnTo>
                  <a:pt x="0" y="110"/>
                </a:lnTo>
                <a:lnTo>
                  <a:pt x="6" y="107"/>
                </a:lnTo>
                <a:lnTo>
                  <a:pt x="22" y="89"/>
                </a:lnTo>
                <a:lnTo>
                  <a:pt x="43" y="53"/>
                </a:lnTo>
                <a:lnTo>
                  <a:pt x="52" y="23"/>
                </a:lnTo>
                <a:lnTo>
                  <a:pt x="49" y="0"/>
                </a:lnTo>
                <a:lnTo>
                  <a:pt x="41" y="0"/>
                </a:lnTo>
                <a:lnTo>
                  <a:pt x="29" y="21"/>
                </a:lnTo>
                <a:lnTo>
                  <a:pt x="14" y="6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3" name="Freeform 247"/>
          <p:cNvSpPr>
            <a:spLocks/>
          </p:cNvSpPr>
          <p:nvPr/>
        </p:nvSpPr>
        <p:spPr bwMode="auto">
          <a:xfrm>
            <a:off x="6634163" y="2466976"/>
            <a:ext cx="3175" cy="14288"/>
          </a:xfrm>
          <a:custGeom>
            <a:avLst/>
            <a:gdLst>
              <a:gd name="T0" fmla="*/ 0 w 13"/>
              <a:gd name="T1" fmla="*/ 31 h 61"/>
              <a:gd name="T2" fmla="*/ 1 w 13"/>
              <a:gd name="T3" fmla="*/ 48 h 61"/>
              <a:gd name="T4" fmla="*/ 3 w 13"/>
              <a:gd name="T5" fmla="*/ 59 h 61"/>
              <a:gd name="T6" fmla="*/ 6 w 13"/>
              <a:gd name="T7" fmla="*/ 61 h 61"/>
              <a:gd name="T8" fmla="*/ 10 w 13"/>
              <a:gd name="T9" fmla="*/ 55 h 61"/>
              <a:gd name="T10" fmla="*/ 13 w 13"/>
              <a:gd name="T11" fmla="*/ 31 h 61"/>
              <a:gd name="T12" fmla="*/ 10 w 13"/>
              <a:gd name="T13" fmla="*/ 5 h 61"/>
              <a:gd name="T14" fmla="*/ 6 w 13"/>
              <a:gd name="T15" fmla="*/ 0 h 61"/>
              <a:gd name="T16" fmla="*/ 3 w 13"/>
              <a:gd name="T17" fmla="*/ 3 h 61"/>
              <a:gd name="T18" fmla="*/ 1 w 13"/>
              <a:gd name="T19" fmla="*/ 13 h 61"/>
              <a:gd name="T20" fmla="*/ 0 w 13"/>
              <a:gd name="T21" fmla="*/ 31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3" h="61">
                <a:moveTo>
                  <a:pt x="0" y="31"/>
                </a:moveTo>
                <a:lnTo>
                  <a:pt x="1" y="48"/>
                </a:lnTo>
                <a:lnTo>
                  <a:pt x="3" y="59"/>
                </a:lnTo>
                <a:lnTo>
                  <a:pt x="6" y="61"/>
                </a:lnTo>
                <a:lnTo>
                  <a:pt x="10" y="55"/>
                </a:lnTo>
                <a:lnTo>
                  <a:pt x="13" y="31"/>
                </a:lnTo>
                <a:lnTo>
                  <a:pt x="10" y="5"/>
                </a:lnTo>
                <a:lnTo>
                  <a:pt x="6" y="0"/>
                </a:lnTo>
                <a:lnTo>
                  <a:pt x="3" y="3"/>
                </a:lnTo>
                <a:lnTo>
                  <a:pt x="1" y="13"/>
                </a:lnTo>
                <a:lnTo>
                  <a:pt x="0" y="3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4" name="Freeform 248"/>
          <p:cNvSpPr>
            <a:spLocks noEditPoints="1"/>
          </p:cNvSpPr>
          <p:nvPr/>
        </p:nvSpPr>
        <p:spPr bwMode="auto">
          <a:xfrm>
            <a:off x="7421563" y="2465388"/>
            <a:ext cx="76200" cy="106363"/>
          </a:xfrm>
          <a:custGeom>
            <a:avLst/>
            <a:gdLst>
              <a:gd name="T0" fmla="*/ 12 w 337"/>
              <a:gd name="T1" fmla="*/ 42 h 467"/>
              <a:gd name="T2" fmla="*/ 0 w 337"/>
              <a:gd name="T3" fmla="*/ 189 h 467"/>
              <a:gd name="T4" fmla="*/ 42 w 337"/>
              <a:gd name="T5" fmla="*/ 356 h 467"/>
              <a:gd name="T6" fmla="*/ 144 w 337"/>
              <a:gd name="T7" fmla="*/ 445 h 467"/>
              <a:gd name="T8" fmla="*/ 282 w 337"/>
              <a:gd name="T9" fmla="*/ 467 h 467"/>
              <a:gd name="T10" fmla="*/ 325 w 337"/>
              <a:gd name="T11" fmla="*/ 447 h 467"/>
              <a:gd name="T12" fmla="*/ 337 w 337"/>
              <a:gd name="T13" fmla="*/ 394 h 467"/>
              <a:gd name="T14" fmla="*/ 317 w 337"/>
              <a:gd name="T15" fmla="*/ 304 h 467"/>
              <a:gd name="T16" fmla="*/ 269 w 337"/>
              <a:gd name="T17" fmla="*/ 204 h 467"/>
              <a:gd name="T18" fmla="*/ 198 w 337"/>
              <a:gd name="T19" fmla="*/ 108 h 467"/>
              <a:gd name="T20" fmla="*/ 115 w 337"/>
              <a:gd name="T21" fmla="*/ 32 h 467"/>
              <a:gd name="T22" fmla="*/ 49 w 337"/>
              <a:gd name="T23" fmla="*/ 0 h 467"/>
              <a:gd name="T24" fmla="*/ 12 w 337"/>
              <a:gd name="T25" fmla="*/ 42 h 467"/>
              <a:gd name="T26" fmla="*/ 143 w 337"/>
              <a:gd name="T27" fmla="*/ 80 h 467"/>
              <a:gd name="T28" fmla="*/ 256 w 337"/>
              <a:gd name="T29" fmla="*/ 228 h 467"/>
              <a:gd name="T30" fmla="*/ 316 w 337"/>
              <a:gd name="T31" fmla="*/ 384 h 467"/>
              <a:gd name="T32" fmla="*/ 304 w 337"/>
              <a:gd name="T33" fmla="*/ 433 h 467"/>
              <a:gd name="T34" fmla="*/ 238 w 337"/>
              <a:gd name="T35" fmla="*/ 441 h 467"/>
              <a:gd name="T36" fmla="*/ 162 w 337"/>
              <a:gd name="T37" fmla="*/ 430 h 467"/>
              <a:gd name="T38" fmla="*/ 101 w 337"/>
              <a:gd name="T39" fmla="*/ 392 h 467"/>
              <a:gd name="T40" fmla="*/ 52 w 337"/>
              <a:gd name="T41" fmla="*/ 328 h 467"/>
              <a:gd name="T42" fmla="*/ 38 w 337"/>
              <a:gd name="T43" fmla="*/ 191 h 467"/>
              <a:gd name="T44" fmla="*/ 36 w 337"/>
              <a:gd name="T45" fmla="*/ 91 h 467"/>
              <a:gd name="T46" fmla="*/ 49 w 337"/>
              <a:gd name="T47" fmla="*/ 43 h 467"/>
              <a:gd name="T48" fmla="*/ 83 w 337"/>
              <a:gd name="T49" fmla="*/ 42 h 467"/>
              <a:gd name="T50" fmla="*/ 143 w 337"/>
              <a:gd name="T51" fmla="*/ 80 h 4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337" h="467">
                <a:moveTo>
                  <a:pt x="12" y="42"/>
                </a:moveTo>
                <a:lnTo>
                  <a:pt x="0" y="189"/>
                </a:lnTo>
                <a:lnTo>
                  <a:pt x="42" y="356"/>
                </a:lnTo>
                <a:lnTo>
                  <a:pt x="144" y="445"/>
                </a:lnTo>
                <a:lnTo>
                  <a:pt x="282" y="467"/>
                </a:lnTo>
                <a:lnTo>
                  <a:pt x="325" y="447"/>
                </a:lnTo>
                <a:lnTo>
                  <a:pt x="337" y="394"/>
                </a:lnTo>
                <a:lnTo>
                  <a:pt x="317" y="304"/>
                </a:lnTo>
                <a:lnTo>
                  <a:pt x="269" y="204"/>
                </a:lnTo>
                <a:lnTo>
                  <a:pt x="198" y="108"/>
                </a:lnTo>
                <a:lnTo>
                  <a:pt x="115" y="32"/>
                </a:lnTo>
                <a:lnTo>
                  <a:pt x="49" y="0"/>
                </a:lnTo>
                <a:lnTo>
                  <a:pt x="12" y="42"/>
                </a:lnTo>
                <a:close/>
                <a:moveTo>
                  <a:pt x="143" y="80"/>
                </a:moveTo>
                <a:lnTo>
                  <a:pt x="256" y="228"/>
                </a:lnTo>
                <a:lnTo>
                  <a:pt x="316" y="384"/>
                </a:lnTo>
                <a:lnTo>
                  <a:pt x="304" y="433"/>
                </a:lnTo>
                <a:lnTo>
                  <a:pt x="238" y="441"/>
                </a:lnTo>
                <a:lnTo>
                  <a:pt x="162" y="430"/>
                </a:lnTo>
                <a:lnTo>
                  <a:pt x="101" y="392"/>
                </a:lnTo>
                <a:lnTo>
                  <a:pt x="52" y="328"/>
                </a:lnTo>
                <a:lnTo>
                  <a:pt x="38" y="191"/>
                </a:lnTo>
                <a:lnTo>
                  <a:pt x="36" y="91"/>
                </a:lnTo>
                <a:lnTo>
                  <a:pt x="49" y="43"/>
                </a:lnTo>
                <a:lnTo>
                  <a:pt x="83" y="42"/>
                </a:lnTo>
                <a:lnTo>
                  <a:pt x="143" y="8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5" name="Freeform 249"/>
          <p:cNvSpPr>
            <a:spLocks/>
          </p:cNvSpPr>
          <p:nvPr/>
        </p:nvSpPr>
        <p:spPr bwMode="auto">
          <a:xfrm>
            <a:off x="7796213" y="2466976"/>
            <a:ext cx="3175" cy="14288"/>
          </a:xfrm>
          <a:custGeom>
            <a:avLst/>
            <a:gdLst>
              <a:gd name="T0" fmla="*/ 0 w 13"/>
              <a:gd name="T1" fmla="*/ 31 h 61"/>
              <a:gd name="T2" fmla="*/ 1 w 13"/>
              <a:gd name="T3" fmla="*/ 48 h 61"/>
              <a:gd name="T4" fmla="*/ 3 w 13"/>
              <a:gd name="T5" fmla="*/ 59 h 61"/>
              <a:gd name="T6" fmla="*/ 6 w 13"/>
              <a:gd name="T7" fmla="*/ 61 h 61"/>
              <a:gd name="T8" fmla="*/ 10 w 13"/>
              <a:gd name="T9" fmla="*/ 55 h 61"/>
              <a:gd name="T10" fmla="*/ 13 w 13"/>
              <a:gd name="T11" fmla="*/ 31 h 61"/>
              <a:gd name="T12" fmla="*/ 10 w 13"/>
              <a:gd name="T13" fmla="*/ 5 h 61"/>
              <a:gd name="T14" fmla="*/ 6 w 13"/>
              <a:gd name="T15" fmla="*/ 0 h 61"/>
              <a:gd name="T16" fmla="*/ 3 w 13"/>
              <a:gd name="T17" fmla="*/ 3 h 61"/>
              <a:gd name="T18" fmla="*/ 1 w 13"/>
              <a:gd name="T19" fmla="*/ 13 h 61"/>
              <a:gd name="T20" fmla="*/ 0 w 13"/>
              <a:gd name="T21" fmla="*/ 31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3" h="61">
                <a:moveTo>
                  <a:pt x="0" y="31"/>
                </a:moveTo>
                <a:lnTo>
                  <a:pt x="1" y="48"/>
                </a:lnTo>
                <a:lnTo>
                  <a:pt x="3" y="59"/>
                </a:lnTo>
                <a:lnTo>
                  <a:pt x="6" y="61"/>
                </a:lnTo>
                <a:lnTo>
                  <a:pt x="10" y="55"/>
                </a:lnTo>
                <a:lnTo>
                  <a:pt x="13" y="31"/>
                </a:lnTo>
                <a:lnTo>
                  <a:pt x="10" y="5"/>
                </a:lnTo>
                <a:lnTo>
                  <a:pt x="6" y="0"/>
                </a:lnTo>
                <a:lnTo>
                  <a:pt x="3" y="3"/>
                </a:lnTo>
                <a:lnTo>
                  <a:pt x="1" y="13"/>
                </a:lnTo>
                <a:lnTo>
                  <a:pt x="0" y="3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6" name="Freeform 250"/>
          <p:cNvSpPr>
            <a:spLocks/>
          </p:cNvSpPr>
          <p:nvPr/>
        </p:nvSpPr>
        <p:spPr bwMode="auto">
          <a:xfrm>
            <a:off x="7804151" y="2471738"/>
            <a:ext cx="4763" cy="9525"/>
          </a:xfrm>
          <a:custGeom>
            <a:avLst/>
            <a:gdLst>
              <a:gd name="T0" fmla="*/ 0 w 17"/>
              <a:gd name="T1" fmla="*/ 26 h 46"/>
              <a:gd name="T2" fmla="*/ 1 w 17"/>
              <a:gd name="T3" fmla="*/ 39 h 46"/>
              <a:gd name="T4" fmla="*/ 4 w 17"/>
              <a:gd name="T5" fmla="*/ 46 h 46"/>
              <a:gd name="T6" fmla="*/ 9 w 17"/>
              <a:gd name="T7" fmla="*/ 46 h 46"/>
              <a:gd name="T8" fmla="*/ 13 w 17"/>
              <a:gd name="T9" fmla="*/ 38 h 46"/>
              <a:gd name="T10" fmla="*/ 17 w 17"/>
              <a:gd name="T11" fmla="*/ 16 h 46"/>
              <a:gd name="T12" fmla="*/ 11 w 17"/>
              <a:gd name="T13" fmla="*/ 0 h 46"/>
              <a:gd name="T14" fmla="*/ 2 w 17"/>
              <a:gd name="T15" fmla="*/ 2 h 46"/>
              <a:gd name="T16" fmla="*/ 0 w 17"/>
              <a:gd name="T17" fmla="*/ 26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7" h="46">
                <a:moveTo>
                  <a:pt x="0" y="26"/>
                </a:moveTo>
                <a:lnTo>
                  <a:pt x="1" y="39"/>
                </a:lnTo>
                <a:lnTo>
                  <a:pt x="4" y="46"/>
                </a:lnTo>
                <a:lnTo>
                  <a:pt x="9" y="46"/>
                </a:lnTo>
                <a:lnTo>
                  <a:pt x="13" y="38"/>
                </a:lnTo>
                <a:lnTo>
                  <a:pt x="17" y="16"/>
                </a:lnTo>
                <a:lnTo>
                  <a:pt x="11" y="0"/>
                </a:lnTo>
                <a:lnTo>
                  <a:pt x="2" y="2"/>
                </a:lnTo>
                <a:lnTo>
                  <a:pt x="0" y="2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7" name="Freeform 251"/>
          <p:cNvSpPr>
            <a:spLocks/>
          </p:cNvSpPr>
          <p:nvPr/>
        </p:nvSpPr>
        <p:spPr bwMode="auto">
          <a:xfrm>
            <a:off x="7954963" y="2471738"/>
            <a:ext cx="7938" cy="15875"/>
          </a:xfrm>
          <a:custGeom>
            <a:avLst/>
            <a:gdLst>
              <a:gd name="T0" fmla="*/ 11 w 34"/>
              <a:gd name="T1" fmla="*/ 22 h 68"/>
              <a:gd name="T2" fmla="*/ 2 w 34"/>
              <a:gd name="T3" fmla="*/ 53 h 68"/>
              <a:gd name="T4" fmla="*/ 0 w 34"/>
              <a:gd name="T5" fmla="*/ 68 h 68"/>
              <a:gd name="T6" fmla="*/ 7 w 34"/>
              <a:gd name="T7" fmla="*/ 66 h 68"/>
              <a:gd name="T8" fmla="*/ 21 w 34"/>
              <a:gd name="T9" fmla="*/ 46 h 68"/>
              <a:gd name="T10" fmla="*/ 34 w 34"/>
              <a:gd name="T11" fmla="*/ 17 h 68"/>
              <a:gd name="T12" fmla="*/ 33 w 34"/>
              <a:gd name="T13" fmla="*/ 0 h 68"/>
              <a:gd name="T14" fmla="*/ 23 w 34"/>
              <a:gd name="T15" fmla="*/ 2 h 68"/>
              <a:gd name="T16" fmla="*/ 11 w 34"/>
              <a:gd name="T17" fmla="*/ 22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4" h="68">
                <a:moveTo>
                  <a:pt x="11" y="22"/>
                </a:moveTo>
                <a:lnTo>
                  <a:pt x="2" y="53"/>
                </a:lnTo>
                <a:lnTo>
                  <a:pt x="0" y="68"/>
                </a:lnTo>
                <a:lnTo>
                  <a:pt x="7" y="66"/>
                </a:lnTo>
                <a:lnTo>
                  <a:pt x="21" y="46"/>
                </a:lnTo>
                <a:lnTo>
                  <a:pt x="34" y="17"/>
                </a:lnTo>
                <a:lnTo>
                  <a:pt x="33" y="0"/>
                </a:lnTo>
                <a:lnTo>
                  <a:pt x="23" y="2"/>
                </a:lnTo>
                <a:lnTo>
                  <a:pt x="11" y="2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8" name="Freeform 252"/>
          <p:cNvSpPr>
            <a:spLocks noEditPoints="1"/>
          </p:cNvSpPr>
          <p:nvPr/>
        </p:nvSpPr>
        <p:spPr bwMode="auto">
          <a:xfrm>
            <a:off x="6884988" y="2479676"/>
            <a:ext cx="100013" cy="125413"/>
          </a:xfrm>
          <a:custGeom>
            <a:avLst/>
            <a:gdLst>
              <a:gd name="T0" fmla="*/ 0 w 440"/>
              <a:gd name="T1" fmla="*/ 0 h 554"/>
              <a:gd name="T2" fmla="*/ 41 w 440"/>
              <a:gd name="T3" fmla="*/ 98 h 554"/>
              <a:gd name="T4" fmla="*/ 101 w 440"/>
              <a:gd name="T5" fmla="*/ 185 h 554"/>
              <a:gd name="T6" fmla="*/ 114 w 440"/>
              <a:gd name="T7" fmla="*/ 200 h 554"/>
              <a:gd name="T8" fmla="*/ 121 w 440"/>
              <a:gd name="T9" fmla="*/ 220 h 554"/>
              <a:gd name="T10" fmla="*/ 108 w 440"/>
              <a:gd name="T11" fmla="*/ 225 h 554"/>
              <a:gd name="T12" fmla="*/ 78 w 440"/>
              <a:gd name="T13" fmla="*/ 203 h 554"/>
              <a:gd name="T14" fmla="*/ 52 w 440"/>
              <a:gd name="T15" fmla="*/ 182 h 554"/>
              <a:gd name="T16" fmla="*/ 42 w 440"/>
              <a:gd name="T17" fmla="*/ 175 h 554"/>
              <a:gd name="T18" fmla="*/ 43 w 440"/>
              <a:gd name="T19" fmla="*/ 183 h 554"/>
              <a:gd name="T20" fmla="*/ 56 w 440"/>
              <a:gd name="T21" fmla="*/ 206 h 554"/>
              <a:gd name="T22" fmla="*/ 102 w 440"/>
              <a:gd name="T23" fmla="*/ 268 h 554"/>
              <a:gd name="T24" fmla="*/ 181 w 440"/>
              <a:gd name="T25" fmla="*/ 361 h 554"/>
              <a:gd name="T26" fmla="*/ 247 w 440"/>
              <a:gd name="T27" fmla="*/ 443 h 554"/>
              <a:gd name="T28" fmla="*/ 262 w 440"/>
              <a:gd name="T29" fmla="*/ 478 h 554"/>
              <a:gd name="T30" fmla="*/ 250 w 440"/>
              <a:gd name="T31" fmla="*/ 484 h 554"/>
              <a:gd name="T32" fmla="*/ 252 w 440"/>
              <a:gd name="T33" fmla="*/ 498 h 554"/>
              <a:gd name="T34" fmla="*/ 273 w 440"/>
              <a:gd name="T35" fmla="*/ 511 h 554"/>
              <a:gd name="T36" fmla="*/ 308 w 440"/>
              <a:gd name="T37" fmla="*/ 516 h 554"/>
              <a:gd name="T38" fmla="*/ 327 w 440"/>
              <a:gd name="T39" fmla="*/ 515 h 554"/>
              <a:gd name="T40" fmla="*/ 335 w 440"/>
              <a:gd name="T41" fmla="*/ 513 h 554"/>
              <a:gd name="T42" fmla="*/ 331 w 440"/>
              <a:gd name="T43" fmla="*/ 509 h 554"/>
              <a:gd name="T44" fmla="*/ 316 w 440"/>
              <a:gd name="T45" fmla="*/ 504 h 554"/>
              <a:gd name="T46" fmla="*/ 295 w 440"/>
              <a:gd name="T47" fmla="*/ 494 h 554"/>
              <a:gd name="T48" fmla="*/ 292 w 440"/>
              <a:gd name="T49" fmla="*/ 480 h 554"/>
              <a:gd name="T50" fmla="*/ 280 w 440"/>
              <a:gd name="T51" fmla="*/ 452 h 554"/>
              <a:gd name="T52" fmla="*/ 242 w 440"/>
              <a:gd name="T53" fmla="*/ 407 h 554"/>
              <a:gd name="T54" fmla="*/ 198 w 440"/>
              <a:gd name="T55" fmla="*/ 361 h 554"/>
              <a:gd name="T56" fmla="*/ 181 w 440"/>
              <a:gd name="T57" fmla="*/ 328 h 554"/>
              <a:gd name="T58" fmla="*/ 217 w 440"/>
              <a:gd name="T59" fmla="*/ 351 h 554"/>
              <a:gd name="T60" fmla="*/ 308 w 440"/>
              <a:gd name="T61" fmla="*/ 433 h 554"/>
              <a:gd name="T62" fmla="*/ 408 w 440"/>
              <a:gd name="T63" fmla="*/ 530 h 554"/>
              <a:gd name="T64" fmla="*/ 440 w 440"/>
              <a:gd name="T65" fmla="*/ 554 h 554"/>
              <a:gd name="T66" fmla="*/ 404 w 440"/>
              <a:gd name="T67" fmla="*/ 511 h 554"/>
              <a:gd name="T68" fmla="*/ 302 w 440"/>
              <a:gd name="T69" fmla="*/ 401 h 554"/>
              <a:gd name="T70" fmla="*/ 173 w 440"/>
              <a:gd name="T71" fmla="*/ 254 h 554"/>
              <a:gd name="T72" fmla="*/ 76 w 440"/>
              <a:gd name="T73" fmla="*/ 115 h 554"/>
              <a:gd name="T74" fmla="*/ 22 w 440"/>
              <a:gd name="T75" fmla="*/ 28 h 554"/>
              <a:gd name="T76" fmla="*/ 0 w 440"/>
              <a:gd name="T77" fmla="*/ 0 h 554"/>
              <a:gd name="T78" fmla="*/ 163 w 440"/>
              <a:gd name="T79" fmla="*/ 280 h 554"/>
              <a:gd name="T80" fmla="*/ 175 w 440"/>
              <a:gd name="T81" fmla="*/ 305 h 554"/>
              <a:gd name="T82" fmla="*/ 178 w 440"/>
              <a:gd name="T83" fmla="*/ 315 h 554"/>
              <a:gd name="T84" fmla="*/ 172 w 440"/>
              <a:gd name="T85" fmla="*/ 312 h 554"/>
              <a:gd name="T86" fmla="*/ 155 w 440"/>
              <a:gd name="T87" fmla="*/ 298 h 554"/>
              <a:gd name="T88" fmla="*/ 130 w 440"/>
              <a:gd name="T89" fmla="*/ 275 h 554"/>
              <a:gd name="T90" fmla="*/ 121 w 440"/>
              <a:gd name="T91" fmla="*/ 254 h 554"/>
              <a:gd name="T92" fmla="*/ 124 w 440"/>
              <a:gd name="T93" fmla="*/ 239 h 554"/>
              <a:gd name="T94" fmla="*/ 133 w 440"/>
              <a:gd name="T95" fmla="*/ 239 h 554"/>
              <a:gd name="T96" fmla="*/ 146 w 440"/>
              <a:gd name="T97" fmla="*/ 253 h 554"/>
              <a:gd name="T98" fmla="*/ 163 w 440"/>
              <a:gd name="T99" fmla="*/ 280 h 5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440" h="554">
                <a:moveTo>
                  <a:pt x="0" y="0"/>
                </a:moveTo>
                <a:lnTo>
                  <a:pt x="41" y="98"/>
                </a:lnTo>
                <a:lnTo>
                  <a:pt x="101" y="185"/>
                </a:lnTo>
                <a:lnTo>
                  <a:pt x="114" y="200"/>
                </a:lnTo>
                <a:lnTo>
                  <a:pt x="121" y="220"/>
                </a:lnTo>
                <a:lnTo>
                  <a:pt x="108" y="225"/>
                </a:lnTo>
                <a:lnTo>
                  <a:pt x="78" y="203"/>
                </a:lnTo>
                <a:lnTo>
                  <a:pt x="52" y="182"/>
                </a:lnTo>
                <a:lnTo>
                  <a:pt x="42" y="175"/>
                </a:lnTo>
                <a:lnTo>
                  <a:pt x="43" y="183"/>
                </a:lnTo>
                <a:lnTo>
                  <a:pt x="56" y="206"/>
                </a:lnTo>
                <a:lnTo>
                  <a:pt x="102" y="268"/>
                </a:lnTo>
                <a:lnTo>
                  <a:pt x="181" y="361"/>
                </a:lnTo>
                <a:lnTo>
                  <a:pt x="247" y="443"/>
                </a:lnTo>
                <a:lnTo>
                  <a:pt x="262" y="478"/>
                </a:lnTo>
                <a:lnTo>
                  <a:pt x="250" y="484"/>
                </a:lnTo>
                <a:lnTo>
                  <a:pt x="252" y="498"/>
                </a:lnTo>
                <a:lnTo>
                  <a:pt x="273" y="511"/>
                </a:lnTo>
                <a:lnTo>
                  <a:pt x="308" y="516"/>
                </a:lnTo>
                <a:lnTo>
                  <a:pt x="327" y="515"/>
                </a:lnTo>
                <a:lnTo>
                  <a:pt x="335" y="513"/>
                </a:lnTo>
                <a:lnTo>
                  <a:pt x="331" y="509"/>
                </a:lnTo>
                <a:lnTo>
                  <a:pt x="316" y="504"/>
                </a:lnTo>
                <a:lnTo>
                  <a:pt x="295" y="494"/>
                </a:lnTo>
                <a:lnTo>
                  <a:pt x="292" y="480"/>
                </a:lnTo>
                <a:lnTo>
                  <a:pt x="280" y="452"/>
                </a:lnTo>
                <a:lnTo>
                  <a:pt x="242" y="407"/>
                </a:lnTo>
                <a:lnTo>
                  <a:pt x="198" y="361"/>
                </a:lnTo>
                <a:lnTo>
                  <a:pt x="181" y="328"/>
                </a:lnTo>
                <a:lnTo>
                  <a:pt x="217" y="351"/>
                </a:lnTo>
                <a:lnTo>
                  <a:pt x="308" y="433"/>
                </a:lnTo>
                <a:lnTo>
                  <a:pt x="408" y="530"/>
                </a:lnTo>
                <a:lnTo>
                  <a:pt x="440" y="554"/>
                </a:lnTo>
                <a:lnTo>
                  <a:pt x="404" y="511"/>
                </a:lnTo>
                <a:lnTo>
                  <a:pt x="302" y="401"/>
                </a:lnTo>
                <a:lnTo>
                  <a:pt x="173" y="254"/>
                </a:lnTo>
                <a:lnTo>
                  <a:pt x="76" y="115"/>
                </a:lnTo>
                <a:lnTo>
                  <a:pt x="22" y="28"/>
                </a:lnTo>
                <a:lnTo>
                  <a:pt x="0" y="0"/>
                </a:lnTo>
                <a:close/>
                <a:moveTo>
                  <a:pt x="163" y="280"/>
                </a:moveTo>
                <a:lnTo>
                  <a:pt x="175" y="305"/>
                </a:lnTo>
                <a:lnTo>
                  <a:pt x="178" y="315"/>
                </a:lnTo>
                <a:lnTo>
                  <a:pt x="172" y="312"/>
                </a:lnTo>
                <a:lnTo>
                  <a:pt x="155" y="298"/>
                </a:lnTo>
                <a:lnTo>
                  <a:pt x="130" y="275"/>
                </a:lnTo>
                <a:lnTo>
                  <a:pt x="121" y="254"/>
                </a:lnTo>
                <a:lnTo>
                  <a:pt x="124" y="239"/>
                </a:lnTo>
                <a:lnTo>
                  <a:pt x="133" y="239"/>
                </a:lnTo>
                <a:lnTo>
                  <a:pt x="146" y="253"/>
                </a:lnTo>
                <a:lnTo>
                  <a:pt x="163" y="28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9" name="Freeform 253"/>
          <p:cNvSpPr>
            <a:spLocks/>
          </p:cNvSpPr>
          <p:nvPr/>
        </p:nvSpPr>
        <p:spPr bwMode="auto">
          <a:xfrm>
            <a:off x="7037388" y="2481263"/>
            <a:ext cx="3175" cy="15875"/>
          </a:xfrm>
          <a:custGeom>
            <a:avLst/>
            <a:gdLst>
              <a:gd name="T0" fmla="*/ 0 w 13"/>
              <a:gd name="T1" fmla="*/ 36 h 70"/>
              <a:gd name="T2" fmla="*/ 1 w 13"/>
              <a:gd name="T3" fmla="*/ 56 h 70"/>
              <a:gd name="T4" fmla="*/ 3 w 13"/>
              <a:gd name="T5" fmla="*/ 68 h 70"/>
              <a:gd name="T6" fmla="*/ 4 w 13"/>
              <a:gd name="T7" fmla="*/ 70 h 70"/>
              <a:gd name="T8" fmla="*/ 6 w 13"/>
              <a:gd name="T9" fmla="*/ 70 h 70"/>
              <a:gd name="T10" fmla="*/ 8 w 13"/>
              <a:gd name="T11" fmla="*/ 67 h 70"/>
              <a:gd name="T12" fmla="*/ 10 w 13"/>
              <a:gd name="T13" fmla="*/ 60 h 70"/>
              <a:gd name="T14" fmla="*/ 13 w 13"/>
              <a:gd name="T15" fmla="*/ 28 h 70"/>
              <a:gd name="T16" fmla="*/ 10 w 13"/>
              <a:gd name="T17" fmla="*/ 0 h 70"/>
              <a:gd name="T18" fmla="*/ 3 w 13"/>
              <a:gd name="T19" fmla="*/ 1 h 70"/>
              <a:gd name="T20" fmla="*/ 0 w 13"/>
              <a:gd name="T21" fmla="*/ 36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3" h="70">
                <a:moveTo>
                  <a:pt x="0" y="36"/>
                </a:moveTo>
                <a:lnTo>
                  <a:pt x="1" y="56"/>
                </a:lnTo>
                <a:lnTo>
                  <a:pt x="3" y="68"/>
                </a:lnTo>
                <a:lnTo>
                  <a:pt x="4" y="70"/>
                </a:lnTo>
                <a:lnTo>
                  <a:pt x="6" y="70"/>
                </a:lnTo>
                <a:lnTo>
                  <a:pt x="8" y="67"/>
                </a:lnTo>
                <a:lnTo>
                  <a:pt x="10" y="60"/>
                </a:lnTo>
                <a:lnTo>
                  <a:pt x="13" y="28"/>
                </a:lnTo>
                <a:lnTo>
                  <a:pt x="10" y="0"/>
                </a:lnTo>
                <a:lnTo>
                  <a:pt x="3" y="1"/>
                </a:lnTo>
                <a:lnTo>
                  <a:pt x="0" y="3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60" name="Freeform 254"/>
          <p:cNvSpPr>
            <a:spLocks/>
          </p:cNvSpPr>
          <p:nvPr/>
        </p:nvSpPr>
        <p:spPr bwMode="auto">
          <a:xfrm>
            <a:off x="6629401" y="2489201"/>
            <a:ext cx="4763" cy="11113"/>
          </a:xfrm>
          <a:custGeom>
            <a:avLst/>
            <a:gdLst>
              <a:gd name="T0" fmla="*/ 0 w 16"/>
              <a:gd name="T1" fmla="*/ 26 h 47"/>
              <a:gd name="T2" fmla="*/ 1 w 16"/>
              <a:gd name="T3" fmla="*/ 40 h 47"/>
              <a:gd name="T4" fmla="*/ 4 w 16"/>
              <a:gd name="T5" fmla="*/ 47 h 47"/>
              <a:gd name="T6" fmla="*/ 8 w 16"/>
              <a:gd name="T7" fmla="*/ 47 h 47"/>
              <a:gd name="T8" fmla="*/ 12 w 16"/>
              <a:gd name="T9" fmla="*/ 39 h 47"/>
              <a:gd name="T10" fmla="*/ 16 w 16"/>
              <a:gd name="T11" fmla="*/ 16 h 47"/>
              <a:gd name="T12" fmla="*/ 10 w 16"/>
              <a:gd name="T13" fmla="*/ 0 h 47"/>
              <a:gd name="T14" fmla="*/ 2 w 16"/>
              <a:gd name="T15" fmla="*/ 2 h 47"/>
              <a:gd name="T16" fmla="*/ 0 w 16"/>
              <a:gd name="T17" fmla="*/ 26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6" h="47">
                <a:moveTo>
                  <a:pt x="0" y="26"/>
                </a:moveTo>
                <a:lnTo>
                  <a:pt x="1" y="40"/>
                </a:lnTo>
                <a:lnTo>
                  <a:pt x="4" y="47"/>
                </a:lnTo>
                <a:lnTo>
                  <a:pt x="8" y="47"/>
                </a:lnTo>
                <a:lnTo>
                  <a:pt x="12" y="39"/>
                </a:lnTo>
                <a:lnTo>
                  <a:pt x="16" y="16"/>
                </a:lnTo>
                <a:lnTo>
                  <a:pt x="10" y="0"/>
                </a:lnTo>
                <a:lnTo>
                  <a:pt x="2" y="2"/>
                </a:lnTo>
                <a:lnTo>
                  <a:pt x="0" y="2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61" name="Freeform 255"/>
          <p:cNvSpPr>
            <a:spLocks/>
          </p:cNvSpPr>
          <p:nvPr/>
        </p:nvSpPr>
        <p:spPr bwMode="auto">
          <a:xfrm>
            <a:off x="6989763" y="2493963"/>
            <a:ext cx="25400" cy="49213"/>
          </a:xfrm>
          <a:custGeom>
            <a:avLst/>
            <a:gdLst>
              <a:gd name="T0" fmla="*/ 0 w 111"/>
              <a:gd name="T1" fmla="*/ 0 h 214"/>
              <a:gd name="T2" fmla="*/ 52 w 111"/>
              <a:gd name="T3" fmla="*/ 115 h 214"/>
              <a:gd name="T4" fmla="*/ 111 w 111"/>
              <a:gd name="T5" fmla="*/ 214 h 214"/>
              <a:gd name="T6" fmla="*/ 103 w 111"/>
              <a:gd name="T7" fmla="*/ 183 h 214"/>
              <a:gd name="T8" fmla="*/ 69 w 111"/>
              <a:gd name="T9" fmla="*/ 107 h 214"/>
              <a:gd name="T10" fmla="*/ 14 w 111"/>
              <a:gd name="T11" fmla="*/ 3 h 214"/>
              <a:gd name="T12" fmla="*/ 0 w 111"/>
              <a:gd name="T13" fmla="*/ 0 h 2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1" h="214">
                <a:moveTo>
                  <a:pt x="0" y="0"/>
                </a:moveTo>
                <a:lnTo>
                  <a:pt x="52" y="115"/>
                </a:lnTo>
                <a:lnTo>
                  <a:pt x="111" y="214"/>
                </a:lnTo>
                <a:lnTo>
                  <a:pt x="103" y="183"/>
                </a:lnTo>
                <a:lnTo>
                  <a:pt x="69" y="107"/>
                </a:lnTo>
                <a:lnTo>
                  <a:pt x="14" y="3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62" name="Freeform 256"/>
          <p:cNvSpPr>
            <a:spLocks/>
          </p:cNvSpPr>
          <p:nvPr/>
        </p:nvSpPr>
        <p:spPr bwMode="auto">
          <a:xfrm>
            <a:off x="7270751" y="2492376"/>
            <a:ext cx="38100" cy="76200"/>
          </a:xfrm>
          <a:custGeom>
            <a:avLst/>
            <a:gdLst>
              <a:gd name="T0" fmla="*/ 75 w 168"/>
              <a:gd name="T1" fmla="*/ 164 h 335"/>
              <a:gd name="T2" fmla="*/ 20 w 168"/>
              <a:gd name="T3" fmla="*/ 281 h 335"/>
              <a:gd name="T4" fmla="*/ 0 w 168"/>
              <a:gd name="T5" fmla="*/ 335 h 335"/>
              <a:gd name="T6" fmla="*/ 31 w 168"/>
              <a:gd name="T7" fmla="*/ 290 h 335"/>
              <a:gd name="T8" fmla="*/ 93 w 168"/>
              <a:gd name="T9" fmla="*/ 172 h 335"/>
              <a:gd name="T10" fmla="*/ 151 w 168"/>
              <a:gd name="T11" fmla="*/ 51 h 335"/>
              <a:gd name="T12" fmla="*/ 168 w 168"/>
              <a:gd name="T13" fmla="*/ 0 h 335"/>
              <a:gd name="T14" fmla="*/ 137 w 168"/>
              <a:gd name="T15" fmla="*/ 48 h 335"/>
              <a:gd name="T16" fmla="*/ 75 w 168"/>
              <a:gd name="T17" fmla="*/ 164 h 3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68" h="335">
                <a:moveTo>
                  <a:pt x="75" y="164"/>
                </a:moveTo>
                <a:lnTo>
                  <a:pt x="20" y="281"/>
                </a:lnTo>
                <a:lnTo>
                  <a:pt x="0" y="335"/>
                </a:lnTo>
                <a:lnTo>
                  <a:pt x="31" y="290"/>
                </a:lnTo>
                <a:lnTo>
                  <a:pt x="93" y="172"/>
                </a:lnTo>
                <a:lnTo>
                  <a:pt x="151" y="51"/>
                </a:lnTo>
                <a:lnTo>
                  <a:pt x="168" y="0"/>
                </a:lnTo>
                <a:lnTo>
                  <a:pt x="137" y="48"/>
                </a:lnTo>
                <a:lnTo>
                  <a:pt x="75" y="16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63" name="Freeform 257"/>
          <p:cNvSpPr>
            <a:spLocks/>
          </p:cNvSpPr>
          <p:nvPr/>
        </p:nvSpPr>
        <p:spPr bwMode="auto">
          <a:xfrm>
            <a:off x="7375526" y="2497138"/>
            <a:ext cx="3175" cy="19050"/>
          </a:xfrm>
          <a:custGeom>
            <a:avLst/>
            <a:gdLst>
              <a:gd name="T0" fmla="*/ 0 w 13"/>
              <a:gd name="T1" fmla="*/ 43 h 85"/>
              <a:gd name="T2" fmla="*/ 1 w 13"/>
              <a:gd name="T3" fmla="*/ 67 h 85"/>
              <a:gd name="T4" fmla="*/ 3 w 13"/>
              <a:gd name="T5" fmla="*/ 82 h 85"/>
              <a:gd name="T6" fmla="*/ 4 w 13"/>
              <a:gd name="T7" fmla="*/ 85 h 85"/>
              <a:gd name="T8" fmla="*/ 6 w 13"/>
              <a:gd name="T9" fmla="*/ 85 h 85"/>
              <a:gd name="T10" fmla="*/ 8 w 13"/>
              <a:gd name="T11" fmla="*/ 83 h 85"/>
              <a:gd name="T12" fmla="*/ 10 w 13"/>
              <a:gd name="T13" fmla="*/ 77 h 85"/>
              <a:gd name="T14" fmla="*/ 13 w 13"/>
              <a:gd name="T15" fmla="*/ 43 h 85"/>
              <a:gd name="T16" fmla="*/ 10 w 13"/>
              <a:gd name="T17" fmla="*/ 7 h 85"/>
              <a:gd name="T18" fmla="*/ 8 w 13"/>
              <a:gd name="T19" fmla="*/ 2 h 85"/>
              <a:gd name="T20" fmla="*/ 6 w 13"/>
              <a:gd name="T21" fmla="*/ 0 h 85"/>
              <a:gd name="T22" fmla="*/ 4 w 13"/>
              <a:gd name="T23" fmla="*/ 0 h 85"/>
              <a:gd name="T24" fmla="*/ 3 w 13"/>
              <a:gd name="T25" fmla="*/ 4 h 85"/>
              <a:gd name="T26" fmla="*/ 1 w 13"/>
              <a:gd name="T27" fmla="*/ 19 h 85"/>
              <a:gd name="T28" fmla="*/ 0 w 13"/>
              <a:gd name="T29" fmla="*/ 43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3" h="85">
                <a:moveTo>
                  <a:pt x="0" y="43"/>
                </a:moveTo>
                <a:lnTo>
                  <a:pt x="1" y="67"/>
                </a:lnTo>
                <a:lnTo>
                  <a:pt x="3" y="82"/>
                </a:lnTo>
                <a:lnTo>
                  <a:pt x="4" y="85"/>
                </a:lnTo>
                <a:lnTo>
                  <a:pt x="6" y="85"/>
                </a:lnTo>
                <a:lnTo>
                  <a:pt x="8" y="83"/>
                </a:lnTo>
                <a:lnTo>
                  <a:pt x="10" y="77"/>
                </a:lnTo>
                <a:lnTo>
                  <a:pt x="13" y="43"/>
                </a:lnTo>
                <a:lnTo>
                  <a:pt x="10" y="7"/>
                </a:lnTo>
                <a:lnTo>
                  <a:pt x="8" y="2"/>
                </a:lnTo>
                <a:lnTo>
                  <a:pt x="6" y="0"/>
                </a:lnTo>
                <a:lnTo>
                  <a:pt x="4" y="0"/>
                </a:lnTo>
                <a:lnTo>
                  <a:pt x="3" y="4"/>
                </a:lnTo>
                <a:lnTo>
                  <a:pt x="1" y="19"/>
                </a:lnTo>
                <a:lnTo>
                  <a:pt x="0" y="4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64" name="Freeform 258"/>
          <p:cNvSpPr>
            <a:spLocks/>
          </p:cNvSpPr>
          <p:nvPr/>
        </p:nvSpPr>
        <p:spPr bwMode="auto">
          <a:xfrm>
            <a:off x="7307263" y="2501901"/>
            <a:ext cx="11113" cy="17463"/>
          </a:xfrm>
          <a:custGeom>
            <a:avLst/>
            <a:gdLst>
              <a:gd name="T0" fmla="*/ 12 w 44"/>
              <a:gd name="T1" fmla="*/ 40 h 80"/>
              <a:gd name="T2" fmla="*/ 0 w 44"/>
              <a:gd name="T3" fmla="*/ 68 h 80"/>
              <a:gd name="T4" fmla="*/ 0 w 44"/>
              <a:gd name="T5" fmla="*/ 80 h 80"/>
              <a:gd name="T6" fmla="*/ 14 w 44"/>
              <a:gd name="T7" fmla="*/ 68 h 80"/>
              <a:gd name="T8" fmla="*/ 32 w 44"/>
              <a:gd name="T9" fmla="*/ 40 h 80"/>
              <a:gd name="T10" fmla="*/ 44 w 44"/>
              <a:gd name="T11" fmla="*/ 12 h 80"/>
              <a:gd name="T12" fmla="*/ 44 w 44"/>
              <a:gd name="T13" fmla="*/ 0 h 80"/>
              <a:gd name="T14" fmla="*/ 30 w 44"/>
              <a:gd name="T15" fmla="*/ 12 h 80"/>
              <a:gd name="T16" fmla="*/ 12 w 44"/>
              <a:gd name="T17" fmla="*/ 4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4" h="80">
                <a:moveTo>
                  <a:pt x="12" y="40"/>
                </a:moveTo>
                <a:lnTo>
                  <a:pt x="0" y="68"/>
                </a:lnTo>
                <a:lnTo>
                  <a:pt x="0" y="80"/>
                </a:lnTo>
                <a:lnTo>
                  <a:pt x="14" y="68"/>
                </a:lnTo>
                <a:lnTo>
                  <a:pt x="32" y="40"/>
                </a:lnTo>
                <a:lnTo>
                  <a:pt x="44" y="12"/>
                </a:lnTo>
                <a:lnTo>
                  <a:pt x="44" y="0"/>
                </a:lnTo>
                <a:lnTo>
                  <a:pt x="30" y="12"/>
                </a:lnTo>
                <a:lnTo>
                  <a:pt x="12" y="4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65" name="Freeform 259"/>
          <p:cNvSpPr>
            <a:spLocks/>
          </p:cNvSpPr>
          <p:nvPr/>
        </p:nvSpPr>
        <p:spPr bwMode="auto">
          <a:xfrm>
            <a:off x="7921626" y="2501901"/>
            <a:ext cx="14288" cy="20638"/>
          </a:xfrm>
          <a:custGeom>
            <a:avLst/>
            <a:gdLst>
              <a:gd name="T0" fmla="*/ 17 w 61"/>
              <a:gd name="T1" fmla="*/ 52 h 92"/>
              <a:gd name="T2" fmla="*/ 0 w 61"/>
              <a:gd name="T3" fmla="*/ 85 h 92"/>
              <a:gd name="T4" fmla="*/ 5 w 61"/>
              <a:gd name="T5" fmla="*/ 92 h 92"/>
              <a:gd name="T6" fmla="*/ 47 w 61"/>
              <a:gd name="T7" fmla="*/ 41 h 92"/>
              <a:gd name="T8" fmla="*/ 61 w 61"/>
              <a:gd name="T9" fmla="*/ 0 h 92"/>
              <a:gd name="T10" fmla="*/ 44 w 61"/>
              <a:gd name="T11" fmla="*/ 15 h 92"/>
              <a:gd name="T12" fmla="*/ 17 w 61"/>
              <a:gd name="T13" fmla="*/ 52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1" h="92">
                <a:moveTo>
                  <a:pt x="17" y="52"/>
                </a:moveTo>
                <a:lnTo>
                  <a:pt x="0" y="85"/>
                </a:lnTo>
                <a:lnTo>
                  <a:pt x="5" y="92"/>
                </a:lnTo>
                <a:lnTo>
                  <a:pt x="47" y="41"/>
                </a:lnTo>
                <a:lnTo>
                  <a:pt x="61" y="0"/>
                </a:lnTo>
                <a:lnTo>
                  <a:pt x="44" y="15"/>
                </a:lnTo>
                <a:lnTo>
                  <a:pt x="17" y="5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66" name="Freeform 260"/>
          <p:cNvSpPr>
            <a:spLocks/>
          </p:cNvSpPr>
          <p:nvPr/>
        </p:nvSpPr>
        <p:spPr bwMode="auto">
          <a:xfrm>
            <a:off x="7778751" y="2501901"/>
            <a:ext cx="171450" cy="165100"/>
          </a:xfrm>
          <a:custGeom>
            <a:avLst/>
            <a:gdLst>
              <a:gd name="T0" fmla="*/ 663 w 750"/>
              <a:gd name="T1" fmla="*/ 125 h 727"/>
              <a:gd name="T2" fmla="*/ 425 w 750"/>
              <a:gd name="T3" fmla="*/ 411 h 727"/>
              <a:gd name="T4" fmla="*/ 147 w 750"/>
              <a:gd name="T5" fmla="*/ 624 h 727"/>
              <a:gd name="T6" fmla="*/ 48 w 750"/>
              <a:gd name="T7" fmla="*/ 682 h 727"/>
              <a:gd name="T8" fmla="*/ 0 w 750"/>
              <a:gd name="T9" fmla="*/ 721 h 727"/>
              <a:gd name="T10" fmla="*/ 10 w 750"/>
              <a:gd name="T11" fmla="*/ 727 h 727"/>
              <a:gd name="T12" fmla="*/ 46 w 750"/>
              <a:gd name="T13" fmla="*/ 707 h 727"/>
              <a:gd name="T14" fmla="*/ 112 w 750"/>
              <a:gd name="T15" fmla="*/ 666 h 727"/>
              <a:gd name="T16" fmla="*/ 195 w 750"/>
              <a:gd name="T17" fmla="*/ 616 h 727"/>
              <a:gd name="T18" fmla="*/ 329 w 750"/>
              <a:gd name="T19" fmla="*/ 522 h 727"/>
              <a:gd name="T20" fmla="*/ 468 w 750"/>
              <a:gd name="T21" fmla="*/ 393 h 727"/>
              <a:gd name="T22" fmla="*/ 600 w 750"/>
              <a:gd name="T23" fmla="*/ 239 h 727"/>
              <a:gd name="T24" fmla="*/ 713 w 750"/>
              <a:gd name="T25" fmla="*/ 74 h 727"/>
              <a:gd name="T26" fmla="*/ 743 w 750"/>
              <a:gd name="T27" fmla="*/ 22 h 727"/>
              <a:gd name="T28" fmla="*/ 750 w 750"/>
              <a:gd name="T29" fmla="*/ 0 h 727"/>
              <a:gd name="T30" fmla="*/ 719 w 750"/>
              <a:gd name="T31" fmla="*/ 36 h 727"/>
              <a:gd name="T32" fmla="*/ 663 w 750"/>
              <a:gd name="T33" fmla="*/ 125 h 7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750" h="727">
                <a:moveTo>
                  <a:pt x="663" y="125"/>
                </a:moveTo>
                <a:lnTo>
                  <a:pt x="425" y="411"/>
                </a:lnTo>
                <a:lnTo>
                  <a:pt x="147" y="624"/>
                </a:lnTo>
                <a:lnTo>
                  <a:pt x="48" y="682"/>
                </a:lnTo>
                <a:lnTo>
                  <a:pt x="0" y="721"/>
                </a:lnTo>
                <a:lnTo>
                  <a:pt x="10" y="727"/>
                </a:lnTo>
                <a:lnTo>
                  <a:pt x="46" y="707"/>
                </a:lnTo>
                <a:lnTo>
                  <a:pt x="112" y="666"/>
                </a:lnTo>
                <a:lnTo>
                  <a:pt x="195" y="616"/>
                </a:lnTo>
                <a:lnTo>
                  <a:pt x="329" y="522"/>
                </a:lnTo>
                <a:lnTo>
                  <a:pt x="468" y="393"/>
                </a:lnTo>
                <a:lnTo>
                  <a:pt x="600" y="239"/>
                </a:lnTo>
                <a:lnTo>
                  <a:pt x="713" y="74"/>
                </a:lnTo>
                <a:lnTo>
                  <a:pt x="743" y="22"/>
                </a:lnTo>
                <a:lnTo>
                  <a:pt x="750" y="0"/>
                </a:lnTo>
                <a:lnTo>
                  <a:pt x="719" y="36"/>
                </a:lnTo>
                <a:lnTo>
                  <a:pt x="663" y="12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67" name="Freeform 261"/>
          <p:cNvSpPr>
            <a:spLocks/>
          </p:cNvSpPr>
          <p:nvPr/>
        </p:nvSpPr>
        <p:spPr bwMode="auto">
          <a:xfrm>
            <a:off x="6484938" y="2509838"/>
            <a:ext cx="142875" cy="190500"/>
          </a:xfrm>
          <a:custGeom>
            <a:avLst/>
            <a:gdLst>
              <a:gd name="T0" fmla="*/ 562 w 636"/>
              <a:gd name="T1" fmla="*/ 169 h 840"/>
              <a:gd name="T2" fmla="*/ 528 w 636"/>
              <a:gd name="T3" fmla="*/ 196 h 840"/>
              <a:gd name="T4" fmla="*/ 537 w 636"/>
              <a:gd name="T5" fmla="*/ 240 h 840"/>
              <a:gd name="T6" fmla="*/ 511 w 636"/>
              <a:gd name="T7" fmla="*/ 238 h 840"/>
              <a:gd name="T8" fmla="*/ 504 w 636"/>
              <a:gd name="T9" fmla="*/ 268 h 840"/>
              <a:gd name="T10" fmla="*/ 475 w 636"/>
              <a:gd name="T11" fmla="*/ 285 h 840"/>
              <a:gd name="T12" fmla="*/ 400 w 636"/>
              <a:gd name="T13" fmla="*/ 328 h 840"/>
              <a:gd name="T14" fmla="*/ 302 w 636"/>
              <a:gd name="T15" fmla="*/ 340 h 840"/>
              <a:gd name="T16" fmla="*/ 288 w 636"/>
              <a:gd name="T17" fmla="*/ 362 h 840"/>
              <a:gd name="T18" fmla="*/ 223 w 636"/>
              <a:gd name="T19" fmla="*/ 361 h 840"/>
              <a:gd name="T20" fmla="*/ 146 w 636"/>
              <a:gd name="T21" fmla="*/ 437 h 840"/>
              <a:gd name="T22" fmla="*/ 236 w 636"/>
              <a:gd name="T23" fmla="*/ 367 h 840"/>
              <a:gd name="T24" fmla="*/ 223 w 636"/>
              <a:gd name="T25" fmla="*/ 406 h 840"/>
              <a:gd name="T26" fmla="*/ 111 w 636"/>
              <a:gd name="T27" fmla="*/ 522 h 840"/>
              <a:gd name="T28" fmla="*/ 89 w 636"/>
              <a:gd name="T29" fmla="*/ 580 h 840"/>
              <a:gd name="T30" fmla="*/ 63 w 636"/>
              <a:gd name="T31" fmla="*/ 571 h 840"/>
              <a:gd name="T32" fmla="*/ 59 w 636"/>
              <a:gd name="T33" fmla="*/ 577 h 840"/>
              <a:gd name="T34" fmla="*/ 68 w 636"/>
              <a:gd name="T35" fmla="*/ 611 h 840"/>
              <a:gd name="T36" fmla="*/ 33 w 636"/>
              <a:gd name="T37" fmla="*/ 652 h 840"/>
              <a:gd name="T38" fmla="*/ 17 w 636"/>
              <a:gd name="T39" fmla="*/ 729 h 840"/>
              <a:gd name="T40" fmla="*/ 1 w 636"/>
              <a:gd name="T41" fmla="*/ 825 h 840"/>
              <a:gd name="T42" fmla="*/ 5 w 636"/>
              <a:gd name="T43" fmla="*/ 834 h 840"/>
              <a:gd name="T44" fmla="*/ 32 w 636"/>
              <a:gd name="T45" fmla="*/ 759 h 840"/>
              <a:gd name="T46" fmla="*/ 45 w 636"/>
              <a:gd name="T47" fmla="*/ 669 h 840"/>
              <a:gd name="T48" fmla="*/ 76 w 636"/>
              <a:gd name="T49" fmla="*/ 641 h 840"/>
              <a:gd name="T50" fmla="*/ 221 w 636"/>
              <a:gd name="T51" fmla="*/ 435 h 840"/>
              <a:gd name="T52" fmla="*/ 421 w 636"/>
              <a:gd name="T53" fmla="*/ 385 h 840"/>
              <a:gd name="T54" fmla="*/ 547 w 636"/>
              <a:gd name="T55" fmla="*/ 462 h 840"/>
              <a:gd name="T56" fmla="*/ 565 w 636"/>
              <a:gd name="T57" fmla="*/ 467 h 840"/>
              <a:gd name="T58" fmla="*/ 495 w 636"/>
              <a:gd name="T59" fmla="*/ 400 h 840"/>
              <a:gd name="T60" fmla="*/ 432 w 636"/>
              <a:gd name="T61" fmla="*/ 361 h 840"/>
              <a:gd name="T62" fmla="*/ 443 w 636"/>
              <a:gd name="T63" fmla="*/ 334 h 840"/>
              <a:gd name="T64" fmla="*/ 483 w 636"/>
              <a:gd name="T65" fmla="*/ 328 h 840"/>
              <a:gd name="T66" fmla="*/ 596 w 636"/>
              <a:gd name="T67" fmla="*/ 137 h 840"/>
              <a:gd name="T68" fmla="*/ 619 w 636"/>
              <a:gd name="T69" fmla="*/ 18 h 8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636" h="840">
                <a:moveTo>
                  <a:pt x="593" y="93"/>
                </a:moveTo>
                <a:lnTo>
                  <a:pt x="562" y="169"/>
                </a:lnTo>
                <a:lnTo>
                  <a:pt x="539" y="195"/>
                </a:lnTo>
                <a:lnTo>
                  <a:pt x="528" y="196"/>
                </a:lnTo>
                <a:lnTo>
                  <a:pt x="533" y="218"/>
                </a:lnTo>
                <a:lnTo>
                  <a:pt x="537" y="240"/>
                </a:lnTo>
                <a:lnTo>
                  <a:pt x="525" y="240"/>
                </a:lnTo>
                <a:lnTo>
                  <a:pt x="511" y="238"/>
                </a:lnTo>
                <a:lnTo>
                  <a:pt x="507" y="252"/>
                </a:lnTo>
                <a:lnTo>
                  <a:pt x="504" y="268"/>
                </a:lnTo>
                <a:lnTo>
                  <a:pt x="496" y="276"/>
                </a:lnTo>
                <a:lnTo>
                  <a:pt x="475" y="285"/>
                </a:lnTo>
                <a:lnTo>
                  <a:pt x="446" y="306"/>
                </a:lnTo>
                <a:lnTo>
                  <a:pt x="400" y="328"/>
                </a:lnTo>
                <a:lnTo>
                  <a:pt x="343" y="336"/>
                </a:lnTo>
                <a:lnTo>
                  <a:pt x="302" y="340"/>
                </a:lnTo>
                <a:lnTo>
                  <a:pt x="291" y="353"/>
                </a:lnTo>
                <a:lnTo>
                  <a:pt x="288" y="362"/>
                </a:lnTo>
                <a:lnTo>
                  <a:pt x="263" y="359"/>
                </a:lnTo>
                <a:lnTo>
                  <a:pt x="223" y="361"/>
                </a:lnTo>
                <a:lnTo>
                  <a:pt x="184" y="391"/>
                </a:lnTo>
                <a:lnTo>
                  <a:pt x="146" y="437"/>
                </a:lnTo>
                <a:lnTo>
                  <a:pt x="192" y="399"/>
                </a:lnTo>
                <a:lnTo>
                  <a:pt x="236" y="367"/>
                </a:lnTo>
                <a:lnTo>
                  <a:pt x="246" y="373"/>
                </a:lnTo>
                <a:lnTo>
                  <a:pt x="223" y="406"/>
                </a:lnTo>
                <a:lnTo>
                  <a:pt x="172" y="459"/>
                </a:lnTo>
                <a:lnTo>
                  <a:pt x="111" y="522"/>
                </a:lnTo>
                <a:lnTo>
                  <a:pt x="91" y="564"/>
                </a:lnTo>
                <a:lnTo>
                  <a:pt x="89" y="580"/>
                </a:lnTo>
                <a:lnTo>
                  <a:pt x="73" y="576"/>
                </a:lnTo>
                <a:lnTo>
                  <a:pt x="63" y="571"/>
                </a:lnTo>
                <a:lnTo>
                  <a:pt x="58" y="571"/>
                </a:lnTo>
                <a:lnTo>
                  <a:pt x="59" y="577"/>
                </a:lnTo>
                <a:lnTo>
                  <a:pt x="65" y="588"/>
                </a:lnTo>
                <a:lnTo>
                  <a:pt x="68" y="611"/>
                </a:lnTo>
                <a:lnTo>
                  <a:pt x="53" y="631"/>
                </a:lnTo>
                <a:lnTo>
                  <a:pt x="33" y="652"/>
                </a:lnTo>
                <a:lnTo>
                  <a:pt x="23" y="683"/>
                </a:lnTo>
                <a:lnTo>
                  <a:pt x="17" y="729"/>
                </a:lnTo>
                <a:lnTo>
                  <a:pt x="6" y="790"/>
                </a:lnTo>
                <a:lnTo>
                  <a:pt x="1" y="825"/>
                </a:lnTo>
                <a:lnTo>
                  <a:pt x="0" y="840"/>
                </a:lnTo>
                <a:lnTo>
                  <a:pt x="5" y="834"/>
                </a:lnTo>
                <a:lnTo>
                  <a:pt x="17" y="810"/>
                </a:lnTo>
                <a:lnTo>
                  <a:pt x="32" y="759"/>
                </a:lnTo>
                <a:lnTo>
                  <a:pt x="39" y="705"/>
                </a:lnTo>
                <a:lnTo>
                  <a:pt x="45" y="669"/>
                </a:lnTo>
                <a:lnTo>
                  <a:pt x="55" y="659"/>
                </a:lnTo>
                <a:lnTo>
                  <a:pt x="76" y="641"/>
                </a:lnTo>
                <a:lnTo>
                  <a:pt x="105" y="586"/>
                </a:lnTo>
                <a:lnTo>
                  <a:pt x="221" y="435"/>
                </a:lnTo>
                <a:lnTo>
                  <a:pt x="355" y="367"/>
                </a:lnTo>
                <a:lnTo>
                  <a:pt x="421" y="385"/>
                </a:lnTo>
                <a:lnTo>
                  <a:pt x="500" y="429"/>
                </a:lnTo>
                <a:lnTo>
                  <a:pt x="547" y="462"/>
                </a:lnTo>
                <a:lnTo>
                  <a:pt x="568" y="476"/>
                </a:lnTo>
                <a:lnTo>
                  <a:pt x="565" y="467"/>
                </a:lnTo>
                <a:lnTo>
                  <a:pt x="541" y="441"/>
                </a:lnTo>
                <a:lnTo>
                  <a:pt x="495" y="400"/>
                </a:lnTo>
                <a:lnTo>
                  <a:pt x="454" y="375"/>
                </a:lnTo>
                <a:lnTo>
                  <a:pt x="432" y="361"/>
                </a:lnTo>
                <a:lnTo>
                  <a:pt x="430" y="345"/>
                </a:lnTo>
                <a:lnTo>
                  <a:pt x="443" y="334"/>
                </a:lnTo>
                <a:lnTo>
                  <a:pt x="458" y="336"/>
                </a:lnTo>
                <a:lnTo>
                  <a:pt x="483" y="328"/>
                </a:lnTo>
                <a:lnTo>
                  <a:pt x="517" y="294"/>
                </a:lnTo>
                <a:lnTo>
                  <a:pt x="596" y="137"/>
                </a:lnTo>
                <a:lnTo>
                  <a:pt x="636" y="0"/>
                </a:lnTo>
                <a:lnTo>
                  <a:pt x="619" y="18"/>
                </a:lnTo>
                <a:lnTo>
                  <a:pt x="593" y="9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68" name="Freeform 262"/>
          <p:cNvSpPr>
            <a:spLocks/>
          </p:cNvSpPr>
          <p:nvPr/>
        </p:nvSpPr>
        <p:spPr bwMode="auto">
          <a:xfrm>
            <a:off x="7032626" y="2508251"/>
            <a:ext cx="3175" cy="14288"/>
          </a:xfrm>
          <a:custGeom>
            <a:avLst/>
            <a:gdLst>
              <a:gd name="T0" fmla="*/ 0 w 13"/>
              <a:gd name="T1" fmla="*/ 31 h 61"/>
              <a:gd name="T2" fmla="*/ 1 w 13"/>
              <a:gd name="T3" fmla="*/ 48 h 61"/>
              <a:gd name="T4" fmla="*/ 3 w 13"/>
              <a:gd name="T5" fmla="*/ 59 h 61"/>
              <a:gd name="T6" fmla="*/ 6 w 13"/>
              <a:gd name="T7" fmla="*/ 61 h 61"/>
              <a:gd name="T8" fmla="*/ 10 w 13"/>
              <a:gd name="T9" fmla="*/ 55 h 61"/>
              <a:gd name="T10" fmla="*/ 13 w 13"/>
              <a:gd name="T11" fmla="*/ 31 h 61"/>
              <a:gd name="T12" fmla="*/ 10 w 13"/>
              <a:gd name="T13" fmla="*/ 5 h 61"/>
              <a:gd name="T14" fmla="*/ 6 w 13"/>
              <a:gd name="T15" fmla="*/ 0 h 61"/>
              <a:gd name="T16" fmla="*/ 3 w 13"/>
              <a:gd name="T17" fmla="*/ 3 h 61"/>
              <a:gd name="T18" fmla="*/ 1 w 13"/>
              <a:gd name="T19" fmla="*/ 13 h 61"/>
              <a:gd name="T20" fmla="*/ 0 w 13"/>
              <a:gd name="T21" fmla="*/ 31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3" h="61">
                <a:moveTo>
                  <a:pt x="0" y="31"/>
                </a:moveTo>
                <a:lnTo>
                  <a:pt x="1" y="48"/>
                </a:lnTo>
                <a:lnTo>
                  <a:pt x="3" y="59"/>
                </a:lnTo>
                <a:lnTo>
                  <a:pt x="6" y="61"/>
                </a:lnTo>
                <a:lnTo>
                  <a:pt x="10" y="55"/>
                </a:lnTo>
                <a:lnTo>
                  <a:pt x="13" y="31"/>
                </a:lnTo>
                <a:lnTo>
                  <a:pt x="10" y="5"/>
                </a:lnTo>
                <a:lnTo>
                  <a:pt x="6" y="0"/>
                </a:lnTo>
                <a:lnTo>
                  <a:pt x="3" y="3"/>
                </a:lnTo>
                <a:lnTo>
                  <a:pt x="1" y="13"/>
                </a:lnTo>
                <a:lnTo>
                  <a:pt x="0" y="3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69" name="Freeform 263"/>
          <p:cNvSpPr>
            <a:spLocks noEditPoints="1"/>
          </p:cNvSpPr>
          <p:nvPr/>
        </p:nvSpPr>
        <p:spPr bwMode="auto">
          <a:xfrm>
            <a:off x="7704138" y="2511426"/>
            <a:ext cx="49213" cy="122238"/>
          </a:xfrm>
          <a:custGeom>
            <a:avLst/>
            <a:gdLst>
              <a:gd name="T0" fmla="*/ 17 w 213"/>
              <a:gd name="T1" fmla="*/ 26 h 536"/>
              <a:gd name="T2" fmla="*/ 0 w 213"/>
              <a:gd name="T3" fmla="*/ 99 h 536"/>
              <a:gd name="T4" fmla="*/ 9 w 213"/>
              <a:gd name="T5" fmla="*/ 282 h 536"/>
              <a:gd name="T6" fmla="*/ 30 w 213"/>
              <a:gd name="T7" fmla="*/ 466 h 536"/>
              <a:gd name="T8" fmla="*/ 63 w 213"/>
              <a:gd name="T9" fmla="*/ 528 h 536"/>
              <a:gd name="T10" fmla="*/ 102 w 213"/>
              <a:gd name="T11" fmla="*/ 536 h 536"/>
              <a:gd name="T12" fmla="*/ 148 w 213"/>
              <a:gd name="T13" fmla="*/ 496 h 536"/>
              <a:gd name="T14" fmla="*/ 199 w 213"/>
              <a:gd name="T15" fmla="*/ 394 h 536"/>
              <a:gd name="T16" fmla="*/ 213 w 213"/>
              <a:gd name="T17" fmla="*/ 271 h 536"/>
              <a:gd name="T18" fmla="*/ 187 w 213"/>
              <a:gd name="T19" fmla="*/ 149 h 536"/>
              <a:gd name="T20" fmla="*/ 126 w 213"/>
              <a:gd name="T21" fmla="*/ 48 h 536"/>
              <a:gd name="T22" fmla="*/ 60 w 213"/>
              <a:gd name="T23" fmla="*/ 0 h 536"/>
              <a:gd name="T24" fmla="*/ 17 w 213"/>
              <a:gd name="T25" fmla="*/ 26 h 536"/>
              <a:gd name="T26" fmla="*/ 152 w 213"/>
              <a:gd name="T27" fmla="*/ 123 h 536"/>
              <a:gd name="T28" fmla="*/ 183 w 213"/>
              <a:gd name="T29" fmla="*/ 288 h 536"/>
              <a:gd name="T30" fmla="*/ 150 w 213"/>
              <a:gd name="T31" fmla="*/ 455 h 536"/>
              <a:gd name="T32" fmla="*/ 120 w 213"/>
              <a:gd name="T33" fmla="*/ 500 h 536"/>
              <a:gd name="T34" fmla="*/ 90 w 213"/>
              <a:gd name="T35" fmla="*/ 518 h 536"/>
              <a:gd name="T36" fmla="*/ 64 w 213"/>
              <a:gd name="T37" fmla="*/ 510 h 536"/>
              <a:gd name="T38" fmla="*/ 49 w 213"/>
              <a:gd name="T39" fmla="*/ 474 h 536"/>
              <a:gd name="T40" fmla="*/ 30 w 213"/>
              <a:gd name="T41" fmla="*/ 264 h 536"/>
              <a:gd name="T42" fmla="*/ 31 w 213"/>
              <a:gd name="T43" fmla="*/ 73 h 536"/>
              <a:gd name="T44" fmla="*/ 46 w 213"/>
              <a:gd name="T45" fmla="*/ 31 h 536"/>
              <a:gd name="T46" fmla="*/ 80 w 213"/>
              <a:gd name="T47" fmla="*/ 38 h 536"/>
              <a:gd name="T48" fmla="*/ 116 w 213"/>
              <a:gd name="T49" fmla="*/ 72 h 536"/>
              <a:gd name="T50" fmla="*/ 152 w 213"/>
              <a:gd name="T51" fmla="*/ 123 h 5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213" h="536">
                <a:moveTo>
                  <a:pt x="17" y="26"/>
                </a:moveTo>
                <a:lnTo>
                  <a:pt x="0" y="99"/>
                </a:lnTo>
                <a:lnTo>
                  <a:pt x="9" y="282"/>
                </a:lnTo>
                <a:lnTo>
                  <a:pt x="30" y="466"/>
                </a:lnTo>
                <a:lnTo>
                  <a:pt x="63" y="528"/>
                </a:lnTo>
                <a:lnTo>
                  <a:pt x="102" y="536"/>
                </a:lnTo>
                <a:lnTo>
                  <a:pt x="148" y="496"/>
                </a:lnTo>
                <a:lnTo>
                  <a:pt x="199" y="394"/>
                </a:lnTo>
                <a:lnTo>
                  <a:pt x="213" y="271"/>
                </a:lnTo>
                <a:lnTo>
                  <a:pt x="187" y="149"/>
                </a:lnTo>
                <a:lnTo>
                  <a:pt x="126" y="48"/>
                </a:lnTo>
                <a:lnTo>
                  <a:pt x="60" y="0"/>
                </a:lnTo>
                <a:lnTo>
                  <a:pt x="17" y="26"/>
                </a:lnTo>
                <a:close/>
                <a:moveTo>
                  <a:pt x="152" y="123"/>
                </a:moveTo>
                <a:lnTo>
                  <a:pt x="183" y="288"/>
                </a:lnTo>
                <a:lnTo>
                  <a:pt x="150" y="455"/>
                </a:lnTo>
                <a:lnTo>
                  <a:pt x="120" y="500"/>
                </a:lnTo>
                <a:lnTo>
                  <a:pt x="90" y="518"/>
                </a:lnTo>
                <a:lnTo>
                  <a:pt x="64" y="510"/>
                </a:lnTo>
                <a:lnTo>
                  <a:pt x="49" y="474"/>
                </a:lnTo>
                <a:lnTo>
                  <a:pt x="30" y="264"/>
                </a:lnTo>
                <a:lnTo>
                  <a:pt x="31" y="73"/>
                </a:lnTo>
                <a:lnTo>
                  <a:pt x="46" y="31"/>
                </a:lnTo>
                <a:lnTo>
                  <a:pt x="80" y="38"/>
                </a:lnTo>
                <a:lnTo>
                  <a:pt x="116" y="72"/>
                </a:lnTo>
                <a:lnTo>
                  <a:pt x="152" y="12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70" name="Freeform 264"/>
          <p:cNvSpPr>
            <a:spLocks/>
          </p:cNvSpPr>
          <p:nvPr/>
        </p:nvSpPr>
        <p:spPr bwMode="auto">
          <a:xfrm>
            <a:off x="7285038" y="2524126"/>
            <a:ext cx="19050" cy="36513"/>
          </a:xfrm>
          <a:custGeom>
            <a:avLst/>
            <a:gdLst>
              <a:gd name="T0" fmla="*/ 30 w 81"/>
              <a:gd name="T1" fmla="*/ 81 h 162"/>
              <a:gd name="T2" fmla="*/ 5 w 81"/>
              <a:gd name="T3" fmla="*/ 137 h 162"/>
              <a:gd name="T4" fmla="*/ 0 w 81"/>
              <a:gd name="T5" fmla="*/ 162 h 162"/>
              <a:gd name="T6" fmla="*/ 18 w 81"/>
              <a:gd name="T7" fmla="*/ 137 h 162"/>
              <a:gd name="T8" fmla="*/ 50 w 81"/>
              <a:gd name="T9" fmla="*/ 81 h 162"/>
              <a:gd name="T10" fmla="*/ 76 w 81"/>
              <a:gd name="T11" fmla="*/ 24 h 162"/>
              <a:gd name="T12" fmla="*/ 81 w 81"/>
              <a:gd name="T13" fmla="*/ 0 h 162"/>
              <a:gd name="T14" fmla="*/ 62 w 81"/>
              <a:gd name="T15" fmla="*/ 24 h 162"/>
              <a:gd name="T16" fmla="*/ 30 w 81"/>
              <a:gd name="T17" fmla="*/ 81 h 1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1" h="162">
                <a:moveTo>
                  <a:pt x="30" y="81"/>
                </a:moveTo>
                <a:lnTo>
                  <a:pt x="5" y="137"/>
                </a:lnTo>
                <a:lnTo>
                  <a:pt x="0" y="162"/>
                </a:lnTo>
                <a:lnTo>
                  <a:pt x="18" y="137"/>
                </a:lnTo>
                <a:lnTo>
                  <a:pt x="50" y="81"/>
                </a:lnTo>
                <a:lnTo>
                  <a:pt x="76" y="24"/>
                </a:lnTo>
                <a:lnTo>
                  <a:pt x="81" y="0"/>
                </a:lnTo>
                <a:lnTo>
                  <a:pt x="62" y="24"/>
                </a:lnTo>
                <a:lnTo>
                  <a:pt x="30" y="8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71" name="Freeform 265"/>
          <p:cNvSpPr>
            <a:spLocks/>
          </p:cNvSpPr>
          <p:nvPr/>
        </p:nvSpPr>
        <p:spPr bwMode="auto">
          <a:xfrm>
            <a:off x="7027863" y="2535238"/>
            <a:ext cx="3175" cy="25400"/>
          </a:xfrm>
          <a:custGeom>
            <a:avLst/>
            <a:gdLst>
              <a:gd name="T0" fmla="*/ 0 w 11"/>
              <a:gd name="T1" fmla="*/ 56 h 112"/>
              <a:gd name="T2" fmla="*/ 1 w 11"/>
              <a:gd name="T3" fmla="*/ 87 h 112"/>
              <a:gd name="T4" fmla="*/ 3 w 11"/>
              <a:gd name="T5" fmla="*/ 107 h 112"/>
              <a:gd name="T6" fmla="*/ 4 w 11"/>
              <a:gd name="T7" fmla="*/ 112 h 112"/>
              <a:gd name="T8" fmla="*/ 5 w 11"/>
              <a:gd name="T9" fmla="*/ 112 h 112"/>
              <a:gd name="T10" fmla="*/ 7 w 11"/>
              <a:gd name="T11" fmla="*/ 108 h 112"/>
              <a:gd name="T12" fmla="*/ 8 w 11"/>
              <a:gd name="T13" fmla="*/ 101 h 112"/>
              <a:gd name="T14" fmla="*/ 11 w 11"/>
              <a:gd name="T15" fmla="*/ 56 h 112"/>
              <a:gd name="T16" fmla="*/ 8 w 11"/>
              <a:gd name="T17" fmla="*/ 10 h 112"/>
              <a:gd name="T18" fmla="*/ 7 w 11"/>
              <a:gd name="T19" fmla="*/ 3 h 112"/>
              <a:gd name="T20" fmla="*/ 5 w 11"/>
              <a:gd name="T21" fmla="*/ 0 h 112"/>
              <a:gd name="T22" fmla="*/ 4 w 11"/>
              <a:gd name="T23" fmla="*/ 1 h 112"/>
              <a:gd name="T24" fmla="*/ 3 w 11"/>
              <a:gd name="T25" fmla="*/ 5 h 112"/>
              <a:gd name="T26" fmla="*/ 1 w 11"/>
              <a:gd name="T27" fmla="*/ 24 h 112"/>
              <a:gd name="T28" fmla="*/ 0 w 11"/>
              <a:gd name="T29" fmla="*/ 56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1" h="112">
                <a:moveTo>
                  <a:pt x="0" y="56"/>
                </a:moveTo>
                <a:lnTo>
                  <a:pt x="1" y="87"/>
                </a:lnTo>
                <a:lnTo>
                  <a:pt x="3" y="107"/>
                </a:lnTo>
                <a:lnTo>
                  <a:pt x="4" y="112"/>
                </a:lnTo>
                <a:lnTo>
                  <a:pt x="5" y="112"/>
                </a:lnTo>
                <a:lnTo>
                  <a:pt x="7" y="108"/>
                </a:lnTo>
                <a:lnTo>
                  <a:pt x="8" y="101"/>
                </a:lnTo>
                <a:lnTo>
                  <a:pt x="11" y="56"/>
                </a:lnTo>
                <a:lnTo>
                  <a:pt x="8" y="10"/>
                </a:lnTo>
                <a:lnTo>
                  <a:pt x="7" y="3"/>
                </a:lnTo>
                <a:lnTo>
                  <a:pt x="5" y="0"/>
                </a:lnTo>
                <a:lnTo>
                  <a:pt x="4" y="1"/>
                </a:lnTo>
                <a:lnTo>
                  <a:pt x="3" y="5"/>
                </a:lnTo>
                <a:lnTo>
                  <a:pt x="1" y="24"/>
                </a:lnTo>
                <a:lnTo>
                  <a:pt x="0" y="5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72" name="Freeform 266"/>
          <p:cNvSpPr>
            <a:spLocks/>
          </p:cNvSpPr>
          <p:nvPr/>
        </p:nvSpPr>
        <p:spPr bwMode="auto">
          <a:xfrm>
            <a:off x="7899401" y="2532063"/>
            <a:ext cx="19050" cy="22225"/>
          </a:xfrm>
          <a:custGeom>
            <a:avLst/>
            <a:gdLst>
              <a:gd name="T0" fmla="*/ 38 w 84"/>
              <a:gd name="T1" fmla="*/ 44 h 98"/>
              <a:gd name="T2" fmla="*/ 0 w 84"/>
              <a:gd name="T3" fmla="*/ 98 h 98"/>
              <a:gd name="T4" fmla="*/ 48 w 84"/>
              <a:gd name="T5" fmla="*/ 54 h 98"/>
              <a:gd name="T6" fmla="*/ 77 w 84"/>
              <a:gd name="T7" fmla="*/ 20 h 98"/>
              <a:gd name="T8" fmla="*/ 84 w 84"/>
              <a:gd name="T9" fmla="*/ 0 h 98"/>
              <a:gd name="T10" fmla="*/ 67 w 84"/>
              <a:gd name="T11" fmla="*/ 10 h 98"/>
              <a:gd name="T12" fmla="*/ 38 w 84"/>
              <a:gd name="T13" fmla="*/ 44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4" h="98">
                <a:moveTo>
                  <a:pt x="38" y="44"/>
                </a:moveTo>
                <a:lnTo>
                  <a:pt x="0" y="98"/>
                </a:lnTo>
                <a:lnTo>
                  <a:pt x="48" y="54"/>
                </a:lnTo>
                <a:lnTo>
                  <a:pt x="77" y="20"/>
                </a:lnTo>
                <a:lnTo>
                  <a:pt x="84" y="0"/>
                </a:lnTo>
                <a:lnTo>
                  <a:pt x="67" y="10"/>
                </a:lnTo>
                <a:lnTo>
                  <a:pt x="38" y="4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73" name="Freeform 267"/>
          <p:cNvSpPr>
            <a:spLocks/>
          </p:cNvSpPr>
          <p:nvPr/>
        </p:nvSpPr>
        <p:spPr bwMode="auto">
          <a:xfrm>
            <a:off x="6821488" y="2559051"/>
            <a:ext cx="7938" cy="14288"/>
          </a:xfrm>
          <a:custGeom>
            <a:avLst/>
            <a:gdLst>
              <a:gd name="T0" fmla="*/ 12 w 35"/>
              <a:gd name="T1" fmla="*/ 22 h 68"/>
              <a:gd name="T2" fmla="*/ 2 w 35"/>
              <a:gd name="T3" fmla="*/ 53 h 68"/>
              <a:gd name="T4" fmla="*/ 0 w 35"/>
              <a:gd name="T5" fmla="*/ 68 h 68"/>
              <a:gd name="T6" fmla="*/ 8 w 35"/>
              <a:gd name="T7" fmla="*/ 66 h 68"/>
              <a:gd name="T8" fmla="*/ 22 w 35"/>
              <a:gd name="T9" fmla="*/ 46 h 68"/>
              <a:gd name="T10" fmla="*/ 35 w 35"/>
              <a:gd name="T11" fmla="*/ 17 h 68"/>
              <a:gd name="T12" fmla="*/ 34 w 35"/>
              <a:gd name="T13" fmla="*/ 0 h 68"/>
              <a:gd name="T14" fmla="*/ 25 w 35"/>
              <a:gd name="T15" fmla="*/ 2 h 68"/>
              <a:gd name="T16" fmla="*/ 12 w 35"/>
              <a:gd name="T17" fmla="*/ 22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5" h="68">
                <a:moveTo>
                  <a:pt x="12" y="22"/>
                </a:moveTo>
                <a:lnTo>
                  <a:pt x="2" y="53"/>
                </a:lnTo>
                <a:lnTo>
                  <a:pt x="0" y="68"/>
                </a:lnTo>
                <a:lnTo>
                  <a:pt x="8" y="66"/>
                </a:lnTo>
                <a:lnTo>
                  <a:pt x="22" y="46"/>
                </a:lnTo>
                <a:lnTo>
                  <a:pt x="35" y="17"/>
                </a:lnTo>
                <a:lnTo>
                  <a:pt x="34" y="0"/>
                </a:lnTo>
                <a:lnTo>
                  <a:pt x="25" y="2"/>
                </a:lnTo>
                <a:lnTo>
                  <a:pt x="12" y="2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74" name="Freeform 268"/>
          <p:cNvSpPr>
            <a:spLocks/>
          </p:cNvSpPr>
          <p:nvPr/>
        </p:nvSpPr>
        <p:spPr bwMode="auto">
          <a:xfrm>
            <a:off x="7370763" y="2557463"/>
            <a:ext cx="3175" cy="11113"/>
          </a:xfrm>
          <a:custGeom>
            <a:avLst/>
            <a:gdLst>
              <a:gd name="T0" fmla="*/ 0 w 16"/>
              <a:gd name="T1" fmla="*/ 26 h 46"/>
              <a:gd name="T2" fmla="*/ 1 w 16"/>
              <a:gd name="T3" fmla="*/ 39 h 46"/>
              <a:gd name="T4" fmla="*/ 4 w 16"/>
              <a:gd name="T5" fmla="*/ 46 h 46"/>
              <a:gd name="T6" fmla="*/ 8 w 16"/>
              <a:gd name="T7" fmla="*/ 46 h 46"/>
              <a:gd name="T8" fmla="*/ 12 w 16"/>
              <a:gd name="T9" fmla="*/ 38 h 46"/>
              <a:gd name="T10" fmla="*/ 16 w 16"/>
              <a:gd name="T11" fmla="*/ 16 h 46"/>
              <a:gd name="T12" fmla="*/ 10 w 16"/>
              <a:gd name="T13" fmla="*/ 0 h 46"/>
              <a:gd name="T14" fmla="*/ 2 w 16"/>
              <a:gd name="T15" fmla="*/ 2 h 46"/>
              <a:gd name="T16" fmla="*/ 0 w 16"/>
              <a:gd name="T17" fmla="*/ 26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6" h="46">
                <a:moveTo>
                  <a:pt x="0" y="26"/>
                </a:moveTo>
                <a:lnTo>
                  <a:pt x="1" y="39"/>
                </a:lnTo>
                <a:lnTo>
                  <a:pt x="4" y="46"/>
                </a:lnTo>
                <a:lnTo>
                  <a:pt x="8" y="46"/>
                </a:lnTo>
                <a:lnTo>
                  <a:pt x="12" y="38"/>
                </a:lnTo>
                <a:lnTo>
                  <a:pt x="16" y="16"/>
                </a:lnTo>
                <a:lnTo>
                  <a:pt x="10" y="0"/>
                </a:lnTo>
                <a:lnTo>
                  <a:pt x="2" y="2"/>
                </a:lnTo>
                <a:lnTo>
                  <a:pt x="0" y="2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75" name="Freeform 269"/>
          <p:cNvSpPr>
            <a:spLocks/>
          </p:cNvSpPr>
          <p:nvPr/>
        </p:nvSpPr>
        <p:spPr bwMode="auto">
          <a:xfrm>
            <a:off x="7848601" y="2555876"/>
            <a:ext cx="50800" cy="52388"/>
          </a:xfrm>
          <a:custGeom>
            <a:avLst/>
            <a:gdLst>
              <a:gd name="T0" fmla="*/ 87 w 224"/>
              <a:gd name="T1" fmla="*/ 135 h 229"/>
              <a:gd name="T2" fmla="*/ 24 w 224"/>
              <a:gd name="T3" fmla="*/ 201 h 229"/>
              <a:gd name="T4" fmla="*/ 0 w 224"/>
              <a:gd name="T5" fmla="*/ 229 h 229"/>
              <a:gd name="T6" fmla="*/ 11 w 224"/>
              <a:gd name="T7" fmla="*/ 222 h 229"/>
              <a:gd name="T8" fmla="*/ 56 w 224"/>
              <a:gd name="T9" fmla="*/ 182 h 229"/>
              <a:gd name="T10" fmla="*/ 181 w 224"/>
              <a:gd name="T11" fmla="*/ 60 h 229"/>
              <a:gd name="T12" fmla="*/ 224 w 224"/>
              <a:gd name="T13" fmla="*/ 0 h 229"/>
              <a:gd name="T14" fmla="*/ 180 w 224"/>
              <a:gd name="T15" fmla="*/ 40 h 229"/>
              <a:gd name="T16" fmla="*/ 87 w 224"/>
              <a:gd name="T17" fmla="*/ 135 h 2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24" h="229">
                <a:moveTo>
                  <a:pt x="87" y="135"/>
                </a:moveTo>
                <a:lnTo>
                  <a:pt x="24" y="201"/>
                </a:lnTo>
                <a:lnTo>
                  <a:pt x="0" y="229"/>
                </a:lnTo>
                <a:lnTo>
                  <a:pt x="11" y="222"/>
                </a:lnTo>
                <a:lnTo>
                  <a:pt x="56" y="182"/>
                </a:lnTo>
                <a:lnTo>
                  <a:pt x="181" y="60"/>
                </a:lnTo>
                <a:lnTo>
                  <a:pt x="224" y="0"/>
                </a:lnTo>
                <a:lnTo>
                  <a:pt x="180" y="40"/>
                </a:lnTo>
                <a:lnTo>
                  <a:pt x="87" y="13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76" name="Freeform 270"/>
          <p:cNvSpPr>
            <a:spLocks/>
          </p:cNvSpPr>
          <p:nvPr/>
        </p:nvSpPr>
        <p:spPr bwMode="auto">
          <a:xfrm>
            <a:off x="7273926" y="2566988"/>
            <a:ext cx="7938" cy="15875"/>
          </a:xfrm>
          <a:custGeom>
            <a:avLst/>
            <a:gdLst>
              <a:gd name="T0" fmla="*/ 11 w 34"/>
              <a:gd name="T1" fmla="*/ 22 h 68"/>
              <a:gd name="T2" fmla="*/ 2 w 34"/>
              <a:gd name="T3" fmla="*/ 53 h 68"/>
              <a:gd name="T4" fmla="*/ 0 w 34"/>
              <a:gd name="T5" fmla="*/ 68 h 68"/>
              <a:gd name="T6" fmla="*/ 7 w 34"/>
              <a:gd name="T7" fmla="*/ 66 h 68"/>
              <a:gd name="T8" fmla="*/ 21 w 34"/>
              <a:gd name="T9" fmla="*/ 46 h 68"/>
              <a:gd name="T10" fmla="*/ 34 w 34"/>
              <a:gd name="T11" fmla="*/ 17 h 68"/>
              <a:gd name="T12" fmla="*/ 33 w 34"/>
              <a:gd name="T13" fmla="*/ 0 h 68"/>
              <a:gd name="T14" fmla="*/ 24 w 34"/>
              <a:gd name="T15" fmla="*/ 2 h 68"/>
              <a:gd name="T16" fmla="*/ 11 w 34"/>
              <a:gd name="T17" fmla="*/ 22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4" h="68">
                <a:moveTo>
                  <a:pt x="11" y="22"/>
                </a:moveTo>
                <a:lnTo>
                  <a:pt x="2" y="53"/>
                </a:lnTo>
                <a:lnTo>
                  <a:pt x="0" y="68"/>
                </a:lnTo>
                <a:lnTo>
                  <a:pt x="7" y="66"/>
                </a:lnTo>
                <a:lnTo>
                  <a:pt x="21" y="46"/>
                </a:lnTo>
                <a:lnTo>
                  <a:pt x="34" y="17"/>
                </a:lnTo>
                <a:lnTo>
                  <a:pt x="33" y="0"/>
                </a:lnTo>
                <a:lnTo>
                  <a:pt x="24" y="2"/>
                </a:lnTo>
                <a:lnTo>
                  <a:pt x="11" y="2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77" name="Freeform 271"/>
          <p:cNvSpPr>
            <a:spLocks/>
          </p:cNvSpPr>
          <p:nvPr/>
        </p:nvSpPr>
        <p:spPr bwMode="auto">
          <a:xfrm>
            <a:off x="7023101" y="2573338"/>
            <a:ext cx="3175" cy="15875"/>
          </a:xfrm>
          <a:custGeom>
            <a:avLst/>
            <a:gdLst>
              <a:gd name="T0" fmla="*/ 0 w 13"/>
              <a:gd name="T1" fmla="*/ 36 h 70"/>
              <a:gd name="T2" fmla="*/ 1 w 13"/>
              <a:gd name="T3" fmla="*/ 56 h 70"/>
              <a:gd name="T4" fmla="*/ 3 w 13"/>
              <a:gd name="T5" fmla="*/ 68 h 70"/>
              <a:gd name="T6" fmla="*/ 4 w 13"/>
              <a:gd name="T7" fmla="*/ 70 h 70"/>
              <a:gd name="T8" fmla="*/ 6 w 13"/>
              <a:gd name="T9" fmla="*/ 70 h 70"/>
              <a:gd name="T10" fmla="*/ 8 w 13"/>
              <a:gd name="T11" fmla="*/ 67 h 70"/>
              <a:gd name="T12" fmla="*/ 10 w 13"/>
              <a:gd name="T13" fmla="*/ 60 h 70"/>
              <a:gd name="T14" fmla="*/ 13 w 13"/>
              <a:gd name="T15" fmla="*/ 28 h 70"/>
              <a:gd name="T16" fmla="*/ 10 w 13"/>
              <a:gd name="T17" fmla="*/ 0 h 70"/>
              <a:gd name="T18" fmla="*/ 3 w 13"/>
              <a:gd name="T19" fmla="*/ 1 h 70"/>
              <a:gd name="T20" fmla="*/ 0 w 13"/>
              <a:gd name="T21" fmla="*/ 36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3" h="70">
                <a:moveTo>
                  <a:pt x="0" y="36"/>
                </a:moveTo>
                <a:lnTo>
                  <a:pt x="1" y="56"/>
                </a:lnTo>
                <a:lnTo>
                  <a:pt x="3" y="68"/>
                </a:lnTo>
                <a:lnTo>
                  <a:pt x="4" y="70"/>
                </a:lnTo>
                <a:lnTo>
                  <a:pt x="6" y="70"/>
                </a:lnTo>
                <a:lnTo>
                  <a:pt x="8" y="67"/>
                </a:lnTo>
                <a:lnTo>
                  <a:pt x="10" y="60"/>
                </a:lnTo>
                <a:lnTo>
                  <a:pt x="13" y="28"/>
                </a:lnTo>
                <a:lnTo>
                  <a:pt x="10" y="0"/>
                </a:lnTo>
                <a:lnTo>
                  <a:pt x="3" y="1"/>
                </a:lnTo>
                <a:lnTo>
                  <a:pt x="0" y="3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78" name="Freeform 272"/>
          <p:cNvSpPr>
            <a:spLocks/>
          </p:cNvSpPr>
          <p:nvPr/>
        </p:nvSpPr>
        <p:spPr bwMode="auto">
          <a:xfrm>
            <a:off x="7261226" y="2574926"/>
            <a:ext cx="6350" cy="11113"/>
          </a:xfrm>
          <a:custGeom>
            <a:avLst/>
            <a:gdLst>
              <a:gd name="T0" fmla="*/ 7 w 29"/>
              <a:gd name="T1" fmla="*/ 21 h 51"/>
              <a:gd name="T2" fmla="*/ 0 w 29"/>
              <a:gd name="T3" fmla="*/ 38 h 51"/>
              <a:gd name="T4" fmla="*/ 3 w 29"/>
              <a:gd name="T5" fmla="*/ 51 h 51"/>
              <a:gd name="T6" fmla="*/ 12 w 29"/>
              <a:gd name="T7" fmla="*/ 49 h 51"/>
              <a:gd name="T8" fmla="*/ 23 w 29"/>
              <a:gd name="T9" fmla="*/ 29 h 51"/>
              <a:gd name="T10" fmla="*/ 29 w 29"/>
              <a:gd name="T11" fmla="*/ 9 h 51"/>
              <a:gd name="T12" fmla="*/ 27 w 29"/>
              <a:gd name="T13" fmla="*/ 0 h 51"/>
              <a:gd name="T14" fmla="*/ 19 w 29"/>
              <a:gd name="T15" fmla="*/ 4 h 51"/>
              <a:gd name="T16" fmla="*/ 7 w 29"/>
              <a:gd name="T17" fmla="*/ 21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" h="51">
                <a:moveTo>
                  <a:pt x="7" y="21"/>
                </a:moveTo>
                <a:lnTo>
                  <a:pt x="0" y="38"/>
                </a:lnTo>
                <a:lnTo>
                  <a:pt x="3" y="51"/>
                </a:lnTo>
                <a:lnTo>
                  <a:pt x="12" y="49"/>
                </a:lnTo>
                <a:lnTo>
                  <a:pt x="23" y="29"/>
                </a:lnTo>
                <a:lnTo>
                  <a:pt x="29" y="9"/>
                </a:lnTo>
                <a:lnTo>
                  <a:pt x="27" y="0"/>
                </a:lnTo>
                <a:lnTo>
                  <a:pt x="19" y="4"/>
                </a:lnTo>
                <a:lnTo>
                  <a:pt x="7" y="2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79" name="Freeform 273"/>
          <p:cNvSpPr>
            <a:spLocks/>
          </p:cNvSpPr>
          <p:nvPr/>
        </p:nvSpPr>
        <p:spPr bwMode="auto">
          <a:xfrm>
            <a:off x="7796213" y="2576513"/>
            <a:ext cx="3175" cy="9525"/>
          </a:xfrm>
          <a:custGeom>
            <a:avLst/>
            <a:gdLst>
              <a:gd name="T0" fmla="*/ 0 w 16"/>
              <a:gd name="T1" fmla="*/ 26 h 46"/>
              <a:gd name="T2" fmla="*/ 1 w 16"/>
              <a:gd name="T3" fmla="*/ 39 h 46"/>
              <a:gd name="T4" fmla="*/ 4 w 16"/>
              <a:gd name="T5" fmla="*/ 46 h 46"/>
              <a:gd name="T6" fmla="*/ 8 w 16"/>
              <a:gd name="T7" fmla="*/ 46 h 46"/>
              <a:gd name="T8" fmla="*/ 12 w 16"/>
              <a:gd name="T9" fmla="*/ 38 h 46"/>
              <a:gd name="T10" fmla="*/ 16 w 16"/>
              <a:gd name="T11" fmla="*/ 16 h 46"/>
              <a:gd name="T12" fmla="*/ 10 w 16"/>
              <a:gd name="T13" fmla="*/ 0 h 46"/>
              <a:gd name="T14" fmla="*/ 2 w 16"/>
              <a:gd name="T15" fmla="*/ 2 h 46"/>
              <a:gd name="T16" fmla="*/ 0 w 16"/>
              <a:gd name="T17" fmla="*/ 26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6" h="46">
                <a:moveTo>
                  <a:pt x="0" y="26"/>
                </a:moveTo>
                <a:lnTo>
                  <a:pt x="1" y="39"/>
                </a:lnTo>
                <a:lnTo>
                  <a:pt x="4" y="46"/>
                </a:lnTo>
                <a:lnTo>
                  <a:pt x="8" y="46"/>
                </a:lnTo>
                <a:lnTo>
                  <a:pt x="12" y="38"/>
                </a:lnTo>
                <a:lnTo>
                  <a:pt x="16" y="16"/>
                </a:lnTo>
                <a:lnTo>
                  <a:pt x="10" y="0"/>
                </a:lnTo>
                <a:lnTo>
                  <a:pt x="2" y="2"/>
                </a:lnTo>
                <a:lnTo>
                  <a:pt x="0" y="2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72" name="Freeform 274"/>
          <p:cNvSpPr>
            <a:spLocks/>
          </p:cNvSpPr>
          <p:nvPr/>
        </p:nvSpPr>
        <p:spPr bwMode="auto">
          <a:xfrm>
            <a:off x="6808788" y="2579688"/>
            <a:ext cx="20638" cy="25400"/>
          </a:xfrm>
          <a:custGeom>
            <a:avLst/>
            <a:gdLst>
              <a:gd name="T0" fmla="*/ 22 w 93"/>
              <a:gd name="T1" fmla="*/ 46 h 110"/>
              <a:gd name="T2" fmla="*/ 5 w 93"/>
              <a:gd name="T3" fmla="*/ 89 h 110"/>
              <a:gd name="T4" fmla="*/ 0 w 93"/>
              <a:gd name="T5" fmla="*/ 110 h 110"/>
              <a:gd name="T6" fmla="*/ 8 w 93"/>
              <a:gd name="T7" fmla="*/ 107 h 110"/>
              <a:gd name="T8" fmla="*/ 28 w 93"/>
              <a:gd name="T9" fmla="*/ 76 h 110"/>
              <a:gd name="T10" fmla="*/ 50 w 93"/>
              <a:gd name="T11" fmla="*/ 48 h 110"/>
              <a:gd name="T12" fmla="*/ 58 w 93"/>
              <a:gd name="T13" fmla="*/ 56 h 110"/>
              <a:gd name="T14" fmla="*/ 59 w 93"/>
              <a:gd name="T15" fmla="*/ 69 h 110"/>
              <a:gd name="T16" fmla="*/ 63 w 93"/>
              <a:gd name="T17" fmla="*/ 72 h 110"/>
              <a:gd name="T18" fmla="*/ 71 w 93"/>
              <a:gd name="T19" fmla="*/ 66 h 110"/>
              <a:gd name="T20" fmla="*/ 81 w 93"/>
              <a:gd name="T21" fmla="*/ 50 h 110"/>
              <a:gd name="T22" fmla="*/ 93 w 93"/>
              <a:gd name="T23" fmla="*/ 20 h 110"/>
              <a:gd name="T24" fmla="*/ 91 w 93"/>
              <a:gd name="T25" fmla="*/ 1 h 110"/>
              <a:gd name="T26" fmla="*/ 83 w 93"/>
              <a:gd name="T27" fmla="*/ 0 h 110"/>
              <a:gd name="T28" fmla="*/ 79 w 93"/>
              <a:gd name="T29" fmla="*/ 17 h 110"/>
              <a:gd name="T30" fmla="*/ 78 w 93"/>
              <a:gd name="T31" fmla="*/ 29 h 110"/>
              <a:gd name="T32" fmla="*/ 76 w 93"/>
              <a:gd name="T33" fmla="*/ 35 h 110"/>
              <a:gd name="T34" fmla="*/ 71 w 93"/>
              <a:gd name="T35" fmla="*/ 31 h 110"/>
              <a:gd name="T36" fmla="*/ 62 w 93"/>
              <a:gd name="T37" fmla="*/ 19 h 110"/>
              <a:gd name="T38" fmla="*/ 44 w 93"/>
              <a:gd name="T39" fmla="*/ 12 h 110"/>
              <a:gd name="T40" fmla="*/ 22 w 93"/>
              <a:gd name="T41" fmla="*/ 46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93" h="110">
                <a:moveTo>
                  <a:pt x="22" y="46"/>
                </a:moveTo>
                <a:lnTo>
                  <a:pt x="5" y="89"/>
                </a:lnTo>
                <a:lnTo>
                  <a:pt x="0" y="110"/>
                </a:lnTo>
                <a:lnTo>
                  <a:pt x="8" y="107"/>
                </a:lnTo>
                <a:lnTo>
                  <a:pt x="28" y="76"/>
                </a:lnTo>
                <a:lnTo>
                  <a:pt x="50" y="48"/>
                </a:lnTo>
                <a:lnTo>
                  <a:pt x="58" y="56"/>
                </a:lnTo>
                <a:lnTo>
                  <a:pt x="59" y="69"/>
                </a:lnTo>
                <a:lnTo>
                  <a:pt x="63" y="72"/>
                </a:lnTo>
                <a:lnTo>
                  <a:pt x="71" y="66"/>
                </a:lnTo>
                <a:lnTo>
                  <a:pt x="81" y="50"/>
                </a:lnTo>
                <a:lnTo>
                  <a:pt x="93" y="20"/>
                </a:lnTo>
                <a:lnTo>
                  <a:pt x="91" y="1"/>
                </a:lnTo>
                <a:lnTo>
                  <a:pt x="83" y="0"/>
                </a:lnTo>
                <a:lnTo>
                  <a:pt x="79" y="17"/>
                </a:lnTo>
                <a:lnTo>
                  <a:pt x="78" y="29"/>
                </a:lnTo>
                <a:lnTo>
                  <a:pt x="76" y="35"/>
                </a:lnTo>
                <a:lnTo>
                  <a:pt x="71" y="31"/>
                </a:lnTo>
                <a:lnTo>
                  <a:pt x="62" y="19"/>
                </a:lnTo>
                <a:lnTo>
                  <a:pt x="44" y="12"/>
                </a:lnTo>
                <a:lnTo>
                  <a:pt x="22" y="4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73" name="Freeform 275"/>
          <p:cNvSpPr>
            <a:spLocks noEditPoints="1"/>
          </p:cNvSpPr>
          <p:nvPr/>
        </p:nvSpPr>
        <p:spPr bwMode="auto">
          <a:xfrm>
            <a:off x="6819901" y="2579688"/>
            <a:ext cx="114300" cy="73025"/>
          </a:xfrm>
          <a:custGeom>
            <a:avLst/>
            <a:gdLst>
              <a:gd name="T0" fmla="*/ 272 w 507"/>
              <a:gd name="T1" fmla="*/ 22 h 318"/>
              <a:gd name="T2" fmla="*/ 267 w 507"/>
              <a:gd name="T3" fmla="*/ 31 h 318"/>
              <a:gd name="T4" fmla="*/ 254 w 507"/>
              <a:gd name="T5" fmla="*/ 28 h 318"/>
              <a:gd name="T6" fmla="*/ 178 w 507"/>
              <a:gd name="T7" fmla="*/ 60 h 318"/>
              <a:gd name="T8" fmla="*/ 72 w 507"/>
              <a:gd name="T9" fmla="*/ 165 h 318"/>
              <a:gd name="T10" fmla="*/ 32 w 507"/>
              <a:gd name="T11" fmla="*/ 217 h 318"/>
              <a:gd name="T12" fmla="*/ 12 w 507"/>
              <a:gd name="T13" fmla="*/ 245 h 318"/>
              <a:gd name="T14" fmla="*/ 10 w 507"/>
              <a:gd name="T15" fmla="*/ 252 h 318"/>
              <a:gd name="T16" fmla="*/ 12 w 507"/>
              <a:gd name="T17" fmla="*/ 255 h 318"/>
              <a:gd name="T18" fmla="*/ 20 w 507"/>
              <a:gd name="T19" fmla="*/ 253 h 318"/>
              <a:gd name="T20" fmla="*/ 32 w 507"/>
              <a:gd name="T21" fmla="*/ 246 h 318"/>
              <a:gd name="T22" fmla="*/ 46 w 507"/>
              <a:gd name="T23" fmla="*/ 244 h 318"/>
              <a:gd name="T24" fmla="*/ 45 w 507"/>
              <a:gd name="T25" fmla="*/ 260 h 318"/>
              <a:gd name="T26" fmla="*/ 32 w 507"/>
              <a:gd name="T27" fmla="*/ 279 h 318"/>
              <a:gd name="T28" fmla="*/ 12 w 507"/>
              <a:gd name="T29" fmla="*/ 284 h 318"/>
              <a:gd name="T30" fmla="*/ 0 w 507"/>
              <a:gd name="T31" fmla="*/ 289 h 318"/>
              <a:gd name="T32" fmla="*/ 2 w 507"/>
              <a:gd name="T33" fmla="*/ 311 h 318"/>
              <a:gd name="T34" fmla="*/ 23 w 507"/>
              <a:gd name="T35" fmla="*/ 318 h 318"/>
              <a:gd name="T36" fmla="*/ 65 w 507"/>
              <a:gd name="T37" fmla="*/ 264 h 318"/>
              <a:gd name="T38" fmla="*/ 153 w 507"/>
              <a:gd name="T39" fmla="*/ 148 h 318"/>
              <a:gd name="T40" fmla="*/ 236 w 507"/>
              <a:gd name="T41" fmla="*/ 70 h 318"/>
              <a:gd name="T42" fmla="*/ 310 w 507"/>
              <a:gd name="T43" fmla="*/ 31 h 318"/>
              <a:gd name="T44" fmla="*/ 369 w 507"/>
              <a:gd name="T45" fmla="*/ 37 h 318"/>
              <a:gd name="T46" fmla="*/ 445 w 507"/>
              <a:gd name="T47" fmla="*/ 51 h 318"/>
              <a:gd name="T48" fmla="*/ 507 w 507"/>
              <a:gd name="T49" fmla="*/ 28 h 318"/>
              <a:gd name="T50" fmla="*/ 499 w 507"/>
              <a:gd name="T51" fmla="*/ 18 h 318"/>
              <a:gd name="T52" fmla="*/ 459 w 507"/>
              <a:gd name="T53" fmla="*/ 20 h 318"/>
              <a:gd name="T54" fmla="*/ 412 w 507"/>
              <a:gd name="T55" fmla="*/ 22 h 318"/>
              <a:gd name="T56" fmla="*/ 392 w 507"/>
              <a:gd name="T57" fmla="*/ 12 h 318"/>
              <a:gd name="T58" fmla="*/ 374 w 507"/>
              <a:gd name="T59" fmla="*/ 2 h 318"/>
              <a:gd name="T60" fmla="*/ 331 w 507"/>
              <a:gd name="T61" fmla="*/ 0 h 318"/>
              <a:gd name="T62" fmla="*/ 289 w 507"/>
              <a:gd name="T63" fmla="*/ 8 h 318"/>
              <a:gd name="T64" fmla="*/ 272 w 507"/>
              <a:gd name="T65" fmla="*/ 22 h 318"/>
              <a:gd name="T66" fmla="*/ 149 w 507"/>
              <a:gd name="T67" fmla="*/ 131 h 318"/>
              <a:gd name="T68" fmla="*/ 121 w 507"/>
              <a:gd name="T69" fmla="*/ 162 h 318"/>
              <a:gd name="T70" fmla="*/ 96 w 507"/>
              <a:gd name="T71" fmla="*/ 191 h 318"/>
              <a:gd name="T72" fmla="*/ 77 w 507"/>
              <a:gd name="T73" fmla="*/ 213 h 318"/>
              <a:gd name="T74" fmla="*/ 66 w 507"/>
              <a:gd name="T75" fmla="*/ 226 h 318"/>
              <a:gd name="T76" fmla="*/ 54 w 507"/>
              <a:gd name="T77" fmla="*/ 235 h 318"/>
              <a:gd name="T78" fmla="*/ 50 w 507"/>
              <a:gd name="T79" fmla="*/ 226 h 318"/>
              <a:gd name="T80" fmla="*/ 120 w 507"/>
              <a:gd name="T81" fmla="*/ 134 h 318"/>
              <a:gd name="T82" fmla="*/ 207 w 507"/>
              <a:gd name="T83" fmla="*/ 57 h 318"/>
              <a:gd name="T84" fmla="*/ 194 w 507"/>
              <a:gd name="T85" fmla="*/ 79 h 318"/>
              <a:gd name="T86" fmla="*/ 149 w 507"/>
              <a:gd name="T87" fmla="*/ 131 h 3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507" h="318">
                <a:moveTo>
                  <a:pt x="272" y="22"/>
                </a:moveTo>
                <a:lnTo>
                  <a:pt x="267" y="31"/>
                </a:lnTo>
                <a:lnTo>
                  <a:pt x="254" y="28"/>
                </a:lnTo>
                <a:lnTo>
                  <a:pt x="178" y="60"/>
                </a:lnTo>
                <a:lnTo>
                  <a:pt x="72" y="165"/>
                </a:lnTo>
                <a:lnTo>
                  <a:pt x="32" y="217"/>
                </a:lnTo>
                <a:lnTo>
                  <a:pt x="12" y="245"/>
                </a:lnTo>
                <a:lnTo>
                  <a:pt x="10" y="252"/>
                </a:lnTo>
                <a:lnTo>
                  <a:pt x="12" y="255"/>
                </a:lnTo>
                <a:lnTo>
                  <a:pt x="20" y="253"/>
                </a:lnTo>
                <a:lnTo>
                  <a:pt x="32" y="246"/>
                </a:lnTo>
                <a:lnTo>
                  <a:pt x="46" y="244"/>
                </a:lnTo>
                <a:lnTo>
                  <a:pt x="45" y="260"/>
                </a:lnTo>
                <a:lnTo>
                  <a:pt x="32" y="279"/>
                </a:lnTo>
                <a:lnTo>
                  <a:pt x="12" y="284"/>
                </a:lnTo>
                <a:lnTo>
                  <a:pt x="0" y="289"/>
                </a:lnTo>
                <a:lnTo>
                  <a:pt x="2" y="311"/>
                </a:lnTo>
                <a:lnTo>
                  <a:pt x="23" y="318"/>
                </a:lnTo>
                <a:lnTo>
                  <a:pt x="65" y="264"/>
                </a:lnTo>
                <a:lnTo>
                  <a:pt x="153" y="148"/>
                </a:lnTo>
                <a:lnTo>
                  <a:pt x="236" y="70"/>
                </a:lnTo>
                <a:lnTo>
                  <a:pt x="310" y="31"/>
                </a:lnTo>
                <a:lnTo>
                  <a:pt x="369" y="37"/>
                </a:lnTo>
                <a:lnTo>
                  <a:pt x="445" y="51"/>
                </a:lnTo>
                <a:lnTo>
                  <a:pt x="507" y="28"/>
                </a:lnTo>
                <a:lnTo>
                  <a:pt x="499" y="18"/>
                </a:lnTo>
                <a:lnTo>
                  <a:pt x="459" y="20"/>
                </a:lnTo>
                <a:lnTo>
                  <a:pt x="412" y="22"/>
                </a:lnTo>
                <a:lnTo>
                  <a:pt x="392" y="12"/>
                </a:lnTo>
                <a:lnTo>
                  <a:pt x="374" y="2"/>
                </a:lnTo>
                <a:lnTo>
                  <a:pt x="331" y="0"/>
                </a:lnTo>
                <a:lnTo>
                  <a:pt x="289" y="8"/>
                </a:lnTo>
                <a:lnTo>
                  <a:pt x="272" y="22"/>
                </a:lnTo>
                <a:close/>
                <a:moveTo>
                  <a:pt x="149" y="131"/>
                </a:moveTo>
                <a:lnTo>
                  <a:pt x="121" y="162"/>
                </a:lnTo>
                <a:lnTo>
                  <a:pt x="96" y="191"/>
                </a:lnTo>
                <a:lnTo>
                  <a:pt x="77" y="213"/>
                </a:lnTo>
                <a:lnTo>
                  <a:pt x="66" y="226"/>
                </a:lnTo>
                <a:lnTo>
                  <a:pt x="54" y="235"/>
                </a:lnTo>
                <a:lnTo>
                  <a:pt x="50" y="226"/>
                </a:lnTo>
                <a:lnTo>
                  <a:pt x="120" y="134"/>
                </a:lnTo>
                <a:lnTo>
                  <a:pt x="207" y="57"/>
                </a:lnTo>
                <a:lnTo>
                  <a:pt x="194" y="79"/>
                </a:lnTo>
                <a:lnTo>
                  <a:pt x="149" y="13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75" name="Freeform 276"/>
          <p:cNvSpPr>
            <a:spLocks/>
          </p:cNvSpPr>
          <p:nvPr/>
        </p:nvSpPr>
        <p:spPr bwMode="auto">
          <a:xfrm>
            <a:off x="7375526" y="2582863"/>
            <a:ext cx="3175" cy="19050"/>
          </a:xfrm>
          <a:custGeom>
            <a:avLst/>
            <a:gdLst>
              <a:gd name="T0" fmla="*/ 0 w 13"/>
              <a:gd name="T1" fmla="*/ 44 h 86"/>
              <a:gd name="T2" fmla="*/ 1 w 13"/>
              <a:gd name="T3" fmla="*/ 68 h 86"/>
              <a:gd name="T4" fmla="*/ 3 w 13"/>
              <a:gd name="T5" fmla="*/ 83 h 86"/>
              <a:gd name="T6" fmla="*/ 4 w 13"/>
              <a:gd name="T7" fmla="*/ 86 h 86"/>
              <a:gd name="T8" fmla="*/ 6 w 13"/>
              <a:gd name="T9" fmla="*/ 86 h 86"/>
              <a:gd name="T10" fmla="*/ 8 w 13"/>
              <a:gd name="T11" fmla="*/ 84 h 86"/>
              <a:gd name="T12" fmla="*/ 10 w 13"/>
              <a:gd name="T13" fmla="*/ 78 h 86"/>
              <a:gd name="T14" fmla="*/ 13 w 13"/>
              <a:gd name="T15" fmla="*/ 44 h 86"/>
              <a:gd name="T16" fmla="*/ 10 w 13"/>
              <a:gd name="T17" fmla="*/ 7 h 86"/>
              <a:gd name="T18" fmla="*/ 8 w 13"/>
              <a:gd name="T19" fmla="*/ 2 h 86"/>
              <a:gd name="T20" fmla="*/ 6 w 13"/>
              <a:gd name="T21" fmla="*/ 0 h 86"/>
              <a:gd name="T22" fmla="*/ 4 w 13"/>
              <a:gd name="T23" fmla="*/ 0 h 86"/>
              <a:gd name="T24" fmla="*/ 3 w 13"/>
              <a:gd name="T25" fmla="*/ 4 h 86"/>
              <a:gd name="T26" fmla="*/ 1 w 13"/>
              <a:gd name="T27" fmla="*/ 20 h 86"/>
              <a:gd name="T28" fmla="*/ 0 w 13"/>
              <a:gd name="T29" fmla="*/ 44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3" h="86">
                <a:moveTo>
                  <a:pt x="0" y="44"/>
                </a:moveTo>
                <a:lnTo>
                  <a:pt x="1" y="68"/>
                </a:lnTo>
                <a:lnTo>
                  <a:pt x="3" y="83"/>
                </a:lnTo>
                <a:lnTo>
                  <a:pt x="4" y="86"/>
                </a:lnTo>
                <a:lnTo>
                  <a:pt x="6" y="86"/>
                </a:lnTo>
                <a:lnTo>
                  <a:pt x="8" y="84"/>
                </a:lnTo>
                <a:lnTo>
                  <a:pt x="10" y="78"/>
                </a:lnTo>
                <a:lnTo>
                  <a:pt x="13" y="44"/>
                </a:lnTo>
                <a:lnTo>
                  <a:pt x="10" y="7"/>
                </a:lnTo>
                <a:lnTo>
                  <a:pt x="8" y="2"/>
                </a:lnTo>
                <a:lnTo>
                  <a:pt x="6" y="0"/>
                </a:lnTo>
                <a:lnTo>
                  <a:pt x="4" y="0"/>
                </a:lnTo>
                <a:lnTo>
                  <a:pt x="3" y="4"/>
                </a:lnTo>
                <a:lnTo>
                  <a:pt x="1" y="20"/>
                </a:lnTo>
                <a:lnTo>
                  <a:pt x="0" y="4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76" name="Freeform 277"/>
          <p:cNvSpPr>
            <a:spLocks/>
          </p:cNvSpPr>
          <p:nvPr/>
        </p:nvSpPr>
        <p:spPr bwMode="auto">
          <a:xfrm>
            <a:off x="7251701" y="2593976"/>
            <a:ext cx="6350" cy="11113"/>
          </a:xfrm>
          <a:custGeom>
            <a:avLst/>
            <a:gdLst>
              <a:gd name="T0" fmla="*/ 7 w 29"/>
              <a:gd name="T1" fmla="*/ 21 h 51"/>
              <a:gd name="T2" fmla="*/ 0 w 29"/>
              <a:gd name="T3" fmla="*/ 38 h 51"/>
              <a:gd name="T4" fmla="*/ 3 w 29"/>
              <a:gd name="T5" fmla="*/ 51 h 51"/>
              <a:gd name="T6" fmla="*/ 12 w 29"/>
              <a:gd name="T7" fmla="*/ 49 h 51"/>
              <a:gd name="T8" fmla="*/ 23 w 29"/>
              <a:gd name="T9" fmla="*/ 29 h 51"/>
              <a:gd name="T10" fmla="*/ 29 w 29"/>
              <a:gd name="T11" fmla="*/ 9 h 51"/>
              <a:gd name="T12" fmla="*/ 27 w 29"/>
              <a:gd name="T13" fmla="*/ 0 h 51"/>
              <a:gd name="T14" fmla="*/ 19 w 29"/>
              <a:gd name="T15" fmla="*/ 4 h 51"/>
              <a:gd name="T16" fmla="*/ 7 w 29"/>
              <a:gd name="T17" fmla="*/ 21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" h="51">
                <a:moveTo>
                  <a:pt x="7" y="21"/>
                </a:moveTo>
                <a:lnTo>
                  <a:pt x="0" y="38"/>
                </a:lnTo>
                <a:lnTo>
                  <a:pt x="3" y="51"/>
                </a:lnTo>
                <a:lnTo>
                  <a:pt x="12" y="49"/>
                </a:lnTo>
                <a:lnTo>
                  <a:pt x="23" y="29"/>
                </a:lnTo>
                <a:lnTo>
                  <a:pt x="29" y="9"/>
                </a:lnTo>
                <a:lnTo>
                  <a:pt x="27" y="0"/>
                </a:lnTo>
                <a:lnTo>
                  <a:pt x="19" y="4"/>
                </a:lnTo>
                <a:lnTo>
                  <a:pt x="7" y="2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77" name="Freeform 278"/>
          <p:cNvSpPr>
            <a:spLocks/>
          </p:cNvSpPr>
          <p:nvPr/>
        </p:nvSpPr>
        <p:spPr bwMode="auto">
          <a:xfrm>
            <a:off x="7783513" y="2595563"/>
            <a:ext cx="11113" cy="41275"/>
          </a:xfrm>
          <a:custGeom>
            <a:avLst/>
            <a:gdLst>
              <a:gd name="T0" fmla="*/ 18 w 50"/>
              <a:gd name="T1" fmla="*/ 84 h 185"/>
              <a:gd name="T2" fmla="*/ 2 w 50"/>
              <a:gd name="T3" fmla="*/ 151 h 185"/>
              <a:gd name="T4" fmla="*/ 0 w 50"/>
              <a:gd name="T5" fmla="*/ 185 h 185"/>
              <a:gd name="T6" fmla="*/ 13 w 50"/>
              <a:gd name="T7" fmla="*/ 163 h 185"/>
              <a:gd name="T8" fmla="*/ 34 w 50"/>
              <a:gd name="T9" fmla="*/ 101 h 185"/>
              <a:gd name="T10" fmla="*/ 50 w 50"/>
              <a:gd name="T11" fmla="*/ 33 h 185"/>
              <a:gd name="T12" fmla="*/ 50 w 50"/>
              <a:gd name="T13" fmla="*/ 0 h 185"/>
              <a:gd name="T14" fmla="*/ 37 w 50"/>
              <a:gd name="T15" fmla="*/ 21 h 185"/>
              <a:gd name="T16" fmla="*/ 18 w 50"/>
              <a:gd name="T17" fmla="*/ 84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0" h="185">
                <a:moveTo>
                  <a:pt x="18" y="84"/>
                </a:moveTo>
                <a:lnTo>
                  <a:pt x="2" y="151"/>
                </a:lnTo>
                <a:lnTo>
                  <a:pt x="0" y="185"/>
                </a:lnTo>
                <a:lnTo>
                  <a:pt x="13" y="163"/>
                </a:lnTo>
                <a:lnTo>
                  <a:pt x="34" y="101"/>
                </a:lnTo>
                <a:lnTo>
                  <a:pt x="50" y="33"/>
                </a:lnTo>
                <a:lnTo>
                  <a:pt x="50" y="0"/>
                </a:lnTo>
                <a:lnTo>
                  <a:pt x="37" y="21"/>
                </a:lnTo>
                <a:lnTo>
                  <a:pt x="18" y="8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79" name="Freeform 279"/>
          <p:cNvSpPr>
            <a:spLocks/>
          </p:cNvSpPr>
          <p:nvPr/>
        </p:nvSpPr>
        <p:spPr bwMode="auto">
          <a:xfrm>
            <a:off x="7018338" y="2601913"/>
            <a:ext cx="3175" cy="19050"/>
          </a:xfrm>
          <a:custGeom>
            <a:avLst/>
            <a:gdLst>
              <a:gd name="T0" fmla="*/ 0 w 14"/>
              <a:gd name="T1" fmla="*/ 43 h 86"/>
              <a:gd name="T2" fmla="*/ 1 w 14"/>
              <a:gd name="T3" fmla="*/ 67 h 86"/>
              <a:gd name="T4" fmla="*/ 4 w 14"/>
              <a:gd name="T5" fmla="*/ 83 h 86"/>
              <a:gd name="T6" fmla="*/ 5 w 14"/>
              <a:gd name="T7" fmla="*/ 86 h 86"/>
              <a:gd name="T8" fmla="*/ 7 w 14"/>
              <a:gd name="T9" fmla="*/ 86 h 86"/>
              <a:gd name="T10" fmla="*/ 9 w 14"/>
              <a:gd name="T11" fmla="*/ 84 h 86"/>
              <a:gd name="T12" fmla="*/ 11 w 14"/>
              <a:gd name="T13" fmla="*/ 78 h 86"/>
              <a:gd name="T14" fmla="*/ 14 w 14"/>
              <a:gd name="T15" fmla="*/ 43 h 86"/>
              <a:gd name="T16" fmla="*/ 11 w 14"/>
              <a:gd name="T17" fmla="*/ 7 h 86"/>
              <a:gd name="T18" fmla="*/ 9 w 14"/>
              <a:gd name="T19" fmla="*/ 2 h 86"/>
              <a:gd name="T20" fmla="*/ 7 w 14"/>
              <a:gd name="T21" fmla="*/ 0 h 86"/>
              <a:gd name="T22" fmla="*/ 5 w 14"/>
              <a:gd name="T23" fmla="*/ 0 h 86"/>
              <a:gd name="T24" fmla="*/ 4 w 14"/>
              <a:gd name="T25" fmla="*/ 4 h 86"/>
              <a:gd name="T26" fmla="*/ 1 w 14"/>
              <a:gd name="T27" fmla="*/ 19 h 86"/>
              <a:gd name="T28" fmla="*/ 0 w 14"/>
              <a:gd name="T29" fmla="*/ 43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4" h="86">
                <a:moveTo>
                  <a:pt x="0" y="43"/>
                </a:moveTo>
                <a:lnTo>
                  <a:pt x="1" y="67"/>
                </a:lnTo>
                <a:lnTo>
                  <a:pt x="4" y="83"/>
                </a:lnTo>
                <a:lnTo>
                  <a:pt x="5" y="86"/>
                </a:lnTo>
                <a:lnTo>
                  <a:pt x="7" y="86"/>
                </a:lnTo>
                <a:lnTo>
                  <a:pt x="9" y="84"/>
                </a:lnTo>
                <a:lnTo>
                  <a:pt x="11" y="78"/>
                </a:lnTo>
                <a:lnTo>
                  <a:pt x="14" y="43"/>
                </a:lnTo>
                <a:lnTo>
                  <a:pt x="11" y="7"/>
                </a:lnTo>
                <a:lnTo>
                  <a:pt x="9" y="2"/>
                </a:lnTo>
                <a:lnTo>
                  <a:pt x="7" y="0"/>
                </a:lnTo>
                <a:lnTo>
                  <a:pt x="5" y="0"/>
                </a:lnTo>
                <a:lnTo>
                  <a:pt x="4" y="4"/>
                </a:lnTo>
                <a:lnTo>
                  <a:pt x="1" y="19"/>
                </a:lnTo>
                <a:lnTo>
                  <a:pt x="0" y="4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80" name="Freeform 280"/>
          <p:cNvSpPr>
            <a:spLocks/>
          </p:cNvSpPr>
          <p:nvPr/>
        </p:nvSpPr>
        <p:spPr bwMode="auto">
          <a:xfrm>
            <a:off x="6496051" y="2601913"/>
            <a:ext cx="12700" cy="7938"/>
          </a:xfrm>
          <a:custGeom>
            <a:avLst/>
            <a:gdLst>
              <a:gd name="T0" fmla="*/ 0 w 50"/>
              <a:gd name="T1" fmla="*/ 8 h 31"/>
              <a:gd name="T2" fmla="*/ 9 w 50"/>
              <a:gd name="T3" fmla="*/ 17 h 31"/>
              <a:gd name="T4" fmla="*/ 32 w 50"/>
              <a:gd name="T5" fmla="*/ 28 h 31"/>
              <a:gd name="T6" fmla="*/ 49 w 50"/>
              <a:gd name="T7" fmla="*/ 31 h 31"/>
              <a:gd name="T8" fmla="*/ 50 w 50"/>
              <a:gd name="T9" fmla="*/ 20 h 31"/>
              <a:gd name="T10" fmla="*/ 21 w 50"/>
              <a:gd name="T11" fmla="*/ 0 h 31"/>
              <a:gd name="T12" fmla="*/ 0 w 50"/>
              <a:gd name="T13" fmla="*/ 8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0" h="31">
                <a:moveTo>
                  <a:pt x="0" y="8"/>
                </a:moveTo>
                <a:lnTo>
                  <a:pt x="9" y="17"/>
                </a:lnTo>
                <a:lnTo>
                  <a:pt x="32" y="28"/>
                </a:lnTo>
                <a:lnTo>
                  <a:pt x="49" y="31"/>
                </a:lnTo>
                <a:lnTo>
                  <a:pt x="50" y="20"/>
                </a:lnTo>
                <a:lnTo>
                  <a:pt x="21" y="0"/>
                </a:lnTo>
                <a:lnTo>
                  <a:pt x="0" y="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81" name="Freeform 281"/>
          <p:cNvSpPr>
            <a:spLocks/>
          </p:cNvSpPr>
          <p:nvPr/>
        </p:nvSpPr>
        <p:spPr bwMode="auto">
          <a:xfrm>
            <a:off x="6804026" y="2601913"/>
            <a:ext cx="171450" cy="152400"/>
          </a:xfrm>
          <a:custGeom>
            <a:avLst/>
            <a:gdLst>
              <a:gd name="T0" fmla="*/ 362 w 756"/>
              <a:gd name="T1" fmla="*/ 50 h 672"/>
              <a:gd name="T2" fmla="*/ 248 w 756"/>
              <a:gd name="T3" fmla="*/ 135 h 672"/>
              <a:gd name="T4" fmla="*/ 170 w 756"/>
              <a:gd name="T5" fmla="*/ 237 h 672"/>
              <a:gd name="T6" fmla="*/ 130 w 756"/>
              <a:gd name="T7" fmla="*/ 355 h 672"/>
              <a:gd name="T8" fmla="*/ 126 w 756"/>
              <a:gd name="T9" fmla="*/ 488 h 672"/>
              <a:gd name="T10" fmla="*/ 129 w 756"/>
              <a:gd name="T11" fmla="*/ 573 h 672"/>
              <a:gd name="T12" fmla="*/ 118 w 756"/>
              <a:gd name="T13" fmla="*/ 594 h 672"/>
              <a:gd name="T14" fmla="*/ 106 w 756"/>
              <a:gd name="T15" fmla="*/ 579 h 672"/>
              <a:gd name="T16" fmla="*/ 108 w 756"/>
              <a:gd name="T17" fmla="*/ 562 h 672"/>
              <a:gd name="T18" fmla="*/ 107 w 756"/>
              <a:gd name="T19" fmla="*/ 553 h 672"/>
              <a:gd name="T20" fmla="*/ 88 w 756"/>
              <a:gd name="T21" fmla="*/ 556 h 672"/>
              <a:gd name="T22" fmla="*/ 66 w 756"/>
              <a:gd name="T23" fmla="*/ 561 h 672"/>
              <a:gd name="T24" fmla="*/ 59 w 756"/>
              <a:gd name="T25" fmla="*/ 552 h 672"/>
              <a:gd name="T26" fmla="*/ 60 w 756"/>
              <a:gd name="T27" fmla="*/ 530 h 672"/>
              <a:gd name="T28" fmla="*/ 59 w 756"/>
              <a:gd name="T29" fmla="*/ 504 h 672"/>
              <a:gd name="T30" fmla="*/ 57 w 756"/>
              <a:gd name="T31" fmla="*/ 489 h 672"/>
              <a:gd name="T32" fmla="*/ 54 w 756"/>
              <a:gd name="T33" fmla="*/ 484 h 672"/>
              <a:gd name="T34" fmla="*/ 48 w 756"/>
              <a:gd name="T35" fmla="*/ 489 h 672"/>
              <a:gd name="T36" fmla="*/ 37 w 756"/>
              <a:gd name="T37" fmla="*/ 504 h 672"/>
              <a:gd name="T38" fmla="*/ 28 w 756"/>
              <a:gd name="T39" fmla="*/ 514 h 672"/>
              <a:gd name="T40" fmla="*/ 22 w 756"/>
              <a:gd name="T41" fmla="*/ 510 h 672"/>
              <a:gd name="T42" fmla="*/ 21 w 756"/>
              <a:gd name="T43" fmla="*/ 493 h 672"/>
              <a:gd name="T44" fmla="*/ 23 w 756"/>
              <a:gd name="T45" fmla="*/ 459 h 672"/>
              <a:gd name="T46" fmla="*/ 23 w 756"/>
              <a:gd name="T47" fmla="*/ 400 h 672"/>
              <a:gd name="T48" fmla="*/ 15 w 756"/>
              <a:gd name="T49" fmla="*/ 359 h 672"/>
              <a:gd name="T50" fmla="*/ 0 w 756"/>
              <a:gd name="T51" fmla="*/ 423 h 672"/>
              <a:gd name="T52" fmla="*/ 21 w 756"/>
              <a:gd name="T53" fmla="*/ 548 h 672"/>
              <a:gd name="T54" fmla="*/ 42 w 756"/>
              <a:gd name="T55" fmla="*/ 573 h 672"/>
              <a:gd name="T56" fmla="*/ 69 w 756"/>
              <a:gd name="T57" fmla="*/ 584 h 672"/>
              <a:gd name="T58" fmla="*/ 97 w 756"/>
              <a:gd name="T59" fmla="*/ 600 h 672"/>
              <a:gd name="T60" fmla="*/ 120 w 756"/>
              <a:gd name="T61" fmla="*/ 639 h 672"/>
              <a:gd name="T62" fmla="*/ 138 w 756"/>
              <a:gd name="T63" fmla="*/ 672 h 672"/>
              <a:gd name="T64" fmla="*/ 152 w 756"/>
              <a:gd name="T65" fmla="*/ 671 h 672"/>
              <a:gd name="T66" fmla="*/ 168 w 756"/>
              <a:gd name="T67" fmla="*/ 657 h 672"/>
              <a:gd name="T68" fmla="*/ 194 w 756"/>
              <a:gd name="T69" fmla="*/ 659 h 672"/>
              <a:gd name="T70" fmla="*/ 210 w 756"/>
              <a:gd name="T71" fmla="*/ 663 h 672"/>
              <a:gd name="T72" fmla="*/ 216 w 756"/>
              <a:gd name="T73" fmla="*/ 663 h 672"/>
              <a:gd name="T74" fmla="*/ 214 w 756"/>
              <a:gd name="T75" fmla="*/ 658 h 672"/>
              <a:gd name="T76" fmla="*/ 202 w 756"/>
              <a:gd name="T77" fmla="*/ 649 h 672"/>
              <a:gd name="T78" fmla="*/ 159 w 756"/>
              <a:gd name="T79" fmla="*/ 549 h 672"/>
              <a:gd name="T80" fmla="*/ 160 w 756"/>
              <a:gd name="T81" fmla="*/ 381 h 672"/>
              <a:gd name="T82" fmla="*/ 185 w 756"/>
              <a:gd name="T83" fmla="*/ 292 h 672"/>
              <a:gd name="T84" fmla="*/ 231 w 756"/>
              <a:gd name="T85" fmla="*/ 212 h 672"/>
              <a:gd name="T86" fmla="*/ 296 w 756"/>
              <a:gd name="T87" fmla="*/ 139 h 672"/>
              <a:gd name="T88" fmla="*/ 384 w 756"/>
              <a:gd name="T89" fmla="*/ 75 h 672"/>
              <a:gd name="T90" fmla="*/ 473 w 756"/>
              <a:gd name="T91" fmla="*/ 18 h 672"/>
              <a:gd name="T92" fmla="*/ 584 w 756"/>
              <a:gd name="T93" fmla="*/ 71 h 672"/>
              <a:gd name="T94" fmla="*/ 672 w 756"/>
              <a:gd name="T95" fmla="*/ 105 h 672"/>
              <a:gd name="T96" fmla="*/ 733 w 756"/>
              <a:gd name="T97" fmla="*/ 119 h 672"/>
              <a:gd name="T98" fmla="*/ 751 w 756"/>
              <a:gd name="T99" fmla="*/ 117 h 672"/>
              <a:gd name="T100" fmla="*/ 756 w 756"/>
              <a:gd name="T101" fmla="*/ 114 h 672"/>
              <a:gd name="T102" fmla="*/ 747 w 756"/>
              <a:gd name="T103" fmla="*/ 109 h 672"/>
              <a:gd name="T104" fmla="*/ 723 w 756"/>
              <a:gd name="T105" fmla="*/ 101 h 672"/>
              <a:gd name="T106" fmla="*/ 658 w 756"/>
              <a:gd name="T107" fmla="*/ 78 h 672"/>
              <a:gd name="T108" fmla="*/ 575 w 756"/>
              <a:gd name="T109" fmla="*/ 42 h 672"/>
              <a:gd name="T110" fmla="*/ 502 w 756"/>
              <a:gd name="T111" fmla="*/ 13 h 672"/>
              <a:gd name="T112" fmla="*/ 465 w 756"/>
              <a:gd name="T113" fmla="*/ 0 h 672"/>
              <a:gd name="T114" fmla="*/ 428 w 756"/>
              <a:gd name="T115" fmla="*/ 15 h 672"/>
              <a:gd name="T116" fmla="*/ 362 w 756"/>
              <a:gd name="T117" fmla="*/ 50 h 6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756" h="672">
                <a:moveTo>
                  <a:pt x="362" y="50"/>
                </a:moveTo>
                <a:lnTo>
                  <a:pt x="248" y="135"/>
                </a:lnTo>
                <a:lnTo>
                  <a:pt x="170" y="237"/>
                </a:lnTo>
                <a:lnTo>
                  <a:pt x="130" y="355"/>
                </a:lnTo>
                <a:lnTo>
                  <a:pt x="126" y="488"/>
                </a:lnTo>
                <a:lnTo>
                  <a:pt x="129" y="573"/>
                </a:lnTo>
                <a:lnTo>
                  <a:pt x="118" y="594"/>
                </a:lnTo>
                <a:lnTo>
                  <a:pt x="106" y="579"/>
                </a:lnTo>
                <a:lnTo>
                  <a:pt x="108" y="562"/>
                </a:lnTo>
                <a:lnTo>
                  <a:pt x="107" y="553"/>
                </a:lnTo>
                <a:lnTo>
                  <a:pt x="88" y="556"/>
                </a:lnTo>
                <a:lnTo>
                  <a:pt x="66" y="561"/>
                </a:lnTo>
                <a:lnTo>
                  <a:pt x="59" y="552"/>
                </a:lnTo>
                <a:lnTo>
                  <a:pt x="60" y="530"/>
                </a:lnTo>
                <a:lnTo>
                  <a:pt x="59" y="504"/>
                </a:lnTo>
                <a:lnTo>
                  <a:pt x="57" y="489"/>
                </a:lnTo>
                <a:lnTo>
                  <a:pt x="54" y="484"/>
                </a:lnTo>
                <a:lnTo>
                  <a:pt x="48" y="489"/>
                </a:lnTo>
                <a:lnTo>
                  <a:pt x="37" y="504"/>
                </a:lnTo>
                <a:lnTo>
                  <a:pt x="28" y="514"/>
                </a:lnTo>
                <a:lnTo>
                  <a:pt x="22" y="510"/>
                </a:lnTo>
                <a:lnTo>
                  <a:pt x="21" y="493"/>
                </a:lnTo>
                <a:lnTo>
                  <a:pt x="23" y="459"/>
                </a:lnTo>
                <a:lnTo>
                  <a:pt x="23" y="400"/>
                </a:lnTo>
                <a:lnTo>
                  <a:pt x="15" y="359"/>
                </a:lnTo>
                <a:lnTo>
                  <a:pt x="0" y="423"/>
                </a:lnTo>
                <a:lnTo>
                  <a:pt x="21" y="548"/>
                </a:lnTo>
                <a:lnTo>
                  <a:pt x="42" y="573"/>
                </a:lnTo>
                <a:lnTo>
                  <a:pt x="69" y="584"/>
                </a:lnTo>
                <a:lnTo>
                  <a:pt x="97" y="600"/>
                </a:lnTo>
                <a:lnTo>
                  <a:pt x="120" y="639"/>
                </a:lnTo>
                <a:lnTo>
                  <a:pt x="138" y="672"/>
                </a:lnTo>
                <a:lnTo>
                  <a:pt x="152" y="671"/>
                </a:lnTo>
                <a:lnTo>
                  <a:pt x="168" y="657"/>
                </a:lnTo>
                <a:lnTo>
                  <a:pt x="194" y="659"/>
                </a:lnTo>
                <a:lnTo>
                  <a:pt x="210" y="663"/>
                </a:lnTo>
                <a:lnTo>
                  <a:pt x="216" y="663"/>
                </a:lnTo>
                <a:lnTo>
                  <a:pt x="214" y="658"/>
                </a:lnTo>
                <a:lnTo>
                  <a:pt x="202" y="649"/>
                </a:lnTo>
                <a:lnTo>
                  <a:pt x="159" y="549"/>
                </a:lnTo>
                <a:lnTo>
                  <a:pt x="160" y="381"/>
                </a:lnTo>
                <a:lnTo>
                  <a:pt x="185" y="292"/>
                </a:lnTo>
                <a:lnTo>
                  <a:pt x="231" y="212"/>
                </a:lnTo>
                <a:lnTo>
                  <a:pt x="296" y="139"/>
                </a:lnTo>
                <a:lnTo>
                  <a:pt x="384" y="75"/>
                </a:lnTo>
                <a:lnTo>
                  <a:pt x="473" y="18"/>
                </a:lnTo>
                <a:lnTo>
                  <a:pt x="584" y="71"/>
                </a:lnTo>
                <a:lnTo>
                  <a:pt x="672" y="105"/>
                </a:lnTo>
                <a:lnTo>
                  <a:pt x="733" y="119"/>
                </a:lnTo>
                <a:lnTo>
                  <a:pt x="751" y="117"/>
                </a:lnTo>
                <a:lnTo>
                  <a:pt x="756" y="114"/>
                </a:lnTo>
                <a:lnTo>
                  <a:pt x="747" y="109"/>
                </a:lnTo>
                <a:lnTo>
                  <a:pt x="723" y="101"/>
                </a:lnTo>
                <a:lnTo>
                  <a:pt x="658" y="78"/>
                </a:lnTo>
                <a:lnTo>
                  <a:pt x="575" y="42"/>
                </a:lnTo>
                <a:lnTo>
                  <a:pt x="502" y="13"/>
                </a:lnTo>
                <a:lnTo>
                  <a:pt x="465" y="0"/>
                </a:lnTo>
                <a:lnTo>
                  <a:pt x="428" y="15"/>
                </a:lnTo>
                <a:lnTo>
                  <a:pt x="362" y="5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82" name="Freeform 282"/>
          <p:cNvSpPr>
            <a:spLocks/>
          </p:cNvSpPr>
          <p:nvPr/>
        </p:nvSpPr>
        <p:spPr bwMode="auto">
          <a:xfrm>
            <a:off x="6477001" y="2608263"/>
            <a:ext cx="12700" cy="17463"/>
          </a:xfrm>
          <a:custGeom>
            <a:avLst/>
            <a:gdLst>
              <a:gd name="T0" fmla="*/ 12 w 55"/>
              <a:gd name="T1" fmla="*/ 17 h 75"/>
              <a:gd name="T2" fmla="*/ 0 w 55"/>
              <a:gd name="T3" fmla="*/ 43 h 75"/>
              <a:gd name="T4" fmla="*/ 4 w 55"/>
              <a:gd name="T5" fmla="*/ 66 h 75"/>
              <a:gd name="T6" fmla="*/ 22 w 55"/>
              <a:gd name="T7" fmla="*/ 75 h 75"/>
              <a:gd name="T8" fmla="*/ 45 w 55"/>
              <a:gd name="T9" fmla="*/ 52 h 75"/>
              <a:gd name="T10" fmla="*/ 55 w 55"/>
              <a:gd name="T11" fmla="*/ 22 h 75"/>
              <a:gd name="T12" fmla="*/ 51 w 55"/>
              <a:gd name="T13" fmla="*/ 3 h 75"/>
              <a:gd name="T14" fmla="*/ 34 w 55"/>
              <a:gd name="T15" fmla="*/ 0 h 75"/>
              <a:gd name="T16" fmla="*/ 12 w 55"/>
              <a:gd name="T17" fmla="*/ 17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5" h="75">
                <a:moveTo>
                  <a:pt x="12" y="17"/>
                </a:moveTo>
                <a:lnTo>
                  <a:pt x="0" y="43"/>
                </a:lnTo>
                <a:lnTo>
                  <a:pt x="4" y="66"/>
                </a:lnTo>
                <a:lnTo>
                  <a:pt x="22" y="75"/>
                </a:lnTo>
                <a:lnTo>
                  <a:pt x="45" y="52"/>
                </a:lnTo>
                <a:lnTo>
                  <a:pt x="55" y="22"/>
                </a:lnTo>
                <a:lnTo>
                  <a:pt x="51" y="3"/>
                </a:lnTo>
                <a:lnTo>
                  <a:pt x="34" y="0"/>
                </a:lnTo>
                <a:lnTo>
                  <a:pt x="12" y="1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83" name="Freeform 283"/>
          <p:cNvSpPr>
            <a:spLocks noEditPoints="1"/>
          </p:cNvSpPr>
          <p:nvPr/>
        </p:nvSpPr>
        <p:spPr bwMode="auto">
          <a:xfrm>
            <a:off x="6792913" y="2611438"/>
            <a:ext cx="22225" cy="47625"/>
          </a:xfrm>
          <a:custGeom>
            <a:avLst/>
            <a:gdLst>
              <a:gd name="T0" fmla="*/ 22 w 101"/>
              <a:gd name="T1" fmla="*/ 77 h 207"/>
              <a:gd name="T2" fmla="*/ 1 w 101"/>
              <a:gd name="T3" fmla="*/ 145 h 207"/>
              <a:gd name="T4" fmla="*/ 0 w 101"/>
              <a:gd name="T5" fmla="*/ 193 h 207"/>
              <a:gd name="T6" fmla="*/ 4 w 101"/>
              <a:gd name="T7" fmla="*/ 205 h 207"/>
              <a:gd name="T8" fmla="*/ 14 w 101"/>
              <a:gd name="T9" fmla="*/ 207 h 207"/>
              <a:gd name="T10" fmla="*/ 25 w 101"/>
              <a:gd name="T11" fmla="*/ 198 h 207"/>
              <a:gd name="T12" fmla="*/ 40 w 101"/>
              <a:gd name="T13" fmla="*/ 176 h 207"/>
              <a:gd name="T14" fmla="*/ 54 w 101"/>
              <a:gd name="T15" fmla="*/ 127 h 207"/>
              <a:gd name="T16" fmla="*/ 56 w 101"/>
              <a:gd name="T17" fmla="*/ 77 h 207"/>
              <a:gd name="T18" fmla="*/ 51 w 101"/>
              <a:gd name="T19" fmla="*/ 57 h 207"/>
              <a:gd name="T20" fmla="*/ 51 w 101"/>
              <a:gd name="T21" fmla="*/ 46 h 207"/>
              <a:gd name="T22" fmla="*/ 55 w 101"/>
              <a:gd name="T23" fmla="*/ 45 h 207"/>
              <a:gd name="T24" fmla="*/ 64 w 101"/>
              <a:gd name="T25" fmla="*/ 53 h 207"/>
              <a:gd name="T26" fmla="*/ 81 w 101"/>
              <a:gd name="T27" fmla="*/ 68 h 207"/>
              <a:gd name="T28" fmla="*/ 96 w 101"/>
              <a:gd name="T29" fmla="*/ 45 h 207"/>
              <a:gd name="T30" fmla="*/ 101 w 101"/>
              <a:gd name="T31" fmla="*/ 18 h 207"/>
              <a:gd name="T32" fmla="*/ 98 w 101"/>
              <a:gd name="T33" fmla="*/ 0 h 207"/>
              <a:gd name="T34" fmla="*/ 90 w 101"/>
              <a:gd name="T35" fmla="*/ 1 h 207"/>
              <a:gd name="T36" fmla="*/ 88 w 101"/>
              <a:gd name="T37" fmla="*/ 18 h 207"/>
              <a:gd name="T38" fmla="*/ 87 w 101"/>
              <a:gd name="T39" fmla="*/ 32 h 207"/>
              <a:gd name="T40" fmla="*/ 84 w 101"/>
              <a:gd name="T41" fmla="*/ 36 h 207"/>
              <a:gd name="T42" fmla="*/ 79 w 101"/>
              <a:gd name="T43" fmla="*/ 33 h 207"/>
              <a:gd name="T44" fmla="*/ 72 w 101"/>
              <a:gd name="T45" fmla="*/ 20 h 207"/>
              <a:gd name="T46" fmla="*/ 50 w 101"/>
              <a:gd name="T47" fmla="*/ 21 h 207"/>
              <a:gd name="T48" fmla="*/ 22 w 101"/>
              <a:gd name="T49" fmla="*/ 77 h 207"/>
              <a:gd name="T50" fmla="*/ 30 w 101"/>
              <a:gd name="T51" fmla="*/ 151 h 207"/>
              <a:gd name="T52" fmla="*/ 15 w 101"/>
              <a:gd name="T53" fmla="*/ 173 h 207"/>
              <a:gd name="T54" fmla="*/ 8 w 101"/>
              <a:gd name="T55" fmla="*/ 175 h 207"/>
              <a:gd name="T56" fmla="*/ 9 w 101"/>
              <a:gd name="T57" fmla="*/ 160 h 207"/>
              <a:gd name="T58" fmla="*/ 20 w 101"/>
              <a:gd name="T59" fmla="*/ 127 h 207"/>
              <a:gd name="T60" fmla="*/ 32 w 101"/>
              <a:gd name="T61" fmla="*/ 107 h 207"/>
              <a:gd name="T62" fmla="*/ 42 w 101"/>
              <a:gd name="T63" fmla="*/ 105 h 207"/>
              <a:gd name="T64" fmla="*/ 42 w 101"/>
              <a:gd name="T65" fmla="*/ 122 h 207"/>
              <a:gd name="T66" fmla="*/ 30 w 101"/>
              <a:gd name="T67" fmla="*/ 151 h 2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01" h="207">
                <a:moveTo>
                  <a:pt x="22" y="77"/>
                </a:moveTo>
                <a:lnTo>
                  <a:pt x="1" y="145"/>
                </a:lnTo>
                <a:lnTo>
                  <a:pt x="0" y="193"/>
                </a:lnTo>
                <a:lnTo>
                  <a:pt x="4" y="205"/>
                </a:lnTo>
                <a:lnTo>
                  <a:pt x="14" y="207"/>
                </a:lnTo>
                <a:lnTo>
                  <a:pt x="25" y="198"/>
                </a:lnTo>
                <a:lnTo>
                  <a:pt x="40" y="176"/>
                </a:lnTo>
                <a:lnTo>
                  <a:pt x="54" y="127"/>
                </a:lnTo>
                <a:lnTo>
                  <a:pt x="56" y="77"/>
                </a:lnTo>
                <a:lnTo>
                  <a:pt x="51" y="57"/>
                </a:lnTo>
                <a:lnTo>
                  <a:pt x="51" y="46"/>
                </a:lnTo>
                <a:lnTo>
                  <a:pt x="55" y="45"/>
                </a:lnTo>
                <a:lnTo>
                  <a:pt x="64" y="53"/>
                </a:lnTo>
                <a:lnTo>
                  <a:pt x="81" y="68"/>
                </a:lnTo>
                <a:lnTo>
                  <a:pt x="96" y="45"/>
                </a:lnTo>
                <a:lnTo>
                  <a:pt x="101" y="18"/>
                </a:lnTo>
                <a:lnTo>
                  <a:pt x="98" y="0"/>
                </a:lnTo>
                <a:lnTo>
                  <a:pt x="90" y="1"/>
                </a:lnTo>
                <a:lnTo>
                  <a:pt x="88" y="18"/>
                </a:lnTo>
                <a:lnTo>
                  <a:pt x="87" y="32"/>
                </a:lnTo>
                <a:lnTo>
                  <a:pt x="84" y="36"/>
                </a:lnTo>
                <a:lnTo>
                  <a:pt x="79" y="33"/>
                </a:lnTo>
                <a:lnTo>
                  <a:pt x="72" y="20"/>
                </a:lnTo>
                <a:lnTo>
                  <a:pt x="50" y="21"/>
                </a:lnTo>
                <a:lnTo>
                  <a:pt x="22" y="77"/>
                </a:lnTo>
                <a:close/>
                <a:moveTo>
                  <a:pt x="30" y="151"/>
                </a:moveTo>
                <a:lnTo>
                  <a:pt x="15" y="173"/>
                </a:lnTo>
                <a:lnTo>
                  <a:pt x="8" y="175"/>
                </a:lnTo>
                <a:lnTo>
                  <a:pt x="9" y="160"/>
                </a:lnTo>
                <a:lnTo>
                  <a:pt x="20" y="127"/>
                </a:lnTo>
                <a:lnTo>
                  <a:pt x="32" y="107"/>
                </a:lnTo>
                <a:lnTo>
                  <a:pt x="42" y="105"/>
                </a:lnTo>
                <a:lnTo>
                  <a:pt x="42" y="122"/>
                </a:lnTo>
                <a:lnTo>
                  <a:pt x="30" y="15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84" name="Freeform 284"/>
          <p:cNvSpPr>
            <a:spLocks/>
          </p:cNvSpPr>
          <p:nvPr/>
        </p:nvSpPr>
        <p:spPr bwMode="auto">
          <a:xfrm>
            <a:off x="7380288" y="2613026"/>
            <a:ext cx="3175" cy="14288"/>
          </a:xfrm>
          <a:custGeom>
            <a:avLst/>
            <a:gdLst>
              <a:gd name="T0" fmla="*/ 0 w 13"/>
              <a:gd name="T1" fmla="*/ 32 h 62"/>
              <a:gd name="T2" fmla="*/ 1 w 13"/>
              <a:gd name="T3" fmla="*/ 49 h 62"/>
              <a:gd name="T4" fmla="*/ 3 w 13"/>
              <a:gd name="T5" fmla="*/ 60 h 62"/>
              <a:gd name="T6" fmla="*/ 6 w 13"/>
              <a:gd name="T7" fmla="*/ 62 h 62"/>
              <a:gd name="T8" fmla="*/ 10 w 13"/>
              <a:gd name="T9" fmla="*/ 56 h 62"/>
              <a:gd name="T10" fmla="*/ 13 w 13"/>
              <a:gd name="T11" fmla="*/ 32 h 62"/>
              <a:gd name="T12" fmla="*/ 10 w 13"/>
              <a:gd name="T13" fmla="*/ 5 h 62"/>
              <a:gd name="T14" fmla="*/ 6 w 13"/>
              <a:gd name="T15" fmla="*/ 0 h 62"/>
              <a:gd name="T16" fmla="*/ 3 w 13"/>
              <a:gd name="T17" fmla="*/ 3 h 62"/>
              <a:gd name="T18" fmla="*/ 1 w 13"/>
              <a:gd name="T19" fmla="*/ 13 h 62"/>
              <a:gd name="T20" fmla="*/ 0 w 13"/>
              <a:gd name="T21" fmla="*/ 32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3" h="62">
                <a:moveTo>
                  <a:pt x="0" y="32"/>
                </a:moveTo>
                <a:lnTo>
                  <a:pt x="1" y="49"/>
                </a:lnTo>
                <a:lnTo>
                  <a:pt x="3" y="60"/>
                </a:lnTo>
                <a:lnTo>
                  <a:pt x="6" y="62"/>
                </a:lnTo>
                <a:lnTo>
                  <a:pt x="10" y="56"/>
                </a:lnTo>
                <a:lnTo>
                  <a:pt x="13" y="32"/>
                </a:lnTo>
                <a:lnTo>
                  <a:pt x="10" y="5"/>
                </a:lnTo>
                <a:lnTo>
                  <a:pt x="6" y="0"/>
                </a:lnTo>
                <a:lnTo>
                  <a:pt x="3" y="3"/>
                </a:lnTo>
                <a:lnTo>
                  <a:pt x="1" y="13"/>
                </a:lnTo>
                <a:lnTo>
                  <a:pt x="0" y="3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85" name="Freeform 285"/>
          <p:cNvSpPr>
            <a:spLocks noEditPoints="1"/>
          </p:cNvSpPr>
          <p:nvPr/>
        </p:nvSpPr>
        <p:spPr bwMode="auto">
          <a:xfrm>
            <a:off x="7443788" y="2620963"/>
            <a:ext cx="46038" cy="44450"/>
          </a:xfrm>
          <a:custGeom>
            <a:avLst/>
            <a:gdLst>
              <a:gd name="T0" fmla="*/ 0 w 208"/>
              <a:gd name="T1" fmla="*/ 30 h 193"/>
              <a:gd name="T2" fmla="*/ 11 w 208"/>
              <a:gd name="T3" fmla="*/ 75 h 193"/>
              <a:gd name="T4" fmla="*/ 40 w 208"/>
              <a:gd name="T5" fmla="*/ 133 h 193"/>
              <a:gd name="T6" fmla="*/ 84 w 208"/>
              <a:gd name="T7" fmla="*/ 187 h 193"/>
              <a:gd name="T8" fmla="*/ 147 w 208"/>
              <a:gd name="T9" fmla="*/ 193 h 193"/>
              <a:gd name="T10" fmla="*/ 195 w 208"/>
              <a:gd name="T11" fmla="*/ 181 h 193"/>
              <a:gd name="T12" fmla="*/ 208 w 208"/>
              <a:gd name="T13" fmla="*/ 155 h 193"/>
              <a:gd name="T14" fmla="*/ 184 w 208"/>
              <a:gd name="T15" fmla="*/ 115 h 193"/>
              <a:gd name="T16" fmla="*/ 125 w 208"/>
              <a:gd name="T17" fmla="*/ 62 h 193"/>
              <a:gd name="T18" fmla="*/ 25 w 208"/>
              <a:gd name="T19" fmla="*/ 0 h 193"/>
              <a:gd name="T20" fmla="*/ 0 w 208"/>
              <a:gd name="T21" fmla="*/ 30 h 193"/>
              <a:gd name="T22" fmla="*/ 121 w 208"/>
              <a:gd name="T23" fmla="*/ 80 h 193"/>
              <a:gd name="T24" fmla="*/ 178 w 208"/>
              <a:gd name="T25" fmla="*/ 148 h 193"/>
              <a:gd name="T26" fmla="*/ 145 w 208"/>
              <a:gd name="T27" fmla="*/ 177 h 193"/>
              <a:gd name="T28" fmla="*/ 81 w 208"/>
              <a:gd name="T29" fmla="*/ 146 h 193"/>
              <a:gd name="T30" fmla="*/ 34 w 208"/>
              <a:gd name="T31" fmla="*/ 70 h 193"/>
              <a:gd name="T32" fmla="*/ 30 w 208"/>
              <a:gd name="T33" fmla="*/ 45 h 193"/>
              <a:gd name="T34" fmla="*/ 44 w 208"/>
              <a:gd name="T35" fmla="*/ 38 h 193"/>
              <a:gd name="T36" fmla="*/ 74 w 208"/>
              <a:gd name="T37" fmla="*/ 50 h 193"/>
              <a:gd name="T38" fmla="*/ 121 w 208"/>
              <a:gd name="T39" fmla="*/ 80 h 1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08" h="193">
                <a:moveTo>
                  <a:pt x="0" y="30"/>
                </a:moveTo>
                <a:lnTo>
                  <a:pt x="11" y="75"/>
                </a:lnTo>
                <a:lnTo>
                  <a:pt x="40" y="133"/>
                </a:lnTo>
                <a:lnTo>
                  <a:pt x="84" y="187"/>
                </a:lnTo>
                <a:lnTo>
                  <a:pt x="147" y="193"/>
                </a:lnTo>
                <a:lnTo>
                  <a:pt x="195" y="181"/>
                </a:lnTo>
                <a:lnTo>
                  <a:pt x="208" y="155"/>
                </a:lnTo>
                <a:lnTo>
                  <a:pt x="184" y="115"/>
                </a:lnTo>
                <a:lnTo>
                  <a:pt x="125" y="62"/>
                </a:lnTo>
                <a:lnTo>
                  <a:pt x="25" y="0"/>
                </a:lnTo>
                <a:lnTo>
                  <a:pt x="0" y="30"/>
                </a:lnTo>
                <a:close/>
                <a:moveTo>
                  <a:pt x="121" y="80"/>
                </a:moveTo>
                <a:lnTo>
                  <a:pt x="178" y="148"/>
                </a:lnTo>
                <a:lnTo>
                  <a:pt x="145" y="177"/>
                </a:lnTo>
                <a:lnTo>
                  <a:pt x="81" y="146"/>
                </a:lnTo>
                <a:lnTo>
                  <a:pt x="34" y="70"/>
                </a:lnTo>
                <a:lnTo>
                  <a:pt x="30" y="45"/>
                </a:lnTo>
                <a:lnTo>
                  <a:pt x="44" y="38"/>
                </a:lnTo>
                <a:lnTo>
                  <a:pt x="74" y="50"/>
                </a:lnTo>
                <a:lnTo>
                  <a:pt x="121" y="8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86" name="Freeform 286"/>
          <p:cNvSpPr>
            <a:spLocks/>
          </p:cNvSpPr>
          <p:nvPr/>
        </p:nvSpPr>
        <p:spPr bwMode="auto">
          <a:xfrm>
            <a:off x="6462713" y="2625726"/>
            <a:ext cx="14288" cy="30163"/>
          </a:xfrm>
          <a:custGeom>
            <a:avLst/>
            <a:gdLst>
              <a:gd name="T0" fmla="*/ 24 w 67"/>
              <a:gd name="T1" fmla="*/ 17 h 133"/>
              <a:gd name="T2" fmla="*/ 19 w 67"/>
              <a:gd name="T3" fmla="*/ 40 h 133"/>
              <a:gd name="T4" fmla="*/ 26 w 67"/>
              <a:gd name="T5" fmla="*/ 71 h 133"/>
              <a:gd name="T6" fmla="*/ 30 w 67"/>
              <a:gd name="T7" fmla="*/ 85 h 133"/>
              <a:gd name="T8" fmla="*/ 30 w 67"/>
              <a:gd name="T9" fmla="*/ 94 h 133"/>
              <a:gd name="T10" fmla="*/ 25 w 67"/>
              <a:gd name="T11" fmla="*/ 95 h 133"/>
              <a:gd name="T12" fmla="*/ 16 w 67"/>
              <a:gd name="T13" fmla="*/ 91 h 133"/>
              <a:gd name="T14" fmla="*/ 6 w 67"/>
              <a:gd name="T15" fmla="*/ 86 h 133"/>
              <a:gd name="T16" fmla="*/ 1 w 67"/>
              <a:gd name="T17" fmla="*/ 88 h 133"/>
              <a:gd name="T18" fmla="*/ 0 w 67"/>
              <a:gd name="T19" fmla="*/ 95 h 133"/>
              <a:gd name="T20" fmla="*/ 4 w 67"/>
              <a:gd name="T21" fmla="*/ 110 h 133"/>
              <a:gd name="T22" fmla="*/ 13 w 67"/>
              <a:gd name="T23" fmla="*/ 130 h 133"/>
              <a:gd name="T24" fmla="*/ 20 w 67"/>
              <a:gd name="T25" fmla="*/ 133 h 133"/>
              <a:gd name="T26" fmla="*/ 32 w 67"/>
              <a:gd name="T27" fmla="*/ 118 h 133"/>
              <a:gd name="T28" fmla="*/ 52 w 67"/>
              <a:gd name="T29" fmla="*/ 81 h 133"/>
              <a:gd name="T30" fmla="*/ 63 w 67"/>
              <a:gd name="T31" fmla="*/ 58 h 133"/>
              <a:gd name="T32" fmla="*/ 67 w 67"/>
              <a:gd name="T33" fmla="*/ 46 h 133"/>
              <a:gd name="T34" fmla="*/ 62 w 67"/>
              <a:gd name="T35" fmla="*/ 43 h 133"/>
              <a:gd name="T36" fmla="*/ 50 w 67"/>
              <a:gd name="T37" fmla="*/ 49 h 133"/>
              <a:gd name="T38" fmla="*/ 39 w 67"/>
              <a:gd name="T39" fmla="*/ 54 h 133"/>
              <a:gd name="T40" fmla="*/ 33 w 67"/>
              <a:gd name="T41" fmla="*/ 54 h 133"/>
              <a:gd name="T42" fmla="*/ 33 w 67"/>
              <a:gd name="T43" fmla="*/ 46 h 133"/>
              <a:gd name="T44" fmla="*/ 38 w 67"/>
              <a:gd name="T45" fmla="*/ 33 h 133"/>
              <a:gd name="T46" fmla="*/ 44 w 67"/>
              <a:gd name="T47" fmla="*/ 11 h 133"/>
              <a:gd name="T48" fmla="*/ 43 w 67"/>
              <a:gd name="T49" fmla="*/ 0 h 133"/>
              <a:gd name="T50" fmla="*/ 36 w 67"/>
              <a:gd name="T51" fmla="*/ 2 h 133"/>
              <a:gd name="T52" fmla="*/ 24 w 67"/>
              <a:gd name="T53" fmla="*/ 17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7" h="133">
                <a:moveTo>
                  <a:pt x="24" y="17"/>
                </a:moveTo>
                <a:lnTo>
                  <a:pt x="19" y="40"/>
                </a:lnTo>
                <a:lnTo>
                  <a:pt x="26" y="71"/>
                </a:lnTo>
                <a:lnTo>
                  <a:pt x="30" y="85"/>
                </a:lnTo>
                <a:lnTo>
                  <a:pt x="30" y="94"/>
                </a:lnTo>
                <a:lnTo>
                  <a:pt x="25" y="95"/>
                </a:lnTo>
                <a:lnTo>
                  <a:pt x="16" y="91"/>
                </a:lnTo>
                <a:lnTo>
                  <a:pt x="6" y="86"/>
                </a:lnTo>
                <a:lnTo>
                  <a:pt x="1" y="88"/>
                </a:lnTo>
                <a:lnTo>
                  <a:pt x="0" y="95"/>
                </a:lnTo>
                <a:lnTo>
                  <a:pt x="4" y="110"/>
                </a:lnTo>
                <a:lnTo>
                  <a:pt x="13" y="130"/>
                </a:lnTo>
                <a:lnTo>
                  <a:pt x="20" y="133"/>
                </a:lnTo>
                <a:lnTo>
                  <a:pt x="32" y="118"/>
                </a:lnTo>
                <a:lnTo>
                  <a:pt x="52" y="81"/>
                </a:lnTo>
                <a:lnTo>
                  <a:pt x="63" y="58"/>
                </a:lnTo>
                <a:lnTo>
                  <a:pt x="67" y="46"/>
                </a:lnTo>
                <a:lnTo>
                  <a:pt x="62" y="43"/>
                </a:lnTo>
                <a:lnTo>
                  <a:pt x="50" y="49"/>
                </a:lnTo>
                <a:lnTo>
                  <a:pt x="39" y="54"/>
                </a:lnTo>
                <a:lnTo>
                  <a:pt x="33" y="54"/>
                </a:lnTo>
                <a:lnTo>
                  <a:pt x="33" y="46"/>
                </a:lnTo>
                <a:lnTo>
                  <a:pt x="38" y="33"/>
                </a:lnTo>
                <a:lnTo>
                  <a:pt x="44" y="11"/>
                </a:lnTo>
                <a:lnTo>
                  <a:pt x="43" y="0"/>
                </a:lnTo>
                <a:lnTo>
                  <a:pt x="36" y="2"/>
                </a:lnTo>
                <a:lnTo>
                  <a:pt x="24" y="1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87" name="Freeform 287"/>
          <p:cNvSpPr>
            <a:spLocks/>
          </p:cNvSpPr>
          <p:nvPr/>
        </p:nvSpPr>
        <p:spPr bwMode="auto">
          <a:xfrm>
            <a:off x="7013576" y="2632076"/>
            <a:ext cx="3175" cy="15875"/>
          </a:xfrm>
          <a:custGeom>
            <a:avLst/>
            <a:gdLst>
              <a:gd name="T0" fmla="*/ 0 w 13"/>
              <a:gd name="T1" fmla="*/ 36 h 70"/>
              <a:gd name="T2" fmla="*/ 1 w 13"/>
              <a:gd name="T3" fmla="*/ 56 h 70"/>
              <a:gd name="T4" fmla="*/ 3 w 13"/>
              <a:gd name="T5" fmla="*/ 68 h 70"/>
              <a:gd name="T6" fmla="*/ 4 w 13"/>
              <a:gd name="T7" fmla="*/ 70 h 70"/>
              <a:gd name="T8" fmla="*/ 6 w 13"/>
              <a:gd name="T9" fmla="*/ 70 h 70"/>
              <a:gd name="T10" fmla="*/ 8 w 13"/>
              <a:gd name="T11" fmla="*/ 66 h 70"/>
              <a:gd name="T12" fmla="*/ 10 w 13"/>
              <a:gd name="T13" fmla="*/ 60 h 70"/>
              <a:gd name="T14" fmla="*/ 13 w 13"/>
              <a:gd name="T15" fmla="*/ 28 h 70"/>
              <a:gd name="T16" fmla="*/ 10 w 13"/>
              <a:gd name="T17" fmla="*/ 0 h 70"/>
              <a:gd name="T18" fmla="*/ 3 w 13"/>
              <a:gd name="T19" fmla="*/ 1 h 70"/>
              <a:gd name="T20" fmla="*/ 0 w 13"/>
              <a:gd name="T21" fmla="*/ 36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3" h="70">
                <a:moveTo>
                  <a:pt x="0" y="36"/>
                </a:moveTo>
                <a:lnTo>
                  <a:pt x="1" y="56"/>
                </a:lnTo>
                <a:lnTo>
                  <a:pt x="3" y="68"/>
                </a:lnTo>
                <a:lnTo>
                  <a:pt x="4" y="70"/>
                </a:lnTo>
                <a:lnTo>
                  <a:pt x="6" y="70"/>
                </a:lnTo>
                <a:lnTo>
                  <a:pt x="8" y="66"/>
                </a:lnTo>
                <a:lnTo>
                  <a:pt x="10" y="60"/>
                </a:lnTo>
                <a:lnTo>
                  <a:pt x="13" y="28"/>
                </a:lnTo>
                <a:lnTo>
                  <a:pt x="10" y="0"/>
                </a:lnTo>
                <a:lnTo>
                  <a:pt x="3" y="1"/>
                </a:lnTo>
                <a:lnTo>
                  <a:pt x="0" y="3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88" name="Freeform 288"/>
          <p:cNvSpPr>
            <a:spLocks/>
          </p:cNvSpPr>
          <p:nvPr/>
        </p:nvSpPr>
        <p:spPr bwMode="auto">
          <a:xfrm>
            <a:off x="7812088" y="2628901"/>
            <a:ext cx="11113" cy="7938"/>
          </a:xfrm>
          <a:custGeom>
            <a:avLst/>
            <a:gdLst>
              <a:gd name="T0" fmla="*/ 0 w 49"/>
              <a:gd name="T1" fmla="*/ 20 h 31"/>
              <a:gd name="T2" fmla="*/ 1 w 49"/>
              <a:gd name="T3" fmla="*/ 31 h 31"/>
              <a:gd name="T4" fmla="*/ 18 w 49"/>
              <a:gd name="T5" fmla="*/ 28 h 31"/>
              <a:gd name="T6" fmla="*/ 39 w 49"/>
              <a:gd name="T7" fmla="*/ 18 h 31"/>
              <a:gd name="T8" fmla="*/ 49 w 49"/>
              <a:gd name="T9" fmla="*/ 9 h 31"/>
              <a:gd name="T10" fmla="*/ 47 w 49"/>
              <a:gd name="T11" fmla="*/ 2 h 31"/>
              <a:gd name="T12" fmla="*/ 32 w 49"/>
              <a:gd name="T13" fmla="*/ 0 h 31"/>
              <a:gd name="T14" fmla="*/ 14 w 49"/>
              <a:gd name="T15" fmla="*/ 5 h 31"/>
              <a:gd name="T16" fmla="*/ 0 w 49"/>
              <a:gd name="T17" fmla="*/ 20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9" h="31">
                <a:moveTo>
                  <a:pt x="0" y="20"/>
                </a:moveTo>
                <a:lnTo>
                  <a:pt x="1" y="31"/>
                </a:lnTo>
                <a:lnTo>
                  <a:pt x="18" y="28"/>
                </a:lnTo>
                <a:lnTo>
                  <a:pt x="39" y="18"/>
                </a:lnTo>
                <a:lnTo>
                  <a:pt x="49" y="9"/>
                </a:lnTo>
                <a:lnTo>
                  <a:pt x="47" y="2"/>
                </a:lnTo>
                <a:lnTo>
                  <a:pt x="32" y="0"/>
                </a:lnTo>
                <a:lnTo>
                  <a:pt x="14" y="5"/>
                </a:lnTo>
                <a:lnTo>
                  <a:pt x="0" y="2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89" name="Freeform 289"/>
          <p:cNvSpPr>
            <a:spLocks/>
          </p:cNvSpPr>
          <p:nvPr/>
        </p:nvSpPr>
        <p:spPr bwMode="auto">
          <a:xfrm>
            <a:off x="7383463" y="2635251"/>
            <a:ext cx="115888" cy="104775"/>
          </a:xfrm>
          <a:custGeom>
            <a:avLst/>
            <a:gdLst>
              <a:gd name="T0" fmla="*/ 0 w 507"/>
              <a:gd name="T1" fmla="*/ 0 h 458"/>
              <a:gd name="T2" fmla="*/ 43 w 507"/>
              <a:gd name="T3" fmla="*/ 108 h 458"/>
              <a:gd name="T4" fmla="*/ 144 w 507"/>
              <a:gd name="T5" fmla="*/ 244 h 458"/>
              <a:gd name="T6" fmla="*/ 198 w 507"/>
              <a:gd name="T7" fmla="*/ 309 h 458"/>
              <a:gd name="T8" fmla="*/ 210 w 507"/>
              <a:gd name="T9" fmla="*/ 337 h 458"/>
              <a:gd name="T10" fmla="*/ 141 w 507"/>
              <a:gd name="T11" fmla="*/ 321 h 458"/>
              <a:gd name="T12" fmla="*/ 111 w 507"/>
              <a:gd name="T13" fmla="*/ 296 h 458"/>
              <a:gd name="T14" fmla="*/ 112 w 507"/>
              <a:gd name="T15" fmla="*/ 279 h 458"/>
              <a:gd name="T16" fmla="*/ 99 w 507"/>
              <a:gd name="T17" fmla="*/ 264 h 458"/>
              <a:gd name="T18" fmla="*/ 90 w 507"/>
              <a:gd name="T19" fmla="*/ 260 h 458"/>
              <a:gd name="T20" fmla="*/ 86 w 507"/>
              <a:gd name="T21" fmla="*/ 260 h 458"/>
              <a:gd name="T22" fmla="*/ 85 w 507"/>
              <a:gd name="T23" fmla="*/ 264 h 458"/>
              <a:gd name="T24" fmla="*/ 89 w 507"/>
              <a:gd name="T25" fmla="*/ 272 h 458"/>
              <a:gd name="T26" fmla="*/ 88 w 507"/>
              <a:gd name="T27" fmla="*/ 289 h 458"/>
              <a:gd name="T28" fmla="*/ 71 w 507"/>
              <a:gd name="T29" fmla="*/ 300 h 458"/>
              <a:gd name="T30" fmla="*/ 84 w 507"/>
              <a:gd name="T31" fmla="*/ 316 h 458"/>
              <a:gd name="T32" fmla="*/ 160 w 507"/>
              <a:gd name="T33" fmla="*/ 349 h 458"/>
              <a:gd name="T34" fmla="*/ 242 w 507"/>
              <a:gd name="T35" fmla="*/ 373 h 458"/>
              <a:gd name="T36" fmla="*/ 271 w 507"/>
              <a:gd name="T37" fmla="*/ 373 h 458"/>
              <a:gd name="T38" fmla="*/ 267 w 507"/>
              <a:gd name="T39" fmla="*/ 365 h 458"/>
              <a:gd name="T40" fmla="*/ 267 w 507"/>
              <a:gd name="T41" fmla="*/ 360 h 458"/>
              <a:gd name="T42" fmla="*/ 272 w 507"/>
              <a:gd name="T43" fmla="*/ 358 h 458"/>
              <a:gd name="T44" fmla="*/ 282 w 507"/>
              <a:gd name="T45" fmla="*/ 360 h 458"/>
              <a:gd name="T46" fmla="*/ 319 w 507"/>
              <a:gd name="T47" fmla="*/ 375 h 458"/>
              <a:gd name="T48" fmla="*/ 384 w 507"/>
              <a:gd name="T49" fmla="*/ 407 h 458"/>
              <a:gd name="T50" fmla="*/ 461 w 507"/>
              <a:gd name="T51" fmla="*/ 442 h 458"/>
              <a:gd name="T52" fmla="*/ 507 w 507"/>
              <a:gd name="T53" fmla="*/ 458 h 458"/>
              <a:gd name="T54" fmla="*/ 476 w 507"/>
              <a:gd name="T55" fmla="*/ 434 h 458"/>
              <a:gd name="T56" fmla="*/ 371 w 507"/>
              <a:gd name="T57" fmla="*/ 379 h 458"/>
              <a:gd name="T58" fmla="*/ 255 w 507"/>
              <a:gd name="T59" fmla="*/ 313 h 458"/>
              <a:gd name="T60" fmla="*/ 168 w 507"/>
              <a:gd name="T61" fmla="*/ 249 h 458"/>
              <a:gd name="T62" fmla="*/ 102 w 507"/>
              <a:gd name="T63" fmla="*/ 173 h 458"/>
              <a:gd name="T64" fmla="*/ 49 w 507"/>
              <a:gd name="T65" fmla="*/ 81 h 458"/>
              <a:gd name="T66" fmla="*/ 15 w 507"/>
              <a:gd name="T67" fmla="*/ 17 h 458"/>
              <a:gd name="T68" fmla="*/ 0 w 507"/>
              <a:gd name="T69" fmla="*/ 0 h 4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507" h="458">
                <a:moveTo>
                  <a:pt x="0" y="0"/>
                </a:moveTo>
                <a:lnTo>
                  <a:pt x="43" y="108"/>
                </a:lnTo>
                <a:lnTo>
                  <a:pt x="144" y="244"/>
                </a:lnTo>
                <a:lnTo>
                  <a:pt x="198" y="309"/>
                </a:lnTo>
                <a:lnTo>
                  <a:pt x="210" y="337"/>
                </a:lnTo>
                <a:lnTo>
                  <a:pt x="141" y="321"/>
                </a:lnTo>
                <a:lnTo>
                  <a:pt x="111" y="296"/>
                </a:lnTo>
                <a:lnTo>
                  <a:pt x="112" y="279"/>
                </a:lnTo>
                <a:lnTo>
                  <a:pt x="99" y="264"/>
                </a:lnTo>
                <a:lnTo>
                  <a:pt x="90" y="260"/>
                </a:lnTo>
                <a:lnTo>
                  <a:pt x="86" y="260"/>
                </a:lnTo>
                <a:lnTo>
                  <a:pt x="85" y="264"/>
                </a:lnTo>
                <a:lnTo>
                  <a:pt x="89" y="272"/>
                </a:lnTo>
                <a:lnTo>
                  <a:pt x="88" y="289"/>
                </a:lnTo>
                <a:lnTo>
                  <a:pt x="71" y="300"/>
                </a:lnTo>
                <a:lnTo>
                  <a:pt x="84" y="316"/>
                </a:lnTo>
                <a:lnTo>
                  <a:pt x="160" y="349"/>
                </a:lnTo>
                <a:lnTo>
                  <a:pt x="242" y="373"/>
                </a:lnTo>
                <a:lnTo>
                  <a:pt x="271" y="373"/>
                </a:lnTo>
                <a:lnTo>
                  <a:pt x="267" y="365"/>
                </a:lnTo>
                <a:lnTo>
                  <a:pt x="267" y="360"/>
                </a:lnTo>
                <a:lnTo>
                  <a:pt x="272" y="358"/>
                </a:lnTo>
                <a:lnTo>
                  <a:pt x="282" y="360"/>
                </a:lnTo>
                <a:lnTo>
                  <a:pt x="319" y="375"/>
                </a:lnTo>
                <a:lnTo>
                  <a:pt x="384" y="407"/>
                </a:lnTo>
                <a:lnTo>
                  <a:pt x="461" y="442"/>
                </a:lnTo>
                <a:lnTo>
                  <a:pt x="507" y="458"/>
                </a:lnTo>
                <a:lnTo>
                  <a:pt x="476" y="434"/>
                </a:lnTo>
                <a:lnTo>
                  <a:pt x="371" y="379"/>
                </a:lnTo>
                <a:lnTo>
                  <a:pt x="255" y="313"/>
                </a:lnTo>
                <a:lnTo>
                  <a:pt x="168" y="249"/>
                </a:lnTo>
                <a:lnTo>
                  <a:pt x="102" y="173"/>
                </a:lnTo>
                <a:lnTo>
                  <a:pt x="49" y="81"/>
                </a:lnTo>
                <a:lnTo>
                  <a:pt x="15" y="17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90" name="Freeform 290"/>
          <p:cNvSpPr>
            <a:spLocks/>
          </p:cNvSpPr>
          <p:nvPr/>
        </p:nvSpPr>
        <p:spPr bwMode="auto">
          <a:xfrm>
            <a:off x="6565901" y="2638426"/>
            <a:ext cx="119063" cy="44450"/>
          </a:xfrm>
          <a:custGeom>
            <a:avLst/>
            <a:gdLst>
              <a:gd name="T0" fmla="*/ 79 w 527"/>
              <a:gd name="T1" fmla="*/ 54 h 197"/>
              <a:gd name="T2" fmla="*/ 34 w 527"/>
              <a:gd name="T3" fmla="*/ 108 h 197"/>
              <a:gd name="T4" fmla="*/ 6 w 527"/>
              <a:gd name="T5" fmla="*/ 160 h 197"/>
              <a:gd name="T6" fmla="*/ 1 w 527"/>
              <a:gd name="T7" fmla="*/ 187 h 197"/>
              <a:gd name="T8" fmla="*/ 0 w 527"/>
              <a:gd name="T9" fmla="*/ 197 h 197"/>
              <a:gd name="T10" fmla="*/ 5 w 527"/>
              <a:gd name="T11" fmla="*/ 191 h 197"/>
              <a:gd name="T12" fmla="*/ 19 w 527"/>
              <a:gd name="T13" fmla="*/ 170 h 197"/>
              <a:gd name="T14" fmla="*/ 107 w 527"/>
              <a:gd name="T15" fmla="*/ 63 h 197"/>
              <a:gd name="T16" fmla="*/ 198 w 527"/>
              <a:gd name="T17" fmla="*/ 19 h 197"/>
              <a:gd name="T18" fmla="*/ 280 w 527"/>
              <a:gd name="T19" fmla="*/ 33 h 197"/>
              <a:gd name="T20" fmla="*/ 400 w 527"/>
              <a:gd name="T21" fmla="*/ 70 h 197"/>
              <a:gd name="T22" fmla="*/ 496 w 527"/>
              <a:gd name="T23" fmla="*/ 99 h 197"/>
              <a:gd name="T24" fmla="*/ 527 w 527"/>
              <a:gd name="T25" fmla="*/ 103 h 197"/>
              <a:gd name="T26" fmla="*/ 492 w 527"/>
              <a:gd name="T27" fmla="*/ 83 h 197"/>
              <a:gd name="T28" fmla="*/ 394 w 527"/>
              <a:gd name="T29" fmla="*/ 44 h 197"/>
              <a:gd name="T30" fmla="*/ 287 w 527"/>
              <a:gd name="T31" fmla="*/ 10 h 197"/>
              <a:gd name="T32" fmla="*/ 203 w 527"/>
              <a:gd name="T33" fmla="*/ 0 h 197"/>
              <a:gd name="T34" fmla="*/ 136 w 527"/>
              <a:gd name="T35" fmla="*/ 14 h 197"/>
              <a:gd name="T36" fmla="*/ 79 w 527"/>
              <a:gd name="T37" fmla="*/ 54 h 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527" h="197">
                <a:moveTo>
                  <a:pt x="79" y="54"/>
                </a:moveTo>
                <a:lnTo>
                  <a:pt x="34" y="108"/>
                </a:lnTo>
                <a:lnTo>
                  <a:pt x="6" y="160"/>
                </a:lnTo>
                <a:lnTo>
                  <a:pt x="1" y="187"/>
                </a:lnTo>
                <a:lnTo>
                  <a:pt x="0" y="197"/>
                </a:lnTo>
                <a:lnTo>
                  <a:pt x="5" y="191"/>
                </a:lnTo>
                <a:lnTo>
                  <a:pt x="19" y="170"/>
                </a:lnTo>
                <a:lnTo>
                  <a:pt x="107" y="63"/>
                </a:lnTo>
                <a:lnTo>
                  <a:pt x="198" y="19"/>
                </a:lnTo>
                <a:lnTo>
                  <a:pt x="280" y="33"/>
                </a:lnTo>
                <a:lnTo>
                  <a:pt x="400" y="70"/>
                </a:lnTo>
                <a:lnTo>
                  <a:pt x="496" y="99"/>
                </a:lnTo>
                <a:lnTo>
                  <a:pt x="527" y="103"/>
                </a:lnTo>
                <a:lnTo>
                  <a:pt x="492" y="83"/>
                </a:lnTo>
                <a:lnTo>
                  <a:pt x="394" y="44"/>
                </a:lnTo>
                <a:lnTo>
                  <a:pt x="287" y="10"/>
                </a:lnTo>
                <a:lnTo>
                  <a:pt x="203" y="0"/>
                </a:lnTo>
                <a:lnTo>
                  <a:pt x="136" y="14"/>
                </a:lnTo>
                <a:lnTo>
                  <a:pt x="79" y="5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91" name="Freeform 291"/>
          <p:cNvSpPr>
            <a:spLocks/>
          </p:cNvSpPr>
          <p:nvPr/>
        </p:nvSpPr>
        <p:spPr bwMode="auto">
          <a:xfrm>
            <a:off x="7227888" y="2644776"/>
            <a:ext cx="7938" cy="15875"/>
          </a:xfrm>
          <a:custGeom>
            <a:avLst/>
            <a:gdLst>
              <a:gd name="T0" fmla="*/ 11 w 34"/>
              <a:gd name="T1" fmla="*/ 23 h 69"/>
              <a:gd name="T2" fmla="*/ 2 w 34"/>
              <a:gd name="T3" fmla="*/ 54 h 69"/>
              <a:gd name="T4" fmla="*/ 0 w 34"/>
              <a:gd name="T5" fmla="*/ 69 h 69"/>
              <a:gd name="T6" fmla="*/ 7 w 34"/>
              <a:gd name="T7" fmla="*/ 67 h 69"/>
              <a:gd name="T8" fmla="*/ 21 w 34"/>
              <a:gd name="T9" fmla="*/ 47 h 69"/>
              <a:gd name="T10" fmla="*/ 34 w 34"/>
              <a:gd name="T11" fmla="*/ 18 h 69"/>
              <a:gd name="T12" fmla="*/ 33 w 34"/>
              <a:gd name="T13" fmla="*/ 0 h 69"/>
              <a:gd name="T14" fmla="*/ 24 w 34"/>
              <a:gd name="T15" fmla="*/ 2 h 69"/>
              <a:gd name="T16" fmla="*/ 11 w 34"/>
              <a:gd name="T17" fmla="*/ 23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4" h="69">
                <a:moveTo>
                  <a:pt x="11" y="23"/>
                </a:moveTo>
                <a:lnTo>
                  <a:pt x="2" y="54"/>
                </a:lnTo>
                <a:lnTo>
                  <a:pt x="0" y="69"/>
                </a:lnTo>
                <a:lnTo>
                  <a:pt x="7" y="67"/>
                </a:lnTo>
                <a:lnTo>
                  <a:pt x="21" y="47"/>
                </a:lnTo>
                <a:lnTo>
                  <a:pt x="34" y="18"/>
                </a:lnTo>
                <a:lnTo>
                  <a:pt x="33" y="0"/>
                </a:lnTo>
                <a:lnTo>
                  <a:pt x="24" y="2"/>
                </a:lnTo>
                <a:lnTo>
                  <a:pt x="11" y="2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92" name="Freeform 292"/>
          <p:cNvSpPr>
            <a:spLocks/>
          </p:cNvSpPr>
          <p:nvPr/>
        </p:nvSpPr>
        <p:spPr bwMode="auto">
          <a:xfrm>
            <a:off x="7739063" y="2643188"/>
            <a:ext cx="39688" cy="80963"/>
          </a:xfrm>
          <a:custGeom>
            <a:avLst/>
            <a:gdLst>
              <a:gd name="T0" fmla="*/ 149 w 180"/>
              <a:gd name="T1" fmla="*/ 55 h 359"/>
              <a:gd name="T2" fmla="*/ 104 w 180"/>
              <a:gd name="T3" fmla="*/ 157 h 359"/>
              <a:gd name="T4" fmla="*/ 24 w 180"/>
              <a:gd name="T5" fmla="*/ 299 h 359"/>
              <a:gd name="T6" fmla="*/ 0 w 180"/>
              <a:gd name="T7" fmla="*/ 348 h 359"/>
              <a:gd name="T8" fmla="*/ 10 w 180"/>
              <a:gd name="T9" fmla="*/ 359 h 359"/>
              <a:gd name="T10" fmla="*/ 62 w 180"/>
              <a:gd name="T11" fmla="*/ 322 h 359"/>
              <a:gd name="T12" fmla="*/ 75 w 180"/>
              <a:gd name="T13" fmla="*/ 268 h 359"/>
              <a:gd name="T14" fmla="*/ 75 w 180"/>
              <a:gd name="T15" fmla="*/ 249 h 359"/>
              <a:gd name="T16" fmla="*/ 91 w 180"/>
              <a:gd name="T17" fmla="*/ 246 h 359"/>
              <a:gd name="T18" fmla="*/ 110 w 180"/>
              <a:gd name="T19" fmla="*/ 237 h 359"/>
              <a:gd name="T20" fmla="*/ 117 w 180"/>
              <a:gd name="T21" fmla="*/ 202 h 359"/>
              <a:gd name="T22" fmla="*/ 125 w 180"/>
              <a:gd name="T23" fmla="*/ 168 h 359"/>
              <a:gd name="T24" fmla="*/ 143 w 180"/>
              <a:gd name="T25" fmla="*/ 156 h 359"/>
              <a:gd name="T26" fmla="*/ 157 w 180"/>
              <a:gd name="T27" fmla="*/ 152 h 359"/>
              <a:gd name="T28" fmla="*/ 157 w 180"/>
              <a:gd name="T29" fmla="*/ 135 h 359"/>
              <a:gd name="T30" fmla="*/ 156 w 180"/>
              <a:gd name="T31" fmla="*/ 99 h 359"/>
              <a:gd name="T32" fmla="*/ 167 w 180"/>
              <a:gd name="T33" fmla="*/ 55 h 359"/>
              <a:gd name="T34" fmla="*/ 180 w 180"/>
              <a:gd name="T35" fmla="*/ 16 h 359"/>
              <a:gd name="T36" fmla="*/ 180 w 180"/>
              <a:gd name="T37" fmla="*/ 0 h 359"/>
              <a:gd name="T38" fmla="*/ 165 w 180"/>
              <a:gd name="T39" fmla="*/ 16 h 359"/>
              <a:gd name="T40" fmla="*/ 149 w 180"/>
              <a:gd name="T41" fmla="*/ 55 h 3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80" h="359">
                <a:moveTo>
                  <a:pt x="149" y="55"/>
                </a:moveTo>
                <a:lnTo>
                  <a:pt x="104" y="157"/>
                </a:lnTo>
                <a:lnTo>
                  <a:pt x="24" y="299"/>
                </a:lnTo>
                <a:lnTo>
                  <a:pt x="0" y="348"/>
                </a:lnTo>
                <a:lnTo>
                  <a:pt x="10" y="359"/>
                </a:lnTo>
                <a:lnTo>
                  <a:pt x="62" y="322"/>
                </a:lnTo>
                <a:lnTo>
                  <a:pt x="75" y="268"/>
                </a:lnTo>
                <a:lnTo>
                  <a:pt x="75" y="249"/>
                </a:lnTo>
                <a:lnTo>
                  <a:pt x="91" y="246"/>
                </a:lnTo>
                <a:lnTo>
                  <a:pt x="110" y="237"/>
                </a:lnTo>
                <a:lnTo>
                  <a:pt x="117" y="202"/>
                </a:lnTo>
                <a:lnTo>
                  <a:pt x="125" y="168"/>
                </a:lnTo>
                <a:lnTo>
                  <a:pt x="143" y="156"/>
                </a:lnTo>
                <a:lnTo>
                  <a:pt x="157" y="152"/>
                </a:lnTo>
                <a:lnTo>
                  <a:pt x="157" y="135"/>
                </a:lnTo>
                <a:lnTo>
                  <a:pt x="156" y="99"/>
                </a:lnTo>
                <a:lnTo>
                  <a:pt x="167" y="55"/>
                </a:lnTo>
                <a:lnTo>
                  <a:pt x="180" y="16"/>
                </a:lnTo>
                <a:lnTo>
                  <a:pt x="180" y="0"/>
                </a:lnTo>
                <a:lnTo>
                  <a:pt x="165" y="16"/>
                </a:lnTo>
                <a:lnTo>
                  <a:pt x="149" y="5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93" name="Freeform 293"/>
          <p:cNvSpPr>
            <a:spLocks/>
          </p:cNvSpPr>
          <p:nvPr/>
        </p:nvSpPr>
        <p:spPr bwMode="auto">
          <a:xfrm>
            <a:off x="6453188" y="2655888"/>
            <a:ext cx="11113" cy="31750"/>
          </a:xfrm>
          <a:custGeom>
            <a:avLst/>
            <a:gdLst>
              <a:gd name="T0" fmla="*/ 2 w 48"/>
              <a:gd name="T1" fmla="*/ 28 h 141"/>
              <a:gd name="T2" fmla="*/ 0 w 48"/>
              <a:gd name="T3" fmla="*/ 72 h 141"/>
              <a:gd name="T4" fmla="*/ 10 w 48"/>
              <a:gd name="T5" fmla="*/ 115 h 141"/>
              <a:gd name="T6" fmla="*/ 20 w 48"/>
              <a:gd name="T7" fmla="*/ 136 h 141"/>
              <a:gd name="T8" fmla="*/ 25 w 48"/>
              <a:gd name="T9" fmla="*/ 141 h 141"/>
              <a:gd name="T10" fmla="*/ 24 w 48"/>
              <a:gd name="T11" fmla="*/ 130 h 141"/>
              <a:gd name="T12" fmla="*/ 19 w 48"/>
              <a:gd name="T13" fmla="*/ 103 h 141"/>
              <a:gd name="T14" fmla="*/ 15 w 48"/>
              <a:gd name="T15" fmla="*/ 63 h 141"/>
              <a:gd name="T16" fmla="*/ 29 w 48"/>
              <a:gd name="T17" fmla="*/ 58 h 141"/>
              <a:gd name="T18" fmla="*/ 48 w 48"/>
              <a:gd name="T19" fmla="*/ 54 h 141"/>
              <a:gd name="T20" fmla="*/ 31 w 48"/>
              <a:gd name="T21" fmla="*/ 12 h 141"/>
              <a:gd name="T22" fmla="*/ 23 w 48"/>
              <a:gd name="T23" fmla="*/ 1 h 141"/>
              <a:gd name="T24" fmla="*/ 14 w 48"/>
              <a:gd name="T25" fmla="*/ 0 h 141"/>
              <a:gd name="T26" fmla="*/ 8 w 48"/>
              <a:gd name="T27" fmla="*/ 9 h 141"/>
              <a:gd name="T28" fmla="*/ 2 w 48"/>
              <a:gd name="T29" fmla="*/ 28 h 1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48" h="141">
                <a:moveTo>
                  <a:pt x="2" y="28"/>
                </a:moveTo>
                <a:lnTo>
                  <a:pt x="0" y="72"/>
                </a:lnTo>
                <a:lnTo>
                  <a:pt x="10" y="115"/>
                </a:lnTo>
                <a:lnTo>
                  <a:pt x="20" y="136"/>
                </a:lnTo>
                <a:lnTo>
                  <a:pt x="25" y="141"/>
                </a:lnTo>
                <a:lnTo>
                  <a:pt x="24" y="130"/>
                </a:lnTo>
                <a:lnTo>
                  <a:pt x="19" y="103"/>
                </a:lnTo>
                <a:lnTo>
                  <a:pt x="15" y="63"/>
                </a:lnTo>
                <a:lnTo>
                  <a:pt x="29" y="58"/>
                </a:lnTo>
                <a:lnTo>
                  <a:pt x="48" y="54"/>
                </a:lnTo>
                <a:lnTo>
                  <a:pt x="31" y="12"/>
                </a:lnTo>
                <a:lnTo>
                  <a:pt x="23" y="1"/>
                </a:lnTo>
                <a:lnTo>
                  <a:pt x="14" y="0"/>
                </a:lnTo>
                <a:lnTo>
                  <a:pt x="8" y="9"/>
                </a:lnTo>
                <a:lnTo>
                  <a:pt x="2" y="2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94" name="Freeform 294"/>
          <p:cNvSpPr>
            <a:spLocks/>
          </p:cNvSpPr>
          <p:nvPr/>
        </p:nvSpPr>
        <p:spPr bwMode="auto">
          <a:xfrm>
            <a:off x="6808788" y="2662238"/>
            <a:ext cx="11113" cy="19050"/>
          </a:xfrm>
          <a:custGeom>
            <a:avLst/>
            <a:gdLst>
              <a:gd name="T0" fmla="*/ 5 w 49"/>
              <a:gd name="T1" fmla="*/ 23 h 87"/>
              <a:gd name="T2" fmla="*/ 14 w 49"/>
              <a:gd name="T3" fmla="*/ 56 h 87"/>
              <a:gd name="T4" fmla="*/ 19 w 49"/>
              <a:gd name="T5" fmla="*/ 84 h 87"/>
              <a:gd name="T6" fmla="*/ 25 w 49"/>
              <a:gd name="T7" fmla="*/ 87 h 87"/>
              <a:gd name="T8" fmla="*/ 39 w 49"/>
              <a:gd name="T9" fmla="*/ 59 h 87"/>
              <a:gd name="T10" fmla="*/ 49 w 49"/>
              <a:gd name="T11" fmla="*/ 22 h 87"/>
              <a:gd name="T12" fmla="*/ 47 w 49"/>
              <a:gd name="T13" fmla="*/ 1 h 87"/>
              <a:gd name="T14" fmla="*/ 40 w 49"/>
              <a:gd name="T15" fmla="*/ 2 h 87"/>
              <a:gd name="T16" fmla="*/ 37 w 49"/>
              <a:gd name="T17" fmla="*/ 19 h 87"/>
              <a:gd name="T18" fmla="*/ 36 w 49"/>
              <a:gd name="T19" fmla="*/ 32 h 87"/>
              <a:gd name="T20" fmla="*/ 33 w 49"/>
              <a:gd name="T21" fmla="*/ 36 h 87"/>
              <a:gd name="T22" fmla="*/ 26 w 49"/>
              <a:gd name="T23" fmla="*/ 31 h 87"/>
              <a:gd name="T24" fmla="*/ 15 w 49"/>
              <a:gd name="T25" fmla="*/ 17 h 87"/>
              <a:gd name="T26" fmla="*/ 4 w 49"/>
              <a:gd name="T27" fmla="*/ 3 h 87"/>
              <a:gd name="T28" fmla="*/ 0 w 49"/>
              <a:gd name="T29" fmla="*/ 0 h 87"/>
              <a:gd name="T30" fmla="*/ 0 w 49"/>
              <a:gd name="T31" fmla="*/ 6 h 87"/>
              <a:gd name="T32" fmla="*/ 5 w 49"/>
              <a:gd name="T33" fmla="*/ 23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49" h="87">
                <a:moveTo>
                  <a:pt x="5" y="23"/>
                </a:moveTo>
                <a:lnTo>
                  <a:pt x="14" y="56"/>
                </a:lnTo>
                <a:lnTo>
                  <a:pt x="19" y="84"/>
                </a:lnTo>
                <a:lnTo>
                  <a:pt x="25" y="87"/>
                </a:lnTo>
                <a:lnTo>
                  <a:pt x="39" y="59"/>
                </a:lnTo>
                <a:lnTo>
                  <a:pt x="49" y="22"/>
                </a:lnTo>
                <a:lnTo>
                  <a:pt x="47" y="1"/>
                </a:lnTo>
                <a:lnTo>
                  <a:pt x="40" y="2"/>
                </a:lnTo>
                <a:lnTo>
                  <a:pt x="37" y="19"/>
                </a:lnTo>
                <a:lnTo>
                  <a:pt x="36" y="32"/>
                </a:lnTo>
                <a:lnTo>
                  <a:pt x="33" y="36"/>
                </a:lnTo>
                <a:lnTo>
                  <a:pt x="26" y="31"/>
                </a:lnTo>
                <a:lnTo>
                  <a:pt x="15" y="17"/>
                </a:lnTo>
                <a:lnTo>
                  <a:pt x="4" y="3"/>
                </a:lnTo>
                <a:lnTo>
                  <a:pt x="0" y="0"/>
                </a:lnTo>
                <a:lnTo>
                  <a:pt x="0" y="6"/>
                </a:lnTo>
                <a:lnTo>
                  <a:pt x="5" y="2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95" name="Freeform 295"/>
          <p:cNvSpPr>
            <a:spLocks/>
          </p:cNvSpPr>
          <p:nvPr/>
        </p:nvSpPr>
        <p:spPr bwMode="auto">
          <a:xfrm>
            <a:off x="7008813" y="2662238"/>
            <a:ext cx="4763" cy="11113"/>
          </a:xfrm>
          <a:custGeom>
            <a:avLst/>
            <a:gdLst>
              <a:gd name="T0" fmla="*/ 0 w 16"/>
              <a:gd name="T1" fmla="*/ 26 h 46"/>
              <a:gd name="T2" fmla="*/ 1 w 16"/>
              <a:gd name="T3" fmla="*/ 39 h 46"/>
              <a:gd name="T4" fmla="*/ 4 w 16"/>
              <a:gd name="T5" fmla="*/ 46 h 46"/>
              <a:gd name="T6" fmla="*/ 8 w 16"/>
              <a:gd name="T7" fmla="*/ 46 h 46"/>
              <a:gd name="T8" fmla="*/ 12 w 16"/>
              <a:gd name="T9" fmla="*/ 38 h 46"/>
              <a:gd name="T10" fmla="*/ 16 w 16"/>
              <a:gd name="T11" fmla="*/ 16 h 46"/>
              <a:gd name="T12" fmla="*/ 10 w 16"/>
              <a:gd name="T13" fmla="*/ 0 h 46"/>
              <a:gd name="T14" fmla="*/ 2 w 16"/>
              <a:gd name="T15" fmla="*/ 2 h 46"/>
              <a:gd name="T16" fmla="*/ 0 w 16"/>
              <a:gd name="T17" fmla="*/ 26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6" h="46">
                <a:moveTo>
                  <a:pt x="0" y="26"/>
                </a:moveTo>
                <a:lnTo>
                  <a:pt x="1" y="39"/>
                </a:lnTo>
                <a:lnTo>
                  <a:pt x="4" y="46"/>
                </a:lnTo>
                <a:lnTo>
                  <a:pt x="8" y="46"/>
                </a:lnTo>
                <a:lnTo>
                  <a:pt x="12" y="38"/>
                </a:lnTo>
                <a:lnTo>
                  <a:pt x="16" y="16"/>
                </a:lnTo>
                <a:lnTo>
                  <a:pt x="10" y="0"/>
                </a:lnTo>
                <a:lnTo>
                  <a:pt x="2" y="2"/>
                </a:lnTo>
                <a:lnTo>
                  <a:pt x="0" y="2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96" name="Freeform 296"/>
          <p:cNvSpPr>
            <a:spLocks noEditPoints="1"/>
          </p:cNvSpPr>
          <p:nvPr/>
        </p:nvSpPr>
        <p:spPr bwMode="auto">
          <a:xfrm>
            <a:off x="6669088" y="2667001"/>
            <a:ext cx="117475" cy="128588"/>
          </a:xfrm>
          <a:custGeom>
            <a:avLst/>
            <a:gdLst>
              <a:gd name="T0" fmla="*/ 441 w 524"/>
              <a:gd name="T1" fmla="*/ 87 h 571"/>
              <a:gd name="T2" fmla="*/ 268 w 524"/>
              <a:gd name="T3" fmla="*/ 222 h 571"/>
              <a:gd name="T4" fmla="*/ 148 w 524"/>
              <a:gd name="T5" fmla="*/ 390 h 571"/>
              <a:gd name="T6" fmla="*/ 143 w 524"/>
              <a:gd name="T7" fmla="*/ 489 h 571"/>
              <a:gd name="T8" fmla="*/ 116 w 524"/>
              <a:gd name="T9" fmla="*/ 489 h 571"/>
              <a:gd name="T10" fmla="*/ 94 w 524"/>
              <a:gd name="T11" fmla="*/ 519 h 571"/>
              <a:gd name="T12" fmla="*/ 0 w 524"/>
              <a:gd name="T13" fmla="*/ 547 h 571"/>
              <a:gd name="T14" fmla="*/ 89 w 524"/>
              <a:gd name="T15" fmla="*/ 571 h 571"/>
              <a:gd name="T16" fmla="*/ 170 w 524"/>
              <a:gd name="T17" fmla="*/ 468 h 571"/>
              <a:gd name="T18" fmla="*/ 199 w 524"/>
              <a:gd name="T19" fmla="*/ 333 h 571"/>
              <a:gd name="T20" fmla="*/ 234 w 524"/>
              <a:gd name="T21" fmla="*/ 323 h 571"/>
              <a:gd name="T22" fmla="*/ 315 w 524"/>
              <a:gd name="T23" fmla="*/ 237 h 571"/>
              <a:gd name="T24" fmla="*/ 489 w 524"/>
              <a:gd name="T25" fmla="*/ 116 h 571"/>
              <a:gd name="T26" fmla="*/ 494 w 524"/>
              <a:gd name="T27" fmla="*/ 49 h 571"/>
              <a:gd name="T28" fmla="*/ 500 w 524"/>
              <a:gd name="T29" fmla="*/ 41 h 571"/>
              <a:gd name="T30" fmla="*/ 518 w 524"/>
              <a:gd name="T31" fmla="*/ 50 h 571"/>
              <a:gd name="T32" fmla="*/ 524 w 524"/>
              <a:gd name="T33" fmla="*/ 42 h 571"/>
              <a:gd name="T34" fmla="*/ 510 w 524"/>
              <a:gd name="T35" fmla="*/ 6 h 571"/>
              <a:gd name="T36" fmla="*/ 493 w 524"/>
              <a:gd name="T37" fmla="*/ 10 h 571"/>
              <a:gd name="T38" fmla="*/ 493 w 524"/>
              <a:gd name="T39" fmla="*/ 86 h 571"/>
              <a:gd name="T40" fmla="*/ 459 w 524"/>
              <a:gd name="T41" fmla="*/ 120 h 571"/>
              <a:gd name="T42" fmla="*/ 432 w 524"/>
              <a:gd name="T43" fmla="*/ 138 h 571"/>
              <a:gd name="T44" fmla="*/ 451 w 524"/>
              <a:gd name="T45" fmla="*/ 112 h 571"/>
              <a:gd name="T46" fmla="*/ 493 w 524"/>
              <a:gd name="T47" fmla="*/ 86 h 571"/>
              <a:gd name="T48" fmla="*/ 237 w 524"/>
              <a:gd name="T49" fmla="*/ 297 h 571"/>
              <a:gd name="T50" fmla="*/ 213 w 524"/>
              <a:gd name="T51" fmla="*/ 319 h 571"/>
              <a:gd name="T52" fmla="*/ 215 w 524"/>
              <a:gd name="T53" fmla="*/ 308 h 571"/>
              <a:gd name="T54" fmla="*/ 267 w 524"/>
              <a:gd name="T55" fmla="*/ 234 h 571"/>
              <a:gd name="T56" fmla="*/ 297 w 524"/>
              <a:gd name="T57" fmla="*/ 217 h 571"/>
              <a:gd name="T58" fmla="*/ 120 w 524"/>
              <a:gd name="T59" fmla="*/ 541 h 571"/>
              <a:gd name="T60" fmla="*/ 84 w 524"/>
              <a:gd name="T61" fmla="*/ 561 h 571"/>
              <a:gd name="T62" fmla="*/ 75 w 524"/>
              <a:gd name="T63" fmla="*/ 556 h 571"/>
              <a:gd name="T64" fmla="*/ 90 w 524"/>
              <a:gd name="T65" fmla="*/ 541 h 571"/>
              <a:gd name="T66" fmla="*/ 125 w 524"/>
              <a:gd name="T67" fmla="*/ 523 h 571"/>
              <a:gd name="T68" fmla="*/ 120 w 524"/>
              <a:gd name="T69" fmla="*/ 541 h 5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524" h="571">
                <a:moveTo>
                  <a:pt x="483" y="37"/>
                </a:moveTo>
                <a:lnTo>
                  <a:pt x="441" y="87"/>
                </a:lnTo>
                <a:lnTo>
                  <a:pt x="360" y="148"/>
                </a:lnTo>
                <a:lnTo>
                  <a:pt x="268" y="222"/>
                </a:lnTo>
                <a:lnTo>
                  <a:pt x="195" y="306"/>
                </a:lnTo>
                <a:lnTo>
                  <a:pt x="148" y="390"/>
                </a:lnTo>
                <a:lnTo>
                  <a:pt x="140" y="457"/>
                </a:lnTo>
                <a:lnTo>
                  <a:pt x="143" y="489"/>
                </a:lnTo>
                <a:lnTo>
                  <a:pt x="130" y="491"/>
                </a:lnTo>
                <a:lnTo>
                  <a:pt x="116" y="489"/>
                </a:lnTo>
                <a:lnTo>
                  <a:pt x="110" y="499"/>
                </a:lnTo>
                <a:lnTo>
                  <a:pt x="94" y="519"/>
                </a:lnTo>
                <a:lnTo>
                  <a:pt x="55" y="533"/>
                </a:lnTo>
                <a:lnTo>
                  <a:pt x="0" y="547"/>
                </a:lnTo>
                <a:lnTo>
                  <a:pt x="47" y="565"/>
                </a:lnTo>
                <a:lnTo>
                  <a:pt x="89" y="571"/>
                </a:lnTo>
                <a:lnTo>
                  <a:pt x="122" y="559"/>
                </a:lnTo>
                <a:lnTo>
                  <a:pt x="170" y="468"/>
                </a:lnTo>
                <a:lnTo>
                  <a:pt x="194" y="354"/>
                </a:lnTo>
                <a:lnTo>
                  <a:pt x="199" y="333"/>
                </a:lnTo>
                <a:lnTo>
                  <a:pt x="211" y="330"/>
                </a:lnTo>
                <a:lnTo>
                  <a:pt x="234" y="323"/>
                </a:lnTo>
                <a:lnTo>
                  <a:pt x="263" y="289"/>
                </a:lnTo>
                <a:lnTo>
                  <a:pt x="315" y="237"/>
                </a:lnTo>
                <a:lnTo>
                  <a:pt x="390" y="184"/>
                </a:lnTo>
                <a:lnTo>
                  <a:pt x="489" y="116"/>
                </a:lnTo>
                <a:lnTo>
                  <a:pt x="497" y="62"/>
                </a:lnTo>
                <a:lnTo>
                  <a:pt x="494" y="49"/>
                </a:lnTo>
                <a:lnTo>
                  <a:pt x="495" y="42"/>
                </a:lnTo>
                <a:lnTo>
                  <a:pt x="500" y="41"/>
                </a:lnTo>
                <a:lnTo>
                  <a:pt x="509" y="45"/>
                </a:lnTo>
                <a:lnTo>
                  <a:pt x="518" y="50"/>
                </a:lnTo>
                <a:lnTo>
                  <a:pt x="524" y="49"/>
                </a:lnTo>
                <a:lnTo>
                  <a:pt x="524" y="42"/>
                </a:lnTo>
                <a:lnTo>
                  <a:pt x="521" y="29"/>
                </a:lnTo>
                <a:lnTo>
                  <a:pt x="510" y="6"/>
                </a:lnTo>
                <a:lnTo>
                  <a:pt x="501" y="0"/>
                </a:lnTo>
                <a:lnTo>
                  <a:pt x="493" y="10"/>
                </a:lnTo>
                <a:lnTo>
                  <a:pt x="483" y="37"/>
                </a:lnTo>
                <a:close/>
                <a:moveTo>
                  <a:pt x="493" y="86"/>
                </a:moveTo>
                <a:lnTo>
                  <a:pt x="482" y="100"/>
                </a:lnTo>
                <a:lnTo>
                  <a:pt x="459" y="120"/>
                </a:lnTo>
                <a:lnTo>
                  <a:pt x="440" y="135"/>
                </a:lnTo>
                <a:lnTo>
                  <a:pt x="432" y="138"/>
                </a:lnTo>
                <a:lnTo>
                  <a:pt x="436" y="131"/>
                </a:lnTo>
                <a:lnTo>
                  <a:pt x="451" y="112"/>
                </a:lnTo>
                <a:lnTo>
                  <a:pt x="481" y="81"/>
                </a:lnTo>
                <a:lnTo>
                  <a:pt x="493" y="86"/>
                </a:lnTo>
                <a:close/>
                <a:moveTo>
                  <a:pt x="267" y="259"/>
                </a:moveTo>
                <a:lnTo>
                  <a:pt x="237" y="297"/>
                </a:lnTo>
                <a:lnTo>
                  <a:pt x="218" y="317"/>
                </a:lnTo>
                <a:lnTo>
                  <a:pt x="213" y="319"/>
                </a:lnTo>
                <a:lnTo>
                  <a:pt x="212" y="317"/>
                </a:lnTo>
                <a:lnTo>
                  <a:pt x="215" y="308"/>
                </a:lnTo>
                <a:lnTo>
                  <a:pt x="223" y="293"/>
                </a:lnTo>
                <a:lnTo>
                  <a:pt x="267" y="234"/>
                </a:lnTo>
                <a:lnTo>
                  <a:pt x="305" y="199"/>
                </a:lnTo>
                <a:lnTo>
                  <a:pt x="297" y="217"/>
                </a:lnTo>
                <a:lnTo>
                  <a:pt x="267" y="259"/>
                </a:lnTo>
                <a:close/>
                <a:moveTo>
                  <a:pt x="120" y="541"/>
                </a:moveTo>
                <a:lnTo>
                  <a:pt x="104" y="555"/>
                </a:lnTo>
                <a:lnTo>
                  <a:pt x="84" y="561"/>
                </a:lnTo>
                <a:lnTo>
                  <a:pt x="76" y="560"/>
                </a:lnTo>
                <a:lnTo>
                  <a:pt x="75" y="556"/>
                </a:lnTo>
                <a:lnTo>
                  <a:pt x="79" y="550"/>
                </a:lnTo>
                <a:lnTo>
                  <a:pt x="90" y="541"/>
                </a:lnTo>
                <a:lnTo>
                  <a:pt x="112" y="528"/>
                </a:lnTo>
                <a:lnTo>
                  <a:pt x="125" y="523"/>
                </a:lnTo>
                <a:lnTo>
                  <a:pt x="127" y="528"/>
                </a:lnTo>
                <a:lnTo>
                  <a:pt x="120" y="54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97" name="Freeform 297"/>
          <p:cNvSpPr>
            <a:spLocks/>
          </p:cNvSpPr>
          <p:nvPr/>
        </p:nvSpPr>
        <p:spPr bwMode="auto">
          <a:xfrm>
            <a:off x="7005638" y="2690813"/>
            <a:ext cx="3175" cy="14288"/>
          </a:xfrm>
          <a:custGeom>
            <a:avLst/>
            <a:gdLst>
              <a:gd name="T0" fmla="*/ 0 w 13"/>
              <a:gd name="T1" fmla="*/ 31 h 61"/>
              <a:gd name="T2" fmla="*/ 1 w 13"/>
              <a:gd name="T3" fmla="*/ 48 h 61"/>
              <a:gd name="T4" fmla="*/ 3 w 13"/>
              <a:gd name="T5" fmla="*/ 59 h 61"/>
              <a:gd name="T6" fmla="*/ 6 w 13"/>
              <a:gd name="T7" fmla="*/ 61 h 61"/>
              <a:gd name="T8" fmla="*/ 10 w 13"/>
              <a:gd name="T9" fmla="*/ 55 h 61"/>
              <a:gd name="T10" fmla="*/ 13 w 13"/>
              <a:gd name="T11" fmla="*/ 31 h 61"/>
              <a:gd name="T12" fmla="*/ 10 w 13"/>
              <a:gd name="T13" fmla="*/ 5 h 61"/>
              <a:gd name="T14" fmla="*/ 6 w 13"/>
              <a:gd name="T15" fmla="*/ 0 h 61"/>
              <a:gd name="T16" fmla="*/ 3 w 13"/>
              <a:gd name="T17" fmla="*/ 3 h 61"/>
              <a:gd name="T18" fmla="*/ 1 w 13"/>
              <a:gd name="T19" fmla="*/ 13 h 61"/>
              <a:gd name="T20" fmla="*/ 0 w 13"/>
              <a:gd name="T21" fmla="*/ 31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3" h="61">
                <a:moveTo>
                  <a:pt x="0" y="31"/>
                </a:moveTo>
                <a:lnTo>
                  <a:pt x="1" y="48"/>
                </a:lnTo>
                <a:lnTo>
                  <a:pt x="3" y="59"/>
                </a:lnTo>
                <a:lnTo>
                  <a:pt x="6" y="61"/>
                </a:lnTo>
                <a:lnTo>
                  <a:pt x="10" y="55"/>
                </a:lnTo>
                <a:lnTo>
                  <a:pt x="13" y="31"/>
                </a:lnTo>
                <a:lnTo>
                  <a:pt x="10" y="5"/>
                </a:lnTo>
                <a:lnTo>
                  <a:pt x="6" y="0"/>
                </a:lnTo>
                <a:lnTo>
                  <a:pt x="3" y="3"/>
                </a:lnTo>
                <a:lnTo>
                  <a:pt x="1" y="13"/>
                </a:lnTo>
                <a:lnTo>
                  <a:pt x="0" y="3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98" name="Freeform 298"/>
          <p:cNvSpPr>
            <a:spLocks/>
          </p:cNvSpPr>
          <p:nvPr/>
        </p:nvSpPr>
        <p:spPr bwMode="auto">
          <a:xfrm>
            <a:off x="7207251" y="2690813"/>
            <a:ext cx="9525" cy="25400"/>
          </a:xfrm>
          <a:custGeom>
            <a:avLst/>
            <a:gdLst>
              <a:gd name="T0" fmla="*/ 13 w 42"/>
              <a:gd name="T1" fmla="*/ 52 h 115"/>
              <a:gd name="T2" fmla="*/ 0 w 42"/>
              <a:gd name="T3" fmla="*/ 97 h 115"/>
              <a:gd name="T4" fmla="*/ 1 w 42"/>
              <a:gd name="T5" fmla="*/ 115 h 115"/>
              <a:gd name="T6" fmla="*/ 30 w 42"/>
              <a:gd name="T7" fmla="*/ 61 h 115"/>
              <a:gd name="T8" fmla="*/ 42 w 42"/>
              <a:gd name="T9" fmla="*/ 0 h 115"/>
              <a:gd name="T10" fmla="*/ 30 w 42"/>
              <a:gd name="T11" fmla="*/ 12 h 115"/>
              <a:gd name="T12" fmla="*/ 13 w 42"/>
              <a:gd name="T13" fmla="*/ 52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2" h="115">
                <a:moveTo>
                  <a:pt x="13" y="52"/>
                </a:moveTo>
                <a:lnTo>
                  <a:pt x="0" y="97"/>
                </a:lnTo>
                <a:lnTo>
                  <a:pt x="1" y="115"/>
                </a:lnTo>
                <a:lnTo>
                  <a:pt x="30" y="61"/>
                </a:lnTo>
                <a:lnTo>
                  <a:pt x="42" y="0"/>
                </a:lnTo>
                <a:lnTo>
                  <a:pt x="30" y="12"/>
                </a:lnTo>
                <a:lnTo>
                  <a:pt x="13" y="5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99" name="Freeform 299"/>
          <p:cNvSpPr>
            <a:spLocks/>
          </p:cNvSpPr>
          <p:nvPr/>
        </p:nvSpPr>
        <p:spPr bwMode="auto">
          <a:xfrm>
            <a:off x="6451601" y="2695576"/>
            <a:ext cx="3175" cy="14288"/>
          </a:xfrm>
          <a:custGeom>
            <a:avLst/>
            <a:gdLst>
              <a:gd name="T0" fmla="*/ 0 w 13"/>
              <a:gd name="T1" fmla="*/ 31 h 62"/>
              <a:gd name="T2" fmla="*/ 1 w 13"/>
              <a:gd name="T3" fmla="*/ 48 h 62"/>
              <a:gd name="T4" fmla="*/ 3 w 13"/>
              <a:gd name="T5" fmla="*/ 60 h 62"/>
              <a:gd name="T6" fmla="*/ 6 w 13"/>
              <a:gd name="T7" fmla="*/ 62 h 62"/>
              <a:gd name="T8" fmla="*/ 10 w 13"/>
              <a:gd name="T9" fmla="*/ 55 h 62"/>
              <a:gd name="T10" fmla="*/ 13 w 13"/>
              <a:gd name="T11" fmla="*/ 31 h 62"/>
              <a:gd name="T12" fmla="*/ 10 w 13"/>
              <a:gd name="T13" fmla="*/ 5 h 62"/>
              <a:gd name="T14" fmla="*/ 6 w 13"/>
              <a:gd name="T15" fmla="*/ 0 h 62"/>
              <a:gd name="T16" fmla="*/ 3 w 13"/>
              <a:gd name="T17" fmla="*/ 3 h 62"/>
              <a:gd name="T18" fmla="*/ 1 w 13"/>
              <a:gd name="T19" fmla="*/ 13 h 62"/>
              <a:gd name="T20" fmla="*/ 0 w 13"/>
              <a:gd name="T21" fmla="*/ 31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3" h="62">
                <a:moveTo>
                  <a:pt x="0" y="31"/>
                </a:moveTo>
                <a:lnTo>
                  <a:pt x="1" y="48"/>
                </a:lnTo>
                <a:lnTo>
                  <a:pt x="3" y="60"/>
                </a:lnTo>
                <a:lnTo>
                  <a:pt x="6" y="62"/>
                </a:lnTo>
                <a:lnTo>
                  <a:pt x="10" y="55"/>
                </a:lnTo>
                <a:lnTo>
                  <a:pt x="13" y="31"/>
                </a:lnTo>
                <a:lnTo>
                  <a:pt x="10" y="5"/>
                </a:lnTo>
                <a:lnTo>
                  <a:pt x="6" y="0"/>
                </a:lnTo>
                <a:lnTo>
                  <a:pt x="3" y="3"/>
                </a:lnTo>
                <a:lnTo>
                  <a:pt x="1" y="13"/>
                </a:lnTo>
                <a:lnTo>
                  <a:pt x="0" y="3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100" name="Freeform 300"/>
          <p:cNvSpPr>
            <a:spLocks/>
          </p:cNvSpPr>
          <p:nvPr/>
        </p:nvSpPr>
        <p:spPr bwMode="auto">
          <a:xfrm>
            <a:off x="6443663" y="2711451"/>
            <a:ext cx="6350" cy="44450"/>
          </a:xfrm>
          <a:custGeom>
            <a:avLst/>
            <a:gdLst>
              <a:gd name="T0" fmla="*/ 0 w 29"/>
              <a:gd name="T1" fmla="*/ 94 h 199"/>
              <a:gd name="T2" fmla="*/ 5 w 29"/>
              <a:gd name="T3" fmla="*/ 179 h 199"/>
              <a:gd name="T4" fmla="*/ 16 w 29"/>
              <a:gd name="T5" fmla="*/ 199 h 199"/>
              <a:gd name="T6" fmla="*/ 29 w 29"/>
              <a:gd name="T7" fmla="*/ 106 h 199"/>
              <a:gd name="T8" fmla="*/ 16 w 29"/>
              <a:gd name="T9" fmla="*/ 0 h 199"/>
              <a:gd name="T10" fmla="*/ 6 w 29"/>
              <a:gd name="T11" fmla="*/ 13 h 199"/>
              <a:gd name="T12" fmla="*/ 0 w 29"/>
              <a:gd name="T13" fmla="*/ 94 h 1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9" h="199">
                <a:moveTo>
                  <a:pt x="0" y="94"/>
                </a:moveTo>
                <a:lnTo>
                  <a:pt x="5" y="179"/>
                </a:lnTo>
                <a:lnTo>
                  <a:pt x="16" y="199"/>
                </a:lnTo>
                <a:lnTo>
                  <a:pt x="29" y="106"/>
                </a:lnTo>
                <a:lnTo>
                  <a:pt x="16" y="0"/>
                </a:lnTo>
                <a:lnTo>
                  <a:pt x="6" y="13"/>
                </a:lnTo>
                <a:lnTo>
                  <a:pt x="0" y="9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101" name="Freeform 301"/>
          <p:cNvSpPr>
            <a:spLocks/>
          </p:cNvSpPr>
          <p:nvPr/>
        </p:nvSpPr>
        <p:spPr bwMode="auto">
          <a:xfrm>
            <a:off x="7288213" y="2703513"/>
            <a:ext cx="76200" cy="180975"/>
          </a:xfrm>
          <a:custGeom>
            <a:avLst/>
            <a:gdLst>
              <a:gd name="T0" fmla="*/ 259 w 335"/>
              <a:gd name="T1" fmla="*/ 52 h 794"/>
              <a:gd name="T2" fmla="*/ 154 w 335"/>
              <a:gd name="T3" fmla="*/ 142 h 794"/>
              <a:gd name="T4" fmla="*/ 93 w 335"/>
              <a:gd name="T5" fmla="*/ 233 h 794"/>
              <a:gd name="T6" fmla="*/ 66 w 335"/>
              <a:gd name="T7" fmla="*/ 345 h 794"/>
              <a:gd name="T8" fmla="*/ 62 w 335"/>
              <a:gd name="T9" fmla="*/ 503 h 794"/>
              <a:gd name="T10" fmla="*/ 71 w 335"/>
              <a:gd name="T11" fmla="*/ 632 h 794"/>
              <a:gd name="T12" fmla="*/ 84 w 335"/>
              <a:gd name="T13" fmla="*/ 693 h 794"/>
              <a:gd name="T14" fmla="*/ 95 w 335"/>
              <a:gd name="T15" fmla="*/ 710 h 794"/>
              <a:gd name="T16" fmla="*/ 100 w 335"/>
              <a:gd name="T17" fmla="*/ 737 h 794"/>
              <a:gd name="T18" fmla="*/ 99 w 335"/>
              <a:gd name="T19" fmla="*/ 751 h 794"/>
              <a:gd name="T20" fmla="*/ 95 w 335"/>
              <a:gd name="T21" fmla="*/ 757 h 794"/>
              <a:gd name="T22" fmla="*/ 87 w 335"/>
              <a:gd name="T23" fmla="*/ 755 h 794"/>
              <a:gd name="T24" fmla="*/ 76 w 335"/>
              <a:gd name="T25" fmla="*/ 745 h 794"/>
              <a:gd name="T26" fmla="*/ 49 w 335"/>
              <a:gd name="T27" fmla="*/ 728 h 794"/>
              <a:gd name="T28" fmla="*/ 21 w 335"/>
              <a:gd name="T29" fmla="*/ 723 h 794"/>
              <a:gd name="T30" fmla="*/ 5 w 335"/>
              <a:gd name="T31" fmla="*/ 723 h 794"/>
              <a:gd name="T32" fmla="*/ 0 w 335"/>
              <a:gd name="T33" fmla="*/ 725 h 794"/>
              <a:gd name="T34" fmla="*/ 4 w 335"/>
              <a:gd name="T35" fmla="*/ 729 h 794"/>
              <a:gd name="T36" fmla="*/ 19 w 335"/>
              <a:gd name="T37" fmla="*/ 735 h 794"/>
              <a:gd name="T38" fmla="*/ 52 w 335"/>
              <a:gd name="T39" fmla="*/ 752 h 794"/>
              <a:gd name="T40" fmla="*/ 88 w 335"/>
              <a:gd name="T41" fmla="*/ 779 h 794"/>
              <a:gd name="T42" fmla="*/ 102 w 335"/>
              <a:gd name="T43" fmla="*/ 789 h 794"/>
              <a:gd name="T44" fmla="*/ 111 w 335"/>
              <a:gd name="T45" fmla="*/ 794 h 794"/>
              <a:gd name="T46" fmla="*/ 115 w 335"/>
              <a:gd name="T47" fmla="*/ 792 h 794"/>
              <a:gd name="T48" fmla="*/ 112 w 335"/>
              <a:gd name="T49" fmla="*/ 785 h 794"/>
              <a:gd name="T50" fmla="*/ 105 w 335"/>
              <a:gd name="T51" fmla="*/ 768 h 794"/>
              <a:gd name="T52" fmla="*/ 111 w 335"/>
              <a:gd name="T53" fmla="*/ 762 h 794"/>
              <a:gd name="T54" fmla="*/ 131 w 335"/>
              <a:gd name="T55" fmla="*/ 767 h 794"/>
              <a:gd name="T56" fmla="*/ 166 w 335"/>
              <a:gd name="T57" fmla="*/ 783 h 794"/>
              <a:gd name="T58" fmla="*/ 187 w 335"/>
              <a:gd name="T59" fmla="*/ 793 h 794"/>
              <a:gd name="T60" fmla="*/ 192 w 335"/>
              <a:gd name="T61" fmla="*/ 792 h 794"/>
              <a:gd name="T62" fmla="*/ 182 w 335"/>
              <a:gd name="T63" fmla="*/ 781 h 794"/>
              <a:gd name="T64" fmla="*/ 156 w 335"/>
              <a:gd name="T65" fmla="*/ 757 h 794"/>
              <a:gd name="T66" fmla="*/ 91 w 335"/>
              <a:gd name="T67" fmla="*/ 621 h 794"/>
              <a:gd name="T68" fmla="*/ 86 w 335"/>
              <a:gd name="T69" fmla="*/ 416 h 794"/>
              <a:gd name="T70" fmla="*/ 138 w 335"/>
              <a:gd name="T71" fmla="*/ 236 h 794"/>
              <a:gd name="T72" fmla="*/ 257 w 335"/>
              <a:gd name="T73" fmla="*/ 80 h 794"/>
              <a:gd name="T74" fmla="*/ 315 w 335"/>
              <a:gd name="T75" fmla="*/ 23 h 794"/>
              <a:gd name="T76" fmla="*/ 335 w 335"/>
              <a:gd name="T77" fmla="*/ 0 h 794"/>
              <a:gd name="T78" fmla="*/ 316 w 335"/>
              <a:gd name="T79" fmla="*/ 9 h 794"/>
              <a:gd name="T80" fmla="*/ 259 w 335"/>
              <a:gd name="T81" fmla="*/ 52 h 7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335" h="794">
                <a:moveTo>
                  <a:pt x="259" y="52"/>
                </a:moveTo>
                <a:lnTo>
                  <a:pt x="154" y="142"/>
                </a:lnTo>
                <a:lnTo>
                  <a:pt x="93" y="233"/>
                </a:lnTo>
                <a:lnTo>
                  <a:pt x="66" y="345"/>
                </a:lnTo>
                <a:lnTo>
                  <a:pt x="62" y="503"/>
                </a:lnTo>
                <a:lnTo>
                  <a:pt x="71" y="632"/>
                </a:lnTo>
                <a:lnTo>
                  <a:pt x="84" y="693"/>
                </a:lnTo>
                <a:lnTo>
                  <a:pt x="95" y="710"/>
                </a:lnTo>
                <a:lnTo>
                  <a:pt x="100" y="737"/>
                </a:lnTo>
                <a:lnTo>
                  <a:pt x="99" y="751"/>
                </a:lnTo>
                <a:lnTo>
                  <a:pt x="95" y="757"/>
                </a:lnTo>
                <a:lnTo>
                  <a:pt x="87" y="755"/>
                </a:lnTo>
                <a:lnTo>
                  <a:pt x="76" y="745"/>
                </a:lnTo>
                <a:lnTo>
                  <a:pt x="49" y="728"/>
                </a:lnTo>
                <a:lnTo>
                  <a:pt x="21" y="723"/>
                </a:lnTo>
                <a:lnTo>
                  <a:pt x="5" y="723"/>
                </a:lnTo>
                <a:lnTo>
                  <a:pt x="0" y="725"/>
                </a:lnTo>
                <a:lnTo>
                  <a:pt x="4" y="729"/>
                </a:lnTo>
                <a:lnTo>
                  <a:pt x="19" y="735"/>
                </a:lnTo>
                <a:lnTo>
                  <a:pt x="52" y="752"/>
                </a:lnTo>
                <a:lnTo>
                  <a:pt x="88" y="779"/>
                </a:lnTo>
                <a:lnTo>
                  <a:pt x="102" y="789"/>
                </a:lnTo>
                <a:lnTo>
                  <a:pt x="111" y="794"/>
                </a:lnTo>
                <a:lnTo>
                  <a:pt x="115" y="792"/>
                </a:lnTo>
                <a:lnTo>
                  <a:pt x="112" y="785"/>
                </a:lnTo>
                <a:lnTo>
                  <a:pt x="105" y="768"/>
                </a:lnTo>
                <a:lnTo>
                  <a:pt x="111" y="762"/>
                </a:lnTo>
                <a:lnTo>
                  <a:pt x="131" y="767"/>
                </a:lnTo>
                <a:lnTo>
                  <a:pt x="166" y="783"/>
                </a:lnTo>
                <a:lnTo>
                  <a:pt x="187" y="793"/>
                </a:lnTo>
                <a:lnTo>
                  <a:pt x="192" y="792"/>
                </a:lnTo>
                <a:lnTo>
                  <a:pt x="182" y="781"/>
                </a:lnTo>
                <a:lnTo>
                  <a:pt x="156" y="757"/>
                </a:lnTo>
                <a:lnTo>
                  <a:pt x="91" y="621"/>
                </a:lnTo>
                <a:lnTo>
                  <a:pt x="86" y="416"/>
                </a:lnTo>
                <a:lnTo>
                  <a:pt x="138" y="236"/>
                </a:lnTo>
                <a:lnTo>
                  <a:pt x="257" y="80"/>
                </a:lnTo>
                <a:lnTo>
                  <a:pt x="315" y="23"/>
                </a:lnTo>
                <a:lnTo>
                  <a:pt x="335" y="0"/>
                </a:lnTo>
                <a:lnTo>
                  <a:pt x="316" y="9"/>
                </a:lnTo>
                <a:lnTo>
                  <a:pt x="259" y="5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102" name="Freeform 302"/>
          <p:cNvSpPr>
            <a:spLocks/>
          </p:cNvSpPr>
          <p:nvPr/>
        </p:nvSpPr>
        <p:spPr bwMode="auto">
          <a:xfrm>
            <a:off x="6478588" y="2709863"/>
            <a:ext cx="3175" cy="15875"/>
          </a:xfrm>
          <a:custGeom>
            <a:avLst/>
            <a:gdLst>
              <a:gd name="T0" fmla="*/ 0 w 13"/>
              <a:gd name="T1" fmla="*/ 36 h 69"/>
              <a:gd name="T2" fmla="*/ 1 w 13"/>
              <a:gd name="T3" fmla="*/ 56 h 69"/>
              <a:gd name="T4" fmla="*/ 3 w 13"/>
              <a:gd name="T5" fmla="*/ 67 h 69"/>
              <a:gd name="T6" fmla="*/ 4 w 13"/>
              <a:gd name="T7" fmla="*/ 69 h 69"/>
              <a:gd name="T8" fmla="*/ 6 w 13"/>
              <a:gd name="T9" fmla="*/ 69 h 69"/>
              <a:gd name="T10" fmla="*/ 8 w 13"/>
              <a:gd name="T11" fmla="*/ 66 h 69"/>
              <a:gd name="T12" fmla="*/ 10 w 13"/>
              <a:gd name="T13" fmla="*/ 60 h 69"/>
              <a:gd name="T14" fmla="*/ 13 w 13"/>
              <a:gd name="T15" fmla="*/ 28 h 69"/>
              <a:gd name="T16" fmla="*/ 10 w 13"/>
              <a:gd name="T17" fmla="*/ 0 h 69"/>
              <a:gd name="T18" fmla="*/ 3 w 13"/>
              <a:gd name="T19" fmla="*/ 1 h 69"/>
              <a:gd name="T20" fmla="*/ 0 w 13"/>
              <a:gd name="T21" fmla="*/ 36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3" h="69">
                <a:moveTo>
                  <a:pt x="0" y="36"/>
                </a:moveTo>
                <a:lnTo>
                  <a:pt x="1" y="56"/>
                </a:lnTo>
                <a:lnTo>
                  <a:pt x="3" y="67"/>
                </a:lnTo>
                <a:lnTo>
                  <a:pt x="4" y="69"/>
                </a:lnTo>
                <a:lnTo>
                  <a:pt x="6" y="69"/>
                </a:lnTo>
                <a:lnTo>
                  <a:pt x="8" y="66"/>
                </a:lnTo>
                <a:lnTo>
                  <a:pt x="10" y="60"/>
                </a:lnTo>
                <a:lnTo>
                  <a:pt x="13" y="28"/>
                </a:lnTo>
                <a:lnTo>
                  <a:pt x="10" y="0"/>
                </a:lnTo>
                <a:lnTo>
                  <a:pt x="3" y="1"/>
                </a:lnTo>
                <a:lnTo>
                  <a:pt x="0" y="3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103" name="Freeform 303"/>
          <p:cNvSpPr>
            <a:spLocks/>
          </p:cNvSpPr>
          <p:nvPr/>
        </p:nvSpPr>
        <p:spPr bwMode="auto">
          <a:xfrm>
            <a:off x="6546851" y="2713038"/>
            <a:ext cx="7938" cy="38100"/>
          </a:xfrm>
          <a:custGeom>
            <a:avLst/>
            <a:gdLst>
              <a:gd name="T0" fmla="*/ 10 w 29"/>
              <a:gd name="T1" fmla="*/ 41 h 170"/>
              <a:gd name="T2" fmla="*/ 3 w 29"/>
              <a:gd name="T3" fmla="*/ 91 h 170"/>
              <a:gd name="T4" fmla="*/ 0 w 29"/>
              <a:gd name="T5" fmla="*/ 148 h 170"/>
              <a:gd name="T6" fmla="*/ 2 w 29"/>
              <a:gd name="T7" fmla="*/ 169 h 170"/>
              <a:gd name="T8" fmla="*/ 6 w 29"/>
              <a:gd name="T9" fmla="*/ 170 h 170"/>
              <a:gd name="T10" fmla="*/ 12 w 29"/>
              <a:gd name="T11" fmla="*/ 150 h 170"/>
              <a:gd name="T12" fmla="*/ 20 w 29"/>
              <a:gd name="T13" fmla="*/ 107 h 170"/>
              <a:gd name="T14" fmla="*/ 28 w 29"/>
              <a:gd name="T15" fmla="*/ 42 h 170"/>
              <a:gd name="T16" fmla="*/ 29 w 29"/>
              <a:gd name="T17" fmla="*/ 6 h 170"/>
              <a:gd name="T18" fmla="*/ 28 w 29"/>
              <a:gd name="T19" fmla="*/ 2 h 170"/>
              <a:gd name="T20" fmla="*/ 27 w 29"/>
              <a:gd name="T21" fmla="*/ 0 h 170"/>
              <a:gd name="T22" fmla="*/ 25 w 29"/>
              <a:gd name="T23" fmla="*/ 1 h 170"/>
              <a:gd name="T24" fmla="*/ 23 w 29"/>
              <a:gd name="T25" fmla="*/ 4 h 170"/>
              <a:gd name="T26" fmla="*/ 17 w 29"/>
              <a:gd name="T27" fmla="*/ 17 h 170"/>
              <a:gd name="T28" fmla="*/ 10 w 29"/>
              <a:gd name="T29" fmla="*/ 41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9" h="170">
                <a:moveTo>
                  <a:pt x="10" y="41"/>
                </a:moveTo>
                <a:lnTo>
                  <a:pt x="3" y="91"/>
                </a:lnTo>
                <a:lnTo>
                  <a:pt x="0" y="148"/>
                </a:lnTo>
                <a:lnTo>
                  <a:pt x="2" y="169"/>
                </a:lnTo>
                <a:lnTo>
                  <a:pt x="6" y="170"/>
                </a:lnTo>
                <a:lnTo>
                  <a:pt x="12" y="150"/>
                </a:lnTo>
                <a:lnTo>
                  <a:pt x="20" y="107"/>
                </a:lnTo>
                <a:lnTo>
                  <a:pt x="28" y="42"/>
                </a:lnTo>
                <a:lnTo>
                  <a:pt x="29" y="6"/>
                </a:lnTo>
                <a:lnTo>
                  <a:pt x="28" y="2"/>
                </a:lnTo>
                <a:lnTo>
                  <a:pt x="27" y="0"/>
                </a:lnTo>
                <a:lnTo>
                  <a:pt x="25" y="1"/>
                </a:lnTo>
                <a:lnTo>
                  <a:pt x="23" y="4"/>
                </a:lnTo>
                <a:lnTo>
                  <a:pt x="17" y="17"/>
                </a:lnTo>
                <a:lnTo>
                  <a:pt x="10" y="4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97" name="Freeform 304"/>
          <p:cNvSpPr>
            <a:spLocks/>
          </p:cNvSpPr>
          <p:nvPr/>
        </p:nvSpPr>
        <p:spPr bwMode="auto">
          <a:xfrm>
            <a:off x="7283451" y="2717801"/>
            <a:ext cx="30163" cy="31750"/>
          </a:xfrm>
          <a:custGeom>
            <a:avLst/>
            <a:gdLst>
              <a:gd name="T0" fmla="*/ 66 w 132"/>
              <a:gd name="T1" fmla="*/ 22 h 140"/>
              <a:gd name="T2" fmla="*/ 62 w 132"/>
              <a:gd name="T3" fmla="*/ 34 h 140"/>
              <a:gd name="T4" fmla="*/ 46 w 132"/>
              <a:gd name="T5" fmla="*/ 38 h 140"/>
              <a:gd name="T6" fmla="*/ 32 w 132"/>
              <a:gd name="T7" fmla="*/ 41 h 140"/>
              <a:gd name="T8" fmla="*/ 32 w 132"/>
              <a:gd name="T9" fmla="*/ 60 h 140"/>
              <a:gd name="T10" fmla="*/ 34 w 132"/>
              <a:gd name="T11" fmla="*/ 84 h 140"/>
              <a:gd name="T12" fmla="*/ 22 w 132"/>
              <a:gd name="T13" fmla="*/ 103 h 140"/>
              <a:gd name="T14" fmla="*/ 7 w 132"/>
              <a:gd name="T15" fmla="*/ 119 h 140"/>
              <a:gd name="T16" fmla="*/ 0 w 132"/>
              <a:gd name="T17" fmla="*/ 139 h 140"/>
              <a:gd name="T18" fmla="*/ 10 w 132"/>
              <a:gd name="T19" fmla="*/ 140 h 140"/>
              <a:gd name="T20" fmla="*/ 36 w 132"/>
              <a:gd name="T21" fmla="*/ 107 h 140"/>
              <a:gd name="T22" fmla="*/ 72 w 132"/>
              <a:gd name="T23" fmla="*/ 60 h 140"/>
              <a:gd name="T24" fmla="*/ 109 w 132"/>
              <a:gd name="T25" fmla="*/ 26 h 140"/>
              <a:gd name="T26" fmla="*/ 127 w 132"/>
              <a:gd name="T27" fmla="*/ 12 h 140"/>
              <a:gd name="T28" fmla="*/ 132 w 132"/>
              <a:gd name="T29" fmla="*/ 4 h 140"/>
              <a:gd name="T30" fmla="*/ 124 w 132"/>
              <a:gd name="T31" fmla="*/ 1 h 140"/>
              <a:gd name="T32" fmla="*/ 103 w 132"/>
              <a:gd name="T33" fmla="*/ 0 h 140"/>
              <a:gd name="T34" fmla="*/ 75 w 132"/>
              <a:gd name="T35" fmla="*/ 6 h 140"/>
              <a:gd name="T36" fmla="*/ 66 w 132"/>
              <a:gd name="T37" fmla="*/ 22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32" h="140">
                <a:moveTo>
                  <a:pt x="66" y="22"/>
                </a:moveTo>
                <a:lnTo>
                  <a:pt x="62" y="34"/>
                </a:lnTo>
                <a:lnTo>
                  <a:pt x="46" y="38"/>
                </a:lnTo>
                <a:lnTo>
                  <a:pt x="32" y="41"/>
                </a:lnTo>
                <a:lnTo>
                  <a:pt x="32" y="60"/>
                </a:lnTo>
                <a:lnTo>
                  <a:pt x="34" y="84"/>
                </a:lnTo>
                <a:lnTo>
                  <a:pt x="22" y="103"/>
                </a:lnTo>
                <a:lnTo>
                  <a:pt x="7" y="119"/>
                </a:lnTo>
                <a:lnTo>
                  <a:pt x="0" y="139"/>
                </a:lnTo>
                <a:lnTo>
                  <a:pt x="10" y="140"/>
                </a:lnTo>
                <a:lnTo>
                  <a:pt x="36" y="107"/>
                </a:lnTo>
                <a:lnTo>
                  <a:pt x="72" y="60"/>
                </a:lnTo>
                <a:lnTo>
                  <a:pt x="109" y="26"/>
                </a:lnTo>
                <a:lnTo>
                  <a:pt x="127" y="12"/>
                </a:lnTo>
                <a:lnTo>
                  <a:pt x="132" y="4"/>
                </a:lnTo>
                <a:lnTo>
                  <a:pt x="124" y="1"/>
                </a:lnTo>
                <a:lnTo>
                  <a:pt x="103" y="0"/>
                </a:lnTo>
                <a:lnTo>
                  <a:pt x="75" y="6"/>
                </a:lnTo>
                <a:lnTo>
                  <a:pt x="66" y="2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098" name="Freeform 305"/>
          <p:cNvSpPr>
            <a:spLocks/>
          </p:cNvSpPr>
          <p:nvPr/>
        </p:nvSpPr>
        <p:spPr bwMode="auto">
          <a:xfrm>
            <a:off x="7215188" y="2720976"/>
            <a:ext cx="6350" cy="9525"/>
          </a:xfrm>
          <a:custGeom>
            <a:avLst/>
            <a:gdLst>
              <a:gd name="T0" fmla="*/ 0 w 33"/>
              <a:gd name="T1" fmla="*/ 20 h 40"/>
              <a:gd name="T2" fmla="*/ 8 w 33"/>
              <a:gd name="T3" fmla="*/ 34 h 40"/>
              <a:gd name="T4" fmla="*/ 23 w 33"/>
              <a:gd name="T5" fmla="*/ 40 h 40"/>
              <a:gd name="T6" fmla="*/ 33 w 33"/>
              <a:gd name="T7" fmla="*/ 34 h 40"/>
              <a:gd name="T8" fmla="*/ 31 w 33"/>
              <a:gd name="T9" fmla="*/ 20 h 40"/>
              <a:gd name="T10" fmla="*/ 20 w 33"/>
              <a:gd name="T11" fmla="*/ 5 h 40"/>
              <a:gd name="T12" fmla="*/ 9 w 33"/>
              <a:gd name="T13" fmla="*/ 0 h 40"/>
              <a:gd name="T14" fmla="*/ 3 w 33"/>
              <a:gd name="T15" fmla="*/ 5 h 40"/>
              <a:gd name="T16" fmla="*/ 0 w 33"/>
              <a:gd name="T17" fmla="*/ 2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3" h="40">
                <a:moveTo>
                  <a:pt x="0" y="20"/>
                </a:moveTo>
                <a:lnTo>
                  <a:pt x="8" y="34"/>
                </a:lnTo>
                <a:lnTo>
                  <a:pt x="23" y="40"/>
                </a:lnTo>
                <a:lnTo>
                  <a:pt x="33" y="34"/>
                </a:lnTo>
                <a:lnTo>
                  <a:pt x="31" y="20"/>
                </a:lnTo>
                <a:lnTo>
                  <a:pt x="20" y="5"/>
                </a:lnTo>
                <a:lnTo>
                  <a:pt x="9" y="0"/>
                </a:lnTo>
                <a:lnTo>
                  <a:pt x="3" y="5"/>
                </a:lnTo>
                <a:lnTo>
                  <a:pt x="0" y="2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099" name="Freeform 306"/>
          <p:cNvSpPr>
            <a:spLocks/>
          </p:cNvSpPr>
          <p:nvPr/>
        </p:nvSpPr>
        <p:spPr bwMode="auto">
          <a:xfrm>
            <a:off x="6981826" y="2727326"/>
            <a:ext cx="7938" cy="11113"/>
          </a:xfrm>
          <a:custGeom>
            <a:avLst/>
            <a:gdLst>
              <a:gd name="T0" fmla="*/ 7 w 32"/>
              <a:gd name="T1" fmla="*/ 24 h 47"/>
              <a:gd name="T2" fmla="*/ 1 w 32"/>
              <a:gd name="T3" fmla="*/ 40 h 47"/>
              <a:gd name="T4" fmla="*/ 0 w 32"/>
              <a:gd name="T5" fmla="*/ 47 h 47"/>
              <a:gd name="T6" fmla="*/ 5 w 32"/>
              <a:gd name="T7" fmla="*/ 45 h 47"/>
              <a:gd name="T8" fmla="*/ 17 w 32"/>
              <a:gd name="T9" fmla="*/ 36 h 47"/>
              <a:gd name="T10" fmla="*/ 32 w 32"/>
              <a:gd name="T11" fmla="*/ 15 h 47"/>
              <a:gd name="T12" fmla="*/ 31 w 32"/>
              <a:gd name="T13" fmla="*/ 0 h 47"/>
              <a:gd name="T14" fmla="*/ 19 w 32"/>
              <a:gd name="T15" fmla="*/ 2 h 47"/>
              <a:gd name="T16" fmla="*/ 7 w 32"/>
              <a:gd name="T17" fmla="*/ 24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2" h="47">
                <a:moveTo>
                  <a:pt x="7" y="24"/>
                </a:moveTo>
                <a:lnTo>
                  <a:pt x="1" y="40"/>
                </a:lnTo>
                <a:lnTo>
                  <a:pt x="0" y="47"/>
                </a:lnTo>
                <a:lnTo>
                  <a:pt x="5" y="45"/>
                </a:lnTo>
                <a:lnTo>
                  <a:pt x="17" y="36"/>
                </a:lnTo>
                <a:lnTo>
                  <a:pt x="32" y="15"/>
                </a:lnTo>
                <a:lnTo>
                  <a:pt x="31" y="0"/>
                </a:lnTo>
                <a:lnTo>
                  <a:pt x="19" y="2"/>
                </a:lnTo>
                <a:lnTo>
                  <a:pt x="7" y="2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00" name="Freeform 307"/>
          <p:cNvSpPr>
            <a:spLocks/>
          </p:cNvSpPr>
          <p:nvPr/>
        </p:nvSpPr>
        <p:spPr bwMode="auto">
          <a:xfrm>
            <a:off x="7002463" y="2735263"/>
            <a:ext cx="49213" cy="26988"/>
          </a:xfrm>
          <a:custGeom>
            <a:avLst/>
            <a:gdLst>
              <a:gd name="T0" fmla="*/ 11 w 220"/>
              <a:gd name="T1" fmla="*/ 0 h 125"/>
              <a:gd name="T2" fmla="*/ 0 w 220"/>
              <a:gd name="T3" fmla="*/ 9 h 125"/>
              <a:gd name="T4" fmla="*/ 0 w 220"/>
              <a:gd name="T5" fmla="*/ 15 h 125"/>
              <a:gd name="T6" fmla="*/ 11 w 220"/>
              <a:gd name="T7" fmla="*/ 19 h 125"/>
              <a:gd name="T8" fmla="*/ 35 w 220"/>
              <a:gd name="T9" fmla="*/ 21 h 125"/>
              <a:gd name="T10" fmla="*/ 96 w 220"/>
              <a:gd name="T11" fmla="*/ 39 h 125"/>
              <a:gd name="T12" fmla="*/ 164 w 220"/>
              <a:gd name="T13" fmla="*/ 85 h 125"/>
              <a:gd name="T14" fmla="*/ 196 w 220"/>
              <a:gd name="T15" fmla="*/ 112 h 125"/>
              <a:gd name="T16" fmla="*/ 215 w 220"/>
              <a:gd name="T17" fmla="*/ 125 h 125"/>
              <a:gd name="T18" fmla="*/ 220 w 220"/>
              <a:gd name="T19" fmla="*/ 123 h 125"/>
              <a:gd name="T20" fmla="*/ 213 w 220"/>
              <a:gd name="T21" fmla="*/ 107 h 125"/>
              <a:gd name="T22" fmla="*/ 110 w 220"/>
              <a:gd name="T23" fmla="*/ 22 h 125"/>
              <a:gd name="T24" fmla="*/ 11 w 220"/>
              <a:gd name="T25" fmla="*/ 0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20" h="125">
                <a:moveTo>
                  <a:pt x="11" y="0"/>
                </a:moveTo>
                <a:lnTo>
                  <a:pt x="0" y="9"/>
                </a:lnTo>
                <a:lnTo>
                  <a:pt x="0" y="15"/>
                </a:lnTo>
                <a:lnTo>
                  <a:pt x="11" y="19"/>
                </a:lnTo>
                <a:lnTo>
                  <a:pt x="35" y="21"/>
                </a:lnTo>
                <a:lnTo>
                  <a:pt x="96" y="39"/>
                </a:lnTo>
                <a:lnTo>
                  <a:pt x="164" y="85"/>
                </a:lnTo>
                <a:lnTo>
                  <a:pt x="196" y="112"/>
                </a:lnTo>
                <a:lnTo>
                  <a:pt x="215" y="125"/>
                </a:lnTo>
                <a:lnTo>
                  <a:pt x="220" y="123"/>
                </a:lnTo>
                <a:lnTo>
                  <a:pt x="213" y="107"/>
                </a:lnTo>
                <a:lnTo>
                  <a:pt x="110" y="22"/>
                </a:lnTo>
                <a:lnTo>
                  <a:pt x="11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01" name="Freeform 308"/>
          <p:cNvSpPr>
            <a:spLocks/>
          </p:cNvSpPr>
          <p:nvPr/>
        </p:nvSpPr>
        <p:spPr bwMode="auto">
          <a:xfrm>
            <a:off x="7715251" y="2730501"/>
            <a:ext cx="19050" cy="26988"/>
          </a:xfrm>
          <a:custGeom>
            <a:avLst/>
            <a:gdLst>
              <a:gd name="T0" fmla="*/ 49 w 86"/>
              <a:gd name="T1" fmla="*/ 32 h 119"/>
              <a:gd name="T2" fmla="*/ 5 w 86"/>
              <a:gd name="T3" fmla="*/ 93 h 119"/>
              <a:gd name="T4" fmla="*/ 0 w 86"/>
              <a:gd name="T5" fmla="*/ 119 h 119"/>
              <a:gd name="T6" fmla="*/ 19 w 86"/>
              <a:gd name="T7" fmla="*/ 101 h 119"/>
              <a:gd name="T8" fmla="*/ 53 w 86"/>
              <a:gd name="T9" fmla="*/ 59 h 119"/>
              <a:gd name="T10" fmla="*/ 79 w 86"/>
              <a:gd name="T11" fmla="*/ 18 h 119"/>
              <a:gd name="T12" fmla="*/ 86 w 86"/>
              <a:gd name="T13" fmla="*/ 0 h 119"/>
              <a:gd name="T14" fmla="*/ 76 w 86"/>
              <a:gd name="T15" fmla="*/ 4 h 119"/>
              <a:gd name="T16" fmla="*/ 49 w 86"/>
              <a:gd name="T17" fmla="*/ 32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6" h="119">
                <a:moveTo>
                  <a:pt x="49" y="32"/>
                </a:moveTo>
                <a:lnTo>
                  <a:pt x="5" y="93"/>
                </a:lnTo>
                <a:lnTo>
                  <a:pt x="0" y="119"/>
                </a:lnTo>
                <a:lnTo>
                  <a:pt x="19" y="101"/>
                </a:lnTo>
                <a:lnTo>
                  <a:pt x="53" y="59"/>
                </a:lnTo>
                <a:lnTo>
                  <a:pt x="79" y="18"/>
                </a:lnTo>
                <a:lnTo>
                  <a:pt x="86" y="0"/>
                </a:lnTo>
                <a:lnTo>
                  <a:pt x="76" y="4"/>
                </a:lnTo>
                <a:lnTo>
                  <a:pt x="49" y="3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03" name="Freeform 309"/>
          <p:cNvSpPr>
            <a:spLocks/>
          </p:cNvSpPr>
          <p:nvPr/>
        </p:nvSpPr>
        <p:spPr bwMode="auto">
          <a:xfrm>
            <a:off x="7704138" y="2730501"/>
            <a:ext cx="50800" cy="76200"/>
          </a:xfrm>
          <a:custGeom>
            <a:avLst/>
            <a:gdLst>
              <a:gd name="T0" fmla="*/ 166 w 219"/>
              <a:gd name="T1" fmla="*/ 51 h 333"/>
              <a:gd name="T2" fmla="*/ 163 w 219"/>
              <a:gd name="T3" fmla="*/ 93 h 333"/>
              <a:gd name="T4" fmla="*/ 176 w 219"/>
              <a:gd name="T5" fmla="*/ 125 h 333"/>
              <a:gd name="T6" fmla="*/ 191 w 219"/>
              <a:gd name="T7" fmla="*/ 152 h 333"/>
              <a:gd name="T8" fmla="*/ 196 w 219"/>
              <a:gd name="T9" fmla="*/ 188 h 333"/>
              <a:gd name="T10" fmla="*/ 196 w 219"/>
              <a:gd name="T11" fmla="*/ 211 h 333"/>
              <a:gd name="T12" fmla="*/ 194 w 219"/>
              <a:gd name="T13" fmla="*/ 220 h 333"/>
              <a:gd name="T14" fmla="*/ 188 w 219"/>
              <a:gd name="T15" fmla="*/ 212 h 333"/>
              <a:gd name="T16" fmla="*/ 176 w 219"/>
              <a:gd name="T17" fmla="*/ 190 h 333"/>
              <a:gd name="T18" fmla="*/ 167 w 219"/>
              <a:gd name="T19" fmla="*/ 169 h 333"/>
              <a:gd name="T20" fmla="*/ 163 w 219"/>
              <a:gd name="T21" fmla="*/ 163 h 333"/>
              <a:gd name="T22" fmla="*/ 162 w 219"/>
              <a:gd name="T23" fmla="*/ 173 h 333"/>
              <a:gd name="T24" fmla="*/ 164 w 219"/>
              <a:gd name="T25" fmla="*/ 198 h 333"/>
              <a:gd name="T26" fmla="*/ 159 w 219"/>
              <a:gd name="T27" fmla="*/ 234 h 333"/>
              <a:gd name="T28" fmla="*/ 140 w 219"/>
              <a:gd name="T29" fmla="*/ 256 h 333"/>
              <a:gd name="T30" fmla="*/ 123 w 219"/>
              <a:gd name="T31" fmla="*/ 256 h 333"/>
              <a:gd name="T32" fmla="*/ 128 w 219"/>
              <a:gd name="T33" fmla="*/ 240 h 333"/>
              <a:gd name="T34" fmla="*/ 133 w 219"/>
              <a:gd name="T35" fmla="*/ 229 h 333"/>
              <a:gd name="T36" fmla="*/ 134 w 219"/>
              <a:gd name="T37" fmla="*/ 223 h 333"/>
              <a:gd name="T38" fmla="*/ 129 w 219"/>
              <a:gd name="T39" fmla="*/ 223 h 333"/>
              <a:gd name="T40" fmla="*/ 120 w 219"/>
              <a:gd name="T41" fmla="*/ 228 h 333"/>
              <a:gd name="T42" fmla="*/ 108 w 219"/>
              <a:gd name="T43" fmla="*/ 244 h 333"/>
              <a:gd name="T44" fmla="*/ 110 w 219"/>
              <a:gd name="T45" fmla="*/ 264 h 333"/>
              <a:gd name="T46" fmla="*/ 114 w 219"/>
              <a:gd name="T47" fmla="*/ 273 h 333"/>
              <a:gd name="T48" fmla="*/ 112 w 219"/>
              <a:gd name="T49" fmla="*/ 278 h 333"/>
              <a:gd name="T50" fmla="*/ 104 w 219"/>
              <a:gd name="T51" fmla="*/ 278 h 333"/>
              <a:gd name="T52" fmla="*/ 90 w 219"/>
              <a:gd name="T53" fmla="*/ 274 h 333"/>
              <a:gd name="T54" fmla="*/ 75 w 219"/>
              <a:gd name="T55" fmla="*/ 269 h 333"/>
              <a:gd name="T56" fmla="*/ 67 w 219"/>
              <a:gd name="T57" fmla="*/ 269 h 333"/>
              <a:gd name="T58" fmla="*/ 65 w 219"/>
              <a:gd name="T59" fmla="*/ 274 h 333"/>
              <a:gd name="T60" fmla="*/ 69 w 219"/>
              <a:gd name="T61" fmla="*/ 284 h 333"/>
              <a:gd name="T62" fmla="*/ 73 w 219"/>
              <a:gd name="T63" fmla="*/ 293 h 333"/>
              <a:gd name="T64" fmla="*/ 72 w 219"/>
              <a:gd name="T65" fmla="*/ 298 h 333"/>
              <a:gd name="T66" fmla="*/ 64 w 219"/>
              <a:gd name="T67" fmla="*/ 298 h 333"/>
              <a:gd name="T68" fmla="*/ 49 w 219"/>
              <a:gd name="T69" fmla="*/ 294 h 333"/>
              <a:gd name="T70" fmla="*/ 27 w 219"/>
              <a:gd name="T71" fmla="*/ 289 h 333"/>
              <a:gd name="T72" fmla="*/ 27 w 219"/>
              <a:gd name="T73" fmla="*/ 300 h 333"/>
              <a:gd name="T74" fmla="*/ 28 w 219"/>
              <a:gd name="T75" fmla="*/ 315 h 333"/>
              <a:gd name="T76" fmla="*/ 15 w 219"/>
              <a:gd name="T77" fmla="*/ 321 h 333"/>
              <a:gd name="T78" fmla="*/ 0 w 219"/>
              <a:gd name="T79" fmla="*/ 325 h 333"/>
              <a:gd name="T80" fmla="*/ 1 w 219"/>
              <a:gd name="T81" fmla="*/ 333 h 333"/>
              <a:gd name="T82" fmla="*/ 79 w 219"/>
              <a:gd name="T83" fmla="*/ 310 h 333"/>
              <a:gd name="T84" fmla="*/ 184 w 219"/>
              <a:gd name="T85" fmla="*/ 244 h 333"/>
              <a:gd name="T86" fmla="*/ 209 w 219"/>
              <a:gd name="T87" fmla="*/ 203 h 333"/>
              <a:gd name="T88" fmla="*/ 219 w 219"/>
              <a:gd name="T89" fmla="*/ 141 h 333"/>
              <a:gd name="T90" fmla="*/ 218 w 219"/>
              <a:gd name="T91" fmla="*/ 107 h 333"/>
              <a:gd name="T92" fmla="*/ 214 w 219"/>
              <a:gd name="T93" fmla="*/ 90 h 333"/>
              <a:gd name="T94" fmla="*/ 207 w 219"/>
              <a:gd name="T95" fmla="*/ 87 h 333"/>
              <a:gd name="T96" fmla="*/ 196 w 219"/>
              <a:gd name="T97" fmla="*/ 99 h 333"/>
              <a:gd name="T98" fmla="*/ 187 w 219"/>
              <a:gd name="T99" fmla="*/ 110 h 333"/>
              <a:gd name="T100" fmla="*/ 182 w 219"/>
              <a:gd name="T101" fmla="*/ 108 h 333"/>
              <a:gd name="T102" fmla="*/ 182 w 219"/>
              <a:gd name="T103" fmla="*/ 93 h 333"/>
              <a:gd name="T104" fmla="*/ 186 w 219"/>
              <a:gd name="T105" fmla="*/ 63 h 333"/>
              <a:gd name="T106" fmla="*/ 191 w 219"/>
              <a:gd name="T107" fmla="*/ 17 h 333"/>
              <a:gd name="T108" fmla="*/ 188 w 219"/>
              <a:gd name="T109" fmla="*/ 0 h 333"/>
              <a:gd name="T110" fmla="*/ 179 w 219"/>
              <a:gd name="T111" fmla="*/ 10 h 333"/>
              <a:gd name="T112" fmla="*/ 166 w 219"/>
              <a:gd name="T113" fmla="*/ 51 h 3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219" h="333">
                <a:moveTo>
                  <a:pt x="166" y="51"/>
                </a:moveTo>
                <a:lnTo>
                  <a:pt x="163" y="93"/>
                </a:lnTo>
                <a:lnTo>
                  <a:pt x="176" y="125"/>
                </a:lnTo>
                <a:lnTo>
                  <a:pt x="191" y="152"/>
                </a:lnTo>
                <a:lnTo>
                  <a:pt x="196" y="188"/>
                </a:lnTo>
                <a:lnTo>
                  <a:pt x="196" y="211"/>
                </a:lnTo>
                <a:lnTo>
                  <a:pt x="194" y="220"/>
                </a:lnTo>
                <a:lnTo>
                  <a:pt x="188" y="212"/>
                </a:lnTo>
                <a:lnTo>
                  <a:pt x="176" y="190"/>
                </a:lnTo>
                <a:lnTo>
                  <a:pt x="167" y="169"/>
                </a:lnTo>
                <a:lnTo>
                  <a:pt x="163" y="163"/>
                </a:lnTo>
                <a:lnTo>
                  <a:pt x="162" y="173"/>
                </a:lnTo>
                <a:lnTo>
                  <a:pt x="164" y="198"/>
                </a:lnTo>
                <a:lnTo>
                  <a:pt x="159" y="234"/>
                </a:lnTo>
                <a:lnTo>
                  <a:pt x="140" y="256"/>
                </a:lnTo>
                <a:lnTo>
                  <a:pt x="123" y="256"/>
                </a:lnTo>
                <a:lnTo>
                  <a:pt x="128" y="240"/>
                </a:lnTo>
                <a:lnTo>
                  <a:pt x="133" y="229"/>
                </a:lnTo>
                <a:lnTo>
                  <a:pt x="134" y="223"/>
                </a:lnTo>
                <a:lnTo>
                  <a:pt x="129" y="223"/>
                </a:lnTo>
                <a:lnTo>
                  <a:pt x="120" y="228"/>
                </a:lnTo>
                <a:lnTo>
                  <a:pt x="108" y="244"/>
                </a:lnTo>
                <a:lnTo>
                  <a:pt x="110" y="264"/>
                </a:lnTo>
                <a:lnTo>
                  <a:pt x="114" y="273"/>
                </a:lnTo>
                <a:lnTo>
                  <a:pt x="112" y="278"/>
                </a:lnTo>
                <a:lnTo>
                  <a:pt x="104" y="278"/>
                </a:lnTo>
                <a:lnTo>
                  <a:pt x="90" y="274"/>
                </a:lnTo>
                <a:lnTo>
                  <a:pt x="75" y="269"/>
                </a:lnTo>
                <a:lnTo>
                  <a:pt x="67" y="269"/>
                </a:lnTo>
                <a:lnTo>
                  <a:pt x="65" y="274"/>
                </a:lnTo>
                <a:lnTo>
                  <a:pt x="69" y="284"/>
                </a:lnTo>
                <a:lnTo>
                  <a:pt x="73" y="293"/>
                </a:lnTo>
                <a:lnTo>
                  <a:pt x="72" y="298"/>
                </a:lnTo>
                <a:lnTo>
                  <a:pt x="64" y="298"/>
                </a:lnTo>
                <a:lnTo>
                  <a:pt x="49" y="294"/>
                </a:lnTo>
                <a:lnTo>
                  <a:pt x="27" y="289"/>
                </a:lnTo>
                <a:lnTo>
                  <a:pt x="27" y="300"/>
                </a:lnTo>
                <a:lnTo>
                  <a:pt x="28" y="315"/>
                </a:lnTo>
                <a:lnTo>
                  <a:pt x="15" y="321"/>
                </a:lnTo>
                <a:lnTo>
                  <a:pt x="0" y="325"/>
                </a:lnTo>
                <a:lnTo>
                  <a:pt x="1" y="333"/>
                </a:lnTo>
                <a:lnTo>
                  <a:pt x="79" y="310"/>
                </a:lnTo>
                <a:lnTo>
                  <a:pt x="184" y="244"/>
                </a:lnTo>
                <a:lnTo>
                  <a:pt x="209" y="203"/>
                </a:lnTo>
                <a:lnTo>
                  <a:pt x="219" y="141"/>
                </a:lnTo>
                <a:lnTo>
                  <a:pt x="218" y="107"/>
                </a:lnTo>
                <a:lnTo>
                  <a:pt x="214" y="90"/>
                </a:lnTo>
                <a:lnTo>
                  <a:pt x="207" y="87"/>
                </a:lnTo>
                <a:lnTo>
                  <a:pt x="196" y="99"/>
                </a:lnTo>
                <a:lnTo>
                  <a:pt x="187" y="110"/>
                </a:lnTo>
                <a:lnTo>
                  <a:pt x="182" y="108"/>
                </a:lnTo>
                <a:lnTo>
                  <a:pt x="182" y="93"/>
                </a:lnTo>
                <a:lnTo>
                  <a:pt x="186" y="63"/>
                </a:lnTo>
                <a:lnTo>
                  <a:pt x="191" y="17"/>
                </a:lnTo>
                <a:lnTo>
                  <a:pt x="188" y="0"/>
                </a:lnTo>
                <a:lnTo>
                  <a:pt x="179" y="10"/>
                </a:lnTo>
                <a:lnTo>
                  <a:pt x="166" y="5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144" name="Freeform 310"/>
          <p:cNvSpPr>
            <a:spLocks/>
          </p:cNvSpPr>
          <p:nvPr/>
        </p:nvSpPr>
        <p:spPr bwMode="auto">
          <a:xfrm>
            <a:off x="7208838" y="2735263"/>
            <a:ext cx="17463" cy="6350"/>
          </a:xfrm>
          <a:custGeom>
            <a:avLst/>
            <a:gdLst>
              <a:gd name="T0" fmla="*/ 0 w 75"/>
              <a:gd name="T1" fmla="*/ 14 h 33"/>
              <a:gd name="T2" fmla="*/ 7 w 75"/>
              <a:gd name="T3" fmla="*/ 28 h 33"/>
              <a:gd name="T4" fmla="*/ 39 w 75"/>
              <a:gd name="T5" fmla="*/ 33 h 33"/>
              <a:gd name="T6" fmla="*/ 69 w 75"/>
              <a:gd name="T7" fmla="*/ 30 h 33"/>
              <a:gd name="T8" fmla="*/ 75 w 75"/>
              <a:gd name="T9" fmla="*/ 18 h 33"/>
              <a:gd name="T10" fmla="*/ 38 w 75"/>
              <a:gd name="T11" fmla="*/ 0 h 33"/>
              <a:gd name="T12" fmla="*/ 0 w 75"/>
              <a:gd name="T13" fmla="*/ 14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5" h="33">
                <a:moveTo>
                  <a:pt x="0" y="14"/>
                </a:moveTo>
                <a:lnTo>
                  <a:pt x="7" y="28"/>
                </a:lnTo>
                <a:lnTo>
                  <a:pt x="39" y="33"/>
                </a:lnTo>
                <a:lnTo>
                  <a:pt x="69" y="30"/>
                </a:lnTo>
                <a:lnTo>
                  <a:pt x="75" y="18"/>
                </a:lnTo>
                <a:lnTo>
                  <a:pt x="38" y="0"/>
                </a:lnTo>
                <a:lnTo>
                  <a:pt x="0" y="1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145" name="Freeform 311"/>
          <p:cNvSpPr>
            <a:spLocks/>
          </p:cNvSpPr>
          <p:nvPr/>
        </p:nvSpPr>
        <p:spPr bwMode="auto">
          <a:xfrm>
            <a:off x="6469063" y="2740026"/>
            <a:ext cx="61913" cy="63500"/>
          </a:xfrm>
          <a:custGeom>
            <a:avLst/>
            <a:gdLst>
              <a:gd name="T0" fmla="*/ 8 w 274"/>
              <a:gd name="T1" fmla="*/ 34 h 281"/>
              <a:gd name="T2" fmla="*/ 21 w 274"/>
              <a:gd name="T3" fmla="*/ 84 h 281"/>
              <a:gd name="T4" fmla="*/ 54 w 274"/>
              <a:gd name="T5" fmla="*/ 155 h 281"/>
              <a:gd name="T6" fmla="*/ 80 w 274"/>
              <a:gd name="T7" fmla="*/ 211 h 281"/>
              <a:gd name="T8" fmla="*/ 84 w 274"/>
              <a:gd name="T9" fmla="*/ 238 h 281"/>
              <a:gd name="T10" fmla="*/ 67 w 274"/>
              <a:gd name="T11" fmla="*/ 234 h 281"/>
              <a:gd name="T12" fmla="*/ 34 w 274"/>
              <a:gd name="T13" fmla="*/ 195 h 281"/>
              <a:gd name="T14" fmla="*/ 0 w 274"/>
              <a:gd name="T15" fmla="*/ 151 h 281"/>
              <a:gd name="T16" fmla="*/ 22 w 274"/>
              <a:gd name="T17" fmla="*/ 195 h 281"/>
              <a:gd name="T18" fmla="*/ 48 w 274"/>
              <a:gd name="T19" fmla="*/ 233 h 281"/>
              <a:gd name="T20" fmla="*/ 83 w 274"/>
              <a:gd name="T21" fmla="*/ 261 h 281"/>
              <a:gd name="T22" fmla="*/ 115 w 274"/>
              <a:gd name="T23" fmla="*/ 276 h 281"/>
              <a:gd name="T24" fmla="*/ 136 w 274"/>
              <a:gd name="T25" fmla="*/ 281 h 281"/>
              <a:gd name="T26" fmla="*/ 141 w 274"/>
              <a:gd name="T27" fmla="*/ 280 h 281"/>
              <a:gd name="T28" fmla="*/ 140 w 274"/>
              <a:gd name="T29" fmla="*/ 276 h 281"/>
              <a:gd name="T30" fmla="*/ 135 w 274"/>
              <a:gd name="T31" fmla="*/ 270 h 281"/>
              <a:gd name="T32" fmla="*/ 123 w 274"/>
              <a:gd name="T33" fmla="*/ 261 h 281"/>
              <a:gd name="T34" fmla="*/ 114 w 274"/>
              <a:gd name="T35" fmla="*/ 252 h 281"/>
              <a:gd name="T36" fmla="*/ 121 w 274"/>
              <a:gd name="T37" fmla="*/ 248 h 281"/>
              <a:gd name="T38" fmla="*/ 144 w 274"/>
              <a:gd name="T39" fmla="*/ 247 h 281"/>
              <a:gd name="T40" fmla="*/ 183 w 274"/>
              <a:gd name="T41" fmla="*/ 251 h 281"/>
              <a:gd name="T42" fmla="*/ 274 w 274"/>
              <a:gd name="T43" fmla="*/ 261 h 281"/>
              <a:gd name="T44" fmla="*/ 187 w 274"/>
              <a:gd name="T45" fmla="*/ 239 h 281"/>
              <a:gd name="T46" fmla="*/ 110 w 274"/>
              <a:gd name="T47" fmla="*/ 208 h 281"/>
              <a:gd name="T48" fmla="*/ 66 w 274"/>
              <a:gd name="T49" fmla="*/ 145 h 281"/>
              <a:gd name="T50" fmla="*/ 46 w 274"/>
              <a:gd name="T51" fmla="*/ 81 h 281"/>
              <a:gd name="T52" fmla="*/ 40 w 274"/>
              <a:gd name="T53" fmla="*/ 34 h 281"/>
              <a:gd name="T54" fmla="*/ 38 w 274"/>
              <a:gd name="T55" fmla="*/ 10 h 281"/>
              <a:gd name="T56" fmla="*/ 26 w 274"/>
              <a:gd name="T57" fmla="*/ 0 h 281"/>
              <a:gd name="T58" fmla="*/ 13 w 274"/>
              <a:gd name="T59" fmla="*/ 10 h 281"/>
              <a:gd name="T60" fmla="*/ 8 w 274"/>
              <a:gd name="T61" fmla="*/ 34 h 2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274" h="281">
                <a:moveTo>
                  <a:pt x="8" y="34"/>
                </a:moveTo>
                <a:lnTo>
                  <a:pt x="21" y="84"/>
                </a:lnTo>
                <a:lnTo>
                  <a:pt x="54" y="155"/>
                </a:lnTo>
                <a:lnTo>
                  <a:pt x="80" y="211"/>
                </a:lnTo>
                <a:lnTo>
                  <a:pt x="84" y="238"/>
                </a:lnTo>
                <a:lnTo>
                  <a:pt x="67" y="234"/>
                </a:lnTo>
                <a:lnTo>
                  <a:pt x="34" y="195"/>
                </a:lnTo>
                <a:lnTo>
                  <a:pt x="0" y="151"/>
                </a:lnTo>
                <a:lnTo>
                  <a:pt x="22" y="195"/>
                </a:lnTo>
                <a:lnTo>
                  <a:pt x="48" y="233"/>
                </a:lnTo>
                <a:lnTo>
                  <a:pt x="83" y="261"/>
                </a:lnTo>
                <a:lnTo>
                  <a:pt x="115" y="276"/>
                </a:lnTo>
                <a:lnTo>
                  <a:pt x="136" y="281"/>
                </a:lnTo>
                <a:lnTo>
                  <a:pt x="141" y="280"/>
                </a:lnTo>
                <a:lnTo>
                  <a:pt x="140" y="276"/>
                </a:lnTo>
                <a:lnTo>
                  <a:pt x="135" y="270"/>
                </a:lnTo>
                <a:lnTo>
                  <a:pt x="123" y="261"/>
                </a:lnTo>
                <a:lnTo>
                  <a:pt x="114" y="252"/>
                </a:lnTo>
                <a:lnTo>
                  <a:pt x="121" y="248"/>
                </a:lnTo>
                <a:lnTo>
                  <a:pt x="144" y="247"/>
                </a:lnTo>
                <a:lnTo>
                  <a:pt x="183" y="251"/>
                </a:lnTo>
                <a:lnTo>
                  <a:pt x="274" y="261"/>
                </a:lnTo>
                <a:lnTo>
                  <a:pt x="187" y="239"/>
                </a:lnTo>
                <a:lnTo>
                  <a:pt x="110" y="208"/>
                </a:lnTo>
                <a:lnTo>
                  <a:pt x="66" y="145"/>
                </a:lnTo>
                <a:lnTo>
                  <a:pt x="46" y="81"/>
                </a:lnTo>
                <a:lnTo>
                  <a:pt x="40" y="34"/>
                </a:lnTo>
                <a:lnTo>
                  <a:pt x="38" y="10"/>
                </a:lnTo>
                <a:lnTo>
                  <a:pt x="26" y="0"/>
                </a:lnTo>
                <a:lnTo>
                  <a:pt x="13" y="10"/>
                </a:lnTo>
                <a:lnTo>
                  <a:pt x="8" y="3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147" name="Freeform 312"/>
          <p:cNvSpPr>
            <a:spLocks/>
          </p:cNvSpPr>
          <p:nvPr/>
        </p:nvSpPr>
        <p:spPr bwMode="auto">
          <a:xfrm>
            <a:off x="7196138" y="2740026"/>
            <a:ext cx="9525" cy="15875"/>
          </a:xfrm>
          <a:custGeom>
            <a:avLst/>
            <a:gdLst>
              <a:gd name="T0" fmla="*/ 0 w 40"/>
              <a:gd name="T1" fmla="*/ 6 h 71"/>
              <a:gd name="T2" fmla="*/ 6 w 40"/>
              <a:gd name="T3" fmla="*/ 29 h 71"/>
              <a:gd name="T4" fmla="*/ 20 w 40"/>
              <a:gd name="T5" fmla="*/ 56 h 71"/>
              <a:gd name="T6" fmla="*/ 34 w 40"/>
              <a:gd name="T7" fmla="*/ 71 h 71"/>
              <a:gd name="T8" fmla="*/ 40 w 40"/>
              <a:gd name="T9" fmla="*/ 66 h 71"/>
              <a:gd name="T10" fmla="*/ 34 w 40"/>
              <a:gd name="T11" fmla="*/ 42 h 71"/>
              <a:gd name="T12" fmla="*/ 20 w 40"/>
              <a:gd name="T13" fmla="*/ 16 h 71"/>
              <a:gd name="T14" fmla="*/ 6 w 40"/>
              <a:gd name="T15" fmla="*/ 0 h 71"/>
              <a:gd name="T16" fmla="*/ 0 w 40"/>
              <a:gd name="T17" fmla="*/ 6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0" h="71">
                <a:moveTo>
                  <a:pt x="0" y="6"/>
                </a:moveTo>
                <a:lnTo>
                  <a:pt x="6" y="29"/>
                </a:lnTo>
                <a:lnTo>
                  <a:pt x="20" y="56"/>
                </a:lnTo>
                <a:lnTo>
                  <a:pt x="34" y="71"/>
                </a:lnTo>
                <a:lnTo>
                  <a:pt x="40" y="66"/>
                </a:lnTo>
                <a:lnTo>
                  <a:pt x="34" y="42"/>
                </a:lnTo>
                <a:lnTo>
                  <a:pt x="20" y="16"/>
                </a:lnTo>
                <a:lnTo>
                  <a:pt x="6" y="0"/>
                </a:lnTo>
                <a:lnTo>
                  <a:pt x="0" y="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148" name="Freeform 313"/>
          <p:cNvSpPr>
            <a:spLocks/>
          </p:cNvSpPr>
          <p:nvPr/>
        </p:nvSpPr>
        <p:spPr bwMode="auto">
          <a:xfrm>
            <a:off x="6929438" y="2744788"/>
            <a:ext cx="47625" cy="106363"/>
          </a:xfrm>
          <a:custGeom>
            <a:avLst/>
            <a:gdLst>
              <a:gd name="T0" fmla="*/ 192 w 208"/>
              <a:gd name="T1" fmla="*/ 11 h 468"/>
              <a:gd name="T2" fmla="*/ 184 w 208"/>
              <a:gd name="T3" fmla="*/ 40 h 468"/>
              <a:gd name="T4" fmla="*/ 145 w 208"/>
              <a:gd name="T5" fmla="*/ 81 h 468"/>
              <a:gd name="T6" fmla="*/ 92 w 208"/>
              <a:gd name="T7" fmla="*/ 142 h 468"/>
              <a:gd name="T8" fmla="*/ 47 w 208"/>
              <a:gd name="T9" fmla="*/ 220 h 468"/>
              <a:gd name="T10" fmla="*/ 0 w 208"/>
              <a:gd name="T11" fmla="*/ 386 h 468"/>
              <a:gd name="T12" fmla="*/ 8 w 208"/>
              <a:gd name="T13" fmla="*/ 468 h 468"/>
              <a:gd name="T14" fmla="*/ 19 w 208"/>
              <a:gd name="T15" fmla="*/ 443 h 468"/>
              <a:gd name="T16" fmla="*/ 25 w 208"/>
              <a:gd name="T17" fmla="*/ 398 h 468"/>
              <a:gd name="T18" fmla="*/ 66 w 208"/>
              <a:gd name="T19" fmla="*/ 259 h 468"/>
              <a:gd name="T20" fmla="*/ 170 w 208"/>
              <a:gd name="T21" fmla="*/ 93 h 468"/>
              <a:gd name="T22" fmla="*/ 208 w 208"/>
              <a:gd name="T23" fmla="*/ 33 h 468"/>
              <a:gd name="T24" fmla="*/ 204 w 208"/>
              <a:gd name="T25" fmla="*/ 5 h 468"/>
              <a:gd name="T26" fmla="*/ 195 w 208"/>
              <a:gd name="T27" fmla="*/ 1 h 468"/>
              <a:gd name="T28" fmla="*/ 191 w 208"/>
              <a:gd name="T29" fmla="*/ 0 h 468"/>
              <a:gd name="T30" fmla="*/ 189 w 208"/>
              <a:gd name="T31" fmla="*/ 4 h 468"/>
              <a:gd name="T32" fmla="*/ 192 w 208"/>
              <a:gd name="T33" fmla="*/ 11 h 4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08" h="468">
                <a:moveTo>
                  <a:pt x="192" y="11"/>
                </a:moveTo>
                <a:lnTo>
                  <a:pt x="184" y="40"/>
                </a:lnTo>
                <a:lnTo>
                  <a:pt x="145" y="81"/>
                </a:lnTo>
                <a:lnTo>
                  <a:pt x="92" y="142"/>
                </a:lnTo>
                <a:lnTo>
                  <a:pt x="47" y="220"/>
                </a:lnTo>
                <a:lnTo>
                  <a:pt x="0" y="386"/>
                </a:lnTo>
                <a:lnTo>
                  <a:pt x="8" y="468"/>
                </a:lnTo>
                <a:lnTo>
                  <a:pt x="19" y="443"/>
                </a:lnTo>
                <a:lnTo>
                  <a:pt x="25" y="398"/>
                </a:lnTo>
                <a:lnTo>
                  <a:pt x="66" y="259"/>
                </a:lnTo>
                <a:lnTo>
                  <a:pt x="170" y="93"/>
                </a:lnTo>
                <a:lnTo>
                  <a:pt x="208" y="33"/>
                </a:lnTo>
                <a:lnTo>
                  <a:pt x="204" y="5"/>
                </a:lnTo>
                <a:lnTo>
                  <a:pt x="195" y="1"/>
                </a:lnTo>
                <a:lnTo>
                  <a:pt x="191" y="0"/>
                </a:lnTo>
                <a:lnTo>
                  <a:pt x="189" y="4"/>
                </a:lnTo>
                <a:lnTo>
                  <a:pt x="192" y="1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149" name="Freeform 314"/>
          <p:cNvSpPr>
            <a:spLocks/>
          </p:cNvSpPr>
          <p:nvPr/>
        </p:nvSpPr>
        <p:spPr bwMode="auto">
          <a:xfrm>
            <a:off x="7234238" y="2744788"/>
            <a:ext cx="25400" cy="7938"/>
          </a:xfrm>
          <a:custGeom>
            <a:avLst/>
            <a:gdLst>
              <a:gd name="T0" fmla="*/ 11 w 108"/>
              <a:gd name="T1" fmla="*/ 14 h 34"/>
              <a:gd name="T2" fmla="*/ 45 w 108"/>
              <a:gd name="T3" fmla="*/ 28 h 34"/>
              <a:gd name="T4" fmla="*/ 80 w 108"/>
              <a:gd name="T5" fmla="*/ 34 h 34"/>
              <a:gd name="T6" fmla="*/ 106 w 108"/>
              <a:gd name="T7" fmla="*/ 32 h 34"/>
              <a:gd name="T8" fmla="*/ 108 w 108"/>
              <a:gd name="T9" fmla="*/ 26 h 34"/>
              <a:gd name="T10" fmla="*/ 86 w 108"/>
              <a:gd name="T11" fmla="*/ 17 h 34"/>
              <a:gd name="T12" fmla="*/ 42 w 108"/>
              <a:gd name="T13" fmla="*/ 6 h 34"/>
              <a:gd name="T14" fmla="*/ 15 w 108"/>
              <a:gd name="T15" fmla="*/ 1 h 34"/>
              <a:gd name="T16" fmla="*/ 1 w 108"/>
              <a:gd name="T17" fmla="*/ 0 h 34"/>
              <a:gd name="T18" fmla="*/ 0 w 108"/>
              <a:gd name="T19" fmla="*/ 4 h 34"/>
              <a:gd name="T20" fmla="*/ 11 w 108"/>
              <a:gd name="T21" fmla="*/ 14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08" h="34">
                <a:moveTo>
                  <a:pt x="11" y="14"/>
                </a:moveTo>
                <a:lnTo>
                  <a:pt x="45" y="28"/>
                </a:lnTo>
                <a:lnTo>
                  <a:pt x="80" y="34"/>
                </a:lnTo>
                <a:lnTo>
                  <a:pt x="106" y="32"/>
                </a:lnTo>
                <a:lnTo>
                  <a:pt x="108" y="26"/>
                </a:lnTo>
                <a:lnTo>
                  <a:pt x="86" y="17"/>
                </a:lnTo>
                <a:lnTo>
                  <a:pt x="42" y="6"/>
                </a:lnTo>
                <a:lnTo>
                  <a:pt x="15" y="1"/>
                </a:lnTo>
                <a:lnTo>
                  <a:pt x="1" y="0"/>
                </a:lnTo>
                <a:lnTo>
                  <a:pt x="0" y="4"/>
                </a:lnTo>
                <a:lnTo>
                  <a:pt x="11" y="1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150" name="Freeform 315"/>
          <p:cNvSpPr>
            <a:spLocks/>
          </p:cNvSpPr>
          <p:nvPr/>
        </p:nvSpPr>
        <p:spPr bwMode="auto">
          <a:xfrm>
            <a:off x="7267576" y="2746376"/>
            <a:ext cx="11113" cy="11113"/>
          </a:xfrm>
          <a:custGeom>
            <a:avLst/>
            <a:gdLst>
              <a:gd name="T0" fmla="*/ 12 w 47"/>
              <a:gd name="T1" fmla="*/ 22 h 50"/>
              <a:gd name="T2" fmla="*/ 0 w 47"/>
              <a:gd name="T3" fmla="*/ 42 h 50"/>
              <a:gd name="T4" fmla="*/ 6 w 47"/>
              <a:gd name="T5" fmla="*/ 50 h 50"/>
              <a:gd name="T6" fmla="*/ 38 w 47"/>
              <a:gd name="T7" fmla="*/ 29 h 50"/>
              <a:gd name="T8" fmla="*/ 47 w 47"/>
              <a:gd name="T9" fmla="*/ 0 h 50"/>
              <a:gd name="T10" fmla="*/ 34 w 47"/>
              <a:gd name="T11" fmla="*/ 4 h 50"/>
              <a:gd name="T12" fmla="*/ 12 w 47"/>
              <a:gd name="T13" fmla="*/ 22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7" h="50">
                <a:moveTo>
                  <a:pt x="12" y="22"/>
                </a:moveTo>
                <a:lnTo>
                  <a:pt x="0" y="42"/>
                </a:lnTo>
                <a:lnTo>
                  <a:pt x="6" y="50"/>
                </a:lnTo>
                <a:lnTo>
                  <a:pt x="38" y="29"/>
                </a:lnTo>
                <a:lnTo>
                  <a:pt x="47" y="0"/>
                </a:lnTo>
                <a:lnTo>
                  <a:pt x="34" y="4"/>
                </a:lnTo>
                <a:lnTo>
                  <a:pt x="12" y="2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151" name="Freeform 316"/>
          <p:cNvSpPr>
            <a:spLocks/>
          </p:cNvSpPr>
          <p:nvPr/>
        </p:nvSpPr>
        <p:spPr bwMode="auto">
          <a:xfrm>
            <a:off x="6891338" y="2749551"/>
            <a:ext cx="52388" cy="61913"/>
          </a:xfrm>
          <a:custGeom>
            <a:avLst/>
            <a:gdLst>
              <a:gd name="T0" fmla="*/ 182 w 235"/>
              <a:gd name="T1" fmla="*/ 38 h 275"/>
              <a:gd name="T2" fmla="*/ 149 w 235"/>
              <a:gd name="T3" fmla="*/ 66 h 275"/>
              <a:gd name="T4" fmla="*/ 129 w 235"/>
              <a:gd name="T5" fmla="*/ 76 h 275"/>
              <a:gd name="T6" fmla="*/ 121 w 235"/>
              <a:gd name="T7" fmla="*/ 70 h 275"/>
              <a:gd name="T8" fmla="*/ 126 w 235"/>
              <a:gd name="T9" fmla="*/ 46 h 275"/>
              <a:gd name="T10" fmla="*/ 131 w 235"/>
              <a:gd name="T11" fmla="*/ 31 h 275"/>
              <a:gd name="T12" fmla="*/ 131 w 235"/>
              <a:gd name="T13" fmla="*/ 24 h 275"/>
              <a:gd name="T14" fmla="*/ 125 w 235"/>
              <a:gd name="T15" fmla="*/ 25 h 275"/>
              <a:gd name="T16" fmla="*/ 112 w 235"/>
              <a:gd name="T17" fmla="*/ 34 h 275"/>
              <a:gd name="T18" fmla="*/ 88 w 235"/>
              <a:gd name="T19" fmla="*/ 47 h 275"/>
              <a:gd name="T20" fmla="*/ 71 w 235"/>
              <a:gd name="T21" fmla="*/ 44 h 275"/>
              <a:gd name="T22" fmla="*/ 61 w 235"/>
              <a:gd name="T23" fmla="*/ 42 h 275"/>
              <a:gd name="T24" fmla="*/ 57 w 235"/>
              <a:gd name="T25" fmla="*/ 54 h 275"/>
              <a:gd name="T26" fmla="*/ 66 w 235"/>
              <a:gd name="T27" fmla="*/ 71 h 275"/>
              <a:gd name="T28" fmla="*/ 88 w 235"/>
              <a:gd name="T29" fmla="*/ 78 h 275"/>
              <a:gd name="T30" fmla="*/ 109 w 235"/>
              <a:gd name="T31" fmla="*/ 83 h 275"/>
              <a:gd name="T32" fmla="*/ 118 w 235"/>
              <a:gd name="T33" fmla="*/ 99 h 275"/>
              <a:gd name="T34" fmla="*/ 111 w 235"/>
              <a:gd name="T35" fmla="*/ 111 h 275"/>
              <a:gd name="T36" fmla="*/ 94 w 235"/>
              <a:gd name="T37" fmla="*/ 113 h 275"/>
              <a:gd name="T38" fmla="*/ 77 w 235"/>
              <a:gd name="T39" fmla="*/ 121 h 275"/>
              <a:gd name="T40" fmla="*/ 74 w 235"/>
              <a:gd name="T41" fmla="*/ 147 h 275"/>
              <a:gd name="T42" fmla="*/ 72 w 235"/>
              <a:gd name="T43" fmla="*/ 168 h 275"/>
              <a:gd name="T44" fmla="*/ 59 w 235"/>
              <a:gd name="T45" fmla="*/ 169 h 275"/>
              <a:gd name="T46" fmla="*/ 47 w 235"/>
              <a:gd name="T47" fmla="*/ 169 h 275"/>
              <a:gd name="T48" fmla="*/ 51 w 235"/>
              <a:gd name="T49" fmla="*/ 191 h 275"/>
              <a:gd name="T50" fmla="*/ 55 w 235"/>
              <a:gd name="T51" fmla="*/ 205 h 275"/>
              <a:gd name="T52" fmla="*/ 55 w 235"/>
              <a:gd name="T53" fmla="*/ 214 h 275"/>
              <a:gd name="T54" fmla="*/ 50 w 235"/>
              <a:gd name="T55" fmla="*/ 215 h 275"/>
              <a:gd name="T56" fmla="*/ 41 w 235"/>
              <a:gd name="T57" fmla="*/ 211 h 275"/>
              <a:gd name="T58" fmla="*/ 31 w 235"/>
              <a:gd name="T59" fmla="*/ 207 h 275"/>
              <a:gd name="T60" fmla="*/ 26 w 235"/>
              <a:gd name="T61" fmla="*/ 209 h 275"/>
              <a:gd name="T62" fmla="*/ 26 w 235"/>
              <a:gd name="T63" fmla="*/ 217 h 275"/>
              <a:gd name="T64" fmla="*/ 31 w 235"/>
              <a:gd name="T65" fmla="*/ 232 h 275"/>
              <a:gd name="T66" fmla="*/ 36 w 235"/>
              <a:gd name="T67" fmla="*/ 247 h 275"/>
              <a:gd name="T68" fmla="*/ 35 w 235"/>
              <a:gd name="T69" fmla="*/ 255 h 275"/>
              <a:gd name="T70" fmla="*/ 29 w 235"/>
              <a:gd name="T71" fmla="*/ 256 h 275"/>
              <a:gd name="T72" fmla="*/ 17 w 235"/>
              <a:gd name="T73" fmla="*/ 250 h 275"/>
              <a:gd name="T74" fmla="*/ 6 w 235"/>
              <a:gd name="T75" fmla="*/ 245 h 275"/>
              <a:gd name="T76" fmla="*/ 1 w 235"/>
              <a:gd name="T77" fmla="*/ 244 h 275"/>
              <a:gd name="T78" fmla="*/ 0 w 235"/>
              <a:gd name="T79" fmla="*/ 248 h 275"/>
              <a:gd name="T80" fmla="*/ 5 w 235"/>
              <a:gd name="T81" fmla="*/ 256 h 275"/>
              <a:gd name="T82" fmla="*/ 19 w 235"/>
              <a:gd name="T83" fmla="*/ 274 h 275"/>
              <a:gd name="T84" fmla="*/ 32 w 235"/>
              <a:gd name="T85" fmla="*/ 275 h 275"/>
              <a:gd name="T86" fmla="*/ 47 w 235"/>
              <a:gd name="T87" fmla="*/ 256 h 275"/>
              <a:gd name="T88" fmla="*/ 69 w 235"/>
              <a:gd name="T89" fmla="*/ 213 h 275"/>
              <a:gd name="T90" fmla="*/ 114 w 235"/>
              <a:gd name="T91" fmla="*/ 146 h 275"/>
              <a:gd name="T92" fmla="*/ 174 w 235"/>
              <a:gd name="T93" fmla="*/ 72 h 275"/>
              <a:gd name="T94" fmla="*/ 219 w 235"/>
              <a:gd name="T95" fmla="*/ 24 h 275"/>
              <a:gd name="T96" fmla="*/ 235 w 235"/>
              <a:gd name="T97" fmla="*/ 0 h 275"/>
              <a:gd name="T98" fmla="*/ 224 w 235"/>
              <a:gd name="T99" fmla="*/ 3 h 275"/>
              <a:gd name="T100" fmla="*/ 182 w 235"/>
              <a:gd name="T101" fmla="*/ 38 h 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35" h="275">
                <a:moveTo>
                  <a:pt x="182" y="38"/>
                </a:moveTo>
                <a:lnTo>
                  <a:pt x="149" y="66"/>
                </a:lnTo>
                <a:lnTo>
                  <a:pt x="129" y="76"/>
                </a:lnTo>
                <a:lnTo>
                  <a:pt x="121" y="70"/>
                </a:lnTo>
                <a:lnTo>
                  <a:pt x="126" y="46"/>
                </a:lnTo>
                <a:lnTo>
                  <a:pt x="131" y="31"/>
                </a:lnTo>
                <a:lnTo>
                  <a:pt x="131" y="24"/>
                </a:lnTo>
                <a:lnTo>
                  <a:pt x="125" y="25"/>
                </a:lnTo>
                <a:lnTo>
                  <a:pt x="112" y="34"/>
                </a:lnTo>
                <a:lnTo>
                  <a:pt x="88" y="47"/>
                </a:lnTo>
                <a:lnTo>
                  <a:pt x="71" y="44"/>
                </a:lnTo>
                <a:lnTo>
                  <a:pt x="61" y="42"/>
                </a:lnTo>
                <a:lnTo>
                  <a:pt x="57" y="54"/>
                </a:lnTo>
                <a:lnTo>
                  <a:pt x="66" y="71"/>
                </a:lnTo>
                <a:lnTo>
                  <a:pt x="88" y="78"/>
                </a:lnTo>
                <a:lnTo>
                  <a:pt x="109" y="83"/>
                </a:lnTo>
                <a:lnTo>
                  <a:pt x="118" y="99"/>
                </a:lnTo>
                <a:lnTo>
                  <a:pt x="111" y="111"/>
                </a:lnTo>
                <a:lnTo>
                  <a:pt x="94" y="113"/>
                </a:lnTo>
                <a:lnTo>
                  <a:pt x="77" y="121"/>
                </a:lnTo>
                <a:lnTo>
                  <a:pt x="74" y="147"/>
                </a:lnTo>
                <a:lnTo>
                  <a:pt x="72" y="168"/>
                </a:lnTo>
                <a:lnTo>
                  <a:pt x="59" y="169"/>
                </a:lnTo>
                <a:lnTo>
                  <a:pt x="47" y="169"/>
                </a:lnTo>
                <a:lnTo>
                  <a:pt x="51" y="191"/>
                </a:lnTo>
                <a:lnTo>
                  <a:pt x="55" y="205"/>
                </a:lnTo>
                <a:lnTo>
                  <a:pt x="55" y="214"/>
                </a:lnTo>
                <a:lnTo>
                  <a:pt x="50" y="215"/>
                </a:lnTo>
                <a:lnTo>
                  <a:pt x="41" y="211"/>
                </a:lnTo>
                <a:lnTo>
                  <a:pt x="31" y="207"/>
                </a:lnTo>
                <a:lnTo>
                  <a:pt x="26" y="209"/>
                </a:lnTo>
                <a:lnTo>
                  <a:pt x="26" y="217"/>
                </a:lnTo>
                <a:lnTo>
                  <a:pt x="31" y="232"/>
                </a:lnTo>
                <a:lnTo>
                  <a:pt x="36" y="247"/>
                </a:lnTo>
                <a:lnTo>
                  <a:pt x="35" y="255"/>
                </a:lnTo>
                <a:lnTo>
                  <a:pt x="29" y="256"/>
                </a:lnTo>
                <a:lnTo>
                  <a:pt x="17" y="250"/>
                </a:lnTo>
                <a:lnTo>
                  <a:pt x="6" y="245"/>
                </a:lnTo>
                <a:lnTo>
                  <a:pt x="1" y="244"/>
                </a:lnTo>
                <a:lnTo>
                  <a:pt x="0" y="248"/>
                </a:lnTo>
                <a:lnTo>
                  <a:pt x="5" y="256"/>
                </a:lnTo>
                <a:lnTo>
                  <a:pt x="19" y="274"/>
                </a:lnTo>
                <a:lnTo>
                  <a:pt x="32" y="275"/>
                </a:lnTo>
                <a:lnTo>
                  <a:pt x="47" y="256"/>
                </a:lnTo>
                <a:lnTo>
                  <a:pt x="69" y="213"/>
                </a:lnTo>
                <a:lnTo>
                  <a:pt x="114" y="146"/>
                </a:lnTo>
                <a:lnTo>
                  <a:pt x="174" y="72"/>
                </a:lnTo>
                <a:lnTo>
                  <a:pt x="219" y="24"/>
                </a:lnTo>
                <a:lnTo>
                  <a:pt x="235" y="0"/>
                </a:lnTo>
                <a:lnTo>
                  <a:pt x="224" y="3"/>
                </a:lnTo>
                <a:lnTo>
                  <a:pt x="182" y="3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152" name="Freeform 317"/>
          <p:cNvSpPr>
            <a:spLocks/>
          </p:cNvSpPr>
          <p:nvPr/>
        </p:nvSpPr>
        <p:spPr bwMode="auto">
          <a:xfrm>
            <a:off x="7385051" y="2749551"/>
            <a:ext cx="82550" cy="149225"/>
          </a:xfrm>
          <a:custGeom>
            <a:avLst/>
            <a:gdLst>
              <a:gd name="T0" fmla="*/ 125 w 358"/>
              <a:gd name="T1" fmla="*/ 38 h 657"/>
              <a:gd name="T2" fmla="*/ 99 w 358"/>
              <a:gd name="T3" fmla="*/ 62 h 657"/>
              <a:gd name="T4" fmla="*/ 100 w 358"/>
              <a:gd name="T5" fmla="*/ 74 h 657"/>
              <a:gd name="T6" fmla="*/ 104 w 358"/>
              <a:gd name="T7" fmla="*/ 84 h 657"/>
              <a:gd name="T8" fmla="*/ 88 w 358"/>
              <a:gd name="T9" fmla="*/ 109 h 657"/>
              <a:gd name="T10" fmla="*/ 18 w 358"/>
              <a:gd name="T11" fmla="*/ 256 h 657"/>
              <a:gd name="T12" fmla="*/ 0 w 358"/>
              <a:gd name="T13" fmla="*/ 439 h 657"/>
              <a:gd name="T14" fmla="*/ 9 w 358"/>
              <a:gd name="T15" fmla="*/ 524 h 657"/>
              <a:gd name="T16" fmla="*/ 30 w 358"/>
              <a:gd name="T17" fmla="*/ 594 h 657"/>
              <a:gd name="T18" fmla="*/ 63 w 358"/>
              <a:gd name="T19" fmla="*/ 641 h 657"/>
              <a:gd name="T20" fmla="*/ 108 w 358"/>
              <a:gd name="T21" fmla="*/ 657 h 657"/>
              <a:gd name="T22" fmla="*/ 123 w 358"/>
              <a:gd name="T23" fmla="*/ 656 h 657"/>
              <a:gd name="T24" fmla="*/ 127 w 358"/>
              <a:gd name="T25" fmla="*/ 653 h 657"/>
              <a:gd name="T26" fmla="*/ 118 w 358"/>
              <a:gd name="T27" fmla="*/ 648 h 657"/>
              <a:gd name="T28" fmla="*/ 98 w 358"/>
              <a:gd name="T29" fmla="*/ 639 h 657"/>
              <a:gd name="T30" fmla="*/ 46 w 358"/>
              <a:gd name="T31" fmla="*/ 575 h 657"/>
              <a:gd name="T32" fmla="*/ 23 w 358"/>
              <a:gd name="T33" fmla="*/ 459 h 657"/>
              <a:gd name="T34" fmla="*/ 30 w 358"/>
              <a:gd name="T35" fmla="*/ 319 h 657"/>
              <a:gd name="T36" fmla="*/ 70 w 358"/>
              <a:gd name="T37" fmla="*/ 187 h 657"/>
              <a:gd name="T38" fmla="*/ 120 w 358"/>
              <a:gd name="T39" fmla="*/ 104 h 657"/>
              <a:gd name="T40" fmla="*/ 174 w 358"/>
              <a:gd name="T41" fmla="*/ 50 h 657"/>
              <a:gd name="T42" fmla="*/ 234 w 358"/>
              <a:gd name="T43" fmla="*/ 23 h 657"/>
              <a:gd name="T44" fmla="*/ 304 w 358"/>
              <a:gd name="T45" fmla="*/ 22 h 657"/>
              <a:gd name="T46" fmla="*/ 341 w 358"/>
              <a:gd name="T47" fmla="*/ 26 h 657"/>
              <a:gd name="T48" fmla="*/ 358 w 358"/>
              <a:gd name="T49" fmla="*/ 26 h 657"/>
              <a:gd name="T50" fmla="*/ 356 w 358"/>
              <a:gd name="T51" fmla="*/ 22 h 657"/>
              <a:gd name="T52" fmla="*/ 336 w 358"/>
              <a:gd name="T53" fmla="*/ 14 h 657"/>
              <a:gd name="T54" fmla="*/ 223 w 358"/>
              <a:gd name="T55" fmla="*/ 0 h 657"/>
              <a:gd name="T56" fmla="*/ 125 w 358"/>
              <a:gd name="T57" fmla="*/ 38 h 6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358" h="657">
                <a:moveTo>
                  <a:pt x="125" y="38"/>
                </a:moveTo>
                <a:lnTo>
                  <a:pt x="99" y="62"/>
                </a:lnTo>
                <a:lnTo>
                  <a:pt x="100" y="74"/>
                </a:lnTo>
                <a:lnTo>
                  <a:pt x="104" y="84"/>
                </a:lnTo>
                <a:lnTo>
                  <a:pt x="88" y="109"/>
                </a:lnTo>
                <a:lnTo>
                  <a:pt x="18" y="256"/>
                </a:lnTo>
                <a:lnTo>
                  <a:pt x="0" y="439"/>
                </a:lnTo>
                <a:lnTo>
                  <a:pt x="9" y="524"/>
                </a:lnTo>
                <a:lnTo>
                  <a:pt x="30" y="594"/>
                </a:lnTo>
                <a:lnTo>
                  <a:pt x="63" y="641"/>
                </a:lnTo>
                <a:lnTo>
                  <a:pt x="108" y="657"/>
                </a:lnTo>
                <a:lnTo>
                  <a:pt x="123" y="656"/>
                </a:lnTo>
                <a:lnTo>
                  <a:pt x="127" y="653"/>
                </a:lnTo>
                <a:lnTo>
                  <a:pt x="118" y="648"/>
                </a:lnTo>
                <a:lnTo>
                  <a:pt x="98" y="639"/>
                </a:lnTo>
                <a:lnTo>
                  <a:pt x="46" y="575"/>
                </a:lnTo>
                <a:lnTo>
                  <a:pt x="23" y="459"/>
                </a:lnTo>
                <a:lnTo>
                  <a:pt x="30" y="319"/>
                </a:lnTo>
                <a:lnTo>
                  <a:pt x="70" y="187"/>
                </a:lnTo>
                <a:lnTo>
                  <a:pt x="120" y="104"/>
                </a:lnTo>
                <a:lnTo>
                  <a:pt x="174" y="50"/>
                </a:lnTo>
                <a:lnTo>
                  <a:pt x="234" y="23"/>
                </a:lnTo>
                <a:lnTo>
                  <a:pt x="304" y="22"/>
                </a:lnTo>
                <a:lnTo>
                  <a:pt x="341" y="26"/>
                </a:lnTo>
                <a:lnTo>
                  <a:pt x="358" y="26"/>
                </a:lnTo>
                <a:lnTo>
                  <a:pt x="356" y="22"/>
                </a:lnTo>
                <a:lnTo>
                  <a:pt x="336" y="14"/>
                </a:lnTo>
                <a:lnTo>
                  <a:pt x="223" y="0"/>
                </a:lnTo>
                <a:lnTo>
                  <a:pt x="125" y="3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153" name="Freeform 318"/>
          <p:cNvSpPr>
            <a:spLocks/>
          </p:cNvSpPr>
          <p:nvPr/>
        </p:nvSpPr>
        <p:spPr bwMode="auto">
          <a:xfrm>
            <a:off x="7535863" y="2749551"/>
            <a:ext cx="11113" cy="3175"/>
          </a:xfrm>
          <a:custGeom>
            <a:avLst/>
            <a:gdLst>
              <a:gd name="T0" fmla="*/ 8 w 46"/>
              <a:gd name="T1" fmla="*/ 12 h 15"/>
              <a:gd name="T2" fmla="*/ 30 w 46"/>
              <a:gd name="T3" fmla="*/ 15 h 15"/>
              <a:gd name="T4" fmla="*/ 46 w 46"/>
              <a:gd name="T5" fmla="*/ 10 h 15"/>
              <a:gd name="T6" fmla="*/ 44 w 46"/>
              <a:gd name="T7" fmla="*/ 2 h 15"/>
              <a:gd name="T8" fmla="*/ 20 w 46"/>
              <a:gd name="T9" fmla="*/ 0 h 15"/>
              <a:gd name="T10" fmla="*/ 7 w 46"/>
              <a:gd name="T11" fmla="*/ 1 h 15"/>
              <a:gd name="T12" fmla="*/ 0 w 46"/>
              <a:gd name="T13" fmla="*/ 4 h 15"/>
              <a:gd name="T14" fmla="*/ 0 w 46"/>
              <a:gd name="T15" fmla="*/ 7 h 15"/>
              <a:gd name="T16" fmla="*/ 8 w 46"/>
              <a:gd name="T17" fmla="*/ 12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6" h="15">
                <a:moveTo>
                  <a:pt x="8" y="12"/>
                </a:moveTo>
                <a:lnTo>
                  <a:pt x="30" y="15"/>
                </a:lnTo>
                <a:lnTo>
                  <a:pt x="46" y="10"/>
                </a:lnTo>
                <a:lnTo>
                  <a:pt x="44" y="2"/>
                </a:lnTo>
                <a:lnTo>
                  <a:pt x="20" y="0"/>
                </a:lnTo>
                <a:lnTo>
                  <a:pt x="7" y="1"/>
                </a:lnTo>
                <a:lnTo>
                  <a:pt x="0" y="4"/>
                </a:lnTo>
                <a:lnTo>
                  <a:pt x="0" y="7"/>
                </a:lnTo>
                <a:lnTo>
                  <a:pt x="8" y="1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154" name="Freeform 319"/>
          <p:cNvSpPr>
            <a:spLocks noEditPoints="1"/>
          </p:cNvSpPr>
          <p:nvPr/>
        </p:nvSpPr>
        <p:spPr bwMode="auto">
          <a:xfrm>
            <a:off x="7135813" y="2757488"/>
            <a:ext cx="65088" cy="122238"/>
          </a:xfrm>
          <a:custGeom>
            <a:avLst/>
            <a:gdLst>
              <a:gd name="T0" fmla="*/ 192 w 287"/>
              <a:gd name="T1" fmla="*/ 145 h 536"/>
              <a:gd name="T2" fmla="*/ 66 w 287"/>
              <a:gd name="T3" fmla="*/ 340 h 536"/>
              <a:gd name="T4" fmla="*/ 63 w 287"/>
              <a:gd name="T5" fmla="*/ 436 h 536"/>
              <a:gd name="T6" fmla="*/ 37 w 287"/>
              <a:gd name="T7" fmla="*/ 436 h 536"/>
              <a:gd name="T8" fmla="*/ 41 w 287"/>
              <a:gd name="T9" fmla="*/ 486 h 536"/>
              <a:gd name="T10" fmla="*/ 37 w 287"/>
              <a:gd name="T11" fmla="*/ 496 h 536"/>
              <a:gd name="T12" fmla="*/ 19 w 287"/>
              <a:gd name="T13" fmla="*/ 474 h 536"/>
              <a:gd name="T14" fmla="*/ 6 w 287"/>
              <a:gd name="T15" fmla="*/ 479 h 536"/>
              <a:gd name="T16" fmla="*/ 0 w 287"/>
              <a:gd name="T17" fmla="*/ 525 h 536"/>
              <a:gd name="T18" fmla="*/ 62 w 287"/>
              <a:gd name="T19" fmla="*/ 479 h 536"/>
              <a:gd name="T20" fmla="*/ 67 w 287"/>
              <a:gd name="T21" fmla="*/ 367 h 536"/>
              <a:gd name="T22" fmla="*/ 105 w 287"/>
              <a:gd name="T23" fmla="*/ 361 h 536"/>
              <a:gd name="T24" fmla="*/ 154 w 287"/>
              <a:gd name="T25" fmla="*/ 297 h 536"/>
              <a:gd name="T26" fmla="*/ 155 w 287"/>
              <a:gd name="T27" fmla="*/ 286 h 536"/>
              <a:gd name="T28" fmla="*/ 116 w 287"/>
              <a:gd name="T29" fmla="*/ 311 h 536"/>
              <a:gd name="T30" fmla="*/ 115 w 287"/>
              <a:gd name="T31" fmla="*/ 284 h 536"/>
              <a:gd name="T32" fmla="*/ 156 w 287"/>
              <a:gd name="T33" fmla="*/ 247 h 536"/>
              <a:gd name="T34" fmla="*/ 177 w 287"/>
              <a:gd name="T35" fmla="*/ 252 h 536"/>
              <a:gd name="T36" fmla="*/ 234 w 287"/>
              <a:gd name="T37" fmla="*/ 191 h 536"/>
              <a:gd name="T38" fmla="*/ 229 w 287"/>
              <a:gd name="T39" fmla="*/ 117 h 536"/>
              <a:gd name="T40" fmla="*/ 235 w 287"/>
              <a:gd name="T41" fmla="*/ 107 h 536"/>
              <a:gd name="T42" fmla="*/ 255 w 287"/>
              <a:gd name="T43" fmla="*/ 131 h 536"/>
              <a:gd name="T44" fmla="*/ 260 w 287"/>
              <a:gd name="T45" fmla="*/ 117 h 536"/>
              <a:gd name="T46" fmla="*/ 250 w 287"/>
              <a:gd name="T47" fmla="*/ 62 h 536"/>
              <a:gd name="T48" fmla="*/ 255 w 287"/>
              <a:gd name="T49" fmla="*/ 47 h 536"/>
              <a:gd name="T50" fmla="*/ 276 w 287"/>
              <a:gd name="T51" fmla="*/ 74 h 536"/>
              <a:gd name="T52" fmla="*/ 286 w 287"/>
              <a:gd name="T53" fmla="*/ 74 h 536"/>
              <a:gd name="T54" fmla="*/ 281 w 287"/>
              <a:gd name="T55" fmla="*/ 14 h 536"/>
              <a:gd name="T56" fmla="*/ 248 w 287"/>
              <a:gd name="T57" fmla="*/ 17 h 536"/>
              <a:gd name="T58" fmla="*/ 198 w 287"/>
              <a:gd name="T59" fmla="*/ 216 h 536"/>
              <a:gd name="T60" fmla="*/ 170 w 287"/>
              <a:gd name="T61" fmla="*/ 239 h 536"/>
              <a:gd name="T62" fmla="*/ 188 w 287"/>
              <a:gd name="T63" fmla="*/ 206 h 536"/>
              <a:gd name="T64" fmla="*/ 224 w 287"/>
              <a:gd name="T65" fmla="*/ 171 h 536"/>
              <a:gd name="T66" fmla="*/ 198 w 287"/>
              <a:gd name="T67" fmla="*/ 216 h 5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287" h="536">
                <a:moveTo>
                  <a:pt x="228" y="63"/>
                </a:moveTo>
                <a:lnTo>
                  <a:pt x="192" y="145"/>
                </a:lnTo>
                <a:lnTo>
                  <a:pt x="146" y="220"/>
                </a:lnTo>
                <a:lnTo>
                  <a:pt x="66" y="340"/>
                </a:lnTo>
                <a:lnTo>
                  <a:pt x="59" y="413"/>
                </a:lnTo>
                <a:lnTo>
                  <a:pt x="63" y="436"/>
                </a:lnTo>
                <a:lnTo>
                  <a:pt x="51" y="435"/>
                </a:lnTo>
                <a:lnTo>
                  <a:pt x="37" y="436"/>
                </a:lnTo>
                <a:lnTo>
                  <a:pt x="39" y="466"/>
                </a:lnTo>
                <a:lnTo>
                  <a:pt x="41" y="486"/>
                </a:lnTo>
                <a:lnTo>
                  <a:pt x="41" y="496"/>
                </a:lnTo>
                <a:lnTo>
                  <a:pt x="37" y="496"/>
                </a:lnTo>
                <a:lnTo>
                  <a:pt x="29" y="486"/>
                </a:lnTo>
                <a:lnTo>
                  <a:pt x="19" y="474"/>
                </a:lnTo>
                <a:lnTo>
                  <a:pt x="12" y="472"/>
                </a:lnTo>
                <a:lnTo>
                  <a:pt x="6" y="479"/>
                </a:lnTo>
                <a:lnTo>
                  <a:pt x="1" y="496"/>
                </a:lnTo>
                <a:lnTo>
                  <a:pt x="0" y="525"/>
                </a:lnTo>
                <a:lnTo>
                  <a:pt x="17" y="536"/>
                </a:lnTo>
                <a:lnTo>
                  <a:pt x="62" y="479"/>
                </a:lnTo>
                <a:lnTo>
                  <a:pt x="71" y="387"/>
                </a:lnTo>
                <a:lnTo>
                  <a:pt x="67" y="367"/>
                </a:lnTo>
                <a:lnTo>
                  <a:pt x="79" y="367"/>
                </a:lnTo>
                <a:lnTo>
                  <a:pt x="105" y="361"/>
                </a:lnTo>
                <a:lnTo>
                  <a:pt x="137" y="325"/>
                </a:lnTo>
                <a:lnTo>
                  <a:pt x="154" y="297"/>
                </a:lnTo>
                <a:lnTo>
                  <a:pt x="160" y="284"/>
                </a:lnTo>
                <a:lnTo>
                  <a:pt x="155" y="286"/>
                </a:lnTo>
                <a:lnTo>
                  <a:pt x="140" y="298"/>
                </a:lnTo>
                <a:lnTo>
                  <a:pt x="116" y="311"/>
                </a:lnTo>
                <a:lnTo>
                  <a:pt x="105" y="304"/>
                </a:lnTo>
                <a:lnTo>
                  <a:pt x="115" y="284"/>
                </a:lnTo>
                <a:lnTo>
                  <a:pt x="136" y="260"/>
                </a:lnTo>
                <a:lnTo>
                  <a:pt x="156" y="247"/>
                </a:lnTo>
                <a:lnTo>
                  <a:pt x="166" y="250"/>
                </a:lnTo>
                <a:lnTo>
                  <a:pt x="177" y="252"/>
                </a:lnTo>
                <a:lnTo>
                  <a:pt x="206" y="230"/>
                </a:lnTo>
                <a:lnTo>
                  <a:pt x="234" y="191"/>
                </a:lnTo>
                <a:lnTo>
                  <a:pt x="234" y="141"/>
                </a:lnTo>
                <a:lnTo>
                  <a:pt x="229" y="117"/>
                </a:lnTo>
                <a:lnTo>
                  <a:pt x="231" y="106"/>
                </a:lnTo>
                <a:lnTo>
                  <a:pt x="235" y="107"/>
                </a:lnTo>
                <a:lnTo>
                  <a:pt x="244" y="119"/>
                </a:lnTo>
                <a:lnTo>
                  <a:pt x="255" y="131"/>
                </a:lnTo>
                <a:lnTo>
                  <a:pt x="260" y="131"/>
                </a:lnTo>
                <a:lnTo>
                  <a:pt x="260" y="117"/>
                </a:lnTo>
                <a:lnTo>
                  <a:pt x="254" y="89"/>
                </a:lnTo>
                <a:lnTo>
                  <a:pt x="250" y="62"/>
                </a:lnTo>
                <a:lnTo>
                  <a:pt x="251" y="48"/>
                </a:lnTo>
                <a:lnTo>
                  <a:pt x="255" y="47"/>
                </a:lnTo>
                <a:lnTo>
                  <a:pt x="264" y="59"/>
                </a:lnTo>
                <a:lnTo>
                  <a:pt x="276" y="74"/>
                </a:lnTo>
                <a:lnTo>
                  <a:pt x="283" y="79"/>
                </a:lnTo>
                <a:lnTo>
                  <a:pt x="286" y="74"/>
                </a:lnTo>
                <a:lnTo>
                  <a:pt x="287" y="59"/>
                </a:lnTo>
                <a:lnTo>
                  <a:pt x="281" y="14"/>
                </a:lnTo>
                <a:lnTo>
                  <a:pt x="267" y="0"/>
                </a:lnTo>
                <a:lnTo>
                  <a:pt x="248" y="17"/>
                </a:lnTo>
                <a:lnTo>
                  <a:pt x="228" y="63"/>
                </a:lnTo>
                <a:close/>
                <a:moveTo>
                  <a:pt x="198" y="216"/>
                </a:moveTo>
                <a:lnTo>
                  <a:pt x="178" y="234"/>
                </a:lnTo>
                <a:lnTo>
                  <a:pt x="170" y="239"/>
                </a:lnTo>
                <a:lnTo>
                  <a:pt x="173" y="230"/>
                </a:lnTo>
                <a:lnTo>
                  <a:pt x="188" y="206"/>
                </a:lnTo>
                <a:lnTo>
                  <a:pt x="209" y="177"/>
                </a:lnTo>
                <a:lnTo>
                  <a:pt x="224" y="171"/>
                </a:lnTo>
                <a:lnTo>
                  <a:pt x="220" y="188"/>
                </a:lnTo>
                <a:lnTo>
                  <a:pt x="198" y="21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155" name="Freeform 320"/>
          <p:cNvSpPr>
            <a:spLocks/>
          </p:cNvSpPr>
          <p:nvPr/>
        </p:nvSpPr>
        <p:spPr bwMode="auto">
          <a:xfrm>
            <a:off x="6446838" y="2757488"/>
            <a:ext cx="19050" cy="17463"/>
          </a:xfrm>
          <a:custGeom>
            <a:avLst/>
            <a:gdLst>
              <a:gd name="T0" fmla="*/ 36 w 82"/>
              <a:gd name="T1" fmla="*/ 27 h 71"/>
              <a:gd name="T2" fmla="*/ 52 w 82"/>
              <a:gd name="T3" fmla="*/ 47 h 71"/>
              <a:gd name="T4" fmla="*/ 56 w 82"/>
              <a:gd name="T5" fmla="*/ 57 h 71"/>
              <a:gd name="T6" fmla="*/ 48 w 82"/>
              <a:gd name="T7" fmla="*/ 57 h 71"/>
              <a:gd name="T8" fmla="*/ 26 w 82"/>
              <a:gd name="T9" fmla="*/ 49 h 71"/>
              <a:gd name="T10" fmla="*/ 8 w 82"/>
              <a:gd name="T11" fmla="*/ 44 h 71"/>
              <a:gd name="T12" fmla="*/ 0 w 82"/>
              <a:gd name="T13" fmla="*/ 43 h 71"/>
              <a:gd name="T14" fmla="*/ 1 w 82"/>
              <a:gd name="T15" fmla="*/ 47 h 71"/>
              <a:gd name="T16" fmla="*/ 10 w 82"/>
              <a:gd name="T17" fmla="*/ 58 h 71"/>
              <a:gd name="T18" fmla="*/ 35 w 82"/>
              <a:gd name="T19" fmla="*/ 71 h 71"/>
              <a:gd name="T20" fmla="*/ 65 w 82"/>
              <a:gd name="T21" fmla="*/ 64 h 71"/>
              <a:gd name="T22" fmla="*/ 82 w 82"/>
              <a:gd name="T23" fmla="*/ 45 h 71"/>
              <a:gd name="T24" fmla="*/ 51 w 82"/>
              <a:gd name="T25" fmla="*/ 19 h 71"/>
              <a:gd name="T26" fmla="*/ 26 w 82"/>
              <a:gd name="T27" fmla="*/ 4 h 71"/>
              <a:gd name="T28" fmla="*/ 17 w 82"/>
              <a:gd name="T29" fmla="*/ 0 h 71"/>
              <a:gd name="T30" fmla="*/ 20 w 82"/>
              <a:gd name="T31" fmla="*/ 8 h 71"/>
              <a:gd name="T32" fmla="*/ 36 w 82"/>
              <a:gd name="T33" fmla="*/ 27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82" h="71">
                <a:moveTo>
                  <a:pt x="36" y="27"/>
                </a:moveTo>
                <a:lnTo>
                  <a:pt x="52" y="47"/>
                </a:lnTo>
                <a:lnTo>
                  <a:pt x="56" y="57"/>
                </a:lnTo>
                <a:lnTo>
                  <a:pt x="48" y="57"/>
                </a:lnTo>
                <a:lnTo>
                  <a:pt x="26" y="49"/>
                </a:lnTo>
                <a:lnTo>
                  <a:pt x="8" y="44"/>
                </a:lnTo>
                <a:lnTo>
                  <a:pt x="0" y="43"/>
                </a:lnTo>
                <a:lnTo>
                  <a:pt x="1" y="47"/>
                </a:lnTo>
                <a:lnTo>
                  <a:pt x="10" y="58"/>
                </a:lnTo>
                <a:lnTo>
                  <a:pt x="35" y="71"/>
                </a:lnTo>
                <a:lnTo>
                  <a:pt x="65" y="64"/>
                </a:lnTo>
                <a:lnTo>
                  <a:pt x="82" y="45"/>
                </a:lnTo>
                <a:lnTo>
                  <a:pt x="51" y="19"/>
                </a:lnTo>
                <a:lnTo>
                  <a:pt x="26" y="4"/>
                </a:lnTo>
                <a:lnTo>
                  <a:pt x="17" y="0"/>
                </a:lnTo>
                <a:lnTo>
                  <a:pt x="20" y="8"/>
                </a:lnTo>
                <a:lnTo>
                  <a:pt x="36" y="2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156" name="Freeform 321"/>
          <p:cNvSpPr>
            <a:spLocks/>
          </p:cNvSpPr>
          <p:nvPr/>
        </p:nvSpPr>
        <p:spPr bwMode="auto">
          <a:xfrm>
            <a:off x="7572376" y="2757488"/>
            <a:ext cx="11113" cy="3175"/>
          </a:xfrm>
          <a:custGeom>
            <a:avLst/>
            <a:gdLst>
              <a:gd name="T0" fmla="*/ 8 w 47"/>
              <a:gd name="T1" fmla="*/ 12 h 15"/>
              <a:gd name="T2" fmla="*/ 30 w 47"/>
              <a:gd name="T3" fmla="*/ 15 h 15"/>
              <a:gd name="T4" fmla="*/ 47 w 47"/>
              <a:gd name="T5" fmla="*/ 10 h 15"/>
              <a:gd name="T6" fmla="*/ 45 w 47"/>
              <a:gd name="T7" fmla="*/ 2 h 15"/>
              <a:gd name="T8" fmla="*/ 20 w 47"/>
              <a:gd name="T9" fmla="*/ 0 h 15"/>
              <a:gd name="T10" fmla="*/ 7 w 47"/>
              <a:gd name="T11" fmla="*/ 1 h 15"/>
              <a:gd name="T12" fmla="*/ 0 w 47"/>
              <a:gd name="T13" fmla="*/ 4 h 15"/>
              <a:gd name="T14" fmla="*/ 0 w 47"/>
              <a:gd name="T15" fmla="*/ 7 h 15"/>
              <a:gd name="T16" fmla="*/ 8 w 47"/>
              <a:gd name="T17" fmla="*/ 12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7" h="15">
                <a:moveTo>
                  <a:pt x="8" y="12"/>
                </a:moveTo>
                <a:lnTo>
                  <a:pt x="30" y="15"/>
                </a:lnTo>
                <a:lnTo>
                  <a:pt x="47" y="10"/>
                </a:lnTo>
                <a:lnTo>
                  <a:pt x="45" y="2"/>
                </a:lnTo>
                <a:lnTo>
                  <a:pt x="20" y="0"/>
                </a:lnTo>
                <a:lnTo>
                  <a:pt x="7" y="1"/>
                </a:lnTo>
                <a:lnTo>
                  <a:pt x="0" y="4"/>
                </a:lnTo>
                <a:lnTo>
                  <a:pt x="0" y="7"/>
                </a:lnTo>
                <a:lnTo>
                  <a:pt x="8" y="1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157" name="Freeform 322"/>
          <p:cNvSpPr>
            <a:spLocks/>
          </p:cNvSpPr>
          <p:nvPr/>
        </p:nvSpPr>
        <p:spPr bwMode="auto">
          <a:xfrm>
            <a:off x="6865938" y="2763838"/>
            <a:ext cx="25400" cy="1588"/>
          </a:xfrm>
          <a:custGeom>
            <a:avLst/>
            <a:gdLst>
              <a:gd name="T0" fmla="*/ 14 w 117"/>
              <a:gd name="T1" fmla="*/ 8 h 11"/>
              <a:gd name="T2" fmla="*/ 67 w 117"/>
              <a:gd name="T3" fmla="*/ 11 h 11"/>
              <a:gd name="T4" fmla="*/ 115 w 117"/>
              <a:gd name="T5" fmla="*/ 8 h 11"/>
              <a:gd name="T6" fmla="*/ 117 w 117"/>
              <a:gd name="T7" fmla="*/ 2 h 11"/>
              <a:gd name="T8" fmla="*/ 58 w 117"/>
              <a:gd name="T9" fmla="*/ 0 h 11"/>
              <a:gd name="T10" fmla="*/ 24 w 117"/>
              <a:gd name="T11" fmla="*/ 1 h 11"/>
              <a:gd name="T12" fmla="*/ 4 w 117"/>
              <a:gd name="T13" fmla="*/ 2 h 11"/>
              <a:gd name="T14" fmla="*/ 0 w 117"/>
              <a:gd name="T15" fmla="*/ 4 h 11"/>
              <a:gd name="T16" fmla="*/ 0 w 117"/>
              <a:gd name="T17" fmla="*/ 5 h 11"/>
              <a:gd name="T18" fmla="*/ 4 w 117"/>
              <a:gd name="T19" fmla="*/ 6 h 11"/>
              <a:gd name="T20" fmla="*/ 14 w 117"/>
              <a:gd name="T21" fmla="*/ 8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17" h="11">
                <a:moveTo>
                  <a:pt x="14" y="8"/>
                </a:moveTo>
                <a:lnTo>
                  <a:pt x="67" y="11"/>
                </a:lnTo>
                <a:lnTo>
                  <a:pt x="115" y="8"/>
                </a:lnTo>
                <a:lnTo>
                  <a:pt x="117" y="2"/>
                </a:lnTo>
                <a:lnTo>
                  <a:pt x="58" y="0"/>
                </a:lnTo>
                <a:lnTo>
                  <a:pt x="24" y="1"/>
                </a:lnTo>
                <a:lnTo>
                  <a:pt x="4" y="2"/>
                </a:lnTo>
                <a:lnTo>
                  <a:pt x="0" y="4"/>
                </a:lnTo>
                <a:lnTo>
                  <a:pt x="0" y="5"/>
                </a:lnTo>
                <a:lnTo>
                  <a:pt x="4" y="6"/>
                </a:lnTo>
                <a:lnTo>
                  <a:pt x="14" y="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158" name="Freeform 323"/>
          <p:cNvSpPr>
            <a:spLocks/>
          </p:cNvSpPr>
          <p:nvPr/>
        </p:nvSpPr>
        <p:spPr bwMode="auto">
          <a:xfrm>
            <a:off x="7265988" y="2763838"/>
            <a:ext cx="7938" cy="74613"/>
          </a:xfrm>
          <a:custGeom>
            <a:avLst/>
            <a:gdLst>
              <a:gd name="T0" fmla="*/ 28 w 36"/>
              <a:gd name="T1" fmla="*/ 31 h 329"/>
              <a:gd name="T2" fmla="*/ 32 w 36"/>
              <a:gd name="T3" fmla="*/ 62 h 329"/>
              <a:gd name="T4" fmla="*/ 20 w 36"/>
              <a:gd name="T5" fmla="*/ 65 h 329"/>
              <a:gd name="T6" fmla="*/ 6 w 36"/>
              <a:gd name="T7" fmla="*/ 92 h 329"/>
              <a:gd name="T8" fmla="*/ 0 w 36"/>
              <a:gd name="T9" fmla="*/ 194 h 329"/>
              <a:gd name="T10" fmla="*/ 4 w 36"/>
              <a:gd name="T11" fmla="*/ 292 h 329"/>
              <a:gd name="T12" fmla="*/ 10 w 36"/>
              <a:gd name="T13" fmla="*/ 329 h 329"/>
              <a:gd name="T14" fmla="*/ 36 w 36"/>
              <a:gd name="T15" fmla="*/ 173 h 329"/>
              <a:gd name="T16" fmla="*/ 33 w 36"/>
              <a:gd name="T17" fmla="*/ 12 h 329"/>
              <a:gd name="T18" fmla="*/ 25 w 36"/>
              <a:gd name="T19" fmla="*/ 1 h 329"/>
              <a:gd name="T20" fmla="*/ 22 w 36"/>
              <a:gd name="T21" fmla="*/ 0 h 329"/>
              <a:gd name="T22" fmla="*/ 23 w 36"/>
              <a:gd name="T23" fmla="*/ 10 h 329"/>
              <a:gd name="T24" fmla="*/ 28 w 36"/>
              <a:gd name="T25" fmla="*/ 31 h 3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6" h="329">
                <a:moveTo>
                  <a:pt x="28" y="31"/>
                </a:moveTo>
                <a:lnTo>
                  <a:pt x="32" y="62"/>
                </a:lnTo>
                <a:lnTo>
                  <a:pt x="20" y="65"/>
                </a:lnTo>
                <a:lnTo>
                  <a:pt x="6" y="92"/>
                </a:lnTo>
                <a:lnTo>
                  <a:pt x="0" y="194"/>
                </a:lnTo>
                <a:lnTo>
                  <a:pt x="4" y="292"/>
                </a:lnTo>
                <a:lnTo>
                  <a:pt x="10" y="329"/>
                </a:lnTo>
                <a:lnTo>
                  <a:pt x="36" y="173"/>
                </a:lnTo>
                <a:lnTo>
                  <a:pt x="33" y="12"/>
                </a:lnTo>
                <a:lnTo>
                  <a:pt x="25" y="1"/>
                </a:lnTo>
                <a:lnTo>
                  <a:pt x="22" y="0"/>
                </a:lnTo>
                <a:lnTo>
                  <a:pt x="23" y="10"/>
                </a:lnTo>
                <a:lnTo>
                  <a:pt x="28" y="3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159" name="Freeform 324"/>
          <p:cNvSpPr>
            <a:spLocks/>
          </p:cNvSpPr>
          <p:nvPr/>
        </p:nvSpPr>
        <p:spPr bwMode="auto">
          <a:xfrm>
            <a:off x="7591426" y="2762251"/>
            <a:ext cx="11113" cy="3175"/>
          </a:xfrm>
          <a:custGeom>
            <a:avLst/>
            <a:gdLst>
              <a:gd name="T0" fmla="*/ 8 w 46"/>
              <a:gd name="T1" fmla="*/ 12 h 15"/>
              <a:gd name="T2" fmla="*/ 30 w 46"/>
              <a:gd name="T3" fmla="*/ 15 h 15"/>
              <a:gd name="T4" fmla="*/ 46 w 46"/>
              <a:gd name="T5" fmla="*/ 10 h 15"/>
              <a:gd name="T6" fmla="*/ 44 w 46"/>
              <a:gd name="T7" fmla="*/ 2 h 15"/>
              <a:gd name="T8" fmla="*/ 20 w 46"/>
              <a:gd name="T9" fmla="*/ 0 h 15"/>
              <a:gd name="T10" fmla="*/ 7 w 46"/>
              <a:gd name="T11" fmla="*/ 1 h 15"/>
              <a:gd name="T12" fmla="*/ 0 w 46"/>
              <a:gd name="T13" fmla="*/ 4 h 15"/>
              <a:gd name="T14" fmla="*/ 0 w 46"/>
              <a:gd name="T15" fmla="*/ 7 h 15"/>
              <a:gd name="T16" fmla="*/ 8 w 46"/>
              <a:gd name="T17" fmla="*/ 12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6" h="15">
                <a:moveTo>
                  <a:pt x="8" y="12"/>
                </a:moveTo>
                <a:lnTo>
                  <a:pt x="30" y="15"/>
                </a:lnTo>
                <a:lnTo>
                  <a:pt x="46" y="10"/>
                </a:lnTo>
                <a:lnTo>
                  <a:pt x="44" y="2"/>
                </a:lnTo>
                <a:lnTo>
                  <a:pt x="20" y="0"/>
                </a:lnTo>
                <a:lnTo>
                  <a:pt x="7" y="1"/>
                </a:lnTo>
                <a:lnTo>
                  <a:pt x="0" y="4"/>
                </a:lnTo>
                <a:lnTo>
                  <a:pt x="0" y="7"/>
                </a:lnTo>
                <a:lnTo>
                  <a:pt x="8" y="1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160" name="Freeform 325"/>
          <p:cNvSpPr>
            <a:spLocks/>
          </p:cNvSpPr>
          <p:nvPr/>
        </p:nvSpPr>
        <p:spPr bwMode="auto">
          <a:xfrm>
            <a:off x="6542088" y="2763838"/>
            <a:ext cx="19050" cy="39688"/>
          </a:xfrm>
          <a:custGeom>
            <a:avLst/>
            <a:gdLst>
              <a:gd name="T0" fmla="*/ 12 w 79"/>
              <a:gd name="T1" fmla="*/ 61 h 171"/>
              <a:gd name="T2" fmla="*/ 29 w 79"/>
              <a:gd name="T3" fmla="*/ 112 h 171"/>
              <a:gd name="T4" fmla="*/ 56 w 79"/>
              <a:gd name="T5" fmla="*/ 151 h 171"/>
              <a:gd name="T6" fmla="*/ 72 w 79"/>
              <a:gd name="T7" fmla="*/ 166 h 171"/>
              <a:gd name="T8" fmla="*/ 79 w 79"/>
              <a:gd name="T9" fmla="*/ 171 h 171"/>
              <a:gd name="T10" fmla="*/ 77 w 79"/>
              <a:gd name="T11" fmla="*/ 166 h 171"/>
              <a:gd name="T12" fmla="*/ 66 w 79"/>
              <a:gd name="T13" fmla="*/ 151 h 171"/>
              <a:gd name="T14" fmla="*/ 45 w 79"/>
              <a:gd name="T15" fmla="*/ 112 h 171"/>
              <a:gd name="T16" fmla="*/ 22 w 79"/>
              <a:gd name="T17" fmla="*/ 61 h 171"/>
              <a:gd name="T18" fmla="*/ 0 w 79"/>
              <a:gd name="T19" fmla="*/ 0 h 171"/>
              <a:gd name="T20" fmla="*/ 12 w 79"/>
              <a:gd name="T21" fmla="*/ 61 h 1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9" h="171">
                <a:moveTo>
                  <a:pt x="12" y="61"/>
                </a:moveTo>
                <a:lnTo>
                  <a:pt x="29" y="112"/>
                </a:lnTo>
                <a:lnTo>
                  <a:pt x="56" y="151"/>
                </a:lnTo>
                <a:lnTo>
                  <a:pt x="72" y="166"/>
                </a:lnTo>
                <a:lnTo>
                  <a:pt x="79" y="171"/>
                </a:lnTo>
                <a:lnTo>
                  <a:pt x="77" y="166"/>
                </a:lnTo>
                <a:lnTo>
                  <a:pt x="66" y="151"/>
                </a:lnTo>
                <a:lnTo>
                  <a:pt x="45" y="112"/>
                </a:lnTo>
                <a:lnTo>
                  <a:pt x="22" y="61"/>
                </a:lnTo>
                <a:lnTo>
                  <a:pt x="0" y="0"/>
                </a:lnTo>
                <a:lnTo>
                  <a:pt x="12" y="6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161" name="Freeform 326"/>
          <p:cNvSpPr>
            <a:spLocks/>
          </p:cNvSpPr>
          <p:nvPr/>
        </p:nvSpPr>
        <p:spPr bwMode="auto">
          <a:xfrm>
            <a:off x="7629526" y="2768601"/>
            <a:ext cx="30163" cy="1588"/>
          </a:xfrm>
          <a:custGeom>
            <a:avLst/>
            <a:gdLst>
              <a:gd name="T0" fmla="*/ 13 w 136"/>
              <a:gd name="T1" fmla="*/ 9 h 12"/>
              <a:gd name="T2" fmla="*/ 68 w 136"/>
              <a:gd name="T3" fmla="*/ 12 h 12"/>
              <a:gd name="T4" fmla="*/ 124 w 136"/>
              <a:gd name="T5" fmla="*/ 9 h 12"/>
              <a:gd name="T6" fmla="*/ 133 w 136"/>
              <a:gd name="T7" fmla="*/ 6 h 12"/>
              <a:gd name="T8" fmla="*/ 136 w 136"/>
              <a:gd name="T9" fmla="*/ 5 h 12"/>
              <a:gd name="T10" fmla="*/ 135 w 136"/>
              <a:gd name="T11" fmla="*/ 4 h 12"/>
              <a:gd name="T12" fmla="*/ 130 w 136"/>
              <a:gd name="T13" fmla="*/ 2 h 12"/>
              <a:gd name="T14" fmla="*/ 106 w 136"/>
              <a:gd name="T15" fmla="*/ 1 h 12"/>
              <a:gd name="T16" fmla="*/ 68 w 136"/>
              <a:gd name="T17" fmla="*/ 0 h 12"/>
              <a:gd name="T18" fmla="*/ 29 w 136"/>
              <a:gd name="T19" fmla="*/ 1 h 12"/>
              <a:gd name="T20" fmla="*/ 6 w 136"/>
              <a:gd name="T21" fmla="*/ 2 h 12"/>
              <a:gd name="T22" fmla="*/ 0 w 136"/>
              <a:gd name="T23" fmla="*/ 4 h 12"/>
              <a:gd name="T24" fmla="*/ 0 w 136"/>
              <a:gd name="T25" fmla="*/ 5 h 12"/>
              <a:gd name="T26" fmla="*/ 4 w 136"/>
              <a:gd name="T27" fmla="*/ 6 h 12"/>
              <a:gd name="T28" fmla="*/ 13 w 136"/>
              <a:gd name="T29" fmla="*/ 9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36" h="12">
                <a:moveTo>
                  <a:pt x="13" y="9"/>
                </a:moveTo>
                <a:lnTo>
                  <a:pt x="68" y="12"/>
                </a:lnTo>
                <a:lnTo>
                  <a:pt x="124" y="9"/>
                </a:lnTo>
                <a:lnTo>
                  <a:pt x="133" y="6"/>
                </a:lnTo>
                <a:lnTo>
                  <a:pt x="136" y="5"/>
                </a:lnTo>
                <a:lnTo>
                  <a:pt x="135" y="4"/>
                </a:lnTo>
                <a:lnTo>
                  <a:pt x="130" y="2"/>
                </a:lnTo>
                <a:lnTo>
                  <a:pt x="106" y="1"/>
                </a:lnTo>
                <a:lnTo>
                  <a:pt x="68" y="0"/>
                </a:lnTo>
                <a:lnTo>
                  <a:pt x="29" y="1"/>
                </a:lnTo>
                <a:lnTo>
                  <a:pt x="6" y="2"/>
                </a:lnTo>
                <a:lnTo>
                  <a:pt x="0" y="4"/>
                </a:lnTo>
                <a:lnTo>
                  <a:pt x="0" y="5"/>
                </a:lnTo>
                <a:lnTo>
                  <a:pt x="4" y="6"/>
                </a:lnTo>
                <a:lnTo>
                  <a:pt x="13" y="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162" name="Freeform 327"/>
          <p:cNvSpPr>
            <a:spLocks/>
          </p:cNvSpPr>
          <p:nvPr/>
        </p:nvSpPr>
        <p:spPr bwMode="auto">
          <a:xfrm>
            <a:off x="7034213" y="2776538"/>
            <a:ext cx="87313" cy="71438"/>
          </a:xfrm>
          <a:custGeom>
            <a:avLst/>
            <a:gdLst>
              <a:gd name="T0" fmla="*/ 155 w 385"/>
              <a:gd name="T1" fmla="*/ 50 h 321"/>
              <a:gd name="T2" fmla="*/ 106 w 385"/>
              <a:gd name="T3" fmla="*/ 102 h 321"/>
              <a:gd name="T4" fmla="*/ 71 w 385"/>
              <a:gd name="T5" fmla="*/ 161 h 321"/>
              <a:gd name="T6" fmla="*/ 49 w 385"/>
              <a:gd name="T7" fmla="*/ 200 h 321"/>
              <a:gd name="T8" fmla="*/ 32 w 385"/>
              <a:gd name="T9" fmla="*/ 213 h 321"/>
              <a:gd name="T10" fmla="*/ 22 w 385"/>
              <a:gd name="T11" fmla="*/ 216 h 321"/>
              <a:gd name="T12" fmla="*/ 18 w 385"/>
              <a:gd name="T13" fmla="*/ 237 h 321"/>
              <a:gd name="T14" fmla="*/ 12 w 385"/>
              <a:gd name="T15" fmla="*/ 273 h 321"/>
              <a:gd name="T16" fmla="*/ 2 w 385"/>
              <a:gd name="T17" fmla="*/ 312 h 321"/>
              <a:gd name="T18" fmla="*/ 0 w 385"/>
              <a:gd name="T19" fmla="*/ 318 h 321"/>
              <a:gd name="T20" fmla="*/ 0 w 385"/>
              <a:gd name="T21" fmla="*/ 321 h 321"/>
              <a:gd name="T22" fmla="*/ 2 w 385"/>
              <a:gd name="T23" fmla="*/ 320 h 321"/>
              <a:gd name="T24" fmla="*/ 5 w 385"/>
              <a:gd name="T25" fmla="*/ 317 h 321"/>
              <a:gd name="T26" fmla="*/ 16 w 385"/>
              <a:gd name="T27" fmla="*/ 300 h 321"/>
              <a:gd name="T28" fmla="*/ 32 w 385"/>
              <a:gd name="T29" fmla="*/ 272 h 321"/>
              <a:gd name="T30" fmla="*/ 144 w 385"/>
              <a:gd name="T31" fmla="*/ 109 h 321"/>
              <a:gd name="T32" fmla="*/ 234 w 385"/>
              <a:gd name="T33" fmla="*/ 20 h 321"/>
              <a:gd name="T34" fmla="*/ 286 w 385"/>
              <a:gd name="T35" fmla="*/ 54 h 321"/>
              <a:gd name="T36" fmla="*/ 359 w 385"/>
              <a:gd name="T37" fmla="*/ 141 h 321"/>
              <a:gd name="T38" fmla="*/ 378 w 385"/>
              <a:gd name="T39" fmla="*/ 169 h 321"/>
              <a:gd name="T40" fmla="*/ 385 w 385"/>
              <a:gd name="T41" fmla="*/ 177 h 321"/>
              <a:gd name="T42" fmla="*/ 380 w 385"/>
              <a:gd name="T43" fmla="*/ 163 h 321"/>
              <a:gd name="T44" fmla="*/ 363 w 385"/>
              <a:gd name="T45" fmla="*/ 127 h 321"/>
              <a:gd name="T46" fmla="*/ 298 w 385"/>
              <a:gd name="T47" fmla="*/ 41 h 321"/>
              <a:gd name="T48" fmla="*/ 230 w 385"/>
              <a:gd name="T49" fmla="*/ 0 h 321"/>
              <a:gd name="T50" fmla="*/ 202 w 385"/>
              <a:gd name="T51" fmla="*/ 14 h 321"/>
              <a:gd name="T52" fmla="*/ 155 w 385"/>
              <a:gd name="T53" fmla="*/ 50 h 3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385" h="321">
                <a:moveTo>
                  <a:pt x="155" y="50"/>
                </a:moveTo>
                <a:lnTo>
                  <a:pt x="106" y="102"/>
                </a:lnTo>
                <a:lnTo>
                  <a:pt x="71" y="161"/>
                </a:lnTo>
                <a:lnTo>
                  <a:pt x="49" y="200"/>
                </a:lnTo>
                <a:lnTo>
                  <a:pt x="32" y="213"/>
                </a:lnTo>
                <a:lnTo>
                  <a:pt x="22" y="216"/>
                </a:lnTo>
                <a:lnTo>
                  <a:pt x="18" y="237"/>
                </a:lnTo>
                <a:lnTo>
                  <a:pt x="12" y="273"/>
                </a:lnTo>
                <a:lnTo>
                  <a:pt x="2" y="312"/>
                </a:lnTo>
                <a:lnTo>
                  <a:pt x="0" y="318"/>
                </a:lnTo>
                <a:lnTo>
                  <a:pt x="0" y="321"/>
                </a:lnTo>
                <a:lnTo>
                  <a:pt x="2" y="320"/>
                </a:lnTo>
                <a:lnTo>
                  <a:pt x="5" y="317"/>
                </a:lnTo>
                <a:lnTo>
                  <a:pt x="16" y="300"/>
                </a:lnTo>
                <a:lnTo>
                  <a:pt x="32" y="272"/>
                </a:lnTo>
                <a:lnTo>
                  <a:pt x="144" y="109"/>
                </a:lnTo>
                <a:lnTo>
                  <a:pt x="234" y="20"/>
                </a:lnTo>
                <a:lnTo>
                  <a:pt x="286" y="54"/>
                </a:lnTo>
                <a:lnTo>
                  <a:pt x="359" y="141"/>
                </a:lnTo>
                <a:lnTo>
                  <a:pt x="378" y="169"/>
                </a:lnTo>
                <a:lnTo>
                  <a:pt x="385" y="177"/>
                </a:lnTo>
                <a:lnTo>
                  <a:pt x="380" y="163"/>
                </a:lnTo>
                <a:lnTo>
                  <a:pt x="363" y="127"/>
                </a:lnTo>
                <a:lnTo>
                  <a:pt x="298" y="41"/>
                </a:lnTo>
                <a:lnTo>
                  <a:pt x="230" y="0"/>
                </a:lnTo>
                <a:lnTo>
                  <a:pt x="202" y="14"/>
                </a:lnTo>
                <a:lnTo>
                  <a:pt x="155" y="5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163" name="Freeform 328"/>
          <p:cNvSpPr>
            <a:spLocks/>
          </p:cNvSpPr>
          <p:nvPr/>
        </p:nvSpPr>
        <p:spPr bwMode="auto">
          <a:xfrm>
            <a:off x="6650038" y="2798763"/>
            <a:ext cx="26988" cy="7938"/>
          </a:xfrm>
          <a:custGeom>
            <a:avLst/>
            <a:gdLst>
              <a:gd name="T0" fmla="*/ 33 w 123"/>
              <a:gd name="T1" fmla="*/ 18 h 34"/>
              <a:gd name="T2" fmla="*/ 9 w 123"/>
              <a:gd name="T3" fmla="*/ 25 h 34"/>
              <a:gd name="T4" fmla="*/ 0 w 123"/>
              <a:gd name="T5" fmla="*/ 30 h 34"/>
              <a:gd name="T6" fmla="*/ 4 w 123"/>
              <a:gd name="T7" fmla="*/ 33 h 34"/>
              <a:gd name="T8" fmla="*/ 23 w 123"/>
              <a:gd name="T9" fmla="*/ 34 h 34"/>
              <a:gd name="T10" fmla="*/ 63 w 123"/>
              <a:gd name="T11" fmla="*/ 30 h 34"/>
              <a:gd name="T12" fmla="*/ 103 w 123"/>
              <a:gd name="T13" fmla="*/ 18 h 34"/>
              <a:gd name="T14" fmla="*/ 117 w 123"/>
              <a:gd name="T15" fmla="*/ 11 h 34"/>
              <a:gd name="T16" fmla="*/ 123 w 123"/>
              <a:gd name="T17" fmla="*/ 5 h 34"/>
              <a:gd name="T18" fmla="*/ 121 w 123"/>
              <a:gd name="T19" fmla="*/ 1 h 34"/>
              <a:gd name="T20" fmla="*/ 112 w 123"/>
              <a:gd name="T21" fmla="*/ 0 h 34"/>
              <a:gd name="T22" fmla="*/ 80 w 123"/>
              <a:gd name="T23" fmla="*/ 5 h 34"/>
              <a:gd name="T24" fmla="*/ 33 w 123"/>
              <a:gd name="T25" fmla="*/ 18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23" h="34">
                <a:moveTo>
                  <a:pt x="33" y="18"/>
                </a:moveTo>
                <a:lnTo>
                  <a:pt x="9" y="25"/>
                </a:lnTo>
                <a:lnTo>
                  <a:pt x="0" y="30"/>
                </a:lnTo>
                <a:lnTo>
                  <a:pt x="4" y="33"/>
                </a:lnTo>
                <a:lnTo>
                  <a:pt x="23" y="34"/>
                </a:lnTo>
                <a:lnTo>
                  <a:pt x="63" y="30"/>
                </a:lnTo>
                <a:lnTo>
                  <a:pt x="103" y="18"/>
                </a:lnTo>
                <a:lnTo>
                  <a:pt x="117" y="11"/>
                </a:lnTo>
                <a:lnTo>
                  <a:pt x="123" y="5"/>
                </a:lnTo>
                <a:lnTo>
                  <a:pt x="121" y="1"/>
                </a:lnTo>
                <a:lnTo>
                  <a:pt x="112" y="0"/>
                </a:lnTo>
                <a:lnTo>
                  <a:pt x="80" y="5"/>
                </a:lnTo>
                <a:lnTo>
                  <a:pt x="33" y="1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164" name="Freeform 329"/>
          <p:cNvSpPr>
            <a:spLocks/>
          </p:cNvSpPr>
          <p:nvPr/>
        </p:nvSpPr>
        <p:spPr bwMode="auto">
          <a:xfrm>
            <a:off x="7669213" y="2798763"/>
            <a:ext cx="26988" cy="28575"/>
          </a:xfrm>
          <a:custGeom>
            <a:avLst/>
            <a:gdLst>
              <a:gd name="T0" fmla="*/ 111 w 121"/>
              <a:gd name="T1" fmla="*/ 15 h 129"/>
              <a:gd name="T2" fmla="*/ 109 w 121"/>
              <a:gd name="T3" fmla="*/ 32 h 129"/>
              <a:gd name="T4" fmla="*/ 111 w 121"/>
              <a:gd name="T5" fmla="*/ 49 h 129"/>
              <a:gd name="T6" fmla="*/ 104 w 121"/>
              <a:gd name="T7" fmla="*/ 58 h 129"/>
              <a:gd name="T8" fmla="*/ 84 w 121"/>
              <a:gd name="T9" fmla="*/ 55 h 129"/>
              <a:gd name="T10" fmla="*/ 63 w 121"/>
              <a:gd name="T11" fmla="*/ 52 h 129"/>
              <a:gd name="T12" fmla="*/ 58 w 121"/>
              <a:gd name="T13" fmla="*/ 65 h 129"/>
              <a:gd name="T14" fmla="*/ 53 w 121"/>
              <a:gd name="T15" fmla="*/ 83 h 129"/>
              <a:gd name="T16" fmla="*/ 34 w 121"/>
              <a:gd name="T17" fmla="*/ 97 h 129"/>
              <a:gd name="T18" fmla="*/ 18 w 121"/>
              <a:gd name="T19" fmla="*/ 97 h 129"/>
              <a:gd name="T20" fmla="*/ 22 w 121"/>
              <a:gd name="T21" fmla="*/ 79 h 129"/>
              <a:gd name="T22" fmla="*/ 27 w 121"/>
              <a:gd name="T23" fmla="*/ 69 h 129"/>
              <a:gd name="T24" fmla="*/ 29 w 121"/>
              <a:gd name="T25" fmla="*/ 64 h 129"/>
              <a:gd name="T26" fmla="*/ 27 w 121"/>
              <a:gd name="T27" fmla="*/ 63 h 129"/>
              <a:gd name="T28" fmla="*/ 22 w 121"/>
              <a:gd name="T29" fmla="*/ 67 h 129"/>
              <a:gd name="T30" fmla="*/ 8 w 121"/>
              <a:gd name="T31" fmla="*/ 86 h 129"/>
              <a:gd name="T32" fmla="*/ 0 w 121"/>
              <a:gd name="T33" fmla="*/ 113 h 129"/>
              <a:gd name="T34" fmla="*/ 0 w 121"/>
              <a:gd name="T35" fmla="*/ 126 h 129"/>
              <a:gd name="T36" fmla="*/ 8 w 121"/>
              <a:gd name="T37" fmla="*/ 129 h 129"/>
              <a:gd name="T38" fmla="*/ 26 w 121"/>
              <a:gd name="T39" fmla="*/ 121 h 129"/>
              <a:gd name="T40" fmla="*/ 58 w 121"/>
              <a:gd name="T41" fmla="*/ 103 h 129"/>
              <a:gd name="T42" fmla="*/ 121 w 121"/>
              <a:gd name="T43" fmla="*/ 40 h 129"/>
              <a:gd name="T44" fmla="*/ 121 w 121"/>
              <a:gd name="T45" fmla="*/ 0 h 129"/>
              <a:gd name="T46" fmla="*/ 114 w 121"/>
              <a:gd name="T47" fmla="*/ 4 h 129"/>
              <a:gd name="T48" fmla="*/ 111 w 121"/>
              <a:gd name="T49" fmla="*/ 15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21" h="129">
                <a:moveTo>
                  <a:pt x="111" y="15"/>
                </a:moveTo>
                <a:lnTo>
                  <a:pt x="109" y="32"/>
                </a:lnTo>
                <a:lnTo>
                  <a:pt x="111" y="49"/>
                </a:lnTo>
                <a:lnTo>
                  <a:pt x="104" y="58"/>
                </a:lnTo>
                <a:lnTo>
                  <a:pt x="84" y="55"/>
                </a:lnTo>
                <a:lnTo>
                  <a:pt x="63" y="52"/>
                </a:lnTo>
                <a:lnTo>
                  <a:pt x="58" y="65"/>
                </a:lnTo>
                <a:lnTo>
                  <a:pt x="53" y="83"/>
                </a:lnTo>
                <a:lnTo>
                  <a:pt x="34" y="97"/>
                </a:lnTo>
                <a:lnTo>
                  <a:pt x="18" y="97"/>
                </a:lnTo>
                <a:lnTo>
                  <a:pt x="22" y="79"/>
                </a:lnTo>
                <a:lnTo>
                  <a:pt x="27" y="69"/>
                </a:lnTo>
                <a:lnTo>
                  <a:pt x="29" y="64"/>
                </a:lnTo>
                <a:lnTo>
                  <a:pt x="27" y="63"/>
                </a:lnTo>
                <a:lnTo>
                  <a:pt x="22" y="67"/>
                </a:lnTo>
                <a:lnTo>
                  <a:pt x="8" y="86"/>
                </a:lnTo>
                <a:lnTo>
                  <a:pt x="0" y="113"/>
                </a:lnTo>
                <a:lnTo>
                  <a:pt x="0" y="126"/>
                </a:lnTo>
                <a:lnTo>
                  <a:pt x="8" y="129"/>
                </a:lnTo>
                <a:lnTo>
                  <a:pt x="26" y="121"/>
                </a:lnTo>
                <a:lnTo>
                  <a:pt x="58" y="103"/>
                </a:lnTo>
                <a:lnTo>
                  <a:pt x="121" y="40"/>
                </a:lnTo>
                <a:lnTo>
                  <a:pt x="121" y="0"/>
                </a:lnTo>
                <a:lnTo>
                  <a:pt x="114" y="4"/>
                </a:lnTo>
                <a:lnTo>
                  <a:pt x="111" y="1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165" name="Freeform 330"/>
          <p:cNvSpPr>
            <a:spLocks/>
          </p:cNvSpPr>
          <p:nvPr/>
        </p:nvSpPr>
        <p:spPr bwMode="auto">
          <a:xfrm>
            <a:off x="6516688" y="2805113"/>
            <a:ext cx="25400" cy="1588"/>
          </a:xfrm>
          <a:custGeom>
            <a:avLst/>
            <a:gdLst>
              <a:gd name="T0" fmla="*/ 11 w 111"/>
              <a:gd name="T1" fmla="*/ 8 h 11"/>
              <a:gd name="T2" fmla="*/ 55 w 111"/>
              <a:gd name="T3" fmla="*/ 11 h 11"/>
              <a:gd name="T4" fmla="*/ 101 w 111"/>
              <a:gd name="T5" fmla="*/ 8 h 11"/>
              <a:gd name="T6" fmla="*/ 108 w 111"/>
              <a:gd name="T7" fmla="*/ 6 h 11"/>
              <a:gd name="T8" fmla="*/ 111 w 111"/>
              <a:gd name="T9" fmla="*/ 5 h 11"/>
              <a:gd name="T10" fmla="*/ 110 w 111"/>
              <a:gd name="T11" fmla="*/ 4 h 11"/>
              <a:gd name="T12" fmla="*/ 106 w 111"/>
              <a:gd name="T13" fmla="*/ 2 h 11"/>
              <a:gd name="T14" fmla="*/ 87 w 111"/>
              <a:gd name="T15" fmla="*/ 1 h 11"/>
              <a:gd name="T16" fmla="*/ 55 w 111"/>
              <a:gd name="T17" fmla="*/ 0 h 11"/>
              <a:gd name="T18" fmla="*/ 23 w 111"/>
              <a:gd name="T19" fmla="*/ 1 h 11"/>
              <a:gd name="T20" fmla="*/ 5 w 111"/>
              <a:gd name="T21" fmla="*/ 2 h 11"/>
              <a:gd name="T22" fmla="*/ 0 w 111"/>
              <a:gd name="T23" fmla="*/ 4 h 11"/>
              <a:gd name="T24" fmla="*/ 0 w 111"/>
              <a:gd name="T25" fmla="*/ 5 h 11"/>
              <a:gd name="T26" fmla="*/ 3 w 111"/>
              <a:gd name="T27" fmla="*/ 6 h 11"/>
              <a:gd name="T28" fmla="*/ 11 w 111"/>
              <a:gd name="T29" fmla="*/ 8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11" h="11">
                <a:moveTo>
                  <a:pt x="11" y="8"/>
                </a:moveTo>
                <a:lnTo>
                  <a:pt x="55" y="11"/>
                </a:lnTo>
                <a:lnTo>
                  <a:pt x="101" y="8"/>
                </a:lnTo>
                <a:lnTo>
                  <a:pt x="108" y="6"/>
                </a:lnTo>
                <a:lnTo>
                  <a:pt x="111" y="5"/>
                </a:lnTo>
                <a:lnTo>
                  <a:pt x="110" y="4"/>
                </a:lnTo>
                <a:lnTo>
                  <a:pt x="106" y="2"/>
                </a:lnTo>
                <a:lnTo>
                  <a:pt x="87" y="1"/>
                </a:lnTo>
                <a:lnTo>
                  <a:pt x="55" y="0"/>
                </a:lnTo>
                <a:lnTo>
                  <a:pt x="23" y="1"/>
                </a:lnTo>
                <a:lnTo>
                  <a:pt x="5" y="2"/>
                </a:lnTo>
                <a:lnTo>
                  <a:pt x="0" y="4"/>
                </a:lnTo>
                <a:lnTo>
                  <a:pt x="0" y="5"/>
                </a:lnTo>
                <a:lnTo>
                  <a:pt x="3" y="6"/>
                </a:lnTo>
                <a:lnTo>
                  <a:pt x="11" y="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166" name="Freeform 331"/>
          <p:cNvSpPr>
            <a:spLocks/>
          </p:cNvSpPr>
          <p:nvPr/>
        </p:nvSpPr>
        <p:spPr bwMode="auto">
          <a:xfrm>
            <a:off x="6567488" y="2803526"/>
            <a:ext cx="9525" cy="3175"/>
          </a:xfrm>
          <a:custGeom>
            <a:avLst/>
            <a:gdLst>
              <a:gd name="T0" fmla="*/ 8 w 47"/>
              <a:gd name="T1" fmla="*/ 12 h 15"/>
              <a:gd name="T2" fmla="*/ 31 w 47"/>
              <a:gd name="T3" fmla="*/ 15 h 15"/>
              <a:gd name="T4" fmla="*/ 47 w 47"/>
              <a:gd name="T5" fmla="*/ 10 h 15"/>
              <a:gd name="T6" fmla="*/ 45 w 47"/>
              <a:gd name="T7" fmla="*/ 2 h 15"/>
              <a:gd name="T8" fmla="*/ 21 w 47"/>
              <a:gd name="T9" fmla="*/ 0 h 15"/>
              <a:gd name="T10" fmla="*/ 7 w 47"/>
              <a:gd name="T11" fmla="*/ 1 h 15"/>
              <a:gd name="T12" fmla="*/ 0 w 47"/>
              <a:gd name="T13" fmla="*/ 4 h 15"/>
              <a:gd name="T14" fmla="*/ 0 w 47"/>
              <a:gd name="T15" fmla="*/ 7 h 15"/>
              <a:gd name="T16" fmla="*/ 8 w 47"/>
              <a:gd name="T17" fmla="*/ 12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7" h="15">
                <a:moveTo>
                  <a:pt x="8" y="12"/>
                </a:moveTo>
                <a:lnTo>
                  <a:pt x="31" y="15"/>
                </a:lnTo>
                <a:lnTo>
                  <a:pt x="47" y="10"/>
                </a:lnTo>
                <a:lnTo>
                  <a:pt x="45" y="2"/>
                </a:lnTo>
                <a:lnTo>
                  <a:pt x="21" y="0"/>
                </a:lnTo>
                <a:lnTo>
                  <a:pt x="7" y="1"/>
                </a:lnTo>
                <a:lnTo>
                  <a:pt x="0" y="4"/>
                </a:lnTo>
                <a:lnTo>
                  <a:pt x="0" y="7"/>
                </a:lnTo>
                <a:lnTo>
                  <a:pt x="8" y="1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167" name="Freeform 332"/>
          <p:cNvSpPr>
            <a:spLocks/>
          </p:cNvSpPr>
          <p:nvPr/>
        </p:nvSpPr>
        <p:spPr bwMode="auto">
          <a:xfrm>
            <a:off x="6557963" y="2809876"/>
            <a:ext cx="82550" cy="6350"/>
          </a:xfrm>
          <a:custGeom>
            <a:avLst/>
            <a:gdLst>
              <a:gd name="T0" fmla="*/ 161 w 362"/>
              <a:gd name="T1" fmla="*/ 14 h 28"/>
              <a:gd name="T2" fmla="*/ 0 w 362"/>
              <a:gd name="T3" fmla="*/ 26 h 28"/>
              <a:gd name="T4" fmla="*/ 151 w 362"/>
              <a:gd name="T5" fmla="*/ 28 h 28"/>
              <a:gd name="T6" fmla="*/ 270 w 362"/>
              <a:gd name="T7" fmla="*/ 25 h 28"/>
              <a:gd name="T8" fmla="*/ 343 w 362"/>
              <a:gd name="T9" fmla="*/ 14 h 28"/>
              <a:gd name="T10" fmla="*/ 356 w 362"/>
              <a:gd name="T11" fmla="*/ 7 h 28"/>
              <a:gd name="T12" fmla="*/ 362 w 362"/>
              <a:gd name="T13" fmla="*/ 2 h 28"/>
              <a:gd name="T14" fmla="*/ 361 w 362"/>
              <a:gd name="T15" fmla="*/ 0 h 28"/>
              <a:gd name="T16" fmla="*/ 353 w 362"/>
              <a:gd name="T17" fmla="*/ 0 h 28"/>
              <a:gd name="T18" fmla="*/ 329 w 362"/>
              <a:gd name="T19" fmla="*/ 1 h 28"/>
              <a:gd name="T20" fmla="*/ 284 w 362"/>
              <a:gd name="T21" fmla="*/ 5 h 28"/>
              <a:gd name="T22" fmla="*/ 227 w 362"/>
              <a:gd name="T23" fmla="*/ 9 h 28"/>
              <a:gd name="T24" fmla="*/ 161 w 362"/>
              <a:gd name="T25" fmla="*/ 14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62" h="28">
                <a:moveTo>
                  <a:pt x="161" y="14"/>
                </a:moveTo>
                <a:lnTo>
                  <a:pt x="0" y="26"/>
                </a:lnTo>
                <a:lnTo>
                  <a:pt x="151" y="28"/>
                </a:lnTo>
                <a:lnTo>
                  <a:pt x="270" y="25"/>
                </a:lnTo>
                <a:lnTo>
                  <a:pt x="343" y="14"/>
                </a:lnTo>
                <a:lnTo>
                  <a:pt x="356" y="7"/>
                </a:lnTo>
                <a:lnTo>
                  <a:pt x="362" y="2"/>
                </a:lnTo>
                <a:lnTo>
                  <a:pt x="361" y="0"/>
                </a:lnTo>
                <a:lnTo>
                  <a:pt x="353" y="0"/>
                </a:lnTo>
                <a:lnTo>
                  <a:pt x="329" y="1"/>
                </a:lnTo>
                <a:lnTo>
                  <a:pt x="284" y="5"/>
                </a:lnTo>
                <a:lnTo>
                  <a:pt x="227" y="9"/>
                </a:lnTo>
                <a:lnTo>
                  <a:pt x="161" y="1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168" name="Freeform 333"/>
          <p:cNvSpPr>
            <a:spLocks/>
          </p:cNvSpPr>
          <p:nvPr/>
        </p:nvSpPr>
        <p:spPr bwMode="auto">
          <a:xfrm>
            <a:off x="6886576" y="2813051"/>
            <a:ext cx="7938" cy="17463"/>
          </a:xfrm>
          <a:custGeom>
            <a:avLst/>
            <a:gdLst>
              <a:gd name="T0" fmla="*/ 0 w 36"/>
              <a:gd name="T1" fmla="*/ 6 h 77"/>
              <a:gd name="T2" fmla="*/ 19 w 36"/>
              <a:gd name="T3" fmla="*/ 67 h 77"/>
              <a:gd name="T4" fmla="*/ 36 w 36"/>
              <a:gd name="T5" fmla="*/ 77 h 77"/>
              <a:gd name="T6" fmla="*/ 31 w 36"/>
              <a:gd name="T7" fmla="*/ 46 h 77"/>
              <a:gd name="T8" fmla="*/ 18 w 36"/>
              <a:gd name="T9" fmla="*/ 16 h 77"/>
              <a:gd name="T10" fmla="*/ 5 w 36"/>
              <a:gd name="T11" fmla="*/ 0 h 77"/>
              <a:gd name="T12" fmla="*/ 0 w 36"/>
              <a:gd name="T13" fmla="*/ 6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6" h="77">
                <a:moveTo>
                  <a:pt x="0" y="6"/>
                </a:moveTo>
                <a:lnTo>
                  <a:pt x="19" y="67"/>
                </a:lnTo>
                <a:lnTo>
                  <a:pt x="36" y="77"/>
                </a:lnTo>
                <a:lnTo>
                  <a:pt x="31" y="46"/>
                </a:lnTo>
                <a:lnTo>
                  <a:pt x="18" y="16"/>
                </a:lnTo>
                <a:lnTo>
                  <a:pt x="5" y="0"/>
                </a:lnTo>
                <a:lnTo>
                  <a:pt x="0" y="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169" name="Freeform 334"/>
          <p:cNvSpPr>
            <a:spLocks/>
          </p:cNvSpPr>
          <p:nvPr/>
        </p:nvSpPr>
        <p:spPr bwMode="auto">
          <a:xfrm>
            <a:off x="7634288" y="2822576"/>
            <a:ext cx="26988" cy="26988"/>
          </a:xfrm>
          <a:custGeom>
            <a:avLst/>
            <a:gdLst>
              <a:gd name="T0" fmla="*/ 82 w 117"/>
              <a:gd name="T1" fmla="*/ 17 h 122"/>
              <a:gd name="T2" fmla="*/ 61 w 117"/>
              <a:gd name="T3" fmla="*/ 37 h 122"/>
              <a:gd name="T4" fmla="*/ 52 w 117"/>
              <a:gd name="T5" fmla="*/ 56 h 122"/>
              <a:gd name="T6" fmla="*/ 40 w 117"/>
              <a:gd name="T7" fmla="*/ 81 h 122"/>
              <a:gd name="T8" fmla="*/ 12 w 117"/>
              <a:gd name="T9" fmla="*/ 110 h 122"/>
              <a:gd name="T10" fmla="*/ 0 w 117"/>
              <a:gd name="T11" fmla="*/ 120 h 122"/>
              <a:gd name="T12" fmla="*/ 1 w 117"/>
              <a:gd name="T13" fmla="*/ 122 h 122"/>
              <a:gd name="T14" fmla="*/ 15 w 117"/>
              <a:gd name="T15" fmla="*/ 116 h 122"/>
              <a:gd name="T16" fmla="*/ 40 w 117"/>
              <a:gd name="T17" fmla="*/ 102 h 122"/>
              <a:gd name="T18" fmla="*/ 90 w 117"/>
              <a:gd name="T19" fmla="*/ 64 h 122"/>
              <a:gd name="T20" fmla="*/ 114 w 117"/>
              <a:gd name="T21" fmla="*/ 29 h 122"/>
              <a:gd name="T22" fmla="*/ 117 w 117"/>
              <a:gd name="T23" fmla="*/ 8 h 122"/>
              <a:gd name="T24" fmla="*/ 115 w 117"/>
              <a:gd name="T25" fmla="*/ 0 h 122"/>
              <a:gd name="T26" fmla="*/ 104 w 117"/>
              <a:gd name="T27" fmla="*/ 3 h 122"/>
              <a:gd name="T28" fmla="*/ 82 w 117"/>
              <a:gd name="T29" fmla="*/ 17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17" h="122">
                <a:moveTo>
                  <a:pt x="82" y="17"/>
                </a:moveTo>
                <a:lnTo>
                  <a:pt x="61" y="37"/>
                </a:lnTo>
                <a:lnTo>
                  <a:pt x="52" y="56"/>
                </a:lnTo>
                <a:lnTo>
                  <a:pt x="40" y="81"/>
                </a:lnTo>
                <a:lnTo>
                  <a:pt x="12" y="110"/>
                </a:lnTo>
                <a:lnTo>
                  <a:pt x="0" y="120"/>
                </a:lnTo>
                <a:lnTo>
                  <a:pt x="1" y="122"/>
                </a:lnTo>
                <a:lnTo>
                  <a:pt x="15" y="116"/>
                </a:lnTo>
                <a:lnTo>
                  <a:pt x="40" y="102"/>
                </a:lnTo>
                <a:lnTo>
                  <a:pt x="90" y="64"/>
                </a:lnTo>
                <a:lnTo>
                  <a:pt x="114" y="29"/>
                </a:lnTo>
                <a:lnTo>
                  <a:pt x="117" y="8"/>
                </a:lnTo>
                <a:lnTo>
                  <a:pt x="115" y="0"/>
                </a:lnTo>
                <a:lnTo>
                  <a:pt x="104" y="3"/>
                </a:lnTo>
                <a:lnTo>
                  <a:pt x="82" y="1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170" name="Freeform 335"/>
          <p:cNvSpPr>
            <a:spLocks/>
          </p:cNvSpPr>
          <p:nvPr/>
        </p:nvSpPr>
        <p:spPr bwMode="auto">
          <a:xfrm>
            <a:off x="6883401" y="2833688"/>
            <a:ext cx="6350" cy="33338"/>
          </a:xfrm>
          <a:custGeom>
            <a:avLst/>
            <a:gdLst>
              <a:gd name="T0" fmla="*/ 6 w 30"/>
              <a:gd name="T1" fmla="*/ 54 h 143"/>
              <a:gd name="T2" fmla="*/ 16 w 30"/>
              <a:gd name="T3" fmla="*/ 113 h 143"/>
              <a:gd name="T4" fmla="*/ 24 w 30"/>
              <a:gd name="T5" fmla="*/ 143 h 143"/>
              <a:gd name="T6" fmla="*/ 30 w 30"/>
              <a:gd name="T7" fmla="*/ 99 h 143"/>
              <a:gd name="T8" fmla="*/ 12 w 30"/>
              <a:gd name="T9" fmla="*/ 14 h 143"/>
              <a:gd name="T10" fmla="*/ 4 w 30"/>
              <a:gd name="T11" fmla="*/ 0 h 143"/>
              <a:gd name="T12" fmla="*/ 0 w 30"/>
              <a:gd name="T13" fmla="*/ 2 h 143"/>
              <a:gd name="T14" fmla="*/ 1 w 30"/>
              <a:gd name="T15" fmla="*/ 20 h 143"/>
              <a:gd name="T16" fmla="*/ 6 w 30"/>
              <a:gd name="T17" fmla="*/ 54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0" h="143">
                <a:moveTo>
                  <a:pt x="6" y="54"/>
                </a:moveTo>
                <a:lnTo>
                  <a:pt x="16" y="113"/>
                </a:lnTo>
                <a:lnTo>
                  <a:pt x="24" y="143"/>
                </a:lnTo>
                <a:lnTo>
                  <a:pt x="30" y="99"/>
                </a:lnTo>
                <a:lnTo>
                  <a:pt x="12" y="14"/>
                </a:lnTo>
                <a:lnTo>
                  <a:pt x="4" y="0"/>
                </a:lnTo>
                <a:lnTo>
                  <a:pt x="0" y="2"/>
                </a:lnTo>
                <a:lnTo>
                  <a:pt x="1" y="20"/>
                </a:lnTo>
                <a:lnTo>
                  <a:pt x="6" y="5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171" name="Freeform 336"/>
          <p:cNvSpPr>
            <a:spLocks/>
          </p:cNvSpPr>
          <p:nvPr/>
        </p:nvSpPr>
        <p:spPr bwMode="auto">
          <a:xfrm>
            <a:off x="7269163" y="2844801"/>
            <a:ext cx="12700" cy="22225"/>
          </a:xfrm>
          <a:custGeom>
            <a:avLst/>
            <a:gdLst>
              <a:gd name="T0" fmla="*/ 0 w 55"/>
              <a:gd name="T1" fmla="*/ 12 h 98"/>
              <a:gd name="T2" fmla="*/ 9 w 55"/>
              <a:gd name="T3" fmla="*/ 38 h 98"/>
              <a:gd name="T4" fmla="*/ 33 w 55"/>
              <a:gd name="T5" fmla="*/ 73 h 98"/>
              <a:gd name="T6" fmla="*/ 49 w 55"/>
              <a:gd name="T7" fmla="*/ 93 h 98"/>
              <a:gd name="T8" fmla="*/ 55 w 55"/>
              <a:gd name="T9" fmla="*/ 98 h 98"/>
              <a:gd name="T10" fmla="*/ 51 w 55"/>
              <a:gd name="T11" fmla="*/ 88 h 98"/>
              <a:gd name="T12" fmla="*/ 39 w 55"/>
              <a:gd name="T13" fmla="*/ 60 h 98"/>
              <a:gd name="T14" fmla="*/ 21 w 55"/>
              <a:gd name="T15" fmla="*/ 23 h 98"/>
              <a:gd name="T16" fmla="*/ 9 w 55"/>
              <a:gd name="T17" fmla="*/ 4 h 98"/>
              <a:gd name="T18" fmla="*/ 5 w 55"/>
              <a:gd name="T19" fmla="*/ 0 h 98"/>
              <a:gd name="T20" fmla="*/ 2 w 55"/>
              <a:gd name="T21" fmla="*/ 0 h 98"/>
              <a:gd name="T22" fmla="*/ 0 w 55"/>
              <a:gd name="T23" fmla="*/ 4 h 98"/>
              <a:gd name="T24" fmla="*/ 0 w 55"/>
              <a:gd name="T25" fmla="*/ 12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5" h="98">
                <a:moveTo>
                  <a:pt x="0" y="12"/>
                </a:moveTo>
                <a:lnTo>
                  <a:pt x="9" y="38"/>
                </a:lnTo>
                <a:lnTo>
                  <a:pt x="33" y="73"/>
                </a:lnTo>
                <a:lnTo>
                  <a:pt x="49" y="93"/>
                </a:lnTo>
                <a:lnTo>
                  <a:pt x="55" y="98"/>
                </a:lnTo>
                <a:lnTo>
                  <a:pt x="51" y="88"/>
                </a:lnTo>
                <a:lnTo>
                  <a:pt x="39" y="60"/>
                </a:lnTo>
                <a:lnTo>
                  <a:pt x="21" y="23"/>
                </a:lnTo>
                <a:lnTo>
                  <a:pt x="9" y="4"/>
                </a:lnTo>
                <a:lnTo>
                  <a:pt x="5" y="0"/>
                </a:lnTo>
                <a:lnTo>
                  <a:pt x="2" y="0"/>
                </a:lnTo>
                <a:lnTo>
                  <a:pt x="0" y="4"/>
                </a:lnTo>
                <a:lnTo>
                  <a:pt x="0" y="1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172" name="Freeform 337"/>
          <p:cNvSpPr>
            <a:spLocks/>
          </p:cNvSpPr>
          <p:nvPr/>
        </p:nvSpPr>
        <p:spPr bwMode="auto">
          <a:xfrm>
            <a:off x="7608888" y="2854326"/>
            <a:ext cx="17463" cy="11113"/>
          </a:xfrm>
          <a:custGeom>
            <a:avLst/>
            <a:gdLst>
              <a:gd name="T0" fmla="*/ 27 w 79"/>
              <a:gd name="T1" fmla="*/ 31 h 54"/>
              <a:gd name="T2" fmla="*/ 7 w 79"/>
              <a:gd name="T3" fmla="*/ 47 h 54"/>
              <a:gd name="T4" fmla="*/ 0 w 79"/>
              <a:gd name="T5" fmla="*/ 54 h 54"/>
              <a:gd name="T6" fmla="*/ 10 w 79"/>
              <a:gd name="T7" fmla="*/ 51 h 54"/>
              <a:gd name="T8" fmla="*/ 35 w 79"/>
              <a:gd name="T9" fmla="*/ 39 h 54"/>
              <a:gd name="T10" fmla="*/ 66 w 79"/>
              <a:gd name="T11" fmla="*/ 20 h 54"/>
              <a:gd name="T12" fmla="*/ 79 w 79"/>
              <a:gd name="T13" fmla="*/ 8 h 54"/>
              <a:gd name="T14" fmla="*/ 69 w 79"/>
              <a:gd name="T15" fmla="*/ 0 h 54"/>
              <a:gd name="T16" fmla="*/ 27 w 79"/>
              <a:gd name="T17" fmla="*/ 31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9" h="54">
                <a:moveTo>
                  <a:pt x="27" y="31"/>
                </a:moveTo>
                <a:lnTo>
                  <a:pt x="7" y="47"/>
                </a:lnTo>
                <a:lnTo>
                  <a:pt x="0" y="54"/>
                </a:lnTo>
                <a:lnTo>
                  <a:pt x="10" y="51"/>
                </a:lnTo>
                <a:lnTo>
                  <a:pt x="35" y="39"/>
                </a:lnTo>
                <a:lnTo>
                  <a:pt x="66" y="20"/>
                </a:lnTo>
                <a:lnTo>
                  <a:pt x="79" y="8"/>
                </a:lnTo>
                <a:lnTo>
                  <a:pt x="69" y="0"/>
                </a:lnTo>
                <a:lnTo>
                  <a:pt x="27" y="3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173" name="Freeform 338"/>
          <p:cNvSpPr>
            <a:spLocks/>
          </p:cNvSpPr>
          <p:nvPr/>
        </p:nvSpPr>
        <p:spPr bwMode="auto">
          <a:xfrm>
            <a:off x="6927851" y="2865438"/>
            <a:ext cx="3175" cy="26988"/>
          </a:xfrm>
          <a:custGeom>
            <a:avLst/>
            <a:gdLst>
              <a:gd name="T0" fmla="*/ 0 w 11"/>
              <a:gd name="T1" fmla="*/ 58 h 117"/>
              <a:gd name="T2" fmla="*/ 1 w 11"/>
              <a:gd name="T3" fmla="*/ 92 h 117"/>
              <a:gd name="T4" fmla="*/ 3 w 11"/>
              <a:gd name="T5" fmla="*/ 112 h 117"/>
              <a:gd name="T6" fmla="*/ 4 w 11"/>
              <a:gd name="T7" fmla="*/ 117 h 117"/>
              <a:gd name="T8" fmla="*/ 5 w 11"/>
              <a:gd name="T9" fmla="*/ 117 h 117"/>
              <a:gd name="T10" fmla="*/ 7 w 11"/>
              <a:gd name="T11" fmla="*/ 111 h 117"/>
              <a:gd name="T12" fmla="*/ 8 w 11"/>
              <a:gd name="T13" fmla="*/ 102 h 117"/>
              <a:gd name="T14" fmla="*/ 11 w 11"/>
              <a:gd name="T15" fmla="*/ 50 h 117"/>
              <a:gd name="T16" fmla="*/ 8 w 11"/>
              <a:gd name="T17" fmla="*/ 2 h 117"/>
              <a:gd name="T18" fmla="*/ 3 w 11"/>
              <a:gd name="T19" fmla="*/ 0 h 117"/>
              <a:gd name="T20" fmla="*/ 0 w 11"/>
              <a:gd name="T21" fmla="*/ 58 h 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1" h="117">
                <a:moveTo>
                  <a:pt x="0" y="58"/>
                </a:moveTo>
                <a:lnTo>
                  <a:pt x="1" y="92"/>
                </a:lnTo>
                <a:lnTo>
                  <a:pt x="3" y="112"/>
                </a:lnTo>
                <a:lnTo>
                  <a:pt x="4" y="117"/>
                </a:lnTo>
                <a:lnTo>
                  <a:pt x="5" y="117"/>
                </a:lnTo>
                <a:lnTo>
                  <a:pt x="7" y="111"/>
                </a:lnTo>
                <a:lnTo>
                  <a:pt x="8" y="102"/>
                </a:lnTo>
                <a:lnTo>
                  <a:pt x="11" y="50"/>
                </a:lnTo>
                <a:lnTo>
                  <a:pt x="8" y="2"/>
                </a:lnTo>
                <a:lnTo>
                  <a:pt x="3" y="0"/>
                </a:lnTo>
                <a:lnTo>
                  <a:pt x="0" y="5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174" name="Freeform 339"/>
          <p:cNvSpPr>
            <a:spLocks/>
          </p:cNvSpPr>
          <p:nvPr/>
        </p:nvSpPr>
        <p:spPr bwMode="auto">
          <a:xfrm>
            <a:off x="7023101" y="2859088"/>
            <a:ext cx="6350" cy="73025"/>
          </a:xfrm>
          <a:custGeom>
            <a:avLst/>
            <a:gdLst>
              <a:gd name="T0" fmla="*/ 10 w 28"/>
              <a:gd name="T1" fmla="*/ 56 h 317"/>
              <a:gd name="T2" fmla="*/ 3 w 28"/>
              <a:gd name="T3" fmla="*/ 136 h 317"/>
              <a:gd name="T4" fmla="*/ 0 w 28"/>
              <a:gd name="T5" fmla="*/ 243 h 317"/>
              <a:gd name="T6" fmla="*/ 3 w 28"/>
              <a:gd name="T7" fmla="*/ 304 h 317"/>
              <a:gd name="T8" fmla="*/ 6 w 28"/>
              <a:gd name="T9" fmla="*/ 317 h 317"/>
              <a:gd name="T10" fmla="*/ 11 w 28"/>
              <a:gd name="T11" fmla="*/ 279 h 317"/>
              <a:gd name="T12" fmla="*/ 18 w 28"/>
              <a:gd name="T13" fmla="*/ 185 h 317"/>
              <a:gd name="T14" fmla="*/ 27 w 28"/>
              <a:gd name="T15" fmla="*/ 69 h 317"/>
              <a:gd name="T16" fmla="*/ 28 w 28"/>
              <a:gd name="T17" fmla="*/ 10 h 317"/>
              <a:gd name="T18" fmla="*/ 28 w 28"/>
              <a:gd name="T19" fmla="*/ 2 h 317"/>
              <a:gd name="T20" fmla="*/ 26 w 28"/>
              <a:gd name="T21" fmla="*/ 0 h 317"/>
              <a:gd name="T22" fmla="*/ 25 w 28"/>
              <a:gd name="T23" fmla="*/ 0 h 317"/>
              <a:gd name="T24" fmla="*/ 23 w 28"/>
              <a:gd name="T25" fmla="*/ 4 h 317"/>
              <a:gd name="T26" fmla="*/ 17 w 28"/>
              <a:gd name="T27" fmla="*/ 24 h 317"/>
              <a:gd name="T28" fmla="*/ 10 w 28"/>
              <a:gd name="T29" fmla="*/ 56 h 3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8" h="317">
                <a:moveTo>
                  <a:pt x="10" y="56"/>
                </a:moveTo>
                <a:lnTo>
                  <a:pt x="3" y="136"/>
                </a:lnTo>
                <a:lnTo>
                  <a:pt x="0" y="243"/>
                </a:lnTo>
                <a:lnTo>
                  <a:pt x="3" y="304"/>
                </a:lnTo>
                <a:lnTo>
                  <a:pt x="6" y="317"/>
                </a:lnTo>
                <a:lnTo>
                  <a:pt x="11" y="279"/>
                </a:lnTo>
                <a:lnTo>
                  <a:pt x="18" y="185"/>
                </a:lnTo>
                <a:lnTo>
                  <a:pt x="27" y="69"/>
                </a:lnTo>
                <a:lnTo>
                  <a:pt x="28" y="10"/>
                </a:lnTo>
                <a:lnTo>
                  <a:pt x="28" y="2"/>
                </a:lnTo>
                <a:lnTo>
                  <a:pt x="26" y="0"/>
                </a:lnTo>
                <a:lnTo>
                  <a:pt x="25" y="0"/>
                </a:lnTo>
                <a:lnTo>
                  <a:pt x="23" y="4"/>
                </a:lnTo>
                <a:lnTo>
                  <a:pt x="17" y="24"/>
                </a:lnTo>
                <a:lnTo>
                  <a:pt x="10" y="5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175" name="Freeform 340"/>
          <p:cNvSpPr>
            <a:spLocks/>
          </p:cNvSpPr>
          <p:nvPr/>
        </p:nvSpPr>
        <p:spPr bwMode="auto">
          <a:xfrm>
            <a:off x="7545388" y="2868613"/>
            <a:ext cx="57150" cy="30163"/>
          </a:xfrm>
          <a:custGeom>
            <a:avLst/>
            <a:gdLst>
              <a:gd name="T0" fmla="*/ 115 w 256"/>
              <a:gd name="T1" fmla="*/ 67 h 138"/>
              <a:gd name="T2" fmla="*/ 27 w 256"/>
              <a:gd name="T3" fmla="*/ 116 h 138"/>
              <a:gd name="T4" fmla="*/ 0 w 256"/>
              <a:gd name="T5" fmla="*/ 138 h 138"/>
              <a:gd name="T6" fmla="*/ 136 w 256"/>
              <a:gd name="T7" fmla="*/ 76 h 138"/>
              <a:gd name="T8" fmla="*/ 256 w 256"/>
              <a:gd name="T9" fmla="*/ 7 h 138"/>
              <a:gd name="T10" fmla="*/ 256 w 256"/>
              <a:gd name="T11" fmla="*/ 2 h 138"/>
              <a:gd name="T12" fmla="*/ 254 w 256"/>
              <a:gd name="T13" fmla="*/ 0 h 138"/>
              <a:gd name="T14" fmla="*/ 250 w 256"/>
              <a:gd name="T15" fmla="*/ 0 h 138"/>
              <a:gd name="T16" fmla="*/ 240 w 256"/>
              <a:gd name="T17" fmla="*/ 3 h 138"/>
              <a:gd name="T18" fmla="*/ 199 w 256"/>
              <a:gd name="T19" fmla="*/ 23 h 138"/>
              <a:gd name="T20" fmla="*/ 115 w 256"/>
              <a:gd name="T21" fmla="*/ 67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56" h="138">
                <a:moveTo>
                  <a:pt x="115" y="67"/>
                </a:moveTo>
                <a:lnTo>
                  <a:pt x="27" y="116"/>
                </a:lnTo>
                <a:lnTo>
                  <a:pt x="0" y="138"/>
                </a:lnTo>
                <a:lnTo>
                  <a:pt x="136" y="76"/>
                </a:lnTo>
                <a:lnTo>
                  <a:pt x="256" y="7"/>
                </a:lnTo>
                <a:lnTo>
                  <a:pt x="256" y="2"/>
                </a:lnTo>
                <a:lnTo>
                  <a:pt x="254" y="0"/>
                </a:lnTo>
                <a:lnTo>
                  <a:pt x="250" y="0"/>
                </a:lnTo>
                <a:lnTo>
                  <a:pt x="240" y="3"/>
                </a:lnTo>
                <a:lnTo>
                  <a:pt x="199" y="23"/>
                </a:lnTo>
                <a:lnTo>
                  <a:pt x="115" y="6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360" name="Freeform 341"/>
          <p:cNvSpPr>
            <a:spLocks noEditPoints="1"/>
          </p:cNvSpPr>
          <p:nvPr/>
        </p:nvSpPr>
        <p:spPr bwMode="auto">
          <a:xfrm>
            <a:off x="6883401" y="2876551"/>
            <a:ext cx="68263" cy="77788"/>
          </a:xfrm>
          <a:custGeom>
            <a:avLst/>
            <a:gdLst>
              <a:gd name="T0" fmla="*/ 0 w 298"/>
              <a:gd name="T1" fmla="*/ 58 h 340"/>
              <a:gd name="T2" fmla="*/ 1 w 298"/>
              <a:gd name="T3" fmla="*/ 134 h 340"/>
              <a:gd name="T4" fmla="*/ 33 w 298"/>
              <a:gd name="T5" fmla="*/ 199 h 340"/>
              <a:gd name="T6" fmla="*/ 86 w 298"/>
              <a:gd name="T7" fmla="*/ 243 h 340"/>
              <a:gd name="T8" fmla="*/ 157 w 298"/>
              <a:gd name="T9" fmla="*/ 260 h 340"/>
              <a:gd name="T10" fmla="*/ 185 w 298"/>
              <a:gd name="T11" fmla="*/ 272 h 340"/>
              <a:gd name="T12" fmla="*/ 219 w 298"/>
              <a:gd name="T13" fmla="*/ 300 h 340"/>
              <a:gd name="T14" fmla="*/ 272 w 298"/>
              <a:gd name="T15" fmla="*/ 340 h 340"/>
              <a:gd name="T16" fmla="*/ 280 w 298"/>
              <a:gd name="T17" fmla="*/ 320 h 340"/>
              <a:gd name="T18" fmla="*/ 279 w 298"/>
              <a:gd name="T19" fmla="*/ 306 h 340"/>
              <a:gd name="T20" fmla="*/ 294 w 298"/>
              <a:gd name="T21" fmla="*/ 300 h 340"/>
              <a:gd name="T22" fmla="*/ 298 w 298"/>
              <a:gd name="T23" fmla="*/ 291 h 340"/>
              <a:gd name="T24" fmla="*/ 274 w 298"/>
              <a:gd name="T25" fmla="*/ 268 h 340"/>
              <a:gd name="T26" fmla="*/ 241 w 298"/>
              <a:gd name="T27" fmla="*/ 230 h 340"/>
              <a:gd name="T28" fmla="*/ 226 w 298"/>
              <a:gd name="T29" fmla="*/ 173 h 340"/>
              <a:gd name="T30" fmla="*/ 226 w 298"/>
              <a:gd name="T31" fmla="*/ 143 h 340"/>
              <a:gd name="T32" fmla="*/ 223 w 298"/>
              <a:gd name="T33" fmla="*/ 130 h 340"/>
              <a:gd name="T34" fmla="*/ 218 w 298"/>
              <a:gd name="T35" fmla="*/ 132 h 340"/>
              <a:gd name="T36" fmla="*/ 210 w 298"/>
              <a:gd name="T37" fmla="*/ 149 h 340"/>
              <a:gd name="T38" fmla="*/ 203 w 298"/>
              <a:gd name="T39" fmla="*/ 188 h 340"/>
              <a:gd name="T40" fmla="*/ 210 w 298"/>
              <a:gd name="T41" fmla="*/ 224 h 340"/>
              <a:gd name="T42" fmla="*/ 224 w 298"/>
              <a:gd name="T43" fmla="*/ 255 h 340"/>
              <a:gd name="T44" fmla="*/ 229 w 298"/>
              <a:gd name="T45" fmla="*/ 273 h 340"/>
              <a:gd name="T46" fmla="*/ 221 w 298"/>
              <a:gd name="T47" fmla="*/ 277 h 340"/>
              <a:gd name="T48" fmla="*/ 204 w 298"/>
              <a:gd name="T49" fmla="*/ 264 h 340"/>
              <a:gd name="T50" fmla="*/ 176 w 298"/>
              <a:gd name="T51" fmla="*/ 247 h 340"/>
              <a:gd name="T52" fmla="*/ 142 w 298"/>
              <a:gd name="T53" fmla="*/ 240 h 340"/>
              <a:gd name="T54" fmla="*/ 119 w 298"/>
              <a:gd name="T55" fmla="*/ 236 h 340"/>
              <a:gd name="T56" fmla="*/ 114 w 298"/>
              <a:gd name="T57" fmla="*/ 224 h 340"/>
              <a:gd name="T58" fmla="*/ 75 w 298"/>
              <a:gd name="T59" fmla="*/ 166 h 340"/>
              <a:gd name="T60" fmla="*/ 19 w 298"/>
              <a:gd name="T61" fmla="*/ 133 h 340"/>
              <a:gd name="T62" fmla="*/ 16 w 298"/>
              <a:gd name="T63" fmla="*/ 120 h 340"/>
              <a:gd name="T64" fmla="*/ 21 w 298"/>
              <a:gd name="T65" fmla="*/ 71 h 340"/>
              <a:gd name="T66" fmla="*/ 26 w 298"/>
              <a:gd name="T67" fmla="*/ 20 h 340"/>
              <a:gd name="T68" fmla="*/ 23 w 298"/>
              <a:gd name="T69" fmla="*/ 0 h 340"/>
              <a:gd name="T70" fmla="*/ 13 w 298"/>
              <a:gd name="T71" fmla="*/ 12 h 340"/>
              <a:gd name="T72" fmla="*/ 0 w 298"/>
              <a:gd name="T73" fmla="*/ 58 h 340"/>
              <a:gd name="T74" fmla="*/ 70 w 298"/>
              <a:gd name="T75" fmla="*/ 193 h 340"/>
              <a:gd name="T76" fmla="*/ 84 w 298"/>
              <a:gd name="T77" fmla="*/ 213 h 340"/>
              <a:gd name="T78" fmla="*/ 88 w 298"/>
              <a:gd name="T79" fmla="*/ 220 h 340"/>
              <a:gd name="T80" fmla="*/ 81 w 298"/>
              <a:gd name="T81" fmla="*/ 217 h 340"/>
              <a:gd name="T82" fmla="*/ 63 w 298"/>
              <a:gd name="T83" fmla="*/ 202 h 340"/>
              <a:gd name="T84" fmla="*/ 38 w 298"/>
              <a:gd name="T85" fmla="*/ 181 h 340"/>
              <a:gd name="T86" fmla="*/ 27 w 298"/>
              <a:gd name="T87" fmla="*/ 167 h 340"/>
              <a:gd name="T88" fmla="*/ 39 w 298"/>
              <a:gd name="T89" fmla="*/ 162 h 340"/>
              <a:gd name="T90" fmla="*/ 70 w 298"/>
              <a:gd name="T91" fmla="*/ 193 h 3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98" h="340">
                <a:moveTo>
                  <a:pt x="0" y="58"/>
                </a:moveTo>
                <a:lnTo>
                  <a:pt x="1" y="134"/>
                </a:lnTo>
                <a:lnTo>
                  <a:pt x="33" y="199"/>
                </a:lnTo>
                <a:lnTo>
                  <a:pt x="86" y="243"/>
                </a:lnTo>
                <a:lnTo>
                  <a:pt x="157" y="260"/>
                </a:lnTo>
                <a:lnTo>
                  <a:pt x="185" y="272"/>
                </a:lnTo>
                <a:lnTo>
                  <a:pt x="219" y="300"/>
                </a:lnTo>
                <a:lnTo>
                  <a:pt x="272" y="340"/>
                </a:lnTo>
                <a:lnTo>
                  <a:pt x="280" y="320"/>
                </a:lnTo>
                <a:lnTo>
                  <a:pt x="279" y="306"/>
                </a:lnTo>
                <a:lnTo>
                  <a:pt x="294" y="300"/>
                </a:lnTo>
                <a:lnTo>
                  <a:pt x="298" y="291"/>
                </a:lnTo>
                <a:lnTo>
                  <a:pt x="274" y="268"/>
                </a:lnTo>
                <a:lnTo>
                  <a:pt x="241" y="230"/>
                </a:lnTo>
                <a:lnTo>
                  <a:pt x="226" y="173"/>
                </a:lnTo>
                <a:lnTo>
                  <a:pt x="226" y="143"/>
                </a:lnTo>
                <a:lnTo>
                  <a:pt x="223" y="130"/>
                </a:lnTo>
                <a:lnTo>
                  <a:pt x="218" y="132"/>
                </a:lnTo>
                <a:lnTo>
                  <a:pt x="210" y="149"/>
                </a:lnTo>
                <a:lnTo>
                  <a:pt x="203" y="188"/>
                </a:lnTo>
                <a:lnTo>
                  <a:pt x="210" y="224"/>
                </a:lnTo>
                <a:lnTo>
                  <a:pt x="224" y="255"/>
                </a:lnTo>
                <a:lnTo>
                  <a:pt x="229" y="273"/>
                </a:lnTo>
                <a:lnTo>
                  <a:pt x="221" y="277"/>
                </a:lnTo>
                <a:lnTo>
                  <a:pt x="204" y="264"/>
                </a:lnTo>
                <a:lnTo>
                  <a:pt x="176" y="247"/>
                </a:lnTo>
                <a:lnTo>
                  <a:pt x="142" y="240"/>
                </a:lnTo>
                <a:lnTo>
                  <a:pt x="119" y="236"/>
                </a:lnTo>
                <a:lnTo>
                  <a:pt x="114" y="224"/>
                </a:lnTo>
                <a:lnTo>
                  <a:pt x="75" y="166"/>
                </a:lnTo>
                <a:lnTo>
                  <a:pt x="19" y="133"/>
                </a:lnTo>
                <a:lnTo>
                  <a:pt x="16" y="120"/>
                </a:lnTo>
                <a:lnTo>
                  <a:pt x="21" y="71"/>
                </a:lnTo>
                <a:lnTo>
                  <a:pt x="26" y="20"/>
                </a:lnTo>
                <a:lnTo>
                  <a:pt x="23" y="0"/>
                </a:lnTo>
                <a:lnTo>
                  <a:pt x="13" y="12"/>
                </a:lnTo>
                <a:lnTo>
                  <a:pt x="0" y="58"/>
                </a:lnTo>
                <a:close/>
                <a:moveTo>
                  <a:pt x="70" y="193"/>
                </a:moveTo>
                <a:lnTo>
                  <a:pt x="84" y="213"/>
                </a:lnTo>
                <a:lnTo>
                  <a:pt x="88" y="220"/>
                </a:lnTo>
                <a:lnTo>
                  <a:pt x="81" y="217"/>
                </a:lnTo>
                <a:lnTo>
                  <a:pt x="63" y="202"/>
                </a:lnTo>
                <a:lnTo>
                  <a:pt x="38" y="181"/>
                </a:lnTo>
                <a:lnTo>
                  <a:pt x="27" y="167"/>
                </a:lnTo>
                <a:lnTo>
                  <a:pt x="39" y="162"/>
                </a:lnTo>
                <a:lnTo>
                  <a:pt x="70" y="19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361" name="Freeform 342"/>
          <p:cNvSpPr>
            <a:spLocks/>
          </p:cNvSpPr>
          <p:nvPr/>
        </p:nvSpPr>
        <p:spPr bwMode="auto">
          <a:xfrm>
            <a:off x="7132638" y="2886076"/>
            <a:ext cx="9525" cy="17463"/>
          </a:xfrm>
          <a:custGeom>
            <a:avLst/>
            <a:gdLst>
              <a:gd name="T0" fmla="*/ 0 w 40"/>
              <a:gd name="T1" fmla="*/ 8 h 74"/>
              <a:gd name="T2" fmla="*/ 6 w 40"/>
              <a:gd name="T3" fmla="*/ 29 h 74"/>
              <a:gd name="T4" fmla="*/ 20 w 40"/>
              <a:gd name="T5" fmla="*/ 55 h 74"/>
              <a:gd name="T6" fmla="*/ 30 w 40"/>
              <a:gd name="T7" fmla="*/ 69 h 74"/>
              <a:gd name="T8" fmla="*/ 36 w 40"/>
              <a:gd name="T9" fmla="*/ 74 h 74"/>
              <a:gd name="T10" fmla="*/ 39 w 40"/>
              <a:gd name="T11" fmla="*/ 68 h 74"/>
              <a:gd name="T12" fmla="*/ 40 w 40"/>
              <a:gd name="T13" fmla="*/ 51 h 74"/>
              <a:gd name="T14" fmla="*/ 35 w 40"/>
              <a:gd name="T15" fmla="*/ 23 h 74"/>
              <a:gd name="T16" fmla="*/ 20 w 40"/>
              <a:gd name="T17" fmla="*/ 4 h 74"/>
              <a:gd name="T18" fmla="*/ 6 w 40"/>
              <a:gd name="T19" fmla="*/ 0 h 74"/>
              <a:gd name="T20" fmla="*/ 0 w 40"/>
              <a:gd name="T21" fmla="*/ 8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0" h="74">
                <a:moveTo>
                  <a:pt x="0" y="8"/>
                </a:moveTo>
                <a:lnTo>
                  <a:pt x="6" y="29"/>
                </a:lnTo>
                <a:lnTo>
                  <a:pt x="20" y="55"/>
                </a:lnTo>
                <a:lnTo>
                  <a:pt x="30" y="69"/>
                </a:lnTo>
                <a:lnTo>
                  <a:pt x="36" y="74"/>
                </a:lnTo>
                <a:lnTo>
                  <a:pt x="39" y="68"/>
                </a:lnTo>
                <a:lnTo>
                  <a:pt x="40" y="51"/>
                </a:lnTo>
                <a:lnTo>
                  <a:pt x="35" y="23"/>
                </a:lnTo>
                <a:lnTo>
                  <a:pt x="20" y="4"/>
                </a:lnTo>
                <a:lnTo>
                  <a:pt x="6" y="0"/>
                </a:lnTo>
                <a:lnTo>
                  <a:pt x="0" y="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362" name="Freeform 343"/>
          <p:cNvSpPr>
            <a:spLocks/>
          </p:cNvSpPr>
          <p:nvPr/>
        </p:nvSpPr>
        <p:spPr bwMode="auto">
          <a:xfrm>
            <a:off x="7383463" y="2886076"/>
            <a:ext cx="14288" cy="17463"/>
          </a:xfrm>
          <a:custGeom>
            <a:avLst/>
            <a:gdLst>
              <a:gd name="T0" fmla="*/ 0 w 62"/>
              <a:gd name="T1" fmla="*/ 12 h 79"/>
              <a:gd name="T2" fmla="*/ 12 w 62"/>
              <a:gd name="T3" fmla="*/ 36 h 79"/>
              <a:gd name="T4" fmla="*/ 37 w 62"/>
              <a:gd name="T5" fmla="*/ 61 h 79"/>
              <a:gd name="T6" fmla="*/ 55 w 62"/>
              <a:gd name="T7" fmla="*/ 75 h 79"/>
              <a:gd name="T8" fmla="*/ 62 w 62"/>
              <a:gd name="T9" fmla="*/ 79 h 79"/>
              <a:gd name="T10" fmla="*/ 57 w 62"/>
              <a:gd name="T11" fmla="*/ 70 h 79"/>
              <a:gd name="T12" fmla="*/ 41 w 62"/>
              <a:gd name="T13" fmla="*/ 49 h 79"/>
              <a:gd name="T14" fmla="*/ 19 w 62"/>
              <a:gd name="T15" fmla="*/ 17 h 79"/>
              <a:gd name="T16" fmla="*/ 7 w 62"/>
              <a:gd name="T17" fmla="*/ 0 h 79"/>
              <a:gd name="T18" fmla="*/ 2 w 62"/>
              <a:gd name="T19" fmla="*/ 0 h 79"/>
              <a:gd name="T20" fmla="*/ 0 w 62"/>
              <a:gd name="T21" fmla="*/ 12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2" h="79">
                <a:moveTo>
                  <a:pt x="0" y="12"/>
                </a:moveTo>
                <a:lnTo>
                  <a:pt x="12" y="36"/>
                </a:lnTo>
                <a:lnTo>
                  <a:pt x="37" y="61"/>
                </a:lnTo>
                <a:lnTo>
                  <a:pt x="55" y="75"/>
                </a:lnTo>
                <a:lnTo>
                  <a:pt x="62" y="79"/>
                </a:lnTo>
                <a:lnTo>
                  <a:pt x="57" y="70"/>
                </a:lnTo>
                <a:lnTo>
                  <a:pt x="41" y="49"/>
                </a:lnTo>
                <a:lnTo>
                  <a:pt x="19" y="17"/>
                </a:lnTo>
                <a:lnTo>
                  <a:pt x="7" y="0"/>
                </a:lnTo>
                <a:lnTo>
                  <a:pt x="2" y="0"/>
                </a:lnTo>
                <a:lnTo>
                  <a:pt x="0" y="1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363" name="Freeform 344"/>
          <p:cNvSpPr>
            <a:spLocks/>
          </p:cNvSpPr>
          <p:nvPr/>
        </p:nvSpPr>
        <p:spPr bwMode="auto">
          <a:xfrm>
            <a:off x="7335838" y="2890838"/>
            <a:ext cx="9525" cy="3175"/>
          </a:xfrm>
          <a:custGeom>
            <a:avLst/>
            <a:gdLst>
              <a:gd name="T0" fmla="*/ 8 w 46"/>
              <a:gd name="T1" fmla="*/ 13 h 16"/>
              <a:gd name="T2" fmla="*/ 30 w 46"/>
              <a:gd name="T3" fmla="*/ 16 h 16"/>
              <a:gd name="T4" fmla="*/ 46 w 46"/>
              <a:gd name="T5" fmla="*/ 11 h 16"/>
              <a:gd name="T6" fmla="*/ 44 w 46"/>
              <a:gd name="T7" fmla="*/ 2 h 16"/>
              <a:gd name="T8" fmla="*/ 20 w 46"/>
              <a:gd name="T9" fmla="*/ 0 h 16"/>
              <a:gd name="T10" fmla="*/ 7 w 46"/>
              <a:gd name="T11" fmla="*/ 1 h 16"/>
              <a:gd name="T12" fmla="*/ 0 w 46"/>
              <a:gd name="T13" fmla="*/ 5 h 16"/>
              <a:gd name="T14" fmla="*/ 0 w 46"/>
              <a:gd name="T15" fmla="*/ 8 h 16"/>
              <a:gd name="T16" fmla="*/ 8 w 46"/>
              <a:gd name="T17" fmla="*/ 13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6" h="16">
                <a:moveTo>
                  <a:pt x="8" y="13"/>
                </a:moveTo>
                <a:lnTo>
                  <a:pt x="30" y="16"/>
                </a:lnTo>
                <a:lnTo>
                  <a:pt x="46" y="11"/>
                </a:lnTo>
                <a:lnTo>
                  <a:pt x="44" y="2"/>
                </a:lnTo>
                <a:lnTo>
                  <a:pt x="20" y="0"/>
                </a:lnTo>
                <a:lnTo>
                  <a:pt x="7" y="1"/>
                </a:lnTo>
                <a:lnTo>
                  <a:pt x="0" y="5"/>
                </a:lnTo>
                <a:lnTo>
                  <a:pt x="0" y="8"/>
                </a:lnTo>
                <a:lnTo>
                  <a:pt x="8" y="1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364" name="Freeform 345"/>
          <p:cNvSpPr>
            <a:spLocks/>
          </p:cNvSpPr>
          <p:nvPr/>
        </p:nvSpPr>
        <p:spPr bwMode="auto">
          <a:xfrm>
            <a:off x="7127876" y="2900363"/>
            <a:ext cx="9525" cy="19050"/>
          </a:xfrm>
          <a:custGeom>
            <a:avLst/>
            <a:gdLst>
              <a:gd name="T0" fmla="*/ 0 w 41"/>
              <a:gd name="T1" fmla="*/ 30 h 86"/>
              <a:gd name="T2" fmla="*/ 6 w 41"/>
              <a:gd name="T3" fmla="*/ 65 h 86"/>
              <a:gd name="T4" fmla="*/ 21 w 41"/>
              <a:gd name="T5" fmla="*/ 86 h 86"/>
              <a:gd name="T6" fmla="*/ 41 w 41"/>
              <a:gd name="T7" fmla="*/ 72 h 86"/>
              <a:gd name="T8" fmla="*/ 21 w 41"/>
              <a:gd name="T9" fmla="*/ 16 h 86"/>
              <a:gd name="T10" fmla="*/ 10 w 41"/>
              <a:gd name="T11" fmla="*/ 3 h 86"/>
              <a:gd name="T12" fmla="*/ 4 w 41"/>
              <a:gd name="T13" fmla="*/ 0 h 86"/>
              <a:gd name="T14" fmla="*/ 1 w 41"/>
              <a:gd name="T15" fmla="*/ 9 h 86"/>
              <a:gd name="T16" fmla="*/ 0 w 41"/>
              <a:gd name="T17" fmla="*/ 30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1" h="86">
                <a:moveTo>
                  <a:pt x="0" y="30"/>
                </a:moveTo>
                <a:lnTo>
                  <a:pt x="6" y="65"/>
                </a:lnTo>
                <a:lnTo>
                  <a:pt x="21" y="86"/>
                </a:lnTo>
                <a:lnTo>
                  <a:pt x="41" y="72"/>
                </a:lnTo>
                <a:lnTo>
                  <a:pt x="21" y="16"/>
                </a:lnTo>
                <a:lnTo>
                  <a:pt x="10" y="3"/>
                </a:lnTo>
                <a:lnTo>
                  <a:pt x="4" y="0"/>
                </a:lnTo>
                <a:lnTo>
                  <a:pt x="1" y="9"/>
                </a:lnTo>
                <a:lnTo>
                  <a:pt x="0" y="3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365" name="Freeform 346"/>
          <p:cNvSpPr>
            <a:spLocks/>
          </p:cNvSpPr>
          <p:nvPr/>
        </p:nvSpPr>
        <p:spPr bwMode="auto">
          <a:xfrm>
            <a:off x="7424738" y="2900363"/>
            <a:ext cx="15875" cy="3175"/>
          </a:xfrm>
          <a:custGeom>
            <a:avLst/>
            <a:gdLst>
              <a:gd name="T0" fmla="*/ 10 w 70"/>
              <a:gd name="T1" fmla="*/ 10 h 13"/>
              <a:gd name="T2" fmla="*/ 42 w 70"/>
              <a:gd name="T3" fmla="*/ 13 h 13"/>
              <a:gd name="T4" fmla="*/ 70 w 70"/>
              <a:gd name="T5" fmla="*/ 10 h 13"/>
              <a:gd name="T6" fmla="*/ 69 w 70"/>
              <a:gd name="T7" fmla="*/ 3 h 13"/>
              <a:gd name="T8" fmla="*/ 34 w 70"/>
              <a:gd name="T9" fmla="*/ 0 h 13"/>
              <a:gd name="T10" fmla="*/ 14 w 70"/>
              <a:gd name="T11" fmla="*/ 1 h 13"/>
              <a:gd name="T12" fmla="*/ 3 w 70"/>
              <a:gd name="T13" fmla="*/ 3 h 13"/>
              <a:gd name="T14" fmla="*/ 0 w 70"/>
              <a:gd name="T15" fmla="*/ 4 h 13"/>
              <a:gd name="T16" fmla="*/ 1 w 70"/>
              <a:gd name="T17" fmla="*/ 6 h 13"/>
              <a:gd name="T18" fmla="*/ 4 w 70"/>
              <a:gd name="T19" fmla="*/ 8 h 13"/>
              <a:gd name="T20" fmla="*/ 10 w 70"/>
              <a:gd name="T21" fmla="*/ 1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0" h="13">
                <a:moveTo>
                  <a:pt x="10" y="10"/>
                </a:moveTo>
                <a:lnTo>
                  <a:pt x="42" y="13"/>
                </a:lnTo>
                <a:lnTo>
                  <a:pt x="70" y="10"/>
                </a:lnTo>
                <a:lnTo>
                  <a:pt x="69" y="3"/>
                </a:lnTo>
                <a:lnTo>
                  <a:pt x="34" y="0"/>
                </a:lnTo>
                <a:lnTo>
                  <a:pt x="14" y="1"/>
                </a:lnTo>
                <a:lnTo>
                  <a:pt x="3" y="3"/>
                </a:lnTo>
                <a:lnTo>
                  <a:pt x="0" y="4"/>
                </a:lnTo>
                <a:lnTo>
                  <a:pt x="1" y="6"/>
                </a:lnTo>
                <a:lnTo>
                  <a:pt x="4" y="8"/>
                </a:lnTo>
                <a:lnTo>
                  <a:pt x="10" y="1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366" name="Freeform 347"/>
          <p:cNvSpPr>
            <a:spLocks/>
          </p:cNvSpPr>
          <p:nvPr/>
        </p:nvSpPr>
        <p:spPr bwMode="auto">
          <a:xfrm>
            <a:off x="7477126" y="2900363"/>
            <a:ext cx="11113" cy="3175"/>
          </a:xfrm>
          <a:custGeom>
            <a:avLst/>
            <a:gdLst>
              <a:gd name="T0" fmla="*/ 8 w 46"/>
              <a:gd name="T1" fmla="*/ 12 h 15"/>
              <a:gd name="T2" fmla="*/ 30 w 46"/>
              <a:gd name="T3" fmla="*/ 15 h 15"/>
              <a:gd name="T4" fmla="*/ 46 w 46"/>
              <a:gd name="T5" fmla="*/ 10 h 15"/>
              <a:gd name="T6" fmla="*/ 44 w 46"/>
              <a:gd name="T7" fmla="*/ 2 h 15"/>
              <a:gd name="T8" fmla="*/ 20 w 46"/>
              <a:gd name="T9" fmla="*/ 0 h 15"/>
              <a:gd name="T10" fmla="*/ 7 w 46"/>
              <a:gd name="T11" fmla="*/ 1 h 15"/>
              <a:gd name="T12" fmla="*/ 0 w 46"/>
              <a:gd name="T13" fmla="*/ 4 h 15"/>
              <a:gd name="T14" fmla="*/ 0 w 46"/>
              <a:gd name="T15" fmla="*/ 7 h 15"/>
              <a:gd name="T16" fmla="*/ 8 w 46"/>
              <a:gd name="T17" fmla="*/ 12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6" h="15">
                <a:moveTo>
                  <a:pt x="8" y="12"/>
                </a:moveTo>
                <a:lnTo>
                  <a:pt x="30" y="15"/>
                </a:lnTo>
                <a:lnTo>
                  <a:pt x="46" y="10"/>
                </a:lnTo>
                <a:lnTo>
                  <a:pt x="44" y="2"/>
                </a:lnTo>
                <a:lnTo>
                  <a:pt x="20" y="0"/>
                </a:lnTo>
                <a:lnTo>
                  <a:pt x="7" y="1"/>
                </a:lnTo>
                <a:lnTo>
                  <a:pt x="0" y="4"/>
                </a:lnTo>
                <a:lnTo>
                  <a:pt x="0" y="7"/>
                </a:lnTo>
                <a:lnTo>
                  <a:pt x="8" y="1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367" name="Freeform 348"/>
          <p:cNvSpPr>
            <a:spLocks/>
          </p:cNvSpPr>
          <p:nvPr/>
        </p:nvSpPr>
        <p:spPr bwMode="auto">
          <a:xfrm>
            <a:off x="7405688" y="2905126"/>
            <a:ext cx="41275" cy="7938"/>
          </a:xfrm>
          <a:custGeom>
            <a:avLst/>
            <a:gdLst>
              <a:gd name="T0" fmla="*/ 11 w 181"/>
              <a:gd name="T1" fmla="*/ 11 h 29"/>
              <a:gd name="T2" fmla="*/ 117 w 181"/>
              <a:gd name="T3" fmla="*/ 29 h 29"/>
              <a:gd name="T4" fmla="*/ 181 w 181"/>
              <a:gd name="T5" fmla="*/ 23 h 29"/>
              <a:gd name="T6" fmla="*/ 145 w 181"/>
              <a:gd name="T7" fmla="*/ 15 h 29"/>
              <a:gd name="T8" fmla="*/ 72 w 181"/>
              <a:gd name="T9" fmla="*/ 5 h 29"/>
              <a:gd name="T10" fmla="*/ 32 w 181"/>
              <a:gd name="T11" fmla="*/ 1 h 29"/>
              <a:gd name="T12" fmla="*/ 7 w 181"/>
              <a:gd name="T13" fmla="*/ 0 h 29"/>
              <a:gd name="T14" fmla="*/ 2 w 181"/>
              <a:gd name="T15" fmla="*/ 2 h 29"/>
              <a:gd name="T16" fmla="*/ 0 w 181"/>
              <a:gd name="T17" fmla="*/ 4 h 29"/>
              <a:gd name="T18" fmla="*/ 3 w 181"/>
              <a:gd name="T19" fmla="*/ 7 h 29"/>
              <a:gd name="T20" fmla="*/ 11 w 181"/>
              <a:gd name="T21" fmla="*/ 11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81" h="29">
                <a:moveTo>
                  <a:pt x="11" y="11"/>
                </a:moveTo>
                <a:lnTo>
                  <a:pt x="117" y="29"/>
                </a:lnTo>
                <a:lnTo>
                  <a:pt x="181" y="23"/>
                </a:lnTo>
                <a:lnTo>
                  <a:pt x="145" y="15"/>
                </a:lnTo>
                <a:lnTo>
                  <a:pt x="72" y="5"/>
                </a:lnTo>
                <a:lnTo>
                  <a:pt x="32" y="1"/>
                </a:lnTo>
                <a:lnTo>
                  <a:pt x="7" y="0"/>
                </a:lnTo>
                <a:lnTo>
                  <a:pt x="2" y="2"/>
                </a:lnTo>
                <a:lnTo>
                  <a:pt x="0" y="4"/>
                </a:lnTo>
                <a:lnTo>
                  <a:pt x="3" y="7"/>
                </a:lnTo>
                <a:lnTo>
                  <a:pt x="11" y="1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368" name="Freeform 349"/>
          <p:cNvSpPr>
            <a:spLocks/>
          </p:cNvSpPr>
          <p:nvPr/>
        </p:nvSpPr>
        <p:spPr bwMode="auto">
          <a:xfrm>
            <a:off x="7513638" y="2905126"/>
            <a:ext cx="14288" cy="3175"/>
          </a:xfrm>
          <a:custGeom>
            <a:avLst/>
            <a:gdLst>
              <a:gd name="T0" fmla="*/ 6 w 62"/>
              <a:gd name="T1" fmla="*/ 10 h 13"/>
              <a:gd name="T2" fmla="*/ 30 w 62"/>
              <a:gd name="T3" fmla="*/ 13 h 13"/>
              <a:gd name="T4" fmla="*/ 57 w 62"/>
              <a:gd name="T5" fmla="*/ 10 h 13"/>
              <a:gd name="T6" fmla="*/ 62 w 62"/>
              <a:gd name="T7" fmla="*/ 6 h 13"/>
              <a:gd name="T8" fmla="*/ 59 w 62"/>
              <a:gd name="T9" fmla="*/ 3 h 13"/>
              <a:gd name="T10" fmla="*/ 48 w 62"/>
              <a:gd name="T11" fmla="*/ 1 h 13"/>
              <a:gd name="T12" fmla="*/ 30 w 62"/>
              <a:gd name="T13" fmla="*/ 0 h 13"/>
              <a:gd name="T14" fmla="*/ 12 w 62"/>
              <a:gd name="T15" fmla="*/ 1 h 13"/>
              <a:gd name="T16" fmla="*/ 2 w 62"/>
              <a:gd name="T17" fmla="*/ 3 h 13"/>
              <a:gd name="T18" fmla="*/ 0 w 62"/>
              <a:gd name="T19" fmla="*/ 6 h 13"/>
              <a:gd name="T20" fmla="*/ 6 w 62"/>
              <a:gd name="T21" fmla="*/ 1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2" h="13">
                <a:moveTo>
                  <a:pt x="6" y="10"/>
                </a:moveTo>
                <a:lnTo>
                  <a:pt x="30" y="13"/>
                </a:lnTo>
                <a:lnTo>
                  <a:pt x="57" y="10"/>
                </a:lnTo>
                <a:lnTo>
                  <a:pt x="62" y="6"/>
                </a:lnTo>
                <a:lnTo>
                  <a:pt x="59" y="3"/>
                </a:lnTo>
                <a:lnTo>
                  <a:pt x="48" y="1"/>
                </a:lnTo>
                <a:lnTo>
                  <a:pt x="30" y="0"/>
                </a:lnTo>
                <a:lnTo>
                  <a:pt x="12" y="1"/>
                </a:lnTo>
                <a:lnTo>
                  <a:pt x="2" y="3"/>
                </a:lnTo>
                <a:lnTo>
                  <a:pt x="0" y="6"/>
                </a:lnTo>
                <a:lnTo>
                  <a:pt x="6" y="1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369" name="Freeform 350"/>
          <p:cNvSpPr>
            <a:spLocks/>
          </p:cNvSpPr>
          <p:nvPr/>
        </p:nvSpPr>
        <p:spPr bwMode="auto">
          <a:xfrm>
            <a:off x="7480301" y="2909888"/>
            <a:ext cx="22225" cy="1588"/>
          </a:xfrm>
          <a:custGeom>
            <a:avLst/>
            <a:gdLst>
              <a:gd name="T0" fmla="*/ 12 w 93"/>
              <a:gd name="T1" fmla="*/ 8 h 11"/>
              <a:gd name="T2" fmla="*/ 54 w 93"/>
              <a:gd name="T3" fmla="*/ 11 h 11"/>
              <a:gd name="T4" fmla="*/ 93 w 93"/>
              <a:gd name="T5" fmla="*/ 8 h 11"/>
              <a:gd name="T6" fmla="*/ 93 w 93"/>
              <a:gd name="T7" fmla="*/ 1 h 11"/>
              <a:gd name="T8" fmla="*/ 46 w 93"/>
              <a:gd name="T9" fmla="*/ 0 h 11"/>
              <a:gd name="T10" fmla="*/ 18 w 93"/>
              <a:gd name="T11" fmla="*/ 1 h 11"/>
              <a:gd name="T12" fmla="*/ 3 w 93"/>
              <a:gd name="T13" fmla="*/ 2 h 11"/>
              <a:gd name="T14" fmla="*/ 0 w 93"/>
              <a:gd name="T15" fmla="*/ 4 h 11"/>
              <a:gd name="T16" fmla="*/ 0 w 93"/>
              <a:gd name="T17" fmla="*/ 5 h 11"/>
              <a:gd name="T18" fmla="*/ 4 w 93"/>
              <a:gd name="T19" fmla="*/ 6 h 11"/>
              <a:gd name="T20" fmla="*/ 12 w 93"/>
              <a:gd name="T21" fmla="*/ 8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93" h="11">
                <a:moveTo>
                  <a:pt x="12" y="8"/>
                </a:moveTo>
                <a:lnTo>
                  <a:pt x="54" y="11"/>
                </a:lnTo>
                <a:lnTo>
                  <a:pt x="93" y="8"/>
                </a:lnTo>
                <a:lnTo>
                  <a:pt x="93" y="1"/>
                </a:lnTo>
                <a:lnTo>
                  <a:pt x="46" y="0"/>
                </a:lnTo>
                <a:lnTo>
                  <a:pt x="18" y="1"/>
                </a:lnTo>
                <a:lnTo>
                  <a:pt x="3" y="2"/>
                </a:lnTo>
                <a:lnTo>
                  <a:pt x="0" y="4"/>
                </a:lnTo>
                <a:lnTo>
                  <a:pt x="0" y="5"/>
                </a:lnTo>
                <a:lnTo>
                  <a:pt x="4" y="6"/>
                </a:lnTo>
                <a:lnTo>
                  <a:pt x="12" y="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370" name="Freeform 351"/>
          <p:cNvSpPr>
            <a:spLocks/>
          </p:cNvSpPr>
          <p:nvPr/>
        </p:nvSpPr>
        <p:spPr bwMode="auto">
          <a:xfrm>
            <a:off x="7089776" y="2928938"/>
            <a:ext cx="41275" cy="33338"/>
          </a:xfrm>
          <a:custGeom>
            <a:avLst/>
            <a:gdLst>
              <a:gd name="T0" fmla="*/ 151 w 180"/>
              <a:gd name="T1" fmla="*/ 23 h 150"/>
              <a:gd name="T2" fmla="*/ 145 w 180"/>
              <a:gd name="T3" fmla="*/ 51 h 150"/>
              <a:gd name="T4" fmla="*/ 115 w 180"/>
              <a:gd name="T5" fmla="*/ 55 h 150"/>
              <a:gd name="T6" fmla="*/ 98 w 180"/>
              <a:gd name="T7" fmla="*/ 53 h 150"/>
              <a:gd name="T8" fmla="*/ 90 w 180"/>
              <a:gd name="T9" fmla="*/ 55 h 150"/>
              <a:gd name="T10" fmla="*/ 91 w 180"/>
              <a:gd name="T11" fmla="*/ 59 h 150"/>
              <a:gd name="T12" fmla="*/ 101 w 180"/>
              <a:gd name="T13" fmla="*/ 67 h 150"/>
              <a:gd name="T14" fmla="*/ 105 w 180"/>
              <a:gd name="T15" fmla="*/ 88 h 150"/>
              <a:gd name="T16" fmla="*/ 50 w 180"/>
              <a:gd name="T17" fmla="*/ 118 h 150"/>
              <a:gd name="T18" fmla="*/ 4 w 180"/>
              <a:gd name="T19" fmla="*/ 141 h 150"/>
              <a:gd name="T20" fmla="*/ 0 w 180"/>
              <a:gd name="T21" fmla="*/ 150 h 150"/>
              <a:gd name="T22" fmla="*/ 85 w 180"/>
              <a:gd name="T23" fmla="*/ 121 h 150"/>
              <a:gd name="T24" fmla="*/ 165 w 180"/>
              <a:gd name="T25" fmla="*/ 61 h 150"/>
              <a:gd name="T26" fmla="*/ 180 w 180"/>
              <a:gd name="T27" fmla="*/ 32 h 150"/>
              <a:gd name="T28" fmla="*/ 171 w 180"/>
              <a:gd name="T29" fmla="*/ 9 h 150"/>
              <a:gd name="T30" fmla="*/ 161 w 180"/>
              <a:gd name="T31" fmla="*/ 1 h 150"/>
              <a:gd name="T32" fmla="*/ 154 w 180"/>
              <a:gd name="T33" fmla="*/ 0 h 150"/>
              <a:gd name="T34" fmla="*/ 151 w 180"/>
              <a:gd name="T35" fmla="*/ 7 h 150"/>
              <a:gd name="T36" fmla="*/ 151 w 180"/>
              <a:gd name="T37" fmla="*/ 23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80" h="150">
                <a:moveTo>
                  <a:pt x="151" y="23"/>
                </a:moveTo>
                <a:lnTo>
                  <a:pt x="145" y="51"/>
                </a:lnTo>
                <a:lnTo>
                  <a:pt x="115" y="55"/>
                </a:lnTo>
                <a:lnTo>
                  <a:pt x="98" y="53"/>
                </a:lnTo>
                <a:lnTo>
                  <a:pt x="90" y="55"/>
                </a:lnTo>
                <a:lnTo>
                  <a:pt x="91" y="59"/>
                </a:lnTo>
                <a:lnTo>
                  <a:pt x="101" y="67"/>
                </a:lnTo>
                <a:lnTo>
                  <a:pt x="105" y="88"/>
                </a:lnTo>
                <a:lnTo>
                  <a:pt x="50" y="118"/>
                </a:lnTo>
                <a:lnTo>
                  <a:pt x="4" y="141"/>
                </a:lnTo>
                <a:lnTo>
                  <a:pt x="0" y="150"/>
                </a:lnTo>
                <a:lnTo>
                  <a:pt x="85" y="121"/>
                </a:lnTo>
                <a:lnTo>
                  <a:pt x="165" y="61"/>
                </a:lnTo>
                <a:lnTo>
                  <a:pt x="180" y="32"/>
                </a:lnTo>
                <a:lnTo>
                  <a:pt x="171" y="9"/>
                </a:lnTo>
                <a:lnTo>
                  <a:pt x="161" y="1"/>
                </a:lnTo>
                <a:lnTo>
                  <a:pt x="154" y="0"/>
                </a:lnTo>
                <a:lnTo>
                  <a:pt x="151" y="7"/>
                </a:lnTo>
                <a:lnTo>
                  <a:pt x="151" y="2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371" name="Freeform 352"/>
          <p:cNvSpPr>
            <a:spLocks/>
          </p:cNvSpPr>
          <p:nvPr/>
        </p:nvSpPr>
        <p:spPr bwMode="auto">
          <a:xfrm>
            <a:off x="7007226" y="2947988"/>
            <a:ext cx="34925" cy="12700"/>
          </a:xfrm>
          <a:custGeom>
            <a:avLst/>
            <a:gdLst>
              <a:gd name="T0" fmla="*/ 91 w 154"/>
              <a:gd name="T1" fmla="*/ 8 h 58"/>
              <a:gd name="T2" fmla="*/ 75 w 154"/>
              <a:gd name="T3" fmla="*/ 23 h 58"/>
              <a:gd name="T4" fmla="*/ 36 w 154"/>
              <a:gd name="T5" fmla="*/ 31 h 58"/>
              <a:gd name="T6" fmla="*/ 7 w 154"/>
              <a:gd name="T7" fmla="*/ 33 h 58"/>
              <a:gd name="T8" fmla="*/ 0 w 154"/>
              <a:gd name="T9" fmla="*/ 35 h 58"/>
              <a:gd name="T10" fmla="*/ 13 w 154"/>
              <a:gd name="T11" fmla="*/ 40 h 58"/>
              <a:gd name="T12" fmla="*/ 50 w 154"/>
              <a:gd name="T13" fmla="*/ 49 h 58"/>
              <a:gd name="T14" fmla="*/ 109 w 154"/>
              <a:gd name="T15" fmla="*/ 58 h 58"/>
              <a:gd name="T16" fmla="*/ 145 w 154"/>
              <a:gd name="T17" fmla="*/ 53 h 58"/>
              <a:gd name="T18" fmla="*/ 154 w 154"/>
              <a:gd name="T19" fmla="*/ 37 h 58"/>
              <a:gd name="T20" fmla="*/ 131 w 154"/>
              <a:gd name="T21" fmla="*/ 12 h 58"/>
              <a:gd name="T22" fmla="*/ 102 w 154"/>
              <a:gd name="T23" fmla="*/ 0 h 58"/>
              <a:gd name="T24" fmla="*/ 91 w 154"/>
              <a:gd name="T25" fmla="*/ 8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54" h="58">
                <a:moveTo>
                  <a:pt x="91" y="8"/>
                </a:moveTo>
                <a:lnTo>
                  <a:pt x="75" y="23"/>
                </a:lnTo>
                <a:lnTo>
                  <a:pt x="36" y="31"/>
                </a:lnTo>
                <a:lnTo>
                  <a:pt x="7" y="33"/>
                </a:lnTo>
                <a:lnTo>
                  <a:pt x="0" y="35"/>
                </a:lnTo>
                <a:lnTo>
                  <a:pt x="13" y="40"/>
                </a:lnTo>
                <a:lnTo>
                  <a:pt x="50" y="49"/>
                </a:lnTo>
                <a:lnTo>
                  <a:pt x="109" y="58"/>
                </a:lnTo>
                <a:lnTo>
                  <a:pt x="145" y="53"/>
                </a:lnTo>
                <a:lnTo>
                  <a:pt x="154" y="37"/>
                </a:lnTo>
                <a:lnTo>
                  <a:pt x="131" y="12"/>
                </a:lnTo>
                <a:lnTo>
                  <a:pt x="102" y="0"/>
                </a:lnTo>
                <a:lnTo>
                  <a:pt x="91" y="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370" name="Freeform 353"/>
          <p:cNvSpPr>
            <a:spLocks/>
          </p:cNvSpPr>
          <p:nvPr/>
        </p:nvSpPr>
        <p:spPr bwMode="auto">
          <a:xfrm>
            <a:off x="7088188" y="2944813"/>
            <a:ext cx="11113" cy="9525"/>
          </a:xfrm>
          <a:custGeom>
            <a:avLst/>
            <a:gdLst>
              <a:gd name="T0" fmla="*/ 15 w 52"/>
              <a:gd name="T1" fmla="*/ 18 h 39"/>
              <a:gd name="T2" fmla="*/ 5 w 52"/>
              <a:gd name="T3" fmla="*/ 26 h 39"/>
              <a:gd name="T4" fmla="*/ 0 w 52"/>
              <a:gd name="T5" fmla="*/ 33 h 39"/>
              <a:gd name="T6" fmla="*/ 2 w 52"/>
              <a:gd name="T7" fmla="*/ 37 h 39"/>
              <a:gd name="T8" fmla="*/ 9 w 52"/>
              <a:gd name="T9" fmla="*/ 39 h 39"/>
              <a:gd name="T10" fmla="*/ 29 w 52"/>
              <a:gd name="T11" fmla="*/ 33 h 39"/>
              <a:gd name="T12" fmla="*/ 45 w 52"/>
              <a:gd name="T13" fmla="*/ 18 h 39"/>
              <a:gd name="T14" fmla="*/ 52 w 52"/>
              <a:gd name="T15" fmla="*/ 4 h 39"/>
              <a:gd name="T16" fmla="*/ 50 w 52"/>
              <a:gd name="T17" fmla="*/ 0 h 39"/>
              <a:gd name="T18" fmla="*/ 38 w 52"/>
              <a:gd name="T19" fmla="*/ 4 h 39"/>
              <a:gd name="T20" fmla="*/ 15 w 52"/>
              <a:gd name="T21" fmla="*/ 18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2" h="39">
                <a:moveTo>
                  <a:pt x="15" y="18"/>
                </a:moveTo>
                <a:lnTo>
                  <a:pt x="5" y="26"/>
                </a:lnTo>
                <a:lnTo>
                  <a:pt x="0" y="33"/>
                </a:lnTo>
                <a:lnTo>
                  <a:pt x="2" y="37"/>
                </a:lnTo>
                <a:lnTo>
                  <a:pt x="9" y="39"/>
                </a:lnTo>
                <a:lnTo>
                  <a:pt x="29" y="33"/>
                </a:lnTo>
                <a:lnTo>
                  <a:pt x="45" y="18"/>
                </a:lnTo>
                <a:lnTo>
                  <a:pt x="52" y="4"/>
                </a:lnTo>
                <a:lnTo>
                  <a:pt x="50" y="0"/>
                </a:lnTo>
                <a:lnTo>
                  <a:pt x="38" y="4"/>
                </a:lnTo>
                <a:lnTo>
                  <a:pt x="15" y="1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371" name="Freeform 354"/>
          <p:cNvSpPr>
            <a:spLocks/>
          </p:cNvSpPr>
          <p:nvPr/>
        </p:nvSpPr>
        <p:spPr bwMode="auto">
          <a:xfrm>
            <a:off x="6962776" y="2954338"/>
            <a:ext cx="15875" cy="3175"/>
          </a:xfrm>
          <a:custGeom>
            <a:avLst/>
            <a:gdLst>
              <a:gd name="T0" fmla="*/ 11 w 71"/>
              <a:gd name="T1" fmla="*/ 10 h 13"/>
              <a:gd name="T2" fmla="*/ 43 w 71"/>
              <a:gd name="T3" fmla="*/ 13 h 13"/>
              <a:gd name="T4" fmla="*/ 71 w 71"/>
              <a:gd name="T5" fmla="*/ 10 h 13"/>
              <a:gd name="T6" fmla="*/ 70 w 71"/>
              <a:gd name="T7" fmla="*/ 3 h 13"/>
              <a:gd name="T8" fmla="*/ 35 w 71"/>
              <a:gd name="T9" fmla="*/ 0 h 13"/>
              <a:gd name="T10" fmla="*/ 15 w 71"/>
              <a:gd name="T11" fmla="*/ 1 h 13"/>
              <a:gd name="T12" fmla="*/ 3 w 71"/>
              <a:gd name="T13" fmla="*/ 3 h 13"/>
              <a:gd name="T14" fmla="*/ 0 w 71"/>
              <a:gd name="T15" fmla="*/ 4 h 13"/>
              <a:gd name="T16" fmla="*/ 1 w 71"/>
              <a:gd name="T17" fmla="*/ 6 h 13"/>
              <a:gd name="T18" fmla="*/ 4 w 71"/>
              <a:gd name="T19" fmla="*/ 8 h 13"/>
              <a:gd name="T20" fmla="*/ 11 w 71"/>
              <a:gd name="T21" fmla="*/ 1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1" h="13">
                <a:moveTo>
                  <a:pt x="11" y="10"/>
                </a:moveTo>
                <a:lnTo>
                  <a:pt x="43" y="13"/>
                </a:lnTo>
                <a:lnTo>
                  <a:pt x="71" y="10"/>
                </a:lnTo>
                <a:lnTo>
                  <a:pt x="70" y="3"/>
                </a:lnTo>
                <a:lnTo>
                  <a:pt x="35" y="0"/>
                </a:lnTo>
                <a:lnTo>
                  <a:pt x="15" y="1"/>
                </a:lnTo>
                <a:lnTo>
                  <a:pt x="3" y="3"/>
                </a:lnTo>
                <a:lnTo>
                  <a:pt x="0" y="4"/>
                </a:lnTo>
                <a:lnTo>
                  <a:pt x="1" y="6"/>
                </a:lnTo>
                <a:lnTo>
                  <a:pt x="4" y="8"/>
                </a:lnTo>
                <a:lnTo>
                  <a:pt x="11" y="1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372" name="Freeform 355"/>
          <p:cNvSpPr>
            <a:spLocks/>
          </p:cNvSpPr>
          <p:nvPr/>
        </p:nvSpPr>
        <p:spPr bwMode="auto">
          <a:xfrm>
            <a:off x="7046913" y="2963863"/>
            <a:ext cx="25400" cy="3175"/>
          </a:xfrm>
          <a:custGeom>
            <a:avLst/>
            <a:gdLst>
              <a:gd name="T0" fmla="*/ 12 w 112"/>
              <a:gd name="T1" fmla="*/ 8 h 11"/>
              <a:gd name="T2" fmla="*/ 56 w 112"/>
              <a:gd name="T3" fmla="*/ 11 h 11"/>
              <a:gd name="T4" fmla="*/ 102 w 112"/>
              <a:gd name="T5" fmla="*/ 8 h 11"/>
              <a:gd name="T6" fmla="*/ 109 w 112"/>
              <a:gd name="T7" fmla="*/ 6 h 11"/>
              <a:gd name="T8" fmla="*/ 112 w 112"/>
              <a:gd name="T9" fmla="*/ 5 h 11"/>
              <a:gd name="T10" fmla="*/ 111 w 112"/>
              <a:gd name="T11" fmla="*/ 4 h 11"/>
              <a:gd name="T12" fmla="*/ 107 w 112"/>
              <a:gd name="T13" fmla="*/ 2 h 11"/>
              <a:gd name="T14" fmla="*/ 88 w 112"/>
              <a:gd name="T15" fmla="*/ 1 h 11"/>
              <a:gd name="T16" fmla="*/ 56 w 112"/>
              <a:gd name="T17" fmla="*/ 0 h 11"/>
              <a:gd name="T18" fmla="*/ 24 w 112"/>
              <a:gd name="T19" fmla="*/ 1 h 11"/>
              <a:gd name="T20" fmla="*/ 6 w 112"/>
              <a:gd name="T21" fmla="*/ 2 h 11"/>
              <a:gd name="T22" fmla="*/ 0 w 112"/>
              <a:gd name="T23" fmla="*/ 4 h 11"/>
              <a:gd name="T24" fmla="*/ 0 w 112"/>
              <a:gd name="T25" fmla="*/ 5 h 11"/>
              <a:gd name="T26" fmla="*/ 3 w 112"/>
              <a:gd name="T27" fmla="*/ 6 h 11"/>
              <a:gd name="T28" fmla="*/ 12 w 112"/>
              <a:gd name="T29" fmla="*/ 8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12" h="11">
                <a:moveTo>
                  <a:pt x="12" y="8"/>
                </a:moveTo>
                <a:lnTo>
                  <a:pt x="56" y="11"/>
                </a:lnTo>
                <a:lnTo>
                  <a:pt x="102" y="8"/>
                </a:lnTo>
                <a:lnTo>
                  <a:pt x="109" y="6"/>
                </a:lnTo>
                <a:lnTo>
                  <a:pt x="112" y="5"/>
                </a:lnTo>
                <a:lnTo>
                  <a:pt x="111" y="4"/>
                </a:lnTo>
                <a:lnTo>
                  <a:pt x="107" y="2"/>
                </a:lnTo>
                <a:lnTo>
                  <a:pt x="88" y="1"/>
                </a:lnTo>
                <a:lnTo>
                  <a:pt x="56" y="0"/>
                </a:lnTo>
                <a:lnTo>
                  <a:pt x="24" y="1"/>
                </a:lnTo>
                <a:lnTo>
                  <a:pt x="6" y="2"/>
                </a:lnTo>
                <a:lnTo>
                  <a:pt x="0" y="4"/>
                </a:lnTo>
                <a:lnTo>
                  <a:pt x="0" y="5"/>
                </a:lnTo>
                <a:lnTo>
                  <a:pt x="3" y="6"/>
                </a:lnTo>
                <a:lnTo>
                  <a:pt x="12" y="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36" name="Picture 2" descr="C:\Users\Светлана\Desktop\a1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2686" y="687291"/>
            <a:ext cx="1796400" cy="23463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640453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проиграл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проиграл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проиграл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проиграл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проиграл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победа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8" presetID="22" presetClass="entr" presetSubtype="8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1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10"/>
                                        <p:tgtEl>
                                          <p:spTgt spid="4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1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10"/>
                                        <p:tgtEl>
                                          <p:spTgt spid="4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2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10"/>
                                        <p:tgtEl>
                                          <p:spTgt spid="4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3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10"/>
                                        <p:tgtEl>
                                          <p:spTgt spid="4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40"/>
                            </p:stCondLst>
                            <p:childTnLst>
                              <p:par>
                                <p:cTn id="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10"/>
                                        <p:tgtEl>
                                          <p:spTgt spid="43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50"/>
                            </p:stCondLst>
                            <p:childTnLst>
                              <p:par>
                                <p:cTn id="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10"/>
                                        <p:tgtEl>
                                          <p:spTgt spid="43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60"/>
                            </p:stCondLst>
                            <p:childTnLst>
                              <p:par>
                                <p:cTn id="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10"/>
                                        <p:tgtEl>
                                          <p:spTgt spid="4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70"/>
                            </p:stCondLst>
                            <p:childTnLst>
                              <p:par>
                                <p:cTn id="7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10"/>
                                        <p:tgtEl>
                                          <p:spTgt spid="43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80"/>
                            </p:stCondLst>
                            <p:childTnLst>
                              <p:par>
                                <p:cTn id="7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10"/>
                                        <p:tgtEl>
                                          <p:spTgt spid="43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90"/>
                            </p:stCondLst>
                            <p:childTnLst>
                              <p:par>
                                <p:cTn id="7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10"/>
                                        <p:tgtEl>
                                          <p:spTgt spid="43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600"/>
                            </p:stCondLst>
                            <p:childTnLst>
                              <p:par>
                                <p:cTn id="8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10"/>
                                        <p:tgtEl>
                                          <p:spTgt spid="4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610"/>
                            </p:stCondLst>
                            <p:childTnLst>
                              <p:par>
                                <p:cTn id="8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10"/>
                                        <p:tgtEl>
                                          <p:spTgt spid="7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620"/>
                            </p:stCondLst>
                            <p:childTnLst>
                              <p:par>
                                <p:cTn id="9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10"/>
                                        <p:tgtEl>
                                          <p:spTgt spid="7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630"/>
                            </p:stCondLst>
                            <p:childTnLst>
                              <p:par>
                                <p:cTn id="9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10"/>
                                        <p:tgtEl>
                                          <p:spTgt spid="7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640"/>
                            </p:stCondLst>
                            <p:childTnLst>
                              <p:par>
                                <p:cTn id="9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10"/>
                                        <p:tgtEl>
                                          <p:spTgt spid="7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650"/>
                            </p:stCondLst>
                            <p:childTnLst>
                              <p:par>
                                <p:cTn id="10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10"/>
                                        <p:tgtEl>
                                          <p:spTgt spid="7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660"/>
                            </p:stCondLst>
                            <p:childTnLst>
                              <p:par>
                                <p:cTn id="10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10"/>
                                        <p:tgtEl>
                                          <p:spTgt spid="7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670"/>
                            </p:stCondLst>
                            <p:childTnLst>
                              <p:par>
                                <p:cTn id="1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10"/>
                                        <p:tgtEl>
                                          <p:spTgt spid="7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680"/>
                            </p:stCondLst>
                            <p:childTnLst>
                              <p:par>
                                <p:cTn id="1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10"/>
                                        <p:tgtEl>
                                          <p:spTgt spid="7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690"/>
                            </p:stCondLst>
                            <p:childTnLst>
                              <p:par>
                                <p:cTn id="1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0" dur="10"/>
                                        <p:tgtEl>
                                          <p:spTgt spid="7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700"/>
                            </p:stCondLst>
                            <p:childTnLst>
                              <p:par>
                                <p:cTn id="1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4" dur="10"/>
                                        <p:tgtEl>
                                          <p:spTgt spid="7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710"/>
                            </p:stCondLst>
                            <p:childTnLst>
                              <p:par>
                                <p:cTn id="1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10"/>
                                        <p:tgtEl>
                                          <p:spTgt spid="7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720"/>
                            </p:stCondLst>
                            <p:childTnLst>
                              <p:par>
                                <p:cTn id="1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10"/>
                                        <p:tgtEl>
                                          <p:spTgt spid="7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730"/>
                            </p:stCondLst>
                            <p:childTnLst>
                              <p:par>
                                <p:cTn id="1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6" dur="10"/>
                                        <p:tgtEl>
                                          <p:spTgt spid="7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740"/>
                            </p:stCondLst>
                            <p:childTnLst>
                              <p:par>
                                <p:cTn id="1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0" dur="10"/>
                                        <p:tgtEl>
                                          <p:spTgt spid="7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750"/>
                            </p:stCondLst>
                            <p:childTnLst>
                              <p:par>
                                <p:cTn id="1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4" dur="10"/>
                                        <p:tgtEl>
                                          <p:spTgt spid="7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760"/>
                            </p:stCondLst>
                            <p:childTnLst>
                              <p:par>
                                <p:cTn id="1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8" dur="10"/>
                                        <p:tgtEl>
                                          <p:spTgt spid="7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770"/>
                            </p:stCondLst>
                            <p:childTnLst>
                              <p:par>
                                <p:cTn id="1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2" dur="10"/>
                                        <p:tgtEl>
                                          <p:spTgt spid="7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780"/>
                            </p:stCondLst>
                            <p:childTnLst>
                              <p:par>
                                <p:cTn id="1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6" dur="10"/>
                                        <p:tgtEl>
                                          <p:spTgt spid="7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790"/>
                            </p:stCondLst>
                            <p:childTnLst>
                              <p:par>
                                <p:cTn id="1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0" dur="10"/>
                                        <p:tgtEl>
                                          <p:spTgt spid="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1" fill="hold">
                            <p:stCondLst>
                              <p:cond delay="800"/>
                            </p:stCondLst>
                            <p:childTnLst>
                              <p:par>
                                <p:cTn id="1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4" dur="10"/>
                                        <p:tgtEl>
                                          <p:spTgt spid="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5" fill="hold">
                            <p:stCondLst>
                              <p:cond delay="810"/>
                            </p:stCondLst>
                            <p:childTnLst>
                              <p:par>
                                <p:cTn id="1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8" dur="10"/>
                                        <p:tgtEl>
                                          <p:spTgt spid="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820"/>
                            </p:stCondLst>
                            <p:childTnLst>
                              <p:par>
                                <p:cTn id="17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2" dur="10"/>
                                        <p:tgtEl>
                                          <p:spTgt spid="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3" fill="hold">
                            <p:stCondLst>
                              <p:cond delay="830"/>
                            </p:stCondLst>
                            <p:childTnLst>
                              <p:par>
                                <p:cTn id="17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6" dur="10"/>
                                        <p:tgtEl>
                                          <p:spTgt spid="7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7" fill="hold">
                            <p:stCondLst>
                              <p:cond delay="840"/>
                            </p:stCondLst>
                            <p:childTnLst>
                              <p:par>
                                <p:cTn id="17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0" dur="10"/>
                                        <p:tgtEl>
                                          <p:spTgt spid="7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1" fill="hold">
                            <p:stCondLst>
                              <p:cond delay="850"/>
                            </p:stCondLst>
                            <p:childTnLst>
                              <p:par>
                                <p:cTn id="18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4" dur="10"/>
                                        <p:tgtEl>
                                          <p:spTgt spid="7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5" fill="hold">
                            <p:stCondLst>
                              <p:cond delay="860"/>
                            </p:stCondLst>
                            <p:childTnLst>
                              <p:par>
                                <p:cTn id="18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8" dur="10"/>
                                        <p:tgtEl>
                                          <p:spTgt spid="7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9" fill="hold">
                            <p:stCondLst>
                              <p:cond delay="870"/>
                            </p:stCondLst>
                            <p:childTnLst>
                              <p:par>
                                <p:cTn id="19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2" dur="10"/>
                                        <p:tgtEl>
                                          <p:spTgt spid="7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3" fill="hold">
                            <p:stCondLst>
                              <p:cond delay="880"/>
                            </p:stCondLst>
                            <p:childTnLst>
                              <p:par>
                                <p:cTn id="19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6" dur="10"/>
                                        <p:tgtEl>
                                          <p:spTgt spid="7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7" fill="hold">
                            <p:stCondLst>
                              <p:cond delay="890"/>
                            </p:stCondLst>
                            <p:childTnLst>
                              <p:par>
                                <p:cTn id="19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0" dur="10"/>
                                        <p:tgtEl>
                                          <p:spTgt spid="7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1" fill="hold">
                            <p:stCondLst>
                              <p:cond delay="900"/>
                            </p:stCondLst>
                            <p:childTnLst>
                              <p:par>
                                <p:cTn id="20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4" dur="10"/>
                                        <p:tgtEl>
                                          <p:spTgt spid="7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5" fill="hold">
                            <p:stCondLst>
                              <p:cond delay="910"/>
                            </p:stCondLst>
                            <p:childTnLst>
                              <p:par>
                                <p:cTn id="20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8" dur="10"/>
                                        <p:tgtEl>
                                          <p:spTgt spid="7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9" fill="hold">
                            <p:stCondLst>
                              <p:cond delay="920"/>
                            </p:stCondLst>
                            <p:childTnLst>
                              <p:par>
                                <p:cTn id="2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2" dur="10"/>
                                        <p:tgtEl>
                                          <p:spTgt spid="6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3" fill="hold">
                            <p:stCondLst>
                              <p:cond delay="930"/>
                            </p:stCondLst>
                            <p:childTnLst>
                              <p:par>
                                <p:cTn id="2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6" dur="10"/>
                                        <p:tgtEl>
                                          <p:spTgt spid="6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7" fill="hold">
                            <p:stCondLst>
                              <p:cond delay="940"/>
                            </p:stCondLst>
                            <p:childTnLst>
                              <p:par>
                                <p:cTn id="2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0" dur="10"/>
                                        <p:tgtEl>
                                          <p:spTgt spid="6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1" fill="hold">
                            <p:stCondLst>
                              <p:cond delay="950"/>
                            </p:stCondLst>
                            <p:childTnLst>
                              <p:par>
                                <p:cTn id="2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4" dur="10"/>
                                        <p:tgtEl>
                                          <p:spTgt spid="6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5" fill="hold">
                            <p:stCondLst>
                              <p:cond delay="960"/>
                            </p:stCondLst>
                            <p:childTnLst>
                              <p:par>
                                <p:cTn id="2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8" dur="10"/>
                                        <p:tgtEl>
                                          <p:spTgt spid="6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9" fill="hold">
                            <p:stCondLst>
                              <p:cond delay="970"/>
                            </p:stCondLst>
                            <p:childTnLst>
                              <p:par>
                                <p:cTn id="2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2" dur="10"/>
                                        <p:tgtEl>
                                          <p:spTgt spid="6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3" fill="hold">
                            <p:stCondLst>
                              <p:cond delay="980"/>
                            </p:stCondLst>
                            <p:childTnLst>
                              <p:par>
                                <p:cTn id="2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6" dur="10"/>
                                        <p:tgtEl>
                                          <p:spTgt spid="6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7" fill="hold">
                            <p:stCondLst>
                              <p:cond delay="990"/>
                            </p:stCondLst>
                            <p:childTnLst>
                              <p:par>
                                <p:cTn id="2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0" dur="10"/>
                                        <p:tgtEl>
                                          <p:spTgt spid="6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1" fill="hold">
                            <p:stCondLst>
                              <p:cond delay="1000"/>
                            </p:stCondLst>
                            <p:childTnLst>
                              <p:par>
                                <p:cTn id="2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4" dur="10"/>
                                        <p:tgtEl>
                                          <p:spTgt spid="6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5" fill="hold">
                            <p:stCondLst>
                              <p:cond delay="1010"/>
                            </p:stCondLst>
                            <p:childTnLst>
                              <p:par>
                                <p:cTn id="2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8" dur="10"/>
                                        <p:tgtEl>
                                          <p:spTgt spid="6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9" fill="hold">
                            <p:stCondLst>
                              <p:cond delay="1020"/>
                            </p:stCondLst>
                            <p:childTnLst>
                              <p:par>
                                <p:cTn id="2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2" dur="10"/>
                                        <p:tgtEl>
                                          <p:spTgt spid="6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3" fill="hold">
                            <p:stCondLst>
                              <p:cond delay="1030"/>
                            </p:stCondLst>
                            <p:childTnLst>
                              <p:par>
                                <p:cTn id="2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6" dur="10"/>
                                        <p:tgtEl>
                                          <p:spTgt spid="6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7" fill="hold">
                            <p:stCondLst>
                              <p:cond delay="1040"/>
                            </p:stCondLst>
                            <p:childTnLst>
                              <p:par>
                                <p:cTn id="2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0" dur="10"/>
                                        <p:tgtEl>
                                          <p:spTgt spid="6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1" fill="hold">
                            <p:stCondLst>
                              <p:cond delay="1050"/>
                            </p:stCondLst>
                            <p:childTnLst>
                              <p:par>
                                <p:cTn id="2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4" dur="10"/>
                                        <p:tgtEl>
                                          <p:spTgt spid="6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5" fill="hold">
                            <p:stCondLst>
                              <p:cond delay="1060"/>
                            </p:stCondLst>
                            <p:childTnLst>
                              <p:par>
                                <p:cTn id="2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8" dur="10"/>
                                        <p:tgtEl>
                                          <p:spTgt spid="6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9" fill="hold">
                            <p:stCondLst>
                              <p:cond delay="1070"/>
                            </p:stCondLst>
                            <p:childTnLst>
                              <p:par>
                                <p:cTn id="27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2" dur="10"/>
                                        <p:tgtEl>
                                          <p:spTgt spid="6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3" fill="hold">
                            <p:stCondLst>
                              <p:cond delay="1080"/>
                            </p:stCondLst>
                            <p:childTnLst>
                              <p:par>
                                <p:cTn id="27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6" dur="10"/>
                                        <p:tgtEl>
                                          <p:spTgt spid="6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7" fill="hold">
                            <p:stCondLst>
                              <p:cond delay="1090"/>
                            </p:stCondLst>
                            <p:childTnLst>
                              <p:par>
                                <p:cTn id="27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0" dur="10"/>
                                        <p:tgtEl>
                                          <p:spTgt spid="6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1" fill="hold">
                            <p:stCondLst>
                              <p:cond delay="1100"/>
                            </p:stCondLst>
                            <p:childTnLst>
                              <p:par>
                                <p:cTn id="28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4" dur="10"/>
                                        <p:tgtEl>
                                          <p:spTgt spid="6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5" fill="hold">
                            <p:stCondLst>
                              <p:cond delay="1110"/>
                            </p:stCondLst>
                            <p:childTnLst>
                              <p:par>
                                <p:cTn id="28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8" dur="10"/>
                                        <p:tgtEl>
                                          <p:spTgt spid="6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9" fill="hold">
                            <p:stCondLst>
                              <p:cond delay="1120"/>
                            </p:stCondLst>
                            <p:childTnLst>
                              <p:par>
                                <p:cTn id="29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2" dur="10"/>
                                        <p:tgtEl>
                                          <p:spTgt spid="6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3" fill="hold">
                            <p:stCondLst>
                              <p:cond delay="1130"/>
                            </p:stCondLst>
                            <p:childTnLst>
                              <p:par>
                                <p:cTn id="29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6" dur="10"/>
                                        <p:tgtEl>
                                          <p:spTgt spid="6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7" fill="hold">
                            <p:stCondLst>
                              <p:cond delay="1140"/>
                            </p:stCondLst>
                            <p:childTnLst>
                              <p:par>
                                <p:cTn id="29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0" dur="10"/>
                                        <p:tgtEl>
                                          <p:spTgt spid="6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1" fill="hold">
                            <p:stCondLst>
                              <p:cond delay="1150"/>
                            </p:stCondLst>
                            <p:childTnLst>
                              <p:par>
                                <p:cTn id="30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4" dur="10"/>
                                        <p:tgtEl>
                                          <p:spTgt spid="6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5" fill="hold">
                            <p:stCondLst>
                              <p:cond delay="1160"/>
                            </p:stCondLst>
                            <p:childTnLst>
                              <p:par>
                                <p:cTn id="30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8" dur="10"/>
                                        <p:tgtEl>
                                          <p:spTgt spid="6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9" fill="hold">
                            <p:stCondLst>
                              <p:cond delay="1170"/>
                            </p:stCondLst>
                            <p:childTnLst>
                              <p:par>
                                <p:cTn id="3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2" dur="10"/>
                                        <p:tgtEl>
                                          <p:spTgt spid="6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3" fill="hold">
                            <p:stCondLst>
                              <p:cond delay="1180"/>
                            </p:stCondLst>
                            <p:childTnLst>
                              <p:par>
                                <p:cTn id="3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6" dur="10"/>
                                        <p:tgtEl>
                                          <p:spTgt spid="6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7" fill="hold">
                            <p:stCondLst>
                              <p:cond delay="1190"/>
                            </p:stCondLst>
                            <p:childTnLst>
                              <p:par>
                                <p:cTn id="3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0" dur="10"/>
                                        <p:tgtEl>
                                          <p:spTgt spid="6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1" fill="hold">
                            <p:stCondLst>
                              <p:cond delay="1200"/>
                            </p:stCondLst>
                            <p:childTnLst>
                              <p:par>
                                <p:cTn id="3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4" dur="10"/>
                                        <p:tgtEl>
                                          <p:spTgt spid="6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5" fill="hold">
                            <p:stCondLst>
                              <p:cond delay="1210"/>
                            </p:stCondLst>
                            <p:childTnLst>
                              <p:par>
                                <p:cTn id="3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8" dur="10"/>
                                        <p:tgtEl>
                                          <p:spTgt spid="6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9" fill="hold">
                            <p:stCondLst>
                              <p:cond delay="1220"/>
                            </p:stCondLst>
                            <p:childTnLst>
                              <p:par>
                                <p:cTn id="3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2" dur="10"/>
                                        <p:tgtEl>
                                          <p:spTgt spid="6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3" fill="hold">
                            <p:stCondLst>
                              <p:cond delay="1230"/>
                            </p:stCondLst>
                            <p:childTnLst>
                              <p:par>
                                <p:cTn id="3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6" dur="10"/>
                                        <p:tgtEl>
                                          <p:spTgt spid="6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7" fill="hold">
                            <p:stCondLst>
                              <p:cond delay="1240"/>
                            </p:stCondLst>
                            <p:childTnLst>
                              <p:par>
                                <p:cTn id="3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0" dur="10"/>
                                        <p:tgtEl>
                                          <p:spTgt spid="6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1" fill="hold">
                            <p:stCondLst>
                              <p:cond delay="1250"/>
                            </p:stCondLst>
                            <p:childTnLst>
                              <p:par>
                                <p:cTn id="3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4" dur="10"/>
                                        <p:tgtEl>
                                          <p:spTgt spid="6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5" fill="hold">
                            <p:stCondLst>
                              <p:cond delay="1260"/>
                            </p:stCondLst>
                            <p:childTnLst>
                              <p:par>
                                <p:cTn id="3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8" dur="10"/>
                                        <p:tgtEl>
                                          <p:spTgt spid="6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9" fill="hold">
                            <p:stCondLst>
                              <p:cond delay="1270"/>
                            </p:stCondLst>
                            <p:childTnLst>
                              <p:par>
                                <p:cTn id="3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2" dur="10"/>
                                        <p:tgtEl>
                                          <p:spTgt spid="6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3" fill="hold">
                            <p:stCondLst>
                              <p:cond delay="1280"/>
                            </p:stCondLst>
                            <p:childTnLst>
                              <p:par>
                                <p:cTn id="3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6" dur="10"/>
                                        <p:tgtEl>
                                          <p:spTgt spid="6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7" fill="hold">
                            <p:stCondLst>
                              <p:cond delay="1290"/>
                            </p:stCondLst>
                            <p:childTnLst>
                              <p:par>
                                <p:cTn id="3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0" dur="10"/>
                                        <p:tgtEl>
                                          <p:spTgt spid="6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1" fill="hold">
                            <p:stCondLst>
                              <p:cond delay="1300"/>
                            </p:stCondLst>
                            <p:childTnLst>
                              <p:par>
                                <p:cTn id="3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4" dur="10"/>
                                        <p:tgtEl>
                                          <p:spTgt spid="6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5" fill="hold">
                            <p:stCondLst>
                              <p:cond delay="1310"/>
                            </p:stCondLst>
                            <p:childTnLst>
                              <p:par>
                                <p:cTn id="3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8" dur="10"/>
                                        <p:tgtEl>
                                          <p:spTgt spid="6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9" fill="hold">
                            <p:stCondLst>
                              <p:cond delay="1320"/>
                            </p:stCondLst>
                            <p:childTnLst>
                              <p:par>
                                <p:cTn id="37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2" dur="10"/>
                                        <p:tgtEl>
                                          <p:spTgt spid="6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3" fill="hold">
                            <p:stCondLst>
                              <p:cond delay="1330"/>
                            </p:stCondLst>
                            <p:childTnLst>
                              <p:par>
                                <p:cTn id="37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6" dur="10"/>
                                        <p:tgtEl>
                                          <p:spTgt spid="6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7" fill="hold">
                            <p:stCondLst>
                              <p:cond delay="1340"/>
                            </p:stCondLst>
                            <p:childTnLst>
                              <p:par>
                                <p:cTn id="37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0" dur="10"/>
                                        <p:tgtEl>
                                          <p:spTgt spid="6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1" fill="hold">
                            <p:stCondLst>
                              <p:cond delay="1350"/>
                            </p:stCondLst>
                            <p:childTnLst>
                              <p:par>
                                <p:cTn id="38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4" dur="10"/>
                                        <p:tgtEl>
                                          <p:spTgt spid="6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5" fill="hold">
                            <p:stCondLst>
                              <p:cond delay="1360"/>
                            </p:stCondLst>
                            <p:childTnLst>
                              <p:par>
                                <p:cTn id="38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8" dur="10"/>
                                        <p:tgtEl>
                                          <p:spTgt spid="6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9" fill="hold">
                            <p:stCondLst>
                              <p:cond delay="1370"/>
                            </p:stCondLst>
                            <p:childTnLst>
                              <p:par>
                                <p:cTn id="39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2" dur="10"/>
                                        <p:tgtEl>
                                          <p:spTgt spid="6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3" fill="hold">
                            <p:stCondLst>
                              <p:cond delay="1380"/>
                            </p:stCondLst>
                            <p:childTnLst>
                              <p:par>
                                <p:cTn id="39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6" dur="10"/>
                                        <p:tgtEl>
                                          <p:spTgt spid="6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7" fill="hold">
                            <p:stCondLst>
                              <p:cond delay="1390"/>
                            </p:stCondLst>
                            <p:childTnLst>
                              <p:par>
                                <p:cTn id="39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0" dur="10"/>
                                        <p:tgtEl>
                                          <p:spTgt spid="6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1" fill="hold">
                            <p:stCondLst>
                              <p:cond delay="1400"/>
                            </p:stCondLst>
                            <p:childTnLst>
                              <p:par>
                                <p:cTn id="40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4" dur="10"/>
                                        <p:tgtEl>
                                          <p:spTgt spid="6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5" fill="hold">
                            <p:stCondLst>
                              <p:cond delay="1410"/>
                            </p:stCondLst>
                            <p:childTnLst>
                              <p:par>
                                <p:cTn id="40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8" dur="10"/>
                                        <p:tgtEl>
                                          <p:spTgt spid="6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9" fill="hold">
                            <p:stCondLst>
                              <p:cond delay="1420"/>
                            </p:stCondLst>
                            <p:childTnLst>
                              <p:par>
                                <p:cTn id="4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2" dur="10"/>
                                        <p:tgtEl>
                                          <p:spTgt spid="6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3" fill="hold">
                            <p:stCondLst>
                              <p:cond delay="1430"/>
                            </p:stCondLst>
                            <p:childTnLst>
                              <p:par>
                                <p:cTn id="4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6" dur="10"/>
                                        <p:tgtEl>
                                          <p:spTgt spid="6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7" fill="hold">
                            <p:stCondLst>
                              <p:cond delay="1440"/>
                            </p:stCondLst>
                            <p:childTnLst>
                              <p:par>
                                <p:cTn id="4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0" dur="10"/>
                                        <p:tgtEl>
                                          <p:spTgt spid="6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1" fill="hold">
                            <p:stCondLst>
                              <p:cond delay="1450"/>
                            </p:stCondLst>
                            <p:childTnLst>
                              <p:par>
                                <p:cTn id="4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4" dur="10"/>
                                        <p:tgtEl>
                                          <p:spTgt spid="6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5" fill="hold">
                            <p:stCondLst>
                              <p:cond delay="1460"/>
                            </p:stCondLst>
                            <p:childTnLst>
                              <p:par>
                                <p:cTn id="4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8" dur="10"/>
                                        <p:tgtEl>
                                          <p:spTgt spid="6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9" fill="hold">
                            <p:stCondLst>
                              <p:cond delay="1470"/>
                            </p:stCondLst>
                            <p:childTnLst>
                              <p:par>
                                <p:cTn id="4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2" dur="10"/>
                                        <p:tgtEl>
                                          <p:spTgt spid="6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3" fill="hold">
                            <p:stCondLst>
                              <p:cond delay="1480"/>
                            </p:stCondLst>
                            <p:childTnLst>
                              <p:par>
                                <p:cTn id="4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6" dur="10"/>
                                        <p:tgtEl>
                                          <p:spTgt spid="6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7" fill="hold">
                            <p:stCondLst>
                              <p:cond delay="1490"/>
                            </p:stCondLst>
                            <p:childTnLst>
                              <p:par>
                                <p:cTn id="4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0" dur="10"/>
                                        <p:tgtEl>
                                          <p:spTgt spid="6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1" fill="hold">
                            <p:stCondLst>
                              <p:cond delay="1500"/>
                            </p:stCondLst>
                            <p:childTnLst>
                              <p:par>
                                <p:cTn id="4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4" dur="10"/>
                                        <p:tgtEl>
                                          <p:spTgt spid="6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5" fill="hold">
                            <p:stCondLst>
                              <p:cond delay="1510"/>
                            </p:stCondLst>
                            <p:childTnLst>
                              <p:par>
                                <p:cTn id="4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8" dur="10"/>
                                        <p:tgtEl>
                                          <p:spTgt spid="6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9" fill="hold">
                            <p:stCondLst>
                              <p:cond delay="1520"/>
                            </p:stCondLst>
                            <p:childTnLst>
                              <p:par>
                                <p:cTn id="4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2" dur="10"/>
                                        <p:tgtEl>
                                          <p:spTgt spid="6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3" fill="hold">
                            <p:stCondLst>
                              <p:cond delay="1530"/>
                            </p:stCondLst>
                            <p:childTnLst>
                              <p:par>
                                <p:cTn id="4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6" dur="10"/>
                                        <p:tgtEl>
                                          <p:spTgt spid="6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7" fill="hold">
                            <p:stCondLst>
                              <p:cond delay="1540"/>
                            </p:stCondLst>
                            <p:childTnLst>
                              <p:par>
                                <p:cTn id="4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0" dur="10"/>
                                        <p:tgtEl>
                                          <p:spTgt spid="6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1" fill="hold">
                            <p:stCondLst>
                              <p:cond delay="1550"/>
                            </p:stCondLst>
                            <p:childTnLst>
                              <p:par>
                                <p:cTn id="4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4" dur="10"/>
                                        <p:tgtEl>
                                          <p:spTgt spid="6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5" fill="hold">
                            <p:stCondLst>
                              <p:cond delay="1560"/>
                            </p:stCondLst>
                            <p:childTnLst>
                              <p:par>
                                <p:cTn id="4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8" dur="10"/>
                                        <p:tgtEl>
                                          <p:spTgt spid="6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9" fill="hold">
                            <p:stCondLst>
                              <p:cond delay="1570"/>
                            </p:stCondLst>
                            <p:childTnLst>
                              <p:par>
                                <p:cTn id="47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2" dur="10"/>
                                        <p:tgtEl>
                                          <p:spTgt spid="6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3" fill="hold">
                            <p:stCondLst>
                              <p:cond delay="1580"/>
                            </p:stCondLst>
                            <p:childTnLst>
                              <p:par>
                                <p:cTn id="47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6" dur="10"/>
                                        <p:tgtEl>
                                          <p:spTgt spid="6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7" fill="hold">
                            <p:stCondLst>
                              <p:cond delay="1590"/>
                            </p:stCondLst>
                            <p:childTnLst>
                              <p:par>
                                <p:cTn id="47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0" dur="10"/>
                                        <p:tgtEl>
                                          <p:spTgt spid="6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1" fill="hold">
                            <p:stCondLst>
                              <p:cond delay="1600"/>
                            </p:stCondLst>
                            <p:childTnLst>
                              <p:par>
                                <p:cTn id="48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4" dur="10"/>
                                        <p:tgtEl>
                                          <p:spTgt spid="6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5" fill="hold">
                            <p:stCondLst>
                              <p:cond delay="1610"/>
                            </p:stCondLst>
                            <p:childTnLst>
                              <p:par>
                                <p:cTn id="48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8" dur="10"/>
                                        <p:tgtEl>
                                          <p:spTgt spid="6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9" fill="hold">
                            <p:stCondLst>
                              <p:cond delay="1620"/>
                            </p:stCondLst>
                            <p:childTnLst>
                              <p:par>
                                <p:cTn id="49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2" dur="10"/>
                                        <p:tgtEl>
                                          <p:spTgt spid="6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3" fill="hold">
                            <p:stCondLst>
                              <p:cond delay="1630"/>
                            </p:stCondLst>
                            <p:childTnLst>
                              <p:par>
                                <p:cTn id="49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6" dur="10"/>
                                        <p:tgtEl>
                                          <p:spTgt spid="6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7" fill="hold">
                            <p:stCondLst>
                              <p:cond delay="1640"/>
                            </p:stCondLst>
                            <p:childTnLst>
                              <p:par>
                                <p:cTn id="49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0" dur="10"/>
                                        <p:tgtEl>
                                          <p:spTgt spid="6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1" fill="hold">
                            <p:stCondLst>
                              <p:cond delay="1650"/>
                            </p:stCondLst>
                            <p:childTnLst>
                              <p:par>
                                <p:cTn id="50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4" dur="10"/>
                                        <p:tgtEl>
                                          <p:spTgt spid="6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5" fill="hold">
                            <p:stCondLst>
                              <p:cond delay="1660"/>
                            </p:stCondLst>
                            <p:childTnLst>
                              <p:par>
                                <p:cTn id="50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8" dur="10"/>
                                        <p:tgtEl>
                                          <p:spTgt spid="6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9" fill="hold">
                            <p:stCondLst>
                              <p:cond delay="1670"/>
                            </p:stCondLst>
                            <p:childTnLst>
                              <p:par>
                                <p:cTn id="5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2" dur="10"/>
                                        <p:tgtEl>
                                          <p:spTgt spid="6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3" fill="hold">
                            <p:stCondLst>
                              <p:cond delay="1680"/>
                            </p:stCondLst>
                            <p:childTnLst>
                              <p:par>
                                <p:cTn id="5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6" dur="10"/>
                                        <p:tgtEl>
                                          <p:spTgt spid="6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7" fill="hold">
                            <p:stCondLst>
                              <p:cond delay="1690"/>
                            </p:stCondLst>
                            <p:childTnLst>
                              <p:par>
                                <p:cTn id="5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0" dur="10"/>
                                        <p:tgtEl>
                                          <p:spTgt spid="6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1" fill="hold">
                            <p:stCondLst>
                              <p:cond delay="1700"/>
                            </p:stCondLst>
                            <p:childTnLst>
                              <p:par>
                                <p:cTn id="5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4" dur="10"/>
                                        <p:tgtEl>
                                          <p:spTgt spid="6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5" fill="hold">
                            <p:stCondLst>
                              <p:cond delay="1710"/>
                            </p:stCondLst>
                            <p:childTnLst>
                              <p:par>
                                <p:cTn id="5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8" dur="10"/>
                                        <p:tgtEl>
                                          <p:spTgt spid="6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9" fill="hold">
                            <p:stCondLst>
                              <p:cond delay="1720"/>
                            </p:stCondLst>
                            <p:childTnLst>
                              <p:par>
                                <p:cTn id="5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2" dur="10"/>
                                        <p:tgtEl>
                                          <p:spTgt spid="6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3" fill="hold">
                            <p:stCondLst>
                              <p:cond delay="1730"/>
                            </p:stCondLst>
                            <p:childTnLst>
                              <p:par>
                                <p:cTn id="5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6" dur="10"/>
                                        <p:tgtEl>
                                          <p:spTgt spid="6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7" fill="hold">
                            <p:stCondLst>
                              <p:cond delay="1740"/>
                            </p:stCondLst>
                            <p:childTnLst>
                              <p:par>
                                <p:cTn id="5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0" dur="10"/>
                                        <p:tgtEl>
                                          <p:spTgt spid="6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1" fill="hold">
                            <p:stCondLst>
                              <p:cond delay="1750"/>
                            </p:stCondLst>
                            <p:childTnLst>
                              <p:par>
                                <p:cTn id="5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4" dur="10"/>
                                        <p:tgtEl>
                                          <p:spTgt spid="6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5" fill="hold">
                            <p:stCondLst>
                              <p:cond delay="1760"/>
                            </p:stCondLst>
                            <p:childTnLst>
                              <p:par>
                                <p:cTn id="5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8" dur="10"/>
                                        <p:tgtEl>
                                          <p:spTgt spid="6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9" fill="hold">
                            <p:stCondLst>
                              <p:cond delay="1770"/>
                            </p:stCondLst>
                            <p:childTnLst>
                              <p:par>
                                <p:cTn id="5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2" dur="10"/>
                                        <p:tgtEl>
                                          <p:spTgt spid="6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3" fill="hold">
                            <p:stCondLst>
                              <p:cond delay="1780"/>
                            </p:stCondLst>
                            <p:childTnLst>
                              <p:par>
                                <p:cTn id="5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6" dur="10"/>
                                        <p:tgtEl>
                                          <p:spTgt spid="6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7" fill="hold">
                            <p:stCondLst>
                              <p:cond delay="1790"/>
                            </p:stCondLst>
                            <p:childTnLst>
                              <p:par>
                                <p:cTn id="5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0" dur="10"/>
                                        <p:tgtEl>
                                          <p:spTgt spid="6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1" fill="hold">
                            <p:stCondLst>
                              <p:cond delay="1800"/>
                            </p:stCondLst>
                            <p:childTnLst>
                              <p:par>
                                <p:cTn id="5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4" dur="10"/>
                                        <p:tgtEl>
                                          <p:spTgt spid="6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5" fill="hold">
                            <p:stCondLst>
                              <p:cond delay="1810"/>
                            </p:stCondLst>
                            <p:childTnLst>
                              <p:par>
                                <p:cTn id="5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8" dur="10"/>
                                        <p:tgtEl>
                                          <p:spTgt spid="6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9" fill="hold">
                            <p:stCondLst>
                              <p:cond delay="1820"/>
                            </p:stCondLst>
                            <p:childTnLst>
                              <p:par>
                                <p:cTn id="57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2" dur="10"/>
                                        <p:tgtEl>
                                          <p:spTgt spid="6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3" fill="hold">
                            <p:stCondLst>
                              <p:cond delay="1830"/>
                            </p:stCondLst>
                            <p:childTnLst>
                              <p:par>
                                <p:cTn id="57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6" dur="10"/>
                                        <p:tgtEl>
                                          <p:spTgt spid="6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7" fill="hold">
                            <p:stCondLst>
                              <p:cond delay="1840"/>
                            </p:stCondLst>
                            <p:childTnLst>
                              <p:par>
                                <p:cTn id="57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0" dur="10"/>
                                        <p:tgtEl>
                                          <p:spTgt spid="6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1" fill="hold">
                            <p:stCondLst>
                              <p:cond delay="1850"/>
                            </p:stCondLst>
                            <p:childTnLst>
                              <p:par>
                                <p:cTn id="58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4" dur="10"/>
                                        <p:tgtEl>
                                          <p:spTgt spid="6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5" fill="hold">
                            <p:stCondLst>
                              <p:cond delay="1860"/>
                            </p:stCondLst>
                            <p:childTnLst>
                              <p:par>
                                <p:cTn id="58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8" dur="10"/>
                                        <p:tgtEl>
                                          <p:spTgt spid="6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9" fill="hold">
                            <p:stCondLst>
                              <p:cond delay="1870"/>
                            </p:stCondLst>
                            <p:childTnLst>
                              <p:par>
                                <p:cTn id="59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2" dur="10"/>
                                        <p:tgtEl>
                                          <p:spTgt spid="6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3" fill="hold">
                            <p:stCondLst>
                              <p:cond delay="1880"/>
                            </p:stCondLst>
                            <p:childTnLst>
                              <p:par>
                                <p:cTn id="59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6" dur="10"/>
                                        <p:tgtEl>
                                          <p:spTgt spid="6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7" fill="hold">
                            <p:stCondLst>
                              <p:cond delay="1890"/>
                            </p:stCondLst>
                            <p:childTnLst>
                              <p:par>
                                <p:cTn id="59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0" dur="10"/>
                                        <p:tgtEl>
                                          <p:spTgt spid="6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1" fill="hold">
                            <p:stCondLst>
                              <p:cond delay="1900"/>
                            </p:stCondLst>
                            <p:childTnLst>
                              <p:par>
                                <p:cTn id="60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4" dur="10"/>
                                        <p:tgtEl>
                                          <p:spTgt spid="6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5" fill="hold">
                            <p:stCondLst>
                              <p:cond delay="1910"/>
                            </p:stCondLst>
                            <p:childTnLst>
                              <p:par>
                                <p:cTn id="60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8" dur="10"/>
                                        <p:tgtEl>
                                          <p:spTgt spid="6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9" fill="hold">
                            <p:stCondLst>
                              <p:cond delay="1920"/>
                            </p:stCondLst>
                            <p:childTnLst>
                              <p:par>
                                <p:cTn id="6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2" dur="10"/>
                                        <p:tgtEl>
                                          <p:spTgt spid="6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3" fill="hold">
                            <p:stCondLst>
                              <p:cond delay="1930"/>
                            </p:stCondLst>
                            <p:childTnLst>
                              <p:par>
                                <p:cTn id="6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6" dur="10"/>
                                        <p:tgtEl>
                                          <p:spTgt spid="6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7" fill="hold">
                            <p:stCondLst>
                              <p:cond delay="1940"/>
                            </p:stCondLst>
                            <p:childTnLst>
                              <p:par>
                                <p:cTn id="6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0" dur="10"/>
                                        <p:tgtEl>
                                          <p:spTgt spid="6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1" fill="hold">
                            <p:stCondLst>
                              <p:cond delay="1950"/>
                            </p:stCondLst>
                            <p:childTnLst>
                              <p:par>
                                <p:cTn id="6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4" dur="10"/>
                                        <p:tgtEl>
                                          <p:spTgt spid="6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5" fill="hold">
                            <p:stCondLst>
                              <p:cond delay="1960"/>
                            </p:stCondLst>
                            <p:childTnLst>
                              <p:par>
                                <p:cTn id="6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8" dur="10"/>
                                        <p:tgtEl>
                                          <p:spTgt spid="6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9" fill="hold">
                            <p:stCondLst>
                              <p:cond delay="1970"/>
                            </p:stCondLst>
                            <p:childTnLst>
                              <p:par>
                                <p:cTn id="6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2" dur="10"/>
                                        <p:tgtEl>
                                          <p:spTgt spid="6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3" fill="hold">
                            <p:stCondLst>
                              <p:cond delay="1980"/>
                            </p:stCondLst>
                            <p:childTnLst>
                              <p:par>
                                <p:cTn id="6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6" dur="10"/>
                                        <p:tgtEl>
                                          <p:spTgt spid="6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7" fill="hold">
                            <p:stCondLst>
                              <p:cond delay="1990"/>
                            </p:stCondLst>
                            <p:childTnLst>
                              <p:par>
                                <p:cTn id="6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0" dur="10"/>
                                        <p:tgtEl>
                                          <p:spTgt spid="6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1" fill="hold">
                            <p:stCondLst>
                              <p:cond delay="2000"/>
                            </p:stCondLst>
                            <p:childTnLst>
                              <p:par>
                                <p:cTn id="6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4" dur="10"/>
                                        <p:tgtEl>
                                          <p:spTgt spid="6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5" fill="hold">
                            <p:stCondLst>
                              <p:cond delay="2010"/>
                            </p:stCondLst>
                            <p:childTnLst>
                              <p:par>
                                <p:cTn id="6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8" dur="10"/>
                                        <p:tgtEl>
                                          <p:spTgt spid="6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9" fill="hold">
                            <p:stCondLst>
                              <p:cond delay="2020"/>
                            </p:stCondLst>
                            <p:childTnLst>
                              <p:par>
                                <p:cTn id="6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2" dur="10"/>
                                        <p:tgtEl>
                                          <p:spTgt spid="6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3" fill="hold">
                            <p:stCondLst>
                              <p:cond delay="2030"/>
                            </p:stCondLst>
                            <p:childTnLst>
                              <p:par>
                                <p:cTn id="6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6" dur="10"/>
                                        <p:tgtEl>
                                          <p:spTgt spid="6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7" fill="hold">
                            <p:stCondLst>
                              <p:cond delay="2040"/>
                            </p:stCondLst>
                            <p:childTnLst>
                              <p:par>
                                <p:cTn id="6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0" dur="10"/>
                                        <p:tgtEl>
                                          <p:spTgt spid="62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1" fill="hold">
                            <p:stCondLst>
                              <p:cond delay="2050"/>
                            </p:stCondLst>
                            <p:childTnLst>
                              <p:par>
                                <p:cTn id="6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4" dur="10"/>
                                        <p:tgtEl>
                                          <p:spTgt spid="6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5" fill="hold">
                            <p:stCondLst>
                              <p:cond delay="2060"/>
                            </p:stCondLst>
                            <p:childTnLst>
                              <p:par>
                                <p:cTn id="6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8" dur="10"/>
                                        <p:tgtEl>
                                          <p:spTgt spid="6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9" fill="hold">
                            <p:stCondLst>
                              <p:cond delay="2070"/>
                            </p:stCondLst>
                            <p:childTnLst>
                              <p:par>
                                <p:cTn id="67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2" dur="10"/>
                                        <p:tgtEl>
                                          <p:spTgt spid="6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3" fill="hold">
                            <p:stCondLst>
                              <p:cond delay="2080"/>
                            </p:stCondLst>
                            <p:childTnLst>
                              <p:par>
                                <p:cTn id="67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6" dur="10"/>
                                        <p:tgtEl>
                                          <p:spTgt spid="6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7" fill="hold">
                            <p:stCondLst>
                              <p:cond delay="2090"/>
                            </p:stCondLst>
                            <p:childTnLst>
                              <p:par>
                                <p:cTn id="67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0" dur="10"/>
                                        <p:tgtEl>
                                          <p:spTgt spid="6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1" fill="hold">
                            <p:stCondLst>
                              <p:cond delay="2100"/>
                            </p:stCondLst>
                            <p:childTnLst>
                              <p:par>
                                <p:cTn id="68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4" dur="10"/>
                                        <p:tgtEl>
                                          <p:spTgt spid="6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5" fill="hold">
                            <p:stCondLst>
                              <p:cond delay="2110"/>
                            </p:stCondLst>
                            <p:childTnLst>
                              <p:par>
                                <p:cTn id="68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8" dur="10"/>
                                        <p:tgtEl>
                                          <p:spTgt spid="6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9" fill="hold">
                            <p:stCondLst>
                              <p:cond delay="2120"/>
                            </p:stCondLst>
                            <p:childTnLst>
                              <p:par>
                                <p:cTn id="69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2" dur="10"/>
                                        <p:tgtEl>
                                          <p:spTgt spid="6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3" fill="hold">
                            <p:stCondLst>
                              <p:cond delay="2130"/>
                            </p:stCondLst>
                            <p:childTnLst>
                              <p:par>
                                <p:cTn id="69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6" dur="10"/>
                                        <p:tgtEl>
                                          <p:spTgt spid="6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7" fill="hold">
                            <p:stCondLst>
                              <p:cond delay="2140"/>
                            </p:stCondLst>
                            <p:childTnLst>
                              <p:par>
                                <p:cTn id="69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0" dur="10"/>
                                        <p:tgtEl>
                                          <p:spTgt spid="6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1" fill="hold">
                            <p:stCondLst>
                              <p:cond delay="2150"/>
                            </p:stCondLst>
                            <p:childTnLst>
                              <p:par>
                                <p:cTn id="70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4" dur="10"/>
                                        <p:tgtEl>
                                          <p:spTgt spid="6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5" fill="hold">
                            <p:stCondLst>
                              <p:cond delay="2160"/>
                            </p:stCondLst>
                            <p:childTnLst>
                              <p:par>
                                <p:cTn id="70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8" dur="10"/>
                                        <p:tgtEl>
                                          <p:spTgt spid="6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9" fill="hold">
                            <p:stCondLst>
                              <p:cond delay="2170"/>
                            </p:stCondLst>
                            <p:childTnLst>
                              <p:par>
                                <p:cTn id="7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2" dur="10"/>
                                        <p:tgtEl>
                                          <p:spTgt spid="6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3" fill="hold">
                            <p:stCondLst>
                              <p:cond delay="2180"/>
                            </p:stCondLst>
                            <p:childTnLst>
                              <p:par>
                                <p:cTn id="7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6" dur="10"/>
                                        <p:tgtEl>
                                          <p:spTgt spid="6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7" fill="hold">
                            <p:stCondLst>
                              <p:cond delay="2190"/>
                            </p:stCondLst>
                            <p:childTnLst>
                              <p:par>
                                <p:cTn id="7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0" dur="10"/>
                                        <p:tgtEl>
                                          <p:spTgt spid="6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1" fill="hold">
                            <p:stCondLst>
                              <p:cond delay="2200"/>
                            </p:stCondLst>
                            <p:childTnLst>
                              <p:par>
                                <p:cTn id="7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4" dur="10"/>
                                        <p:tgtEl>
                                          <p:spTgt spid="6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5" fill="hold">
                            <p:stCondLst>
                              <p:cond delay="2210"/>
                            </p:stCondLst>
                            <p:childTnLst>
                              <p:par>
                                <p:cTn id="7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8" dur="10"/>
                                        <p:tgtEl>
                                          <p:spTgt spid="63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9" fill="hold">
                            <p:stCondLst>
                              <p:cond delay="2220"/>
                            </p:stCondLst>
                            <p:childTnLst>
                              <p:par>
                                <p:cTn id="7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2" dur="10"/>
                                        <p:tgtEl>
                                          <p:spTgt spid="6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3" fill="hold">
                            <p:stCondLst>
                              <p:cond delay="2230"/>
                            </p:stCondLst>
                            <p:childTnLst>
                              <p:par>
                                <p:cTn id="7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6" dur="10"/>
                                        <p:tgtEl>
                                          <p:spTgt spid="6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7" fill="hold">
                            <p:stCondLst>
                              <p:cond delay="2240"/>
                            </p:stCondLst>
                            <p:childTnLst>
                              <p:par>
                                <p:cTn id="7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0" dur="10"/>
                                        <p:tgtEl>
                                          <p:spTgt spid="6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1" fill="hold">
                            <p:stCondLst>
                              <p:cond delay="2250"/>
                            </p:stCondLst>
                            <p:childTnLst>
                              <p:par>
                                <p:cTn id="7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4" dur="10"/>
                                        <p:tgtEl>
                                          <p:spTgt spid="63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5" fill="hold">
                            <p:stCondLst>
                              <p:cond delay="2260"/>
                            </p:stCondLst>
                            <p:childTnLst>
                              <p:par>
                                <p:cTn id="7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8" dur="10"/>
                                        <p:tgtEl>
                                          <p:spTgt spid="63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9" fill="hold">
                            <p:stCondLst>
                              <p:cond delay="2270"/>
                            </p:stCondLst>
                            <p:childTnLst>
                              <p:par>
                                <p:cTn id="7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2" dur="10"/>
                                        <p:tgtEl>
                                          <p:spTgt spid="63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3" fill="hold">
                            <p:stCondLst>
                              <p:cond delay="2280"/>
                            </p:stCondLst>
                            <p:childTnLst>
                              <p:par>
                                <p:cTn id="7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6" dur="10"/>
                                        <p:tgtEl>
                                          <p:spTgt spid="63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7" fill="hold">
                            <p:stCondLst>
                              <p:cond delay="2290"/>
                            </p:stCondLst>
                            <p:childTnLst>
                              <p:par>
                                <p:cTn id="7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0" dur="10"/>
                                        <p:tgtEl>
                                          <p:spTgt spid="63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1" fill="hold">
                            <p:stCondLst>
                              <p:cond delay="2300"/>
                            </p:stCondLst>
                            <p:childTnLst>
                              <p:par>
                                <p:cTn id="7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4" dur="10"/>
                                        <p:tgtEl>
                                          <p:spTgt spid="6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5" fill="hold">
                            <p:stCondLst>
                              <p:cond delay="2310"/>
                            </p:stCondLst>
                            <p:childTnLst>
                              <p:par>
                                <p:cTn id="7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8" dur="10"/>
                                        <p:tgtEl>
                                          <p:spTgt spid="6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9" fill="hold">
                            <p:stCondLst>
                              <p:cond delay="2320"/>
                            </p:stCondLst>
                            <p:childTnLst>
                              <p:par>
                                <p:cTn id="77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2" dur="10"/>
                                        <p:tgtEl>
                                          <p:spTgt spid="6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3" fill="hold">
                            <p:stCondLst>
                              <p:cond delay="2330"/>
                            </p:stCondLst>
                            <p:childTnLst>
                              <p:par>
                                <p:cTn id="77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6" dur="10"/>
                                        <p:tgtEl>
                                          <p:spTgt spid="6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7" fill="hold">
                            <p:stCondLst>
                              <p:cond delay="2340"/>
                            </p:stCondLst>
                            <p:childTnLst>
                              <p:par>
                                <p:cTn id="77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0" dur="10"/>
                                        <p:tgtEl>
                                          <p:spTgt spid="6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1" fill="hold">
                            <p:stCondLst>
                              <p:cond delay="2350"/>
                            </p:stCondLst>
                            <p:childTnLst>
                              <p:par>
                                <p:cTn id="78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4" dur="10"/>
                                        <p:tgtEl>
                                          <p:spTgt spid="6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5" fill="hold">
                            <p:stCondLst>
                              <p:cond delay="2360"/>
                            </p:stCondLst>
                            <p:childTnLst>
                              <p:par>
                                <p:cTn id="78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8" dur="10"/>
                                        <p:tgtEl>
                                          <p:spTgt spid="6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9" fill="hold">
                            <p:stCondLst>
                              <p:cond delay="2370"/>
                            </p:stCondLst>
                            <p:childTnLst>
                              <p:par>
                                <p:cTn id="79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2" dur="10"/>
                                        <p:tgtEl>
                                          <p:spTgt spid="6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3" fill="hold">
                            <p:stCondLst>
                              <p:cond delay="2380"/>
                            </p:stCondLst>
                            <p:childTnLst>
                              <p:par>
                                <p:cTn id="79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6" dur="10"/>
                                        <p:tgtEl>
                                          <p:spTgt spid="6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7" fill="hold">
                            <p:stCondLst>
                              <p:cond delay="2390"/>
                            </p:stCondLst>
                            <p:childTnLst>
                              <p:par>
                                <p:cTn id="79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0" dur="10"/>
                                        <p:tgtEl>
                                          <p:spTgt spid="6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1" fill="hold">
                            <p:stCondLst>
                              <p:cond delay="2400"/>
                            </p:stCondLst>
                            <p:childTnLst>
                              <p:par>
                                <p:cTn id="80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4" dur="10"/>
                                        <p:tgtEl>
                                          <p:spTgt spid="6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5" fill="hold">
                            <p:stCondLst>
                              <p:cond delay="2410"/>
                            </p:stCondLst>
                            <p:childTnLst>
                              <p:par>
                                <p:cTn id="80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8" dur="10"/>
                                        <p:tgtEl>
                                          <p:spTgt spid="6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9" fill="hold">
                            <p:stCondLst>
                              <p:cond delay="2420"/>
                            </p:stCondLst>
                            <p:childTnLst>
                              <p:par>
                                <p:cTn id="8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2" dur="10"/>
                                        <p:tgtEl>
                                          <p:spTgt spid="6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3" fill="hold">
                            <p:stCondLst>
                              <p:cond delay="2430"/>
                            </p:stCondLst>
                            <p:childTnLst>
                              <p:par>
                                <p:cTn id="8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6" dur="10"/>
                                        <p:tgtEl>
                                          <p:spTgt spid="6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7" fill="hold">
                            <p:stCondLst>
                              <p:cond delay="2440"/>
                            </p:stCondLst>
                            <p:childTnLst>
                              <p:par>
                                <p:cTn id="8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0" dur="10"/>
                                        <p:tgtEl>
                                          <p:spTgt spid="63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1" fill="hold">
                            <p:stCondLst>
                              <p:cond delay="2450"/>
                            </p:stCondLst>
                            <p:childTnLst>
                              <p:par>
                                <p:cTn id="8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4" dur="10"/>
                                        <p:tgtEl>
                                          <p:spTgt spid="63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5" fill="hold">
                            <p:stCondLst>
                              <p:cond delay="2460"/>
                            </p:stCondLst>
                            <p:childTnLst>
                              <p:par>
                                <p:cTn id="8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8" dur="10"/>
                                        <p:tgtEl>
                                          <p:spTgt spid="63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9" fill="hold">
                            <p:stCondLst>
                              <p:cond delay="2470"/>
                            </p:stCondLst>
                            <p:childTnLst>
                              <p:par>
                                <p:cTn id="8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2" dur="10"/>
                                        <p:tgtEl>
                                          <p:spTgt spid="6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3" fill="hold">
                            <p:stCondLst>
                              <p:cond delay="2480"/>
                            </p:stCondLst>
                            <p:childTnLst>
                              <p:par>
                                <p:cTn id="8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6" dur="10"/>
                                        <p:tgtEl>
                                          <p:spTgt spid="63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7" fill="hold">
                            <p:stCondLst>
                              <p:cond delay="2490"/>
                            </p:stCondLst>
                            <p:childTnLst>
                              <p:par>
                                <p:cTn id="8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0" dur="10"/>
                                        <p:tgtEl>
                                          <p:spTgt spid="63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1" fill="hold">
                            <p:stCondLst>
                              <p:cond delay="2500"/>
                            </p:stCondLst>
                            <p:childTnLst>
                              <p:par>
                                <p:cTn id="8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4" dur="1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5" fill="hold">
                            <p:stCondLst>
                              <p:cond delay="2510"/>
                            </p:stCondLst>
                            <p:childTnLst>
                              <p:par>
                                <p:cTn id="8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8" dur="1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9" fill="hold">
                            <p:stCondLst>
                              <p:cond delay="2520"/>
                            </p:stCondLst>
                            <p:childTnLst>
                              <p:par>
                                <p:cTn id="8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2" dur="1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3" fill="hold">
                            <p:stCondLst>
                              <p:cond delay="2530"/>
                            </p:stCondLst>
                            <p:childTnLst>
                              <p:par>
                                <p:cTn id="8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6" dur="1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7" fill="hold">
                            <p:stCondLst>
                              <p:cond delay="2540"/>
                            </p:stCondLst>
                            <p:childTnLst>
                              <p:par>
                                <p:cTn id="8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0" dur="1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1" fill="hold">
                            <p:stCondLst>
                              <p:cond delay="2550"/>
                            </p:stCondLst>
                            <p:childTnLst>
                              <p:par>
                                <p:cTn id="8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4" dur="1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5" fill="hold">
                            <p:stCondLst>
                              <p:cond delay="2560"/>
                            </p:stCondLst>
                            <p:childTnLst>
                              <p:par>
                                <p:cTn id="8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8" dur="1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9" fill="hold">
                            <p:stCondLst>
                              <p:cond delay="2570"/>
                            </p:stCondLst>
                            <p:childTnLst>
                              <p:par>
                                <p:cTn id="87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2" dur="1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3" fill="hold">
                            <p:stCondLst>
                              <p:cond delay="2580"/>
                            </p:stCondLst>
                            <p:childTnLst>
                              <p:par>
                                <p:cTn id="87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6" dur="1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7" fill="hold">
                            <p:stCondLst>
                              <p:cond delay="2590"/>
                            </p:stCondLst>
                            <p:childTnLst>
                              <p:par>
                                <p:cTn id="87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0" dur="1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1" fill="hold">
                            <p:stCondLst>
                              <p:cond delay="2600"/>
                            </p:stCondLst>
                            <p:childTnLst>
                              <p:par>
                                <p:cTn id="88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4" dur="1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5" fill="hold">
                            <p:stCondLst>
                              <p:cond delay="2610"/>
                            </p:stCondLst>
                            <p:childTnLst>
                              <p:par>
                                <p:cTn id="88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8" dur="1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9" fill="hold">
                            <p:stCondLst>
                              <p:cond delay="2620"/>
                            </p:stCondLst>
                            <p:childTnLst>
                              <p:par>
                                <p:cTn id="89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2" dur="1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3" fill="hold">
                            <p:stCondLst>
                              <p:cond delay="2630"/>
                            </p:stCondLst>
                            <p:childTnLst>
                              <p:par>
                                <p:cTn id="89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6" dur="1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7" fill="hold">
                            <p:stCondLst>
                              <p:cond delay="2640"/>
                            </p:stCondLst>
                            <p:childTnLst>
                              <p:par>
                                <p:cTn id="89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0" dur="1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1" fill="hold">
                            <p:stCondLst>
                              <p:cond delay="2650"/>
                            </p:stCondLst>
                            <p:childTnLst>
                              <p:par>
                                <p:cTn id="90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4" dur="10"/>
                                        <p:tgtEl>
                                          <p:spTgt spid="10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5" fill="hold">
                            <p:stCondLst>
                              <p:cond delay="2660"/>
                            </p:stCondLst>
                            <p:childTnLst>
                              <p:par>
                                <p:cTn id="90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8" dur="10"/>
                                        <p:tgtEl>
                                          <p:spTgt spid="1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9" fill="hold">
                            <p:stCondLst>
                              <p:cond delay="2670"/>
                            </p:stCondLst>
                            <p:childTnLst>
                              <p:par>
                                <p:cTn id="9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2" dur="1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3" fill="hold">
                            <p:stCondLst>
                              <p:cond delay="2680"/>
                            </p:stCondLst>
                            <p:childTnLst>
                              <p:par>
                                <p:cTn id="9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6" dur="10"/>
                                        <p:tgtEl>
                                          <p:spTgt spid="1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7" fill="hold">
                            <p:stCondLst>
                              <p:cond delay="2690"/>
                            </p:stCondLst>
                            <p:childTnLst>
                              <p:par>
                                <p:cTn id="9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0" dur="10"/>
                                        <p:tgtEl>
                                          <p:spTgt spid="1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1" fill="hold">
                            <p:stCondLst>
                              <p:cond delay="2700"/>
                            </p:stCondLst>
                            <p:childTnLst>
                              <p:par>
                                <p:cTn id="9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4" dur="10"/>
                                        <p:tgtEl>
                                          <p:spTgt spid="10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5" fill="hold">
                            <p:stCondLst>
                              <p:cond delay="2710"/>
                            </p:stCondLst>
                            <p:childTnLst>
                              <p:par>
                                <p:cTn id="9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8" dur="10"/>
                                        <p:tgtEl>
                                          <p:spTgt spid="10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9" fill="hold">
                            <p:stCondLst>
                              <p:cond delay="2720"/>
                            </p:stCondLst>
                            <p:childTnLst>
                              <p:par>
                                <p:cTn id="9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2" dur="10"/>
                                        <p:tgtEl>
                                          <p:spTgt spid="10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3" fill="hold">
                            <p:stCondLst>
                              <p:cond delay="2730"/>
                            </p:stCondLst>
                            <p:childTnLst>
                              <p:par>
                                <p:cTn id="9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6" dur="10"/>
                                        <p:tgtEl>
                                          <p:spTgt spid="10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7" fill="hold">
                            <p:stCondLst>
                              <p:cond delay="2740"/>
                            </p:stCondLst>
                            <p:childTnLst>
                              <p:par>
                                <p:cTn id="9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0" dur="10"/>
                                        <p:tgtEl>
                                          <p:spTgt spid="10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1" fill="hold">
                            <p:stCondLst>
                              <p:cond delay="2750"/>
                            </p:stCondLst>
                            <p:childTnLst>
                              <p:par>
                                <p:cTn id="9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4" dur="10"/>
                                        <p:tgtEl>
                                          <p:spTgt spid="10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5" fill="hold">
                            <p:stCondLst>
                              <p:cond delay="2760"/>
                            </p:stCondLst>
                            <p:childTnLst>
                              <p:par>
                                <p:cTn id="9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8" dur="10"/>
                                        <p:tgtEl>
                                          <p:spTgt spid="10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9" fill="hold">
                            <p:stCondLst>
                              <p:cond delay="2770"/>
                            </p:stCondLst>
                            <p:childTnLst>
                              <p:par>
                                <p:cTn id="9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2" dur="10"/>
                                        <p:tgtEl>
                                          <p:spTgt spid="10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3" fill="hold">
                            <p:stCondLst>
                              <p:cond delay="2780"/>
                            </p:stCondLst>
                            <p:childTnLst>
                              <p:par>
                                <p:cTn id="9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6" dur="10"/>
                                        <p:tgtEl>
                                          <p:spTgt spid="10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7" fill="hold">
                            <p:stCondLst>
                              <p:cond delay="2790"/>
                            </p:stCondLst>
                            <p:childTnLst>
                              <p:par>
                                <p:cTn id="9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0" dur="10"/>
                                        <p:tgtEl>
                                          <p:spTgt spid="1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1" fill="hold">
                            <p:stCondLst>
                              <p:cond delay="2800"/>
                            </p:stCondLst>
                            <p:childTnLst>
                              <p:par>
                                <p:cTn id="9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4" dur="10"/>
                                        <p:tgtEl>
                                          <p:spTgt spid="1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5" fill="hold">
                            <p:stCondLst>
                              <p:cond delay="2810"/>
                            </p:stCondLst>
                            <p:childTnLst>
                              <p:par>
                                <p:cTn id="9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8" dur="10"/>
                                        <p:tgtEl>
                                          <p:spTgt spid="1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9" fill="hold">
                            <p:stCondLst>
                              <p:cond delay="2820"/>
                            </p:stCondLst>
                            <p:childTnLst>
                              <p:par>
                                <p:cTn id="97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2" dur="10"/>
                                        <p:tgtEl>
                                          <p:spTgt spid="1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3" fill="hold">
                            <p:stCondLst>
                              <p:cond delay="2830"/>
                            </p:stCondLst>
                            <p:childTnLst>
                              <p:par>
                                <p:cTn id="97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6" dur="10"/>
                                        <p:tgtEl>
                                          <p:spTgt spid="1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7" fill="hold">
                            <p:stCondLst>
                              <p:cond delay="2840"/>
                            </p:stCondLst>
                            <p:childTnLst>
                              <p:par>
                                <p:cTn id="97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0" dur="10"/>
                                        <p:tgtEl>
                                          <p:spTgt spid="1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1" fill="hold">
                            <p:stCondLst>
                              <p:cond delay="2850"/>
                            </p:stCondLst>
                            <p:childTnLst>
                              <p:par>
                                <p:cTn id="98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4" dur="10"/>
                                        <p:tgtEl>
                                          <p:spTgt spid="1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5" fill="hold">
                            <p:stCondLst>
                              <p:cond delay="2860"/>
                            </p:stCondLst>
                            <p:childTnLst>
                              <p:par>
                                <p:cTn id="98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8" dur="10"/>
                                        <p:tgtEl>
                                          <p:spTgt spid="20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9" fill="hold">
                            <p:stCondLst>
                              <p:cond delay="2870"/>
                            </p:stCondLst>
                            <p:childTnLst>
                              <p:par>
                                <p:cTn id="99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2" dur="10"/>
                                        <p:tgtEl>
                                          <p:spTgt spid="2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3" fill="hold">
                            <p:stCondLst>
                              <p:cond delay="2880"/>
                            </p:stCondLst>
                            <p:childTnLst>
                              <p:par>
                                <p:cTn id="99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6" dur="1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7" fill="hold">
                            <p:stCondLst>
                              <p:cond delay="2890"/>
                            </p:stCondLst>
                            <p:childTnLst>
                              <p:par>
                                <p:cTn id="99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0" dur="1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1" fill="hold">
                            <p:stCondLst>
                              <p:cond delay="2900"/>
                            </p:stCondLst>
                            <p:childTnLst>
                              <p:par>
                                <p:cTn id="100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4" dur="1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5" fill="hold">
                            <p:stCondLst>
                              <p:cond delay="2910"/>
                            </p:stCondLst>
                            <p:childTnLst>
                              <p:par>
                                <p:cTn id="100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8" dur="1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9" fill="hold">
                            <p:stCondLst>
                              <p:cond delay="2920"/>
                            </p:stCondLst>
                            <p:childTnLst>
                              <p:par>
                                <p:cTn id="10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2" dur="1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3" fill="hold">
                            <p:stCondLst>
                              <p:cond delay="2930"/>
                            </p:stCondLst>
                            <p:childTnLst>
                              <p:par>
                                <p:cTn id="10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6" dur="1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7" fill="hold">
                            <p:stCondLst>
                              <p:cond delay="2940"/>
                            </p:stCondLst>
                            <p:childTnLst>
                              <p:par>
                                <p:cTn id="10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0" dur="1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1" fill="hold">
                            <p:stCondLst>
                              <p:cond delay="2950"/>
                            </p:stCondLst>
                            <p:childTnLst>
                              <p:par>
                                <p:cTn id="10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4" dur="1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5" fill="hold">
                            <p:stCondLst>
                              <p:cond delay="2960"/>
                            </p:stCondLst>
                            <p:childTnLst>
                              <p:par>
                                <p:cTn id="10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8" dur="10"/>
                                        <p:tgtEl>
                                          <p:spTgt spid="2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9" fill="hold">
                            <p:stCondLst>
                              <p:cond delay="2970"/>
                            </p:stCondLst>
                            <p:childTnLst>
                              <p:par>
                                <p:cTn id="10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2" dur="10"/>
                                        <p:tgtEl>
                                          <p:spTgt spid="2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3" fill="hold">
                            <p:stCondLst>
                              <p:cond delay="2980"/>
                            </p:stCondLst>
                            <p:childTnLst>
                              <p:par>
                                <p:cTn id="10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6" dur="10"/>
                                        <p:tgtEl>
                                          <p:spTgt spid="2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7" fill="hold">
                            <p:stCondLst>
                              <p:cond delay="2990"/>
                            </p:stCondLst>
                            <p:childTnLst>
                              <p:par>
                                <p:cTn id="10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0" dur="10"/>
                                        <p:tgtEl>
                                          <p:spTgt spid="2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1" fill="hold">
                            <p:stCondLst>
                              <p:cond delay="3000"/>
                            </p:stCondLst>
                            <p:childTnLst>
                              <p:par>
                                <p:cTn id="10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4" dur="10"/>
                                        <p:tgtEl>
                                          <p:spTgt spid="20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5" fill="hold">
                            <p:stCondLst>
                              <p:cond delay="3010"/>
                            </p:stCondLst>
                            <p:childTnLst>
                              <p:par>
                                <p:cTn id="10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8" dur="10"/>
                                        <p:tgtEl>
                                          <p:spTgt spid="2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9" fill="hold">
                            <p:stCondLst>
                              <p:cond delay="3020"/>
                            </p:stCondLst>
                            <p:childTnLst>
                              <p:par>
                                <p:cTn id="10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2" dur="10"/>
                                        <p:tgtEl>
                                          <p:spTgt spid="20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3" fill="hold">
                            <p:stCondLst>
                              <p:cond delay="3030"/>
                            </p:stCondLst>
                            <p:childTnLst>
                              <p:par>
                                <p:cTn id="10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6" dur="10"/>
                                        <p:tgtEl>
                                          <p:spTgt spid="20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7" fill="hold">
                            <p:stCondLst>
                              <p:cond delay="3040"/>
                            </p:stCondLst>
                            <p:childTnLst>
                              <p:par>
                                <p:cTn id="10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0" dur="10"/>
                                        <p:tgtEl>
                                          <p:spTgt spid="20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1" fill="hold">
                            <p:stCondLst>
                              <p:cond delay="3050"/>
                            </p:stCondLst>
                            <p:childTnLst>
                              <p:par>
                                <p:cTn id="10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4" dur="10"/>
                                        <p:tgtEl>
                                          <p:spTgt spid="20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5" fill="hold">
                            <p:stCondLst>
                              <p:cond delay="3060"/>
                            </p:stCondLst>
                            <p:childTnLst>
                              <p:par>
                                <p:cTn id="10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8" dur="10"/>
                                        <p:tgtEl>
                                          <p:spTgt spid="20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9" fill="hold">
                            <p:stCondLst>
                              <p:cond delay="3070"/>
                            </p:stCondLst>
                            <p:childTnLst>
                              <p:par>
                                <p:cTn id="107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2" dur="10"/>
                                        <p:tgtEl>
                                          <p:spTgt spid="20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3" fill="hold">
                            <p:stCondLst>
                              <p:cond delay="3080"/>
                            </p:stCondLst>
                            <p:childTnLst>
                              <p:par>
                                <p:cTn id="107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6" dur="10"/>
                                        <p:tgtEl>
                                          <p:spTgt spid="20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7" fill="hold">
                            <p:stCondLst>
                              <p:cond delay="3090"/>
                            </p:stCondLst>
                            <p:childTnLst>
                              <p:par>
                                <p:cTn id="107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0" dur="10"/>
                                        <p:tgtEl>
                                          <p:spTgt spid="20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1" fill="hold">
                            <p:stCondLst>
                              <p:cond delay="3100"/>
                            </p:stCondLst>
                            <p:childTnLst>
                              <p:par>
                                <p:cTn id="108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4" dur="10"/>
                                        <p:tgtEl>
                                          <p:spTgt spid="20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5" fill="hold">
                            <p:stCondLst>
                              <p:cond delay="3110"/>
                            </p:stCondLst>
                            <p:childTnLst>
                              <p:par>
                                <p:cTn id="108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8" dur="10"/>
                                        <p:tgtEl>
                                          <p:spTgt spid="2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9" fill="hold">
                            <p:stCondLst>
                              <p:cond delay="3120"/>
                            </p:stCondLst>
                            <p:childTnLst>
                              <p:par>
                                <p:cTn id="109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2" dur="10"/>
                                        <p:tgtEl>
                                          <p:spTgt spid="2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3" fill="hold">
                            <p:stCondLst>
                              <p:cond delay="3130"/>
                            </p:stCondLst>
                            <p:childTnLst>
                              <p:par>
                                <p:cTn id="109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6" dur="10"/>
                                        <p:tgtEl>
                                          <p:spTgt spid="2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7" fill="hold">
                            <p:stCondLst>
                              <p:cond delay="3140"/>
                            </p:stCondLst>
                            <p:childTnLst>
                              <p:par>
                                <p:cTn id="109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0" dur="10"/>
                                        <p:tgtEl>
                                          <p:spTgt spid="2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1" fill="hold">
                            <p:stCondLst>
                              <p:cond delay="3150"/>
                            </p:stCondLst>
                            <p:childTnLst>
                              <p:par>
                                <p:cTn id="110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4" dur="10"/>
                                        <p:tgtEl>
                                          <p:spTgt spid="2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5" fill="hold">
                            <p:stCondLst>
                              <p:cond delay="3160"/>
                            </p:stCondLst>
                            <p:childTnLst>
                              <p:par>
                                <p:cTn id="110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8" dur="10"/>
                                        <p:tgtEl>
                                          <p:spTgt spid="2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9" fill="hold">
                            <p:stCondLst>
                              <p:cond delay="3170"/>
                            </p:stCondLst>
                            <p:childTnLst>
                              <p:par>
                                <p:cTn id="11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2" dur="10"/>
                                        <p:tgtEl>
                                          <p:spTgt spid="30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3" fill="hold">
                            <p:stCondLst>
                              <p:cond delay="3180"/>
                            </p:stCondLst>
                            <p:childTnLst>
                              <p:par>
                                <p:cTn id="11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6" dur="10"/>
                                        <p:tgtEl>
                                          <p:spTgt spid="30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7" fill="hold">
                            <p:stCondLst>
                              <p:cond delay="3190"/>
                            </p:stCondLst>
                            <p:childTnLst>
                              <p:par>
                                <p:cTn id="11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0" dur="1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1" fill="hold">
                            <p:stCondLst>
                              <p:cond delay="3200"/>
                            </p:stCondLst>
                            <p:childTnLst>
                              <p:par>
                                <p:cTn id="11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4" dur="1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5" fill="hold">
                            <p:stCondLst>
                              <p:cond delay="3210"/>
                            </p:stCondLst>
                            <p:childTnLst>
                              <p:par>
                                <p:cTn id="11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8" dur="1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9" fill="hold">
                            <p:stCondLst>
                              <p:cond delay="3220"/>
                            </p:stCondLst>
                            <p:childTnLst>
                              <p:par>
                                <p:cTn id="11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2" dur="1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3" fill="hold">
                            <p:stCondLst>
                              <p:cond delay="3230"/>
                            </p:stCondLst>
                            <p:childTnLst>
                              <p:par>
                                <p:cTn id="11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6" dur="1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7" fill="hold">
                            <p:stCondLst>
                              <p:cond delay="3240"/>
                            </p:stCondLst>
                            <p:childTnLst>
                              <p:par>
                                <p:cTn id="11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0" dur="10"/>
                                        <p:tgtEl>
                                          <p:spTgt spid="3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1" fill="hold">
                            <p:stCondLst>
                              <p:cond delay="3250"/>
                            </p:stCondLst>
                            <p:childTnLst>
                              <p:par>
                                <p:cTn id="11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4" dur="10"/>
                                        <p:tgtEl>
                                          <p:spTgt spid="3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5" fill="hold">
                            <p:stCondLst>
                              <p:cond delay="3260"/>
                            </p:stCondLst>
                            <p:childTnLst>
                              <p:par>
                                <p:cTn id="11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8" dur="10"/>
                                        <p:tgtEl>
                                          <p:spTgt spid="3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9" fill="hold">
                            <p:stCondLst>
                              <p:cond delay="3270"/>
                            </p:stCondLst>
                            <p:childTnLst>
                              <p:par>
                                <p:cTn id="11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2" dur="10"/>
                                        <p:tgtEl>
                                          <p:spTgt spid="3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3" fill="hold">
                            <p:stCondLst>
                              <p:cond delay="3280"/>
                            </p:stCondLst>
                            <p:childTnLst>
                              <p:par>
                                <p:cTn id="11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6" dur="10"/>
                                        <p:tgtEl>
                                          <p:spTgt spid="30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7" fill="hold">
                            <p:stCondLst>
                              <p:cond delay="3290"/>
                            </p:stCondLst>
                            <p:childTnLst>
                              <p:par>
                                <p:cTn id="11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0" dur="10"/>
                                        <p:tgtEl>
                                          <p:spTgt spid="30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1" fill="hold">
                            <p:stCondLst>
                              <p:cond delay="3300"/>
                            </p:stCondLst>
                            <p:childTnLst>
                              <p:par>
                                <p:cTn id="11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4" dur="10"/>
                                        <p:tgtEl>
                                          <p:spTgt spid="30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5" fill="hold">
                            <p:stCondLst>
                              <p:cond delay="3310"/>
                            </p:stCondLst>
                            <p:childTnLst>
                              <p:par>
                                <p:cTn id="11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8" dur="10"/>
                                        <p:tgtEl>
                                          <p:spTgt spid="30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9" fill="hold">
                            <p:stCondLst>
                              <p:cond delay="3320"/>
                            </p:stCondLst>
                            <p:childTnLst>
                              <p:par>
                                <p:cTn id="117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2" dur="10"/>
                                        <p:tgtEl>
                                          <p:spTgt spid="30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3" fill="hold">
                            <p:stCondLst>
                              <p:cond delay="3330"/>
                            </p:stCondLst>
                            <p:childTnLst>
                              <p:par>
                                <p:cTn id="117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6" dur="10"/>
                                        <p:tgtEl>
                                          <p:spTgt spid="30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7" fill="hold">
                            <p:stCondLst>
                              <p:cond delay="3340"/>
                            </p:stCondLst>
                            <p:childTnLst>
                              <p:par>
                                <p:cTn id="117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0" dur="10"/>
                                        <p:tgtEl>
                                          <p:spTgt spid="30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1" fill="hold">
                            <p:stCondLst>
                              <p:cond delay="3350"/>
                            </p:stCondLst>
                            <p:childTnLst>
                              <p:par>
                                <p:cTn id="118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4" dur="10"/>
                                        <p:tgtEl>
                                          <p:spTgt spid="30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5" fill="hold">
                            <p:stCondLst>
                              <p:cond delay="3360"/>
                            </p:stCondLst>
                            <p:childTnLst>
                              <p:par>
                                <p:cTn id="118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8" dur="10"/>
                                        <p:tgtEl>
                                          <p:spTgt spid="30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9" fill="hold">
                            <p:stCondLst>
                              <p:cond delay="3370"/>
                            </p:stCondLst>
                            <p:childTnLst>
                              <p:par>
                                <p:cTn id="119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2" dur="10"/>
                                        <p:tgtEl>
                                          <p:spTgt spid="30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3" fill="hold">
                            <p:stCondLst>
                              <p:cond delay="3380"/>
                            </p:stCondLst>
                            <p:childTnLst>
                              <p:par>
                                <p:cTn id="119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6" dur="10"/>
                                        <p:tgtEl>
                                          <p:spTgt spid="30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7" fill="hold">
                            <p:stCondLst>
                              <p:cond delay="3390"/>
                            </p:stCondLst>
                            <p:childTnLst>
                              <p:par>
                                <p:cTn id="119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00" dur="10"/>
                                        <p:tgtEl>
                                          <p:spTgt spid="30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1" fill="hold">
                            <p:stCondLst>
                              <p:cond delay="3400"/>
                            </p:stCondLst>
                            <p:childTnLst>
                              <p:par>
                                <p:cTn id="120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04" dur="10"/>
                                        <p:tgtEl>
                                          <p:spTgt spid="30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5" fill="hold">
                            <p:stCondLst>
                              <p:cond delay="3410"/>
                            </p:stCondLst>
                            <p:childTnLst>
                              <p:par>
                                <p:cTn id="120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08" dur="10"/>
                                        <p:tgtEl>
                                          <p:spTgt spid="3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9" fill="hold">
                            <p:stCondLst>
                              <p:cond delay="3420"/>
                            </p:stCondLst>
                            <p:childTnLst>
                              <p:par>
                                <p:cTn id="12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2" dur="10"/>
                                        <p:tgtEl>
                                          <p:spTgt spid="3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3" fill="hold">
                            <p:stCondLst>
                              <p:cond delay="3430"/>
                            </p:stCondLst>
                            <p:childTnLst>
                              <p:par>
                                <p:cTn id="12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6" dur="10"/>
                                        <p:tgtEl>
                                          <p:spTgt spid="3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7" fill="hold">
                            <p:stCondLst>
                              <p:cond delay="3440"/>
                            </p:stCondLst>
                            <p:childTnLst>
                              <p:par>
                                <p:cTn id="12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0" dur="10"/>
                                        <p:tgtEl>
                                          <p:spTgt spid="3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1" fill="hold">
                            <p:stCondLst>
                              <p:cond delay="3450"/>
                            </p:stCondLst>
                            <p:childTnLst>
                              <p:par>
                                <p:cTn id="12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4" dur="10"/>
                                        <p:tgtEl>
                                          <p:spTgt spid="3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5" fill="hold">
                            <p:stCondLst>
                              <p:cond delay="3460"/>
                            </p:stCondLst>
                            <p:childTnLst>
                              <p:par>
                                <p:cTn id="12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8" dur="10"/>
                                        <p:tgtEl>
                                          <p:spTgt spid="3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9" fill="hold">
                            <p:stCondLst>
                              <p:cond delay="3470"/>
                            </p:stCondLst>
                            <p:childTnLst>
                              <p:par>
                                <p:cTn id="12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2" dur="10"/>
                                        <p:tgtEl>
                                          <p:spTgt spid="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3" fill="hold">
                            <p:stCondLst>
                              <p:cond delay="3480"/>
                            </p:stCondLst>
                            <p:childTnLst>
                              <p:par>
                                <p:cTn id="12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6" dur="1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7" fill="hold">
                            <p:stCondLst>
                              <p:cond delay="3490"/>
                            </p:stCondLst>
                            <p:childTnLst>
                              <p:par>
                                <p:cTn id="12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40" dur="1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1" fill="hold">
                            <p:stCondLst>
                              <p:cond delay="3500"/>
                            </p:stCondLst>
                            <p:childTnLst>
                              <p:par>
                                <p:cTn id="12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44" dur="1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5" fill="hold">
                            <p:stCondLst>
                              <p:cond delay="3510"/>
                            </p:stCondLst>
                            <p:childTnLst>
                              <p:par>
                                <p:cTn id="12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48" dur="1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9" fill="hold">
                            <p:stCondLst>
                              <p:cond delay="3520"/>
                            </p:stCondLst>
                            <p:childTnLst>
                              <p:par>
                                <p:cTn id="12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2" dur="1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3" fill="hold">
                            <p:stCondLst>
                              <p:cond delay="3530"/>
                            </p:stCondLst>
                            <p:childTnLst>
                              <p:par>
                                <p:cTn id="12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6" dur="10"/>
                                        <p:tgtEl>
                                          <p:spTgt spid="6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7" fill="hold">
                            <p:stCondLst>
                              <p:cond delay="3540"/>
                            </p:stCondLst>
                            <p:childTnLst>
                              <p:par>
                                <p:cTn id="12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60" dur="10"/>
                                        <p:tgtEl>
                                          <p:spTgt spid="6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1" fill="hold">
                            <p:stCondLst>
                              <p:cond delay="3550"/>
                            </p:stCondLst>
                            <p:childTnLst>
                              <p:par>
                                <p:cTn id="12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64" dur="1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5" fill="hold">
                            <p:stCondLst>
                              <p:cond delay="3560"/>
                            </p:stCondLst>
                            <p:childTnLst>
                              <p:par>
                                <p:cTn id="12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68" dur="1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9" fill="hold">
                            <p:stCondLst>
                              <p:cond delay="3570"/>
                            </p:stCondLst>
                            <p:childTnLst>
                              <p:par>
                                <p:cTn id="127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2" dur="1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3" fill="hold">
                            <p:stCondLst>
                              <p:cond delay="3580"/>
                            </p:stCondLst>
                            <p:childTnLst>
                              <p:par>
                                <p:cTn id="127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6" dur="1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7" fill="hold">
                            <p:stCondLst>
                              <p:cond delay="3590"/>
                            </p:stCondLst>
                            <p:childTnLst>
                              <p:par>
                                <p:cTn id="127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0" dur="1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1" fill="hold">
                            <p:stCondLst>
                              <p:cond delay="3600"/>
                            </p:stCondLst>
                            <p:childTnLst>
                              <p:par>
                                <p:cTn id="128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4" dur="1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5" fill="hold">
                            <p:stCondLst>
                              <p:cond delay="3610"/>
                            </p:stCondLst>
                            <p:childTnLst>
                              <p:par>
                                <p:cTn id="128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8" dur="10"/>
                                        <p:tgtEl>
                                          <p:spTgt spid="6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9" fill="hold">
                            <p:stCondLst>
                              <p:cond delay="3620"/>
                            </p:stCondLst>
                            <p:childTnLst>
                              <p:par>
                                <p:cTn id="129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92" dur="10"/>
                                        <p:tgtEl>
                                          <p:spTgt spid="6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3" fill="hold">
                            <p:stCondLst>
                              <p:cond delay="3630"/>
                            </p:stCondLst>
                            <p:childTnLst>
                              <p:par>
                                <p:cTn id="129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96" dur="10"/>
                                        <p:tgtEl>
                                          <p:spTgt spid="6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7" fill="hold">
                            <p:stCondLst>
                              <p:cond delay="3640"/>
                            </p:stCondLst>
                            <p:childTnLst>
                              <p:par>
                                <p:cTn id="129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00" dur="10"/>
                                        <p:tgtEl>
                                          <p:spTgt spid="6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1" fill="hold">
                            <p:stCondLst>
                              <p:cond delay="3650"/>
                            </p:stCondLst>
                            <p:childTnLst>
                              <p:par>
                                <p:cTn id="130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04" dur="10"/>
                                        <p:tgtEl>
                                          <p:spTgt spid="6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5" fill="hold">
                            <p:stCondLst>
                              <p:cond delay="3660"/>
                            </p:stCondLst>
                            <p:childTnLst>
                              <p:par>
                                <p:cTn id="130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08" dur="10"/>
                                        <p:tgtEl>
                                          <p:spTgt spid="6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9" fill="hold">
                            <p:stCondLst>
                              <p:cond delay="3670"/>
                            </p:stCondLst>
                            <p:childTnLst>
                              <p:par>
                                <p:cTn id="13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12" dur="10"/>
                                        <p:tgtEl>
                                          <p:spTgt spid="6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3" fill="hold">
                            <p:stCondLst>
                              <p:cond delay="3680"/>
                            </p:stCondLst>
                            <p:childTnLst>
                              <p:par>
                                <p:cTn id="13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16" dur="10"/>
                                        <p:tgtEl>
                                          <p:spTgt spid="6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7" fill="hold">
                            <p:stCondLst>
                              <p:cond delay="3690"/>
                            </p:stCondLst>
                            <p:childTnLst>
                              <p:par>
                                <p:cTn id="13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0" dur="10"/>
                                        <p:tgtEl>
                                          <p:spTgt spid="6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1" fill="hold">
                            <p:stCondLst>
                              <p:cond delay="3700"/>
                            </p:stCondLst>
                            <p:childTnLst>
                              <p:par>
                                <p:cTn id="13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4" dur="10"/>
                                        <p:tgtEl>
                                          <p:spTgt spid="6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5" fill="hold">
                            <p:stCondLst>
                              <p:cond delay="3710"/>
                            </p:stCondLst>
                            <p:childTnLst>
                              <p:par>
                                <p:cTn id="13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8" dur="10"/>
                                        <p:tgtEl>
                                          <p:spTgt spid="6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9" fill="hold">
                            <p:stCondLst>
                              <p:cond delay="3720"/>
                            </p:stCondLst>
                            <p:childTnLst>
                              <p:par>
                                <p:cTn id="13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32" dur="10"/>
                                        <p:tgtEl>
                                          <p:spTgt spid="6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3" fill="hold">
                            <p:stCondLst>
                              <p:cond delay="3730"/>
                            </p:stCondLst>
                            <p:childTnLst>
                              <p:par>
                                <p:cTn id="13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36" dur="10"/>
                                        <p:tgtEl>
                                          <p:spTgt spid="6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7" fill="hold">
                            <p:stCondLst>
                              <p:cond delay="3740"/>
                            </p:stCondLst>
                            <p:childTnLst>
                              <p:par>
                                <p:cTn id="13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40" dur="10"/>
                                        <p:tgtEl>
                                          <p:spTgt spid="6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1" fill="hold">
                            <p:stCondLst>
                              <p:cond delay="3750"/>
                            </p:stCondLst>
                            <p:childTnLst>
                              <p:par>
                                <p:cTn id="13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44" dur="10"/>
                                        <p:tgtEl>
                                          <p:spTgt spid="6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5" fill="hold">
                            <p:stCondLst>
                              <p:cond delay="3760"/>
                            </p:stCondLst>
                            <p:childTnLst>
                              <p:par>
                                <p:cTn id="13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48" dur="10"/>
                                        <p:tgtEl>
                                          <p:spTgt spid="6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9" fill="hold">
                            <p:stCondLst>
                              <p:cond delay="3770"/>
                            </p:stCondLst>
                            <p:childTnLst>
                              <p:par>
                                <p:cTn id="13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52" dur="10"/>
                                        <p:tgtEl>
                                          <p:spTgt spid="6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3" fill="hold">
                            <p:stCondLst>
                              <p:cond delay="3780"/>
                            </p:stCondLst>
                            <p:childTnLst>
                              <p:par>
                                <p:cTn id="13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56" dur="10"/>
                                        <p:tgtEl>
                                          <p:spTgt spid="6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7" fill="hold">
                            <p:stCondLst>
                              <p:cond delay="3790"/>
                            </p:stCondLst>
                            <p:childTnLst>
                              <p:par>
                                <p:cTn id="13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60" dur="10"/>
                                        <p:tgtEl>
                                          <p:spTgt spid="6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1" fill="hold">
                            <p:stCondLst>
                              <p:cond delay="3800"/>
                            </p:stCondLst>
                            <p:childTnLst>
                              <p:par>
                                <p:cTn id="13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64" dur="10"/>
                                        <p:tgtEl>
                                          <p:spTgt spid="6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5" fill="hold">
                            <p:stCondLst>
                              <p:cond delay="3810"/>
                            </p:stCondLst>
                            <p:childTnLst>
                              <p:par>
                                <p:cTn id="13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68" dur="10"/>
                                        <p:tgtEl>
                                          <p:spTgt spid="6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9" fill="hold">
                            <p:stCondLst>
                              <p:cond delay="3820"/>
                            </p:stCondLst>
                            <p:childTnLst>
                              <p:par>
                                <p:cTn id="137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72" dur="10"/>
                                        <p:tgtEl>
                                          <p:spTgt spid="6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3" fill="hold">
                            <p:stCondLst>
                              <p:cond delay="3830"/>
                            </p:stCondLst>
                            <p:childTnLst>
                              <p:par>
                                <p:cTn id="137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76" dur="10"/>
                                        <p:tgtEl>
                                          <p:spTgt spid="6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7" fill="hold">
                            <p:stCondLst>
                              <p:cond delay="3840"/>
                            </p:stCondLst>
                            <p:childTnLst>
                              <p:par>
                                <p:cTn id="137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80" dur="10"/>
                                        <p:tgtEl>
                                          <p:spTgt spid="33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1" fill="hold">
                            <p:stCondLst>
                              <p:cond delay="3850"/>
                            </p:stCondLst>
                            <p:childTnLst>
                              <p:par>
                                <p:cTn id="138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84" dur="10"/>
                                        <p:tgtEl>
                                          <p:spTgt spid="3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5" fill="hold">
                            <p:stCondLst>
                              <p:cond delay="3860"/>
                            </p:stCondLst>
                            <p:childTnLst>
                              <p:par>
                                <p:cTn id="138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88" dur="10"/>
                                        <p:tgtEl>
                                          <p:spTgt spid="3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9" fill="hold">
                            <p:stCondLst>
                              <p:cond delay="3870"/>
                            </p:stCondLst>
                            <p:childTnLst>
                              <p:par>
                                <p:cTn id="139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92" dur="10"/>
                                        <p:tgtEl>
                                          <p:spTgt spid="3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3" fill="hold">
                            <p:stCondLst>
                              <p:cond delay="3880"/>
                            </p:stCondLst>
                            <p:childTnLst>
                              <p:par>
                                <p:cTn id="139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96" dur="10"/>
                                        <p:tgtEl>
                                          <p:spTgt spid="3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7" fill="hold">
                            <p:stCondLst>
                              <p:cond delay="3890"/>
                            </p:stCondLst>
                            <p:childTnLst>
                              <p:par>
                                <p:cTn id="139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00" dur="10"/>
                                        <p:tgtEl>
                                          <p:spTgt spid="3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1" fill="hold">
                            <p:stCondLst>
                              <p:cond delay="3900"/>
                            </p:stCondLst>
                            <p:childTnLst>
                              <p:par>
                                <p:cTn id="140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04" dur="10"/>
                                        <p:tgtEl>
                                          <p:spTgt spid="3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5" fill="hold">
                            <p:stCondLst>
                              <p:cond delay="3910"/>
                            </p:stCondLst>
                            <p:childTnLst>
                              <p:par>
                                <p:cTn id="140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08" dur="10"/>
                                        <p:tgtEl>
                                          <p:spTgt spid="3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9" fill="hold">
                            <p:stCondLst>
                              <p:cond delay="3920"/>
                            </p:stCondLst>
                            <p:childTnLst>
                              <p:par>
                                <p:cTn id="14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12" dur="10"/>
                                        <p:tgtEl>
                                          <p:spTgt spid="3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3" fill="hold">
                            <p:stCondLst>
                              <p:cond delay="3930"/>
                            </p:stCondLst>
                            <p:childTnLst>
                              <p:par>
                                <p:cTn id="14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16" dur="10"/>
                                        <p:tgtEl>
                                          <p:spTgt spid="3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7" fill="hold">
                            <p:stCondLst>
                              <p:cond delay="3940"/>
                            </p:stCondLst>
                            <p:childTnLst>
                              <p:par>
                                <p:cTn id="14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20" dur="10"/>
                                        <p:tgtEl>
                                          <p:spTgt spid="3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1" fill="hold">
                            <p:stCondLst>
                              <p:cond delay="3950"/>
                            </p:stCondLst>
                            <p:childTnLst>
                              <p:par>
                                <p:cTn id="14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24" dur="10"/>
                                        <p:tgtEl>
                                          <p:spTgt spid="3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5" fill="hold">
                            <p:stCondLst>
                              <p:cond delay="3960"/>
                            </p:stCondLst>
                            <p:childTnLst>
                              <p:par>
                                <p:cTn id="14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28" dur="10"/>
                                        <p:tgtEl>
                                          <p:spTgt spid="4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9" fill="hold">
                            <p:stCondLst>
                              <p:cond delay="3970"/>
                            </p:stCondLst>
                            <p:childTnLst>
                              <p:par>
                                <p:cTn id="14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32" dur="10"/>
                                        <p:tgtEl>
                                          <p:spTgt spid="4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3" fill="hold">
                            <p:stCondLst>
                              <p:cond delay="3980"/>
                            </p:stCondLst>
                            <p:childTnLst>
                              <p:par>
                                <p:cTn id="14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36" dur="10"/>
                                        <p:tgtEl>
                                          <p:spTgt spid="4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7" fill="hold">
                            <p:stCondLst>
                              <p:cond delay="3990"/>
                            </p:stCondLst>
                            <p:childTnLst>
                              <p:par>
                                <p:cTn id="143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40" dur="100"/>
                                        <p:tgtEl>
                                          <p:spTgt spid="7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5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9" grpId="0"/>
      <p:bldP spid="4373" grpId="0" animBg="1"/>
      <p:bldP spid="4374" grpId="0" animBg="1"/>
      <p:bldP spid="4375" grpId="0" animBg="1"/>
      <p:bldP spid="4376" grpId="0" animBg="1"/>
      <p:bldP spid="4377" grpId="0" animBg="1"/>
      <p:bldP spid="4378" grpId="0" animBg="1"/>
      <p:bldP spid="4379" grpId="0" animBg="1"/>
      <p:bldP spid="4380" grpId="0" animBg="1"/>
      <p:bldP spid="4381" grpId="0" animBg="1"/>
      <p:bldP spid="4382" grpId="0" animBg="1"/>
      <p:bldP spid="4383" grpId="0" animBg="1"/>
      <p:bldP spid="704" grpId="0" animBg="1"/>
      <p:bldP spid="705" grpId="0" animBg="1"/>
      <p:bldP spid="706" grpId="0" animBg="1"/>
      <p:bldP spid="707" grpId="0" animBg="1"/>
      <p:bldP spid="708" grpId="0" animBg="1"/>
      <p:bldP spid="709" grpId="0" animBg="1"/>
      <p:bldP spid="710" grpId="0" animBg="1"/>
      <p:bldP spid="711" grpId="0" animBg="1"/>
      <p:bldP spid="712" grpId="0" animBg="1"/>
      <p:bldP spid="713" grpId="0" animBg="1"/>
      <p:bldP spid="714" grpId="0" animBg="1"/>
      <p:bldP spid="715" grpId="0" animBg="1"/>
      <p:bldP spid="716" grpId="0" animBg="1"/>
      <p:bldP spid="717" grpId="0" animBg="1"/>
      <p:bldP spid="718" grpId="0" animBg="1"/>
      <p:bldP spid="719" grpId="0" animBg="1"/>
      <p:bldP spid="720" grpId="0" animBg="1"/>
      <p:bldP spid="721" grpId="0" animBg="1"/>
      <p:bldP spid="722" grpId="0" animBg="1"/>
      <p:bldP spid="724" grpId="0" animBg="1"/>
      <p:bldP spid="725" grpId="0" animBg="1"/>
      <p:bldP spid="726" grpId="0" animBg="1"/>
      <p:bldP spid="727" grpId="0" animBg="1"/>
      <p:bldP spid="728" grpId="0" animBg="1"/>
      <p:bldP spid="729" grpId="0" animBg="1"/>
      <p:bldP spid="730" grpId="0" animBg="1"/>
      <p:bldP spid="731" grpId="0" animBg="1"/>
      <p:bldP spid="732" grpId="0" animBg="1"/>
      <p:bldP spid="733" grpId="0" animBg="1"/>
      <p:bldP spid="734" grpId="0" animBg="1"/>
      <p:bldP spid="735" grpId="0" animBg="1"/>
      <p:bldP spid="6176" grpId="0" animBg="1"/>
      <p:bldP spid="6177" grpId="0" animBg="1"/>
      <p:bldP spid="6178" grpId="0" animBg="1"/>
      <p:bldP spid="6179" grpId="0" animBg="1"/>
      <p:bldP spid="6180" grpId="0" animBg="1"/>
      <p:bldP spid="6181" grpId="0" animBg="1"/>
      <p:bldP spid="6182" grpId="0" animBg="1"/>
      <p:bldP spid="6183" grpId="0" animBg="1"/>
      <p:bldP spid="6184" grpId="0" animBg="1"/>
      <p:bldP spid="6185" grpId="0" animBg="1"/>
      <p:bldP spid="6186" grpId="0" animBg="1"/>
      <p:bldP spid="6187" grpId="0" animBg="1"/>
      <p:bldP spid="6188" grpId="0" animBg="1"/>
      <p:bldP spid="6189" grpId="0" animBg="1"/>
      <p:bldP spid="6190" grpId="0" animBg="1"/>
      <p:bldP spid="6191" grpId="0" animBg="1"/>
      <p:bldP spid="6192" grpId="0" animBg="1"/>
      <p:bldP spid="6193" grpId="0" animBg="1"/>
      <p:bldP spid="6194" grpId="0" animBg="1"/>
      <p:bldP spid="6195" grpId="0" animBg="1"/>
      <p:bldP spid="6196" grpId="0" animBg="1"/>
      <p:bldP spid="6197" grpId="0" animBg="1"/>
      <p:bldP spid="6198" grpId="0" animBg="1"/>
      <p:bldP spid="6199" grpId="0" animBg="1"/>
      <p:bldP spid="6200" grpId="0" animBg="1"/>
      <p:bldP spid="6201" grpId="0" animBg="1"/>
      <p:bldP spid="6202" grpId="0" animBg="1"/>
      <p:bldP spid="6203" grpId="0" animBg="1"/>
      <p:bldP spid="6204" grpId="0" animBg="1"/>
      <p:bldP spid="6205" grpId="0" animBg="1"/>
      <p:bldP spid="6206" grpId="0" animBg="1"/>
      <p:bldP spid="6207" grpId="0" animBg="1"/>
      <p:bldP spid="6208" grpId="0" animBg="1"/>
      <p:bldP spid="6209" grpId="0" animBg="1"/>
      <p:bldP spid="6210" grpId="0" animBg="1"/>
      <p:bldP spid="6211" grpId="0" animBg="1"/>
      <p:bldP spid="6212" grpId="0" animBg="1"/>
      <p:bldP spid="6213" grpId="0" animBg="1"/>
      <p:bldP spid="6214" grpId="0" animBg="1"/>
      <p:bldP spid="6215" grpId="0" animBg="1"/>
      <p:bldP spid="6216" grpId="0" animBg="1"/>
      <p:bldP spid="6217" grpId="0" animBg="1"/>
      <p:bldP spid="6218" grpId="0" animBg="1"/>
      <p:bldP spid="6219" grpId="0" animBg="1"/>
      <p:bldP spid="6220" grpId="0" animBg="1"/>
      <p:bldP spid="6221" grpId="0" animBg="1"/>
      <p:bldP spid="6222" grpId="0" animBg="1"/>
      <p:bldP spid="6223" grpId="0" animBg="1"/>
      <p:bldP spid="6224" grpId="0" animBg="1"/>
      <p:bldP spid="6225" grpId="0" animBg="1"/>
      <p:bldP spid="6226" grpId="0" animBg="1"/>
      <p:bldP spid="6227" grpId="0" animBg="1"/>
      <p:bldP spid="6228" grpId="0" animBg="1"/>
      <p:bldP spid="6229" grpId="0" animBg="1"/>
      <p:bldP spid="6230" grpId="0" animBg="1"/>
      <p:bldP spid="6231" grpId="0" animBg="1"/>
      <p:bldP spid="6232" grpId="0" animBg="1"/>
      <p:bldP spid="6233" grpId="0" animBg="1"/>
      <p:bldP spid="6234" grpId="0" animBg="1"/>
      <p:bldP spid="6235" grpId="0" animBg="1"/>
      <p:bldP spid="6236" grpId="0" animBg="1"/>
      <p:bldP spid="6237" grpId="0" animBg="1"/>
      <p:bldP spid="6238" grpId="0" animBg="1"/>
      <p:bldP spid="6239" grpId="0" animBg="1"/>
      <p:bldP spid="6240" grpId="0" animBg="1"/>
      <p:bldP spid="6241" grpId="0" animBg="1"/>
      <p:bldP spid="6242" grpId="0" animBg="1"/>
      <p:bldP spid="6243" grpId="0" animBg="1"/>
      <p:bldP spid="6244" grpId="0" animBg="1"/>
      <p:bldP spid="6245" grpId="0" animBg="1"/>
      <p:bldP spid="6246" grpId="0" animBg="1"/>
      <p:bldP spid="6247" grpId="0" animBg="1"/>
      <p:bldP spid="6248" grpId="0" animBg="1"/>
      <p:bldP spid="6249" grpId="0" animBg="1"/>
      <p:bldP spid="6250" grpId="0" animBg="1"/>
      <p:bldP spid="6251" grpId="0" animBg="1"/>
      <p:bldP spid="6252" grpId="0" animBg="1"/>
      <p:bldP spid="6253" grpId="0" animBg="1"/>
      <p:bldP spid="6254" grpId="0" animBg="1"/>
      <p:bldP spid="6255" grpId="0" animBg="1"/>
      <p:bldP spid="6256" grpId="0" animBg="1"/>
      <p:bldP spid="6257" grpId="0" animBg="1"/>
      <p:bldP spid="6258" grpId="0" animBg="1"/>
      <p:bldP spid="6259" grpId="0" animBg="1"/>
      <p:bldP spid="6260" grpId="0" animBg="1"/>
      <p:bldP spid="6261" grpId="0" animBg="1"/>
      <p:bldP spid="6262" grpId="0" animBg="1"/>
      <p:bldP spid="6263" grpId="0" animBg="1"/>
      <p:bldP spid="6264" grpId="0" animBg="1"/>
      <p:bldP spid="6265" grpId="0" animBg="1"/>
      <p:bldP spid="6266" grpId="0" animBg="1"/>
      <p:bldP spid="6267" grpId="0" animBg="1"/>
      <p:bldP spid="6268" grpId="0" animBg="1"/>
      <p:bldP spid="6269" grpId="0" animBg="1"/>
      <p:bldP spid="6270" grpId="0" animBg="1"/>
      <p:bldP spid="6271" grpId="0" animBg="1"/>
      <p:bldP spid="6272" grpId="0" animBg="1"/>
      <p:bldP spid="6273" grpId="0" animBg="1"/>
      <p:bldP spid="6274" grpId="0" animBg="1"/>
      <p:bldP spid="6275" grpId="0" animBg="1"/>
      <p:bldP spid="6276" grpId="0" animBg="1"/>
      <p:bldP spid="6277" grpId="0" animBg="1"/>
      <p:bldP spid="6278" grpId="0" animBg="1"/>
      <p:bldP spid="6279" grpId="0" animBg="1"/>
      <p:bldP spid="6280" grpId="0" animBg="1"/>
      <p:bldP spid="6281" grpId="0" animBg="1"/>
      <p:bldP spid="6282" grpId="0" animBg="1"/>
      <p:bldP spid="6283" grpId="0" animBg="1"/>
      <p:bldP spid="6284" grpId="0" animBg="1"/>
      <p:bldP spid="6285" grpId="0" animBg="1"/>
      <p:bldP spid="6286" grpId="0" animBg="1"/>
      <p:bldP spid="6287" grpId="0" animBg="1"/>
      <p:bldP spid="6288" grpId="0" animBg="1"/>
      <p:bldP spid="6289" grpId="0" animBg="1"/>
      <p:bldP spid="6290" grpId="0" animBg="1"/>
      <p:bldP spid="6291" grpId="0" animBg="1"/>
      <p:bldP spid="6292" grpId="0" animBg="1"/>
      <p:bldP spid="6293" grpId="0" animBg="1"/>
      <p:bldP spid="6294" grpId="0" animBg="1"/>
      <p:bldP spid="6295" grpId="0" animBg="1"/>
      <p:bldP spid="6296" grpId="0" animBg="1"/>
      <p:bldP spid="6297" grpId="0" animBg="1"/>
      <p:bldP spid="6298" grpId="0" animBg="1"/>
      <p:bldP spid="6299" grpId="0" animBg="1"/>
      <p:bldP spid="6300" grpId="0" animBg="1"/>
      <p:bldP spid="6301" grpId="0" animBg="1"/>
      <p:bldP spid="6302" grpId="0" animBg="1"/>
      <p:bldP spid="6303" grpId="0" animBg="1"/>
      <p:bldP spid="6304" grpId="0" animBg="1"/>
      <p:bldP spid="6305" grpId="0" animBg="1"/>
      <p:bldP spid="6306" grpId="0" animBg="1"/>
      <p:bldP spid="6307" grpId="0" animBg="1"/>
      <p:bldP spid="6308" grpId="0" animBg="1"/>
      <p:bldP spid="6309" grpId="0" animBg="1"/>
      <p:bldP spid="6310" grpId="0" animBg="1"/>
      <p:bldP spid="6311" grpId="0" animBg="1"/>
      <p:bldP spid="6312" grpId="0" animBg="1"/>
      <p:bldP spid="6313" grpId="0" animBg="1"/>
      <p:bldP spid="6314" grpId="0" animBg="1"/>
      <p:bldP spid="6315" grpId="0" animBg="1"/>
      <p:bldP spid="6316" grpId="0" animBg="1"/>
      <p:bldP spid="6317" grpId="0" animBg="1"/>
      <p:bldP spid="6318" grpId="0" animBg="1"/>
      <p:bldP spid="6319" grpId="0" animBg="1"/>
      <p:bldP spid="6320" grpId="0" animBg="1"/>
      <p:bldP spid="6321" grpId="0" animBg="1"/>
      <p:bldP spid="6322" grpId="0" animBg="1"/>
      <p:bldP spid="6323" grpId="0" animBg="1"/>
      <p:bldP spid="6324" grpId="0" animBg="1"/>
      <p:bldP spid="6325" grpId="0" animBg="1"/>
      <p:bldP spid="6326" grpId="0" animBg="1"/>
      <p:bldP spid="6327" grpId="0" animBg="1"/>
      <p:bldP spid="6328" grpId="0" animBg="1"/>
      <p:bldP spid="6329" grpId="0" animBg="1"/>
      <p:bldP spid="6330" grpId="0" animBg="1"/>
      <p:bldP spid="6331" grpId="0" animBg="1"/>
      <p:bldP spid="6332" grpId="0" animBg="1"/>
      <p:bldP spid="6333" grpId="0" animBg="1"/>
      <p:bldP spid="12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1024" grpId="0" animBg="1"/>
      <p:bldP spid="1025" grpId="0" animBg="1"/>
      <p:bldP spid="1030" grpId="0" animBg="1"/>
      <p:bldP spid="1035" grpId="0" animBg="1"/>
      <p:bldP spid="1038" grpId="0" animBg="1"/>
      <p:bldP spid="1040" grpId="0" animBg="1"/>
      <p:bldP spid="1041" grpId="0" animBg="1"/>
      <p:bldP spid="1042" grpId="0" animBg="1"/>
      <p:bldP spid="1043" grpId="0" animBg="1"/>
      <p:bldP spid="1044" grpId="0" animBg="1"/>
      <p:bldP spid="1045" grpId="0" animBg="1"/>
      <p:bldP spid="1046" grpId="0" animBg="1"/>
      <p:bldP spid="1047" grpId="0" animBg="1"/>
      <p:bldP spid="1048" grpId="0" animBg="1"/>
      <p:bldP spid="1049" grpId="0" animBg="1"/>
      <p:bldP spid="1050" grpId="0" animBg="1"/>
      <p:bldP spid="1051" grpId="0" animBg="1"/>
      <p:bldP spid="1052" grpId="0" animBg="1"/>
      <p:bldP spid="1053" grpId="0" animBg="1"/>
      <p:bldP spid="1054" grpId="0" animBg="1"/>
      <p:bldP spid="1055" grpId="0" animBg="1"/>
      <p:bldP spid="2048" grpId="0" animBg="1"/>
      <p:bldP spid="2049" grpId="0" animBg="1"/>
      <p:bldP spid="2051" grpId="0" animBg="1"/>
      <p:bldP spid="2052" grpId="0" animBg="1"/>
      <p:bldP spid="2053" grpId="0" animBg="1"/>
      <p:bldP spid="2054" grpId="0" animBg="1"/>
      <p:bldP spid="2055" grpId="0" animBg="1"/>
      <p:bldP spid="2056" grpId="0" animBg="1"/>
      <p:bldP spid="2057" grpId="0" animBg="1"/>
      <p:bldP spid="2058" grpId="0" animBg="1"/>
      <p:bldP spid="2059" grpId="0" animBg="1"/>
      <p:bldP spid="2060" grpId="0" animBg="1"/>
      <p:bldP spid="2061" grpId="0" animBg="1"/>
      <p:bldP spid="2062" grpId="0" animBg="1"/>
      <p:bldP spid="2063" grpId="0" animBg="1"/>
      <p:bldP spid="2064" grpId="0" animBg="1"/>
      <p:bldP spid="2065" grpId="0" animBg="1"/>
      <p:bldP spid="2066" grpId="0" animBg="1"/>
      <p:bldP spid="2067" grpId="0" animBg="1"/>
      <p:bldP spid="2068" grpId="0" animBg="1"/>
      <p:bldP spid="2069" grpId="0" animBg="1"/>
      <p:bldP spid="2070" grpId="0" animBg="1"/>
      <p:bldP spid="2071" grpId="0" animBg="1"/>
      <p:bldP spid="2072" grpId="0" animBg="1"/>
      <p:bldP spid="2073" grpId="0" animBg="1"/>
      <p:bldP spid="2074" grpId="0" animBg="1"/>
      <p:bldP spid="2075" grpId="0" animBg="1"/>
      <p:bldP spid="2076" grpId="0" animBg="1"/>
      <p:bldP spid="2077" grpId="0" animBg="1"/>
      <p:bldP spid="2078" grpId="0" animBg="1"/>
      <p:bldP spid="2079" grpId="0" animBg="1"/>
      <p:bldP spid="3072" grpId="0" animBg="1"/>
      <p:bldP spid="3073" grpId="0" animBg="1"/>
      <p:bldP spid="3075" grpId="0" animBg="1"/>
      <p:bldP spid="3076" grpId="0" animBg="1"/>
      <p:bldP spid="3077" grpId="0" animBg="1"/>
      <p:bldP spid="3079" grpId="0" animBg="1"/>
      <p:bldP spid="3080" grpId="0" animBg="1"/>
      <p:bldP spid="3081" grpId="0" animBg="1"/>
      <p:bldP spid="3082" grpId="0" animBg="1"/>
      <p:bldP spid="3083" grpId="0" animBg="1"/>
      <p:bldP spid="3084" grpId="0" animBg="1"/>
      <p:bldP spid="3085" grpId="0" animBg="1"/>
      <p:bldP spid="3086" grpId="0" animBg="1"/>
      <p:bldP spid="3087" grpId="0" animBg="1"/>
      <p:bldP spid="3088" grpId="0" animBg="1"/>
      <p:bldP spid="3089" grpId="0" animBg="1"/>
      <p:bldP spid="3090" grpId="0" animBg="1"/>
      <p:bldP spid="3091" grpId="0" animBg="1"/>
      <p:bldP spid="3092" grpId="0" animBg="1"/>
      <p:bldP spid="3093" grpId="0" animBg="1"/>
      <p:bldP spid="3094" grpId="0" animBg="1"/>
      <p:bldP spid="3095" grpId="0" animBg="1"/>
      <p:bldP spid="3096" grpId="0" animBg="1"/>
      <p:bldP spid="3097" grpId="0" animBg="1"/>
      <p:bldP spid="3098" grpId="0" animBg="1"/>
      <p:bldP spid="3099" grpId="0" animBg="1"/>
      <p:bldP spid="3100" grpId="0" animBg="1"/>
      <p:bldP spid="3101" grpId="0" animBg="1"/>
      <p:bldP spid="3102" grpId="0" animBg="1"/>
      <p:bldP spid="3103" grpId="0" animBg="1"/>
      <p:bldP spid="397" grpId="0" animBg="1"/>
      <p:bldP spid="4098" grpId="0" animBg="1"/>
      <p:bldP spid="4099" grpId="0" animBg="1"/>
      <p:bldP spid="4100" grpId="0" animBg="1"/>
      <p:bldP spid="4101" grpId="0" animBg="1"/>
      <p:bldP spid="4103" grpId="0" animBg="1"/>
      <p:bldP spid="6144" grpId="0" animBg="1"/>
      <p:bldP spid="6145" grpId="0" animBg="1"/>
      <p:bldP spid="6147" grpId="0" animBg="1"/>
      <p:bldP spid="6148" grpId="0" animBg="1"/>
      <p:bldP spid="6149" grpId="0" animBg="1"/>
      <p:bldP spid="6150" grpId="0" animBg="1"/>
      <p:bldP spid="6151" grpId="0" animBg="1"/>
      <p:bldP spid="6152" grpId="0" animBg="1"/>
      <p:bldP spid="6153" grpId="0" animBg="1"/>
      <p:bldP spid="6154" grpId="0" animBg="1"/>
      <p:bldP spid="6155" grpId="0" animBg="1"/>
      <p:bldP spid="6156" grpId="0" animBg="1"/>
      <p:bldP spid="6157" grpId="0" animBg="1"/>
      <p:bldP spid="6158" grpId="0" animBg="1"/>
      <p:bldP spid="6159" grpId="0" animBg="1"/>
      <p:bldP spid="6160" grpId="0" animBg="1"/>
      <p:bldP spid="6161" grpId="0" animBg="1"/>
      <p:bldP spid="6162" grpId="0" animBg="1"/>
      <p:bldP spid="6163" grpId="0" animBg="1"/>
      <p:bldP spid="6164" grpId="0" animBg="1"/>
      <p:bldP spid="6165" grpId="0" animBg="1"/>
      <p:bldP spid="6166" grpId="0" animBg="1"/>
      <p:bldP spid="6167" grpId="0" animBg="1"/>
      <p:bldP spid="6168" grpId="0" animBg="1"/>
      <p:bldP spid="6169" grpId="0" animBg="1"/>
      <p:bldP spid="6170" grpId="0" animBg="1"/>
      <p:bldP spid="6171" grpId="0" animBg="1"/>
      <p:bldP spid="6172" grpId="0" animBg="1"/>
      <p:bldP spid="6173" grpId="0" animBg="1"/>
      <p:bldP spid="6174" grpId="0" animBg="1"/>
      <p:bldP spid="6175" grpId="0" animBg="1"/>
      <p:bldP spid="3360" grpId="0" animBg="1"/>
      <p:bldP spid="3361" grpId="0" animBg="1"/>
      <p:bldP spid="3362" grpId="0" animBg="1"/>
      <p:bldP spid="3363" grpId="0" animBg="1"/>
      <p:bldP spid="3364" grpId="0" animBg="1"/>
      <p:bldP spid="3365" grpId="0" animBg="1"/>
      <p:bldP spid="3366" grpId="0" animBg="1"/>
      <p:bldP spid="3367" grpId="0" animBg="1"/>
      <p:bldP spid="3368" grpId="0" animBg="1"/>
      <p:bldP spid="3369" grpId="0" animBg="1"/>
      <p:bldP spid="3370" grpId="0" animBg="1"/>
      <p:bldP spid="3371" grpId="0" animBg="1"/>
      <p:bldP spid="4370" grpId="0" animBg="1"/>
      <p:bldP spid="4371" grpId="0" animBg="1"/>
      <p:bldP spid="437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792" b="17924"/>
          <a:stretch/>
        </p:blipFill>
        <p:spPr bwMode="auto">
          <a:xfrm rot="5400000">
            <a:off x="-2394805" y="2392200"/>
            <a:ext cx="5809830" cy="1025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0" y="-22820"/>
            <a:ext cx="6516216" cy="55399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101600">
                    <a:srgbClr val="FFFF00">
                      <a:alpha val="33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Это интересно</a:t>
            </a:r>
            <a:endParaRPr lang="ru-RU" sz="3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glow rad="101600">
                  <a:srgbClr val="FFFF00">
                    <a:alpha val="33000"/>
                  </a:srgb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11" name="Управляющая кнопка: далее 10">
            <a:hlinkClick r:id="" action="ppaction://hlinkshowjump?jump=nextslide" highlightClick="1"/>
          </p:cNvPr>
          <p:cNvSpPr/>
          <p:nvPr/>
        </p:nvSpPr>
        <p:spPr>
          <a:xfrm>
            <a:off x="8690499" y="5292841"/>
            <a:ext cx="418005" cy="377645"/>
          </a:xfrm>
          <a:prstGeom prst="actionButtonForwardNext">
            <a:avLst/>
          </a:prstGeom>
          <a:pattFill prst="trellis">
            <a:fgClr>
              <a:srgbClr val="7030A0"/>
            </a:fgClr>
            <a:bgClr>
              <a:schemeClr val="bg1"/>
            </a:bgClr>
          </a:patt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859835" y="409228"/>
            <a:ext cx="5512365" cy="415498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dirty="0">
                <a:ln w="11430"/>
                <a:solidFill>
                  <a:srgbClr val="0000CC"/>
                </a:solidFill>
                <a:effectLst>
                  <a:glow rad="228600">
                    <a:srgbClr val="FFFF00">
                      <a:alpha val="35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Все слышали известную русскую пословицу «Чёрного кобеля не отмыть добела». Что касается далматинцев – то все они рождаются совершенно белыми, и уже со временем проявляются их интересные </a:t>
            </a:r>
            <a:r>
              <a:rPr lang="ru-RU" sz="2400" b="1" dirty="0" smtClean="0">
                <a:ln w="11430"/>
                <a:solidFill>
                  <a:srgbClr val="0000CC"/>
                </a:solidFill>
                <a:effectLst>
                  <a:glow rad="228600">
                    <a:srgbClr val="FFFF00">
                      <a:alpha val="35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чёрные </a:t>
            </a:r>
            <a:r>
              <a:rPr lang="ru-RU" sz="2400" b="1" dirty="0">
                <a:ln w="11430"/>
                <a:solidFill>
                  <a:srgbClr val="0000CC"/>
                </a:solidFill>
                <a:effectLst>
                  <a:glow rad="228600">
                    <a:srgbClr val="FFFF00">
                      <a:alpha val="35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пятна на шерсти. Так что </a:t>
            </a:r>
            <a:r>
              <a:rPr lang="ru-RU" sz="2400" b="1" dirty="0" smtClean="0">
                <a:ln w="11430"/>
                <a:solidFill>
                  <a:srgbClr val="0000CC"/>
                </a:solidFill>
                <a:effectLst>
                  <a:glow rad="228600">
                    <a:srgbClr val="FFFF00">
                      <a:alpha val="35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чёрные </a:t>
            </a:r>
            <a:r>
              <a:rPr lang="ru-RU" sz="2400" b="1" dirty="0">
                <a:ln w="11430"/>
                <a:solidFill>
                  <a:srgbClr val="0000CC"/>
                </a:solidFill>
                <a:effectLst>
                  <a:glow rad="228600">
                    <a:srgbClr val="FFFF00">
                      <a:alpha val="35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пятна может и не отмыть, но пятнистыми щенки станут только через 10 дней после рождения</a:t>
            </a:r>
            <a:r>
              <a:rPr lang="ru-RU" sz="2400" b="1" dirty="0" smtClean="0">
                <a:ln w="11430"/>
                <a:solidFill>
                  <a:srgbClr val="0000CC"/>
                </a:solidFill>
                <a:effectLst>
                  <a:glow rad="228600">
                    <a:srgbClr val="FFFF00">
                      <a:alpha val="35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. </a:t>
            </a:r>
            <a:endParaRPr lang="ru-RU" sz="2400" b="1" cap="none" spc="0" dirty="0" smtClean="0">
              <a:ln w="11430"/>
              <a:solidFill>
                <a:srgbClr val="0000CC"/>
              </a:solidFill>
              <a:effectLst>
                <a:glow rad="228600">
                  <a:srgbClr val="FFFF00">
                    <a:alpha val="35000"/>
                  </a:srgb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9218" name="Picture 2" descr="http://animals-universe.info/img/288/595172682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07" r="8517"/>
          <a:stretch/>
        </p:blipFill>
        <p:spPr bwMode="auto">
          <a:xfrm>
            <a:off x="6516216" y="337220"/>
            <a:ext cx="2511896" cy="2211793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http://whossly.com/wp-content/uploads/2014/08/Screenshot_164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775"/>
          <a:stretch/>
        </p:blipFill>
        <p:spPr bwMode="auto">
          <a:xfrm>
            <a:off x="6516216" y="2830655"/>
            <a:ext cx="2511896" cy="2187085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68789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www.lenagold.ru/fon/clipart/wall/37/golpol01_n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http://www.2fons.ru/pic/201406/1024x768/2fons.ru-14756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74883" r="2093"/>
          <a:stretch/>
        </p:blipFill>
        <p:spPr bwMode="auto">
          <a:xfrm>
            <a:off x="0" y="4009628"/>
            <a:ext cx="9147868" cy="17160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" name="Группа 3"/>
          <p:cNvGrpSpPr/>
          <p:nvPr/>
        </p:nvGrpSpPr>
        <p:grpSpPr>
          <a:xfrm>
            <a:off x="5292080" y="0"/>
            <a:ext cx="3816424" cy="5282952"/>
            <a:chOff x="4932040" y="88616"/>
            <a:chExt cx="3816424" cy="4936893"/>
          </a:xfrm>
        </p:grpSpPr>
        <p:sp>
          <p:nvSpPr>
            <p:cNvPr id="2" name="Прямоугольник 1"/>
            <p:cNvSpPr/>
            <p:nvPr/>
          </p:nvSpPr>
          <p:spPr>
            <a:xfrm>
              <a:off x="4974433" y="697260"/>
              <a:ext cx="3672408" cy="2301016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3074" name="Picture 2" descr="https://img-fotki.yandex.ru/get/6824/211272234.1ac4/0_1646d2_ce9044f7_orig"/>
            <p:cNvPicPr>
              <a:picLocks noChangeAspect="1" noChangeArrowheads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9442" b="1"/>
            <a:stretch/>
          </p:blipFill>
          <p:spPr bwMode="auto">
            <a:xfrm>
              <a:off x="4932040" y="88616"/>
              <a:ext cx="3816424" cy="493689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3078" name="Picture 6" descr="C:\Users\Светлана\Desktop\991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4066585"/>
            <a:ext cx="2346222" cy="19592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https://image.jimcdn.com/app/cms/image/transf/none/path/s3e95f95a534f3df4/image/ia8891baf6a6713c9/version/1389514586/image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2929508"/>
            <a:ext cx="1601207" cy="2602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-24714" y="-15044"/>
            <a:ext cx="5436096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dirty="0" smtClean="0">
                <a:ln w="11430"/>
                <a:solidFill>
                  <a:srgbClr val="FFC000"/>
                </a:solidFill>
                <a:effectLst>
                  <a:glow rad="228600">
                    <a:srgbClr val="002060">
                      <a:alpha val="35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Петропавловская </a:t>
            </a:r>
            <a:r>
              <a:rPr lang="ru-RU" sz="3600" b="1" dirty="0">
                <a:ln w="11430"/>
                <a:solidFill>
                  <a:srgbClr val="FFC000"/>
                </a:solidFill>
                <a:effectLst>
                  <a:glow rad="228600">
                    <a:srgbClr val="002060">
                      <a:alpha val="35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крепость в </a:t>
            </a:r>
            <a:r>
              <a:rPr lang="ru-RU" sz="3600" b="1" dirty="0" smtClean="0">
                <a:ln w="11430"/>
                <a:solidFill>
                  <a:srgbClr val="FFC000"/>
                </a:solidFill>
                <a:effectLst>
                  <a:glow rad="228600">
                    <a:srgbClr val="002060">
                      <a:alpha val="35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Петербурге находится </a:t>
            </a:r>
          </a:p>
          <a:p>
            <a:pPr algn="ctr"/>
            <a:r>
              <a:rPr lang="ru-RU" sz="3600" b="1" dirty="0" smtClean="0">
                <a:ln w="11430"/>
                <a:solidFill>
                  <a:srgbClr val="FFC000"/>
                </a:solidFill>
                <a:effectLst>
                  <a:glow rad="228600">
                    <a:srgbClr val="002060">
                      <a:alpha val="35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на острове… </a:t>
            </a:r>
            <a:endParaRPr lang="ru-RU" sz="3600" b="1" cap="none" spc="0" dirty="0" smtClean="0">
              <a:ln w="11430"/>
              <a:solidFill>
                <a:srgbClr val="FFC000"/>
              </a:solidFill>
              <a:effectLst>
                <a:glow rad="228600">
                  <a:srgbClr val="002060">
                    <a:alpha val="35000"/>
                  </a:srgb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95536" y="2407725"/>
            <a:ext cx="2088232" cy="587862"/>
          </a:xfrm>
          <a:prstGeom prst="roundRect">
            <a:avLst/>
          </a:prstGeom>
          <a:solidFill>
            <a:srgbClr val="7030A0"/>
          </a:solidFill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Comic Sans MS" pitchFamily="66" charset="0"/>
              </a:rPr>
              <a:t>Медвежьем    </a:t>
            </a:r>
            <a:endParaRPr lang="ru-RU" sz="24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3000440" y="2329411"/>
            <a:ext cx="2088232" cy="582171"/>
          </a:xfrm>
          <a:prstGeom prst="roundRect">
            <a:avLst/>
          </a:prstGeom>
          <a:solidFill>
            <a:srgbClr val="7030A0"/>
          </a:solidFill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Comic Sans MS" pitchFamily="66" charset="0"/>
              </a:rPr>
              <a:t>Лосином   </a:t>
            </a:r>
            <a:endParaRPr lang="ru-RU" sz="2400" b="1" dirty="0">
              <a:latin typeface="Comic Sans MS" pitchFamily="66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164593" y="4153644"/>
            <a:ext cx="2090794" cy="607539"/>
          </a:xfrm>
          <a:prstGeom prst="roundRect">
            <a:avLst/>
          </a:prstGeom>
          <a:solidFill>
            <a:srgbClr val="7030A0"/>
          </a:solidFill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Comic Sans MS" pitchFamily="66" charset="0"/>
              </a:rPr>
              <a:t>Беличьем  </a:t>
            </a:r>
            <a:endParaRPr lang="ru-RU" sz="2400" b="1" dirty="0">
              <a:latin typeface="Comic Sans MS" pitchFamily="66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58884" y="3289548"/>
            <a:ext cx="2106220" cy="552308"/>
          </a:xfrm>
          <a:prstGeom prst="roundRect">
            <a:avLst/>
          </a:prstGeom>
          <a:solidFill>
            <a:srgbClr val="7030A0"/>
          </a:solidFill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Comic Sans MS" pitchFamily="66" charset="0"/>
              </a:rPr>
              <a:t>Заячьем    </a:t>
            </a:r>
            <a:endParaRPr lang="ru-RU" sz="2400" b="1" dirty="0">
              <a:latin typeface="Comic Sans MS" pitchFamily="66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2667236" y="4018454"/>
            <a:ext cx="2016000" cy="556375"/>
          </a:xfrm>
          <a:prstGeom prst="roundRect">
            <a:avLst/>
          </a:prstGeom>
          <a:solidFill>
            <a:srgbClr val="7030A0"/>
          </a:solidFill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Comic Sans MS" pitchFamily="66" charset="0"/>
              </a:rPr>
              <a:t>Лисьем   </a:t>
            </a:r>
            <a:endParaRPr lang="ru-RU" sz="2400" b="1" dirty="0">
              <a:latin typeface="Comic Sans MS" pitchFamily="66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2483768" y="3193310"/>
            <a:ext cx="2088232" cy="552308"/>
          </a:xfrm>
          <a:prstGeom prst="roundRect">
            <a:avLst/>
          </a:prstGeom>
          <a:solidFill>
            <a:srgbClr val="7030A0"/>
          </a:solidFill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Comic Sans MS" pitchFamily="66" charset="0"/>
              </a:rPr>
              <a:t>Волчьем    </a:t>
            </a:r>
            <a:endParaRPr lang="ru-RU" sz="2400" b="1" dirty="0">
              <a:latin typeface="Comic Sans MS" pitchFamily="66" charset="0"/>
            </a:endParaRPr>
          </a:p>
        </p:txBody>
      </p:sp>
      <p:pic>
        <p:nvPicPr>
          <p:cNvPr id="1029" name="Picture 5" descr="http://img0.liveinternet.ru/images/attach/b/4/103/984/103984580_large__1_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5104" y="4498377"/>
            <a:ext cx="822720" cy="12666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http://img1.liveinternet.ru/images/attach/c/11/115/458/115458753___3_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8532" y="5114509"/>
            <a:ext cx="829452" cy="356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99" name="Управляющая кнопка: далее 398">
            <a:hlinkClick r:id="" action="ppaction://hlinkshowjump?jump=nextslide" highlightClick="1"/>
          </p:cNvPr>
          <p:cNvSpPr/>
          <p:nvPr/>
        </p:nvSpPr>
        <p:spPr>
          <a:xfrm>
            <a:off x="8690499" y="5292841"/>
            <a:ext cx="418005" cy="377645"/>
          </a:xfrm>
          <a:prstGeom prst="actionButtonForwardNext">
            <a:avLst/>
          </a:prstGeom>
          <a:pattFill prst="trellis">
            <a:fgClr>
              <a:srgbClr val="7030A0"/>
            </a:fgClr>
            <a:bgClr>
              <a:schemeClr val="bg1"/>
            </a:bgClr>
          </a:patt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AutoShape 4"/>
          <p:cNvSpPr>
            <a:spLocks noChangeAspect="1" noChangeArrowheads="1" noTextEdit="1"/>
          </p:cNvSpPr>
          <p:nvPr/>
        </p:nvSpPr>
        <p:spPr bwMode="auto">
          <a:xfrm>
            <a:off x="6478588" y="708025"/>
            <a:ext cx="1333500" cy="230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Freeform 6"/>
          <p:cNvSpPr>
            <a:spLocks/>
          </p:cNvSpPr>
          <p:nvPr/>
        </p:nvSpPr>
        <p:spPr bwMode="auto">
          <a:xfrm>
            <a:off x="6613526" y="709613"/>
            <a:ext cx="336550" cy="371475"/>
          </a:xfrm>
          <a:custGeom>
            <a:avLst/>
            <a:gdLst>
              <a:gd name="T0" fmla="*/ 407 w 1914"/>
              <a:gd name="T1" fmla="*/ 8 h 2112"/>
              <a:gd name="T2" fmla="*/ 340 w 1914"/>
              <a:gd name="T3" fmla="*/ 31 h 2112"/>
              <a:gd name="T4" fmla="*/ 278 w 1914"/>
              <a:gd name="T5" fmla="*/ 66 h 2112"/>
              <a:gd name="T6" fmla="*/ 175 w 1914"/>
              <a:gd name="T7" fmla="*/ 165 h 2112"/>
              <a:gd name="T8" fmla="*/ 144 w 1914"/>
              <a:gd name="T9" fmla="*/ 233 h 2112"/>
              <a:gd name="T10" fmla="*/ 148 w 1914"/>
              <a:gd name="T11" fmla="*/ 239 h 2112"/>
              <a:gd name="T12" fmla="*/ 137 w 1914"/>
              <a:gd name="T13" fmla="*/ 251 h 2112"/>
              <a:gd name="T14" fmla="*/ 59 w 1914"/>
              <a:gd name="T15" fmla="*/ 416 h 2112"/>
              <a:gd name="T16" fmla="*/ 6 w 1914"/>
              <a:gd name="T17" fmla="*/ 666 h 2112"/>
              <a:gd name="T18" fmla="*/ 1 w 1914"/>
              <a:gd name="T19" fmla="*/ 742 h 2112"/>
              <a:gd name="T20" fmla="*/ 0 w 1914"/>
              <a:gd name="T21" fmla="*/ 770 h 2112"/>
              <a:gd name="T22" fmla="*/ 4 w 1914"/>
              <a:gd name="T23" fmla="*/ 752 h 2112"/>
              <a:gd name="T24" fmla="*/ 15 w 1914"/>
              <a:gd name="T25" fmla="*/ 690 h 2112"/>
              <a:gd name="T26" fmla="*/ 75 w 1914"/>
              <a:gd name="T27" fmla="*/ 437 h 2112"/>
              <a:gd name="T28" fmla="*/ 148 w 1914"/>
              <a:gd name="T29" fmla="*/ 273 h 2112"/>
              <a:gd name="T30" fmla="*/ 176 w 1914"/>
              <a:gd name="T31" fmla="*/ 230 h 2112"/>
              <a:gd name="T32" fmla="*/ 182 w 1914"/>
              <a:gd name="T33" fmla="*/ 204 h 2112"/>
              <a:gd name="T34" fmla="*/ 250 w 1914"/>
              <a:gd name="T35" fmla="*/ 132 h 2112"/>
              <a:gd name="T36" fmla="*/ 403 w 1914"/>
              <a:gd name="T37" fmla="*/ 43 h 2112"/>
              <a:gd name="T38" fmla="*/ 526 w 1914"/>
              <a:gd name="T39" fmla="*/ 12 h 2112"/>
              <a:gd name="T40" fmla="*/ 651 w 1914"/>
              <a:gd name="T41" fmla="*/ 20 h 2112"/>
              <a:gd name="T42" fmla="*/ 778 w 1914"/>
              <a:gd name="T43" fmla="*/ 66 h 2112"/>
              <a:gd name="T44" fmla="*/ 906 w 1914"/>
              <a:gd name="T45" fmla="*/ 147 h 2112"/>
              <a:gd name="T46" fmla="*/ 1161 w 1914"/>
              <a:gd name="T47" fmla="*/ 418 h 2112"/>
              <a:gd name="T48" fmla="*/ 1407 w 1914"/>
              <a:gd name="T49" fmla="*/ 827 h 2112"/>
              <a:gd name="T50" fmla="*/ 1604 w 1914"/>
              <a:gd name="T51" fmla="*/ 1253 h 2112"/>
              <a:gd name="T52" fmla="*/ 1793 w 1914"/>
              <a:gd name="T53" fmla="*/ 1784 h 2112"/>
              <a:gd name="T54" fmla="*/ 1877 w 1914"/>
              <a:gd name="T55" fmla="*/ 2027 h 2112"/>
              <a:gd name="T56" fmla="*/ 1914 w 1914"/>
              <a:gd name="T57" fmla="*/ 2112 h 2112"/>
              <a:gd name="T58" fmla="*/ 1804 w 1914"/>
              <a:gd name="T59" fmla="*/ 1747 h 2112"/>
              <a:gd name="T60" fmla="*/ 1621 w 1914"/>
              <a:gd name="T61" fmla="*/ 1231 h 2112"/>
              <a:gd name="T62" fmla="*/ 1435 w 1914"/>
              <a:gd name="T63" fmla="*/ 814 h 2112"/>
              <a:gd name="T64" fmla="*/ 1240 w 1914"/>
              <a:gd name="T65" fmla="*/ 476 h 2112"/>
              <a:gd name="T66" fmla="*/ 1040 w 1914"/>
              <a:gd name="T67" fmla="*/ 224 h 2112"/>
              <a:gd name="T68" fmla="*/ 843 w 1914"/>
              <a:gd name="T69" fmla="*/ 68 h 2112"/>
              <a:gd name="T70" fmla="*/ 626 w 1914"/>
              <a:gd name="T71" fmla="*/ 0 h 2112"/>
              <a:gd name="T72" fmla="*/ 407 w 1914"/>
              <a:gd name="T73" fmla="*/ 8 h 2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914" h="2112">
                <a:moveTo>
                  <a:pt x="407" y="8"/>
                </a:moveTo>
                <a:lnTo>
                  <a:pt x="340" y="31"/>
                </a:lnTo>
                <a:lnTo>
                  <a:pt x="278" y="66"/>
                </a:lnTo>
                <a:lnTo>
                  <a:pt x="175" y="165"/>
                </a:lnTo>
                <a:lnTo>
                  <a:pt x="144" y="233"/>
                </a:lnTo>
                <a:lnTo>
                  <a:pt x="148" y="239"/>
                </a:lnTo>
                <a:lnTo>
                  <a:pt x="137" y="251"/>
                </a:lnTo>
                <a:lnTo>
                  <a:pt x="59" y="416"/>
                </a:lnTo>
                <a:lnTo>
                  <a:pt x="6" y="666"/>
                </a:lnTo>
                <a:lnTo>
                  <a:pt x="1" y="742"/>
                </a:lnTo>
                <a:lnTo>
                  <a:pt x="0" y="770"/>
                </a:lnTo>
                <a:lnTo>
                  <a:pt x="4" y="752"/>
                </a:lnTo>
                <a:lnTo>
                  <a:pt x="15" y="690"/>
                </a:lnTo>
                <a:lnTo>
                  <a:pt x="75" y="437"/>
                </a:lnTo>
                <a:lnTo>
                  <a:pt x="148" y="273"/>
                </a:lnTo>
                <a:lnTo>
                  <a:pt x="176" y="230"/>
                </a:lnTo>
                <a:lnTo>
                  <a:pt x="182" y="204"/>
                </a:lnTo>
                <a:lnTo>
                  <a:pt x="250" y="132"/>
                </a:lnTo>
                <a:lnTo>
                  <a:pt x="403" y="43"/>
                </a:lnTo>
                <a:lnTo>
                  <a:pt x="526" y="12"/>
                </a:lnTo>
                <a:lnTo>
                  <a:pt x="651" y="20"/>
                </a:lnTo>
                <a:lnTo>
                  <a:pt x="778" y="66"/>
                </a:lnTo>
                <a:lnTo>
                  <a:pt x="906" y="147"/>
                </a:lnTo>
                <a:lnTo>
                  <a:pt x="1161" y="418"/>
                </a:lnTo>
                <a:lnTo>
                  <a:pt x="1407" y="827"/>
                </a:lnTo>
                <a:lnTo>
                  <a:pt x="1604" y="1253"/>
                </a:lnTo>
                <a:lnTo>
                  <a:pt x="1793" y="1784"/>
                </a:lnTo>
                <a:lnTo>
                  <a:pt x="1877" y="2027"/>
                </a:lnTo>
                <a:lnTo>
                  <a:pt x="1914" y="2112"/>
                </a:lnTo>
                <a:lnTo>
                  <a:pt x="1804" y="1747"/>
                </a:lnTo>
                <a:lnTo>
                  <a:pt x="1621" y="1231"/>
                </a:lnTo>
                <a:lnTo>
                  <a:pt x="1435" y="814"/>
                </a:lnTo>
                <a:lnTo>
                  <a:pt x="1240" y="476"/>
                </a:lnTo>
                <a:lnTo>
                  <a:pt x="1040" y="224"/>
                </a:lnTo>
                <a:lnTo>
                  <a:pt x="843" y="68"/>
                </a:lnTo>
                <a:lnTo>
                  <a:pt x="626" y="0"/>
                </a:lnTo>
                <a:lnTo>
                  <a:pt x="407" y="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352" name="Freeform 7"/>
          <p:cNvSpPr>
            <a:spLocks/>
          </p:cNvSpPr>
          <p:nvPr/>
        </p:nvSpPr>
        <p:spPr bwMode="auto">
          <a:xfrm>
            <a:off x="6546851" y="738188"/>
            <a:ext cx="442913" cy="914400"/>
          </a:xfrm>
          <a:custGeom>
            <a:avLst/>
            <a:gdLst>
              <a:gd name="T0" fmla="*/ 620 w 2509"/>
              <a:gd name="T1" fmla="*/ 25 h 5176"/>
              <a:gd name="T2" fmla="*/ 817 w 2509"/>
              <a:gd name="T3" fmla="*/ 55 h 5176"/>
              <a:gd name="T4" fmla="*/ 1135 w 2509"/>
              <a:gd name="T5" fmla="*/ 355 h 5176"/>
              <a:gd name="T6" fmla="*/ 1484 w 2509"/>
              <a:gd name="T7" fmla="*/ 1124 h 5176"/>
              <a:gd name="T8" fmla="*/ 1752 w 2509"/>
              <a:gd name="T9" fmla="*/ 2362 h 5176"/>
              <a:gd name="T10" fmla="*/ 1792 w 2509"/>
              <a:gd name="T11" fmla="*/ 3258 h 5176"/>
              <a:gd name="T12" fmla="*/ 1736 w 2509"/>
              <a:gd name="T13" fmla="*/ 3286 h 5176"/>
              <a:gd name="T14" fmla="*/ 1720 w 2509"/>
              <a:gd name="T15" fmla="*/ 3332 h 5176"/>
              <a:gd name="T16" fmla="*/ 1562 w 2509"/>
              <a:gd name="T17" fmla="*/ 3504 h 5176"/>
              <a:gd name="T18" fmla="*/ 1365 w 2509"/>
              <a:gd name="T19" fmla="*/ 3296 h 5176"/>
              <a:gd name="T20" fmla="*/ 1321 w 2509"/>
              <a:gd name="T21" fmla="*/ 3253 h 5176"/>
              <a:gd name="T22" fmla="*/ 1319 w 2509"/>
              <a:gd name="T23" fmla="*/ 3254 h 5176"/>
              <a:gd name="T24" fmla="*/ 1393 w 2509"/>
              <a:gd name="T25" fmla="*/ 3341 h 5176"/>
              <a:gd name="T26" fmla="*/ 1556 w 2509"/>
              <a:gd name="T27" fmla="*/ 3518 h 5176"/>
              <a:gd name="T28" fmla="*/ 1092 w 2509"/>
              <a:gd name="T29" fmla="*/ 4069 h 5176"/>
              <a:gd name="T30" fmla="*/ 748 w 2509"/>
              <a:gd name="T31" fmla="*/ 4571 h 5176"/>
              <a:gd name="T32" fmla="*/ 590 w 2509"/>
              <a:gd name="T33" fmla="*/ 4629 h 5176"/>
              <a:gd name="T34" fmla="*/ 481 w 2509"/>
              <a:gd name="T35" fmla="*/ 4676 h 5176"/>
              <a:gd name="T36" fmla="*/ 222 w 2509"/>
              <a:gd name="T37" fmla="*/ 4852 h 5176"/>
              <a:gd name="T38" fmla="*/ 2 w 2509"/>
              <a:gd name="T39" fmla="*/ 5155 h 5176"/>
              <a:gd name="T40" fmla="*/ 26 w 2509"/>
              <a:gd name="T41" fmla="*/ 5144 h 5176"/>
              <a:gd name="T42" fmla="*/ 200 w 2509"/>
              <a:gd name="T43" fmla="*/ 4916 h 5176"/>
              <a:gd name="T44" fmla="*/ 527 w 2509"/>
              <a:gd name="T45" fmla="*/ 4684 h 5176"/>
              <a:gd name="T46" fmla="*/ 774 w 2509"/>
              <a:gd name="T47" fmla="*/ 4581 h 5176"/>
              <a:gd name="T48" fmla="*/ 971 w 2509"/>
              <a:gd name="T49" fmla="*/ 4293 h 5176"/>
              <a:gd name="T50" fmla="*/ 1029 w 2509"/>
              <a:gd name="T51" fmla="*/ 4256 h 5176"/>
              <a:gd name="T52" fmla="*/ 1033 w 2509"/>
              <a:gd name="T53" fmla="*/ 4252 h 5176"/>
              <a:gd name="T54" fmla="*/ 1104 w 2509"/>
              <a:gd name="T55" fmla="*/ 4094 h 5176"/>
              <a:gd name="T56" fmla="*/ 1230 w 2509"/>
              <a:gd name="T57" fmla="*/ 3982 h 5176"/>
              <a:gd name="T58" fmla="*/ 1280 w 2509"/>
              <a:gd name="T59" fmla="*/ 3877 h 5176"/>
              <a:gd name="T60" fmla="*/ 1665 w 2509"/>
              <a:gd name="T61" fmla="*/ 3452 h 5176"/>
              <a:gd name="T62" fmla="*/ 2158 w 2509"/>
              <a:gd name="T63" fmla="*/ 3055 h 5176"/>
              <a:gd name="T64" fmla="*/ 2484 w 2509"/>
              <a:gd name="T65" fmla="*/ 2869 h 5176"/>
              <a:gd name="T66" fmla="*/ 2506 w 2509"/>
              <a:gd name="T67" fmla="*/ 2805 h 5176"/>
              <a:gd name="T68" fmla="*/ 2501 w 2509"/>
              <a:gd name="T69" fmla="*/ 2798 h 5176"/>
              <a:gd name="T70" fmla="*/ 2445 w 2509"/>
              <a:gd name="T71" fmla="*/ 2855 h 5176"/>
              <a:gd name="T72" fmla="*/ 2178 w 2509"/>
              <a:gd name="T73" fmla="*/ 3007 h 5176"/>
              <a:gd name="T74" fmla="*/ 1826 w 2509"/>
              <a:gd name="T75" fmla="*/ 3250 h 5176"/>
              <a:gd name="T76" fmla="*/ 1763 w 2509"/>
              <a:gd name="T77" fmla="*/ 2241 h 5176"/>
              <a:gd name="T78" fmla="*/ 1507 w 2509"/>
              <a:gd name="T79" fmla="*/ 1106 h 5176"/>
              <a:gd name="T80" fmla="*/ 1200 w 2509"/>
              <a:gd name="T81" fmla="*/ 415 h 5176"/>
              <a:gd name="T82" fmla="*/ 986 w 2509"/>
              <a:gd name="T83" fmla="*/ 139 h 5176"/>
              <a:gd name="T84" fmla="*/ 713 w 2509"/>
              <a:gd name="T85" fmla="*/ 0 h 5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509" h="5176">
                <a:moveTo>
                  <a:pt x="605" y="16"/>
                </a:moveTo>
                <a:lnTo>
                  <a:pt x="620" y="25"/>
                </a:lnTo>
                <a:lnTo>
                  <a:pt x="670" y="25"/>
                </a:lnTo>
                <a:lnTo>
                  <a:pt x="817" y="55"/>
                </a:lnTo>
                <a:lnTo>
                  <a:pt x="977" y="170"/>
                </a:lnTo>
                <a:lnTo>
                  <a:pt x="1135" y="355"/>
                </a:lnTo>
                <a:lnTo>
                  <a:pt x="1275" y="594"/>
                </a:lnTo>
                <a:lnTo>
                  <a:pt x="1484" y="1124"/>
                </a:lnTo>
                <a:lnTo>
                  <a:pt x="1646" y="1724"/>
                </a:lnTo>
                <a:lnTo>
                  <a:pt x="1752" y="2362"/>
                </a:lnTo>
                <a:lnTo>
                  <a:pt x="1795" y="2998"/>
                </a:lnTo>
                <a:lnTo>
                  <a:pt x="1792" y="3258"/>
                </a:lnTo>
                <a:lnTo>
                  <a:pt x="1759" y="3292"/>
                </a:lnTo>
                <a:lnTo>
                  <a:pt x="1736" y="3286"/>
                </a:lnTo>
                <a:lnTo>
                  <a:pt x="1736" y="3292"/>
                </a:lnTo>
                <a:lnTo>
                  <a:pt x="1720" y="3332"/>
                </a:lnTo>
                <a:lnTo>
                  <a:pt x="1658" y="3406"/>
                </a:lnTo>
                <a:lnTo>
                  <a:pt x="1562" y="3504"/>
                </a:lnTo>
                <a:lnTo>
                  <a:pt x="1417" y="3350"/>
                </a:lnTo>
                <a:lnTo>
                  <a:pt x="1365" y="3296"/>
                </a:lnTo>
                <a:lnTo>
                  <a:pt x="1330" y="3262"/>
                </a:lnTo>
                <a:lnTo>
                  <a:pt x="1321" y="3253"/>
                </a:lnTo>
                <a:lnTo>
                  <a:pt x="1317" y="3251"/>
                </a:lnTo>
                <a:lnTo>
                  <a:pt x="1319" y="3254"/>
                </a:lnTo>
                <a:lnTo>
                  <a:pt x="1328" y="3265"/>
                </a:lnTo>
                <a:lnTo>
                  <a:pt x="1393" y="3341"/>
                </a:lnTo>
                <a:lnTo>
                  <a:pt x="1469" y="3426"/>
                </a:lnTo>
                <a:lnTo>
                  <a:pt x="1556" y="3518"/>
                </a:lnTo>
                <a:lnTo>
                  <a:pt x="1406" y="3683"/>
                </a:lnTo>
                <a:lnTo>
                  <a:pt x="1092" y="4069"/>
                </a:lnTo>
                <a:lnTo>
                  <a:pt x="835" y="4444"/>
                </a:lnTo>
                <a:lnTo>
                  <a:pt x="748" y="4571"/>
                </a:lnTo>
                <a:lnTo>
                  <a:pt x="665" y="4609"/>
                </a:lnTo>
                <a:lnTo>
                  <a:pt x="590" y="4629"/>
                </a:lnTo>
                <a:lnTo>
                  <a:pt x="527" y="4654"/>
                </a:lnTo>
                <a:lnTo>
                  <a:pt x="481" y="4676"/>
                </a:lnTo>
                <a:lnTo>
                  <a:pt x="453" y="4685"/>
                </a:lnTo>
                <a:lnTo>
                  <a:pt x="222" y="4852"/>
                </a:lnTo>
                <a:lnTo>
                  <a:pt x="18" y="5105"/>
                </a:lnTo>
                <a:lnTo>
                  <a:pt x="2" y="5155"/>
                </a:lnTo>
                <a:lnTo>
                  <a:pt x="0" y="5176"/>
                </a:lnTo>
                <a:lnTo>
                  <a:pt x="26" y="5144"/>
                </a:lnTo>
                <a:lnTo>
                  <a:pt x="78" y="5067"/>
                </a:lnTo>
                <a:lnTo>
                  <a:pt x="200" y="4916"/>
                </a:lnTo>
                <a:lnTo>
                  <a:pt x="355" y="4784"/>
                </a:lnTo>
                <a:lnTo>
                  <a:pt x="527" y="4684"/>
                </a:lnTo>
                <a:lnTo>
                  <a:pt x="697" y="4627"/>
                </a:lnTo>
                <a:lnTo>
                  <a:pt x="774" y="4581"/>
                </a:lnTo>
                <a:lnTo>
                  <a:pt x="882" y="4426"/>
                </a:lnTo>
                <a:lnTo>
                  <a:pt x="971" y="4293"/>
                </a:lnTo>
                <a:lnTo>
                  <a:pt x="1020" y="4252"/>
                </a:lnTo>
                <a:lnTo>
                  <a:pt x="1029" y="4256"/>
                </a:lnTo>
                <a:lnTo>
                  <a:pt x="1033" y="4256"/>
                </a:lnTo>
                <a:lnTo>
                  <a:pt x="1033" y="4252"/>
                </a:lnTo>
                <a:lnTo>
                  <a:pt x="1029" y="4243"/>
                </a:lnTo>
                <a:lnTo>
                  <a:pt x="1104" y="4094"/>
                </a:lnTo>
                <a:lnTo>
                  <a:pt x="1217" y="3982"/>
                </a:lnTo>
                <a:lnTo>
                  <a:pt x="1230" y="3982"/>
                </a:lnTo>
                <a:lnTo>
                  <a:pt x="1228" y="3966"/>
                </a:lnTo>
                <a:lnTo>
                  <a:pt x="1280" y="3877"/>
                </a:lnTo>
                <a:lnTo>
                  <a:pt x="1424" y="3703"/>
                </a:lnTo>
                <a:lnTo>
                  <a:pt x="1665" y="3452"/>
                </a:lnTo>
                <a:lnTo>
                  <a:pt x="1913" y="3233"/>
                </a:lnTo>
                <a:lnTo>
                  <a:pt x="2158" y="3055"/>
                </a:lnTo>
                <a:lnTo>
                  <a:pt x="2395" y="2922"/>
                </a:lnTo>
                <a:lnTo>
                  <a:pt x="2484" y="2869"/>
                </a:lnTo>
                <a:lnTo>
                  <a:pt x="2509" y="2821"/>
                </a:lnTo>
                <a:lnTo>
                  <a:pt x="2506" y="2805"/>
                </a:lnTo>
                <a:lnTo>
                  <a:pt x="2504" y="2797"/>
                </a:lnTo>
                <a:lnTo>
                  <a:pt x="2501" y="2798"/>
                </a:lnTo>
                <a:lnTo>
                  <a:pt x="2498" y="2810"/>
                </a:lnTo>
                <a:lnTo>
                  <a:pt x="2445" y="2855"/>
                </a:lnTo>
                <a:lnTo>
                  <a:pt x="2337" y="2917"/>
                </a:lnTo>
                <a:lnTo>
                  <a:pt x="2178" y="3007"/>
                </a:lnTo>
                <a:lnTo>
                  <a:pt x="2007" y="3120"/>
                </a:lnTo>
                <a:lnTo>
                  <a:pt x="1826" y="3250"/>
                </a:lnTo>
                <a:lnTo>
                  <a:pt x="1812" y="2857"/>
                </a:lnTo>
                <a:lnTo>
                  <a:pt x="1763" y="2241"/>
                </a:lnTo>
                <a:lnTo>
                  <a:pt x="1661" y="1653"/>
                </a:lnTo>
                <a:lnTo>
                  <a:pt x="1507" y="1106"/>
                </a:lnTo>
                <a:lnTo>
                  <a:pt x="1306" y="612"/>
                </a:lnTo>
                <a:lnTo>
                  <a:pt x="1200" y="415"/>
                </a:lnTo>
                <a:lnTo>
                  <a:pt x="1094" y="258"/>
                </a:lnTo>
                <a:lnTo>
                  <a:pt x="986" y="139"/>
                </a:lnTo>
                <a:lnTo>
                  <a:pt x="873" y="54"/>
                </a:lnTo>
                <a:lnTo>
                  <a:pt x="713" y="0"/>
                </a:lnTo>
                <a:lnTo>
                  <a:pt x="605" y="1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353" name="Freeform 8"/>
          <p:cNvSpPr>
            <a:spLocks/>
          </p:cNvSpPr>
          <p:nvPr/>
        </p:nvSpPr>
        <p:spPr bwMode="auto">
          <a:xfrm>
            <a:off x="7508876" y="817563"/>
            <a:ext cx="163513" cy="706438"/>
          </a:xfrm>
          <a:custGeom>
            <a:avLst/>
            <a:gdLst>
              <a:gd name="T0" fmla="*/ 351 w 931"/>
              <a:gd name="T1" fmla="*/ 20 h 4004"/>
              <a:gd name="T2" fmla="*/ 496 w 931"/>
              <a:gd name="T3" fmla="*/ 58 h 4004"/>
              <a:gd name="T4" fmla="*/ 616 w 931"/>
              <a:gd name="T5" fmla="*/ 130 h 4004"/>
              <a:gd name="T6" fmla="*/ 718 w 931"/>
              <a:gd name="T7" fmla="*/ 241 h 4004"/>
              <a:gd name="T8" fmla="*/ 806 w 931"/>
              <a:gd name="T9" fmla="*/ 395 h 4004"/>
              <a:gd name="T10" fmla="*/ 865 w 931"/>
              <a:gd name="T11" fmla="*/ 551 h 4004"/>
              <a:gd name="T12" fmla="*/ 901 w 931"/>
              <a:gd name="T13" fmla="*/ 725 h 4004"/>
              <a:gd name="T14" fmla="*/ 915 w 931"/>
              <a:gd name="T15" fmla="*/ 940 h 4004"/>
              <a:gd name="T16" fmla="*/ 913 w 931"/>
              <a:gd name="T17" fmla="*/ 1223 h 4004"/>
              <a:gd name="T18" fmla="*/ 846 w 931"/>
              <a:gd name="T19" fmla="*/ 1864 h 4004"/>
              <a:gd name="T20" fmla="*/ 691 w 931"/>
              <a:gd name="T21" fmla="*/ 2523 h 4004"/>
              <a:gd name="T22" fmla="*/ 460 w 931"/>
              <a:gd name="T23" fmla="*/ 3160 h 4004"/>
              <a:gd name="T24" fmla="*/ 163 w 931"/>
              <a:gd name="T25" fmla="*/ 3736 h 4004"/>
              <a:gd name="T26" fmla="*/ 129 w 931"/>
              <a:gd name="T27" fmla="*/ 3793 h 4004"/>
              <a:gd name="T28" fmla="*/ 93 w 931"/>
              <a:gd name="T29" fmla="*/ 3850 h 4004"/>
              <a:gd name="T30" fmla="*/ 63 w 931"/>
              <a:gd name="T31" fmla="*/ 3900 h 4004"/>
              <a:gd name="T32" fmla="*/ 41 w 931"/>
              <a:gd name="T33" fmla="*/ 3937 h 4004"/>
              <a:gd name="T34" fmla="*/ 0 w 931"/>
              <a:gd name="T35" fmla="*/ 4004 h 4004"/>
              <a:gd name="T36" fmla="*/ 45 w 931"/>
              <a:gd name="T37" fmla="*/ 3948 h 4004"/>
              <a:gd name="T38" fmla="*/ 231 w 931"/>
              <a:gd name="T39" fmla="*/ 3662 h 4004"/>
              <a:gd name="T40" fmla="*/ 434 w 931"/>
              <a:gd name="T41" fmla="*/ 3254 h 4004"/>
              <a:gd name="T42" fmla="*/ 622 w 931"/>
              <a:gd name="T43" fmla="*/ 2794 h 4004"/>
              <a:gd name="T44" fmla="*/ 764 w 931"/>
              <a:gd name="T45" fmla="*/ 2350 h 4004"/>
              <a:gd name="T46" fmla="*/ 847 w 931"/>
              <a:gd name="T47" fmla="*/ 2008 h 4004"/>
              <a:gd name="T48" fmla="*/ 897 w 931"/>
              <a:gd name="T49" fmla="*/ 1725 h 4004"/>
              <a:gd name="T50" fmla="*/ 923 w 931"/>
              <a:gd name="T51" fmla="*/ 1448 h 4004"/>
              <a:gd name="T52" fmla="*/ 931 w 931"/>
              <a:gd name="T53" fmla="*/ 1124 h 4004"/>
              <a:gd name="T54" fmla="*/ 927 w 931"/>
              <a:gd name="T55" fmla="*/ 837 h 4004"/>
              <a:gd name="T56" fmla="*/ 911 w 931"/>
              <a:gd name="T57" fmla="*/ 637 h 4004"/>
              <a:gd name="T58" fmla="*/ 875 w 931"/>
              <a:gd name="T59" fmla="*/ 484 h 4004"/>
              <a:gd name="T60" fmla="*/ 815 w 931"/>
              <a:gd name="T61" fmla="*/ 334 h 4004"/>
              <a:gd name="T62" fmla="*/ 727 w 931"/>
              <a:gd name="T63" fmla="*/ 198 h 4004"/>
              <a:gd name="T64" fmla="*/ 605 w 931"/>
              <a:gd name="T65" fmla="*/ 91 h 4004"/>
              <a:gd name="T66" fmla="*/ 466 w 931"/>
              <a:gd name="T67" fmla="*/ 22 h 4004"/>
              <a:gd name="T68" fmla="*/ 319 w 931"/>
              <a:gd name="T69" fmla="*/ 0 h 4004"/>
              <a:gd name="T70" fmla="*/ 282 w 931"/>
              <a:gd name="T71" fmla="*/ 2 h 4004"/>
              <a:gd name="T72" fmla="*/ 273 w 931"/>
              <a:gd name="T73" fmla="*/ 5 h 4004"/>
              <a:gd name="T74" fmla="*/ 296 w 931"/>
              <a:gd name="T75" fmla="*/ 11 h 4004"/>
              <a:gd name="T76" fmla="*/ 351 w 931"/>
              <a:gd name="T77" fmla="*/ 20 h 40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931" h="4004">
                <a:moveTo>
                  <a:pt x="351" y="20"/>
                </a:moveTo>
                <a:lnTo>
                  <a:pt x="496" y="58"/>
                </a:lnTo>
                <a:lnTo>
                  <a:pt x="616" y="130"/>
                </a:lnTo>
                <a:lnTo>
                  <a:pt x="718" y="241"/>
                </a:lnTo>
                <a:lnTo>
                  <a:pt x="806" y="395"/>
                </a:lnTo>
                <a:lnTo>
                  <a:pt x="865" y="551"/>
                </a:lnTo>
                <a:lnTo>
                  <a:pt x="901" y="725"/>
                </a:lnTo>
                <a:lnTo>
                  <a:pt x="915" y="940"/>
                </a:lnTo>
                <a:lnTo>
                  <a:pt x="913" y="1223"/>
                </a:lnTo>
                <a:lnTo>
                  <a:pt x="846" y="1864"/>
                </a:lnTo>
                <a:lnTo>
                  <a:pt x="691" y="2523"/>
                </a:lnTo>
                <a:lnTo>
                  <a:pt x="460" y="3160"/>
                </a:lnTo>
                <a:lnTo>
                  <a:pt x="163" y="3736"/>
                </a:lnTo>
                <a:lnTo>
                  <a:pt x="129" y="3793"/>
                </a:lnTo>
                <a:lnTo>
                  <a:pt x="93" y="3850"/>
                </a:lnTo>
                <a:lnTo>
                  <a:pt x="63" y="3900"/>
                </a:lnTo>
                <a:lnTo>
                  <a:pt x="41" y="3937"/>
                </a:lnTo>
                <a:lnTo>
                  <a:pt x="0" y="4004"/>
                </a:lnTo>
                <a:lnTo>
                  <a:pt x="45" y="3948"/>
                </a:lnTo>
                <a:lnTo>
                  <a:pt x="231" y="3662"/>
                </a:lnTo>
                <a:lnTo>
                  <a:pt x="434" y="3254"/>
                </a:lnTo>
                <a:lnTo>
                  <a:pt x="622" y="2794"/>
                </a:lnTo>
                <a:lnTo>
                  <a:pt x="764" y="2350"/>
                </a:lnTo>
                <a:lnTo>
                  <a:pt x="847" y="2008"/>
                </a:lnTo>
                <a:lnTo>
                  <a:pt x="897" y="1725"/>
                </a:lnTo>
                <a:lnTo>
                  <a:pt x="923" y="1448"/>
                </a:lnTo>
                <a:lnTo>
                  <a:pt x="931" y="1124"/>
                </a:lnTo>
                <a:lnTo>
                  <a:pt x="927" y="837"/>
                </a:lnTo>
                <a:lnTo>
                  <a:pt x="911" y="637"/>
                </a:lnTo>
                <a:lnTo>
                  <a:pt x="875" y="484"/>
                </a:lnTo>
                <a:lnTo>
                  <a:pt x="815" y="334"/>
                </a:lnTo>
                <a:lnTo>
                  <a:pt x="727" y="198"/>
                </a:lnTo>
                <a:lnTo>
                  <a:pt x="605" y="91"/>
                </a:lnTo>
                <a:lnTo>
                  <a:pt x="466" y="22"/>
                </a:lnTo>
                <a:lnTo>
                  <a:pt x="319" y="0"/>
                </a:lnTo>
                <a:lnTo>
                  <a:pt x="282" y="2"/>
                </a:lnTo>
                <a:lnTo>
                  <a:pt x="273" y="5"/>
                </a:lnTo>
                <a:lnTo>
                  <a:pt x="296" y="11"/>
                </a:lnTo>
                <a:lnTo>
                  <a:pt x="351" y="2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354" name="Freeform 9"/>
          <p:cNvSpPr>
            <a:spLocks/>
          </p:cNvSpPr>
          <p:nvPr/>
        </p:nvSpPr>
        <p:spPr bwMode="auto">
          <a:xfrm>
            <a:off x="7356476" y="822325"/>
            <a:ext cx="234950" cy="627063"/>
          </a:xfrm>
          <a:custGeom>
            <a:avLst/>
            <a:gdLst>
              <a:gd name="T0" fmla="*/ 991 w 1336"/>
              <a:gd name="T1" fmla="*/ 20 h 3555"/>
              <a:gd name="T2" fmla="*/ 975 w 1336"/>
              <a:gd name="T3" fmla="*/ 33 h 3555"/>
              <a:gd name="T4" fmla="*/ 957 w 1336"/>
              <a:gd name="T5" fmla="*/ 31 h 3555"/>
              <a:gd name="T6" fmla="*/ 834 w 1336"/>
              <a:gd name="T7" fmla="*/ 84 h 3555"/>
              <a:gd name="T8" fmla="*/ 642 w 1336"/>
              <a:gd name="T9" fmla="*/ 259 h 3555"/>
              <a:gd name="T10" fmla="*/ 523 w 1336"/>
              <a:gd name="T11" fmla="*/ 413 h 3555"/>
              <a:gd name="T12" fmla="*/ 415 w 1336"/>
              <a:gd name="T13" fmla="*/ 596 h 3555"/>
              <a:gd name="T14" fmla="*/ 246 w 1336"/>
              <a:gd name="T15" fmla="*/ 990 h 3555"/>
              <a:gd name="T16" fmla="*/ 154 w 1336"/>
              <a:gd name="T17" fmla="*/ 1294 h 3555"/>
              <a:gd name="T18" fmla="*/ 178 w 1336"/>
              <a:gd name="T19" fmla="*/ 1248 h 3555"/>
              <a:gd name="T20" fmla="*/ 234 w 1336"/>
              <a:gd name="T21" fmla="*/ 1091 h 3555"/>
              <a:gd name="T22" fmla="*/ 357 w 1336"/>
              <a:gd name="T23" fmla="*/ 775 h 3555"/>
              <a:gd name="T24" fmla="*/ 497 w 1336"/>
              <a:gd name="T25" fmla="*/ 503 h 3555"/>
              <a:gd name="T26" fmla="*/ 651 w 1336"/>
              <a:gd name="T27" fmla="*/ 287 h 3555"/>
              <a:gd name="T28" fmla="*/ 810 w 1336"/>
              <a:gd name="T29" fmla="*/ 136 h 3555"/>
              <a:gd name="T30" fmla="*/ 906 w 1336"/>
              <a:gd name="T31" fmla="*/ 79 h 3555"/>
              <a:gd name="T32" fmla="*/ 979 w 1336"/>
              <a:gd name="T33" fmla="*/ 76 h 3555"/>
              <a:gd name="T34" fmla="*/ 1078 w 1336"/>
              <a:gd name="T35" fmla="*/ 118 h 3555"/>
              <a:gd name="T36" fmla="*/ 1160 w 1336"/>
              <a:gd name="T37" fmla="*/ 200 h 3555"/>
              <a:gd name="T38" fmla="*/ 1225 w 1336"/>
              <a:gd name="T39" fmla="*/ 317 h 3555"/>
              <a:gd name="T40" fmla="*/ 1272 w 1336"/>
              <a:gd name="T41" fmla="*/ 470 h 3555"/>
              <a:gd name="T42" fmla="*/ 1313 w 1336"/>
              <a:gd name="T43" fmla="*/ 876 h 3555"/>
              <a:gd name="T44" fmla="*/ 1281 w 1336"/>
              <a:gd name="T45" fmla="*/ 1410 h 3555"/>
              <a:gd name="T46" fmla="*/ 1209 w 1336"/>
              <a:gd name="T47" fmla="*/ 1826 h 3555"/>
              <a:gd name="T48" fmla="*/ 1091 w 1336"/>
              <a:gd name="T49" fmla="*/ 2257 h 3555"/>
              <a:gd name="T50" fmla="*/ 918 w 1336"/>
              <a:gd name="T51" fmla="*/ 2719 h 3555"/>
              <a:gd name="T52" fmla="*/ 685 w 1336"/>
              <a:gd name="T53" fmla="*/ 3229 h 3555"/>
              <a:gd name="T54" fmla="*/ 551 w 1336"/>
              <a:gd name="T55" fmla="*/ 3504 h 3555"/>
              <a:gd name="T56" fmla="*/ 477 w 1336"/>
              <a:gd name="T57" fmla="*/ 3337 h 3555"/>
              <a:gd name="T58" fmla="*/ 405 w 1336"/>
              <a:gd name="T59" fmla="*/ 3193 h 3555"/>
              <a:gd name="T60" fmla="*/ 334 w 1336"/>
              <a:gd name="T61" fmla="*/ 3080 h 3555"/>
              <a:gd name="T62" fmla="*/ 168 w 1336"/>
              <a:gd name="T63" fmla="*/ 2946 h 3555"/>
              <a:gd name="T64" fmla="*/ 0 w 1336"/>
              <a:gd name="T65" fmla="*/ 2877 h 3555"/>
              <a:gd name="T66" fmla="*/ 11 w 1336"/>
              <a:gd name="T67" fmla="*/ 2892 h 3555"/>
              <a:gd name="T68" fmla="*/ 87 w 1336"/>
              <a:gd name="T69" fmla="*/ 2928 h 3555"/>
              <a:gd name="T70" fmla="*/ 173 w 1336"/>
              <a:gd name="T71" fmla="*/ 2973 h 3555"/>
              <a:gd name="T72" fmla="*/ 203 w 1336"/>
              <a:gd name="T73" fmla="*/ 3009 h 3555"/>
              <a:gd name="T74" fmla="*/ 205 w 1336"/>
              <a:gd name="T75" fmla="*/ 3024 h 3555"/>
              <a:gd name="T76" fmla="*/ 218 w 1336"/>
              <a:gd name="T77" fmla="*/ 3024 h 3555"/>
              <a:gd name="T78" fmla="*/ 318 w 1336"/>
              <a:gd name="T79" fmla="*/ 3103 h 3555"/>
              <a:gd name="T80" fmla="*/ 437 w 1336"/>
              <a:gd name="T81" fmla="*/ 3301 h 3555"/>
              <a:gd name="T82" fmla="*/ 459 w 1336"/>
              <a:gd name="T83" fmla="*/ 3353 h 3555"/>
              <a:gd name="T84" fmla="*/ 483 w 1336"/>
              <a:gd name="T85" fmla="*/ 3406 h 3555"/>
              <a:gd name="T86" fmla="*/ 504 w 1336"/>
              <a:gd name="T87" fmla="*/ 3454 h 3555"/>
              <a:gd name="T88" fmla="*/ 520 w 1336"/>
              <a:gd name="T89" fmla="*/ 3488 h 3555"/>
              <a:gd name="T90" fmla="*/ 549 w 1336"/>
              <a:gd name="T91" fmla="*/ 3555 h 3555"/>
              <a:gd name="T92" fmla="*/ 683 w 1336"/>
              <a:gd name="T93" fmla="*/ 3288 h 3555"/>
              <a:gd name="T94" fmla="*/ 1013 w 1336"/>
              <a:gd name="T95" fmla="*/ 2557 h 3555"/>
              <a:gd name="T96" fmla="*/ 1227 w 1336"/>
              <a:gd name="T97" fmla="*/ 1906 h 3555"/>
              <a:gd name="T98" fmla="*/ 1304 w 1336"/>
              <a:gd name="T99" fmla="*/ 1427 h 3555"/>
              <a:gd name="T100" fmla="*/ 1336 w 1336"/>
              <a:gd name="T101" fmla="*/ 913 h 3555"/>
              <a:gd name="T102" fmla="*/ 1309 w 1336"/>
              <a:gd name="T103" fmla="*/ 538 h 3555"/>
              <a:gd name="T104" fmla="*/ 1227 w 1336"/>
              <a:gd name="T105" fmla="*/ 270 h 3555"/>
              <a:gd name="T106" fmla="*/ 1119 w 1336"/>
              <a:gd name="T107" fmla="*/ 130 h 3555"/>
              <a:gd name="T108" fmla="*/ 1006 w 1336"/>
              <a:gd name="T109" fmla="*/ 65 h 3555"/>
              <a:gd name="T110" fmla="*/ 993 w 1336"/>
              <a:gd name="T111" fmla="*/ 45 h 3555"/>
              <a:gd name="T112" fmla="*/ 1057 w 1336"/>
              <a:gd name="T113" fmla="*/ 13 h 3555"/>
              <a:gd name="T114" fmla="*/ 1080 w 1336"/>
              <a:gd name="T115" fmla="*/ 8 h 3555"/>
              <a:gd name="T116" fmla="*/ 1087 w 1336"/>
              <a:gd name="T117" fmla="*/ 4 h 3555"/>
              <a:gd name="T118" fmla="*/ 1078 w 1336"/>
              <a:gd name="T119" fmla="*/ 2 h 3555"/>
              <a:gd name="T120" fmla="*/ 1053 w 1336"/>
              <a:gd name="T121" fmla="*/ 0 h 3555"/>
              <a:gd name="T122" fmla="*/ 1014 w 1336"/>
              <a:gd name="T123" fmla="*/ 5 h 3555"/>
              <a:gd name="T124" fmla="*/ 991 w 1336"/>
              <a:gd name="T125" fmla="*/ 20 h 35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336" h="3555">
                <a:moveTo>
                  <a:pt x="991" y="20"/>
                </a:moveTo>
                <a:lnTo>
                  <a:pt x="975" y="33"/>
                </a:lnTo>
                <a:lnTo>
                  <a:pt x="957" y="31"/>
                </a:lnTo>
                <a:lnTo>
                  <a:pt x="834" y="84"/>
                </a:lnTo>
                <a:lnTo>
                  <a:pt x="642" y="259"/>
                </a:lnTo>
                <a:lnTo>
                  <a:pt x="523" y="413"/>
                </a:lnTo>
                <a:lnTo>
                  <a:pt x="415" y="596"/>
                </a:lnTo>
                <a:lnTo>
                  <a:pt x="246" y="990"/>
                </a:lnTo>
                <a:lnTo>
                  <a:pt x="154" y="1294"/>
                </a:lnTo>
                <a:lnTo>
                  <a:pt x="178" y="1248"/>
                </a:lnTo>
                <a:lnTo>
                  <a:pt x="234" y="1091"/>
                </a:lnTo>
                <a:lnTo>
                  <a:pt x="357" y="775"/>
                </a:lnTo>
                <a:lnTo>
                  <a:pt x="497" y="503"/>
                </a:lnTo>
                <a:lnTo>
                  <a:pt x="651" y="287"/>
                </a:lnTo>
                <a:lnTo>
                  <a:pt x="810" y="136"/>
                </a:lnTo>
                <a:lnTo>
                  <a:pt x="906" y="79"/>
                </a:lnTo>
                <a:lnTo>
                  <a:pt x="979" y="76"/>
                </a:lnTo>
                <a:lnTo>
                  <a:pt x="1078" y="118"/>
                </a:lnTo>
                <a:lnTo>
                  <a:pt x="1160" y="200"/>
                </a:lnTo>
                <a:lnTo>
                  <a:pt x="1225" y="317"/>
                </a:lnTo>
                <a:lnTo>
                  <a:pt x="1272" y="470"/>
                </a:lnTo>
                <a:lnTo>
                  <a:pt x="1313" y="876"/>
                </a:lnTo>
                <a:lnTo>
                  <a:pt x="1281" y="1410"/>
                </a:lnTo>
                <a:lnTo>
                  <a:pt x="1209" y="1826"/>
                </a:lnTo>
                <a:lnTo>
                  <a:pt x="1091" y="2257"/>
                </a:lnTo>
                <a:lnTo>
                  <a:pt x="918" y="2719"/>
                </a:lnTo>
                <a:lnTo>
                  <a:pt x="685" y="3229"/>
                </a:lnTo>
                <a:lnTo>
                  <a:pt x="551" y="3504"/>
                </a:lnTo>
                <a:lnTo>
                  <a:pt x="477" y="3337"/>
                </a:lnTo>
                <a:lnTo>
                  <a:pt x="405" y="3193"/>
                </a:lnTo>
                <a:lnTo>
                  <a:pt x="334" y="3080"/>
                </a:lnTo>
                <a:lnTo>
                  <a:pt x="168" y="2946"/>
                </a:lnTo>
                <a:lnTo>
                  <a:pt x="0" y="2877"/>
                </a:lnTo>
                <a:lnTo>
                  <a:pt x="11" y="2892"/>
                </a:lnTo>
                <a:lnTo>
                  <a:pt x="87" y="2928"/>
                </a:lnTo>
                <a:lnTo>
                  <a:pt x="173" y="2973"/>
                </a:lnTo>
                <a:lnTo>
                  <a:pt x="203" y="3009"/>
                </a:lnTo>
                <a:lnTo>
                  <a:pt x="205" y="3024"/>
                </a:lnTo>
                <a:lnTo>
                  <a:pt x="218" y="3024"/>
                </a:lnTo>
                <a:lnTo>
                  <a:pt x="318" y="3103"/>
                </a:lnTo>
                <a:lnTo>
                  <a:pt x="437" y="3301"/>
                </a:lnTo>
                <a:lnTo>
                  <a:pt x="459" y="3353"/>
                </a:lnTo>
                <a:lnTo>
                  <a:pt x="483" y="3406"/>
                </a:lnTo>
                <a:lnTo>
                  <a:pt x="504" y="3454"/>
                </a:lnTo>
                <a:lnTo>
                  <a:pt x="520" y="3488"/>
                </a:lnTo>
                <a:lnTo>
                  <a:pt x="549" y="3555"/>
                </a:lnTo>
                <a:lnTo>
                  <a:pt x="683" y="3288"/>
                </a:lnTo>
                <a:lnTo>
                  <a:pt x="1013" y="2557"/>
                </a:lnTo>
                <a:lnTo>
                  <a:pt x="1227" y="1906"/>
                </a:lnTo>
                <a:lnTo>
                  <a:pt x="1304" y="1427"/>
                </a:lnTo>
                <a:lnTo>
                  <a:pt x="1336" y="913"/>
                </a:lnTo>
                <a:lnTo>
                  <a:pt x="1309" y="538"/>
                </a:lnTo>
                <a:lnTo>
                  <a:pt x="1227" y="270"/>
                </a:lnTo>
                <a:lnTo>
                  <a:pt x="1119" y="130"/>
                </a:lnTo>
                <a:lnTo>
                  <a:pt x="1006" y="65"/>
                </a:lnTo>
                <a:lnTo>
                  <a:pt x="993" y="45"/>
                </a:lnTo>
                <a:lnTo>
                  <a:pt x="1057" y="13"/>
                </a:lnTo>
                <a:lnTo>
                  <a:pt x="1080" y="8"/>
                </a:lnTo>
                <a:lnTo>
                  <a:pt x="1087" y="4"/>
                </a:lnTo>
                <a:lnTo>
                  <a:pt x="1078" y="2"/>
                </a:lnTo>
                <a:lnTo>
                  <a:pt x="1053" y="0"/>
                </a:lnTo>
                <a:lnTo>
                  <a:pt x="1014" y="5"/>
                </a:lnTo>
                <a:lnTo>
                  <a:pt x="991" y="2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355" name="Freeform 10"/>
          <p:cNvSpPr>
            <a:spLocks/>
          </p:cNvSpPr>
          <p:nvPr/>
        </p:nvSpPr>
        <p:spPr bwMode="auto">
          <a:xfrm>
            <a:off x="7605713" y="841375"/>
            <a:ext cx="4763" cy="9525"/>
          </a:xfrm>
          <a:custGeom>
            <a:avLst/>
            <a:gdLst>
              <a:gd name="T0" fmla="*/ 4 w 30"/>
              <a:gd name="T1" fmla="*/ 19 h 53"/>
              <a:gd name="T2" fmla="*/ 0 w 30"/>
              <a:gd name="T3" fmla="*/ 37 h 53"/>
              <a:gd name="T4" fmla="*/ 10 w 30"/>
              <a:gd name="T5" fmla="*/ 53 h 53"/>
              <a:gd name="T6" fmla="*/ 25 w 30"/>
              <a:gd name="T7" fmla="*/ 52 h 53"/>
              <a:gd name="T8" fmla="*/ 30 w 30"/>
              <a:gd name="T9" fmla="*/ 33 h 53"/>
              <a:gd name="T10" fmla="*/ 29 w 30"/>
              <a:gd name="T11" fmla="*/ 10 h 53"/>
              <a:gd name="T12" fmla="*/ 25 w 30"/>
              <a:gd name="T13" fmla="*/ 0 h 53"/>
              <a:gd name="T14" fmla="*/ 16 w 30"/>
              <a:gd name="T15" fmla="*/ 4 h 53"/>
              <a:gd name="T16" fmla="*/ 4 w 30"/>
              <a:gd name="T17" fmla="*/ 19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0" h="53">
                <a:moveTo>
                  <a:pt x="4" y="19"/>
                </a:moveTo>
                <a:lnTo>
                  <a:pt x="0" y="37"/>
                </a:lnTo>
                <a:lnTo>
                  <a:pt x="10" y="53"/>
                </a:lnTo>
                <a:lnTo>
                  <a:pt x="25" y="52"/>
                </a:lnTo>
                <a:lnTo>
                  <a:pt x="30" y="33"/>
                </a:lnTo>
                <a:lnTo>
                  <a:pt x="29" y="10"/>
                </a:lnTo>
                <a:lnTo>
                  <a:pt x="25" y="0"/>
                </a:lnTo>
                <a:lnTo>
                  <a:pt x="16" y="4"/>
                </a:lnTo>
                <a:lnTo>
                  <a:pt x="4" y="1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356" name="Freeform 11"/>
          <p:cNvSpPr>
            <a:spLocks/>
          </p:cNvSpPr>
          <p:nvPr/>
        </p:nvSpPr>
        <p:spPr bwMode="auto">
          <a:xfrm>
            <a:off x="6608763" y="850900"/>
            <a:ext cx="149225" cy="436563"/>
          </a:xfrm>
          <a:custGeom>
            <a:avLst/>
            <a:gdLst>
              <a:gd name="T0" fmla="*/ 9 w 853"/>
              <a:gd name="T1" fmla="*/ 313 h 2474"/>
              <a:gd name="T2" fmla="*/ 36 w 853"/>
              <a:gd name="T3" fmla="*/ 681 h 2474"/>
              <a:gd name="T4" fmla="*/ 97 w 853"/>
              <a:gd name="T5" fmla="*/ 1021 h 2474"/>
              <a:gd name="T6" fmla="*/ 195 w 853"/>
              <a:gd name="T7" fmla="*/ 1347 h 2474"/>
              <a:gd name="T8" fmla="*/ 333 w 853"/>
              <a:gd name="T9" fmla="*/ 1674 h 2474"/>
              <a:gd name="T10" fmla="*/ 577 w 853"/>
              <a:gd name="T11" fmla="*/ 2103 h 2474"/>
              <a:gd name="T12" fmla="*/ 833 w 853"/>
              <a:gd name="T13" fmla="*/ 2455 h 2474"/>
              <a:gd name="T14" fmla="*/ 846 w 853"/>
              <a:gd name="T15" fmla="*/ 2469 h 2474"/>
              <a:gd name="T16" fmla="*/ 853 w 853"/>
              <a:gd name="T17" fmla="*/ 2474 h 2474"/>
              <a:gd name="T18" fmla="*/ 853 w 853"/>
              <a:gd name="T19" fmla="*/ 2472 h 2474"/>
              <a:gd name="T20" fmla="*/ 847 w 853"/>
              <a:gd name="T21" fmla="*/ 2461 h 2474"/>
              <a:gd name="T22" fmla="*/ 819 w 853"/>
              <a:gd name="T23" fmla="*/ 2418 h 2474"/>
              <a:gd name="T24" fmla="*/ 770 w 853"/>
              <a:gd name="T25" fmla="*/ 2350 h 2474"/>
              <a:gd name="T26" fmla="*/ 458 w 853"/>
              <a:gd name="T27" fmla="*/ 1870 h 2474"/>
              <a:gd name="T28" fmla="*/ 235 w 853"/>
              <a:gd name="T29" fmla="*/ 1385 h 2474"/>
              <a:gd name="T30" fmla="*/ 92 w 853"/>
              <a:gd name="T31" fmla="*/ 872 h 2474"/>
              <a:gd name="T32" fmla="*/ 20 w 853"/>
              <a:gd name="T33" fmla="*/ 306 h 2474"/>
              <a:gd name="T34" fmla="*/ 0 w 853"/>
              <a:gd name="T35" fmla="*/ 0 h 2474"/>
              <a:gd name="T36" fmla="*/ 9 w 853"/>
              <a:gd name="T37" fmla="*/ 313 h 24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853" h="2474">
                <a:moveTo>
                  <a:pt x="9" y="313"/>
                </a:moveTo>
                <a:lnTo>
                  <a:pt x="36" y="681"/>
                </a:lnTo>
                <a:lnTo>
                  <a:pt x="97" y="1021"/>
                </a:lnTo>
                <a:lnTo>
                  <a:pt x="195" y="1347"/>
                </a:lnTo>
                <a:lnTo>
                  <a:pt x="333" y="1674"/>
                </a:lnTo>
                <a:lnTo>
                  <a:pt x="577" y="2103"/>
                </a:lnTo>
                <a:lnTo>
                  <a:pt x="833" y="2455"/>
                </a:lnTo>
                <a:lnTo>
                  <a:pt x="846" y="2469"/>
                </a:lnTo>
                <a:lnTo>
                  <a:pt x="853" y="2474"/>
                </a:lnTo>
                <a:lnTo>
                  <a:pt x="853" y="2472"/>
                </a:lnTo>
                <a:lnTo>
                  <a:pt x="847" y="2461"/>
                </a:lnTo>
                <a:lnTo>
                  <a:pt x="819" y="2418"/>
                </a:lnTo>
                <a:lnTo>
                  <a:pt x="770" y="2350"/>
                </a:lnTo>
                <a:lnTo>
                  <a:pt x="458" y="1870"/>
                </a:lnTo>
                <a:lnTo>
                  <a:pt x="235" y="1385"/>
                </a:lnTo>
                <a:lnTo>
                  <a:pt x="92" y="872"/>
                </a:lnTo>
                <a:lnTo>
                  <a:pt x="20" y="306"/>
                </a:lnTo>
                <a:lnTo>
                  <a:pt x="0" y="0"/>
                </a:lnTo>
                <a:lnTo>
                  <a:pt x="9" y="31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357" name="Freeform 12"/>
          <p:cNvSpPr>
            <a:spLocks/>
          </p:cNvSpPr>
          <p:nvPr/>
        </p:nvSpPr>
        <p:spPr bwMode="auto">
          <a:xfrm>
            <a:off x="7359651" y="1058863"/>
            <a:ext cx="22225" cy="100013"/>
          </a:xfrm>
          <a:custGeom>
            <a:avLst/>
            <a:gdLst>
              <a:gd name="T0" fmla="*/ 66 w 122"/>
              <a:gd name="T1" fmla="*/ 187 h 565"/>
              <a:gd name="T2" fmla="*/ 36 w 122"/>
              <a:gd name="T3" fmla="*/ 332 h 565"/>
              <a:gd name="T4" fmla="*/ 11 w 122"/>
              <a:gd name="T5" fmla="*/ 472 h 565"/>
              <a:gd name="T6" fmla="*/ 3 w 122"/>
              <a:gd name="T7" fmla="*/ 525 h 565"/>
              <a:gd name="T8" fmla="*/ 0 w 122"/>
              <a:gd name="T9" fmla="*/ 557 h 565"/>
              <a:gd name="T10" fmla="*/ 0 w 122"/>
              <a:gd name="T11" fmla="*/ 565 h 565"/>
              <a:gd name="T12" fmla="*/ 2 w 122"/>
              <a:gd name="T13" fmla="*/ 565 h 565"/>
              <a:gd name="T14" fmla="*/ 5 w 122"/>
              <a:gd name="T15" fmla="*/ 556 h 565"/>
              <a:gd name="T16" fmla="*/ 10 w 122"/>
              <a:gd name="T17" fmla="*/ 540 h 565"/>
              <a:gd name="T18" fmla="*/ 83 w 122"/>
              <a:gd name="T19" fmla="*/ 220 h 565"/>
              <a:gd name="T20" fmla="*/ 122 w 122"/>
              <a:gd name="T21" fmla="*/ 0 h 565"/>
              <a:gd name="T22" fmla="*/ 102 w 122"/>
              <a:gd name="T23" fmla="*/ 50 h 565"/>
              <a:gd name="T24" fmla="*/ 66 w 122"/>
              <a:gd name="T25" fmla="*/ 187 h 5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22" h="565">
                <a:moveTo>
                  <a:pt x="66" y="187"/>
                </a:moveTo>
                <a:lnTo>
                  <a:pt x="36" y="332"/>
                </a:lnTo>
                <a:lnTo>
                  <a:pt x="11" y="472"/>
                </a:lnTo>
                <a:lnTo>
                  <a:pt x="3" y="525"/>
                </a:lnTo>
                <a:lnTo>
                  <a:pt x="0" y="557"/>
                </a:lnTo>
                <a:lnTo>
                  <a:pt x="0" y="565"/>
                </a:lnTo>
                <a:lnTo>
                  <a:pt x="2" y="565"/>
                </a:lnTo>
                <a:lnTo>
                  <a:pt x="5" y="556"/>
                </a:lnTo>
                <a:lnTo>
                  <a:pt x="10" y="540"/>
                </a:lnTo>
                <a:lnTo>
                  <a:pt x="83" y="220"/>
                </a:lnTo>
                <a:lnTo>
                  <a:pt x="122" y="0"/>
                </a:lnTo>
                <a:lnTo>
                  <a:pt x="102" y="50"/>
                </a:lnTo>
                <a:lnTo>
                  <a:pt x="66" y="18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358" name="Freeform 13"/>
          <p:cNvSpPr>
            <a:spLocks/>
          </p:cNvSpPr>
          <p:nvPr/>
        </p:nvSpPr>
        <p:spPr bwMode="auto">
          <a:xfrm>
            <a:off x="6951663" y="1092200"/>
            <a:ext cx="9525" cy="33338"/>
          </a:xfrm>
          <a:custGeom>
            <a:avLst/>
            <a:gdLst>
              <a:gd name="T0" fmla="*/ 5 w 50"/>
              <a:gd name="T1" fmla="*/ 49 h 188"/>
              <a:gd name="T2" fmla="*/ 22 w 50"/>
              <a:gd name="T3" fmla="*/ 117 h 188"/>
              <a:gd name="T4" fmla="*/ 39 w 50"/>
              <a:gd name="T5" fmla="*/ 172 h 188"/>
              <a:gd name="T6" fmla="*/ 46 w 50"/>
              <a:gd name="T7" fmla="*/ 188 h 188"/>
              <a:gd name="T8" fmla="*/ 50 w 50"/>
              <a:gd name="T9" fmla="*/ 187 h 188"/>
              <a:gd name="T10" fmla="*/ 50 w 50"/>
              <a:gd name="T11" fmla="*/ 171 h 188"/>
              <a:gd name="T12" fmla="*/ 45 w 50"/>
              <a:gd name="T13" fmla="*/ 139 h 188"/>
              <a:gd name="T14" fmla="*/ 29 w 50"/>
              <a:gd name="T15" fmla="*/ 71 h 188"/>
              <a:gd name="T16" fmla="*/ 12 w 50"/>
              <a:gd name="T17" fmla="*/ 16 h 188"/>
              <a:gd name="T18" fmla="*/ 4 w 50"/>
              <a:gd name="T19" fmla="*/ 0 h 188"/>
              <a:gd name="T20" fmla="*/ 0 w 50"/>
              <a:gd name="T21" fmla="*/ 0 h 188"/>
              <a:gd name="T22" fmla="*/ 1 w 50"/>
              <a:gd name="T23" fmla="*/ 17 h 188"/>
              <a:gd name="T24" fmla="*/ 5 w 50"/>
              <a:gd name="T25" fmla="*/ 49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0" h="188">
                <a:moveTo>
                  <a:pt x="5" y="49"/>
                </a:moveTo>
                <a:lnTo>
                  <a:pt x="22" y="117"/>
                </a:lnTo>
                <a:lnTo>
                  <a:pt x="39" y="172"/>
                </a:lnTo>
                <a:lnTo>
                  <a:pt x="46" y="188"/>
                </a:lnTo>
                <a:lnTo>
                  <a:pt x="50" y="187"/>
                </a:lnTo>
                <a:lnTo>
                  <a:pt x="50" y="171"/>
                </a:lnTo>
                <a:lnTo>
                  <a:pt x="45" y="139"/>
                </a:lnTo>
                <a:lnTo>
                  <a:pt x="29" y="71"/>
                </a:lnTo>
                <a:lnTo>
                  <a:pt x="12" y="16"/>
                </a:lnTo>
                <a:lnTo>
                  <a:pt x="4" y="0"/>
                </a:lnTo>
                <a:lnTo>
                  <a:pt x="0" y="0"/>
                </a:lnTo>
                <a:lnTo>
                  <a:pt x="1" y="17"/>
                </a:lnTo>
                <a:lnTo>
                  <a:pt x="5" y="4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359" name="Freeform 14"/>
          <p:cNvSpPr>
            <a:spLocks/>
          </p:cNvSpPr>
          <p:nvPr/>
        </p:nvSpPr>
        <p:spPr bwMode="auto">
          <a:xfrm>
            <a:off x="6962776" y="1133475"/>
            <a:ext cx="3175" cy="9525"/>
          </a:xfrm>
          <a:custGeom>
            <a:avLst/>
            <a:gdLst>
              <a:gd name="T0" fmla="*/ 0 w 17"/>
              <a:gd name="T1" fmla="*/ 29 h 51"/>
              <a:gd name="T2" fmla="*/ 1 w 17"/>
              <a:gd name="T3" fmla="*/ 43 h 51"/>
              <a:gd name="T4" fmla="*/ 4 w 17"/>
              <a:gd name="T5" fmla="*/ 51 h 51"/>
              <a:gd name="T6" fmla="*/ 9 w 17"/>
              <a:gd name="T7" fmla="*/ 51 h 51"/>
              <a:gd name="T8" fmla="*/ 13 w 17"/>
              <a:gd name="T9" fmla="*/ 42 h 51"/>
              <a:gd name="T10" fmla="*/ 17 w 17"/>
              <a:gd name="T11" fmla="*/ 17 h 51"/>
              <a:gd name="T12" fmla="*/ 11 w 17"/>
              <a:gd name="T13" fmla="*/ 0 h 51"/>
              <a:gd name="T14" fmla="*/ 2 w 17"/>
              <a:gd name="T15" fmla="*/ 2 h 51"/>
              <a:gd name="T16" fmla="*/ 0 w 17"/>
              <a:gd name="T17" fmla="*/ 29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7" h="51">
                <a:moveTo>
                  <a:pt x="0" y="29"/>
                </a:moveTo>
                <a:lnTo>
                  <a:pt x="1" y="43"/>
                </a:lnTo>
                <a:lnTo>
                  <a:pt x="4" y="51"/>
                </a:lnTo>
                <a:lnTo>
                  <a:pt x="9" y="51"/>
                </a:lnTo>
                <a:lnTo>
                  <a:pt x="13" y="42"/>
                </a:lnTo>
                <a:lnTo>
                  <a:pt x="17" y="17"/>
                </a:lnTo>
                <a:lnTo>
                  <a:pt x="11" y="0"/>
                </a:lnTo>
                <a:lnTo>
                  <a:pt x="2" y="2"/>
                </a:lnTo>
                <a:lnTo>
                  <a:pt x="0" y="2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360" name="Freeform 15"/>
          <p:cNvSpPr>
            <a:spLocks/>
          </p:cNvSpPr>
          <p:nvPr/>
        </p:nvSpPr>
        <p:spPr bwMode="auto">
          <a:xfrm>
            <a:off x="6965951" y="1149350"/>
            <a:ext cx="3175" cy="9525"/>
          </a:xfrm>
          <a:custGeom>
            <a:avLst/>
            <a:gdLst>
              <a:gd name="T0" fmla="*/ 0 w 17"/>
              <a:gd name="T1" fmla="*/ 29 h 51"/>
              <a:gd name="T2" fmla="*/ 1 w 17"/>
              <a:gd name="T3" fmla="*/ 43 h 51"/>
              <a:gd name="T4" fmla="*/ 5 w 17"/>
              <a:gd name="T5" fmla="*/ 51 h 51"/>
              <a:gd name="T6" fmla="*/ 9 w 17"/>
              <a:gd name="T7" fmla="*/ 51 h 51"/>
              <a:gd name="T8" fmla="*/ 14 w 17"/>
              <a:gd name="T9" fmla="*/ 42 h 51"/>
              <a:gd name="T10" fmla="*/ 17 w 17"/>
              <a:gd name="T11" fmla="*/ 18 h 51"/>
              <a:gd name="T12" fmla="*/ 11 w 17"/>
              <a:gd name="T13" fmla="*/ 0 h 51"/>
              <a:gd name="T14" fmla="*/ 2 w 17"/>
              <a:gd name="T15" fmla="*/ 2 h 51"/>
              <a:gd name="T16" fmla="*/ 0 w 17"/>
              <a:gd name="T17" fmla="*/ 29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7" h="51">
                <a:moveTo>
                  <a:pt x="0" y="29"/>
                </a:moveTo>
                <a:lnTo>
                  <a:pt x="1" y="43"/>
                </a:lnTo>
                <a:lnTo>
                  <a:pt x="5" y="51"/>
                </a:lnTo>
                <a:lnTo>
                  <a:pt x="9" y="51"/>
                </a:lnTo>
                <a:lnTo>
                  <a:pt x="14" y="42"/>
                </a:lnTo>
                <a:lnTo>
                  <a:pt x="17" y="18"/>
                </a:lnTo>
                <a:lnTo>
                  <a:pt x="11" y="0"/>
                </a:lnTo>
                <a:lnTo>
                  <a:pt x="2" y="2"/>
                </a:lnTo>
                <a:lnTo>
                  <a:pt x="0" y="2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361" name="Freeform 16"/>
          <p:cNvSpPr>
            <a:spLocks/>
          </p:cNvSpPr>
          <p:nvPr/>
        </p:nvSpPr>
        <p:spPr bwMode="auto">
          <a:xfrm>
            <a:off x="6970713" y="1165225"/>
            <a:ext cx="3175" cy="7938"/>
          </a:xfrm>
          <a:custGeom>
            <a:avLst/>
            <a:gdLst>
              <a:gd name="T0" fmla="*/ 0 w 16"/>
              <a:gd name="T1" fmla="*/ 29 h 51"/>
              <a:gd name="T2" fmla="*/ 1 w 16"/>
              <a:gd name="T3" fmla="*/ 44 h 51"/>
              <a:gd name="T4" fmla="*/ 4 w 16"/>
              <a:gd name="T5" fmla="*/ 51 h 51"/>
              <a:gd name="T6" fmla="*/ 8 w 16"/>
              <a:gd name="T7" fmla="*/ 51 h 51"/>
              <a:gd name="T8" fmla="*/ 13 w 16"/>
              <a:gd name="T9" fmla="*/ 43 h 51"/>
              <a:gd name="T10" fmla="*/ 16 w 16"/>
              <a:gd name="T11" fmla="*/ 18 h 51"/>
              <a:gd name="T12" fmla="*/ 11 w 16"/>
              <a:gd name="T13" fmla="*/ 0 h 51"/>
              <a:gd name="T14" fmla="*/ 2 w 16"/>
              <a:gd name="T15" fmla="*/ 2 h 51"/>
              <a:gd name="T16" fmla="*/ 0 w 16"/>
              <a:gd name="T17" fmla="*/ 29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6" h="51">
                <a:moveTo>
                  <a:pt x="0" y="29"/>
                </a:moveTo>
                <a:lnTo>
                  <a:pt x="1" y="44"/>
                </a:lnTo>
                <a:lnTo>
                  <a:pt x="4" y="51"/>
                </a:lnTo>
                <a:lnTo>
                  <a:pt x="8" y="51"/>
                </a:lnTo>
                <a:lnTo>
                  <a:pt x="13" y="43"/>
                </a:lnTo>
                <a:lnTo>
                  <a:pt x="16" y="18"/>
                </a:lnTo>
                <a:lnTo>
                  <a:pt x="11" y="0"/>
                </a:lnTo>
                <a:lnTo>
                  <a:pt x="2" y="2"/>
                </a:lnTo>
                <a:lnTo>
                  <a:pt x="0" y="2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362" name="Freeform 17"/>
          <p:cNvSpPr>
            <a:spLocks/>
          </p:cNvSpPr>
          <p:nvPr/>
        </p:nvSpPr>
        <p:spPr bwMode="auto">
          <a:xfrm>
            <a:off x="7356476" y="1166813"/>
            <a:ext cx="3175" cy="12700"/>
          </a:xfrm>
          <a:custGeom>
            <a:avLst/>
            <a:gdLst>
              <a:gd name="T0" fmla="*/ 0 w 14"/>
              <a:gd name="T1" fmla="*/ 40 h 78"/>
              <a:gd name="T2" fmla="*/ 1 w 14"/>
              <a:gd name="T3" fmla="*/ 63 h 78"/>
              <a:gd name="T4" fmla="*/ 3 w 14"/>
              <a:gd name="T5" fmla="*/ 75 h 78"/>
              <a:gd name="T6" fmla="*/ 4 w 14"/>
              <a:gd name="T7" fmla="*/ 78 h 78"/>
              <a:gd name="T8" fmla="*/ 7 w 14"/>
              <a:gd name="T9" fmla="*/ 77 h 78"/>
              <a:gd name="T10" fmla="*/ 9 w 14"/>
              <a:gd name="T11" fmla="*/ 74 h 78"/>
              <a:gd name="T12" fmla="*/ 11 w 14"/>
              <a:gd name="T13" fmla="*/ 67 h 78"/>
              <a:gd name="T14" fmla="*/ 14 w 14"/>
              <a:gd name="T15" fmla="*/ 31 h 78"/>
              <a:gd name="T16" fmla="*/ 11 w 14"/>
              <a:gd name="T17" fmla="*/ 0 h 78"/>
              <a:gd name="T18" fmla="*/ 3 w 14"/>
              <a:gd name="T19" fmla="*/ 1 h 78"/>
              <a:gd name="T20" fmla="*/ 0 w 14"/>
              <a:gd name="T21" fmla="*/ 40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4" h="78">
                <a:moveTo>
                  <a:pt x="0" y="40"/>
                </a:moveTo>
                <a:lnTo>
                  <a:pt x="1" y="63"/>
                </a:lnTo>
                <a:lnTo>
                  <a:pt x="3" y="75"/>
                </a:lnTo>
                <a:lnTo>
                  <a:pt x="4" y="78"/>
                </a:lnTo>
                <a:lnTo>
                  <a:pt x="7" y="77"/>
                </a:lnTo>
                <a:lnTo>
                  <a:pt x="9" y="74"/>
                </a:lnTo>
                <a:lnTo>
                  <a:pt x="11" y="67"/>
                </a:lnTo>
                <a:lnTo>
                  <a:pt x="14" y="31"/>
                </a:lnTo>
                <a:lnTo>
                  <a:pt x="11" y="0"/>
                </a:lnTo>
                <a:lnTo>
                  <a:pt x="3" y="1"/>
                </a:lnTo>
                <a:lnTo>
                  <a:pt x="0" y="4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363" name="Freeform 18"/>
          <p:cNvSpPr>
            <a:spLocks/>
          </p:cNvSpPr>
          <p:nvPr/>
        </p:nvSpPr>
        <p:spPr bwMode="auto">
          <a:xfrm>
            <a:off x="6973888" y="1181100"/>
            <a:ext cx="3175" cy="7938"/>
          </a:xfrm>
          <a:custGeom>
            <a:avLst/>
            <a:gdLst>
              <a:gd name="T0" fmla="*/ 0 w 17"/>
              <a:gd name="T1" fmla="*/ 29 h 52"/>
              <a:gd name="T2" fmla="*/ 1 w 17"/>
              <a:gd name="T3" fmla="*/ 44 h 52"/>
              <a:gd name="T4" fmla="*/ 4 w 17"/>
              <a:gd name="T5" fmla="*/ 52 h 52"/>
              <a:gd name="T6" fmla="*/ 9 w 17"/>
              <a:gd name="T7" fmla="*/ 52 h 52"/>
              <a:gd name="T8" fmla="*/ 13 w 17"/>
              <a:gd name="T9" fmla="*/ 43 h 52"/>
              <a:gd name="T10" fmla="*/ 17 w 17"/>
              <a:gd name="T11" fmla="*/ 18 h 52"/>
              <a:gd name="T12" fmla="*/ 11 w 17"/>
              <a:gd name="T13" fmla="*/ 0 h 52"/>
              <a:gd name="T14" fmla="*/ 2 w 17"/>
              <a:gd name="T15" fmla="*/ 3 h 52"/>
              <a:gd name="T16" fmla="*/ 0 w 17"/>
              <a:gd name="T17" fmla="*/ 29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7" h="52">
                <a:moveTo>
                  <a:pt x="0" y="29"/>
                </a:moveTo>
                <a:lnTo>
                  <a:pt x="1" y="44"/>
                </a:lnTo>
                <a:lnTo>
                  <a:pt x="4" y="52"/>
                </a:lnTo>
                <a:lnTo>
                  <a:pt x="9" y="52"/>
                </a:lnTo>
                <a:lnTo>
                  <a:pt x="13" y="43"/>
                </a:lnTo>
                <a:lnTo>
                  <a:pt x="17" y="18"/>
                </a:lnTo>
                <a:lnTo>
                  <a:pt x="11" y="0"/>
                </a:lnTo>
                <a:lnTo>
                  <a:pt x="2" y="3"/>
                </a:lnTo>
                <a:lnTo>
                  <a:pt x="0" y="2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364" name="Freeform 19"/>
          <p:cNvSpPr>
            <a:spLocks/>
          </p:cNvSpPr>
          <p:nvPr/>
        </p:nvSpPr>
        <p:spPr bwMode="auto">
          <a:xfrm>
            <a:off x="7353301" y="1193800"/>
            <a:ext cx="1588" cy="11113"/>
          </a:xfrm>
          <a:custGeom>
            <a:avLst/>
            <a:gdLst>
              <a:gd name="T0" fmla="*/ 0 w 14"/>
              <a:gd name="T1" fmla="*/ 34 h 68"/>
              <a:gd name="T2" fmla="*/ 1 w 14"/>
              <a:gd name="T3" fmla="*/ 53 h 68"/>
              <a:gd name="T4" fmla="*/ 3 w 14"/>
              <a:gd name="T5" fmla="*/ 66 h 68"/>
              <a:gd name="T6" fmla="*/ 6 w 14"/>
              <a:gd name="T7" fmla="*/ 68 h 68"/>
              <a:gd name="T8" fmla="*/ 11 w 14"/>
              <a:gd name="T9" fmla="*/ 61 h 68"/>
              <a:gd name="T10" fmla="*/ 14 w 14"/>
              <a:gd name="T11" fmla="*/ 34 h 68"/>
              <a:gd name="T12" fmla="*/ 11 w 14"/>
              <a:gd name="T13" fmla="*/ 5 h 68"/>
              <a:gd name="T14" fmla="*/ 6 w 14"/>
              <a:gd name="T15" fmla="*/ 0 h 68"/>
              <a:gd name="T16" fmla="*/ 3 w 14"/>
              <a:gd name="T17" fmla="*/ 3 h 68"/>
              <a:gd name="T18" fmla="*/ 1 w 14"/>
              <a:gd name="T19" fmla="*/ 14 h 68"/>
              <a:gd name="T20" fmla="*/ 0 w 14"/>
              <a:gd name="T21" fmla="*/ 34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4" h="68">
                <a:moveTo>
                  <a:pt x="0" y="34"/>
                </a:moveTo>
                <a:lnTo>
                  <a:pt x="1" y="53"/>
                </a:lnTo>
                <a:lnTo>
                  <a:pt x="3" y="66"/>
                </a:lnTo>
                <a:lnTo>
                  <a:pt x="6" y="68"/>
                </a:lnTo>
                <a:lnTo>
                  <a:pt x="11" y="61"/>
                </a:lnTo>
                <a:lnTo>
                  <a:pt x="14" y="34"/>
                </a:lnTo>
                <a:lnTo>
                  <a:pt x="11" y="5"/>
                </a:lnTo>
                <a:lnTo>
                  <a:pt x="6" y="0"/>
                </a:lnTo>
                <a:lnTo>
                  <a:pt x="3" y="3"/>
                </a:lnTo>
                <a:lnTo>
                  <a:pt x="1" y="14"/>
                </a:lnTo>
                <a:lnTo>
                  <a:pt x="0" y="3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365" name="Freeform 20"/>
          <p:cNvSpPr>
            <a:spLocks/>
          </p:cNvSpPr>
          <p:nvPr/>
        </p:nvSpPr>
        <p:spPr bwMode="auto">
          <a:xfrm>
            <a:off x="6978651" y="1196975"/>
            <a:ext cx="3175" cy="12700"/>
          </a:xfrm>
          <a:custGeom>
            <a:avLst/>
            <a:gdLst>
              <a:gd name="T0" fmla="*/ 0 w 15"/>
              <a:gd name="T1" fmla="*/ 35 h 68"/>
              <a:gd name="T2" fmla="*/ 2 w 15"/>
              <a:gd name="T3" fmla="*/ 54 h 68"/>
              <a:gd name="T4" fmla="*/ 4 w 15"/>
              <a:gd name="T5" fmla="*/ 66 h 68"/>
              <a:gd name="T6" fmla="*/ 7 w 15"/>
              <a:gd name="T7" fmla="*/ 68 h 68"/>
              <a:gd name="T8" fmla="*/ 12 w 15"/>
              <a:gd name="T9" fmla="*/ 61 h 68"/>
              <a:gd name="T10" fmla="*/ 15 w 15"/>
              <a:gd name="T11" fmla="*/ 35 h 68"/>
              <a:gd name="T12" fmla="*/ 12 w 15"/>
              <a:gd name="T13" fmla="*/ 6 h 68"/>
              <a:gd name="T14" fmla="*/ 7 w 15"/>
              <a:gd name="T15" fmla="*/ 0 h 68"/>
              <a:gd name="T16" fmla="*/ 4 w 15"/>
              <a:gd name="T17" fmla="*/ 3 h 68"/>
              <a:gd name="T18" fmla="*/ 2 w 15"/>
              <a:gd name="T19" fmla="*/ 15 h 68"/>
              <a:gd name="T20" fmla="*/ 0 w 15"/>
              <a:gd name="T21" fmla="*/ 35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5" h="68">
                <a:moveTo>
                  <a:pt x="0" y="35"/>
                </a:moveTo>
                <a:lnTo>
                  <a:pt x="2" y="54"/>
                </a:lnTo>
                <a:lnTo>
                  <a:pt x="4" y="66"/>
                </a:lnTo>
                <a:lnTo>
                  <a:pt x="7" y="68"/>
                </a:lnTo>
                <a:lnTo>
                  <a:pt x="12" y="61"/>
                </a:lnTo>
                <a:lnTo>
                  <a:pt x="15" y="35"/>
                </a:lnTo>
                <a:lnTo>
                  <a:pt x="12" y="6"/>
                </a:lnTo>
                <a:lnTo>
                  <a:pt x="7" y="0"/>
                </a:lnTo>
                <a:lnTo>
                  <a:pt x="4" y="3"/>
                </a:lnTo>
                <a:lnTo>
                  <a:pt x="2" y="15"/>
                </a:lnTo>
                <a:lnTo>
                  <a:pt x="0" y="3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366" name="Freeform 21"/>
          <p:cNvSpPr>
            <a:spLocks/>
          </p:cNvSpPr>
          <p:nvPr/>
        </p:nvSpPr>
        <p:spPr bwMode="auto">
          <a:xfrm>
            <a:off x="7096126" y="1211263"/>
            <a:ext cx="100013" cy="4763"/>
          </a:xfrm>
          <a:custGeom>
            <a:avLst/>
            <a:gdLst>
              <a:gd name="T0" fmla="*/ 0 w 570"/>
              <a:gd name="T1" fmla="*/ 9 h 23"/>
              <a:gd name="T2" fmla="*/ 112 w 570"/>
              <a:gd name="T3" fmla="*/ 14 h 23"/>
              <a:gd name="T4" fmla="*/ 335 w 570"/>
              <a:gd name="T5" fmla="*/ 22 h 23"/>
              <a:gd name="T6" fmla="*/ 528 w 570"/>
              <a:gd name="T7" fmla="*/ 23 h 23"/>
              <a:gd name="T8" fmla="*/ 570 w 570"/>
              <a:gd name="T9" fmla="*/ 15 h 23"/>
              <a:gd name="T10" fmla="*/ 443 w 570"/>
              <a:gd name="T11" fmla="*/ 4 h 23"/>
              <a:gd name="T12" fmla="*/ 235 w 570"/>
              <a:gd name="T13" fmla="*/ 0 h 23"/>
              <a:gd name="T14" fmla="*/ 55 w 570"/>
              <a:gd name="T15" fmla="*/ 2 h 23"/>
              <a:gd name="T16" fmla="*/ 0 w 570"/>
              <a:gd name="T17" fmla="*/ 9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0" h="23">
                <a:moveTo>
                  <a:pt x="0" y="9"/>
                </a:moveTo>
                <a:lnTo>
                  <a:pt x="112" y="14"/>
                </a:lnTo>
                <a:lnTo>
                  <a:pt x="335" y="22"/>
                </a:lnTo>
                <a:lnTo>
                  <a:pt x="528" y="23"/>
                </a:lnTo>
                <a:lnTo>
                  <a:pt x="570" y="15"/>
                </a:lnTo>
                <a:lnTo>
                  <a:pt x="443" y="4"/>
                </a:lnTo>
                <a:lnTo>
                  <a:pt x="235" y="0"/>
                </a:lnTo>
                <a:lnTo>
                  <a:pt x="55" y="2"/>
                </a:lnTo>
                <a:lnTo>
                  <a:pt x="0" y="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367" name="Freeform 22"/>
          <p:cNvSpPr>
            <a:spLocks/>
          </p:cNvSpPr>
          <p:nvPr/>
        </p:nvSpPr>
        <p:spPr bwMode="auto">
          <a:xfrm>
            <a:off x="6981826" y="1216025"/>
            <a:ext cx="3175" cy="9525"/>
          </a:xfrm>
          <a:custGeom>
            <a:avLst/>
            <a:gdLst>
              <a:gd name="T0" fmla="*/ 0 w 16"/>
              <a:gd name="T1" fmla="*/ 29 h 52"/>
              <a:gd name="T2" fmla="*/ 1 w 16"/>
              <a:gd name="T3" fmla="*/ 44 h 52"/>
              <a:gd name="T4" fmla="*/ 4 w 16"/>
              <a:gd name="T5" fmla="*/ 52 h 52"/>
              <a:gd name="T6" fmla="*/ 8 w 16"/>
              <a:gd name="T7" fmla="*/ 52 h 52"/>
              <a:gd name="T8" fmla="*/ 13 w 16"/>
              <a:gd name="T9" fmla="*/ 43 h 52"/>
              <a:gd name="T10" fmla="*/ 16 w 16"/>
              <a:gd name="T11" fmla="*/ 18 h 52"/>
              <a:gd name="T12" fmla="*/ 11 w 16"/>
              <a:gd name="T13" fmla="*/ 0 h 52"/>
              <a:gd name="T14" fmla="*/ 2 w 16"/>
              <a:gd name="T15" fmla="*/ 3 h 52"/>
              <a:gd name="T16" fmla="*/ 0 w 16"/>
              <a:gd name="T17" fmla="*/ 29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6" h="52">
                <a:moveTo>
                  <a:pt x="0" y="29"/>
                </a:moveTo>
                <a:lnTo>
                  <a:pt x="1" y="44"/>
                </a:lnTo>
                <a:lnTo>
                  <a:pt x="4" y="52"/>
                </a:lnTo>
                <a:lnTo>
                  <a:pt x="8" y="52"/>
                </a:lnTo>
                <a:lnTo>
                  <a:pt x="13" y="43"/>
                </a:lnTo>
                <a:lnTo>
                  <a:pt x="16" y="18"/>
                </a:lnTo>
                <a:lnTo>
                  <a:pt x="11" y="0"/>
                </a:lnTo>
                <a:lnTo>
                  <a:pt x="2" y="3"/>
                </a:lnTo>
                <a:lnTo>
                  <a:pt x="0" y="2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368" name="Freeform 23"/>
          <p:cNvSpPr>
            <a:spLocks/>
          </p:cNvSpPr>
          <p:nvPr/>
        </p:nvSpPr>
        <p:spPr bwMode="auto">
          <a:xfrm>
            <a:off x="6996113" y="1216025"/>
            <a:ext cx="84138" cy="22225"/>
          </a:xfrm>
          <a:custGeom>
            <a:avLst/>
            <a:gdLst>
              <a:gd name="T0" fmla="*/ 377 w 477"/>
              <a:gd name="T1" fmla="*/ 11 h 131"/>
              <a:gd name="T2" fmla="*/ 146 w 477"/>
              <a:gd name="T3" fmla="*/ 75 h 131"/>
              <a:gd name="T4" fmla="*/ 0 w 477"/>
              <a:gd name="T5" fmla="*/ 130 h 131"/>
              <a:gd name="T6" fmla="*/ 28 w 477"/>
              <a:gd name="T7" fmla="*/ 131 h 131"/>
              <a:gd name="T8" fmla="*/ 122 w 477"/>
              <a:gd name="T9" fmla="*/ 105 h 131"/>
              <a:gd name="T10" fmla="*/ 262 w 477"/>
              <a:gd name="T11" fmla="*/ 65 h 131"/>
              <a:gd name="T12" fmla="*/ 399 w 477"/>
              <a:gd name="T13" fmla="*/ 29 h 131"/>
              <a:gd name="T14" fmla="*/ 477 w 477"/>
              <a:gd name="T15" fmla="*/ 9 h 131"/>
              <a:gd name="T16" fmla="*/ 477 w 477"/>
              <a:gd name="T17" fmla="*/ 0 h 131"/>
              <a:gd name="T18" fmla="*/ 425 w 477"/>
              <a:gd name="T19" fmla="*/ 3 h 131"/>
              <a:gd name="T20" fmla="*/ 377 w 477"/>
              <a:gd name="T21" fmla="*/ 11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77" h="131">
                <a:moveTo>
                  <a:pt x="377" y="11"/>
                </a:moveTo>
                <a:lnTo>
                  <a:pt x="146" y="75"/>
                </a:lnTo>
                <a:lnTo>
                  <a:pt x="0" y="130"/>
                </a:lnTo>
                <a:lnTo>
                  <a:pt x="28" y="131"/>
                </a:lnTo>
                <a:lnTo>
                  <a:pt x="122" y="105"/>
                </a:lnTo>
                <a:lnTo>
                  <a:pt x="262" y="65"/>
                </a:lnTo>
                <a:lnTo>
                  <a:pt x="399" y="29"/>
                </a:lnTo>
                <a:lnTo>
                  <a:pt x="477" y="9"/>
                </a:lnTo>
                <a:lnTo>
                  <a:pt x="477" y="0"/>
                </a:lnTo>
                <a:lnTo>
                  <a:pt x="425" y="3"/>
                </a:lnTo>
                <a:lnTo>
                  <a:pt x="377" y="1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369" name="Freeform 24"/>
          <p:cNvSpPr>
            <a:spLocks/>
          </p:cNvSpPr>
          <p:nvPr/>
        </p:nvSpPr>
        <p:spPr bwMode="auto">
          <a:xfrm>
            <a:off x="7348538" y="1217613"/>
            <a:ext cx="3175" cy="17463"/>
          </a:xfrm>
          <a:custGeom>
            <a:avLst/>
            <a:gdLst>
              <a:gd name="T0" fmla="*/ 0 w 15"/>
              <a:gd name="T1" fmla="*/ 48 h 94"/>
              <a:gd name="T2" fmla="*/ 1 w 15"/>
              <a:gd name="T3" fmla="*/ 74 h 94"/>
              <a:gd name="T4" fmla="*/ 4 w 15"/>
              <a:gd name="T5" fmla="*/ 91 h 94"/>
              <a:gd name="T6" fmla="*/ 5 w 15"/>
              <a:gd name="T7" fmla="*/ 94 h 94"/>
              <a:gd name="T8" fmla="*/ 7 w 15"/>
              <a:gd name="T9" fmla="*/ 94 h 94"/>
              <a:gd name="T10" fmla="*/ 9 w 15"/>
              <a:gd name="T11" fmla="*/ 92 h 94"/>
              <a:gd name="T12" fmla="*/ 11 w 15"/>
              <a:gd name="T13" fmla="*/ 85 h 94"/>
              <a:gd name="T14" fmla="*/ 15 w 15"/>
              <a:gd name="T15" fmla="*/ 48 h 94"/>
              <a:gd name="T16" fmla="*/ 11 w 15"/>
              <a:gd name="T17" fmla="*/ 7 h 94"/>
              <a:gd name="T18" fmla="*/ 9 w 15"/>
              <a:gd name="T19" fmla="*/ 2 h 94"/>
              <a:gd name="T20" fmla="*/ 7 w 15"/>
              <a:gd name="T21" fmla="*/ 0 h 94"/>
              <a:gd name="T22" fmla="*/ 5 w 15"/>
              <a:gd name="T23" fmla="*/ 0 h 94"/>
              <a:gd name="T24" fmla="*/ 4 w 15"/>
              <a:gd name="T25" fmla="*/ 4 h 94"/>
              <a:gd name="T26" fmla="*/ 1 w 15"/>
              <a:gd name="T27" fmla="*/ 21 h 94"/>
              <a:gd name="T28" fmla="*/ 0 w 15"/>
              <a:gd name="T29" fmla="*/ 48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5" h="94">
                <a:moveTo>
                  <a:pt x="0" y="48"/>
                </a:moveTo>
                <a:lnTo>
                  <a:pt x="1" y="74"/>
                </a:lnTo>
                <a:lnTo>
                  <a:pt x="4" y="91"/>
                </a:lnTo>
                <a:lnTo>
                  <a:pt x="5" y="94"/>
                </a:lnTo>
                <a:lnTo>
                  <a:pt x="7" y="94"/>
                </a:lnTo>
                <a:lnTo>
                  <a:pt x="9" y="92"/>
                </a:lnTo>
                <a:lnTo>
                  <a:pt x="11" y="85"/>
                </a:lnTo>
                <a:lnTo>
                  <a:pt x="15" y="48"/>
                </a:lnTo>
                <a:lnTo>
                  <a:pt x="11" y="7"/>
                </a:lnTo>
                <a:lnTo>
                  <a:pt x="9" y="2"/>
                </a:lnTo>
                <a:lnTo>
                  <a:pt x="7" y="0"/>
                </a:lnTo>
                <a:lnTo>
                  <a:pt x="5" y="0"/>
                </a:lnTo>
                <a:lnTo>
                  <a:pt x="4" y="4"/>
                </a:lnTo>
                <a:lnTo>
                  <a:pt x="1" y="21"/>
                </a:lnTo>
                <a:lnTo>
                  <a:pt x="0" y="4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264" name="Freeform 25"/>
          <p:cNvSpPr>
            <a:spLocks/>
          </p:cNvSpPr>
          <p:nvPr/>
        </p:nvSpPr>
        <p:spPr bwMode="auto">
          <a:xfrm>
            <a:off x="7215188" y="1219200"/>
            <a:ext cx="84138" cy="33338"/>
          </a:xfrm>
          <a:custGeom>
            <a:avLst/>
            <a:gdLst>
              <a:gd name="T0" fmla="*/ 159 w 477"/>
              <a:gd name="T1" fmla="*/ 67 h 191"/>
              <a:gd name="T2" fmla="*/ 317 w 477"/>
              <a:gd name="T3" fmla="*/ 125 h 191"/>
              <a:gd name="T4" fmla="*/ 427 w 477"/>
              <a:gd name="T5" fmla="*/ 167 h 191"/>
              <a:gd name="T6" fmla="*/ 461 w 477"/>
              <a:gd name="T7" fmla="*/ 185 h 191"/>
              <a:gd name="T8" fmla="*/ 477 w 477"/>
              <a:gd name="T9" fmla="*/ 191 h 191"/>
              <a:gd name="T10" fmla="*/ 475 w 477"/>
              <a:gd name="T11" fmla="*/ 186 h 191"/>
              <a:gd name="T12" fmla="*/ 456 w 477"/>
              <a:gd name="T13" fmla="*/ 170 h 191"/>
              <a:gd name="T14" fmla="*/ 230 w 477"/>
              <a:gd name="T15" fmla="*/ 69 h 191"/>
              <a:gd name="T16" fmla="*/ 0 w 477"/>
              <a:gd name="T17" fmla="*/ 0 h 191"/>
              <a:gd name="T18" fmla="*/ 32 w 477"/>
              <a:gd name="T19" fmla="*/ 20 h 191"/>
              <a:gd name="T20" fmla="*/ 159 w 477"/>
              <a:gd name="T21" fmla="*/ 67 h 1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77" h="191">
                <a:moveTo>
                  <a:pt x="159" y="67"/>
                </a:moveTo>
                <a:lnTo>
                  <a:pt x="317" y="125"/>
                </a:lnTo>
                <a:lnTo>
                  <a:pt x="427" y="167"/>
                </a:lnTo>
                <a:lnTo>
                  <a:pt x="461" y="185"/>
                </a:lnTo>
                <a:lnTo>
                  <a:pt x="477" y="191"/>
                </a:lnTo>
                <a:lnTo>
                  <a:pt x="475" y="186"/>
                </a:lnTo>
                <a:lnTo>
                  <a:pt x="456" y="170"/>
                </a:lnTo>
                <a:lnTo>
                  <a:pt x="230" y="69"/>
                </a:lnTo>
                <a:lnTo>
                  <a:pt x="0" y="0"/>
                </a:lnTo>
                <a:lnTo>
                  <a:pt x="32" y="20"/>
                </a:lnTo>
                <a:lnTo>
                  <a:pt x="159" y="6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265" name="Freeform 26"/>
          <p:cNvSpPr>
            <a:spLocks/>
          </p:cNvSpPr>
          <p:nvPr/>
        </p:nvSpPr>
        <p:spPr bwMode="auto">
          <a:xfrm>
            <a:off x="7345363" y="1247775"/>
            <a:ext cx="1588" cy="17463"/>
          </a:xfrm>
          <a:custGeom>
            <a:avLst/>
            <a:gdLst>
              <a:gd name="T0" fmla="*/ 0 w 12"/>
              <a:gd name="T1" fmla="*/ 51 h 102"/>
              <a:gd name="T2" fmla="*/ 1 w 12"/>
              <a:gd name="T3" fmla="*/ 81 h 102"/>
              <a:gd name="T4" fmla="*/ 2 w 12"/>
              <a:gd name="T5" fmla="*/ 99 h 102"/>
              <a:gd name="T6" fmla="*/ 5 w 12"/>
              <a:gd name="T7" fmla="*/ 102 h 102"/>
              <a:gd name="T8" fmla="*/ 6 w 12"/>
              <a:gd name="T9" fmla="*/ 102 h 102"/>
              <a:gd name="T10" fmla="*/ 7 w 12"/>
              <a:gd name="T11" fmla="*/ 98 h 102"/>
              <a:gd name="T12" fmla="*/ 9 w 12"/>
              <a:gd name="T13" fmla="*/ 89 h 102"/>
              <a:gd name="T14" fmla="*/ 12 w 12"/>
              <a:gd name="T15" fmla="*/ 42 h 102"/>
              <a:gd name="T16" fmla="*/ 9 w 12"/>
              <a:gd name="T17" fmla="*/ 0 h 102"/>
              <a:gd name="T18" fmla="*/ 1 w 12"/>
              <a:gd name="T19" fmla="*/ 0 h 102"/>
              <a:gd name="T20" fmla="*/ 0 w 12"/>
              <a:gd name="T21" fmla="*/ 51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2" h="102">
                <a:moveTo>
                  <a:pt x="0" y="51"/>
                </a:moveTo>
                <a:lnTo>
                  <a:pt x="1" y="81"/>
                </a:lnTo>
                <a:lnTo>
                  <a:pt x="2" y="99"/>
                </a:lnTo>
                <a:lnTo>
                  <a:pt x="5" y="102"/>
                </a:lnTo>
                <a:lnTo>
                  <a:pt x="6" y="102"/>
                </a:lnTo>
                <a:lnTo>
                  <a:pt x="7" y="98"/>
                </a:lnTo>
                <a:lnTo>
                  <a:pt x="9" y="89"/>
                </a:lnTo>
                <a:lnTo>
                  <a:pt x="12" y="42"/>
                </a:lnTo>
                <a:lnTo>
                  <a:pt x="9" y="0"/>
                </a:lnTo>
                <a:lnTo>
                  <a:pt x="1" y="0"/>
                </a:lnTo>
                <a:lnTo>
                  <a:pt x="0" y="5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267" name="Freeform 27"/>
          <p:cNvSpPr>
            <a:spLocks/>
          </p:cNvSpPr>
          <p:nvPr/>
        </p:nvSpPr>
        <p:spPr bwMode="auto">
          <a:xfrm>
            <a:off x="7307263" y="1257300"/>
            <a:ext cx="39688" cy="74613"/>
          </a:xfrm>
          <a:custGeom>
            <a:avLst/>
            <a:gdLst>
              <a:gd name="T0" fmla="*/ 0 w 225"/>
              <a:gd name="T1" fmla="*/ 0 h 423"/>
              <a:gd name="T2" fmla="*/ 42 w 225"/>
              <a:gd name="T3" fmla="*/ 35 h 423"/>
              <a:gd name="T4" fmla="*/ 108 w 225"/>
              <a:gd name="T5" fmla="*/ 85 h 423"/>
              <a:gd name="T6" fmla="*/ 192 w 225"/>
              <a:gd name="T7" fmla="*/ 147 h 423"/>
              <a:gd name="T8" fmla="*/ 179 w 225"/>
              <a:gd name="T9" fmla="*/ 290 h 423"/>
              <a:gd name="T10" fmla="*/ 171 w 225"/>
              <a:gd name="T11" fmla="*/ 367 h 423"/>
              <a:gd name="T12" fmla="*/ 171 w 225"/>
              <a:gd name="T13" fmla="*/ 409 h 423"/>
              <a:gd name="T14" fmla="*/ 181 w 225"/>
              <a:gd name="T15" fmla="*/ 423 h 423"/>
              <a:gd name="T16" fmla="*/ 204 w 225"/>
              <a:gd name="T17" fmla="*/ 418 h 423"/>
              <a:gd name="T18" fmla="*/ 225 w 225"/>
              <a:gd name="T19" fmla="*/ 404 h 423"/>
              <a:gd name="T20" fmla="*/ 221 w 225"/>
              <a:gd name="T21" fmla="*/ 395 h 423"/>
              <a:gd name="T22" fmla="*/ 207 w 225"/>
              <a:gd name="T23" fmla="*/ 355 h 423"/>
              <a:gd name="T24" fmla="*/ 208 w 225"/>
              <a:gd name="T25" fmla="*/ 264 h 423"/>
              <a:gd name="T26" fmla="*/ 208 w 225"/>
              <a:gd name="T27" fmla="*/ 154 h 423"/>
              <a:gd name="T28" fmla="*/ 166 w 225"/>
              <a:gd name="T29" fmla="*/ 103 h 423"/>
              <a:gd name="T30" fmla="*/ 44 w 225"/>
              <a:gd name="T31" fmla="*/ 20 h 423"/>
              <a:gd name="T32" fmla="*/ 0 w 225"/>
              <a:gd name="T33" fmla="*/ 0 h 4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25" h="423">
                <a:moveTo>
                  <a:pt x="0" y="0"/>
                </a:moveTo>
                <a:lnTo>
                  <a:pt x="42" y="35"/>
                </a:lnTo>
                <a:lnTo>
                  <a:pt x="108" y="85"/>
                </a:lnTo>
                <a:lnTo>
                  <a:pt x="192" y="147"/>
                </a:lnTo>
                <a:lnTo>
                  <a:pt x="179" y="290"/>
                </a:lnTo>
                <a:lnTo>
                  <a:pt x="171" y="367"/>
                </a:lnTo>
                <a:lnTo>
                  <a:pt x="171" y="409"/>
                </a:lnTo>
                <a:lnTo>
                  <a:pt x="181" y="423"/>
                </a:lnTo>
                <a:lnTo>
                  <a:pt x="204" y="418"/>
                </a:lnTo>
                <a:lnTo>
                  <a:pt x="225" y="404"/>
                </a:lnTo>
                <a:lnTo>
                  <a:pt x="221" y="395"/>
                </a:lnTo>
                <a:lnTo>
                  <a:pt x="207" y="355"/>
                </a:lnTo>
                <a:lnTo>
                  <a:pt x="208" y="264"/>
                </a:lnTo>
                <a:lnTo>
                  <a:pt x="208" y="154"/>
                </a:lnTo>
                <a:lnTo>
                  <a:pt x="166" y="103"/>
                </a:lnTo>
                <a:lnTo>
                  <a:pt x="44" y="2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268" name="Freeform 28"/>
          <p:cNvSpPr>
            <a:spLocks noEditPoints="1"/>
          </p:cNvSpPr>
          <p:nvPr/>
        </p:nvSpPr>
        <p:spPr bwMode="auto">
          <a:xfrm>
            <a:off x="6823076" y="1379538"/>
            <a:ext cx="114300" cy="80963"/>
          </a:xfrm>
          <a:custGeom>
            <a:avLst/>
            <a:gdLst>
              <a:gd name="T0" fmla="*/ 418 w 643"/>
              <a:gd name="T1" fmla="*/ 26 h 456"/>
              <a:gd name="T2" fmla="*/ 423 w 643"/>
              <a:gd name="T3" fmla="*/ 37 h 456"/>
              <a:gd name="T4" fmla="*/ 421 w 643"/>
              <a:gd name="T5" fmla="*/ 41 h 456"/>
              <a:gd name="T6" fmla="*/ 411 w 643"/>
              <a:gd name="T7" fmla="*/ 41 h 456"/>
              <a:gd name="T8" fmla="*/ 393 w 643"/>
              <a:gd name="T9" fmla="*/ 35 h 456"/>
              <a:gd name="T10" fmla="*/ 332 w 643"/>
              <a:gd name="T11" fmla="*/ 54 h 456"/>
              <a:gd name="T12" fmla="*/ 217 w 643"/>
              <a:gd name="T13" fmla="*/ 164 h 456"/>
              <a:gd name="T14" fmla="*/ 108 w 643"/>
              <a:gd name="T15" fmla="*/ 287 h 456"/>
              <a:gd name="T16" fmla="*/ 40 w 643"/>
              <a:gd name="T17" fmla="*/ 381 h 456"/>
              <a:gd name="T18" fmla="*/ 0 w 643"/>
              <a:gd name="T19" fmla="*/ 456 h 456"/>
              <a:gd name="T20" fmla="*/ 49 w 643"/>
              <a:gd name="T21" fmla="*/ 389 h 456"/>
              <a:gd name="T22" fmla="*/ 254 w 643"/>
              <a:gd name="T23" fmla="*/ 172 h 456"/>
              <a:gd name="T24" fmla="*/ 422 w 643"/>
              <a:gd name="T25" fmla="*/ 48 h 456"/>
              <a:gd name="T26" fmla="*/ 482 w 643"/>
              <a:gd name="T27" fmla="*/ 56 h 456"/>
              <a:gd name="T28" fmla="*/ 551 w 643"/>
              <a:gd name="T29" fmla="*/ 79 h 456"/>
              <a:gd name="T30" fmla="*/ 611 w 643"/>
              <a:gd name="T31" fmla="*/ 100 h 456"/>
              <a:gd name="T32" fmla="*/ 643 w 643"/>
              <a:gd name="T33" fmla="*/ 99 h 456"/>
              <a:gd name="T34" fmla="*/ 643 w 643"/>
              <a:gd name="T35" fmla="*/ 78 h 456"/>
              <a:gd name="T36" fmla="*/ 607 w 643"/>
              <a:gd name="T37" fmla="*/ 41 h 456"/>
              <a:gd name="T38" fmla="*/ 481 w 643"/>
              <a:gd name="T39" fmla="*/ 0 h 456"/>
              <a:gd name="T40" fmla="*/ 418 w 643"/>
              <a:gd name="T41" fmla="*/ 26 h 456"/>
              <a:gd name="T42" fmla="*/ 596 w 643"/>
              <a:gd name="T43" fmla="*/ 55 h 456"/>
              <a:gd name="T44" fmla="*/ 624 w 643"/>
              <a:gd name="T45" fmla="*/ 79 h 456"/>
              <a:gd name="T46" fmla="*/ 623 w 643"/>
              <a:gd name="T47" fmla="*/ 87 h 456"/>
              <a:gd name="T48" fmla="*/ 597 w 643"/>
              <a:gd name="T49" fmla="*/ 79 h 456"/>
              <a:gd name="T50" fmla="*/ 547 w 643"/>
              <a:gd name="T51" fmla="*/ 55 h 456"/>
              <a:gd name="T52" fmla="*/ 512 w 643"/>
              <a:gd name="T53" fmla="*/ 31 h 456"/>
              <a:gd name="T54" fmla="*/ 518 w 643"/>
              <a:gd name="T55" fmla="*/ 21 h 456"/>
              <a:gd name="T56" fmla="*/ 555 w 643"/>
              <a:gd name="T57" fmla="*/ 31 h 456"/>
              <a:gd name="T58" fmla="*/ 596 w 643"/>
              <a:gd name="T59" fmla="*/ 55 h 4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643" h="456">
                <a:moveTo>
                  <a:pt x="418" y="26"/>
                </a:moveTo>
                <a:lnTo>
                  <a:pt x="423" y="37"/>
                </a:lnTo>
                <a:lnTo>
                  <a:pt x="421" y="41"/>
                </a:lnTo>
                <a:lnTo>
                  <a:pt x="411" y="41"/>
                </a:lnTo>
                <a:lnTo>
                  <a:pt x="393" y="35"/>
                </a:lnTo>
                <a:lnTo>
                  <a:pt x="332" y="54"/>
                </a:lnTo>
                <a:lnTo>
                  <a:pt x="217" y="164"/>
                </a:lnTo>
                <a:lnTo>
                  <a:pt x="108" y="287"/>
                </a:lnTo>
                <a:lnTo>
                  <a:pt x="40" y="381"/>
                </a:lnTo>
                <a:lnTo>
                  <a:pt x="0" y="456"/>
                </a:lnTo>
                <a:lnTo>
                  <a:pt x="49" y="389"/>
                </a:lnTo>
                <a:lnTo>
                  <a:pt x="254" y="172"/>
                </a:lnTo>
                <a:lnTo>
                  <a:pt x="422" y="48"/>
                </a:lnTo>
                <a:lnTo>
                  <a:pt x="482" y="56"/>
                </a:lnTo>
                <a:lnTo>
                  <a:pt x="551" y="79"/>
                </a:lnTo>
                <a:lnTo>
                  <a:pt x="611" y="100"/>
                </a:lnTo>
                <a:lnTo>
                  <a:pt x="643" y="99"/>
                </a:lnTo>
                <a:lnTo>
                  <a:pt x="643" y="78"/>
                </a:lnTo>
                <a:lnTo>
                  <a:pt x="607" y="41"/>
                </a:lnTo>
                <a:lnTo>
                  <a:pt x="481" y="0"/>
                </a:lnTo>
                <a:lnTo>
                  <a:pt x="418" y="26"/>
                </a:lnTo>
                <a:close/>
                <a:moveTo>
                  <a:pt x="596" y="55"/>
                </a:moveTo>
                <a:lnTo>
                  <a:pt x="624" y="79"/>
                </a:lnTo>
                <a:lnTo>
                  <a:pt x="623" y="87"/>
                </a:lnTo>
                <a:lnTo>
                  <a:pt x="597" y="79"/>
                </a:lnTo>
                <a:lnTo>
                  <a:pt x="547" y="55"/>
                </a:lnTo>
                <a:lnTo>
                  <a:pt x="512" y="31"/>
                </a:lnTo>
                <a:lnTo>
                  <a:pt x="518" y="21"/>
                </a:lnTo>
                <a:lnTo>
                  <a:pt x="555" y="31"/>
                </a:lnTo>
                <a:lnTo>
                  <a:pt x="596" y="5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269" name="Freeform 29"/>
          <p:cNvSpPr>
            <a:spLocks/>
          </p:cNvSpPr>
          <p:nvPr/>
        </p:nvSpPr>
        <p:spPr bwMode="auto">
          <a:xfrm>
            <a:off x="7299326" y="1466850"/>
            <a:ext cx="63500" cy="96838"/>
          </a:xfrm>
          <a:custGeom>
            <a:avLst/>
            <a:gdLst>
              <a:gd name="T0" fmla="*/ 41 w 367"/>
              <a:gd name="T1" fmla="*/ 14 h 545"/>
              <a:gd name="T2" fmla="*/ 80 w 367"/>
              <a:gd name="T3" fmla="*/ 27 h 545"/>
              <a:gd name="T4" fmla="*/ 90 w 367"/>
              <a:gd name="T5" fmla="*/ 45 h 545"/>
              <a:gd name="T6" fmla="*/ 92 w 367"/>
              <a:gd name="T7" fmla="*/ 59 h 545"/>
              <a:gd name="T8" fmla="*/ 119 w 367"/>
              <a:gd name="T9" fmla="*/ 65 h 545"/>
              <a:gd name="T10" fmla="*/ 186 w 367"/>
              <a:gd name="T11" fmla="*/ 90 h 545"/>
              <a:gd name="T12" fmla="*/ 245 w 367"/>
              <a:gd name="T13" fmla="*/ 164 h 545"/>
              <a:gd name="T14" fmla="*/ 295 w 367"/>
              <a:gd name="T15" fmla="*/ 286 h 545"/>
              <a:gd name="T16" fmla="*/ 336 w 367"/>
              <a:gd name="T17" fmla="*/ 456 h 545"/>
              <a:gd name="T18" fmla="*/ 357 w 367"/>
              <a:gd name="T19" fmla="*/ 545 h 545"/>
              <a:gd name="T20" fmla="*/ 367 w 367"/>
              <a:gd name="T21" fmla="*/ 545 h 545"/>
              <a:gd name="T22" fmla="*/ 334 w 367"/>
              <a:gd name="T23" fmla="*/ 335 h 545"/>
              <a:gd name="T24" fmla="*/ 266 w 367"/>
              <a:gd name="T25" fmla="*/ 130 h 545"/>
              <a:gd name="T26" fmla="*/ 166 w 367"/>
              <a:gd name="T27" fmla="*/ 36 h 545"/>
              <a:gd name="T28" fmla="*/ 30 w 367"/>
              <a:gd name="T29" fmla="*/ 0 h 545"/>
              <a:gd name="T30" fmla="*/ 6 w 367"/>
              <a:gd name="T31" fmla="*/ 4 h 545"/>
              <a:gd name="T32" fmla="*/ 0 w 367"/>
              <a:gd name="T33" fmla="*/ 6 h 545"/>
              <a:gd name="T34" fmla="*/ 12 w 367"/>
              <a:gd name="T35" fmla="*/ 9 h 545"/>
              <a:gd name="T36" fmla="*/ 41 w 367"/>
              <a:gd name="T37" fmla="*/ 14 h 5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67" h="545">
                <a:moveTo>
                  <a:pt x="41" y="14"/>
                </a:moveTo>
                <a:lnTo>
                  <a:pt x="80" y="27"/>
                </a:lnTo>
                <a:lnTo>
                  <a:pt x="90" y="45"/>
                </a:lnTo>
                <a:lnTo>
                  <a:pt x="92" y="59"/>
                </a:lnTo>
                <a:lnTo>
                  <a:pt x="119" y="65"/>
                </a:lnTo>
                <a:lnTo>
                  <a:pt x="186" y="90"/>
                </a:lnTo>
                <a:lnTo>
                  <a:pt x="245" y="164"/>
                </a:lnTo>
                <a:lnTo>
                  <a:pt x="295" y="286"/>
                </a:lnTo>
                <a:lnTo>
                  <a:pt x="336" y="456"/>
                </a:lnTo>
                <a:lnTo>
                  <a:pt x="357" y="545"/>
                </a:lnTo>
                <a:lnTo>
                  <a:pt x="367" y="545"/>
                </a:lnTo>
                <a:lnTo>
                  <a:pt x="334" y="335"/>
                </a:lnTo>
                <a:lnTo>
                  <a:pt x="266" y="130"/>
                </a:lnTo>
                <a:lnTo>
                  <a:pt x="166" y="36"/>
                </a:lnTo>
                <a:lnTo>
                  <a:pt x="30" y="0"/>
                </a:lnTo>
                <a:lnTo>
                  <a:pt x="6" y="4"/>
                </a:lnTo>
                <a:lnTo>
                  <a:pt x="0" y="6"/>
                </a:lnTo>
                <a:lnTo>
                  <a:pt x="12" y="9"/>
                </a:lnTo>
                <a:lnTo>
                  <a:pt x="41" y="1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270" name="Freeform 30"/>
          <p:cNvSpPr>
            <a:spLocks noEditPoints="1"/>
          </p:cNvSpPr>
          <p:nvPr/>
        </p:nvSpPr>
        <p:spPr bwMode="auto">
          <a:xfrm>
            <a:off x="7270751" y="1471613"/>
            <a:ext cx="33338" cy="12700"/>
          </a:xfrm>
          <a:custGeom>
            <a:avLst/>
            <a:gdLst>
              <a:gd name="T0" fmla="*/ 27 w 192"/>
              <a:gd name="T1" fmla="*/ 20 h 65"/>
              <a:gd name="T2" fmla="*/ 0 w 192"/>
              <a:gd name="T3" fmla="*/ 49 h 65"/>
              <a:gd name="T4" fmla="*/ 11 w 192"/>
              <a:gd name="T5" fmla="*/ 65 h 65"/>
              <a:gd name="T6" fmla="*/ 56 w 192"/>
              <a:gd name="T7" fmla="*/ 65 h 65"/>
              <a:gd name="T8" fmla="*/ 127 w 192"/>
              <a:gd name="T9" fmla="*/ 47 h 65"/>
              <a:gd name="T10" fmla="*/ 187 w 192"/>
              <a:gd name="T11" fmla="*/ 26 h 65"/>
              <a:gd name="T12" fmla="*/ 192 w 192"/>
              <a:gd name="T13" fmla="*/ 16 h 65"/>
              <a:gd name="T14" fmla="*/ 156 w 192"/>
              <a:gd name="T15" fmla="*/ 10 h 65"/>
              <a:gd name="T16" fmla="*/ 114 w 192"/>
              <a:gd name="T17" fmla="*/ 0 h 65"/>
              <a:gd name="T18" fmla="*/ 71 w 192"/>
              <a:gd name="T19" fmla="*/ 1 h 65"/>
              <a:gd name="T20" fmla="*/ 27 w 192"/>
              <a:gd name="T21" fmla="*/ 20 h 65"/>
              <a:gd name="T22" fmla="*/ 92 w 192"/>
              <a:gd name="T23" fmla="*/ 36 h 65"/>
              <a:gd name="T24" fmla="*/ 53 w 192"/>
              <a:gd name="T25" fmla="*/ 51 h 65"/>
              <a:gd name="T26" fmla="*/ 27 w 192"/>
              <a:gd name="T27" fmla="*/ 56 h 65"/>
              <a:gd name="T28" fmla="*/ 20 w 192"/>
              <a:gd name="T29" fmla="*/ 55 h 65"/>
              <a:gd name="T30" fmla="*/ 19 w 192"/>
              <a:gd name="T31" fmla="*/ 51 h 65"/>
              <a:gd name="T32" fmla="*/ 25 w 192"/>
              <a:gd name="T33" fmla="*/ 45 h 65"/>
              <a:gd name="T34" fmla="*/ 36 w 192"/>
              <a:gd name="T35" fmla="*/ 36 h 65"/>
              <a:gd name="T36" fmla="*/ 69 w 192"/>
              <a:gd name="T37" fmla="*/ 22 h 65"/>
              <a:gd name="T38" fmla="*/ 103 w 192"/>
              <a:gd name="T39" fmla="*/ 16 h 65"/>
              <a:gd name="T40" fmla="*/ 115 w 192"/>
              <a:gd name="T41" fmla="*/ 18 h 65"/>
              <a:gd name="T42" fmla="*/ 117 w 192"/>
              <a:gd name="T43" fmla="*/ 21 h 65"/>
              <a:gd name="T44" fmla="*/ 110 w 192"/>
              <a:gd name="T45" fmla="*/ 28 h 65"/>
              <a:gd name="T46" fmla="*/ 92 w 192"/>
              <a:gd name="T47" fmla="*/ 36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92" h="65">
                <a:moveTo>
                  <a:pt x="27" y="20"/>
                </a:moveTo>
                <a:lnTo>
                  <a:pt x="0" y="49"/>
                </a:lnTo>
                <a:lnTo>
                  <a:pt x="11" y="65"/>
                </a:lnTo>
                <a:lnTo>
                  <a:pt x="56" y="65"/>
                </a:lnTo>
                <a:lnTo>
                  <a:pt x="127" y="47"/>
                </a:lnTo>
                <a:lnTo>
                  <a:pt x="187" y="26"/>
                </a:lnTo>
                <a:lnTo>
                  <a:pt x="192" y="16"/>
                </a:lnTo>
                <a:lnTo>
                  <a:pt x="156" y="10"/>
                </a:lnTo>
                <a:lnTo>
                  <a:pt x="114" y="0"/>
                </a:lnTo>
                <a:lnTo>
                  <a:pt x="71" y="1"/>
                </a:lnTo>
                <a:lnTo>
                  <a:pt x="27" y="20"/>
                </a:lnTo>
                <a:close/>
                <a:moveTo>
                  <a:pt x="92" y="36"/>
                </a:moveTo>
                <a:lnTo>
                  <a:pt x="53" y="51"/>
                </a:lnTo>
                <a:lnTo>
                  <a:pt x="27" y="56"/>
                </a:lnTo>
                <a:lnTo>
                  <a:pt x="20" y="55"/>
                </a:lnTo>
                <a:lnTo>
                  <a:pt x="19" y="51"/>
                </a:lnTo>
                <a:lnTo>
                  <a:pt x="25" y="45"/>
                </a:lnTo>
                <a:lnTo>
                  <a:pt x="36" y="36"/>
                </a:lnTo>
                <a:lnTo>
                  <a:pt x="69" y="22"/>
                </a:lnTo>
                <a:lnTo>
                  <a:pt x="103" y="16"/>
                </a:lnTo>
                <a:lnTo>
                  <a:pt x="115" y="18"/>
                </a:lnTo>
                <a:lnTo>
                  <a:pt x="117" y="21"/>
                </a:lnTo>
                <a:lnTo>
                  <a:pt x="110" y="28"/>
                </a:lnTo>
                <a:lnTo>
                  <a:pt x="92" y="3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271" name="Freeform 31"/>
          <p:cNvSpPr>
            <a:spLocks noEditPoints="1"/>
          </p:cNvSpPr>
          <p:nvPr/>
        </p:nvSpPr>
        <p:spPr bwMode="auto">
          <a:xfrm>
            <a:off x="6704013" y="1525588"/>
            <a:ext cx="233363" cy="220663"/>
          </a:xfrm>
          <a:custGeom>
            <a:avLst/>
            <a:gdLst>
              <a:gd name="T0" fmla="*/ 799 w 1325"/>
              <a:gd name="T1" fmla="*/ 187 h 1246"/>
              <a:gd name="T2" fmla="*/ 638 w 1325"/>
              <a:gd name="T3" fmla="*/ 381 h 1246"/>
              <a:gd name="T4" fmla="*/ 603 w 1325"/>
              <a:gd name="T5" fmla="*/ 384 h 1246"/>
              <a:gd name="T6" fmla="*/ 598 w 1325"/>
              <a:gd name="T7" fmla="*/ 387 h 1246"/>
              <a:gd name="T8" fmla="*/ 598 w 1325"/>
              <a:gd name="T9" fmla="*/ 451 h 1246"/>
              <a:gd name="T10" fmla="*/ 532 w 1325"/>
              <a:gd name="T11" fmla="*/ 683 h 1246"/>
              <a:gd name="T12" fmla="*/ 497 w 1325"/>
              <a:gd name="T13" fmla="*/ 962 h 1246"/>
              <a:gd name="T14" fmla="*/ 174 w 1325"/>
              <a:gd name="T15" fmla="*/ 687 h 1246"/>
              <a:gd name="T16" fmla="*/ 29 w 1325"/>
              <a:gd name="T17" fmla="*/ 608 h 1246"/>
              <a:gd name="T18" fmla="*/ 258 w 1325"/>
              <a:gd name="T19" fmla="*/ 791 h 1246"/>
              <a:gd name="T20" fmla="*/ 313 w 1325"/>
              <a:gd name="T21" fmla="*/ 875 h 1246"/>
              <a:gd name="T22" fmla="*/ 520 w 1325"/>
              <a:gd name="T23" fmla="*/ 1041 h 1246"/>
              <a:gd name="T24" fmla="*/ 647 w 1325"/>
              <a:gd name="T25" fmla="*/ 1222 h 1246"/>
              <a:gd name="T26" fmla="*/ 687 w 1325"/>
              <a:gd name="T27" fmla="*/ 1195 h 1246"/>
              <a:gd name="T28" fmla="*/ 701 w 1325"/>
              <a:gd name="T29" fmla="*/ 1190 h 1246"/>
              <a:gd name="T30" fmla="*/ 695 w 1325"/>
              <a:gd name="T31" fmla="*/ 1222 h 1246"/>
              <a:gd name="T32" fmla="*/ 718 w 1325"/>
              <a:gd name="T33" fmla="*/ 1246 h 1246"/>
              <a:gd name="T34" fmla="*/ 723 w 1325"/>
              <a:gd name="T35" fmla="*/ 1242 h 1246"/>
              <a:gd name="T36" fmla="*/ 724 w 1325"/>
              <a:gd name="T37" fmla="*/ 1212 h 1246"/>
              <a:gd name="T38" fmla="*/ 915 w 1325"/>
              <a:gd name="T39" fmla="*/ 1185 h 1246"/>
              <a:gd name="T40" fmla="*/ 1140 w 1325"/>
              <a:gd name="T41" fmla="*/ 1025 h 1246"/>
              <a:gd name="T42" fmla="*/ 1308 w 1325"/>
              <a:gd name="T43" fmla="*/ 629 h 1246"/>
              <a:gd name="T44" fmla="*/ 1310 w 1325"/>
              <a:gd name="T45" fmla="*/ 212 h 1246"/>
              <a:gd name="T46" fmla="*/ 1200 w 1325"/>
              <a:gd name="T47" fmla="*/ 89 h 1246"/>
              <a:gd name="T48" fmla="*/ 990 w 1325"/>
              <a:gd name="T49" fmla="*/ 77 h 1246"/>
              <a:gd name="T50" fmla="*/ 968 w 1325"/>
              <a:gd name="T51" fmla="*/ 61 h 1246"/>
              <a:gd name="T52" fmla="*/ 1048 w 1325"/>
              <a:gd name="T53" fmla="*/ 12 h 1246"/>
              <a:gd name="T54" fmla="*/ 1018 w 1325"/>
              <a:gd name="T55" fmla="*/ 11 h 1246"/>
              <a:gd name="T56" fmla="*/ 1254 w 1325"/>
              <a:gd name="T57" fmla="*/ 145 h 1246"/>
              <a:gd name="T58" fmla="*/ 1263 w 1325"/>
              <a:gd name="T59" fmla="*/ 196 h 1246"/>
              <a:gd name="T60" fmla="*/ 1274 w 1325"/>
              <a:gd name="T61" fmla="*/ 238 h 1246"/>
              <a:gd name="T62" fmla="*/ 1269 w 1325"/>
              <a:gd name="T63" fmla="*/ 348 h 1246"/>
              <a:gd name="T64" fmla="*/ 1242 w 1325"/>
              <a:gd name="T65" fmla="*/ 380 h 1246"/>
              <a:gd name="T66" fmla="*/ 1269 w 1325"/>
              <a:gd name="T67" fmla="*/ 372 h 1246"/>
              <a:gd name="T68" fmla="*/ 1307 w 1325"/>
              <a:gd name="T69" fmla="*/ 466 h 1246"/>
              <a:gd name="T70" fmla="*/ 1144 w 1325"/>
              <a:gd name="T71" fmla="*/ 973 h 1246"/>
              <a:gd name="T72" fmla="*/ 986 w 1325"/>
              <a:gd name="T73" fmla="*/ 1122 h 1246"/>
              <a:gd name="T74" fmla="*/ 787 w 1325"/>
              <a:gd name="T75" fmla="*/ 1171 h 1246"/>
              <a:gd name="T76" fmla="*/ 613 w 1325"/>
              <a:gd name="T77" fmla="*/ 1098 h 1246"/>
              <a:gd name="T78" fmla="*/ 549 w 1325"/>
              <a:gd name="T79" fmla="*/ 986 h 1246"/>
              <a:gd name="T80" fmla="*/ 545 w 1325"/>
              <a:gd name="T81" fmla="*/ 963 h 1246"/>
              <a:gd name="T82" fmla="*/ 528 w 1325"/>
              <a:gd name="T83" fmla="*/ 979 h 1246"/>
              <a:gd name="T84" fmla="*/ 521 w 1325"/>
              <a:gd name="T85" fmla="*/ 899 h 1246"/>
              <a:gd name="T86" fmla="*/ 562 w 1325"/>
              <a:gd name="T87" fmla="*/ 665 h 1246"/>
              <a:gd name="T88" fmla="*/ 810 w 1325"/>
              <a:gd name="T89" fmla="*/ 201 h 1246"/>
              <a:gd name="T90" fmla="*/ 1066 w 1325"/>
              <a:gd name="T91" fmla="*/ 100 h 1246"/>
              <a:gd name="T92" fmla="*/ 1254 w 1325"/>
              <a:gd name="T93" fmla="*/ 145 h 12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325" h="1246">
                <a:moveTo>
                  <a:pt x="973" y="35"/>
                </a:moveTo>
                <a:lnTo>
                  <a:pt x="799" y="187"/>
                </a:lnTo>
                <a:lnTo>
                  <a:pt x="669" y="341"/>
                </a:lnTo>
                <a:lnTo>
                  <a:pt x="638" y="381"/>
                </a:lnTo>
                <a:lnTo>
                  <a:pt x="611" y="388"/>
                </a:lnTo>
                <a:lnTo>
                  <a:pt x="603" y="384"/>
                </a:lnTo>
                <a:lnTo>
                  <a:pt x="599" y="384"/>
                </a:lnTo>
                <a:lnTo>
                  <a:pt x="598" y="387"/>
                </a:lnTo>
                <a:lnTo>
                  <a:pt x="600" y="395"/>
                </a:lnTo>
                <a:lnTo>
                  <a:pt x="598" y="451"/>
                </a:lnTo>
                <a:lnTo>
                  <a:pt x="569" y="549"/>
                </a:lnTo>
                <a:lnTo>
                  <a:pt x="532" y="683"/>
                </a:lnTo>
                <a:lnTo>
                  <a:pt x="508" y="821"/>
                </a:lnTo>
                <a:lnTo>
                  <a:pt x="497" y="962"/>
                </a:lnTo>
                <a:lnTo>
                  <a:pt x="395" y="863"/>
                </a:lnTo>
                <a:lnTo>
                  <a:pt x="174" y="687"/>
                </a:lnTo>
                <a:lnTo>
                  <a:pt x="0" y="580"/>
                </a:lnTo>
                <a:lnTo>
                  <a:pt x="29" y="608"/>
                </a:lnTo>
                <a:lnTo>
                  <a:pt x="116" y="676"/>
                </a:lnTo>
                <a:lnTo>
                  <a:pt x="258" y="791"/>
                </a:lnTo>
                <a:lnTo>
                  <a:pt x="301" y="857"/>
                </a:lnTo>
                <a:lnTo>
                  <a:pt x="313" y="875"/>
                </a:lnTo>
                <a:lnTo>
                  <a:pt x="341" y="884"/>
                </a:lnTo>
                <a:lnTo>
                  <a:pt x="520" y="1041"/>
                </a:lnTo>
                <a:lnTo>
                  <a:pt x="642" y="1216"/>
                </a:lnTo>
                <a:lnTo>
                  <a:pt x="647" y="1222"/>
                </a:lnTo>
                <a:lnTo>
                  <a:pt x="671" y="1205"/>
                </a:lnTo>
                <a:lnTo>
                  <a:pt x="687" y="1195"/>
                </a:lnTo>
                <a:lnTo>
                  <a:pt x="697" y="1189"/>
                </a:lnTo>
                <a:lnTo>
                  <a:pt x="701" y="1190"/>
                </a:lnTo>
                <a:lnTo>
                  <a:pt x="698" y="1198"/>
                </a:lnTo>
                <a:lnTo>
                  <a:pt x="695" y="1222"/>
                </a:lnTo>
                <a:lnTo>
                  <a:pt x="707" y="1241"/>
                </a:lnTo>
                <a:lnTo>
                  <a:pt x="718" y="1246"/>
                </a:lnTo>
                <a:lnTo>
                  <a:pt x="723" y="1246"/>
                </a:lnTo>
                <a:lnTo>
                  <a:pt x="723" y="1242"/>
                </a:lnTo>
                <a:lnTo>
                  <a:pt x="718" y="1232"/>
                </a:lnTo>
                <a:lnTo>
                  <a:pt x="724" y="1212"/>
                </a:lnTo>
                <a:lnTo>
                  <a:pt x="774" y="1205"/>
                </a:lnTo>
                <a:lnTo>
                  <a:pt x="915" y="1185"/>
                </a:lnTo>
                <a:lnTo>
                  <a:pt x="1036" y="1126"/>
                </a:lnTo>
                <a:lnTo>
                  <a:pt x="1140" y="1025"/>
                </a:lnTo>
                <a:lnTo>
                  <a:pt x="1225" y="886"/>
                </a:lnTo>
                <a:lnTo>
                  <a:pt x="1308" y="629"/>
                </a:lnTo>
                <a:lnTo>
                  <a:pt x="1325" y="350"/>
                </a:lnTo>
                <a:lnTo>
                  <a:pt x="1310" y="212"/>
                </a:lnTo>
                <a:lnTo>
                  <a:pt x="1272" y="129"/>
                </a:lnTo>
                <a:lnTo>
                  <a:pt x="1200" y="89"/>
                </a:lnTo>
                <a:lnTo>
                  <a:pt x="1084" y="78"/>
                </a:lnTo>
                <a:lnTo>
                  <a:pt x="990" y="77"/>
                </a:lnTo>
                <a:lnTo>
                  <a:pt x="950" y="73"/>
                </a:lnTo>
                <a:lnTo>
                  <a:pt x="968" y="61"/>
                </a:lnTo>
                <a:lnTo>
                  <a:pt x="1013" y="35"/>
                </a:lnTo>
                <a:lnTo>
                  <a:pt x="1048" y="12"/>
                </a:lnTo>
                <a:lnTo>
                  <a:pt x="1051" y="0"/>
                </a:lnTo>
                <a:lnTo>
                  <a:pt x="1018" y="11"/>
                </a:lnTo>
                <a:lnTo>
                  <a:pt x="973" y="35"/>
                </a:lnTo>
                <a:close/>
                <a:moveTo>
                  <a:pt x="1254" y="145"/>
                </a:moveTo>
                <a:lnTo>
                  <a:pt x="1272" y="179"/>
                </a:lnTo>
                <a:lnTo>
                  <a:pt x="1263" y="196"/>
                </a:lnTo>
                <a:lnTo>
                  <a:pt x="1256" y="212"/>
                </a:lnTo>
                <a:lnTo>
                  <a:pt x="1274" y="238"/>
                </a:lnTo>
                <a:lnTo>
                  <a:pt x="1305" y="292"/>
                </a:lnTo>
                <a:lnTo>
                  <a:pt x="1269" y="348"/>
                </a:lnTo>
                <a:lnTo>
                  <a:pt x="1248" y="370"/>
                </a:lnTo>
                <a:lnTo>
                  <a:pt x="1242" y="380"/>
                </a:lnTo>
                <a:lnTo>
                  <a:pt x="1248" y="381"/>
                </a:lnTo>
                <a:lnTo>
                  <a:pt x="1269" y="372"/>
                </a:lnTo>
                <a:lnTo>
                  <a:pt x="1302" y="380"/>
                </a:lnTo>
                <a:lnTo>
                  <a:pt x="1307" y="466"/>
                </a:lnTo>
                <a:lnTo>
                  <a:pt x="1259" y="726"/>
                </a:lnTo>
                <a:lnTo>
                  <a:pt x="1144" y="973"/>
                </a:lnTo>
                <a:lnTo>
                  <a:pt x="1071" y="1060"/>
                </a:lnTo>
                <a:lnTo>
                  <a:pt x="986" y="1122"/>
                </a:lnTo>
                <a:lnTo>
                  <a:pt x="892" y="1159"/>
                </a:lnTo>
                <a:lnTo>
                  <a:pt x="787" y="1171"/>
                </a:lnTo>
                <a:lnTo>
                  <a:pt x="687" y="1159"/>
                </a:lnTo>
                <a:lnTo>
                  <a:pt x="613" y="1098"/>
                </a:lnTo>
                <a:lnTo>
                  <a:pt x="568" y="1035"/>
                </a:lnTo>
                <a:lnTo>
                  <a:pt x="549" y="986"/>
                </a:lnTo>
                <a:lnTo>
                  <a:pt x="549" y="969"/>
                </a:lnTo>
                <a:lnTo>
                  <a:pt x="545" y="963"/>
                </a:lnTo>
                <a:lnTo>
                  <a:pt x="539" y="966"/>
                </a:lnTo>
                <a:lnTo>
                  <a:pt x="528" y="979"/>
                </a:lnTo>
                <a:lnTo>
                  <a:pt x="517" y="972"/>
                </a:lnTo>
                <a:lnTo>
                  <a:pt x="521" y="899"/>
                </a:lnTo>
                <a:lnTo>
                  <a:pt x="536" y="789"/>
                </a:lnTo>
                <a:lnTo>
                  <a:pt x="562" y="665"/>
                </a:lnTo>
                <a:lnTo>
                  <a:pt x="659" y="410"/>
                </a:lnTo>
                <a:lnTo>
                  <a:pt x="810" y="201"/>
                </a:lnTo>
                <a:lnTo>
                  <a:pt x="916" y="114"/>
                </a:lnTo>
                <a:lnTo>
                  <a:pt x="1066" y="100"/>
                </a:lnTo>
                <a:lnTo>
                  <a:pt x="1199" y="109"/>
                </a:lnTo>
                <a:lnTo>
                  <a:pt x="1254" y="14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272" name="Freeform 32"/>
          <p:cNvSpPr>
            <a:spLocks/>
          </p:cNvSpPr>
          <p:nvPr/>
        </p:nvSpPr>
        <p:spPr bwMode="auto">
          <a:xfrm>
            <a:off x="6867526" y="1546225"/>
            <a:ext cx="52388" cy="114300"/>
          </a:xfrm>
          <a:custGeom>
            <a:avLst/>
            <a:gdLst>
              <a:gd name="T0" fmla="*/ 105 w 299"/>
              <a:gd name="T1" fmla="*/ 56 h 648"/>
              <a:gd name="T2" fmla="*/ 30 w 299"/>
              <a:gd name="T3" fmla="*/ 195 h 648"/>
              <a:gd name="T4" fmla="*/ 0 w 299"/>
              <a:gd name="T5" fmla="*/ 378 h 648"/>
              <a:gd name="T6" fmla="*/ 16 w 299"/>
              <a:gd name="T7" fmla="*/ 485 h 648"/>
              <a:gd name="T8" fmla="*/ 60 w 299"/>
              <a:gd name="T9" fmla="*/ 571 h 648"/>
              <a:gd name="T10" fmla="*/ 127 w 299"/>
              <a:gd name="T11" fmla="*/ 628 h 648"/>
              <a:gd name="T12" fmla="*/ 210 w 299"/>
              <a:gd name="T13" fmla="*/ 648 h 648"/>
              <a:gd name="T14" fmla="*/ 268 w 299"/>
              <a:gd name="T15" fmla="*/ 643 h 648"/>
              <a:gd name="T16" fmla="*/ 299 w 299"/>
              <a:gd name="T17" fmla="*/ 630 h 648"/>
              <a:gd name="T18" fmla="*/ 281 w 299"/>
              <a:gd name="T19" fmla="*/ 620 h 648"/>
              <a:gd name="T20" fmla="*/ 228 w 299"/>
              <a:gd name="T21" fmla="*/ 621 h 648"/>
              <a:gd name="T22" fmla="*/ 150 w 299"/>
              <a:gd name="T23" fmla="*/ 615 h 648"/>
              <a:gd name="T24" fmla="*/ 89 w 299"/>
              <a:gd name="T25" fmla="*/ 570 h 648"/>
              <a:gd name="T26" fmla="*/ 42 w 299"/>
              <a:gd name="T27" fmla="*/ 494 h 648"/>
              <a:gd name="T28" fmla="*/ 34 w 299"/>
              <a:gd name="T29" fmla="*/ 362 h 648"/>
              <a:gd name="T30" fmla="*/ 42 w 299"/>
              <a:gd name="T31" fmla="*/ 246 h 648"/>
              <a:gd name="T32" fmla="*/ 71 w 299"/>
              <a:gd name="T33" fmla="*/ 150 h 648"/>
              <a:gd name="T34" fmla="*/ 117 w 299"/>
              <a:gd name="T35" fmla="*/ 77 h 648"/>
              <a:gd name="T36" fmla="*/ 181 w 299"/>
              <a:gd name="T37" fmla="*/ 29 h 648"/>
              <a:gd name="T38" fmla="*/ 201 w 299"/>
              <a:gd name="T39" fmla="*/ 17 h 648"/>
              <a:gd name="T40" fmla="*/ 211 w 299"/>
              <a:gd name="T41" fmla="*/ 8 h 648"/>
              <a:gd name="T42" fmla="*/ 210 w 299"/>
              <a:gd name="T43" fmla="*/ 3 h 648"/>
              <a:gd name="T44" fmla="*/ 199 w 299"/>
              <a:gd name="T45" fmla="*/ 0 h 648"/>
              <a:gd name="T46" fmla="*/ 156 w 299"/>
              <a:gd name="T47" fmla="*/ 16 h 648"/>
              <a:gd name="T48" fmla="*/ 105 w 299"/>
              <a:gd name="T49" fmla="*/ 56 h 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99" h="648">
                <a:moveTo>
                  <a:pt x="105" y="56"/>
                </a:moveTo>
                <a:lnTo>
                  <a:pt x="30" y="195"/>
                </a:lnTo>
                <a:lnTo>
                  <a:pt x="0" y="378"/>
                </a:lnTo>
                <a:lnTo>
                  <a:pt x="16" y="485"/>
                </a:lnTo>
                <a:lnTo>
                  <a:pt x="60" y="571"/>
                </a:lnTo>
                <a:lnTo>
                  <a:pt x="127" y="628"/>
                </a:lnTo>
                <a:lnTo>
                  <a:pt x="210" y="648"/>
                </a:lnTo>
                <a:lnTo>
                  <a:pt x="268" y="643"/>
                </a:lnTo>
                <a:lnTo>
                  <a:pt x="299" y="630"/>
                </a:lnTo>
                <a:lnTo>
                  <a:pt x="281" y="620"/>
                </a:lnTo>
                <a:lnTo>
                  <a:pt x="228" y="621"/>
                </a:lnTo>
                <a:lnTo>
                  <a:pt x="150" y="615"/>
                </a:lnTo>
                <a:lnTo>
                  <a:pt x="89" y="570"/>
                </a:lnTo>
                <a:lnTo>
                  <a:pt x="42" y="494"/>
                </a:lnTo>
                <a:lnTo>
                  <a:pt x="34" y="362"/>
                </a:lnTo>
                <a:lnTo>
                  <a:pt x="42" y="246"/>
                </a:lnTo>
                <a:lnTo>
                  <a:pt x="71" y="150"/>
                </a:lnTo>
                <a:lnTo>
                  <a:pt x="117" y="77"/>
                </a:lnTo>
                <a:lnTo>
                  <a:pt x="181" y="29"/>
                </a:lnTo>
                <a:lnTo>
                  <a:pt x="201" y="17"/>
                </a:lnTo>
                <a:lnTo>
                  <a:pt x="211" y="8"/>
                </a:lnTo>
                <a:lnTo>
                  <a:pt x="210" y="3"/>
                </a:lnTo>
                <a:lnTo>
                  <a:pt x="199" y="0"/>
                </a:lnTo>
                <a:lnTo>
                  <a:pt x="156" y="16"/>
                </a:lnTo>
                <a:lnTo>
                  <a:pt x="105" y="5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273" name="Freeform 33"/>
          <p:cNvSpPr>
            <a:spLocks/>
          </p:cNvSpPr>
          <p:nvPr/>
        </p:nvSpPr>
        <p:spPr bwMode="auto">
          <a:xfrm>
            <a:off x="6891338" y="1562100"/>
            <a:ext cx="26988" cy="38100"/>
          </a:xfrm>
          <a:custGeom>
            <a:avLst/>
            <a:gdLst>
              <a:gd name="T0" fmla="*/ 93 w 150"/>
              <a:gd name="T1" fmla="*/ 26 h 221"/>
              <a:gd name="T2" fmla="*/ 74 w 150"/>
              <a:gd name="T3" fmla="*/ 54 h 221"/>
              <a:gd name="T4" fmla="*/ 66 w 150"/>
              <a:gd name="T5" fmla="*/ 84 h 221"/>
              <a:gd name="T6" fmla="*/ 55 w 150"/>
              <a:gd name="T7" fmla="*/ 117 h 221"/>
              <a:gd name="T8" fmla="*/ 28 w 150"/>
              <a:gd name="T9" fmla="*/ 147 h 221"/>
              <a:gd name="T10" fmla="*/ 7 w 150"/>
              <a:gd name="T11" fmla="*/ 164 h 221"/>
              <a:gd name="T12" fmla="*/ 0 w 150"/>
              <a:gd name="T13" fmla="*/ 172 h 221"/>
              <a:gd name="T14" fmla="*/ 8 w 150"/>
              <a:gd name="T15" fmla="*/ 170 h 221"/>
              <a:gd name="T16" fmla="*/ 30 w 150"/>
              <a:gd name="T17" fmla="*/ 163 h 221"/>
              <a:gd name="T18" fmla="*/ 63 w 150"/>
              <a:gd name="T19" fmla="*/ 159 h 221"/>
              <a:gd name="T20" fmla="*/ 59 w 150"/>
              <a:gd name="T21" fmla="*/ 192 h 221"/>
              <a:gd name="T22" fmla="*/ 51 w 150"/>
              <a:gd name="T23" fmla="*/ 213 h 221"/>
              <a:gd name="T24" fmla="*/ 50 w 150"/>
              <a:gd name="T25" fmla="*/ 221 h 221"/>
              <a:gd name="T26" fmla="*/ 56 w 150"/>
              <a:gd name="T27" fmla="*/ 216 h 221"/>
              <a:gd name="T28" fmla="*/ 70 w 150"/>
              <a:gd name="T29" fmla="*/ 198 h 221"/>
              <a:gd name="T30" fmla="*/ 101 w 150"/>
              <a:gd name="T31" fmla="*/ 176 h 221"/>
              <a:gd name="T32" fmla="*/ 133 w 150"/>
              <a:gd name="T33" fmla="*/ 174 h 221"/>
              <a:gd name="T34" fmla="*/ 146 w 150"/>
              <a:gd name="T35" fmla="*/ 177 h 221"/>
              <a:gd name="T36" fmla="*/ 150 w 150"/>
              <a:gd name="T37" fmla="*/ 175 h 221"/>
              <a:gd name="T38" fmla="*/ 143 w 150"/>
              <a:gd name="T39" fmla="*/ 165 h 221"/>
              <a:gd name="T40" fmla="*/ 126 w 150"/>
              <a:gd name="T41" fmla="*/ 147 h 221"/>
              <a:gd name="T42" fmla="*/ 89 w 150"/>
              <a:gd name="T43" fmla="*/ 78 h 221"/>
              <a:gd name="T44" fmla="*/ 128 w 150"/>
              <a:gd name="T45" fmla="*/ 24 h 221"/>
              <a:gd name="T46" fmla="*/ 147 w 150"/>
              <a:gd name="T47" fmla="*/ 6 h 221"/>
              <a:gd name="T48" fmla="*/ 144 w 150"/>
              <a:gd name="T49" fmla="*/ 0 h 221"/>
              <a:gd name="T50" fmla="*/ 119 w 150"/>
              <a:gd name="T51" fmla="*/ 7 h 221"/>
              <a:gd name="T52" fmla="*/ 93 w 150"/>
              <a:gd name="T53" fmla="*/ 26 h 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50" h="221">
                <a:moveTo>
                  <a:pt x="93" y="26"/>
                </a:moveTo>
                <a:lnTo>
                  <a:pt x="74" y="54"/>
                </a:lnTo>
                <a:lnTo>
                  <a:pt x="66" y="84"/>
                </a:lnTo>
                <a:lnTo>
                  <a:pt x="55" y="117"/>
                </a:lnTo>
                <a:lnTo>
                  <a:pt x="28" y="147"/>
                </a:lnTo>
                <a:lnTo>
                  <a:pt x="7" y="164"/>
                </a:lnTo>
                <a:lnTo>
                  <a:pt x="0" y="172"/>
                </a:lnTo>
                <a:lnTo>
                  <a:pt x="8" y="170"/>
                </a:lnTo>
                <a:lnTo>
                  <a:pt x="30" y="163"/>
                </a:lnTo>
                <a:lnTo>
                  <a:pt x="63" y="159"/>
                </a:lnTo>
                <a:lnTo>
                  <a:pt x="59" y="192"/>
                </a:lnTo>
                <a:lnTo>
                  <a:pt x="51" y="213"/>
                </a:lnTo>
                <a:lnTo>
                  <a:pt x="50" y="221"/>
                </a:lnTo>
                <a:lnTo>
                  <a:pt x="56" y="216"/>
                </a:lnTo>
                <a:lnTo>
                  <a:pt x="70" y="198"/>
                </a:lnTo>
                <a:lnTo>
                  <a:pt x="101" y="176"/>
                </a:lnTo>
                <a:lnTo>
                  <a:pt x="133" y="174"/>
                </a:lnTo>
                <a:lnTo>
                  <a:pt x="146" y="177"/>
                </a:lnTo>
                <a:lnTo>
                  <a:pt x="150" y="175"/>
                </a:lnTo>
                <a:lnTo>
                  <a:pt x="143" y="165"/>
                </a:lnTo>
                <a:lnTo>
                  <a:pt x="126" y="147"/>
                </a:lnTo>
                <a:lnTo>
                  <a:pt x="89" y="78"/>
                </a:lnTo>
                <a:lnTo>
                  <a:pt x="128" y="24"/>
                </a:lnTo>
                <a:lnTo>
                  <a:pt x="147" y="6"/>
                </a:lnTo>
                <a:lnTo>
                  <a:pt x="144" y="0"/>
                </a:lnTo>
                <a:lnTo>
                  <a:pt x="119" y="7"/>
                </a:lnTo>
                <a:lnTo>
                  <a:pt x="93" y="2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274" name="Freeform 34"/>
          <p:cNvSpPr>
            <a:spLocks/>
          </p:cNvSpPr>
          <p:nvPr/>
        </p:nvSpPr>
        <p:spPr bwMode="auto">
          <a:xfrm>
            <a:off x="7499351" y="1525588"/>
            <a:ext cx="9525" cy="33338"/>
          </a:xfrm>
          <a:custGeom>
            <a:avLst/>
            <a:gdLst>
              <a:gd name="T0" fmla="*/ 15 w 50"/>
              <a:gd name="T1" fmla="*/ 28 h 189"/>
              <a:gd name="T2" fmla="*/ 0 w 50"/>
              <a:gd name="T3" fmla="*/ 67 h 189"/>
              <a:gd name="T4" fmla="*/ 10 w 50"/>
              <a:gd name="T5" fmla="*/ 124 h 189"/>
              <a:gd name="T6" fmla="*/ 30 w 50"/>
              <a:gd name="T7" fmla="*/ 189 h 189"/>
              <a:gd name="T8" fmla="*/ 26 w 50"/>
              <a:gd name="T9" fmla="*/ 122 h 189"/>
              <a:gd name="T10" fmla="*/ 29 w 50"/>
              <a:gd name="T11" fmla="*/ 65 h 189"/>
              <a:gd name="T12" fmla="*/ 41 w 50"/>
              <a:gd name="T13" fmla="*/ 26 h 189"/>
              <a:gd name="T14" fmla="*/ 50 w 50"/>
              <a:gd name="T15" fmla="*/ 5 h 189"/>
              <a:gd name="T16" fmla="*/ 47 w 50"/>
              <a:gd name="T17" fmla="*/ 0 h 189"/>
              <a:gd name="T18" fmla="*/ 34 w 50"/>
              <a:gd name="T19" fmla="*/ 8 h 189"/>
              <a:gd name="T20" fmla="*/ 15 w 50"/>
              <a:gd name="T21" fmla="*/ 28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0" h="189">
                <a:moveTo>
                  <a:pt x="15" y="28"/>
                </a:moveTo>
                <a:lnTo>
                  <a:pt x="0" y="67"/>
                </a:lnTo>
                <a:lnTo>
                  <a:pt x="10" y="124"/>
                </a:lnTo>
                <a:lnTo>
                  <a:pt x="30" y="189"/>
                </a:lnTo>
                <a:lnTo>
                  <a:pt x="26" y="122"/>
                </a:lnTo>
                <a:lnTo>
                  <a:pt x="29" y="65"/>
                </a:lnTo>
                <a:lnTo>
                  <a:pt x="41" y="26"/>
                </a:lnTo>
                <a:lnTo>
                  <a:pt x="50" y="5"/>
                </a:lnTo>
                <a:lnTo>
                  <a:pt x="47" y="0"/>
                </a:lnTo>
                <a:lnTo>
                  <a:pt x="34" y="8"/>
                </a:lnTo>
                <a:lnTo>
                  <a:pt x="15" y="2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275" name="Freeform 35"/>
          <p:cNvSpPr>
            <a:spLocks/>
          </p:cNvSpPr>
          <p:nvPr/>
        </p:nvSpPr>
        <p:spPr bwMode="auto">
          <a:xfrm>
            <a:off x="7505701" y="1563688"/>
            <a:ext cx="7938" cy="19050"/>
          </a:xfrm>
          <a:custGeom>
            <a:avLst/>
            <a:gdLst>
              <a:gd name="T0" fmla="*/ 0 w 40"/>
              <a:gd name="T1" fmla="*/ 13 h 115"/>
              <a:gd name="T2" fmla="*/ 5 w 40"/>
              <a:gd name="T3" fmla="*/ 50 h 115"/>
              <a:gd name="T4" fmla="*/ 20 w 40"/>
              <a:gd name="T5" fmla="*/ 91 h 115"/>
              <a:gd name="T6" fmla="*/ 28 w 40"/>
              <a:gd name="T7" fmla="*/ 108 h 115"/>
              <a:gd name="T8" fmla="*/ 34 w 40"/>
              <a:gd name="T9" fmla="*/ 115 h 115"/>
              <a:gd name="T10" fmla="*/ 39 w 40"/>
              <a:gd name="T11" fmla="*/ 113 h 115"/>
              <a:gd name="T12" fmla="*/ 40 w 40"/>
              <a:gd name="T13" fmla="*/ 102 h 115"/>
              <a:gd name="T14" fmla="*/ 34 w 40"/>
              <a:gd name="T15" fmla="*/ 65 h 115"/>
              <a:gd name="T16" fmla="*/ 20 w 40"/>
              <a:gd name="T17" fmla="*/ 24 h 115"/>
              <a:gd name="T18" fmla="*/ 12 w 40"/>
              <a:gd name="T19" fmla="*/ 7 h 115"/>
              <a:gd name="T20" fmla="*/ 5 w 40"/>
              <a:gd name="T21" fmla="*/ 0 h 115"/>
              <a:gd name="T22" fmla="*/ 1 w 40"/>
              <a:gd name="T23" fmla="*/ 2 h 115"/>
              <a:gd name="T24" fmla="*/ 0 w 40"/>
              <a:gd name="T25" fmla="*/ 13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0" h="115">
                <a:moveTo>
                  <a:pt x="0" y="13"/>
                </a:moveTo>
                <a:lnTo>
                  <a:pt x="5" y="50"/>
                </a:lnTo>
                <a:lnTo>
                  <a:pt x="20" y="91"/>
                </a:lnTo>
                <a:lnTo>
                  <a:pt x="28" y="108"/>
                </a:lnTo>
                <a:lnTo>
                  <a:pt x="34" y="115"/>
                </a:lnTo>
                <a:lnTo>
                  <a:pt x="39" y="113"/>
                </a:lnTo>
                <a:lnTo>
                  <a:pt x="40" y="102"/>
                </a:lnTo>
                <a:lnTo>
                  <a:pt x="34" y="65"/>
                </a:lnTo>
                <a:lnTo>
                  <a:pt x="20" y="24"/>
                </a:lnTo>
                <a:lnTo>
                  <a:pt x="12" y="7"/>
                </a:lnTo>
                <a:lnTo>
                  <a:pt x="5" y="0"/>
                </a:lnTo>
                <a:lnTo>
                  <a:pt x="1" y="2"/>
                </a:lnTo>
                <a:lnTo>
                  <a:pt x="0" y="1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276" name="Freeform 36"/>
          <p:cNvSpPr>
            <a:spLocks/>
          </p:cNvSpPr>
          <p:nvPr/>
        </p:nvSpPr>
        <p:spPr bwMode="auto">
          <a:xfrm>
            <a:off x="7191376" y="1585913"/>
            <a:ext cx="214313" cy="212725"/>
          </a:xfrm>
          <a:custGeom>
            <a:avLst/>
            <a:gdLst>
              <a:gd name="T0" fmla="*/ 477 w 1213"/>
              <a:gd name="T1" fmla="*/ 30 h 1211"/>
              <a:gd name="T2" fmla="*/ 401 w 1213"/>
              <a:gd name="T3" fmla="*/ 79 h 1211"/>
              <a:gd name="T4" fmla="*/ 310 w 1213"/>
              <a:gd name="T5" fmla="*/ 157 h 1211"/>
              <a:gd name="T6" fmla="*/ 233 w 1213"/>
              <a:gd name="T7" fmla="*/ 224 h 1211"/>
              <a:gd name="T8" fmla="*/ 187 w 1213"/>
              <a:gd name="T9" fmla="*/ 249 h 1211"/>
              <a:gd name="T10" fmla="*/ 180 w 1213"/>
              <a:gd name="T11" fmla="*/ 246 h 1211"/>
              <a:gd name="T12" fmla="*/ 176 w 1213"/>
              <a:gd name="T13" fmla="*/ 246 h 1211"/>
              <a:gd name="T14" fmla="*/ 176 w 1213"/>
              <a:gd name="T15" fmla="*/ 250 h 1211"/>
              <a:gd name="T16" fmla="*/ 180 w 1213"/>
              <a:gd name="T17" fmla="*/ 255 h 1211"/>
              <a:gd name="T18" fmla="*/ 167 w 1213"/>
              <a:gd name="T19" fmla="*/ 311 h 1211"/>
              <a:gd name="T20" fmla="*/ 115 w 1213"/>
              <a:gd name="T21" fmla="*/ 425 h 1211"/>
              <a:gd name="T22" fmla="*/ 53 w 1213"/>
              <a:gd name="T23" fmla="*/ 574 h 1211"/>
              <a:gd name="T24" fmla="*/ 13 w 1213"/>
              <a:gd name="T25" fmla="*/ 719 h 1211"/>
              <a:gd name="T26" fmla="*/ 0 w 1213"/>
              <a:gd name="T27" fmla="*/ 857 h 1211"/>
              <a:gd name="T28" fmla="*/ 44 w 1213"/>
              <a:gd name="T29" fmla="*/ 969 h 1211"/>
              <a:gd name="T30" fmla="*/ 152 w 1213"/>
              <a:gd name="T31" fmla="*/ 1115 h 1211"/>
              <a:gd name="T32" fmla="*/ 285 w 1213"/>
              <a:gd name="T33" fmla="*/ 1168 h 1211"/>
              <a:gd name="T34" fmla="*/ 354 w 1213"/>
              <a:gd name="T35" fmla="*/ 1170 h 1211"/>
              <a:gd name="T36" fmla="*/ 303 w 1213"/>
              <a:gd name="T37" fmla="*/ 1208 h 1211"/>
              <a:gd name="T38" fmla="*/ 321 w 1213"/>
              <a:gd name="T39" fmla="*/ 1211 h 1211"/>
              <a:gd name="T40" fmla="*/ 432 w 1213"/>
              <a:gd name="T41" fmla="*/ 1161 h 1211"/>
              <a:gd name="T42" fmla="*/ 784 w 1213"/>
              <a:gd name="T43" fmla="*/ 1009 h 1211"/>
              <a:gd name="T44" fmla="*/ 1066 w 1213"/>
              <a:gd name="T45" fmla="*/ 923 h 1211"/>
              <a:gd name="T46" fmla="*/ 1213 w 1213"/>
              <a:gd name="T47" fmla="*/ 891 h 1211"/>
              <a:gd name="T48" fmla="*/ 1091 w 1213"/>
              <a:gd name="T49" fmla="*/ 905 h 1211"/>
              <a:gd name="T50" fmla="*/ 827 w 1213"/>
              <a:gd name="T51" fmla="*/ 958 h 1211"/>
              <a:gd name="T52" fmla="*/ 655 w 1213"/>
              <a:gd name="T53" fmla="*/ 1025 h 1211"/>
              <a:gd name="T54" fmla="*/ 639 w 1213"/>
              <a:gd name="T55" fmla="*/ 1041 h 1211"/>
              <a:gd name="T56" fmla="*/ 618 w 1213"/>
              <a:gd name="T57" fmla="*/ 1048 h 1211"/>
              <a:gd name="T58" fmla="*/ 618 w 1213"/>
              <a:gd name="T59" fmla="*/ 1034 h 1211"/>
              <a:gd name="T60" fmla="*/ 651 w 1213"/>
              <a:gd name="T61" fmla="*/ 1003 h 1211"/>
              <a:gd name="T62" fmla="*/ 779 w 1213"/>
              <a:gd name="T63" fmla="*/ 813 h 1211"/>
              <a:gd name="T64" fmla="*/ 843 w 1213"/>
              <a:gd name="T65" fmla="*/ 592 h 1211"/>
              <a:gd name="T66" fmla="*/ 841 w 1213"/>
              <a:gd name="T67" fmla="*/ 543 h 1211"/>
              <a:gd name="T68" fmla="*/ 837 w 1213"/>
              <a:gd name="T69" fmla="*/ 530 h 1211"/>
              <a:gd name="T70" fmla="*/ 832 w 1213"/>
              <a:gd name="T71" fmla="*/ 555 h 1211"/>
              <a:gd name="T72" fmla="*/ 821 w 1213"/>
              <a:gd name="T73" fmla="*/ 621 h 1211"/>
              <a:gd name="T74" fmla="*/ 746 w 1213"/>
              <a:gd name="T75" fmla="*/ 831 h 1211"/>
              <a:gd name="T76" fmla="*/ 600 w 1213"/>
              <a:gd name="T77" fmla="*/ 1012 h 1211"/>
              <a:gd name="T78" fmla="*/ 451 w 1213"/>
              <a:gd name="T79" fmla="*/ 1112 h 1211"/>
              <a:gd name="T80" fmla="*/ 312 w 1213"/>
              <a:gd name="T81" fmla="*/ 1142 h 1211"/>
              <a:gd name="T82" fmla="*/ 187 w 1213"/>
              <a:gd name="T83" fmla="*/ 1105 h 1211"/>
              <a:gd name="T84" fmla="*/ 84 w 1213"/>
              <a:gd name="T85" fmla="*/ 996 h 1211"/>
              <a:gd name="T86" fmla="*/ 48 w 1213"/>
              <a:gd name="T87" fmla="*/ 906 h 1211"/>
              <a:gd name="T88" fmla="*/ 48 w 1213"/>
              <a:gd name="T89" fmla="*/ 757 h 1211"/>
              <a:gd name="T90" fmla="*/ 70 w 1213"/>
              <a:gd name="T91" fmla="*/ 590 h 1211"/>
              <a:gd name="T92" fmla="*/ 142 w 1213"/>
              <a:gd name="T93" fmla="*/ 427 h 1211"/>
              <a:gd name="T94" fmla="*/ 330 w 1213"/>
              <a:gd name="T95" fmla="*/ 173 h 1211"/>
              <a:gd name="T96" fmla="*/ 506 w 1213"/>
              <a:gd name="T97" fmla="*/ 43 h 1211"/>
              <a:gd name="T98" fmla="*/ 543 w 1213"/>
              <a:gd name="T99" fmla="*/ 37 h 1211"/>
              <a:gd name="T100" fmla="*/ 577 w 1213"/>
              <a:gd name="T101" fmla="*/ 21 h 1211"/>
              <a:gd name="T102" fmla="*/ 591 w 1213"/>
              <a:gd name="T103" fmla="*/ 10 h 1211"/>
              <a:gd name="T104" fmla="*/ 595 w 1213"/>
              <a:gd name="T105" fmla="*/ 3 h 1211"/>
              <a:gd name="T106" fmla="*/ 590 w 1213"/>
              <a:gd name="T107" fmla="*/ 0 h 1211"/>
              <a:gd name="T108" fmla="*/ 577 w 1213"/>
              <a:gd name="T109" fmla="*/ 0 h 1211"/>
              <a:gd name="T110" fmla="*/ 535 w 1213"/>
              <a:gd name="T111" fmla="*/ 9 h 1211"/>
              <a:gd name="T112" fmla="*/ 477 w 1213"/>
              <a:gd name="T113" fmla="*/ 30 h 12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213" h="1211">
                <a:moveTo>
                  <a:pt x="477" y="30"/>
                </a:moveTo>
                <a:lnTo>
                  <a:pt x="401" y="79"/>
                </a:lnTo>
                <a:lnTo>
                  <a:pt x="310" y="157"/>
                </a:lnTo>
                <a:lnTo>
                  <a:pt x="233" y="224"/>
                </a:lnTo>
                <a:lnTo>
                  <a:pt x="187" y="249"/>
                </a:lnTo>
                <a:lnTo>
                  <a:pt x="180" y="246"/>
                </a:lnTo>
                <a:lnTo>
                  <a:pt x="176" y="246"/>
                </a:lnTo>
                <a:lnTo>
                  <a:pt x="176" y="250"/>
                </a:lnTo>
                <a:lnTo>
                  <a:pt x="180" y="255"/>
                </a:lnTo>
                <a:lnTo>
                  <a:pt x="167" y="311"/>
                </a:lnTo>
                <a:lnTo>
                  <a:pt x="115" y="425"/>
                </a:lnTo>
                <a:lnTo>
                  <a:pt x="53" y="574"/>
                </a:lnTo>
                <a:lnTo>
                  <a:pt x="13" y="719"/>
                </a:lnTo>
                <a:lnTo>
                  <a:pt x="0" y="857"/>
                </a:lnTo>
                <a:lnTo>
                  <a:pt x="44" y="969"/>
                </a:lnTo>
                <a:lnTo>
                  <a:pt x="152" y="1115"/>
                </a:lnTo>
                <a:lnTo>
                  <a:pt x="285" y="1168"/>
                </a:lnTo>
                <a:lnTo>
                  <a:pt x="354" y="1170"/>
                </a:lnTo>
                <a:lnTo>
                  <a:pt x="303" y="1208"/>
                </a:lnTo>
                <a:lnTo>
                  <a:pt x="321" y="1211"/>
                </a:lnTo>
                <a:lnTo>
                  <a:pt x="432" y="1161"/>
                </a:lnTo>
                <a:lnTo>
                  <a:pt x="784" y="1009"/>
                </a:lnTo>
                <a:lnTo>
                  <a:pt x="1066" y="923"/>
                </a:lnTo>
                <a:lnTo>
                  <a:pt x="1213" y="891"/>
                </a:lnTo>
                <a:lnTo>
                  <a:pt x="1091" y="905"/>
                </a:lnTo>
                <a:lnTo>
                  <a:pt x="827" y="958"/>
                </a:lnTo>
                <a:lnTo>
                  <a:pt x="655" y="1025"/>
                </a:lnTo>
                <a:lnTo>
                  <a:pt x="639" y="1041"/>
                </a:lnTo>
                <a:lnTo>
                  <a:pt x="618" y="1048"/>
                </a:lnTo>
                <a:lnTo>
                  <a:pt x="618" y="1034"/>
                </a:lnTo>
                <a:lnTo>
                  <a:pt x="651" y="1003"/>
                </a:lnTo>
                <a:lnTo>
                  <a:pt x="779" y="813"/>
                </a:lnTo>
                <a:lnTo>
                  <a:pt x="843" y="592"/>
                </a:lnTo>
                <a:lnTo>
                  <a:pt x="841" y="543"/>
                </a:lnTo>
                <a:lnTo>
                  <a:pt x="837" y="530"/>
                </a:lnTo>
                <a:lnTo>
                  <a:pt x="832" y="555"/>
                </a:lnTo>
                <a:lnTo>
                  <a:pt x="821" y="621"/>
                </a:lnTo>
                <a:lnTo>
                  <a:pt x="746" y="831"/>
                </a:lnTo>
                <a:lnTo>
                  <a:pt x="600" y="1012"/>
                </a:lnTo>
                <a:lnTo>
                  <a:pt x="451" y="1112"/>
                </a:lnTo>
                <a:lnTo>
                  <a:pt x="312" y="1142"/>
                </a:lnTo>
                <a:lnTo>
                  <a:pt x="187" y="1105"/>
                </a:lnTo>
                <a:lnTo>
                  <a:pt x="84" y="996"/>
                </a:lnTo>
                <a:lnTo>
                  <a:pt x="48" y="906"/>
                </a:lnTo>
                <a:lnTo>
                  <a:pt x="48" y="757"/>
                </a:lnTo>
                <a:lnTo>
                  <a:pt x="70" y="590"/>
                </a:lnTo>
                <a:lnTo>
                  <a:pt x="142" y="427"/>
                </a:lnTo>
                <a:lnTo>
                  <a:pt x="330" y="173"/>
                </a:lnTo>
                <a:lnTo>
                  <a:pt x="506" y="43"/>
                </a:lnTo>
                <a:lnTo>
                  <a:pt x="543" y="37"/>
                </a:lnTo>
                <a:lnTo>
                  <a:pt x="577" y="21"/>
                </a:lnTo>
                <a:lnTo>
                  <a:pt x="591" y="10"/>
                </a:lnTo>
                <a:lnTo>
                  <a:pt x="595" y="3"/>
                </a:lnTo>
                <a:lnTo>
                  <a:pt x="590" y="0"/>
                </a:lnTo>
                <a:lnTo>
                  <a:pt x="577" y="0"/>
                </a:lnTo>
                <a:lnTo>
                  <a:pt x="535" y="9"/>
                </a:lnTo>
                <a:lnTo>
                  <a:pt x="477" y="3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277" name="Freeform 37"/>
          <p:cNvSpPr>
            <a:spLocks noEditPoints="1"/>
          </p:cNvSpPr>
          <p:nvPr/>
        </p:nvSpPr>
        <p:spPr bwMode="auto">
          <a:xfrm>
            <a:off x="7262813" y="1589088"/>
            <a:ext cx="74613" cy="117475"/>
          </a:xfrm>
          <a:custGeom>
            <a:avLst/>
            <a:gdLst>
              <a:gd name="T0" fmla="*/ 145 w 429"/>
              <a:gd name="T1" fmla="*/ 67 h 665"/>
              <a:gd name="T2" fmla="*/ 76 w 429"/>
              <a:gd name="T3" fmla="*/ 143 h 665"/>
              <a:gd name="T4" fmla="*/ 28 w 429"/>
              <a:gd name="T5" fmla="*/ 233 h 665"/>
              <a:gd name="T6" fmla="*/ 3 w 429"/>
              <a:gd name="T7" fmla="*/ 333 h 665"/>
              <a:gd name="T8" fmla="*/ 0 w 429"/>
              <a:gd name="T9" fmla="*/ 437 h 665"/>
              <a:gd name="T10" fmla="*/ 22 w 429"/>
              <a:gd name="T11" fmla="*/ 535 h 665"/>
              <a:gd name="T12" fmla="*/ 60 w 429"/>
              <a:gd name="T13" fmla="*/ 605 h 665"/>
              <a:gd name="T14" fmla="*/ 116 w 429"/>
              <a:gd name="T15" fmla="*/ 647 h 665"/>
              <a:gd name="T16" fmla="*/ 195 w 429"/>
              <a:gd name="T17" fmla="*/ 665 h 665"/>
              <a:gd name="T18" fmla="*/ 332 w 429"/>
              <a:gd name="T19" fmla="*/ 648 h 665"/>
              <a:gd name="T20" fmla="*/ 395 w 429"/>
              <a:gd name="T21" fmla="*/ 596 h 665"/>
              <a:gd name="T22" fmla="*/ 384 w 429"/>
              <a:gd name="T23" fmla="*/ 590 h 665"/>
              <a:gd name="T24" fmla="*/ 355 w 429"/>
              <a:gd name="T25" fmla="*/ 609 h 665"/>
              <a:gd name="T26" fmla="*/ 237 w 429"/>
              <a:gd name="T27" fmla="*/ 646 h 665"/>
              <a:gd name="T28" fmla="*/ 105 w 429"/>
              <a:gd name="T29" fmla="*/ 625 h 665"/>
              <a:gd name="T30" fmla="*/ 44 w 429"/>
              <a:gd name="T31" fmla="*/ 530 h 665"/>
              <a:gd name="T32" fmla="*/ 16 w 429"/>
              <a:gd name="T33" fmla="*/ 375 h 665"/>
              <a:gd name="T34" fmla="*/ 66 w 429"/>
              <a:gd name="T35" fmla="*/ 207 h 665"/>
              <a:gd name="T36" fmla="*/ 170 w 429"/>
              <a:gd name="T37" fmla="*/ 69 h 665"/>
              <a:gd name="T38" fmla="*/ 236 w 429"/>
              <a:gd name="T39" fmla="*/ 34 h 665"/>
              <a:gd name="T40" fmla="*/ 288 w 429"/>
              <a:gd name="T41" fmla="*/ 47 h 665"/>
              <a:gd name="T42" fmla="*/ 340 w 429"/>
              <a:gd name="T43" fmla="*/ 73 h 665"/>
              <a:gd name="T44" fmla="*/ 288 w 429"/>
              <a:gd name="T45" fmla="*/ 96 h 665"/>
              <a:gd name="T46" fmla="*/ 246 w 429"/>
              <a:gd name="T47" fmla="*/ 129 h 665"/>
              <a:gd name="T48" fmla="*/ 225 w 429"/>
              <a:gd name="T49" fmla="*/ 175 h 665"/>
              <a:gd name="T50" fmla="*/ 226 w 429"/>
              <a:gd name="T51" fmla="*/ 223 h 665"/>
              <a:gd name="T52" fmla="*/ 250 w 429"/>
              <a:gd name="T53" fmla="*/ 261 h 665"/>
              <a:gd name="T54" fmla="*/ 313 w 429"/>
              <a:gd name="T55" fmla="*/ 288 h 665"/>
              <a:gd name="T56" fmla="*/ 371 w 429"/>
              <a:gd name="T57" fmla="*/ 248 h 665"/>
              <a:gd name="T58" fmla="*/ 398 w 429"/>
              <a:gd name="T59" fmla="*/ 223 h 665"/>
              <a:gd name="T60" fmla="*/ 411 w 429"/>
              <a:gd name="T61" fmla="*/ 217 h 665"/>
              <a:gd name="T62" fmla="*/ 419 w 429"/>
              <a:gd name="T63" fmla="*/ 234 h 665"/>
              <a:gd name="T64" fmla="*/ 424 w 429"/>
              <a:gd name="T65" fmla="*/ 274 h 665"/>
              <a:gd name="T66" fmla="*/ 427 w 429"/>
              <a:gd name="T67" fmla="*/ 288 h 665"/>
              <a:gd name="T68" fmla="*/ 428 w 429"/>
              <a:gd name="T69" fmla="*/ 294 h 665"/>
              <a:gd name="T70" fmla="*/ 428 w 429"/>
              <a:gd name="T71" fmla="*/ 296 h 665"/>
              <a:gd name="T72" fmla="*/ 429 w 429"/>
              <a:gd name="T73" fmla="*/ 297 h 665"/>
              <a:gd name="T74" fmla="*/ 429 w 429"/>
              <a:gd name="T75" fmla="*/ 296 h 665"/>
              <a:gd name="T76" fmla="*/ 429 w 429"/>
              <a:gd name="T77" fmla="*/ 293 h 665"/>
              <a:gd name="T78" fmla="*/ 429 w 429"/>
              <a:gd name="T79" fmla="*/ 274 h 665"/>
              <a:gd name="T80" fmla="*/ 427 w 429"/>
              <a:gd name="T81" fmla="*/ 236 h 665"/>
              <a:gd name="T82" fmla="*/ 400 w 429"/>
              <a:gd name="T83" fmla="*/ 123 h 665"/>
              <a:gd name="T84" fmla="*/ 346 w 429"/>
              <a:gd name="T85" fmla="*/ 102 h 665"/>
              <a:gd name="T86" fmla="*/ 338 w 429"/>
              <a:gd name="T87" fmla="*/ 102 h 665"/>
              <a:gd name="T88" fmla="*/ 342 w 429"/>
              <a:gd name="T89" fmla="*/ 82 h 665"/>
              <a:gd name="T90" fmla="*/ 306 w 429"/>
              <a:gd name="T91" fmla="*/ 33 h 665"/>
              <a:gd name="T92" fmla="*/ 232 w 429"/>
              <a:gd name="T93" fmla="*/ 0 h 665"/>
              <a:gd name="T94" fmla="*/ 206 w 429"/>
              <a:gd name="T95" fmla="*/ 20 h 665"/>
              <a:gd name="T96" fmla="*/ 145 w 429"/>
              <a:gd name="T97" fmla="*/ 67 h 665"/>
              <a:gd name="T98" fmla="*/ 340 w 429"/>
              <a:gd name="T99" fmla="*/ 134 h 665"/>
              <a:gd name="T100" fmla="*/ 355 w 429"/>
              <a:gd name="T101" fmla="*/ 147 h 665"/>
              <a:gd name="T102" fmla="*/ 371 w 429"/>
              <a:gd name="T103" fmla="*/ 145 h 665"/>
              <a:gd name="T104" fmla="*/ 382 w 429"/>
              <a:gd name="T105" fmla="*/ 154 h 665"/>
              <a:gd name="T106" fmla="*/ 380 w 429"/>
              <a:gd name="T107" fmla="*/ 190 h 665"/>
              <a:gd name="T108" fmla="*/ 351 w 429"/>
              <a:gd name="T109" fmla="*/ 241 h 665"/>
              <a:gd name="T110" fmla="*/ 303 w 429"/>
              <a:gd name="T111" fmla="*/ 261 h 665"/>
              <a:gd name="T112" fmla="*/ 259 w 429"/>
              <a:gd name="T113" fmla="*/ 250 h 665"/>
              <a:gd name="T114" fmla="*/ 239 w 429"/>
              <a:gd name="T115" fmla="*/ 203 h 665"/>
              <a:gd name="T116" fmla="*/ 279 w 429"/>
              <a:gd name="T117" fmla="*/ 126 h 665"/>
              <a:gd name="T118" fmla="*/ 340 w 429"/>
              <a:gd name="T119" fmla="*/ 134 h 6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429" h="665">
                <a:moveTo>
                  <a:pt x="145" y="67"/>
                </a:moveTo>
                <a:lnTo>
                  <a:pt x="76" y="143"/>
                </a:lnTo>
                <a:lnTo>
                  <a:pt x="28" y="233"/>
                </a:lnTo>
                <a:lnTo>
                  <a:pt x="3" y="333"/>
                </a:lnTo>
                <a:lnTo>
                  <a:pt x="0" y="437"/>
                </a:lnTo>
                <a:lnTo>
                  <a:pt x="22" y="535"/>
                </a:lnTo>
                <a:lnTo>
                  <a:pt x="60" y="605"/>
                </a:lnTo>
                <a:lnTo>
                  <a:pt x="116" y="647"/>
                </a:lnTo>
                <a:lnTo>
                  <a:pt x="195" y="665"/>
                </a:lnTo>
                <a:lnTo>
                  <a:pt x="332" y="648"/>
                </a:lnTo>
                <a:lnTo>
                  <a:pt x="395" y="596"/>
                </a:lnTo>
                <a:lnTo>
                  <a:pt x="384" y="590"/>
                </a:lnTo>
                <a:lnTo>
                  <a:pt x="355" y="609"/>
                </a:lnTo>
                <a:lnTo>
                  <a:pt x="237" y="646"/>
                </a:lnTo>
                <a:lnTo>
                  <a:pt x="105" y="625"/>
                </a:lnTo>
                <a:lnTo>
                  <a:pt x="44" y="530"/>
                </a:lnTo>
                <a:lnTo>
                  <a:pt x="16" y="375"/>
                </a:lnTo>
                <a:lnTo>
                  <a:pt x="66" y="207"/>
                </a:lnTo>
                <a:lnTo>
                  <a:pt x="170" y="69"/>
                </a:lnTo>
                <a:lnTo>
                  <a:pt x="236" y="34"/>
                </a:lnTo>
                <a:lnTo>
                  <a:pt x="288" y="47"/>
                </a:lnTo>
                <a:lnTo>
                  <a:pt x="340" y="73"/>
                </a:lnTo>
                <a:lnTo>
                  <a:pt x="288" y="96"/>
                </a:lnTo>
                <a:lnTo>
                  <a:pt x="246" y="129"/>
                </a:lnTo>
                <a:lnTo>
                  <a:pt x="225" y="175"/>
                </a:lnTo>
                <a:lnTo>
                  <a:pt x="226" y="223"/>
                </a:lnTo>
                <a:lnTo>
                  <a:pt x="250" y="261"/>
                </a:lnTo>
                <a:lnTo>
                  <a:pt x="313" y="288"/>
                </a:lnTo>
                <a:lnTo>
                  <a:pt x="371" y="248"/>
                </a:lnTo>
                <a:lnTo>
                  <a:pt x="398" y="223"/>
                </a:lnTo>
                <a:lnTo>
                  <a:pt x="411" y="217"/>
                </a:lnTo>
                <a:lnTo>
                  <a:pt x="419" y="234"/>
                </a:lnTo>
                <a:lnTo>
                  <a:pt x="424" y="274"/>
                </a:lnTo>
                <a:lnTo>
                  <a:pt x="427" y="288"/>
                </a:lnTo>
                <a:lnTo>
                  <a:pt x="428" y="294"/>
                </a:lnTo>
                <a:lnTo>
                  <a:pt x="428" y="296"/>
                </a:lnTo>
                <a:lnTo>
                  <a:pt x="429" y="297"/>
                </a:lnTo>
                <a:lnTo>
                  <a:pt x="429" y="296"/>
                </a:lnTo>
                <a:lnTo>
                  <a:pt x="429" y="293"/>
                </a:lnTo>
                <a:lnTo>
                  <a:pt x="429" y="274"/>
                </a:lnTo>
                <a:lnTo>
                  <a:pt x="427" y="236"/>
                </a:lnTo>
                <a:lnTo>
                  <a:pt x="400" y="123"/>
                </a:lnTo>
                <a:lnTo>
                  <a:pt x="346" y="102"/>
                </a:lnTo>
                <a:lnTo>
                  <a:pt x="338" y="102"/>
                </a:lnTo>
                <a:lnTo>
                  <a:pt x="342" y="82"/>
                </a:lnTo>
                <a:lnTo>
                  <a:pt x="306" y="33"/>
                </a:lnTo>
                <a:lnTo>
                  <a:pt x="232" y="0"/>
                </a:lnTo>
                <a:lnTo>
                  <a:pt x="206" y="20"/>
                </a:lnTo>
                <a:lnTo>
                  <a:pt x="145" y="67"/>
                </a:lnTo>
                <a:close/>
                <a:moveTo>
                  <a:pt x="340" y="134"/>
                </a:moveTo>
                <a:lnTo>
                  <a:pt x="355" y="147"/>
                </a:lnTo>
                <a:lnTo>
                  <a:pt x="371" y="145"/>
                </a:lnTo>
                <a:lnTo>
                  <a:pt x="382" y="154"/>
                </a:lnTo>
                <a:lnTo>
                  <a:pt x="380" y="190"/>
                </a:lnTo>
                <a:lnTo>
                  <a:pt x="351" y="241"/>
                </a:lnTo>
                <a:lnTo>
                  <a:pt x="303" y="261"/>
                </a:lnTo>
                <a:lnTo>
                  <a:pt x="259" y="250"/>
                </a:lnTo>
                <a:lnTo>
                  <a:pt x="239" y="203"/>
                </a:lnTo>
                <a:lnTo>
                  <a:pt x="279" y="126"/>
                </a:lnTo>
                <a:lnTo>
                  <a:pt x="340" y="13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278" name="Freeform 38"/>
          <p:cNvSpPr>
            <a:spLocks/>
          </p:cNvSpPr>
          <p:nvPr/>
        </p:nvSpPr>
        <p:spPr bwMode="auto">
          <a:xfrm>
            <a:off x="7513638" y="1592263"/>
            <a:ext cx="96838" cy="195263"/>
          </a:xfrm>
          <a:custGeom>
            <a:avLst/>
            <a:gdLst>
              <a:gd name="T0" fmla="*/ 0 w 553"/>
              <a:gd name="T1" fmla="*/ 0 h 1112"/>
              <a:gd name="T2" fmla="*/ 84 w 553"/>
              <a:gd name="T3" fmla="*/ 266 h 1112"/>
              <a:gd name="T4" fmla="*/ 230 w 553"/>
              <a:gd name="T5" fmla="*/ 593 h 1112"/>
              <a:gd name="T6" fmla="*/ 313 w 553"/>
              <a:gd name="T7" fmla="*/ 726 h 1112"/>
              <a:gd name="T8" fmla="*/ 400 w 553"/>
              <a:gd name="T9" fmla="*/ 845 h 1112"/>
              <a:gd name="T10" fmla="*/ 471 w 553"/>
              <a:gd name="T11" fmla="*/ 947 h 1112"/>
              <a:gd name="T12" fmla="*/ 516 w 553"/>
              <a:gd name="T13" fmla="*/ 1040 h 1112"/>
              <a:gd name="T14" fmla="*/ 536 w 553"/>
              <a:gd name="T15" fmla="*/ 1093 h 1112"/>
              <a:gd name="T16" fmla="*/ 549 w 553"/>
              <a:gd name="T17" fmla="*/ 1112 h 1112"/>
              <a:gd name="T18" fmla="*/ 553 w 553"/>
              <a:gd name="T19" fmla="*/ 1097 h 1112"/>
              <a:gd name="T20" fmla="*/ 543 w 553"/>
              <a:gd name="T21" fmla="*/ 1044 h 1112"/>
              <a:gd name="T22" fmla="*/ 500 w 553"/>
              <a:gd name="T23" fmla="*/ 960 h 1112"/>
              <a:gd name="T24" fmla="*/ 422 w 553"/>
              <a:gd name="T25" fmla="*/ 845 h 1112"/>
              <a:gd name="T26" fmla="*/ 232 w 553"/>
              <a:gd name="T27" fmla="*/ 554 h 1112"/>
              <a:gd name="T28" fmla="*/ 85 w 553"/>
              <a:gd name="T29" fmla="*/ 212 h 1112"/>
              <a:gd name="T30" fmla="*/ 25 w 553"/>
              <a:gd name="T31" fmla="*/ 50 h 1112"/>
              <a:gd name="T32" fmla="*/ 0 w 553"/>
              <a:gd name="T33" fmla="*/ 0 h 1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553" h="1112">
                <a:moveTo>
                  <a:pt x="0" y="0"/>
                </a:moveTo>
                <a:lnTo>
                  <a:pt x="84" y="266"/>
                </a:lnTo>
                <a:lnTo>
                  <a:pt x="230" y="593"/>
                </a:lnTo>
                <a:lnTo>
                  <a:pt x="313" y="726"/>
                </a:lnTo>
                <a:lnTo>
                  <a:pt x="400" y="845"/>
                </a:lnTo>
                <a:lnTo>
                  <a:pt x="471" y="947"/>
                </a:lnTo>
                <a:lnTo>
                  <a:pt x="516" y="1040"/>
                </a:lnTo>
                <a:lnTo>
                  <a:pt x="536" y="1093"/>
                </a:lnTo>
                <a:lnTo>
                  <a:pt x="549" y="1112"/>
                </a:lnTo>
                <a:lnTo>
                  <a:pt x="553" y="1097"/>
                </a:lnTo>
                <a:lnTo>
                  <a:pt x="543" y="1044"/>
                </a:lnTo>
                <a:lnTo>
                  <a:pt x="500" y="960"/>
                </a:lnTo>
                <a:lnTo>
                  <a:pt x="422" y="845"/>
                </a:lnTo>
                <a:lnTo>
                  <a:pt x="232" y="554"/>
                </a:lnTo>
                <a:lnTo>
                  <a:pt x="85" y="212"/>
                </a:lnTo>
                <a:lnTo>
                  <a:pt x="25" y="5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279" name="Freeform 39"/>
          <p:cNvSpPr>
            <a:spLocks/>
          </p:cNvSpPr>
          <p:nvPr/>
        </p:nvSpPr>
        <p:spPr bwMode="auto">
          <a:xfrm>
            <a:off x="6548438" y="1624013"/>
            <a:ext cx="50800" cy="57150"/>
          </a:xfrm>
          <a:custGeom>
            <a:avLst/>
            <a:gdLst>
              <a:gd name="T0" fmla="*/ 258 w 283"/>
              <a:gd name="T1" fmla="*/ 24 h 323"/>
              <a:gd name="T2" fmla="*/ 262 w 283"/>
              <a:gd name="T3" fmla="*/ 34 h 323"/>
              <a:gd name="T4" fmla="*/ 257 w 283"/>
              <a:gd name="T5" fmla="*/ 40 h 323"/>
              <a:gd name="T6" fmla="*/ 245 w 283"/>
              <a:gd name="T7" fmla="*/ 39 h 323"/>
              <a:gd name="T8" fmla="*/ 225 w 283"/>
              <a:gd name="T9" fmla="*/ 33 h 323"/>
              <a:gd name="T10" fmla="*/ 172 w 283"/>
              <a:gd name="T11" fmla="*/ 35 h 323"/>
              <a:gd name="T12" fmla="*/ 109 w 283"/>
              <a:gd name="T13" fmla="*/ 76 h 323"/>
              <a:gd name="T14" fmla="*/ 65 w 283"/>
              <a:gd name="T15" fmla="*/ 116 h 323"/>
              <a:gd name="T16" fmla="*/ 57 w 283"/>
              <a:gd name="T17" fmla="*/ 134 h 323"/>
              <a:gd name="T18" fmla="*/ 56 w 283"/>
              <a:gd name="T19" fmla="*/ 144 h 323"/>
              <a:gd name="T20" fmla="*/ 31 w 283"/>
              <a:gd name="T21" fmla="*/ 169 h 323"/>
              <a:gd name="T22" fmla="*/ 7 w 283"/>
              <a:gd name="T23" fmla="*/ 188 h 323"/>
              <a:gd name="T24" fmla="*/ 0 w 283"/>
              <a:gd name="T25" fmla="*/ 196 h 323"/>
              <a:gd name="T26" fmla="*/ 9 w 283"/>
              <a:gd name="T27" fmla="*/ 193 h 323"/>
              <a:gd name="T28" fmla="*/ 35 w 283"/>
              <a:gd name="T29" fmla="*/ 181 h 323"/>
              <a:gd name="T30" fmla="*/ 76 w 283"/>
              <a:gd name="T31" fmla="*/ 155 h 323"/>
              <a:gd name="T32" fmla="*/ 111 w 283"/>
              <a:gd name="T33" fmla="*/ 123 h 323"/>
              <a:gd name="T34" fmla="*/ 146 w 283"/>
              <a:gd name="T35" fmla="*/ 90 h 323"/>
              <a:gd name="T36" fmla="*/ 187 w 283"/>
              <a:gd name="T37" fmla="*/ 62 h 323"/>
              <a:gd name="T38" fmla="*/ 234 w 283"/>
              <a:gd name="T39" fmla="*/ 38 h 323"/>
              <a:gd name="T40" fmla="*/ 187 w 283"/>
              <a:gd name="T41" fmla="*/ 91 h 323"/>
              <a:gd name="T42" fmla="*/ 100 w 283"/>
              <a:gd name="T43" fmla="*/ 214 h 323"/>
              <a:gd name="T44" fmla="*/ 69 w 283"/>
              <a:gd name="T45" fmla="*/ 306 h 323"/>
              <a:gd name="T46" fmla="*/ 70 w 283"/>
              <a:gd name="T47" fmla="*/ 321 h 323"/>
              <a:gd name="T48" fmla="*/ 74 w 283"/>
              <a:gd name="T49" fmla="*/ 323 h 323"/>
              <a:gd name="T50" fmla="*/ 81 w 283"/>
              <a:gd name="T51" fmla="*/ 313 h 323"/>
              <a:gd name="T52" fmla="*/ 91 w 283"/>
              <a:gd name="T53" fmla="*/ 290 h 323"/>
              <a:gd name="T54" fmla="*/ 133 w 283"/>
              <a:gd name="T55" fmla="*/ 220 h 323"/>
              <a:gd name="T56" fmla="*/ 202 w 283"/>
              <a:gd name="T57" fmla="*/ 129 h 323"/>
              <a:gd name="T58" fmla="*/ 283 w 283"/>
              <a:gd name="T59" fmla="*/ 23 h 323"/>
              <a:gd name="T60" fmla="*/ 265 w 283"/>
              <a:gd name="T61" fmla="*/ 0 h 323"/>
              <a:gd name="T62" fmla="*/ 254 w 283"/>
              <a:gd name="T63" fmla="*/ 6 h 323"/>
              <a:gd name="T64" fmla="*/ 258 w 283"/>
              <a:gd name="T65" fmla="*/ 24 h 3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83" h="323">
                <a:moveTo>
                  <a:pt x="258" y="24"/>
                </a:moveTo>
                <a:lnTo>
                  <a:pt x="262" y="34"/>
                </a:lnTo>
                <a:lnTo>
                  <a:pt x="257" y="40"/>
                </a:lnTo>
                <a:lnTo>
                  <a:pt x="245" y="39"/>
                </a:lnTo>
                <a:lnTo>
                  <a:pt x="225" y="33"/>
                </a:lnTo>
                <a:lnTo>
                  <a:pt x="172" y="35"/>
                </a:lnTo>
                <a:lnTo>
                  <a:pt x="109" y="76"/>
                </a:lnTo>
                <a:lnTo>
                  <a:pt x="65" y="116"/>
                </a:lnTo>
                <a:lnTo>
                  <a:pt x="57" y="134"/>
                </a:lnTo>
                <a:lnTo>
                  <a:pt x="56" y="144"/>
                </a:lnTo>
                <a:lnTo>
                  <a:pt x="31" y="169"/>
                </a:lnTo>
                <a:lnTo>
                  <a:pt x="7" y="188"/>
                </a:lnTo>
                <a:lnTo>
                  <a:pt x="0" y="196"/>
                </a:lnTo>
                <a:lnTo>
                  <a:pt x="9" y="193"/>
                </a:lnTo>
                <a:lnTo>
                  <a:pt x="35" y="181"/>
                </a:lnTo>
                <a:lnTo>
                  <a:pt x="76" y="155"/>
                </a:lnTo>
                <a:lnTo>
                  <a:pt x="111" y="123"/>
                </a:lnTo>
                <a:lnTo>
                  <a:pt x="146" y="90"/>
                </a:lnTo>
                <a:lnTo>
                  <a:pt x="187" y="62"/>
                </a:lnTo>
                <a:lnTo>
                  <a:pt x="234" y="38"/>
                </a:lnTo>
                <a:lnTo>
                  <a:pt x="187" y="91"/>
                </a:lnTo>
                <a:lnTo>
                  <a:pt x="100" y="214"/>
                </a:lnTo>
                <a:lnTo>
                  <a:pt x="69" y="306"/>
                </a:lnTo>
                <a:lnTo>
                  <a:pt x="70" y="321"/>
                </a:lnTo>
                <a:lnTo>
                  <a:pt x="74" y="323"/>
                </a:lnTo>
                <a:lnTo>
                  <a:pt x="81" y="313"/>
                </a:lnTo>
                <a:lnTo>
                  <a:pt x="91" y="290"/>
                </a:lnTo>
                <a:lnTo>
                  <a:pt x="133" y="220"/>
                </a:lnTo>
                <a:lnTo>
                  <a:pt x="202" y="129"/>
                </a:lnTo>
                <a:lnTo>
                  <a:pt x="283" y="23"/>
                </a:lnTo>
                <a:lnTo>
                  <a:pt x="265" y="0"/>
                </a:lnTo>
                <a:lnTo>
                  <a:pt x="254" y="6"/>
                </a:lnTo>
                <a:lnTo>
                  <a:pt x="258" y="2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280" name="Freeform 40"/>
          <p:cNvSpPr>
            <a:spLocks/>
          </p:cNvSpPr>
          <p:nvPr/>
        </p:nvSpPr>
        <p:spPr bwMode="auto">
          <a:xfrm>
            <a:off x="6537326" y="1666875"/>
            <a:ext cx="7938" cy="6350"/>
          </a:xfrm>
          <a:custGeom>
            <a:avLst/>
            <a:gdLst>
              <a:gd name="T0" fmla="*/ 0 w 45"/>
              <a:gd name="T1" fmla="*/ 25 h 36"/>
              <a:gd name="T2" fmla="*/ 7 w 45"/>
              <a:gd name="T3" fmla="*/ 36 h 36"/>
              <a:gd name="T4" fmla="*/ 23 w 45"/>
              <a:gd name="T5" fmla="*/ 34 h 36"/>
              <a:gd name="T6" fmla="*/ 38 w 45"/>
              <a:gd name="T7" fmla="*/ 21 h 36"/>
              <a:gd name="T8" fmla="*/ 45 w 45"/>
              <a:gd name="T9" fmla="*/ 9 h 36"/>
              <a:gd name="T10" fmla="*/ 38 w 45"/>
              <a:gd name="T11" fmla="*/ 3 h 36"/>
              <a:gd name="T12" fmla="*/ 23 w 45"/>
              <a:gd name="T13" fmla="*/ 0 h 36"/>
              <a:gd name="T14" fmla="*/ 7 w 45"/>
              <a:gd name="T15" fmla="*/ 7 h 36"/>
              <a:gd name="T16" fmla="*/ 0 w 45"/>
              <a:gd name="T17" fmla="*/ 25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5" h="36">
                <a:moveTo>
                  <a:pt x="0" y="25"/>
                </a:moveTo>
                <a:lnTo>
                  <a:pt x="7" y="36"/>
                </a:lnTo>
                <a:lnTo>
                  <a:pt x="23" y="34"/>
                </a:lnTo>
                <a:lnTo>
                  <a:pt x="38" y="21"/>
                </a:lnTo>
                <a:lnTo>
                  <a:pt x="45" y="9"/>
                </a:lnTo>
                <a:lnTo>
                  <a:pt x="38" y="3"/>
                </a:lnTo>
                <a:lnTo>
                  <a:pt x="23" y="0"/>
                </a:lnTo>
                <a:lnTo>
                  <a:pt x="7" y="7"/>
                </a:lnTo>
                <a:lnTo>
                  <a:pt x="0" y="2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281" name="Freeform 41"/>
          <p:cNvSpPr>
            <a:spLocks/>
          </p:cNvSpPr>
          <p:nvPr/>
        </p:nvSpPr>
        <p:spPr bwMode="auto">
          <a:xfrm>
            <a:off x="6557963" y="1689100"/>
            <a:ext cx="1588" cy="12700"/>
          </a:xfrm>
          <a:custGeom>
            <a:avLst/>
            <a:gdLst>
              <a:gd name="T0" fmla="*/ 0 w 15"/>
              <a:gd name="T1" fmla="*/ 35 h 68"/>
              <a:gd name="T2" fmla="*/ 2 w 15"/>
              <a:gd name="T3" fmla="*/ 53 h 68"/>
              <a:gd name="T4" fmla="*/ 4 w 15"/>
              <a:gd name="T5" fmla="*/ 66 h 68"/>
              <a:gd name="T6" fmla="*/ 7 w 15"/>
              <a:gd name="T7" fmla="*/ 68 h 68"/>
              <a:gd name="T8" fmla="*/ 12 w 15"/>
              <a:gd name="T9" fmla="*/ 61 h 68"/>
              <a:gd name="T10" fmla="*/ 15 w 15"/>
              <a:gd name="T11" fmla="*/ 35 h 68"/>
              <a:gd name="T12" fmla="*/ 12 w 15"/>
              <a:gd name="T13" fmla="*/ 6 h 68"/>
              <a:gd name="T14" fmla="*/ 7 w 15"/>
              <a:gd name="T15" fmla="*/ 0 h 68"/>
              <a:gd name="T16" fmla="*/ 4 w 15"/>
              <a:gd name="T17" fmla="*/ 3 h 68"/>
              <a:gd name="T18" fmla="*/ 2 w 15"/>
              <a:gd name="T19" fmla="*/ 14 h 68"/>
              <a:gd name="T20" fmla="*/ 0 w 15"/>
              <a:gd name="T21" fmla="*/ 35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5" h="68">
                <a:moveTo>
                  <a:pt x="0" y="35"/>
                </a:moveTo>
                <a:lnTo>
                  <a:pt x="2" y="53"/>
                </a:lnTo>
                <a:lnTo>
                  <a:pt x="4" y="66"/>
                </a:lnTo>
                <a:lnTo>
                  <a:pt x="7" y="68"/>
                </a:lnTo>
                <a:lnTo>
                  <a:pt x="12" y="61"/>
                </a:lnTo>
                <a:lnTo>
                  <a:pt x="15" y="35"/>
                </a:lnTo>
                <a:lnTo>
                  <a:pt x="12" y="6"/>
                </a:lnTo>
                <a:lnTo>
                  <a:pt x="7" y="0"/>
                </a:lnTo>
                <a:lnTo>
                  <a:pt x="4" y="3"/>
                </a:lnTo>
                <a:lnTo>
                  <a:pt x="2" y="14"/>
                </a:lnTo>
                <a:lnTo>
                  <a:pt x="0" y="3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282" name="Freeform 42"/>
          <p:cNvSpPr>
            <a:spLocks/>
          </p:cNvSpPr>
          <p:nvPr/>
        </p:nvSpPr>
        <p:spPr bwMode="auto">
          <a:xfrm>
            <a:off x="6564313" y="1695450"/>
            <a:ext cx="22225" cy="41275"/>
          </a:xfrm>
          <a:custGeom>
            <a:avLst/>
            <a:gdLst>
              <a:gd name="T0" fmla="*/ 47 w 120"/>
              <a:gd name="T1" fmla="*/ 53 h 226"/>
              <a:gd name="T2" fmla="*/ 13 w 120"/>
              <a:gd name="T3" fmla="*/ 103 h 226"/>
              <a:gd name="T4" fmla="*/ 0 w 120"/>
              <a:gd name="T5" fmla="*/ 137 h 226"/>
              <a:gd name="T6" fmla="*/ 13 w 120"/>
              <a:gd name="T7" fmla="*/ 138 h 226"/>
              <a:gd name="T8" fmla="*/ 44 w 120"/>
              <a:gd name="T9" fmla="*/ 106 h 226"/>
              <a:gd name="T10" fmla="*/ 89 w 120"/>
              <a:gd name="T11" fmla="*/ 50 h 226"/>
              <a:gd name="T12" fmla="*/ 91 w 120"/>
              <a:gd name="T13" fmla="*/ 151 h 226"/>
              <a:gd name="T14" fmla="*/ 94 w 120"/>
              <a:gd name="T15" fmla="*/ 213 h 226"/>
              <a:gd name="T16" fmla="*/ 99 w 120"/>
              <a:gd name="T17" fmla="*/ 226 h 226"/>
              <a:gd name="T18" fmla="*/ 108 w 120"/>
              <a:gd name="T19" fmla="*/ 188 h 226"/>
              <a:gd name="T20" fmla="*/ 118 w 120"/>
              <a:gd name="T21" fmla="*/ 99 h 226"/>
              <a:gd name="T22" fmla="*/ 120 w 120"/>
              <a:gd name="T23" fmla="*/ 30 h 226"/>
              <a:gd name="T24" fmla="*/ 110 w 120"/>
              <a:gd name="T25" fmla="*/ 0 h 226"/>
              <a:gd name="T26" fmla="*/ 87 w 120"/>
              <a:gd name="T27" fmla="*/ 8 h 226"/>
              <a:gd name="T28" fmla="*/ 47 w 120"/>
              <a:gd name="T29" fmla="*/ 53 h 2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20" h="226">
                <a:moveTo>
                  <a:pt x="47" y="53"/>
                </a:moveTo>
                <a:lnTo>
                  <a:pt x="13" y="103"/>
                </a:lnTo>
                <a:lnTo>
                  <a:pt x="0" y="137"/>
                </a:lnTo>
                <a:lnTo>
                  <a:pt x="13" y="138"/>
                </a:lnTo>
                <a:lnTo>
                  <a:pt x="44" y="106"/>
                </a:lnTo>
                <a:lnTo>
                  <a:pt x="89" y="50"/>
                </a:lnTo>
                <a:lnTo>
                  <a:pt x="91" y="151"/>
                </a:lnTo>
                <a:lnTo>
                  <a:pt x="94" y="213"/>
                </a:lnTo>
                <a:lnTo>
                  <a:pt x="99" y="226"/>
                </a:lnTo>
                <a:lnTo>
                  <a:pt x="108" y="188"/>
                </a:lnTo>
                <a:lnTo>
                  <a:pt x="118" y="99"/>
                </a:lnTo>
                <a:lnTo>
                  <a:pt x="120" y="30"/>
                </a:lnTo>
                <a:lnTo>
                  <a:pt x="110" y="0"/>
                </a:lnTo>
                <a:lnTo>
                  <a:pt x="87" y="8"/>
                </a:lnTo>
                <a:lnTo>
                  <a:pt x="47" y="5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283" name="Freeform 43"/>
          <p:cNvSpPr>
            <a:spLocks/>
          </p:cNvSpPr>
          <p:nvPr/>
        </p:nvSpPr>
        <p:spPr bwMode="auto">
          <a:xfrm>
            <a:off x="6553201" y="1716088"/>
            <a:ext cx="4763" cy="30163"/>
          </a:xfrm>
          <a:custGeom>
            <a:avLst/>
            <a:gdLst>
              <a:gd name="T0" fmla="*/ 0 w 32"/>
              <a:gd name="T1" fmla="*/ 63 h 170"/>
              <a:gd name="T2" fmla="*/ 5 w 32"/>
              <a:gd name="T3" fmla="*/ 127 h 170"/>
              <a:gd name="T4" fmla="*/ 20 w 32"/>
              <a:gd name="T5" fmla="*/ 170 h 170"/>
              <a:gd name="T6" fmla="*/ 32 w 32"/>
              <a:gd name="T7" fmla="*/ 169 h 170"/>
              <a:gd name="T8" fmla="*/ 29 w 32"/>
              <a:gd name="T9" fmla="*/ 103 h 170"/>
              <a:gd name="T10" fmla="*/ 18 w 32"/>
              <a:gd name="T11" fmla="*/ 31 h 170"/>
              <a:gd name="T12" fmla="*/ 9 w 32"/>
              <a:gd name="T13" fmla="*/ 0 h 170"/>
              <a:gd name="T14" fmla="*/ 2 w 32"/>
              <a:gd name="T15" fmla="*/ 10 h 170"/>
              <a:gd name="T16" fmla="*/ 0 w 32"/>
              <a:gd name="T17" fmla="*/ 63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2" h="170">
                <a:moveTo>
                  <a:pt x="0" y="63"/>
                </a:moveTo>
                <a:lnTo>
                  <a:pt x="5" y="127"/>
                </a:lnTo>
                <a:lnTo>
                  <a:pt x="20" y="170"/>
                </a:lnTo>
                <a:lnTo>
                  <a:pt x="32" y="169"/>
                </a:lnTo>
                <a:lnTo>
                  <a:pt x="29" y="103"/>
                </a:lnTo>
                <a:lnTo>
                  <a:pt x="18" y="31"/>
                </a:lnTo>
                <a:lnTo>
                  <a:pt x="9" y="0"/>
                </a:lnTo>
                <a:lnTo>
                  <a:pt x="2" y="10"/>
                </a:lnTo>
                <a:lnTo>
                  <a:pt x="0" y="6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284" name="Freeform 44"/>
          <p:cNvSpPr>
            <a:spLocks noEditPoints="1"/>
          </p:cNvSpPr>
          <p:nvPr/>
        </p:nvSpPr>
        <p:spPr bwMode="auto">
          <a:xfrm>
            <a:off x="6821488" y="1736725"/>
            <a:ext cx="441325" cy="276225"/>
          </a:xfrm>
          <a:custGeom>
            <a:avLst/>
            <a:gdLst>
              <a:gd name="T0" fmla="*/ 582 w 2508"/>
              <a:gd name="T1" fmla="*/ 150 h 1572"/>
              <a:gd name="T2" fmla="*/ 644 w 2508"/>
              <a:gd name="T3" fmla="*/ 475 h 1572"/>
              <a:gd name="T4" fmla="*/ 872 w 2508"/>
              <a:gd name="T5" fmla="*/ 712 h 1572"/>
              <a:gd name="T6" fmla="*/ 952 w 2508"/>
              <a:gd name="T7" fmla="*/ 946 h 1572"/>
              <a:gd name="T8" fmla="*/ 460 w 2508"/>
              <a:gd name="T9" fmla="*/ 943 h 1572"/>
              <a:gd name="T10" fmla="*/ 69 w 2508"/>
              <a:gd name="T11" fmla="*/ 687 h 1572"/>
              <a:gd name="T12" fmla="*/ 165 w 2508"/>
              <a:gd name="T13" fmla="*/ 212 h 1572"/>
              <a:gd name="T14" fmla="*/ 44 w 2508"/>
              <a:gd name="T15" fmla="*/ 349 h 1572"/>
              <a:gd name="T16" fmla="*/ 127 w 2508"/>
              <a:gd name="T17" fmla="*/ 828 h 1572"/>
              <a:gd name="T18" fmla="*/ 158 w 2508"/>
              <a:gd name="T19" fmla="*/ 943 h 1572"/>
              <a:gd name="T20" fmla="*/ 176 w 2508"/>
              <a:gd name="T21" fmla="*/ 930 h 1572"/>
              <a:gd name="T22" fmla="*/ 404 w 2508"/>
              <a:gd name="T23" fmla="*/ 964 h 1572"/>
              <a:gd name="T24" fmla="*/ 669 w 2508"/>
              <a:gd name="T25" fmla="*/ 1058 h 1572"/>
              <a:gd name="T26" fmla="*/ 840 w 2508"/>
              <a:gd name="T27" fmla="*/ 1465 h 1572"/>
              <a:gd name="T28" fmla="*/ 1417 w 2508"/>
              <a:gd name="T29" fmla="*/ 1531 h 1572"/>
              <a:gd name="T30" fmla="*/ 1730 w 2508"/>
              <a:gd name="T31" fmla="*/ 1161 h 1572"/>
              <a:gd name="T32" fmla="*/ 2186 w 2508"/>
              <a:gd name="T33" fmla="*/ 968 h 1572"/>
              <a:gd name="T34" fmla="*/ 2508 w 2508"/>
              <a:gd name="T35" fmla="*/ 1049 h 1572"/>
              <a:gd name="T36" fmla="*/ 2108 w 2508"/>
              <a:gd name="T37" fmla="*/ 772 h 1572"/>
              <a:gd name="T38" fmla="*/ 2084 w 2508"/>
              <a:gd name="T39" fmla="*/ 780 h 1572"/>
              <a:gd name="T40" fmla="*/ 2252 w 2508"/>
              <a:gd name="T41" fmla="*/ 852 h 1572"/>
              <a:gd name="T42" fmla="*/ 2202 w 2508"/>
              <a:gd name="T43" fmla="*/ 934 h 1572"/>
              <a:gd name="T44" fmla="*/ 2151 w 2508"/>
              <a:gd name="T45" fmla="*/ 948 h 1572"/>
              <a:gd name="T46" fmla="*/ 1543 w 2508"/>
              <a:gd name="T47" fmla="*/ 1139 h 1572"/>
              <a:gd name="T48" fmla="*/ 1600 w 2508"/>
              <a:gd name="T49" fmla="*/ 1145 h 1572"/>
              <a:gd name="T50" fmla="*/ 1694 w 2508"/>
              <a:gd name="T51" fmla="*/ 1187 h 1572"/>
              <a:gd name="T52" fmla="*/ 1629 w 2508"/>
              <a:gd name="T53" fmla="*/ 1198 h 1572"/>
              <a:gd name="T54" fmla="*/ 1656 w 2508"/>
              <a:gd name="T55" fmla="*/ 1263 h 1572"/>
              <a:gd name="T56" fmla="*/ 1425 w 2508"/>
              <a:gd name="T57" fmla="*/ 1488 h 1572"/>
              <a:gd name="T58" fmla="*/ 916 w 2508"/>
              <a:gd name="T59" fmla="*/ 1480 h 1572"/>
              <a:gd name="T60" fmla="*/ 725 w 2508"/>
              <a:gd name="T61" fmla="*/ 1243 h 1572"/>
              <a:gd name="T62" fmla="*/ 854 w 2508"/>
              <a:gd name="T63" fmla="*/ 1092 h 1572"/>
              <a:gd name="T64" fmla="*/ 1180 w 2508"/>
              <a:gd name="T65" fmla="*/ 1183 h 1572"/>
              <a:gd name="T66" fmla="*/ 1141 w 2508"/>
              <a:gd name="T67" fmla="*/ 1202 h 1572"/>
              <a:gd name="T68" fmla="*/ 1120 w 2508"/>
              <a:gd name="T69" fmla="*/ 1259 h 1572"/>
              <a:gd name="T70" fmla="*/ 1130 w 2508"/>
              <a:gd name="T71" fmla="*/ 1274 h 1572"/>
              <a:gd name="T72" fmla="*/ 1249 w 2508"/>
              <a:gd name="T73" fmla="*/ 1205 h 1572"/>
              <a:gd name="T74" fmla="*/ 1318 w 2508"/>
              <a:gd name="T75" fmla="*/ 1165 h 1572"/>
              <a:gd name="T76" fmla="*/ 1184 w 2508"/>
              <a:gd name="T77" fmla="*/ 1145 h 1572"/>
              <a:gd name="T78" fmla="*/ 874 w 2508"/>
              <a:gd name="T79" fmla="*/ 1065 h 1572"/>
              <a:gd name="T80" fmla="*/ 689 w 2508"/>
              <a:gd name="T81" fmla="*/ 1062 h 1572"/>
              <a:gd name="T82" fmla="*/ 966 w 2508"/>
              <a:gd name="T83" fmla="*/ 968 h 1572"/>
              <a:gd name="T84" fmla="*/ 1414 w 2508"/>
              <a:gd name="T85" fmla="*/ 1125 h 1572"/>
              <a:gd name="T86" fmla="*/ 1466 w 2508"/>
              <a:gd name="T87" fmla="*/ 1119 h 1572"/>
              <a:gd name="T88" fmla="*/ 1448 w 2508"/>
              <a:gd name="T89" fmla="*/ 1113 h 1572"/>
              <a:gd name="T90" fmla="*/ 942 w 2508"/>
              <a:gd name="T91" fmla="*/ 866 h 1572"/>
              <a:gd name="T92" fmla="*/ 963 w 2508"/>
              <a:gd name="T93" fmla="*/ 651 h 1572"/>
              <a:gd name="T94" fmla="*/ 1472 w 2508"/>
              <a:gd name="T95" fmla="*/ 541 h 1572"/>
              <a:gd name="T96" fmla="*/ 1559 w 2508"/>
              <a:gd name="T97" fmla="*/ 270 h 1572"/>
              <a:gd name="T98" fmla="*/ 989 w 2508"/>
              <a:gd name="T99" fmla="*/ 0 h 1572"/>
              <a:gd name="T100" fmla="*/ 1438 w 2508"/>
              <a:gd name="T101" fmla="*/ 158 h 1572"/>
              <a:gd name="T102" fmla="*/ 1533 w 2508"/>
              <a:gd name="T103" fmla="*/ 406 h 1572"/>
              <a:gd name="T104" fmla="*/ 1335 w 2508"/>
              <a:gd name="T105" fmla="*/ 603 h 1572"/>
              <a:gd name="T106" fmla="*/ 939 w 2508"/>
              <a:gd name="T107" fmla="*/ 616 h 1572"/>
              <a:gd name="T108" fmla="*/ 685 w 2508"/>
              <a:gd name="T109" fmla="*/ 445 h 1572"/>
              <a:gd name="T110" fmla="*/ 671 w 2508"/>
              <a:gd name="T111" fmla="*/ 444 h 1572"/>
              <a:gd name="T112" fmla="*/ 593 w 2508"/>
              <a:gd name="T113" fmla="*/ 185 h 1572"/>
              <a:gd name="T114" fmla="*/ 823 w 2508"/>
              <a:gd name="T115" fmla="*/ 27 h 15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2508" h="1572">
                <a:moveTo>
                  <a:pt x="722" y="20"/>
                </a:moveTo>
                <a:lnTo>
                  <a:pt x="640" y="75"/>
                </a:lnTo>
                <a:lnTo>
                  <a:pt x="582" y="150"/>
                </a:lnTo>
                <a:lnTo>
                  <a:pt x="551" y="241"/>
                </a:lnTo>
                <a:lnTo>
                  <a:pt x="551" y="341"/>
                </a:lnTo>
                <a:lnTo>
                  <a:pt x="644" y="475"/>
                </a:lnTo>
                <a:lnTo>
                  <a:pt x="798" y="589"/>
                </a:lnTo>
                <a:lnTo>
                  <a:pt x="852" y="630"/>
                </a:lnTo>
                <a:lnTo>
                  <a:pt x="872" y="712"/>
                </a:lnTo>
                <a:lnTo>
                  <a:pt x="891" y="801"/>
                </a:lnTo>
                <a:lnTo>
                  <a:pt x="919" y="877"/>
                </a:lnTo>
                <a:lnTo>
                  <a:pt x="952" y="946"/>
                </a:lnTo>
                <a:lnTo>
                  <a:pt x="812" y="959"/>
                </a:lnTo>
                <a:lnTo>
                  <a:pt x="632" y="965"/>
                </a:lnTo>
                <a:lnTo>
                  <a:pt x="460" y="943"/>
                </a:lnTo>
                <a:lnTo>
                  <a:pt x="308" y="895"/>
                </a:lnTo>
                <a:lnTo>
                  <a:pt x="182" y="823"/>
                </a:lnTo>
                <a:lnTo>
                  <a:pt x="69" y="687"/>
                </a:lnTo>
                <a:lnTo>
                  <a:pt x="19" y="531"/>
                </a:lnTo>
                <a:lnTo>
                  <a:pt x="63" y="379"/>
                </a:lnTo>
                <a:lnTo>
                  <a:pt x="165" y="212"/>
                </a:lnTo>
                <a:lnTo>
                  <a:pt x="229" y="134"/>
                </a:lnTo>
                <a:lnTo>
                  <a:pt x="158" y="198"/>
                </a:lnTo>
                <a:lnTo>
                  <a:pt x="44" y="349"/>
                </a:lnTo>
                <a:lnTo>
                  <a:pt x="0" y="515"/>
                </a:lnTo>
                <a:lnTo>
                  <a:pt x="27" y="680"/>
                </a:lnTo>
                <a:lnTo>
                  <a:pt x="127" y="828"/>
                </a:lnTo>
                <a:lnTo>
                  <a:pt x="176" y="890"/>
                </a:lnTo>
                <a:lnTo>
                  <a:pt x="169" y="928"/>
                </a:lnTo>
                <a:lnTo>
                  <a:pt x="158" y="943"/>
                </a:lnTo>
                <a:lnTo>
                  <a:pt x="154" y="947"/>
                </a:lnTo>
                <a:lnTo>
                  <a:pt x="161" y="944"/>
                </a:lnTo>
                <a:lnTo>
                  <a:pt x="176" y="930"/>
                </a:lnTo>
                <a:lnTo>
                  <a:pt x="223" y="918"/>
                </a:lnTo>
                <a:lnTo>
                  <a:pt x="301" y="937"/>
                </a:lnTo>
                <a:lnTo>
                  <a:pt x="404" y="964"/>
                </a:lnTo>
                <a:lnTo>
                  <a:pt x="528" y="984"/>
                </a:lnTo>
                <a:lnTo>
                  <a:pt x="647" y="1005"/>
                </a:lnTo>
                <a:lnTo>
                  <a:pt x="669" y="1058"/>
                </a:lnTo>
                <a:lnTo>
                  <a:pt x="692" y="1222"/>
                </a:lnTo>
                <a:lnTo>
                  <a:pt x="749" y="1358"/>
                </a:lnTo>
                <a:lnTo>
                  <a:pt x="840" y="1465"/>
                </a:lnTo>
                <a:lnTo>
                  <a:pt x="961" y="1540"/>
                </a:lnTo>
                <a:lnTo>
                  <a:pt x="1189" y="1572"/>
                </a:lnTo>
                <a:lnTo>
                  <a:pt x="1417" y="1531"/>
                </a:lnTo>
                <a:lnTo>
                  <a:pt x="1582" y="1401"/>
                </a:lnTo>
                <a:lnTo>
                  <a:pt x="1693" y="1225"/>
                </a:lnTo>
                <a:lnTo>
                  <a:pt x="1730" y="1161"/>
                </a:lnTo>
                <a:lnTo>
                  <a:pt x="1800" y="1136"/>
                </a:lnTo>
                <a:lnTo>
                  <a:pt x="1991" y="1078"/>
                </a:lnTo>
                <a:lnTo>
                  <a:pt x="2186" y="968"/>
                </a:lnTo>
                <a:lnTo>
                  <a:pt x="2314" y="884"/>
                </a:lnTo>
                <a:lnTo>
                  <a:pt x="2410" y="966"/>
                </a:lnTo>
                <a:lnTo>
                  <a:pt x="2508" y="1049"/>
                </a:lnTo>
                <a:lnTo>
                  <a:pt x="2450" y="971"/>
                </a:lnTo>
                <a:lnTo>
                  <a:pt x="2286" y="839"/>
                </a:lnTo>
                <a:lnTo>
                  <a:pt x="2108" y="772"/>
                </a:lnTo>
                <a:lnTo>
                  <a:pt x="2089" y="773"/>
                </a:lnTo>
                <a:lnTo>
                  <a:pt x="2082" y="775"/>
                </a:lnTo>
                <a:lnTo>
                  <a:pt x="2084" y="780"/>
                </a:lnTo>
                <a:lnTo>
                  <a:pt x="2095" y="785"/>
                </a:lnTo>
                <a:lnTo>
                  <a:pt x="2201" y="826"/>
                </a:lnTo>
                <a:lnTo>
                  <a:pt x="2252" y="852"/>
                </a:lnTo>
                <a:lnTo>
                  <a:pt x="2261" y="876"/>
                </a:lnTo>
                <a:lnTo>
                  <a:pt x="2240" y="904"/>
                </a:lnTo>
                <a:lnTo>
                  <a:pt x="2202" y="934"/>
                </a:lnTo>
                <a:lnTo>
                  <a:pt x="2169" y="937"/>
                </a:lnTo>
                <a:lnTo>
                  <a:pt x="2151" y="937"/>
                </a:lnTo>
                <a:lnTo>
                  <a:pt x="2151" y="948"/>
                </a:lnTo>
                <a:lnTo>
                  <a:pt x="1977" y="1051"/>
                </a:lnTo>
                <a:lnTo>
                  <a:pt x="1582" y="1134"/>
                </a:lnTo>
                <a:lnTo>
                  <a:pt x="1543" y="1139"/>
                </a:lnTo>
                <a:lnTo>
                  <a:pt x="1530" y="1142"/>
                </a:lnTo>
                <a:lnTo>
                  <a:pt x="1549" y="1144"/>
                </a:lnTo>
                <a:lnTo>
                  <a:pt x="1600" y="1145"/>
                </a:lnTo>
                <a:lnTo>
                  <a:pt x="1658" y="1155"/>
                </a:lnTo>
                <a:lnTo>
                  <a:pt x="1691" y="1172"/>
                </a:lnTo>
                <a:lnTo>
                  <a:pt x="1694" y="1187"/>
                </a:lnTo>
                <a:lnTo>
                  <a:pt x="1655" y="1194"/>
                </a:lnTo>
                <a:lnTo>
                  <a:pt x="1636" y="1195"/>
                </a:lnTo>
                <a:lnTo>
                  <a:pt x="1629" y="1198"/>
                </a:lnTo>
                <a:lnTo>
                  <a:pt x="1633" y="1206"/>
                </a:lnTo>
                <a:lnTo>
                  <a:pt x="1649" y="1216"/>
                </a:lnTo>
                <a:lnTo>
                  <a:pt x="1656" y="1263"/>
                </a:lnTo>
                <a:lnTo>
                  <a:pt x="1611" y="1339"/>
                </a:lnTo>
                <a:lnTo>
                  <a:pt x="1528" y="1421"/>
                </a:lnTo>
                <a:lnTo>
                  <a:pt x="1425" y="1488"/>
                </a:lnTo>
                <a:lnTo>
                  <a:pt x="1212" y="1550"/>
                </a:lnTo>
                <a:lnTo>
                  <a:pt x="1007" y="1523"/>
                </a:lnTo>
                <a:lnTo>
                  <a:pt x="916" y="1480"/>
                </a:lnTo>
                <a:lnTo>
                  <a:pt x="836" y="1418"/>
                </a:lnTo>
                <a:lnTo>
                  <a:pt x="772" y="1339"/>
                </a:lnTo>
                <a:lnTo>
                  <a:pt x="725" y="1243"/>
                </a:lnTo>
                <a:lnTo>
                  <a:pt x="689" y="1147"/>
                </a:lnTo>
                <a:lnTo>
                  <a:pt x="769" y="1113"/>
                </a:lnTo>
                <a:lnTo>
                  <a:pt x="854" y="1092"/>
                </a:lnTo>
                <a:lnTo>
                  <a:pt x="946" y="1084"/>
                </a:lnTo>
                <a:lnTo>
                  <a:pt x="1110" y="1124"/>
                </a:lnTo>
                <a:lnTo>
                  <a:pt x="1180" y="1183"/>
                </a:lnTo>
                <a:lnTo>
                  <a:pt x="1167" y="1197"/>
                </a:lnTo>
                <a:lnTo>
                  <a:pt x="1151" y="1198"/>
                </a:lnTo>
                <a:lnTo>
                  <a:pt x="1141" y="1202"/>
                </a:lnTo>
                <a:lnTo>
                  <a:pt x="1144" y="1214"/>
                </a:lnTo>
                <a:lnTo>
                  <a:pt x="1143" y="1236"/>
                </a:lnTo>
                <a:lnTo>
                  <a:pt x="1120" y="1259"/>
                </a:lnTo>
                <a:lnTo>
                  <a:pt x="1099" y="1276"/>
                </a:lnTo>
                <a:lnTo>
                  <a:pt x="1104" y="1283"/>
                </a:lnTo>
                <a:lnTo>
                  <a:pt x="1130" y="1274"/>
                </a:lnTo>
                <a:lnTo>
                  <a:pt x="1155" y="1252"/>
                </a:lnTo>
                <a:lnTo>
                  <a:pt x="1196" y="1225"/>
                </a:lnTo>
                <a:lnTo>
                  <a:pt x="1249" y="1205"/>
                </a:lnTo>
                <a:lnTo>
                  <a:pt x="1298" y="1189"/>
                </a:lnTo>
                <a:lnTo>
                  <a:pt x="1323" y="1174"/>
                </a:lnTo>
                <a:lnTo>
                  <a:pt x="1318" y="1165"/>
                </a:lnTo>
                <a:lnTo>
                  <a:pt x="1278" y="1167"/>
                </a:lnTo>
                <a:lnTo>
                  <a:pt x="1229" y="1165"/>
                </a:lnTo>
                <a:lnTo>
                  <a:pt x="1184" y="1145"/>
                </a:lnTo>
                <a:lnTo>
                  <a:pt x="1096" y="1095"/>
                </a:lnTo>
                <a:lnTo>
                  <a:pt x="988" y="1068"/>
                </a:lnTo>
                <a:lnTo>
                  <a:pt x="874" y="1065"/>
                </a:lnTo>
                <a:lnTo>
                  <a:pt x="769" y="1091"/>
                </a:lnTo>
                <a:lnTo>
                  <a:pt x="689" y="1125"/>
                </a:lnTo>
                <a:lnTo>
                  <a:pt x="689" y="1062"/>
                </a:lnTo>
                <a:lnTo>
                  <a:pt x="710" y="1007"/>
                </a:lnTo>
                <a:lnTo>
                  <a:pt x="834" y="980"/>
                </a:lnTo>
                <a:lnTo>
                  <a:pt x="966" y="968"/>
                </a:lnTo>
                <a:lnTo>
                  <a:pt x="1030" y="1009"/>
                </a:lnTo>
                <a:lnTo>
                  <a:pt x="1197" y="1090"/>
                </a:lnTo>
                <a:lnTo>
                  <a:pt x="1414" y="1125"/>
                </a:lnTo>
                <a:lnTo>
                  <a:pt x="1447" y="1124"/>
                </a:lnTo>
                <a:lnTo>
                  <a:pt x="1463" y="1120"/>
                </a:lnTo>
                <a:lnTo>
                  <a:pt x="1466" y="1119"/>
                </a:lnTo>
                <a:lnTo>
                  <a:pt x="1465" y="1117"/>
                </a:lnTo>
                <a:lnTo>
                  <a:pt x="1459" y="1116"/>
                </a:lnTo>
                <a:lnTo>
                  <a:pt x="1448" y="1113"/>
                </a:lnTo>
                <a:lnTo>
                  <a:pt x="1212" y="1064"/>
                </a:lnTo>
                <a:lnTo>
                  <a:pt x="1062" y="1000"/>
                </a:lnTo>
                <a:lnTo>
                  <a:pt x="942" y="866"/>
                </a:lnTo>
                <a:lnTo>
                  <a:pt x="890" y="696"/>
                </a:lnTo>
                <a:lnTo>
                  <a:pt x="901" y="645"/>
                </a:lnTo>
                <a:lnTo>
                  <a:pt x="963" y="651"/>
                </a:lnTo>
                <a:lnTo>
                  <a:pt x="1177" y="660"/>
                </a:lnTo>
                <a:lnTo>
                  <a:pt x="1381" y="607"/>
                </a:lnTo>
                <a:lnTo>
                  <a:pt x="1472" y="541"/>
                </a:lnTo>
                <a:lnTo>
                  <a:pt x="1536" y="455"/>
                </a:lnTo>
                <a:lnTo>
                  <a:pt x="1567" y="361"/>
                </a:lnTo>
                <a:lnTo>
                  <a:pt x="1559" y="270"/>
                </a:lnTo>
                <a:lnTo>
                  <a:pt x="1466" y="140"/>
                </a:lnTo>
                <a:lnTo>
                  <a:pt x="1289" y="42"/>
                </a:lnTo>
                <a:lnTo>
                  <a:pt x="989" y="0"/>
                </a:lnTo>
                <a:lnTo>
                  <a:pt x="722" y="20"/>
                </a:lnTo>
                <a:close/>
                <a:moveTo>
                  <a:pt x="1258" y="71"/>
                </a:moveTo>
                <a:lnTo>
                  <a:pt x="1438" y="158"/>
                </a:lnTo>
                <a:lnTo>
                  <a:pt x="1531" y="274"/>
                </a:lnTo>
                <a:lnTo>
                  <a:pt x="1544" y="339"/>
                </a:lnTo>
                <a:lnTo>
                  <a:pt x="1533" y="406"/>
                </a:lnTo>
                <a:lnTo>
                  <a:pt x="1497" y="474"/>
                </a:lnTo>
                <a:lnTo>
                  <a:pt x="1437" y="540"/>
                </a:lnTo>
                <a:lnTo>
                  <a:pt x="1335" y="603"/>
                </a:lnTo>
                <a:lnTo>
                  <a:pt x="1212" y="638"/>
                </a:lnTo>
                <a:lnTo>
                  <a:pt x="1077" y="644"/>
                </a:lnTo>
                <a:lnTo>
                  <a:pt x="939" y="616"/>
                </a:lnTo>
                <a:lnTo>
                  <a:pt x="746" y="531"/>
                </a:lnTo>
                <a:lnTo>
                  <a:pt x="680" y="453"/>
                </a:lnTo>
                <a:lnTo>
                  <a:pt x="685" y="445"/>
                </a:lnTo>
                <a:lnTo>
                  <a:pt x="685" y="441"/>
                </a:lnTo>
                <a:lnTo>
                  <a:pt x="680" y="441"/>
                </a:lnTo>
                <a:lnTo>
                  <a:pt x="671" y="444"/>
                </a:lnTo>
                <a:lnTo>
                  <a:pt x="611" y="404"/>
                </a:lnTo>
                <a:lnTo>
                  <a:pt x="577" y="283"/>
                </a:lnTo>
                <a:lnTo>
                  <a:pt x="593" y="185"/>
                </a:lnTo>
                <a:lnTo>
                  <a:pt x="639" y="110"/>
                </a:lnTo>
                <a:lnTo>
                  <a:pt x="716" y="58"/>
                </a:lnTo>
                <a:lnTo>
                  <a:pt x="823" y="27"/>
                </a:lnTo>
                <a:lnTo>
                  <a:pt x="1032" y="31"/>
                </a:lnTo>
                <a:lnTo>
                  <a:pt x="1258" y="7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285" name="Freeform 45"/>
          <p:cNvSpPr>
            <a:spLocks/>
          </p:cNvSpPr>
          <p:nvPr/>
        </p:nvSpPr>
        <p:spPr bwMode="auto">
          <a:xfrm>
            <a:off x="6584951" y="1751013"/>
            <a:ext cx="163513" cy="187325"/>
          </a:xfrm>
          <a:custGeom>
            <a:avLst/>
            <a:gdLst>
              <a:gd name="T0" fmla="*/ 0 w 933"/>
              <a:gd name="T1" fmla="*/ 0 h 1062"/>
              <a:gd name="T2" fmla="*/ 91 w 933"/>
              <a:gd name="T3" fmla="*/ 234 h 1062"/>
              <a:gd name="T4" fmla="*/ 319 w 933"/>
              <a:gd name="T5" fmla="*/ 542 h 1062"/>
              <a:gd name="T6" fmla="*/ 615 w 933"/>
              <a:gd name="T7" fmla="*/ 842 h 1062"/>
              <a:gd name="T8" fmla="*/ 904 w 933"/>
              <a:gd name="T9" fmla="*/ 1049 h 1062"/>
              <a:gd name="T10" fmla="*/ 924 w 933"/>
              <a:gd name="T11" fmla="*/ 1059 h 1062"/>
              <a:gd name="T12" fmla="*/ 933 w 933"/>
              <a:gd name="T13" fmla="*/ 1062 h 1062"/>
              <a:gd name="T14" fmla="*/ 931 w 933"/>
              <a:gd name="T15" fmla="*/ 1056 h 1062"/>
              <a:gd name="T16" fmla="*/ 917 w 933"/>
              <a:gd name="T17" fmla="*/ 1044 h 1062"/>
              <a:gd name="T18" fmla="*/ 859 w 933"/>
              <a:gd name="T19" fmla="*/ 999 h 1062"/>
              <a:gd name="T20" fmla="*/ 759 w 933"/>
              <a:gd name="T21" fmla="*/ 927 h 1062"/>
              <a:gd name="T22" fmla="*/ 537 w 933"/>
              <a:gd name="T23" fmla="*/ 747 h 1062"/>
              <a:gd name="T24" fmla="*/ 337 w 933"/>
              <a:gd name="T25" fmla="*/ 537 h 1062"/>
              <a:gd name="T26" fmla="*/ 171 w 933"/>
              <a:gd name="T27" fmla="*/ 314 h 1062"/>
              <a:gd name="T28" fmla="*/ 54 w 933"/>
              <a:gd name="T29" fmla="*/ 92 h 1062"/>
              <a:gd name="T30" fmla="*/ 16 w 933"/>
              <a:gd name="T31" fmla="*/ 12 h 1062"/>
              <a:gd name="T32" fmla="*/ 0 w 933"/>
              <a:gd name="T33" fmla="*/ 0 h 10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933" h="1062">
                <a:moveTo>
                  <a:pt x="0" y="0"/>
                </a:moveTo>
                <a:lnTo>
                  <a:pt x="91" y="234"/>
                </a:lnTo>
                <a:lnTo>
                  <a:pt x="319" y="542"/>
                </a:lnTo>
                <a:lnTo>
                  <a:pt x="615" y="842"/>
                </a:lnTo>
                <a:lnTo>
                  <a:pt x="904" y="1049"/>
                </a:lnTo>
                <a:lnTo>
                  <a:pt x="924" y="1059"/>
                </a:lnTo>
                <a:lnTo>
                  <a:pt x="933" y="1062"/>
                </a:lnTo>
                <a:lnTo>
                  <a:pt x="931" y="1056"/>
                </a:lnTo>
                <a:lnTo>
                  <a:pt x="917" y="1044"/>
                </a:lnTo>
                <a:lnTo>
                  <a:pt x="859" y="999"/>
                </a:lnTo>
                <a:lnTo>
                  <a:pt x="759" y="927"/>
                </a:lnTo>
                <a:lnTo>
                  <a:pt x="537" y="747"/>
                </a:lnTo>
                <a:lnTo>
                  <a:pt x="337" y="537"/>
                </a:lnTo>
                <a:lnTo>
                  <a:pt x="171" y="314"/>
                </a:lnTo>
                <a:lnTo>
                  <a:pt x="54" y="92"/>
                </a:lnTo>
                <a:lnTo>
                  <a:pt x="16" y="12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286" name="Freeform 46"/>
          <p:cNvSpPr>
            <a:spLocks/>
          </p:cNvSpPr>
          <p:nvPr/>
        </p:nvSpPr>
        <p:spPr bwMode="auto">
          <a:xfrm>
            <a:off x="7613651" y="1798638"/>
            <a:ext cx="1588" cy="17463"/>
          </a:xfrm>
          <a:custGeom>
            <a:avLst/>
            <a:gdLst>
              <a:gd name="T0" fmla="*/ 0 w 12"/>
              <a:gd name="T1" fmla="*/ 52 h 103"/>
              <a:gd name="T2" fmla="*/ 1 w 12"/>
              <a:gd name="T3" fmla="*/ 82 h 103"/>
              <a:gd name="T4" fmla="*/ 2 w 12"/>
              <a:gd name="T5" fmla="*/ 100 h 103"/>
              <a:gd name="T6" fmla="*/ 4 w 12"/>
              <a:gd name="T7" fmla="*/ 103 h 103"/>
              <a:gd name="T8" fmla="*/ 5 w 12"/>
              <a:gd name="T9" fmla="*/ 103 h 103"/>
              <a:gd name="T10" fmla="*/ 6 w 12"/>
              <a:gd name="T11" fmla="*/ 98 h 103"/>
              <a:gd name="T12" fmla="*/ 9 w 12"/>
              <a:gd name="T13" fmla="*/ 90 h 103"/>
              <a:gd name="T14" fmla="*/ 12 w 12"/>
              <a:gd name="T15" fmla="*/ 43 h 103"/>
              <a:gd name="T16" fmla="*/ 9 w 12"/>
              <a:gd name="T17" fmla="*/ 0 h 103"/>
              <a:gd name="T18" fmla="*/ 1 w 12"/>
              <a:gd name="T19" fmla="*/ 0 h 103"/>
              <a:gd name="T20" fmla="*/ 0 w 12"/>
              <a:gd name="T21" fmla="*/ 52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2" h="103">
                <a:moveTo>
                  <a:pt x="0" y="52"/>
                </a:moveTo>
                <a:lnTo>
                  <a:pt x="1" y="82"/>
                </a:lnTo>
                <a:lnTo>
                  <a:pt x="2" y="100"/>
                </a:lnTo>
                <a:lnTo>
                  <a:pt x="4" y="103"/>
                </a:lnTo>
                <a:lnTo>
                  <a:pt x="5" y="103"/>
                </a:lnTo>
                <a:lnTo>
                  <a:pt x="6" y="98"/>
                </a:lnTo>
                <a:lnTo>
                  <a:pt x="9" y="90"/>
                </a:lnTo>
                <a:lnTo>
                  <a:pt x="12" y="43"/>
                </a:lnTo>
                <a:lnTo>
                  <a:pt x="9" y="0"/>
                </a:lnTo>
                <a:lnTo>
                  <a:pt x="1" y="0"/>
                </a:lnTo>
                <a:lnTo>
                  <a:pt x="0" y="5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287" name="Freeform 47"/>
          <p:cNvSpPr>
            <a:spLocks/>
          </p:cNvSpPr>
          <p:nvPr/>
        </p:nvSpPr>
        <p:spPr bwMode="auto">
          <a:xfrm>
            <a:off x="7553326" y="1812925"/>
            <a:ext cx="57150" cy="130175"/>
          </a:xfrm>
          <a:custGeom>
            <a:avLst/>
            <a:gdLst>
              <a:gd name="T0" fmla="*/ 162 w 326"/>
              <a:gd name="T1" fmla="*/ 49 h 734"/>
              <a:gd name="T2" fmla="*/ 212 w 326"/>
              <a:gd name="T3" fmla="*/ 289 h 734"/>
              <a:gd name="T4" fmla="*/ 189 w 326"/>
              <a:gd name="T5" fmla="*/ 455 h 734"/>
              <a:gd name="T6" fmla="*/ 151 w 326"/>
              <a:gd name="T7" fmla="*/ 535 h 734"/>
              <a:gd name="T8" fmla="*/ 107 w 326"/>
              <a:gd name="T9" fmla="*/ 606 h 734"/>
              <a:gd name="T10" fmla="*/ 88 w 326"/>
              <a:gd name="T11" fmla="*/ 631 h 734"/>
              <a:gd name="T12" fmla="*/ 74 w 326"/>
              <a:gd name="T13" fmla="*/ 643 h 734"/>
              <a:gd name="T14" fmla="*/ 69 w 326"/>
              <a:gd name="T15" fmla="*/ 640 h 734"/>
              <a:gd name="T16" fmla="*/ 73 w 326"/>
              <a:gd name="T17" fmla="*/ 618 h 734"/>
              <a:gd name="T18" fmla="*/ 75 w 326"/>
              <a:gd name="T19" fmla="*/ 592 h 734"/>
              <a:gd name="T20" fmla="*/ 62 w 326"/>
              <a:gd name="T21" fmla="*/ 580 h 734"/>
              <a:gd name="T22" fmla="*/ 48 w 326"/>
              <a:gd name="T23" fmla="*/ 596 h 734"/>
              <a:gd name="T24" fmla="*/ 51 w 326"/>
              <a:gd name="T25" fmla="*/ 638 h 734"/>
              <a:gd name="T26" fmla="*/ 56 w 326"/>
              <a:gd name="T27" fmla="*/ 679 h 734"/>
              <a:gd name="T28" fmla="*/ 40 w 326"/>
              <a:gd name="T29" fmla="*/ 679 h 734"/>
              <a:gd name="T30" fmla="*/ 30 w 326"/>
              <a:gd name="T31" fmla="*/ 674 h 734"/>
              <a:gd name="T32" fmla="*/ 25 w 326"/>
              <a:gd name="T33" fmla="*/ 674 h 734"/>
              <a:gd name="T34" fmla="*/ 24 w 326"/>
              <a:gd name="T35" fmla="*/ 679 h 734"/>
              <a:gd name="T36" fmla="*/ 29 w 326"/>
              <a:gd name="T37" fmla="*/ 688 h 734"/>
              <a:gd name="T38" fmla="*/ 30 w 326"/>
              <a:gd name="T39" fmla="*/ 706 h 734"/>
              <a:gd name="T40" fmla="*/ 15 w 326"/>
              <a:gd name="T41" fmla="*/ 721 h 734"/>
              <a:gd name="T42" fmla="*/ 4 w 326"/>
              <a:gd name="T43" fmla="*/ 727 h 734"/>
              <a:gd name="T44" fmla="*/ 0 w 326"/>
              <a:gd name="T45" fmla="*/ 731 h 734"/>
              <a:gd name="T46" fmla="*/ 3 w 326"/>
              <a:gd name="T47" fmla="*/ 733 h 734"/>
              <a:gd name="T48" fmla="*/ 13 w 326"/>
              <a:gd name="T49" fmla="*/ 734 h 734"/>
              <a:gd name="T50" fmla="*/ 122 w 326"/>
              <a:gd name="T51" fmla="*/ 636 h 734"/>
              <a:gd name="T52" fmla="*/ 220 w 326"/>
              <a:gd name="T53" fmla="*/ 458 h 734"/>
              <a:gd name="T54" fmla="*/ 232 w 326"/>
              <a:gd name="T55" fmla="*/ 262 h 734"/>
              <a:gd name="T56" fmla="*/ 194 w 326"/>
              <a:gd name="T57" fmla="*/ 83 h 734"/>
              <a:gd name="T58" fmla="*/ 181 w 326"/>
              <a:gd name="T59" fmla="*/ 58 h 734"/>
              <a:gd name="T60" fmla="*/ 178 w 326"/>
              <a:gd name="T61" fmla="*/ 44 h 734"/>
              <a:gd name="T62" fmla="*/ 180 w 326"/>
              <a:gd name="T63" fmla="*/ 40 h 734"/>
              <a:gd name="T64" fmla="*/ 188 w 326"/>
              <a:gd name="T65" fmla="*/ 47 h 734"/>
              <a:gd name="T66" fmla="*/ 217 w 326"/>
              <a:gd name="T67" fmla="*/ 83 h 734"/>
              <a:gd name="T68" fmla="*/ 256 w 326"/>
              <a:gd name="T69" fmla="*/ 145 h 734"/>
              <a:gd name="T70" fmla="*/ 297 w 326"/>
              <a:gd name="T71" fmla="*/ 209 h 734"/>
              <a:gd name="T72" fmla="*/ 323 w 326"/>
              <a:gd name="T73" fmla="*/ 236 h 734"/>
              <a:gd name="T74" fmla="*/ 326 w 326"/>
              <a:gd name="T75" fmla="*/ 221 h 734"/>
              <a:gd name="T76" fmla="*/ 303 w 326"/>
              <a:gd name="T77" fmla="*/ 163 h 734"/>
              <a:gd name="T78" fmla="*/ 226 w 326"/>
              <a:gd name="T79" fmla="*/ 57 h 734"/>
              <a:gd name="T80" fmla="*/ 160 w 326"/>
              <a:gd name="T81" fmla="*/ 0 h 734"/>
              <a:gd name="T82" fmla="*/ 156 w 326"/>
              <a:gd name="T83" fmla="*/ 15 h 734"/>
              <a:gd name="T84" fmla="*/ 162 w 326"/>
              <a:gd name="T85" fmla="*/ 49 h 7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326" h="734">
                <a:moveTo>
                  <a:pt x="162" y="49"/>
                </a:moveTo>
                <a:lnTo>
                  <a:pt x="212" y="289"/>
                </a:lnTo>
                <a:lnTo>
                  <a:pt x="189" y="455"/>
                </a:lnTo>
                <a:lnTo>
                  <a:pt x="151" y="535"/>
                </a:lnTo>
                <a:lnTo>
                  <a:pt x="107" y="606"/>
                </a:lnTo>
                <a:lnTo>
                  <a:pt x="88" y="631"/>
                </a:lnTo>
                <a:lnTo>
                  <a:pt x="74" y="643"/>
                </a:lnTo>
                <a:lnTo>
                  <a:pt x="69" y="640"/>
                </a:lnTo>
                <a:lnTo>
                  <a:pt x="73" y="618"/>
                </a:lnTo>
                <a:lnTo>
                  <a:pt x="75" y="592"/>
                </a:lnTo>
                <a:lnTo>
                  <a:pt x="62" y="580"/>
                </a:lnTo>
                <a:lnTo>
                  <a:pt x="48" y="596"/>
                </a:lnTo>
                <a:lnTo>
                  <a:pt x="51" y="638"/>
                </a:lnTo>
                <a:lnTo>
                  <a:pt x="56" y="679"/>
                </a:lnTo>
                <a:lnTo>
                  <a:pt x="40" y="679"/>
                </a:lnTo>
                <a:lnTo>
                  <a:pt x="30" y="674"/>
                </a:lnTo>
                <a:lnTo>
                  <a:pt x="25" y="674"/>
                </a:lnTo>
                <a:lnTo>
                  <a:pt x="24" y="679"/>
                </a:lnTo>
                <a:lnTo>
                  <a:pt x="29" y="688"/>
                </a:lnTo>
                <a:lnTo>
                  <a:pt x="30" y="706"/>
                </a:lnTo>
                <a:lnTo>
                  <a:pt x="15" y="721"/>
                </a:lnTo>
                <a:lnTo>
                  <a:pt x="4" y="727"/>
                </a:lnTo>
                <a:lnTo>
                  <a:pt x="0" y="731"/>
                </a:lnTo>
                <a:lnTo>
                  <a:pt x="3" y="733"/>
                </a:lnTo>
                <a:lnTo>
                  <a:pt x="13" y="734"/>
                </a:lnTo>
                <a:lnTo>
                  <a:pt x="122" y="636"/>
                </a:lnTo>
                <a:lnTo>
                  <a:pt x="220" y="458"/>
                </a:lnTo>
                <a:lnTo>
                  <a:pt x="232" y="262"/>
                </a:lnTo>
                <a:lnTo>
                  <a:pt x="194" y="83"/>
                </a:lnTo>
                <a:lnTo>
                  <a:pt x="181" y="58"/>
                </a:lnTo>
                <a:lnTo>
                  <a:pt x="178" y="44"/>
                </a:lnTo>
                <a:lnTo>
                  <a:pt x="180" y="40"/>
                </a:lnTo>
                <a:lnTo>
                  <a:pt x="188" y="47"/>
                </a:lnTo>
                <a:lnTo>
                  <a:pt x="217" y="83"/>
                </a:lnTo>
                <a:lnTo>
                  <a:pt x="256" y="145"/>
                </a:lnTo>
                <a:lnTo>
                  <a:pt x="297" y="209"/>
                </a:lnTo>
                <a:lnTo>
                  <a:pt x="323" y="236"/>
                </a:lnTo>
                <a:lnTo>
                  <a:pt x="326" y="221"/>
                </a:lnTo>
                <a:lnTo>
                  <a:pt x="303" y="163"/>
                </a:lnTo>
                <a:lnTo>
                  <a:pt x="226" y="57"/>
                </a:lnTo>
                <a:lnTo>
                  <a:pt x="160" y="0"/>
                </a:lnTo>
                <a:lnTo>
                  <a:pt x="156" y="15"/>
                </a:lnTo>
                <a:lnTo>
                  <a:pt x="162" y="4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288" name="Freeform 48"/>
          <p:cNvSpPr>
            <a:spLocks/>
          </p:cNvSpPr>
          <p:nvPr/>
        </p:nvSpPr>
        <p:spPr bwMode="auto">
          <a:xfrm>
            <a:off x="6667501" y="1849438"/>
            <a:ext cx="11113" cy="11113"/>
          </a:xfrm>
          <a:custGeom>
            <a:avLst/>
            <a:gdLst>
              <a:gd name="T0" fmla="*/ 20 w 67"/>
              <a:gd name="T1" fmla="*/ 35 h 64"/>
              <a:gd name="T2" fmla="*/ 4 w 67"/>
              <a:gd name="T3" fmla="*/ 55 h 64"/>
              <a:gd name="T4" fmla="*/ 0 w 67"/>
              <a:gd name="T5" fmla="*/ 64 h 64"/>
              <a:gd name="T6" fmla="*/ 9 w 67"/>
              <a:gd name="T7" fmla="*/ 59 h 64"/>
              <a:gd name="T8" fmla="*/ 29 w 67"/>
              <a:gd name="T9" fmla="*/ 44 h 64"/>
              <a:gd name="T10" fmla="*/ 56 w 67"/>
              <a:gd name="T11" fmla="*/ 20 h 64"/>
              <a:gd name="T12" fmla="*/ 67 w 67"/>
              <a:gd name="T13" fmla="*/ 6 h 64"/>
              <a:gd name="T14" fmla="*/ 55 w 67"/>
              <a:gd name="T15" fmla="*/ 0 h 64"/>
              <a:gd name="T16" fmla="*/ 20 w 67"/>
              <a:gd name="T17" fmla="*/ 35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7" h="64">
                <a:moveTo>
                  <a:pt x="20" y="35"/>
                </a:moveTo>
                <a:lnTo>
                  <a:pt x="4" y="55"/>
                </a:lnTo>
                <a:lnTo>
                  <a:pt x="0" y="64"/>
                </a:lnTo>
                <a:lnTo>
                  <a:pt x="9" y="59"/>
                </a:lnTo>
                <a:lnTo>
                  <a:pt x="29" y="44"/>
                </a:lnTo>
                <a:lnTo>
                  <a:pt x="56" y="20"/>
                </a:lnTo>
                <a:lnTo>
                  <a:pt x="67" y="6"/>
                </a:lnTo>
                <a:lnTo>
                  <a:pt x="55" y="0"/>
                </a:lnTo>
                <a:lnTo>
                  <a:pt x="20" y="3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289" name="Freeform 49"/>
          <p:cNvSpPr>
            <a:spLocks/>
          </p:cNvSpPr>
          <p:nvPr/>
        </p:nvSpPr>
        <p:spPr bwMode="auto">
          <a:xfrm>
            <a:off x="7612063" y="1862138"/>
            <a:ext cx="3175" cy="7938"/>
          </a:xfrm>
          <a:custGeom>
            <a:avLst/>
            <a:gdLst>
              <a:gd name="T0" fmla="*/ 0 w 17"/>
              <a:gd name="T1" fmla="*/ 29 h 51"/>
              <a:gd name="T2" fmla="*/ 1 w 17"/>
              <a:gd name="T3" fmla="*/ 43 h 51"/>
              <a:gd name="T4" fmla="*/ 5 w 17"/>
              <a:gd name="T5" fmla="*/ 51 h 51"/>
              <a:gd name="T6" fmla="*/ 9 w 17"/>
              <a:gd name="T7" fmla="*/ 51 h 51"/>
              <a:gd name="T8" fmla="*/ 14 w 17"/>
              <a:gd name="T9" fmla="*/ 42 h 51"/>
              <a:gd name="T10" fmla="*/ 17 w 17"/>
              <a:gd name="T11" fmla="*/ 17 h 51"/>
              <a:gd name="T12" fmla="*/ 11 w 17"/>
              <a:gd name="T13" fmla="*/ 0 h 51"/>
              <a:gd name="T14" fmla="*/ 3 w 17"/>
              <a:gd name="T15" fmla="*/ 2 h 51"/>
              <a:gd name="T16" fmla="*/ 0 w 17"/>
              <a:gd name="T17" fmla="*/ 29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7" h="51">
                <a:moveTo>
                  <a:pt x="0" y="29"/>
                </a:moveTo>
                <a:lnTo>
                  <a:pt x="1" y="43"/>
                </a:lnTo>
                <a:lnTo>
                  <a:pt x="5" y="51"/>
                </a:lnTo>
                <a:lnTo>
                  <a:pt x="9" y="51"/>
                </a:lnTo>
                <a:lnTo>
                  <a:pt x="14" y="42"/>
                </a:lnTo>
                <a:lnTo>
                  <a:pt x="17" y="17"/>
                </a:lnTo>
                <a:lnTo>
                  <a:pt x="11" y="0"/>
                </a:lnTo>
                <a:lnTo>
                  <a:pt x="3" y="2"/>
                </a:lnTo>
                <a:lnTo>
                  <a:pt x="0" y="2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290" name="Freeform 50"/>
          <p:cNvSpPr>
            <a:spLocks noEditPoints="1"/>
          </p:cNvSpPr>
          <p:nvPr/>
        </p:nvSpPr>
        <p:spPr bwMode="auto">
          <a:xfrm>
            <a:off x="7542213" y="1871663"/>
            <a:ext cx="25400" cy="36513"/>
          </a:xfrm>
          <a:custGeom>
            <a:avLst/>
            <a:gdLst>
              <a:gd name="T0" fmla="*/ 60 w 142"/>
              <a:gd name="T1" fmla="*/ 19 h 202"/>
              <a:gd name="T2" fmla="*/ 52 w 142"/>
              <a:gd name="T3" fmla="*/ 70 h 202"/>
              <a:gd name="T4" fmla="*/ 18 w 142"/>
              <a:gd name="T5" fmla="*/ 106 h 202"/>
              <a:gd name="T6" fmla="*/ 0 w 142"/>
              <a:gd name="T7" fmla="*/ 127 h 202"/>
              <a:gd name="T8" fmla="*/ 7 w 142"/>
              <a:gd name="T9" fmla="*/ 135 h 202"/>
              <a:gd name="T10" fmla="*/ 29 w 142"/>
              <a:gd name="T11" fmla="*/ 128 h 202"/>
              <a:gd name="T12" fmla="*/ 51 w 142"/>
              <a:gd name="T13" fmla="*/ 112 h 202"/>
              <a:gd name="T14" fmla="*/ 96 w 142"/>
              <a:gd name="T15" fmla="*/ 115 h 202"/>
              <a:gd name="T16" fmla="*/ 136 w 142"/>
              <a:gd name="T17" fmla="*/ 190 h 202"/>
              <a:gd name="T18" fmla="*/ 138 w 142"/>
              <a:gd name="T19" fmla="*/ 198 h 202"/>
              <a:gd name="T20" fmla="*/ 141 w 142"/>
              <a:gd name="T21" fmla="*/ 202 h 202"/>
              <a:gd name="T22" fmla="*/ 142 w 142"/>
              <a:gd name="T23" fmla="*/ 201 h 202"/>
              <a:gd name="T24" fmla="*/ 142 w 142"/>
              <a:gd name="T25" fmla="*/ 196 h 202"/>
              <a:gd name="T26" fmla="*/ 141 w 142"/>
              <a:gd name="T27" fmla="*/ 177 h 202"/>
              <a:gd name="T28" fmla="*/ 136 w 142"/>
              <a:gd name="T29" fmla="*/ 146 h 202"/>
              <a:gd name="T30" fmla="*/ 120 w 142"/>
              <a:gd name="T31" fmla="*/ 82 h 202"/>
              <a:gd name="T32" fmla="*/ 95 w 142"/>
              <a:gd name="T33" fmla="*/ 28 h 202"/>
              <a:gd name="T34" fmla="*/ 71 w 142"/>
              <a:gd name="T35" fmla="*/ 0 h 202"/>
              <a:gd name="T36" fmla="*/ 60 w 142"/>
              <a:gd name="T37" fmla="*/ 19 h 202"/>
              <a:gd name="T38" fmla="*/ 105 w 142"/>
              <a:gd name="T39" fmla="*/ 68 h 202"/>
              <a:gd name="T40" fmla="*/ 103 w 142"/>
              <a:gd name="T41" fmla="*/ 83 h 202"/>
              <a:gd name="T42" fmla="*/ 96 w 142"/>
              <a:gd name="T43" fmla="*/ 90 h 202"/>
              <a:gd name="T44" fmla="*/ 84 w 142"/>
              <a:gd name="T45" fmla="*/ 83 h 202"/>
              <a:gd name="T46" fmla="*/ 71 w 142"/>
              <a:gd name="T47" fmla="*/ 68 h 202"/>
              <a:gd name="T48" fmla="*/ 69 w 142"/>
              <a:gd name="T49" fmla="*/ 52 h 202"/>
              <a:gd name="T50" fmla="*/ 80 w 142"/>
              <a:gd name="T51" fmla="*/ 45 h 202"/>
              <a:gd name="T52" fmla="*/ 98 w 142"/>
              <a:gd name="T53" fmla="*/ 52 h 202"/>
              <a:gd name="T54" fmla="*/ 105 w 142"/>
              <a:gd name="T55" fmla="*/ 68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42" h="202">
                <a:moveTo>
                  <a:pt x="60" y="19"/>
                </a:moveTo>
                <a:lnTo>
                  <a:pt x="52" y="70"/>
                </a:lnTo>
                <a:lnTo>
                  <a:pt x="18" y="106"/>
                </a:lnTo>
                <a:lnTo>
                  <a:pt x="0" y="127"/>
                </a:lnTo>
                <a:lnTo>
                  <a:pt x="7" y="135"/>
                </a:lnTo>
                <a:lnTo>
                  <a:pt x="29" y="128"/>
                </a:lnTo>
                <a:lnTo>
                  <a:pt x="51" y="112"/>
                </a:lnTo>
                <a:lnTo>
                  <a:pt x="96" y="115"/>
                </a:lnTo>
                <a:lnTo>
                  <a:pt x="136" y="190"/>
                </a:lnTo>
                <a:lnTo>
                  <a:pt x="138" y="198"/>
                </a:lnTo>
                <a:lnTo>
                  <a:pt x="141" y="202"/>
                </a:lnTo>
                <a:lnTo>
                  <a:pt x="142" y="201"/>
                </a:lnTo>
                <a:lnTo>
                  <a:pt x="142" y="196"/>
                </a:lnTo>
                <a:lnTo>
                  <a:pt x="141" y="177"/>
                </a:lnTo>
                <a:lnTo>
                  <a:pt x="136" y="146"/>
                </a:lnTo>
                <a:lnTo>
                  <a:pt x="120" y="82"/>
                </a:lnTo>
                <a:lnTo>
                  <a:pt x="95" y="28"/>
                </a:lnTo>
                <a:lnTo>
                  <a:pt x="71" y="0"/>
                </a:lnTo>
                <a:lnTo>
                  <a:pt x="60" y="19"/>
                </a:lnTo>
                <a:close/>
                <a:moveTo>
                  <a:pt x="105" y="68"/>
                </a:moveTo>
                <a:lnTo>
                  <a:pt x="103" y="83"/>
                </a:lnTo>
                <a:lnTo>
                  <a:pt x="96" y="90"/>
                </a:lnTo>
                <a:lnTo>
                  <a:pt x="84" y="83"/>
                </a:lnTo>
                <a:lnTo>
                  <a:pt x="71" y="68"/>
                </a:lnTo>
                <a:lnTo>
                  <a:pt x="69" y="52"/>
                </a:lnTo>
                <a:lnTo>
                  <a:pt x="80" y="45"/>
                </a:lnTo>
                <a:lnTo>
                  <a:pt x="98" y="52"/>
                </a:lnTo>
                <a:lnTo>
                  <a:pt x="105" y="6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291" name="Freeform 51"/>
          <p:cNvSpPr>
            <a:spLocks/>
          </p:cNvSpPr>
          <p:nvPr/>
        </p:nvSpPr>
        <p:spPr bwMode="auto">
          <a:xfrm>
            <a:off x="7413626" y="1900238"/>
            <a:ext cx="127000" cy="77788"/>
          </a:xfrm>
          <a:custGeom>
            <a:avLst/>
            <a:gdLst>
              <a:gd name="T0" fmla="*/ 586 w 720"/>
              <a:gd name="T1" fmla="*/ 97 h 433"/>
              <a:gd name="T2" fmla="*/ 425 w 720"/>
              <a:gd name="T3" fmla="*/ 202 h 433"/>
              <a:gd name="T4" fmla="*/ 218 w 720"/>
              <a:gd name="T5" fmla="*/ 318 h 433"/>
              <a:gd name="T6" fmla="*/ 66 w 720"/>
              <a:gd name="T7" fmla="*/ 396 h 433"/>
              <a:gd name="T8" fmla="*/ 0 w 720"/>
              <a:gd name="T9" fmla="*/ 433 h 433"/>
              <a:gd name="T10" fmla="*/ 19 w 720"/>
              <a:gd name="T11" fmla="*/ 430 h 433"/>
              <a:gd name="T12" fmla="*/ 122 w 720"/>
              <a:gd name="T13" fmla="*/ 389 h 433"/>
              <a:gd name="T14" fmla="*/ 415 w 720"/>
              <a:gd name="T15" fmla="*/ 244 h 433"/>
              <a:gd name="T16" fmla="*/ 633 w 720"/>
              <a:gd name="T17" fmla="*/ 90 h 433"/>
              <a:gd name="T18" fmla="*/ 704 w 720"/>
              <a:gd name="T19" fmla="*/ 21 h 433"/>
              <a:gd name="T20" fmla="*/ 720 w 720"/>
              <a:gd name="T21" fmla="*/ 0 h 433"/>
              <a:gd name="T22" fmla="*/ 680 w 720"/>
              <a:gd name="T23" fmla="*/ 24 h 433"/>
              <a:gd name="T24" fmla="*/ 586 w 720"/>
              <a:gd name="T25" fmla="*/ 97 h 4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20" h="433">
                <a:moveTo>
                  <a:pt x="586" y="97"/>
                </a:moveTo>
                <a:lnTo>
                  <a:pt x="425" y="202"/>
                </a:lnTo>
                <a:lnTo>
                  <a:pt x="218" y="318"/>
                </a:lnTo>
                <a:lnTo>
                  <a:pt x="66" y="396"/>
                </a:lnTo>
                <a:lnTo>
                  <a:pt x="0" y="433"/>
                </a:lnTo>
                <a:lnTo>
                  <a:pt x="19" y="430"/>
                </a:lnTo>
                <a:lnTo>
                  <a:pt x="122" y="389"/>
                </a:lnTo>
                <a:lnTo>
                  <a:pt x="415" y="244"/>
                </a:lnTo>
                <a:lnTo>
                  <a:pt x="633" y="90"/>
                </a:lnTo>
                <a:lnTo>
                  <a:pt x="704" y="21"/>
                </a:lnTo>
                <a:lnTo>
                  <a:pt x="720" y="0"/>
                </a:lnTo>
                <a:lnTo>
                  <a:pt x="680" y="24"/>
                </a:lnTo>
                <a:lnTo>
                  <a:pt x="586" y="9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292" name="Freeform 52"/>
          <p:cNvSpPr>
            <a:spLocks/>
          </p:cNvSpPr>
          <p:nvPr/>
        </p:nvSpPr>
        <p:spPr bwMode="auto">
          <a:xfrm>
            <a:off x="6591301" y="1944688"/>
            <a:ext cx="1141413" cy="844550"/>
          </a:xfrm>
          <a:custGeom>
            <a:avLst/>
            <a:gdLst>
              <a:gd name="T0" fmla="*/ 1255 w 6467"/>
              <a:gd name="T1" fmla="*/ 402 h 4783"/>
              <a:gd name="T2" fmla="*/ 1485 w 6467"/>
              <a:gd name="T3" fmla="*/ 557 h 4783"/>
              <a:gd name="T4" fmla="*/ 1190 w 6467"/>
              <a:gd name="T5" fmla="*/ 1216 h 4783"/>
              <a:gd name="T6" fmla="*/ 1381 w 6467"/>
              <a:gd name="T7" fmla="*/ 1026 h 4783"/>
              <a:gd name="T8" fmla="*/ 1297 w 6467"/>
              <a:gd name="T9" fmla="*/ 1596 h 4783"/>
              <a:gd name="T10" fmla="*/ 1635 w 6467"/>
              <a:gd name="T11" fmla="*/ 2048 h 4783"/>
              <a:gd name="T12" fmla="*/ 2132 w 6467"/>
              <a:gd name="T13" fmla="*/ 3024 h 4783"/>
              <a:gd name="T14" fmla="*/ 2056 w 6467"/>
              <a:gd name="T15" fmla="*/ 2890 h 4783"/>
              <a:gd name="T16" fmla="*/ 2107 w 6467"/>
              <a:gd name="T17" fmla="*/ 3026 h 4783"/>
              <a:gd name="T18" fmla="*/ 1788 w 6467"/>
              <a:gd name="T19" fmla="*/ 3146 h 4783"/>
              <a:gd name="T20" fmla="*/ 1775 w 6467"/>
              <a:gd name="T21" fmla="*/ 3243 h 4783"/>
              <a:gd name="T22" fmla="*/ 1091 w 6467"/>
              <a:gd name="T23" fmla="*/ 2896 h 4783"/>
              <a:gd name="T24" fmla="*/ 1 w 6467"/>
              <a:gd name="T25" fmla="*/ 2022 h 4783"/>
              <a:gd name="T26" fmla="*/ 507 w 6467"/>
              <a:gd name="T27" fmla="*/ 2631 h 4783"/>
              <a:gd name="T28" fmla="*/ 1852 w 6467"/>
              <a:gd name="T29" fmla="*/ 3958 h 4783"/>
              <a:gd name="T30" fmla="*/ 3156 w 6467"/>
              <a:gd name="T31" fmla="*/ 4706 h 4783"/>
              <a:gd name="T32" fmla="*/ 1844 w 6467"/>
              <a:gd name="T33" fmla="*/ 3893 h 4783"/>
              <a:gd name="T34" fmla="*/ 1462 w 6467"/>
              <a:gd name="T35" fmla="*/ 3321 h 4783"/>
              <a:gd name="T36" fmla="*/ 2190 w 6467"/>
              <a:gd name="T37" fmla="*/ 3151 h 4783"/>
              <a:gd name="T38" fmla="*/ 1788 w 6467"/>
              <a:gd name="T39" fmla="*/ 2152 h 4783"/>
              <a:gd name="T40" fmla="*/ 1398 w 6467"/>
              <a:gd name="T41" fmla="*/ 987 h 4783"/>
              <a:gd name="T42" fmla="*/ 1392 w 6467"/>
              <a:gd name="T43" fmla="*/ 726 h 4783"/>
              <a:gd name="T44" fmla="*/ 2295 w 6467"/>
              <a:gd name="T45" fmla="*/ 737 h 4783"/>
              <a:gd name="T46" fmla="*/ 3199 w 6467"/>
              <a:gd name="T47" fmla="*/ 596 h 4783"/>
              <a:gd name="T48" fmla="*/ 3092 w 6467"/>
              <a:gd name="T49" fmla="*/ 962 h 4783"/>
              <a:gd name="T50" fmla="*/ 2018 w 6467"/>
              <a:gd name="T51" fmla="*/ 1388 h 4783"/>
              <a:gd name="T52" fmla="*/ 2683 w 6467"/>
              <a:gd name="T53" fmla="*/ 2031 h 4783"/>
              <a:gd name="T54" fmla="*/ 3664 w 6467"/>
              <a:gd name="T55" fmla="*/ 3310 h 4783"/>
              <a:gd name="T56" fmla="*/ 3944 w 6467"/>
              <a:gd name="T57" fmla="*/ 4323 h 4783"/>
              <a:gd name="T58" fmla="*/ 4159 w 6467"/>
              <a:gd name="T59" fmla="*/ 4600 h 4783"/>
              <a:gd name="T60" fmla="*/ 4170 w 6467"/>
              <a:gd name="T61" fmla="*/ 4671 h 4783"/>
              <a:gd name="T62" fmla="*/ 4168 w 6467"/>
              <a:gd name="T63" fmla="*/ 4502 h 4783"/>
              <a:gd name="T64" fmla="*/ 3714 w 6467"/>
              <a:gd name="T65" fmla="*/ 3390 h 4783"/>
              <a:gd name="T66" fmla="*/ 4294 w 6467"/>
              <a:gd name="T67" fmla="*/ 2573 h 4783"/>
              <a:gd name="T68" fmla="*/ 4938 w 6467"/>
              <a:gd name="T69" fmla="*/ 2418 h 4783"/>
              <a:gd name="T70" fmla="*/ 5852 w 6467"/>
              <a:gd name="T71" fmla="*/ 3391 h 4783"/>
              <a:gd name="T72" fmla="*/ 5683 w 6467"/>
              <a:gd name="T73" fmla="*/ 4262 h 4783"/>
              <a:gd name="T74" fmla="*/ 6146 w 6467"/>
              <a:gd name="T75" fmla="*/ 3732 h 4783"/>
              <a:gd name="T76" fmla="*/ 6435 w 6467"/>
              <a:gd name="T77" fmla="*/ 3270 h 4783"/>
              <a:gd name="T78" fmla="*/ 5891 w 6467"/>
              <a:gd name="T79" fmla="*/ 3411 h 4783"/>
              <a:gd name="T80" fmla="*/ 4826 w 6467"/>
              <a:gd name="T81" fmla="*/ 2424 h 4783"/>
              <a:gd name="T82" fmla="*/ 3390 w 6467"/>
              <a:gd name="T83" fmla="*/ 2196 h 4783"/>
              <a:gd name="T84" fmla="*/ 2404 w 6467"/>
              <a:gd name="T85" fmla="*/ 1926 h 4783"/>
              <a:gd name="T86" fmla="*/ 2197 w 6467"/>
              <a:gd name="T87" fmla="*/ 1737 h 4783"/>
              <a:gd name="T88" fmla="*/ 2526 w 6467"/>
              <a:gd name="T89" fmla="*/ 1563 h 4783"/>
              <a:gd name="T90" fmla="*/ 2087 w 6467"/>
              <a:gd name="T91" fmla="*/ 1511 h 4783"/>
              <a:gd name="T92" fmla="*/ 2511 w 6467"/>
              <a:gd name="T93" fmla="*/ 1116 h 4783"/>
              <a:gd name="T94" fmla="*/ 2377 w 6467"/>
              <a:gd name="T95" fmla="*/ 935 h 4783"/>
              <a:gd name="T96" fmla="*/ 4272 w 6467"/>
              <a:gd name="T97" fmla="*/ 1538 h 4783"/>
              <a:gd name="T98" fmla="*/ 4139 w 6467"/>
              <a:gd name="T99" fmla="*/ 1414 h 4783"/>
              <a:gd name="T100" fmla="*/ 3462 w 6467"/>
              <a:gd name="T101" fmla="*/ 549 h 4783"/>
              <a:gd name="T102" fmla="*/ 3779 w 6467"/>
              <a:gd name="T103" fmla="*/ 658 h 4783"/>
              <a:gd name="T104" fmla="*/ 3766 w 6467"/>
              <a:gd name="T105" fmla="*/ 564 h 4783"/>
              <a:gd name="T106" fmla="*/ 2920 w 6467"/>
              <a:gd name="T107" fmla="*/ 581 h 4783"/>
              <a:gd name="T108" fmla="*/ 2433 w 6467"/>
              <a:gd name="T109" fmla="*/ 725 h 4783"/>
              <a:gd name="T110" fmla="*/ 1824 w 6467"/>
              <a:gd name="T111" fmla="*/ 275 h 4783"/>
              <a:gd name="T112" fmla="*/ 951 w 6467"/>
              <a:gd name="T113" fmla="*/ 0 h 47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6467" h="4783">
                <a:moveTo>
                  <a:pt x="951" y="0"/>
                </a:moveTo>
                <a:lnTo>
                  <a:pt x="1054" y="61"/>
                </a:lnTo>
                <a:lnTo>
                  <a:pt x="1239" y="160"/>
                </a:lnTo>
                <a:lnTo>
                  <a:pt x="1485" y="285"/>
                </a:lnTo>
                <a:lnTo>
                  <a:pt x="1351" y="348"/>
                </a:lnTo>
                <a:lnTo>
                  <a:pt x="1272" y="389"/>
                </a:lnTo>
                <a:lnTo>
                  <a:pt x="1255" y="402"/>
                </a:lnTo>
                <a:lnTo>
                  <a:pt x="1297" y="387"/>
                </a:lnTo>
                <a:lnTo>
                  <a:pt x="1398" y="346"/>
                </a:lnTo>
                <a:lnTo>
                  <a:pt x="1507" y="311"/>
                </a:lnTo>
                <a:lnTo>
                  <a:pt x="1596" y="335"/>
                </a:lnTo>
                <a:lnTo>
                  <a:pt x="1681" y="370"/>
                </a:lnTo>
                <a:lnTo>
                  <a:pt x="1581" y="457"/>
                </a:lnTo>
                <a:lnTo>
                  <a:pt x="1485" y="557"/>
                </a:lnTo>
                <a:lnTo>
                  <a:pt x="1395" y="672"/>
                </a:lnTo>
                <a:lnTo>
                  <a:pt x="1265" y="937"/>
                </a:lnTo>
                <a:lnTo>
                  <a:pt x="1217" y="1138"/>
                </a:lnTo>
                <a:lnTo>
                  <a:pt x="1218" y="1162"/>
                </a:lnTo>
                <a:lnTo>
                  <a:pt x="1204" y="1176"/>
                </a:lnTo>
                <a:lnTo>
                  <a:pt x="1189" y="1192"/>
                </a:lnTo>
                <a:lnTo>
                  <a:pt x="1190" y="1216"/>
                </a:lnTo>
                <a:lnTo>
                  <a:pt x="1211" y="1220"/>
                </a:lnTo>
                <a:lnTo>
                  <a:pt x="1257" y="1160"/>
                </a:lnTo>
                <a:lnTo>
                  <a:pt x="1308" y="1087"/>
                </a:lnTo>
                <a:lnTo>
                  <a:pt x="1353" y="1038"/>
                </a:lnTo>
                <a:lnTo>
                  <a:pt x="1374" y="1021"/>
                </a:lnTo>
                <a:lnTo>
                  <a:pt x="1383" y="1016"/>
                </a:lnTo>
                <a:lnTo>
                  <a:pt x="1381" y="1026"/>
                </a:lnTo>
                <a:lnTo>
                  <a:pt x="1369" y="1051"/>
                </a:lnTo>
                <a:lnTo>
                  <a:pt x="1324" y="1269"/>
                </a:lnTo>
                <a:lnTo>
                  <a:pt x="1311" y="1551"/>
                </a:lnTo>
                <a:lnTo>
                  <a:pt x="1313" y="1613"/>
                </a:lnTo>
                <a:lnTo>
                  <a:pt x="1312" y="1640"/>
                </a:lnTo>
                <a:lnTo>
                  <a:pt x="1307" y="1634"/>
                </a:lnTo>
                <a:lnTo>
                  <a:pt x="1297" y="1596"/>
                </a:lnTo>
                <a:lnTo>
                  <a:pt x="1288" y="1561"/>
                </a:lnTo>
                <a:lnTo>
                  <a:pt x="1284" y="1555"/>
                </a:lnTo>
                <a:lnTo>
                  <a:pt x="1284" y="1581"/>
                </a:lnTo>
                <a:lnTo>
                  <a:pt x="1288" y="1640"/>
                </a:lnTo>
                <a:lnTo>
                  <a:pt x="1311" y="1753"/>
                </a:lnTo>
                <a:lnTo>
                  <a:pt x="1382" y="1830"/>
                </a:lnTo>
                <a:lnTo>
                  <a:pt x="1635" y="2048"/>
                </a:lnTo>
                <a:lnTo>
                  <a:pt x="1837" y="2244"/>
                </a:lnTo>
                <a:lnTo>
                  <a:pt x="1989" y="2421"/>
                </a:lnTo>
                <a:lnTo>
                  <a:pt x="2090" y="2580"/>
                </a:lnTo>
                <a:lnTo>
                  <a:pt x="2179" y="2823"/>
                </a:lnTo>
                <a:lnTo>
                  <a:pt x="2197" y="3028"/>
                </a:lnTo>
                <a:lnTo>
                  <a:pt x="2183" y="3116"/>
                </a:lnTo>
                <a:lnTo>
                  <a:pt x="2132" y="3024"/>
                </a:lnTo>
                <a:lnTo>
                  <a:pt x="2098" y="2950"/>
                </a:lnTo>
                <a:lnTo>
                  <a:pt x="2094" y="2906"/>
                </a:lnTo>
                <a:lnTo>
                  <a:pt x="2097" y="2896"/>
                </a:lnTo>
                <a:lnTo>
                  <a:pt x="2098" y="2891"/>
                </a:lnTo>
                <a:lnTo>
                  <a:pt x="2096" y="2890"/>
                </a:lnTo>
                <a:lnTo>
                  <a:pt x="2090" y="2895"/>
                </a:lnTo>
                <a:lnTo>
                  <a:pt x="2056" y="2890"/>
                </a:lnTo>
                <a:lnTo>
                  <a:pt x="2000" y="2857"/>
                </a:lnTo>
                <a:lnTo>
                  <a:pt x="1944" y="2816"/>
                </a:lnTo>
                <a:lnTo>
                  <a:pt x="1909" y="2801"/>
                </a:lnTo>
                <a:lnTo>
                  <a:pt x="1919" y="2816"/>
                </a:lnTo>
                <a:lnTo>
                  <a:pt x="1971" y="2857"/>
                </a:lnTo>
                <a:lnTo>
                  <a:pt x="2045" y="2927"/>
                </a:lnTo>
                <a:lnTo>
                  <a:pt x="2107" y="3026"/>
                </a:lnTo>
                <a:lnTo>
                  <a:pt x="2161" y="3142"/>
                </a:lnTo>
                <a:lnTo>
                  <a:pt x="2116" y="3218"/>
                </a:lnTo>
                <a:lnTo>
                  <a:pt x="2019" y="3326"/>
                </a:lnTo>
                <a:lnTo>
                  <a:pt x="1882" y="3374"/>
                </a:lnTo>
                <a:lnTo>
                  <a:pt x="1797" y="3386"/>
                </a:lnTo>
                <a:lnTo>
                  <a:pt x="1806" y="3310"/>
                </a:lnTo>
                <a:lnTo>
                  <a:pt x="1788" y="3146"/>
                </a:lnTo>
                <a:lnTo>
                  <a:pt x="1719" y="3002"/>
                </a:lnTo>
                <a:lnTo>
                  <a:pt x="1696" y="2974"/>
                </a:lnTo>
                <a:lnTo>
                  <a:pt x="1688" y="2967"/>
                </a:lnTo>
                <a:lnTo>
                  <a:pt x="1696" y="2986"/>
                </a:lnTo>
                <a:lnTo>
                  <a:pt x="1721" y="3031"/>
                </a:lnTo>
                <a:lnTo>
                  <a:pt x="1760" y="3128"/>
                </a:lnTo>
                <a:lnTo>
                  <a:pt x="1775" y="3243"/>
                </a:lnTo>
                <a:lnTo>
                  <a:pt x="1777" y="3370"/>
                </a:lnTo>
                <a:lnTo>
                  <a:pt x="1703" y="3377"/>
                </a:lnTo>
                <a:lnTo>
                  <a:pt x="1624" y="3369"/>
                </a:lnTo>
                <a:lnTo>
                  <a:pt x="1536" y="3337"/>
                </a:lnTo>
                <a:lnTo>
                  <a:pt x="1266" y="3113"/>
                </a:lnTo>
                <a:lnTo>
                  <a:pt x="1087" y="2908"/>
                </a:lnTo>
                <a:lnTo>
                  <a:pt x="1091" y="2896"/>
                </a:lnTo>
                <a:lnTo>
                  <a:pt x="1081" y="2895"/>
                </a:lnTo>
                <a:lnTo>
                  <a:pt x="933" y="2816"/>
                </a:lnTo>
                <a:lnTo>
                  <a:pt x="498" y="2535"/>
                </a:lnTo>
                <a:lnTo>
                  <a:pt x="241" y="2332"/>
                </a:lnTo>
                <a:lnTo>
                  <a:pt x="74" y="2127"/>
                </a:lnTo>
                <a:lnTo>
                  <a:pt x="27" y="2051"/>
                </a:lnTo>
                <a:lnTo>
                  <a:pt x="1" y="2022"/>
                </a:lnTo>
                <a:lnTo>
                  <a:pt x="0" y="2042"/>
                </a:lnTo>
                <a:lnTo>
                  <a:pt x="32" y="2113"/>
                </a:lnTo>
                <a:lnTo>
                  <a:pt x="200" y="2329"/>
                </a:lnTo>
                <a:lnTo>
                  <a:pt x="422" y="2520"/>
                </a:lnTo>
                <a:lnTo>
                  <a:pt x="490" y="2572"/>
                </a:lnTo>
                <a:lnTo>
                  <a:pt x="507" y="2611"/>
                </a:lnTo>
                <a:lnTo>
                  <a:pt x="507" y="2631"/>
                </a:lnTo>
                <a:lnTo>
                  <a:pt x="525" y="2631"/>
                </a:lnTo>
                <a:lnTo>
                  <a:pt x="815" y="2797"/>
                </a:lnTo>
                <a:lnTo>
                  <a:pt x="1233" y="3140"/>
                </a:lnTo>
                <a:lnTo>
                  <a:pt x="1413" y="3333"/>
                </a:lnTo>
                <a:lnTo>
                  <a:pt x="1516" y="3486"/>
                </a:lnTo>
                <a:lnTo>
                  <a:pt x="1660" y="3719"/>
                </a:lnTo>
                <a:lnTo>
                  <a:pt x="1852" y="3958"/>
                </a:lnTo>
                <a:lnTo>
                  <a:pt x="2068" y="4176"/>
                </a:lnTo>
                <a:lnTo>
                  <a:pt x="2286" y="4348"/>
                </a:lnTo>
                <a:lnTo>
                  <a:pt x="2723" y="4577"/>
                </a:lnTo>
                <a:lnTo>
                  <a:pt x="3138" y="4709"/>
                </a:lnTo>
                <a:lnTo>
                  <a:pt x="3153" y="4710"/>
                </a:lnTo>
                <a:lnTo>
                  <a:pt x="3159" y="4709"/>
                </a:lnTo>
                <a:lnTo>
                  <a:pt x="3156" y="4706"/>
                </a:lnTo>
                <a:lnTo>
                  <a:pt x="3146" y="4701"/>
                </a:lnTo>
                <a:lnTo>
                  <a:pt x="3105" y="4686"/>
                </a:lnTo>
                <a:lnTo>
                  <a:pt x="3038" y="4664"/>
                </a:lnTo>
                <a:lnTo>
                  <a:pt x="2606" y="4487"/>
                </a:lnTo>
                <a:lnTo>
                  <a:pt x="2217" y="4252"/>
                </a:lnTo>
                <a:lnTo>
                  <a:pt x="2027" y="4089"/>
                </a:lnTo>
                <a:lnTo>
                  <a:pt x="1844" y="3893"/>
                </a:lnTo>
                <a:lnTo>
                  <a:pt x="1683" y="3688"/>
                </a:lnTo>
                <a:lnTo>
                  <a:pt x="1565" y="3493"/>
                </a:lnTo>
                <a:lnTo>
                  <a:pt x="1519" y="3408"/>
                </a:lnTo>
                <a:lnTo>
                  <a:pt x="1478" y="3348"/>
                </a:lnTo>
                <a:lnTo>
                  <a:pt x="1458" y="3322"/>
                </a:lnTo>
                <a:lnTo>
                  <a:pt x="1452" y="3313"/>
                </a:lnTo>
                <a:lnTo>
                  <a:pt x="1462" y="3321"/>
                </a:lnTo>
                <a:lnTo>
                  <a:pt x="1489" y="3343"/>
                </a:lnTo>
                <a:lnTo>
                  <a:pt x="1634" y="3408"/>
                </a:lnTo>
                <a:lnTo>
                  <a:pt x="1853" y="3406"/>
                </a:lnTo>
                <a:lnTo>
                  <a:pt x="1976" y="3381"/>
                </a:lnTo>
                <a:lnTo>
                  <a:pt x="2065" y="3337"/>
                </a:lnTo>
                <a:lnTo>
                  <a:pt x="2132" y="3263"/>
                </a:lnTo>
                <a:lnTo>
                  <a:pt x="2190" y="3151"/>
                </a:lnTo>
                <a:lnTo>
                  <a:pt x="2225" y="3032"/>
                </a:lnTo>
                <a:lnTo>
                  <a:pt x="2228" y="2905"/>
                </a:lnTo>
                <a:lnTo>
                  <a:pt x="2200" y="2767"/>
                </a:lnTo>
                <a:lnTo>
                  <a:pt x="2141" y="2616"/>
                </a:lnTo>
                <a:lnTo>
                  <a:pt x="2054" y="2460"/>
                </a:lnTo>
                <a:lnTo>
                  <a:pt x="1940" y="2310"/>
                </a:lnTo>
                <a:lnTo>
                  <a:pt x="1788" y="2152"/>
                </a:lnTo>
                <a:lnTo>
                  <a:pt x="1590" y="1975"/>
                </a:lnTo>
                <a:lnTo>
                  <a:pt x="1342" y="1763"/>
                </a:lnTo>
                <a:lnTo>
                  <a:pt x="1342" y="1504"/>
                </a:lnTo>
                <a:lnTo>
                  <a:pt x="1351" y="1282"/>
                </a:lnTo>
                <a:lnTo>
                  <a:pt x="1378" y="1129"/>
                </a:lnTo>
                <a:lnTo>
                  <a:pt x="1400" y="1033"/>
                </a:lnTo>
                <a:lnTo>
                  <a:pt x="1398" y="987"/>
                </a:lnTo>
                <a:lnTo>
                  <a:pt x="1368" y="992"/>
                </a:lnTo>
                <a:lnTo>
                  <a:pt x="1311" y="1044"/>
                </a:lnTo>
                <a:lnTo>
                  <a:pt x="1254" y="1102"/>
                </a:lnTo>
                <a:lnTo>
                  <a:pt x="1230" y="1120"/>
                </a:lnTo>
                <a:lnTo>
                  <a:pt x="1244" y="1077"/>
                </a:lnTo>
                <a:lnTo>
                  <a:pt x="1275" y="984"/>
                </a:lnTo>
                <a:lnTo>
                  <a:pt x="1392" y="726"/>
                </a:lnTo>
                <a:lnTo>
                  <a:pt x="1565" y="513"/>
                </a:lnTo>
                <a:lnTo>
                  <a:pt x="1697" y="384"/>
                </a:lnTo>
                <a:lnTo>
                  <a:pt x="1804" y="424"/>
                </a:lnTo>
                <a:lnTo>
                  <a:pt x="1904" y="480"/>
                </a:lnTo>
                <a:lnTo>
                  <a:pt x="1996" y="560"/>
                </a:lnTo>
                <a:lnTo>
                  <a:pt x="2132" y="674"/>
                </a:lnTo>
                <a:lnTo>
                  <a:pt x="2295" y="737"/>
                </a:lnTo>
                <a:lnTo>
                  <a:pt x="2477" y="747"/>
                </a:lnTo>
                <a:lnTo>
                  <a:pt x="2672" y="705"/>
                </a:lnTo>
                <a:lnTo>
                  <a:pt x="2808" y="666"/>
                </a:lnTo>
                <a:lnTo>
                  <a:pt x="2967" y="636"/>
                </a:lnTo>
                <a:lnTo>
                  <a:pt x="3099" y="615"/>
                </a:lnTo>
                <a:lnTo>
                  <a:pt x="3179" y="600"/>
                </a:lnTo>
                <a:lnTo>
                  <a:pt x="3199" y="596"/>
                </a:lnTo>
                <a:lnTo>
                  <a:pt x="3204" y="601"/>
                </a:lnTo>
                <a:lnTo>
                  <a:pt x="3195" y="622"/>
                </a:lnTo>
                <a:lnTo>
                  <a:pt x="3172" y="663"/>
                </a:lnTo>
                <a:lnTo>
                  <a:pt x="3138" y="747"/>
                </a:lnTo>
                <a:lnTo>
                  <a:pt x="3127" y="857"/>
                </a:lnTo>
                <a:lnTo>
                  <a:pt x="3121" y="951"/>
                </a:lnTo>
                <a:lnTo>
                  <a:pt x="3092" y="962"/>
                </a:lnTo>
                <a:lnTo>
                  <a:pt x="2835" y="910"/>
                </a:lnTo>
                <a:lnTo>
                  <a:pt x="2543" y="881"/>
                </a:lnTo>
                <a:lnTo>
                  <a:pt x="2339" y="914"/>
                </a:lnTo>
                <a:lnTo>
                  <a:pt x="2168" y="1031"/>
                </a:lnTo>
                <a:lnTo>
                  <a:pt x="2066" y="1144"/>
                </a:lnTo>
                <a:lnTo>
                  <a:pt x="2017" y="1256"/>
                </a:lnTo>
                <a:lnTo>
                  <a:pt x="2018" y="1388"/>
                </a:lnTo>
                <a:lnTo>
                  <a:pt x="2065" y="1558"/>
                </a:lnTo>
                <a:lnTo>
                  <a:pt x="2123" y="1688"/>
                </a:lnTo>
                <a:lnTo>
                  <a:pt x="2197" y="1800"/>
                </a:lnTo>
                <a:lnTo>
                  <a:pt x="2283" y="1889"/>
                </a:lnTo>
                <a:lnTo>
                  <a:pt x="2377" y="1950"/>
                </a:lnTo>
                <a:lnTo>
                  <a:pt x="2508" y="1994"/>
                </a:lnTo>
                <a:lnTo>
                  <a:pt x="2683" y="2031"/>
                </a:lnTo>
                <a:lnTo>
                  <a:pt x="3088" y="2131"/>
                </a:lnTo>
                <a:lnTo>
                  <a:pt x="3674" y="2352"/>
                </a:lnTo>
                <a:lnTo>
                  <a:pt x="4011" y="2491"/>
                </a:lnTo>
                <a:lnTo>
                  <a:pt x="3915" y="2589"/>
                </a:lnTo>
                <a:lnTo>
                  <a:pt x="3774" y="2789"/>
                </a:lnTo>
                <a:lnTo>
                  <a:pt x="3690" y="3030"/>
                </a:lnTo>
                <a:lnTo>
                  <a:pt x="3664" y="3310"/>
                </a:lnTo>
                <a:lnTo>
                  <a:pt x="3696" y="3624"/>
                </a:lnTo>
                <a:lnTo>
                  <a:pt x="3783" y="3956"/>
                </a:lnTo>
                <a:lnTo>
                  <a:pt x="3864" y="4136"/>
                </a:lnTo>
                <a:lnTo>
                  <a:pt x="3877" y="4148"/>
                </a:lnTo>
                <a:lnTo>
                  <a:pt x="3875" y="4165"/>
                </a:lnTo>
                <a:lnTo>
                  <a:pt x="3889" y="4219"/>
                </a:lnTo>
                <a:lnTo>
                  <a:pt x="3944" y="4323"/>
                </a:lnTo>
                <a:lnTo>
                  <a:pt x="4002" y="4430"/>
                </a:lnTo>
                <a:lnTo>
                  <a:pt x="4027" y="4490"/>
                </a:lnTo>
                <a:lnTo>
                  <a:pt x="4031" y="4508"/>
                </a:lnTo>
                <a:lnTo>
                  <a:pt x="4040" y="4513"/>
                </a:lnTo>
                <a:lnTo>
                  <a:pt x="4069" y="4524"/>
                </a:lnTo>
                <a:lnTo>
                  <a:pt x="4116" y="4555"/>
                </a:lnTo>
                <a:lnTo>
                  <a:pt x="4159" y="4600"/>
                </a:lnTo>
                <a:lnTo>
                  <a:pt x="4140" y="4633"/>
                </a:lnTo>
                <a:lnTo>
                  <a:pt x="4080" y="4710"/>
                </a:lnTo>
                <a:lnTo>
                  <a:pt x="4085" y="4772"/>
                </a:lnTo>
                <a:lnTo>
                  <a:pt x="4104" y="4783"/>
                </a:lnTo>
                <a:lnTo>
                  <a:pt x="4109" y="4765"/>
                </a:lnTo>
                <a:lnTo>
                  <a:pt x="4127" y="4725"/>
                </a:lnTo>
                <a:lnTo>
                  <a:pt x="4170" y="4671"/>
                </a:lnTo>
                <a:lnTo>
                  <a:pt x="4214" y="4612"/>
                </a:lnTo>
                <a:lnTo>
                  <a:pt x="4192" y="4569"/>
                </a:lnTo>
                <a:lnTo>
                  <a:pt x="4168" y="4534"/>
                </a:lnTo>
                <a:lnTo>
                  <a:pt x="4170" y="4508"/>
                </a:lnTo>
                <a:lnTo>
                  <a:pt x="4175" y="4503"/>
                </a:lnTo>
                <a:lnTo>
                  <a:pt x="4174" y="4500"/>
                </a:lnTo>
                <a:lnTo>
                  <a:pt x="4168" y="4502"/>
                </a:lnTo>
                <a:lnTo>
                  <a:pt x="4158" y="4506"/>
                </a:lnTo>
                <a:lnTo>
                  <a:pt x="4081" y="4460"/>
                </a:lnTo>
                <a:lnTo>
                  <a:pt x="3944" y="4229"/>
                </a:lnTo>
                <a:lnTo>
                  <a:pt x="3850" y="4025"/>
                </a:lnTo>
                <a:lnTo>
                  <a:pt x="3781" y="3820"/>
                </a:lnTo>
                <a:lnTo>
                  <a:pt x="3737" y="3610"/>
                </a:lnTo>
                <a:lnTo>
                  <a:pt x="3714" y="3390"/>
                </a:lnTo>
                <a:lnTo>
                  <a:pt x="3716" y="3133"/>
                </a:lnTo>
                <a:lnTo>
                  <a:pt x="3756" y="2926"/>
                </a:lnTo>
                <a:lnTo>
                  <a:pt x="3836" y="2753"/>
                </a:lnTo>
                <a:lnTo>
                  <a:pt x="3960" y="2602"/>
                </a:lnTo>
                <a:lnTo>
                  <a:pt x="4060" y="2506"/>
                </a:lnTo>
                <a:lnTo>
                  <a:pt x="4170" y="2542"/>
                </a:lnTo>
                <a:lnTo>
                  <a:pt x="4294" y="2573"/>
                </a:lnTo>
                <a:lnTo>
                  <a:pt x="4444" y="2593"/>
                </a:lnTo>
                <a:lnTo>
                  <a:pt x="4570" y="2593"/>
                </a:lnTo>
                <a:lnTo>
                  <a:pt x="4674" y="2573"/>
                </a:lnTo>
                <a:lnTo>
                  <a:pt x="4762" y="2530"/>
                </a:lnTo>
                <a:lnTo>
                  <a:pt x="4841" y="2459"/>
                </a:lnTo>
                <a:lnTo>
                  <a:pt x="4885" y="2424"/>
                </a:lnTo>
                <a:lnTo>
                  <a:pt x="4938" y="2418"/>
                </a:lnTo>
                <a:lnTo>
                  <a:pt x="5028" y="2447"/>
                </a:lnTo>
                <a:lnTo>
                  <a:pt x="5178" y="2515"/>
                </a:lnTo>
                <a:lnTo>
                  <a:pt x="5357" y="2617"/>
                </a:lnTo>
                <a:lnTo>
                  <a:pt x="5513" y="2752"/>
                </a:lnTo>
                <a:lnTo>
                  <a:pt x="5677" y="2948"/>
                </a:lnTo>
                <a:lnTo>
                  <a:pt x="5789" y="3157"/>
                </a:lnTo>
                <a:lnTo>
                  <a:pt x="5852" y="3391"/>
                </a:lnTo>
                <a:lnTo>
                  <a:pt x="5872" y="3660"/>
                </a:lnTo>
                <a:lnTo>
                  <a:pt x="5863" y="3824"/>
                </a:lnTo>
                <a:lnTo>
                  <a:pt x="5837" y="3963"/>
                </a:lnTo>
                <a:lnTo>
                  <a:pt x="5789" y="4089"/>
                </a:lnTo>
                <a:lnTo>
                  <a:pt x="5716" y="4209"/>
                </a:lnTo>
                <a:lnTo>
                  <a:pt x="5693" y="4244"/>
                </a:lnTo>
                <a:lnTo>
                  <a:pt x="5683" y="4262"/>
                </a:lnTo>
                <a:lnTo>
                  <a:pt x="5686" y="4264"/>
                </a:lnTo>
                <a:lnTo>
                  <a:pt x="5703" y="4252"/>
                </a:lnTo>
                <a:lnTo>
                  <a:pt x="5803" y="4094"/>
                </a:lnTo>
                <a:lnTo>
                  <a:pt x="5872" y="3928"/>
                </a:lnTo>
                <a:lnTo>
                  <a:pt x="5902" y="3896"/>
                </a:lnTo>
                <a:lnTo>
                  <a:pt x="5977" y="3850"/>
                </a:lnTo>
                <a:lnTo>
                  <a:pt x="6146" y="3732"/>
                </a:lnTo>
                <a:lnTo>
                  <a:pt x="6294" y="3573"/>
                </a:lnTo>
                <a:lnTo>
                  <a:pt x="6406" y="3397"/>
                </a:lnTo>
                <a:lnTo>
                  <a:pt x="6464" y="3223"/>
                </a:lnTo>
                <a:lnTo>
                  <a:pt x="6467" y="3197"/>
                </a:lnTo>
                <a:lnTo>
                  <a:pt x="6464" y="3196"/>
                </a:lnTo>
                <a:lnTo>
                  <a:pt x="6453" y="3220"/>
                </a:lnTo>
                <a:lnTo>
                  <a:pt x="6435" y="3270"/>
                </a:lnTo>
                <a:lnTo>
                  <a:pt x="6395" y="3378"/>
                </a:lnTo>
                <a:lnTo>
                  <a:pt x="6354" y="3466"/>
                </a:lnTo>
                <a:lnTo>
                  <a:pt x="6196" y="3655"/>
                </a:lnTo>
                <a:lnTo>
                  <a:pt x="5993" y="3821"/>
                </a:lnTo>
                <a:lnTo>
                  <a:pt x="5904" y="3870"/>
                </a:lnTo>
                <a:lnTo>
                  <a:pt x="5904" y="3631"/>
                </a:lnTo>
                <a:lnTo>
                  <a:pt x="5891" y="3411"/>
                </a:lnTo>
                <a:lnTo>
                  <a:pt x="5852" y="3247"/>
                </a:lnTo>
                <a:lnTo>
                  <a:pt x="5717" y="2962"/>
                </a:lnTo>
                <a:lnTo>
                  <a:pt x="5529" y="2724"/>
                </a:lnTo>
                <a:lnTo>
                  <a:pt x="5286" y="2535"/>
                </a:lnTo>
                <a:lnTo>
                  <a:pt x="4993" y="2399"/>
                </a:lnTo>
                <a:lnTo>
                  <a:pt x="4872" y="2359"/>
                </a:lnTo>
                <a:lnTo>
                  <a:pt x="4826" y="2424"/>
                </a:lnTo>
                <a:lnTo>
                  <a:pt x="4758" y="2495"/>
                </a:lnTo>
                <a:lnTo>
                  <a:pt x="4676" y="2542"/>
                </a:lnTo>
                <a:lnTo>
                  <a:pt x="4575" y="2564"/>
                </a:lnTo>
                <a:lnTo>
                  <a:pt x="4450" y="2562"/>
                </a:lnTo>
                <a:lnTo>
                  <a:pt x="4110" y="2479"/>
                </a:lnTo>
                <a:lnTo>
                  <a:pt x="3623" y="2290"/>
                </a:lnTo>
                <a:lnTo>
                  <a:pt x="3390" y="2196"/>
                </a:lnTo>
                <a:lnTo>
                  <a:pt x="3281" y="2167"/>
                </a:lnTo>
                <a:lnTo>
                  <a:pt x="3267" y="2169"/>
                </a:lnTo>
                <a:lnTo>
                  <a:pt x="3261" y="2158"/>
                </a:lnTo>
                <a:lnTo>
                  <a:pt x="3053" y="2077"/>
                </a:lnTo>
                <a:lnTo>
                  <a:pt x="2661" y="1986"/>
                </a:lnTo>
                <a:lnTo>
                  <a:pt x="2498" y="1954"/>
                </a:lnTo>
                <a:lnTo>
                  <a:pt x="2404" y="1926"/>
                </a:lnTo>
                <a:lnTo>
                  <a:pt x="2304" y="1852"/>
                </a:lnTo>
                <a:lnTo>
                  <a:pt x="2273" y="1790"/>
                </a:lnTo>
                <a:lnTo>
                  <a:pt x="2276" y="1782"/>
                </a:lnTo>
                <a:lnTo>
                  <a:pt x="2275" y="1778"/>
                </a:lnTo>
                <a:lnTo>
                  <a:pt x="2269" y="1779"/>
                </a:lnTo>
                <a:lnTo>
                  <a:pt x="2261" y="1783"/>
                </a:lnTo>
                <a:lnTo>
                  <a:pt x="2197" y="1737"/>
                </a:lnTo>
                <a:lnTo>
                  <a:pt x="2125" y="1611"/>
                </a:lnTo>
                <a:lnTo>
                  <a:pt x="2119" y="1557"/>
                </a:lnTo>
                <a:lnTo>
                  <a:pt x="2197" y="1526"/>
                </a:lnTo>
                <a:lnTo>
                  <a:pt x="2336" y="1516"/>
                </a:lnTo>
                <a:lnTo>
                  <a:pt x="2514" y="1560"/>
                </a:lnTo>
                <a:lnTo>
                  <a:pt x="2521" y="1562"/>
                </a:lnTo>
                <a:lnTo>
                  <a:pt x="2526" y="1563"/>
                </a:lnTo>
                <a:lnTo>
                  <a:pt x="2527" y="1562"/>
                </a:lnTo>
                <a:lnTo>
                  <a:pt x="2526" y="1560"/>
                </a:lnTo>
                <a:lnTo>
                  <a:pt x="2514" y="1551"/>
                </a:lnTo>
                <a:lnTo>
                  <a:pt x="2491" y="1538"/>
                </a:lnTo>
                <a:lnTo>
                  <a:pt x="2327" y="1499"/>
                </a:lnTo>
                <a:lnTo>
                  <a:pt x="2141" y="1511"/>
                </a:lnTo>
                <a:lnTo>
                  <a:pt x="2087" y="1511"/>
                </a:lnTo>
                <a:lnTo>
                  <a:pt x="2058" y="1419"/>
                </a:lnTo>
                <a:lnTo>
                  <a:pt x="2046" y="1313"/>
                </a:lnTo>
                <a:lnTo>
                  <a:pt x="2056" y="1225"/>
                </a:lnTo>
                <a:lnTo>
                  <a:pt x="2088" y="1155"/>
                </a:lnTo>
                <a:lnTo>
                  <a:pt x="2140" y="1105"/>
                </a:lnTo>
                <a:lnTo>
                  <a:pt x="2296" y="1064"/>
                </a:lnTo>
                <a:lnTo>
                  <a:pt x="2511" y="1116"/>
                </a:lnTo>
                <a:lnTo>
                  <a:pt x="2607" y="1151"/>
                </a:lnTo>
                <a:lnTo>
                  <a:pt x="2652" y="1163"/>
                </a:lnTo>
                <a:lnTo>
                  <a:pt x="2527" y="1099"/>
                </a:lnTo>
                <a:lnTo>
                  <a:pt x="2313" y="1040"/>
                </a:lnTo>
                <a:lnTo>
                  <a:pt x="2201" y="1026"/>
                </a:lnTo>
                <a:lnTo>
                  <a:pt x="2281" y="977"/>
                </a:lnTo>
                <a:lnTo>
                  <a:pt x="2377" y="935"/>
                </a:lnTo>
                <a:lnTo>
                  <a:pt x="2497" y="914"/>
                </a:lnTo>
                <a:lnTo>
                  <a:pt x="2641" y="914"/>
                </a:lnTo>
                <a:lnTo>
                  <a:pt x="2813" y="935"/>
                </a:lnTo>
                <a:lnTo>
                  <a:pt x="3221" y="1029"/>
                </a:lnTo>
                <a:lnTo>
                  <a:pt x="3605" y="1163"/>
                </a:lnTo>
                <a:lnTo>
                  <a:pt x="3957" y="1333"/>
                </a:lnTo>
                <a:lnTo>
                  <a:pt x="4272" y="1538"/>
                </a:lnTo>
                <a:lnTo>
                  <a:pt x="4351" y="1594"/>
                </a:lnTo>
                <a:lnTo>
                  <a:pt x="4403" y="1629"/>
                </a:lnTo>
                <a:lnTo>
                  <a:pt x="4417" y="1636"/>
                </a:lnTo>
                <a:lnTo>
                  <a:pt x="4423" y="1637"/>
                </a:lnTo>
                <a:lnTo>
                  <a:pt x="4421" y="1631"/>
                </a:lnTo>
                <a:lnTo>
                  <a:pt x="4411" y="1618"/>
                </a:lnTo>
                <a:lnTo>
                  <a:pt x="4139" y="1414"/>
                </a:lnTo>
                <a:lnTo>
                  <a:pt x="3766" y="1205"/>
                </a:lnTo>
                <a:lnTo>
                  <a:pt x="3416" y="1062"/>
                </a:lnTo>
                <a:lnTo>
                  <a:pt x="3183" y="993"/>
                </a:lnTo>
                <a:lnTo>
                  <a:pt x="3153" y="847"/>
                </a:lnTo>
                <a:lnTo>
                  <a:pt x="3221" y="629"/>
                </a:lnTo>
                <a:lnTo>
                  <a:pt x="3298" y="590"/>
                </a:lnTo>
                <a:lnTo>
                  <a:pt x="3462" y="549"/>
                </a:lnTo>
                <a:lnTo>
                  <a:pt x="3674" y="506"/>
                </a:lnTo>
                <a:lnTo>
                  <a:pt x="3734" y="564"/>
                </a:lnTo>
                <a:lnTo>
                  <a:pt x="3772" y="611"/>
                </a:lnTo>
                <a:lnTo>
                  <a:pt x="3781" y="645"/>
                </a:lnTo>
                <a:lnTo>
                  <a:pt x="3778" y="653"/>
                </a:lnTo>
                <a:lnTo>
                  <a:pt x="3777" y="657"/>
                </a:lnTo>
                <a:lnTo>
                  <a:pt x="3779" y="658"/>
                </a:lnTo>
                <a:lnTo>
                  <a:pt x="3786" y="654"/>
                </a:lnTo>
                <a:lnTo>
                  <a:pt x="3807" y="648"/>
                </a:lnTo>
                <a:lnTo>
                  <a:pt x="3835" y="660"/>
                </a:lnTo>
                <a:lnTo>
                  <a:pt x="3855" y="673"/>
                </a:lnTo>
                <a:lnTo>
                  <a:pt x="3862" y="667"/>
                </a:lnTo>
                <a:lnTo>
                  <a:pt x="3833" y="628"/>
                </a:lnTo>
                <a:lnTo>
                  <a:pt x="3766" y="564"/>
                </a:lnTo>
                <a:lnTo>
                  <a:pt x="3670" y="480"/>
                </a:lnTo>
                <a:lnTo>
                  <a:pt x="3415" y="533"/>
                </a:lnTo>
                <a:lnTo>
                  <a:pt x="3198" y="575"/>
                </a:lnTo>
                <a:lnTo>
                  <a:pt x="3025" y="600"/>
                </a:lnTo>
                <a:lnTo>
                  <a:pt x="2920" y="607"/>
                </a:lnTo>
                <a:lnTo>
                  <a:pt x="2904" y="593"/>
                </a:lnTo>
                <a:lnTo>
                  <a:pt x="2920" y="581"/>
                </a:lnTo>
                <a:lnTo>
                  <a:pt x="2928" y="573"/>
                </a:lnTo>
                <a:lnTo>
                  <a:pt x="2925" y="570"/>
                </a:lnTo>
                <a:lnTo>
                  <a:pt x="2916" y="571"/>
                </a:lnTo>
                <a:lnTo>
                  <a:pt x="2878" y="586"/>
                </a:lnTo>
                <a:lnTo>
                  <a:pt x="2817" y="616"/>
                </a:lnTo>
                <a:lnTo>
                  <a:pt x="2618" y="691"/>
                </a:lnTo>
                <a:lnTo>
                  <a:pt x="2433" y="725"/>
                </a:lnTo>
                <a:lnTo>
                  <a:pt x="2276" y="697"/>
                </a:lnTo>
                <a:lnTo>
                  <a:pt x="2124" y="621"/>
                </a:lnTo>
                <a:lnTo>
                  <a:pt x="1991" y="505"/>
                </a:lnTo>
                <a:lnTo>
                  <a:pt x="1891" y="359"/>
                </a:lnTo>
                <a:lnTo>
                  <a:pt x="1842" y="272"/>
                </a:lnTo>
                <a:lnTo>
                  <a:pt x="1817" y="243"/>
                </a:lnTo>
                <a:lnTo>
                  <a:pt x="1824" y="275"/>
                </a:lnTo>
                <a:lnTo>
                  <a:pt x="1855" y="344"/>
                </a:lnTo>
                <a:lnTo>
                  <a:pt x="1884" y="408"/>
                </a:lnTo>
                <a:lnTo>
                  <a:pt x="1891" y="435"/>
                </a:lnTo>
                <a:lnTo>
                  <a:pt x="1634" y="328"/>
                </a:lnTo>
                <a:lnTo>
                  <a:pt x="1208" y="120"/>
                </a:lnTo>
                <a:lnTo>
                  <a:pt x="1008" y="21"/>
                </a:lnTo>
                <a:lnTo>
                  <a:pt x="951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293" name="Freeform 53"/>
          <p:cNvSpPr>
            <a:spLocks/>
          </p:cNvSpPr>
          <p:nvPr/>
        </p:nvSpPr>
        <p:spPr bwMode="auto">
          <a:xfrm>
            <a:off x="7092951" y="1943100"/>
            <a:ext cx="9525" cy="3175"/>
          </a:xfrm>
          <a:custGeom>
            <a:avLst/>
            <a:gdLst>
              <a:gd name="T0" fmla="*/ 9 w 51"/>
              <a:gd name="T1" fmla="*/ 13 h 17"/>
              <a:gd name="T2" fmla="*/ 34 w 51"/>
              <a:gd name="T3" fmla="*/ 17 h 17"/>
              <a:gd name="T4" fmla="*/ 51 w 51"/>
              <a:gd name="T5" fmla="*/ 11 h 17"/>
              <a:gd name="T6" fmla="*/ 49 w 51"/>
              <a:gd name="T7" fmla="*/ 2 h 17"/>
              <a:gd name="T8" fmla="*/ 22 w 51"/>
              <a:gd name="T9" fmla="*/ 0 h 17"/>
              <a:gd name="T10" fmla="*/ 8 w 51"/>
              <a:gd name="T11" fmla="*/ 1 h 17"/>
              <a:gd name="T12" fmla="*/ 0 w 51"/>
              <a:gd name="T13" fmla="*/ 4 h 17"/>
              <a:gd name="T14" fmla="*/ 0 w 51"/>
              <a:gd name="T15" fmla="*/ 9 h 17"/>
              <a:gd name="T16" fmla="*/ 9 w 51"/>
              <a:gd name="T17" fmla="*/ 13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1" h="17">
                <a:moveTo>
                  <a:pt x="9" y="13"/>
                </a:moveTo>
                <a:lnTo>
                  <a:pt x="34" y="17"/>
                </a:lnTo>
                <a:lnTo>
                  <a:pt x="51" y="11"/>
                </a:lnTo>
                <a:lnTo>
                  <a:pt x="49" y="2"/>
                </a:lnTo>
                <a:lnTo>
                  <a:pt x="22" y="0"/>
                </a:lnTo>
                <a:lnTo>
                  <a:pt x="8" y="1"/>
                </a:lnTo>
                <a:lnTo>
                  <a:pt x="0" y="4"/>
                </a:lnTo>
                <a:lnTo>
                  <a:pt x="0" y="9"/>
                </a:lnTo>
                <a:lnTo>
                  <a:pt x="9" y="1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294" name="Freeform 54"/>
          <p:cNvSpPr>
            <a:spLocks/>
          </p:cNvSpPr>
          <p:nvPr/>
        </p:nvSpPr>
        <p:spPr bwMode="auto">
          <a:xfrm>
            <a:off x="7312026" y="1978025"/>
            <a:ext cx="92075" cy="36513"/>
          </a:xfrm>
          <a:custGeom>
            <a:avLst/>
            <a:gdLst>
              <a:gd name="T0" fmla="*/ 491 w 530"/>
              <a:gd name="T1" fmla="*/ 13 h 200"/>
              <a:gd name="T2" fmla="*/ 409 w 530"/>
              <a:gd name="T3" fmla="*/ 47 h 200"/>
              <a:gd name="T4" fmla="*/ 226 w 530"/>
              <a:gd name="T5" fmla="*/ 113 h 200"/>
              <a:gd name="T6" fmla="*/ 56 w 530"/>
              <a:gd name="T7" fmla="*/ 174 h 200"/>
              <a:gd name="T8" fmla="*/ 0 w 530"/>
              <a:gd name="T9" fmla="*/ 200 h 200"/>
              <a:gd name="T10" fmla="*/ 241 w 530"/>
              <a:gd name="T11" fmla="*/ 130 h 200"/>
              <a:gd name="T12" fmla="*/ 498 w 530"/>
              <a:gd name="T13" fmla="*/ 33 h 200"/>
              <a:gd name="T14" fmla="*/ 530 w 530"/>
              <a:gd name="T15" fmla="*/ 11 h 200"/>
              <a:gd name="T16" fmla="*/ 529 w 530"/>
              <a:gd name="T17" fmla="*/ 0 h 200"/>
              <a:gd name="T18" fmla="*/ 508 w 530"/>
              <a:gd name="T19" fmla="*/ 4 h 200"/>
              <a:gd name="T20" fmla="*/ 491 w 530"/>
              <a:gd name="T21" fmla="*/ 13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30" h="200">
                <a:moveTo>
                  <a:pt x="491" y="13"/>
                </a:moveTo>
                <a:lnTo>
                  <a:pt x="409" y="47"/>
                </a:lnTo>
                <a:lnTo>
                  <a:pt x="226" y="113"/>
                </a:lnTo>
                <a:lnTo>
                  <a:pt x="56" y="174"/>
                </a:lnTo>
                <a:lnTo>
                  <a:pt x="0" y="200"/>
                </a:lnTo>
                <a:lnTo>
                  <a:pt x="241" y="130"/>
                </a:lnTo>
                <a:lnTo>
                  <a:pt x="498" y="33"/>
                </a:lnTo>
                <a:lnTo>
                  <a:pt x="530" y="11"/>
                </a:lnTo>
                <a:lnTo>
                  <a:pt x="529" y="0"/>
                </a:lnTo>
                <a:lnTo>
                  <a:pt x="508" y="4"/>
                </a:lnTo>
                <a:lnTo>
                  <a:pt x="491" y="1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295" name="Freeform 55"/>
          <p:cNvSpPr>
            <a:spLocks/>
          </p:cNvSpPr>
          <p:nvPr/>
        </p:nvSpPr>
        <p:spPr bwMode="auto">
          <a:xfrm>
            <a:off x="7254876" y="2014538"/>
            <a:ext cx="46038" cy="14288"/>
          </a:xfrm>
          <a:custGeom>
            <a:avLst/>
            <a:gdLst>
              <a:gd name="T0" fmla="*/ 90 w 254"/>
              <a:gd name="T1" fmla="*/ 39 h 81"/>
              <a:gd name="T2" fmla="*/ 8 w 254"/>
              <a:gd name="T3" fmla="*/ 68 h 81"/>
              <a:gd name="T4" fmla="*/ 0 w 254"/>
              <a:gd name="T5" fmla="*/ 81 h 81"/>
              <a:gd name="T6" fmla="*/ 68 w 254"/>
              <a:gd name="T7" fmla="*/ 69 h 81"/>
              <a:gd name="T8" fmla="*/ 168 w 254"/>
              <a:gd name="T9" fmla="*/ 39 h 81"/>
              <a:gd name="T10" fmla="*/ 247 w 254"/>
              <a:gd name="T11" fmla="*/ 10 h 81"/>
              <a:gd name="T12" fmla="*/ 254 w 254"/>
              <a:gd name="T13" fmla="*/ 0 h 81"/>
              <a:gd name="T14" fmla="*/ 198 w 254"/>
              <a:gd name="T15" fmla="*/ 10 h 81"/>
              <a:gd name="T16" fmla="*/ 90 w 254"/>
              <a:gd name="T17" fmla="*/ 39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4" h="81">
                <a:moveTo>
                  <a:pt x="90" y="39"/>
                </a:moveTo>
                <a:lnTo>
                  <a:pt x="8" y="68"/>
                </a:lnTo>
                <a:lnTo>
                  <a:pt x="0" y="81"/>
                </a:lnTo>
                <a:lnTo>
                  <a:pt x="68" y="69"/>
                </a:lnTo>
                <a:lnTo>
                  <a:pt x="168" y="39"/>
                </a:lnTo>
                <a:lnTo>
                  <a:pt x="247" y="10"/>
                </a:lnTo>
                <a:lnTo>
                  <a:pt x="254" y="0"/>
                </a:lnTo>
                <a:lnTo>
                  <a:pt x="198" y="10"/>
                </a:lnTo>
                <a:lnTo>
                  <a:pt x="90" y="3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84" name="Freeform 56"/>
          <p:cNvSpPr>
            <a:spLocks/>
          </p:cNvSpPr>
          <p:nvPr/>
        </p:nvSpPr>
        <p:spPr bwMode="auto">
          <a:xfrm>
            <a:off x="6584951" y="2017713"/>
            <a:ext cx="217488" cy="209550"/>
          </a:xfrm>
          <a:custGeom>
            <a:avLst/>
            <a:gdLst>
              <a:gd name="T0" fmla="*/ 1003 w 1237"/>
              <a:gd name="T1" fmla="*/ 118 h 1183"/>
              <a:gd name="T2" fmla="*/ 821 w 1237"/>
              <a:gd name="T3" fmla="*/ 223 h 1183"/>
              <a:gd name="T4" fmla="*/ 679 w 1237"/>
              <a:gd name="T5" fmla="*/ 312 h 1183"/>
              <a:gd name="T6" fmla="*/ 389 w 1237"/>
              <a:gd name="T7" fmla="*/ 562 h 1183"/>
              <a:gd name="T8" fmla="*/ 146 w 1237"/>
              <a:gd name="T9" fmla="*/ 832 h 1183"/>
              <a:gd name="T10" fmla="*/ 28 w 1237"/>
              <a:gd name="T11" fmla="*/ 1053 h 1183"/>
              <a:gd name="T12" fmla="*/ 0 w 1237"/>
              <a:gd name="T13" fmla="*/ 1183 h 1183"/>
              <a:gd name="T14" fmla="*/ 15 w 1237"/>
              <a:gd name="T15" fmla="*/ 1174 h 1183"/>
              <a:gd name="T16" fmla="*/ 21 w 1237"/>
              <a:gd name="T17" fmla="*/ 1151 h 1183"/>
              <a:gd name="T18" fmla="*/ 122 w 1237"/>
              <a:gd name="T19" fmla="*/ 926 h 1183"/>
              <a:gd name="T20" fmla="*/ 322 w 1237"/>
              <a:gd name="T21" fmla="*/ 651 h 1183"/>
              <a:gd name="T22" fmla="*/ 616 w 1237"/>
              <a:gd name="T23" fmla="*/ 387 h 1183"/>
              <a:gd name="T24" fmla="*/ 1014 w 1237"/>
              <a:gd name="T25" fmla="*/ 136 h 1183"/>
              <a:gd name="T26" fmla="*/ 1180 w 1237"/>
              <a:gd name="T27" fmla="*/ 39 h 1183"/>
              <a:gd name="T28" fmla="*/ 1237 w 1237"/>
              <a:gd name="T29" fmla="*/ 0 h 1183"/>
              <a:gd name="T30" fmla="*/ 1158 w 1237"/>
              <a:gd name="T31" fmla="*/ 34 h 1183"/>
              <a:gd name="T32" fmla="*/ 1003 w 1237"/>
              <a:gd name="T33" fmla="*/ 118 h 11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237" h="1183">
                <a:moveTo>
                  <a:pt x="1003" y="118"/>
                </a:moveTo>
                <a:lnTo>
                  <a:pt x="821" y="223"/>
                </a:lnTo>
                <a:lnTo>
                  <a:pt x="679" y="312"/>
                </a:lnTo>
                <a:lnTo>
                  <a:pt x="389" y="562"/>
                </a:lnTo>
                <a:lnTo>
                  <a:pt x="146" y="832"/>
                </a:lnTo>
                <a:lnTo>
                  <a:pt x="28" y="1053"/>
                </a:lnTo>
                <a:lnTo>
                  <a:pt x="0" y="1183"/>
                </a:lnTo>
                <a:lnTo>
                  <a:pt x="15" y="1174"/>
                </a:lnTo>
                <a:lnTo>
                  <a:pt x="21" y="1151"/>
                </a:lnTo>
                <a:lnTo>
                  <a:pt x="122" y="926"/>
                </a:lnTo>
                <a:lnTo>
                  <a:pt x="322" y="651"/>
                </a:lnTo>
                <a:lnTo>
                  <a:pt x="616" y="387"/>
                </a:lnTo>
                <a:lnTo>
                  <a:pt x="1014" y="136"/>
                </a:lnTo>
                <a:lnTo>
                  <a:pt x="1180" y="39"/>
                </a:lnTo>
                <a:lnTo>
                  <a:pt x="1237" y="0"/>
                </a:lnTo>
                <a:lnTo>
                  <a:pt x="1158" y="34"/>
                </a:lnTo>
                <a:lnTo>
                  <a:pt x="1003" y="11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85" name="Freeform 57"/>
          <p:cNvSpPr>
            <a:spLocks/>
          </p:cNvSpPr>
          <p:nvPr/>
        </p:nvSpPr>
        <p:spPr bwMode="auto">
          <a:xfrm>
            <a:off x="7289801" y="2078038"/>
            <a:ext cx="95250" cy="96838"/>
          </a:xfrm>
          <a:custGeom>
            <a:avLst/>
            <a:gdLst>
              <a:gd name="T0" fmla="*/ 219 w 541"/>
              <a:gd name="T1" fmla="*/ 231 h 550"/>
              <a:gd name="T2" fmla="*/ 438 w 541"/>
              <a:gd name="T3" fmla="*/ 455 h 550"/>
              <a:gd name="T4" fmla="*/ 541 w 541"/>
              <a:gd name="T5" fmla="*/ 550 h 550"/>
              <a:gd name="T6" fmla="*/ 446 w 541"/>
              <a:gd name="T7" fmla="*/ 431 h 550"/>
              <a:gd name="T8" fmla="*/ 141 w 541"/>
              <a:gd name="T9" fmla="*/ 128 h 550"/>
              <a:gd name="T10" fmla="*/ 28 w 541"/>
              <a:gd name="T11" fmla="*/ 22 h 550"/>
              <a:gd name="T12" fmla="*/ 0 w 541"/>
              <a:gd name="T13" fmla="*/ 0 h 550"/>
              <a:gd name="T14" fmla="*/ 63 w 541"/>
              <a:gd name="T15" fmla="*/ 67 h 550"/>
              <a:gd name="T16" fmla="*/ 219 w 541"/>
              <a:gd name="T17" fmla="*/ 231 h 5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41" h="550">
                <a:moveTo>
                  <a:pt x="219" y="231"/>
                </a:moveTo>
                <a:lnTo>
                  <a:pt x="438" y="455"/>
                </a:lnTo>
                <a:lnTo>
                  <a:pt x="541" y="550"/>
                </a:lnTo>
                <a:lnTo>
                  <a:pt x="446" y="431"/>
                </a:lnTo>
                <a:lnTo>
                  <a:pt x="141" y="128"/>
                </a:lnTo>
                <a:lnTo>
                  <a:pt x="28" y="22"/>
                </a:lnTo>
                <a:lnTo>
                  <a:pt x="0" y="0"/>
                </a:lnTo>
                <a:lnTo>
                  <a:pt x="63" y="67"/>
                </a:lnTo>
                <a:lnTo>
                  <a:pt x="219" y="23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86" name="Freeform 58"/>
          <p:cNvSpPr>
            <a:spLocks/>
          </p:cNvSpPr>
          <p:nvPr/>
        </p:nvSpPr>
        <p:spPr bwMode="auto">
          <a:xfrm>
            <a:off x="7392988" y="2171700"/>
            <a:ext cx="249238" cy="185738"/>
          </a:xfrm>
          <a:custGeom>
            <a:avLst/>
            <a:gdLst>
              <a:gd name="T0" fmla="*/ 1199 w 1416"/>
              <a:gd name="T1" fmla="*/ 287 h 1054"/>
              <a:gd name="T2" fmla="*/ 942 w 1416"/>
              <a:gd name="T3" fmla="*/ 503 h 1054"/>
              <a:gd name="T4" fmla="*/ 853 w 1416"/>
              <a:gd name="T5" fmla="*/ 557 h 1054"/>
              <a:gd name="T6" fmla="*/ 849 w 1416"/>
              <a:gd name="T7" fmla="*/ 547 h 1054"/>
              <a:gd name="T8" fmla="*/ 876 w 1416"/>
              <a:gd name="T9" fmla="*/ 510 h 1054"/>
              <a:gd name="T10" fmla="*/ 858 w 1416"/>
              <a:gd name="T11" fmla="*/ 500 h 1054"/>
              <a:gd name="T12" fmla="*/ 727 w 1416"/>
              <a:gd name="T13" fmla="*/ 538 h 1054"/>
              <a:gd name="T14" fmla="*/ 552 w 1416"/>
              <a:gd name="T15" fmla="*/ 694 h 1054"/>
              <a:gd name="T16" fmla="*/ 425 w 1416"/>
              <a:gd name="T17" fmla="*/ 922 h 1054"/>
              <a:gd name="T18" fmla="*/ 386 w 1416"/>
              <a:gd name="T19" fmla="*/ 670 h 1054"/>
              <a:gd name="T20" fmla="*/ 185 w 1416"/>
              <a:gd name="T21" fmla="*/ 287 h 1054"/>
              <a:gd name="T22" fmla="*/ 4 w 1416"/>
              <a:gd name="T23" fmla="*/ 72 h 1054"/>
              <a:gd name="T24" fmla="*/ 0 w 1416"/>
              <a:gd name="T25" fmla="*/ 72 h 1054"/>
              <a:gd name="T26" fmla="*/ 22 w 1416"/>
              <a:gd name="T27" fmla="*/ 105 h 1054"/>
              <a:gd name="T28" fmla="*/ 200 w 1416"/>
              <a:gd name="T29" fmla="*/ 339 h 1054"/>
              <a:gd name="T30" fmla="*/ 368 w 1416"/>
              <a:gd name="T31" fmla="*/ 692 h 1054"/>
              <a:gd name="T32" fmla="*/ 409 w 1416"/>
              <a:gd name="T33" fmla="*/ 957 h 1054"/>
              <a:gd name="T34" fmla="*/ 380 w 1416"/>
              <a:gd name="T35" fmla="*/ 963 h 1054"/>
              <a:gd name="T36" fmla="*/ 376 w 1416"/>
              <a:gd name="T37" fmla="*/ 973 h 1054"/>
              <a:gd name="T38" fmla="*/ 384 w 1416"/>
              <a:gd name="T39" fmla="*/ 1016 h 1054"/>
              <a:gd name="T40" fmla="*/ 359 w 1416"/>
              <a:gd name="T41" fmla="*/ 1035 h 1054"/>
              <a:gd name="T42" fmla="*/ 403 w 1416"/>
              <a:gd name="T43" fmla="*/ 1013 h 1054"/>
              <a:gd name="T44" fmla="*/ 570 w 1416"/>
              <a:gd name="T45" fmla="*/ 700 h 1054"/>
              <a:gd name="T46" fmla="*/ 778 w 1416"/>
              <a:gd name="T47" fmla="*/ 540 h 1054"/>
              <a:gd name="T48" fmla="*/ 838 w 1416"/>
              <a:gd name="T49" fmla="*/ 572 h 1054"/>
              <a:gd name="T50" fmla="*/ 836 w 1416"/>
              <a:gd name="T51" fmla="*/ 578 h 1054"/>
              <a:gd name="T52" fmla="*/ 791 w 1416"/>
              <a:gd name="T53" fmla="*/ 586 h 1054"/>
              <a:gd name="T54" fmla="*/ 683 w 1416"/>
              <a:gd name="T55" fmla="*/ 674 h 1054"/>
              <a:gd name="T56" fmla="*/ 731 w 1416"/>
              <a:gd name="T57" fmla="*/ 672 h 1054"/>
              <a:gd name="T58" fmla="*/ 888 w 1416"/>
              <a:gd name="T59" fmla="*/ 580 h 1054"/>
              <a:gd name="T60" fmla="*/ 944 w 1416"/>
              <a:gd name="T61" fmla="*/ 576 h 1054"/>
              <a:gd name="T62" fmla="*/ 951 w 1416"/>
              <a:gd name="T63" fmla="*/ 573 h 1054"/>
              <a:gd name="T64" fmla="*/ 955 w 1416"/>
              <a:gd name="T65" fmla="*/ 536 h 1054"/>
              <a:gd name="T66" fmla="*/ 1207 w 1416"/>
              <a:gd name="T67" fmla="*/ 313 h 1054"/>
              <a:gd name="T68" fmla="*/ 1405 w 1416"/>
              <a:gd name="T69" fmla="*/ 30 h 1054"/>
              <a:gd name="T70" fmla="*/ 1381 w 1416"/>
              <a:gd name="T71" fmla="*/ 43 h 10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416" h="1054">
                <a:moveTo>
                  <a:pt x="1313" y="145"/>
                </a:moveTo>
                <a:lnTo>
                  <a:pt x="1199" y="287"/>
                </a:lnTo>
                <a:lnTo>
                  <a:pt x="1048" y="424"/>
                </a:lnTo>
                <a:lnTo>
                  <a:pt x="942" y="503"/>
                </a:lnTo>
                <a:lnTo>
                  <a:pt x="872" y="548"/>
                </a:lnTo>
                <a:lnTo>
                  <a:pt x="853" y="557"/>
                </a:lnTo>
                <a:lnTo>
                  <a:pt x="846" y="557"/>
                </a:lnTo>
                <a:lnTo>
                  <a:pt x="849" y="547"/>
                </a:lnTo>
                <a:lnTo>
                  <a:pt x="865" y="527"/>
                </a:lnTo>
                <a:lnTo>
                  <a:pt x="876" y="510"/>
                </a:lnTo>
                <a:lnTo>
                  <a:pt x="874" y="501"/>
                </a:lnTo>
                <a:lnTo>
                  <a:pt x="858" y="500"/>
                </a:lnTo>
                <a:lnTo>
                  <a:pt x="827" y="505"/>
                </a:lnTo>
                <a:lnTo>
                  <a:pt x="727" y="538"/>
                </a:lnTo>
                <a:lnTo>
                  <a:pt x="635" y="603"/>
                </a:lnTo>
                <a:lnTo>
                  <a:pt x="552" y="694"/>
                </a:lnTo>
                <a:lnTo>
                  <a:pt x="481" y="813"/>
                </a:lnTo>
                <a:lnTo>
                  <a:pt x="425" y="922"/>
                </a:lnTo>
                <a:lnTo>
                  <a:pt x="412" y="795"/>
                </a:lnTo>
                <a:lnTo>
                  <a:pt x="386" y="670"/>
                </a:lnTo>
                <a:lnTo>
                  <a:pt x="342" y="545"/>
                </a:lnTo>
                <a:lnTo>
                  <a:pt x="185" y="287"/>
                </a:lnTo>
                <a:lnTo>
                  <a:pt x="12" y="78"/>
                </a:lnTo>
                <a:lnTo>
                  <a:pt x="4" y="72"/>
                </a:lnTo>
                <a:lnTo>
                  <a:pt x="0" y="69"/>
                </a:lnTo>
                <a:lnTo>
                  <a:pt x="0" y="72"/>
                </a:lnTo>
                <a:lnTo>
                  <a:pt x="4" y="79"/>
                </a:lnTo>
                <a:lnTo>
                  <a:pt x="22" y="105"/>
                </a:lnTo>
                <a:lnTo>
                  <a:pt x="55" y="145"/>
                </a:lnTo>
                <a:lnTo>
                  <a:pt x="200" y="339"/>
                </a:lnTo>
                <a:lnTo>
                  <a:pt x="302" y="518"/>
                </a:lnTo>
                <a:lnTo>
                  <a:pt x="368" y="692"/>
                </a:lnTo>
                <a:lnTo>
                  <a:pt x="405" y="877"/>
                </a:lnTo>
                <a:lnTo>
                  <a:pt x="409" y="957"/>
                </a:lnTo>
                <a:lnTo>
                  <a:pt x="392" y="969"/>
                </a:lnTo>
                <a:lnTo>
                  <a:pt x="380" y="963"/>
                </a:lnTo>
                <a:lnTo>
                  <a:pt x="376" y="965"/>
                </a:lnTo>
                <a:lnTo>
                  <a:pt x="376" y="973"/>
                </a:lnTo>
                <a:lnTo>
                  <a:pt x="380" y="989"/>
                </a:lnTo>
                <a:lnTo>
                  <a:pt x="384" y="1016"/>
                </a:lnTo>
                <a:lnTo>
                  <a:pt x="371" y="1027"/>
                </a:lnTo>
                <a:lnTo>
                  <a:pt x="359" y="1035"/>
                </a:lnTo>
                <a:lnTo>
                  <a:pt x="365" y="1054"/>
                </a:lnTo>
                <a:lnTo>
                  <a:pt x="403" y="1013"/>
                </a:lnTo>
                <a:lnTo>
                  <a:pt x="474" y="875"/>
                </a:lnTo>
                <a:lnTo>
                  <a:pt x="570" y="700"/>
                </a:lnTo>
                <a:lnTo>
                  <a:pt x="664" y="605"/>
                </a:lnTo>
                <a:lnTo>
                  <a:pt x="778" y="540"/>
                </a:lnTo>
                <a:lnTo>
                  <a:pt x="833" y="563"/>
                </a:lnTo>
                <a:lnTo>
                  <a:pt x="838" y="572"/>
                </a:lnTo>
                <a:lnTo>
                  <a:pt x="839" y="577"/>
                </a:lnTo>
                <a:lnTo>
                  <a:pt x="836" y="578"/>
                </a:lnTo>
                <a:lnTo>
                  <a:pt x="829" y="576"/>
                </a:lnTo>
                <a:lnTo>
                  <a:pt x="791" y="586"/>
                </a:lnTo>
                <a:lnTo>
                  <a:pt x="731" y="627"/>
                </a:lnTo>
                <a:lnTo>
                  <a:pt x="683" y="674"/>
                </a:lnTo>
                <a:lnTo>
                  <a:pt x="685" y="690"/>
                </a:lnTo>
                <a:lnTo>
                  <a:pt x="731" y="672"/>
                </a:lnTo>
                <a:lnTo>
                  <a:pt x="811" y="623"/>
                </a:lnTo>
                <a:lnTo>
                  <a:pt x="888" y="580"/>
                </a:lnTo>
                <a:lnTo>
                  <a:pt x="936" y="572"/>
                </a:lnTo>
                <a:lnTo>
                  <a:pt x="944" y="576"/>
                </a:lnTo>
                <a:lnTo>
                  <a:pt x="949" y="576"/>
                </a:lnTo>
                <a:lnTo>
                  <a:pt x="951" y="573"/>
                </a:lnTo>
                <a:lnTo>
                  <a:pt x="947" y="565"/>
                </a:lnTo>
                <a:lnTo>
                  <a:pt x="955" y="536"/>
                </a:lnTo>
                <a:lnTo>
                  <a:pt x="994" y="500"/>
                </a:lnTo>
                <a:lnTo>
                  <a:pt x="1207" y="313"/>
                </a:lnTo>
                <a:lnTo>
                  <a:pt x="1369" y="105"/>
                </a:lnTo>
                <a:lnTo>
                  <a:pt x="1405" y="30"/>
                </a:lnTo>
                <a:lnTo>
                  <a:pt x="1416" y="0"/>
                </a:lnTo>
                <a:lnTo>
                  <a:pt x="1381" y="43"/>
                </a:lnTo>
                <a:lnTo>
                  <a:pt x="1313" y="14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87" name="Freeform 59"/>
          <p:cNvSpPr>
            <a:spLocks/>
          </p:cNvSpPr>
          <p:nvPr/>
        </p:nvSpPr>
        <p:spPr bwMode="auto">
          <a:xfrm>
            <a:off x="7643813" y="2181225"/>
            <a:ext cx="88900" cy="338138"/>
          </a:xfrm>
          <a:custGeom>
            <a:avLst/>
            <a:gdLst>
              <a:gd name="T0" fmla="*/ 0 w 504"/>
              <a:gd name="T1" fmla="*/ 0 h 1915"/>
              <a:gd name="T2" fmla="*/ 52 w 504"/>
              <a:gd name="T3" fmla="*/ 174 h 1915"/>
              <a:gd name="T4" fmla="*/ 180 w 504"/>
              <a:gd name="T5" fmla="*/ 565 h 1915"/>
              <a:gd name="T6" fmla="*/ 331 w 504"/>
              <a:gd name="T7" fmla="*/ 1052 h 1915"/>
              <a:gd name="T8" fmla="*/ 359 w 504"/>
              <a:gd name="T9" fmla="*/ 1290 h 1915"/>
              <a:gd name="T10" fmla="*/ 337 w 504"/>
              <a:gd name="T11" fmla="*/ 1537 h 1915"/>
              <a:gd name="T12" fmla="*/ 276 w 504"/>
              <a:gd name="T13" fmla="*/ 1761 h 1915"/>
              <a:gd name="T14" fmla="*/ 270 w 504"/>
              <a:gd name="T15" fmla="*/ 1780 h 1915"/>
              <a:gd name="T16" fmla="*/ 270 w 504"/>
              <a:gd name="T17" fmla="*/ 1790 h 1915"/>
              <a:gd name="T18" fmla="*/ 276 w 504"/>
              <a:gd name="T19" fmla="*/ 1791 h 1915"/>
              <a:gd name="T20" fmla="*/ 290 w 504"/>
              <a:gd name="T21" fmla="*/ 1785 h 1915"/>
              <a:gd name="T22" fmla="*/ 308 w 504"/>
              <a:gd name="T23" fmla="*/ 1780 h 1915"/>
              <a:gd name="T24" fmla="*/ 308 w 504"/>
              <a:gd name="T25" fmla="*/ 1799 h 1915"/>
              <a:gd name="T26" fmla="*/ 292 w 504"/>
              <a:gd name="T27" fmla="*/ 1820 h 1915"/>
              <a:gd name="T28" fmla="*/ 272 w 504"/>
              <a:gd name="T29" fmla="*/ 1826 h 1915"/>
              <a:gd name="T30" fmla="*/ 224 w 504"/>
              <a:gd name="T31" fmla="*/ 1862 h 1915"/>
              <a:gd name="T32" fmla="*/ 216 w 504"/>
              <a:gd name="T33" fmla="*/ 1915 h 1915"/>
              <a:gd name="T34" fmla="*/ 356 w 504"/>
              <a:gd name="T35" fmla="*/ 1787 h 1915"/>
              <a:gd name="T36" fmla="*/ 493 w 504"/>
              <a:gd name="T37" fmla="*/ 1596 h 1915"/>
              <a:gd name="T38" fmla="*/ 503 w 504"/>
              <a:gd name="T39" fmla="*/ 1568 h 1915"/>
              <a:gd name="T40" fmla="*/ 504 w 504"/>
              <a:gd name="T41" fmla="*/ 1557 h 1915"/>
              <a:gd name="T42" fmla="*/ 498 w 504"/>
              <a:gd name="T43" fmla="*/ 1561 h 1915"/>
              <a:gd name="T44" fmla="*/ 484 w 504"/>
              <a:gd name="T45" fmla="*/ 1582 h 1915"/>
              <a:gd name="T46" fmla="*/ 388 w 504"/>
              <a:gd name="T47" fmla="*/ 1705 h 1915"/>
              <a:gd name="T48" fmla="*/ 319 w 504"/>
              <a:gd name="T49" fmla="*/ 1765 h 1915"/>
              <a:gd name="T50" fmla="*/ 323 w 504"/>
              <a:gd name="T51" fmla="*/ 1722 h 1915"/>
              <a:gd name="T52" fmla="*/ 346 w 504"/>
              <a:gd name="T53" fmla="*/ 1629 h 1915"/>
              <a:gd name="T54" fmla="*/ 372 w 504"/>
              <a:gd name="T55" fmla="*/ 1482 h 1915"/>
              <a:gd name="T56" fmla="*/ 383 w 504"/>
              <a:gd name="T57" fmla="*/ 1299 h 1915"/>
              <a:gd name="T58" fmla="*/ 368 w 504"/>
              <a:gd name="T59" fmla="*/ 1078 h 1915"/>
              <a:gd name="T60" fmla="*/ 290 w 504"/>
              <a:gd name="T61" fmla="*/ 803 h 1915"/>
              <a:gd name="T62" fmla="*/ 219 w 504"/>
              <a:gd name="T63" fmla="*/ 585 h 1915"/>
              <a:gd name="T64" fmla="*/ 178 w 504"/>
              <a:gd name="T65" fmla="*/ 469 h 1915"/>
              <a:gd name="T66" fmla="*/ 142 w 504"/>
              <a:gd name="T67" fmla="*/ 375 h 1915"/>
              <a:gd name="T68" fmla="*/ 89 w 504"/>
              <a:gd name="T69" fmla="*/ 212 h 1915"/>
              <a:gd name="T70" fmla="*/ 20 w 504"/>
              <a:gd name="T71" fmla="*/ 16 h 1915"/>
              <a:gd name="T72" fmla="*/ 0 w 504"/>
              <a:gd name="T73" fmla="*/ 0 h 19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504" h="1915">
                <a:moveTo>
                  <a:pt x="0" y="0"/>
                </a:moveTo>
                <a:lnTo>
                  <a:pt x="52" y="174"/>
                </a:lnTo>
                <a:lnTo>
                  <a:pt x="180" y="565"/>
                </a:lnTo>
                <a:lnTo>
                  <a:pt x="331" y="1052"/>
                </a:lnTo>
                <a:lnTo>
                  <a:pt x="359" y="1290"/>
                </a:lnTo>
                <a:lnTo>
                  <a:pt x="337" y="1537"/>
                </a:lnTo>
                <a:lnTo>
                  <a:pt x="276" y="1761"/>
                </a:lnTo>
                <a:lnTo>
                  <a:pt x="270" y="1780"/>
                </a:lnTo>
                <a:lnTo>
                  <a:pt x="270" y="1790"/>
                </a:lnTo>
                <a:lnTo>
                  <a:pt x="276" y="1791"/>
                </a:lnTo>
                <a:lnTo>
                  <a:pt x="290" y="1785"/>
                </a:lnTo>
                <a:lnTo>
                  <a:pt x="308" y="1780"/>
                </a:lnTo>
                <a:lnTo>
                  <a:pt x="308" y="1799"/>
                </a:lnTo>
                <a:lnTo>
                  <a:pt x="292" y="1820"/>
                </a:lnTo>
                <a:lnTo>
                  <a:pt x="272" y="1826"/>
                </a:lnTo>
                <a:lnTo>
                  <a:pt x="224" y="1862"/>
                </a:lnTo>
                <a:lnTo>
                  <a:pt x="216" y="1915"/>
                </a:lnTo>
                <a:lnTo>
                  <a:pt x="356" y="1787"/>
                </a:lnTo>
                <a:lnTo>
                  <a:pt x="493" y="1596"/>
                </a:lnTo>
                <a:lnTo>
                  <a:pt x="503" y="1568"/>
                </a:lnTo>
                <a:lnTo>
                  <a:pt x="504" y="1557"/>
                </a:lnTo>
                <a:lnTo>
                  <a:pt x="498" y="1561"/>
                </a:lnTo>
                <a:lnTo>
                  <a:pt x="484" y="1582"/>
                </a:lnTo>
                <a:lnTo>
                  <a:pt x="388" y="1705"/>
                </a:lnTo>
                <a:lnTo>
                  <a:pt x="319" y="1765"/>
                </a:lnTo>
                <a:lnTo>
                  <a:pt x="323" y="1722"/>
                </a:lnTo>
                <a:lnTo>
                  <a:pt x="346" y="1629"/>
                </a:lnTo>
                <a:lnTo>
                  <a:pt x="372" y="1482"/>
                </a:lnTo>
                <a:lnTo>
                  <a:pt x="383" y="1299"/>
                </a:lnTo>
                <a:lnTo>
                  <a:pt x="368" y="1078"/>
                </a:lnTo>
                <a:lnTo>
                  <a:pt x="290" y="803"/>
                </a:lnTo>
                <a:lnTo>
                  <a:pt x="219" y="585"/>
                </a:lnTo>
                <a:lnTo>
                  <a:pt x="178" y="469"/>
                </a:lnTo>
                <a:lnTo>
                  <a:pt x="142" y="375"/>
                </a:lnTo>
                <a:lnTo>
                  <a:pt x="89" y="212"/>
                </a:lnTo>
                <a:lnTo>
                  <a:pt x="20" y="16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88" name="Freeform 60"/>
          <p:cNvSpPr>
            <a:spLocks/>
          </p:cNvSpPr>
          <p:nvPr/>
        </p:nvSpPr>
        <p:spPr bwMode="auto">
          <a:xfrm>
            <a:off x="6581776" y="2236788"/>
            <a:ext cx="1588" cy="22225"/>
          </a:xfrm>
          <a:custGeom>
            <a:avLst/>
            <a:gdLst>
              <a:gd name="T0" fmla="*/ 0 w 12"/>
              <a:gd name="T1" fmla="*/ 64 h 129"/>
              <a:gd name="T2" fmla="*/ 1 w 12"/>
              <a:gd name="T3" fmla="*/ 102 h 129"/>
              <a:gd name="T4" fmla="*/ 2 w 12"/>
              <a:gd name="T5" fmla="*/ 125 h 129"/>
              <a:gd name="T6" fmla="*/ 4 w 12"/>
              <a:gd name="T7" fmla="*/ 129 h 129"/>
              <a:gd name="T8" fmla="*/ 5 w 12"/>
              <a:gd name="T9" fmla="*/ 129 h 129"/>
              <a:gd name="T10" fmla="*/ 6 w 12"/>
              <a:gd name="T11" fmla="*/ 124 h 129"/>
              <a:gd name="T12" fmla="*/ 9 w 12"/>
              <a:gd name="T13" fmla="*/ 113 h 129"/>
              <a:gd name="T14" fmla="*/ 12 w 12"/>
              <a:gd name="T15" fmla="*/ 55 h 129"/>
              <a:gd name="T16" fmla="*/ 9 w 12"/>
              <a:gd name="T17" fmla="*/ 2 h 129"/>
              <a:gd name="T18" fmla="*/ 2 w 12"/>
              <a:gd name="T19" fmla="*/ 0 h 129"/>
              <a:gd name="T20" fmla="*/ 0 w 12"/>
              <a:gd name="T21" fmla="*/ 64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2" h="129">
                <a:moveTo>
                  <a:pt x="0" y="64"/>
                </a:moveTo>
                <a:lnTo>
                  <a:pt x="1" y="102"/>
                </a:lnTo>
                <a:lnTo>
                  <a:pt x="2" y="125"/>
                </a:lnTo>
                <a:lnTo>
                  <a:pt x="4" y="129"/>
                </a:lnTo>
                <a:lnTo>
                  <a:pt x="5" y="129"/>
                </a:lnTo>
                <a:lnTo>
                  <a:pt x="6" y="124"/>
                </a:lnTo>
                <a:lnTo>
                  <a:pt x="9" y="113"/>
                </a:lnTo>
                <a:lnTo>
                  <a:pt x="12" y="55"/>
                </a:lnTo>
                <a:lnTo>
                  <a:pt x="9" y="2"/>
                </a:lnTo>
                <a:lnTo>
                  <a:pt x="2" y="0"/>
                </a:lnTo>
                <a:lnTo>
                  <a:pt x="0" y="6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89" name="Freeform 61"/>
          <p:cNvSpPr>
            <a:spLocks/>
          </p:cNvSpPr>
          <p:nvPr/>
        </p:nvSpPr>
        <p:spPr bwMode="auto">
          <a:xfrm>
            <a:off x="6581776" y="2273300"/>
            <a:ext cx="6350" cy="12700"/>
          </a:xfrm>
          <a:custGeom>
            <a:avLst/>
            <a:gdLst>
              <a:gd name="T0" fmla="*/ 2 w 34"/>
              <a:gd name="T1" fmla="*/ 34 h 67"/>
              <a:gd name="T2" fmla="*/ 15 w 34"/>
              <a:gd name="T3" fmla="*/ 57 h 67"/>
              <a:gd name="T4" fmla="*/ 25 w 34"/>
              <a:gd name="T5" fmla="*/ 67 h 67"/>
              <a:gd name="T6" fmla="*/ 30 w 34"/>
              <a:gd name="T7" fmla="*/ 57 h 67"/>
              <a:gd name="T8" fmla="*/ 34 w 34"/>
              <a:gd name="T9" fmla="*/ 34 h 67"/>
              <a:gd name="T10" fmla="*/ 27 w 34"/>
              <a:gd name="T11" fmla="*/ 10 h 67"/>
              <a:gd name="T12" fmla="*/ 11 w 34"/>
              <a:gd name="T13" fmla="*/ 0 h 67"/>
              <a:gd name="T14" fmla="*/ 0 w 34"/>
              <a:gd name="T15" fmla="*/ 10 h 67"/>
              <a:gd name="T16" fmla="*/ 2 w 34"/>
              <a:gd name="T17" fmla="*/ 34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4" h="67">
                <a:moveTo>
                  <a:pt x="2" y="34"/>
                </a:moveTo>
                <a:lnTo>
                  <a:pt x="15" y="57"/>
                </a:lnTo>
                <a:lnTo>
                  <a:pt x="25" y="67"/>
                </a:lnTo>
                <a:lnTo>
                  <a:pt x="30" y="57"/>
                </a:lnTo>
                <a:lnTo>
                  <a:pt x="34" y="34"/>
                </a:lnTo>
                <a:lnTo>
                  <a:pt x="27" y="10"/>
                </a:lnTo>
                <a:lnTo>
                  <a:pt x="11" y="0"/>
                </a:lnTo>
                <a:lnTo>
                  <a:pt x="0" y="10"/>
                </a:lnTo>
                <a:lnTo>
                  <a:pt x="2" y="3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90" name="Freeform 62"/>
          <p:cNvSpPr>
            <a:spLocks/>
          </p:cNvSpPr>
          <p:nvPr/>
        </p:nvSpPr>
        <p:spPr bwMode="auto">
          <a:xfrm>
            <a:off x="6586538" y="2289175"/>
            <a:ext cx="6350" cy="7938"/>
          </a:xfrm>
          <a:custGeom>
            <a:avLst/>
            <a:gdLst>
              <a:gd name="T0" fmla="*/ 2 w 36"/>
              <a:gd name="T1" fmla="*/ 22 h 44"/>
              <a:gd name="T2" fmla="*/ 15 w 36"/>
              <a:gd name="T3" fmla="*/ 38 h 44"/>
              <a:gd name="T4" fmla="*/ 27 w 36"/>
              <a:gd name="T5" fmla="*/ 44 h 44"/>
              <a:gd name="T6" fmla="*/ 33 w 36"/>
              <a:gd name="T7" fmla="*/ 38 h 44"/>
              <a:gd name="T8" fmla="*/ 36 w 36"/>
              <a:gd name="T9" fmla="*/ 22 h 44"/>
              <a:gd name="T10" fmla="*/ 28 w 36"/>
              <a:gd name="T11" fmla="*/ 5 h 44"/>
              <a:gd name="T12" fmla="*/ 11 w 36"/>
              <a:gd name="T13" fmla="*/ 0 h 44"/>
              <a:gd name="T14" fmla="*/ 0 w 36"/>
              <a:gd name="T15" fmla="*/ 5 h 44"/>
              <a:gd name="T16" fmla="*/ 2 w 36"/>
              <a:gd name="T17" fmla="*/ 22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6" h="44">
                <a:moveTo>
                  <a:pt x="2" y="22"/>
                </a:moveTo>
                <a:lnTo>
                  <a:pt x="15" y="38"/>
                </a:lnTo>
                <a:lnTo>
                  <a:pt x="27" y="44"/>
                </a:lnTo>
                <a:lnTo>
                  <a:pt x="33" y="38"/>
                </a:lnTo>
                <a:lnTo>
                  <a:pt x="36" y="22"/>
                </a:lnTo>
                <a:lnTo>
                  <a:pt x="28" y="5"/>
                </a:lnTo>
                <a:lnTo>
                  <a:pt x="11" y="0"/>
                </a:lnTo>
                <a:lnTo>
                  <a:pt x="0" y="5"/>
                </a:lnTo>
                <a:lnTo>
                  <a:pt x="2" y="2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91" name="Freeform 63"/>
          <p:cNvSpPr>
            <a:spLocks/>
          </p:cNvSpPr>
          <p:nvPr/>
        </p:nvSpPr>
        <p:spPr bwMode="auto">
          <a:xfrm>
            <a:off x="6583363" y="2413000"/>
            <a:ext cx="92075" cy="127000"/>
          </a:xfrm>
          <a:custGeom>
            <a:avLst/>
            <a:gdLst>
              <a:gd name="T0" fmla="*/ 364 w 518"/>
              <a:gd name="T1" fmla="*/ 96 h 719"/>
              <a:gd name="T2" fmla="*/ 185 w 518"/>
              <a:gd name="T3" fmla="*/ 267 h 719"/>
              <a:gd name="T4" fmla="*/ 73 w 518"/>
              <a:gd name="T5" fmla="*/ 447 h 719"/>
              <a:gd name="T6" fmla="*/ 14 w 518"/>
              <a:gd name="T7" fmla="*/ 631 h 719"/>
              <a:gd name="T8" fmla="*/ 0 w 518"/>
              <a:gd name="T9" fmla="*/ 719 h 719"/>
              <a:gd name="T10" fmla="*/ 24 w 518"/>
              <a:gd name="T11" fmla="*/ 663 h 719"/>
              <a:gd name="T12" fmla="*/ 58 w 518"/>
              <a:gd name="T13" fmla="*/ 563 h 719"/>
              <a:gd name="T14" fmla="*/ 109 w 518"/>
              <a:gd name="T15" fmla="*/ 430 h 719"/>
              <a:gd name="T16" fmla="*/ 182 w 518"/>
              <a:gd name="T17" fmla="*/ 307 h 719"/>
              <a:gd name="T18" fmla="*/ 273 w 518"/>
              <a:gd name="T19" fmla="*/ 198 h 719"/>
              <a:gd name="T20" fmla="*/ 384 w 518"/>
              <a:gd name="T21" fmla="*/ 103 h 719"/>
              <a:gd name="T22" fmla="*/ 478 w 518"/>
              <a:gd name="T23" fmla="*/ 33 h 719"/>
              <a:gd name="T24" fmla="*/ 518 w 518"/>
              <a:gd name="T25" fmla="*/ 0 h 719"/>
              <a:gd name="T26" fmla="*/ 487 w 518"/>
              <a:gd name="T27" fmla="*/ 6 h 719"/>
              <a:gd name="T28" fmla="*/ 364 w 518"/>
              <a:gd name="T29" fmla="*/ 96 h 7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518" h="719">
                <a:moveTo>
                  <a:pt x="364" y="96"/>
                </a:moveTo>
                <a:lnTo>
                  <a:pt x="185" y="267"/>
                </a:lnTo>
                <a:lnTo>
                  <a:pt x="73" y="447"/>
                </a:lnTo>
                <a:lnTo>
                  <a:pt x="14" y="631"/>
                </a:lnTo>
                <a:lnTo>
                  <a:pt x="0" y="719"/>
                </a:lnTo>
                <a:lnTo>
                  <a:pt x="24" y="663"/>
                </a:lnTo>
                <a:lnTo>
                  <a:pt x="58" y="563"/>
                </a:lnTo>
                <a:lnTo>
                  <a:pt x="109" y="430"/>
                </a:lnTo>
                <a:lnTo>
                  <a:pt x="182" y="307"/>
                </a:lnTo>
                <a:lnTo>
                  <a:pt x="273" y="198"/>
                </a:lnTo>
                <a:lnTo>
                  <a:pt x="384" y="103"/>
                </a:lnTo>
                <a:lnTo>
                  <a:pt x="478" y="33"/>
                </a:lnTo>
                <a:lnTo>
                  <a:pt x="518" y="0"/>
                </a:lnTo>
                <a:lnTo>
                  <a:pt x="487" y="6"/>
                </a:lnTo>
                <a:lnTo>
                  <a:pt x="364" y="9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92" name="Freeform 64"/>
          <p:cNvSpPr>
            <a:spLocks/>
          </p:cNvSpPr>
          <p:nvPr/>
        </p:nvSpPr>
        <p:spPr bwMode="auto">
          <a:xfrm>
            <a:off x="7734301" y="2466975"/>
            <a:ext cx="4763" cy="28575"/>
          </a:xfrm>
          <a:custGeom>
            <a:avLst/>
            <a:gdLst>
              <a:gd name="T0" fmla="*/ 7 w 27"/>
              <a:gd name="T1" fmla="*/ 28 h 156"/>
              <a:gd name="T2" fmla="*/ 0 w 27"/>
              <a:gd name="T3" fmla="*/ 70 h 156"/>
              <a:gd name="T4" fmla="*/ 2 w 27"/>
              <a:gd name="T5" fmla="*/ 124 h 156"/>
              <a:gd name="T6" fmla="*/ 7 w 27"/>
              <a:gd name="T7" fmla="*/ 151 h 156"/>
              <a:gd name="T8" fmla="*/ 11 w 27"/>
              <a:gd name="T9" fmla="*/ 156 h 156"/>
              <a:gd name="T10" fmla="*/ 17 w 27"/>
              <a:gd name="T11" fmla="*/ 137 h 156"/>
              <a:gd name="T12" fmla="*/ 22 w 27"/>
              <a:gd name="T13" fmla="*/ 91 h 156"/>
              <a:gd name="T14" fmla="*/ 27 w 27"/>
              <a:gd name="T15" fmla="*/ 33 h 156"/>
              <a:gd name="T16" fmla="*/ 26 w 27"/>
              <a:gd name="T17" fmla="*/ 3 h 156"/>
              <a:gd name="T18" fmla="*/ 19 w 27"/>
              <a:gd name="T19" fmla="*/ 0 h 156"/>
              <a:gd name="T20" fmla="*/ 7 w 27"/>
              <a:gd name="T21" fmla="*/ 28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7" h="156">
                <a:moveTo>
                  <a:pt x="7" y="28"/>
                </a:moveTo>
                <a:lnTo>
                  <a:pt x="0" y="70"/>
                </a:lnTo>
                <a:lnTo>
                  <a:pt x="2" y="124"/>
                </a:lnTo>
                <a:lnTo>
                  <a:pt x="7" y="151"/>
                </a:lnTo>
                <a:lnTo>
                  <a:pt x="11" y="156"/>
                </a:lnTo>
                <a:lnTo>
                  <a:pt x="17" y="137"/>
                </a:lnTo>
                <a:lnTo>
                  <a:pt x="22" y="91"/>
                </a:lnTo>
                <a:lnTo>
                  <a:pt x="27" y="33"/>
                </a:lnTo>
                <a:lnTo>
                  <a:pt x="26" y="3"/>
                </a:lnTo>
                <a:lnTo>
                  <a:pt x="19" y="0"/>
                </a:lnTo>
                <a:lnTo>
                  <a:pt x="7" y="2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93" name="Freeform 65"/>
          <p:cNvSpPr>
            <a:spLocks/>
          </p:cNvSpPr>
          <p:nvPr/>
        </p:nvSpPr>
        <p:spPr bwMode="auto">
          <a:xfrm>
            <a:off x="6586538" y="2508250"/>
            <a:ext cx="47625" cy="60325"/>
          </a:xfrm>
          <a:custGeom>
            <a:avLst/>
            <a:gdLst>
              <a:gd name="T0" fmla="*/ 224 w 275"/>
              <a:gd name="T1" fmla="*/ 14 h 346"/>
              <a:gd name="T2" fmla="*/ 202 w 275"/>
              <a:gd name="T3" fmla="*/ 26 h 346"/>
              <a:gd name="T4" fmla="*/ 172 w 275"/>
              <a:gd name="T5" fmla="*/ 23 h 346"/>
              <a:gd name="T6" fmla="*/ 151 w 275"/>
              <a:gd name="T7" fmla="*/ 18 h 346"/>
              <a:gd name="T8" fmla="*/ 150 w 275"/>
              <a:gd name="T9" fmla="*/ 25 h 346"/>
              <a:gd name="T10" fmla="*/ 145 w 275"/>
              <a:gd name="T11" fmla="*/ 55 h 346"/>
              <a:gd name="T12" fmla="*/ 112 w 275"/>
              <a:gd name="T13" fmla="*/ 110 h 346"/>
              <a:gd name="T14" fmla="*/ 27 w 275"/>
              <a:gd name="T15" fmla="*/ 255 h 346"/>
              <a:gd name="T16" fmla="*/ 0 w 275"/>
              <a:gd name="T17" fmla="*/ 346 h 346"/>
              <a:gd name="T18" fmla="*/ 24 w 275"/>
              <a:gd name="T19" fmla="*/ 315 h 346"/>
              <a:gd name="T20" fmla="*/ 65 w 275"/>
              <a:gd name="T21" fmla="*/ 239 h 346"/>
              <a:gd name="T22" fmla="*/ 159 w 275"/>
              <a:gd name="T23" fmla="*/ 101 h 346"/>
              <a:gd name="T24" fmla="*/ 257 w 275"/>
              <a:gd name="T25" fmla="*/ 29 h 346"/>
              <a:gd name="T26" fmla="*/ 275 w 275"/>
              <a:gd name="T27" fmla="*/ 18 h 346"/>
              <a:gd name="T28" fmla="*/ 264 w 275"/>
              <a:gd name="T29" fmla="*/ 5 h 346"/>
              <a:gd name="T30" fmla="*/ 240 w 275"/>
              <a:gd name="T31" fmla="*/ 0 h 346"/>
              <a:gd name="T32" fmla="*/ 224 w 275"/>
              <a:gd name="T33" fmla="*/ 14 h 3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75" h="346">
                <a:moveTo>
                  <a:pt x="224" y="14"/>
                </a:moveTo>
                <a:lnTo>
                  <a:pt x="202" y="26"/>
                </a:lnTo>
                <a:lnTo>
                  <a:pt x="172" y="23"/>
                </a:lnTo>
                <a:lnTo>
                  <a:pt x="151" y="18"/>
                </a:lnTo>
                <a:lnTo>
                  <a:pt x="150" y="25"/>
                </a:lnTo>
                <a:lnTo>
                  <a:pt x="145" y="55"/>
                </a:lnTo>
                <a:lnTo>
                  <a:pt x="112" y="110"/>
                </a:lnTo>
                <a:lnTo>
                  <a:pt x="27" y="255"/>
                </a:lnTo>
                <a:lnTo>
                  <a:pt x="0" y="346"/>
                </a:lnTo>
                <a:lnTo>
                  <a:pt x="24" y="315"/>
                </a:lnTo>
                <a:lnTo>
                  <a:pt x="65" y="239"/>
                </a:lnTo>
                <a:lnTo>
                  <a:pt x="159" y="101"/>
                </a:lnTo>
                <a:lnTo>
                  <a:pt x="257" y="29"/>
                </a:lnTo>
                <a:lnTo>
                  <a:pt x="275" y="18"/>
                </a:lnTo>
                <a:lnTo>
                  <a:pt x="264" y="5"/>
                </a:lnTo>
                <a:lnTo>
                  <a:pt x="240" y="0"/>
                </a:lnTo>
                <a:lnTo>
                  <a:pt x="224" y="1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94" name="Freeform 66"/>
          <p:cNvSpPr>
            <a:spLocks/>
          </p:cNvSpPr>
          <p:nvPr/>
        </p:nvSpPr>
        <p:spPr bwMode="auto">
          <a:xfrm>
            <a:off x="6608763" y="2517775"/>
            <a:ext cx="22225" cy="138113"/>
          </a:xfrm>
          <a:custGeom>
            <a:avLst/>
            <a:gdLst>
              <a:gd name="T0" fmla="*/ 91 w 131"/>
              <a:gd name="T1" fmla="*/ 37 h 780"/>
              <a:gd name="T2" fmla="*/ 64 w 131"/>
              <a:gd name="T3" fmla="*/ 114 h 780"/>
              <a:gd name="T4" fmla="*/ 28 w 131"/>
              <a:gd name="T5" fmla="*/ 243 h 780"/>
              <a:gd name="T6" fmla="*/ 0 w 131"/>
              <a:gd name="T7" fmla="*/ 402 h 780"/>
              <a:gd name="T8" fmla="*/ 17 w 131"/>
              <a:gd name="T9" fmla="*/ 542 h 780"/>
              <a:gd name="T10" fmla="*/ 71 w 131"/>
              <a:gd name="T11" fmla="*/ 709 h 780"/>
              <a:gd name="T12" fmla="*/ 131 w 131"/>
              <a:gd name="T13" fmla="*/ 780 h 780"/>
              <a:gd name="T14" fmla="*/ 124 w 131"/>
              <a:gd name="T15" fmla="*/ 746 h 780"/>
              <a:gd name="T16" fmla="*/ 89 w 131"/>
              <a:gd name="T17" fmla="*/ 662 h 780"/>
              <a:gd name="T18" fmla="*/ 46 w 131"/>
              <a:gd name="T19" fmla="*/ 543 h 780"/>
              <a:gd name="T20" fmla="*/ 32 w 131"/>
              <a:gd name="T21" fmla="*/ 410 h 780"/>
              <a:gd name="T22" fmla="*/ 43 w 131"/>
              <a:gd name="T23" fmla="*/ 273 h 780"/>
              <a:gd name="T24" fmla="*/ 82 w 131"/>
              <a:gd name="T25" fmla="*/ 135 h 780"/>
              <a:gd name="T26" fmla="*/ 109 w 131"/>
              <a:gd name="T27" fmla="*/ 58 h 780"/>
              <a:gd name="T28" fmla="*/ 120 w 131"/>
              <a:gd name="T29" fmla="*/ 10 h 780"/>
              <a:gd name="T30" fmla="*/ 119 w 131"/>
              <a:gd name="T31" fmla="*/ 0 h 780"/>
              <a:gd name="T32" fmla="*/ 114 w 131"/>
              <a:gd name="T33" fmla="*/ 1 h 780"/>
              <a:gd name="T34" fmla="*/ 104 w 131"/>
              <a:gd name="T35" fmla="*/ 13 h 780"/>
              <a:gd name="T36" fmla="*/ 91 w 131"/>
              <a:gd name="T37" fmla="*/ 37 h 7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31" h="780">
                <a:moveTo>
                  <a:pt x="91" y="37"/>
                </a:moveTo>
                <a:lnTo>
                  <a:pt x="64" y="114"/>
                </a:lnTo>
                <a:lnTo>
                  <a:pt x="28" y="243"/>
                </a:lnTo>
                <a:lnTo>
                  <a:pt x="0" y="402"/>
                </a:lnTo>
                <a:lnTo>
                  <a:pt x="17" y="542"/>
                </a:lnTo>
                <a:lnTo>
                  <a:pt x="71" y="709"/>
                </a:lnTo>
                <a:lnTo>
                  <a:pt x="131" y="780"/>
                </a:lnTo>
                <a:lnTo>
                  <a:pt x="124" y="746"/>
                </a:lnTo>
                <a:lnTo>
                  <a:pt x="89" y="662"/>
                </a:lnTo>
                <a:lnTo>
                  <a:pt x="46" y="543"/>
                </a:lnTo>
                <a:lnTo>
                  <a:pt x="32" y="410"/>
                </a:lnTo>
                <a:lnTo>
                  <a:pt x="43" y="273"/>
                </a:lnTo>
                <a:lnTo>
                  <a:pt x="82" y="135"/>
                </a:lnTo>
                <a:lnTo>
                  <a:pt x="109" y="58"/>
                </a:lnTo>
                <a:lnTo>
                  <a:pt x="120" y="10"/>
                </a:lnTo>
                <a:lnTo>
                  <a:pt x="119" y="0"/>
                </a:lnTo>
                <a:lnTo>
                  <a:pt x="114" y="1"/>
                </a:lnTo>
                <a:lnTo>
                  <a:pt x="104" y="13"/>
                </a:lnTo>
                <a:lnTo>
                  <a:pt x="91" y="3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95" name="Freeform 67"/>
          <p:cNvSpPr>
            <a:spLocks/>
          </p:cNvSpPr>
          <p:nvPr/>
        </p:nvSpPr>
        <p:spPr bwMode="auto">
          <a:xfrm>
            <a:off x="6581776" y="2547938"/>
            <a:ext cx="1588" cy="11113"/>
          </a:xfrm>
          <a:custGeom>
            <a:avLst/>
            <a:gdLst>
              <a:gd name="T0" fmla="*/ 0 w 15"/>
              <a:gd name="T1" fmla="*/ 34 h 68"/>
              <a:gd name="T2" fmla="*/ 1 w 15"/>
              <a:gd name="T3" fmla="*/ 53 h 68"/>
              <a:gd name="T4" fmla="*/ 4 w 15"/>
              <a:gd name="T5" fmla="*/ 65 h 68"/>
              <a:gd name="T6" fmla="*/ 7 w 15"/>
              <a:gd name="T7" fmla="*/ 68 h 68"/>
              <a:gd name="T8" fmla="*/ 12 w 15"/>
              <a:gd name="T9" fmla="*/ 61 h 68"/>
              <a:gd name="T10" fmla="*/ 15 w 15"/>
              <a:gd name="T11" fmla="*/ 34 h 68"/>
              <a:gd name="T12" fmla="*/ 12 w 15"/>
              <a:gd name="T13" fmla="*/ 5 h 68"/>
              <a:gd name="T14" fmla="*/ 7 w 15"/>
              <a:gd name="T15" fmla="*/ 0 h 68"/>
              <a:gd name="T16" fmla="*/ 4 w 15"/>
              <a:gd name="T17" fmla="*/ 3 h 68"/>
              <a:gd name="T18" fmla="*/ 1 w 15"/>
              <a:gd name="T19" fmla="*/ 14 h 68"/>
              <a:gd name="T20" fmla="*/ 0 w 15"/>
              <a:gd name="T21" fmla="*/ 34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5" h="68">
                <a:moveTo>
                  <a:pt x="0" y="34"/>
                </a:moveTo>
                <a:lnTo>
                  <a:pt x="1" y="53"/>
                </a:lnTo>
                <a:lnTo>
                  <a:pt x="4" y="65"/>
                </a:lnTo>
                <a:lnTo>
                  <a:pt x="7" y="68"/>
                </a:lnTo>
                <a:lnTo>
                  <a:pt x="12" y="61"/>
                </a:lnTo>
                <a:lnTo>
                  <a:pt x="15" y="34"/>
                </a:lnTo>
                <a:lnTo>
                  <a:pt x="12" y="5"/>
                </a:lnTo>
                <a:lnTo>
                  <a:pt x="7" y="0"/>
                </a:lnTo>
                <a:lnTo>
                  <a:pt x="4" y="3"/>
                </a:lnTo>
                <a:lnTo>
                  <a:pt x="1" y="14"/>
                </a:lnTo>
                <a:lnTo>
                  <a:pt x="0" y="3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96" name="Freeform 68"/>
          <p:cNvSpPr>
            <a:spLocks/>
          </p:cNvSpPr>
          <p:nvPr/>
        </p:nvSpPr>
        <p:spPr bwMode="auto">
          <a:xfrm>
            <a:off x="6635751" y="2593975"/>
            <a:ext cx="238125" cy="179388"/>
          </a:xfrm>
          <a:custGeom>
            <a:avLst/>
            <a:gdLst>
              <a:gd name="T0" fmla="*/ 35 w 1350"/>
              <a:gd name="T1" fmla="*/ 58 h 1018"/>
              <a:gd name="T2" fmla="*/ 0 w 1350"/>
              <a:gd name="T3" fmla="*/ 212 h 1018"/>
              <a:gd name="T4" fmla="*/ 22 w 1350"/>
              <a:gd name="T5" fmla="*/ 350 h 1018"/>
              <a:gd name="T6" fmla="*/ 36 w 1350"/>
              <a:gd name="T7" fmla="*/ 343 h 1018"/>
              <a:gd name="T8" fmla="*/ 35 w 1350"/>
              <a:gd name="T9" fmla="*/ 248 h 1018"/>
              <a:gd name="T10" fmla="*/ 35 w 1350"/>
              <a:gd name="T11" fmla="*/ 142 h 1018"/>
              <a:gd name="T12" fmla="*/ 46 w 1350"/>
              <a:gd name="T13" fmla="*/ 80 h 1018"/>
              <a:gd name="T14" fmla="*/ 61 w 1350"/>
              <a:gd name="T15" fmla="*/ 90 h 1018"/>
              <a:gd name="T16" fmla="*/ 66 w 1350"/>
              <a:gd name="T17" fmla="*/ 179 h 1018"/>
              <a:gd name="T18" fmla="*/ 81 w 1350"/>
              <a:gd name="T19" fmla="*/ 302 h 1018"/>
              <a:gd name="T20" fmla="*/ 121 w 1350"/>
              <a:gd name="T21" fmla="*/ 424 h 1018"/>
              <a:gd name="T22" fmla="*/ 182 w 1350"/>
              <a:gd name="T23" fmla="*/ 531 h 1018"/>
              <a:gd name="T24" fmla="*/ 258 w 1350"/>
              <a:gd name="T25" fmla="*/ 614 h 1018"/>
              <a:gd name="T26" fmla="*/ 334 w 1350"/>
              <a:gd name="T27" fmla="*/ 674 h 1018"/>
              <a:gd name="T28" fmla="*/ 207 w 1350"/>
              <a:gd name="T29" fmla="*/ 687 h 1018"/>
              <a:gd name="T30" fmla="*/ 77 w 1350"/>
              <a:gd name="T31" fmla="*/ 701 h 1018"/>
              <a:gd name="T32" fmla="*/ 214 w 1350"/>
              <a:gd name="T33" fmla="*/ 703 h 1018"/>
              <a:gd name="T34" fmla="*/ 353 w 1350"/>
              <a:gd name="T35" fmla="*/ 723 h 1018"/>
              <a:gd name="T36" fmla="*/ 504 w 1350"/>
              <a:gd name="T37" fmla="*/ 797 h 1018"/>
              <a:gd name="T38" fmla="*/ 836 w 1350"/>
              <a:gd name="T39" fmla="*/ 942 h 1018"/>
              <a:gd name="T40" fmla="*/ 1180 w 1350"/>
              <a:gd name="T41" fmla="*/ 1009 h 1018"/>
              <a:gd name="T42" fmla="*/ 1350 w 1350"/>
              <a:gd name="T43" fmla="*/ 1018 h 1018"/>
              <a:gd name="T44" fmla="*/ 1211 w 1350"/>
              <a:gd name="T45" fmla="*/ 998 h 1018"/>
              <a:gd name="T46" fmla="*/ 949 w 1350"/>
              <a:gd name="T47" fmla="*/ 944 h 1018"/>
              <a:gd name="T48" fmla="*/ 708 w 1350"/>
              <a:gd name="T49" fmla="*/ 863 h 1018"/>
              <a:gd name="T50" fmla="*/ 495 w 1350"/>
              <a:gd name="T51" fmla="*/ 755 h 1018"/>
              <a:gd name="T52" fmla="*/ 316 w 1350"/>
              <a:gd name="T53" fmla="*/ 627 h 1018"/>
              <a:gd name="T54" fmla="*/ 215 w 1350"/>
              <a:gd name="T55" fmla="*/ 526 h 1018"/>
              <a:gd name="T56" fmla="*/ 149 w 1350"/>
              <a:gd name="T57" fmla="*/ 425 h 1018"/>
              <a:gd name="T58" fmla="*/ 112 w 1350"/>
              <a:gd name="T59" fmla="*/ 311 h 1018"/>
              <a:gd name="T60" fmla="*/ 98 w 1350"/>
              <a:gd name="T61" fmla="*/ 174 h 1018"/>
              <a:gd name="T62" fmla="*/ 90 w 1350"/>
              <a:gd name="T63" fmla="*/ 56 h 1018"/>
              <a:gd name="T64" fmla="*/ 80 w 1350"/>
              <a:gd name="T65" fmla="*/ 0 h 1018"/>
              <a:gd name="T66" fmla="*/ 62 w 1350"/>
              <a:gd name="T67" fmla="*/ 12 h 1018"/>
              <a:gd name="T68" fmla="*/ 35 w 1350"/>
              <a:gd name="T69" fmla="*/ 58 h 10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350" h="1018">
                <a:moveTo>
                  <a:pt x="35" y="58"/>
                </a:moveTo>
                <a:lnTo>
                  <a:pt x="0" y="212"/>
                </a:lnTo>
                <a:lnTo>
                  <a:pt x="22" y="350"/>
                </a:lnTo>
                <a:lnTo>
                  <a:pt x="36" y="343"/>
                </a:lnTo>
                <a:lnTo>
                  <a:pt x="35" y="248"/>
                </a:lnTo>
                <a:lnTo>
                  <a:pt x="35" y="142"/>
                </a:lnTo>
                <a:lnTo>
                  <a:pt x="46" y="80"/>
                </a:lnTo>
                <a:lnTo>
                  <a:pt x="61" y="90"/>
                </a:lnTo>
                <a:lnTo>
                  <a:pt x="66" y="179"/>
                </a:lnTo>
                <a:lnTo>
                  <a:pt x="81" y="302"/>
                </a:lnTo>
                <a:lnTo>
                  <a:pt x="121" y="424"/>
                </a:lnTo>
                <a:lnTo>
                  <a:pt x="182" y="531"/>
                </a:lnTo>
                <a:lnTo>
                  <a:pt x="258" y="614"/>
                </a:lnTo>
                <a:lnTo>
                  <a:pt x="334" y="674"/>
                </a:lnTo>
                <a:lnTo>
                  <a:pt x="207" y="687"/>
                </a:lnTo>
                <a:lnTo>
                  <a:pt x="77" y="701"/>
                </a:lnTo>
                <a:lnTo>
                  <a:pt x="214" y="703"/>
                </a:lnTo>
                <a:lnTo>
                  <a:pt x="353" y="723"/>
                </a:lnTo>
                <a:lnTo>
                  <a:pt x="504" y="797"/>
                </a:lnTo>
                <a:lnTo>
                  <a:pt x="836" y="942"/>
                </a:lnTo>
                <a:lnTo>
                  <a:pt x="1180" y="1009"/>
                </a:lnTo>
                <a:lnTo>
                  <a:pt x="1350" y="1018"/>
                </a:lnTo>
                <a:lnTo>
                  <a:pt x="1211" y="998"/>
                </a:lnTo>
                <a:lnTo>
                  <a:pt x="949" y="944"/>
                </a:lnTo>
                <a:lnTo>
                  <a:pt x="708" y="863"/>
                </a:lnTo>
                <a:lnTo>
                  <a:pt x="495" y="755"/>
                </a:lnTo>
                <a:lnTo>
                  <a:pt x="316" y="627"/>
                </a:lnTo>
                <a:lnTo>
                  <a:pt x="215" y="526"/>
                </a:lnTo>
                <a:lnTo>
                  <a:pt x="149" y="425"/>
                </a:lnTo>
                <a:lnTo>
                  <a:pt x="112" y="311"/>
                </a:lnTo>
                <a:lnTo>
                  <a:pt x="98" y="174"/>
                </a:lnTo>
                <a:lnTo>
                  <a:pt x="90" y="56"/>
                </a:lnTo>
                <a:lnTo>
                  <a:pt x="80" y="0"/>
                </a:lnTo>
                <a:lnTo>
                  <a:pt x="62" y="12"/>
                </a:lnTo>
                <a:lnTo>
                  <a:pt x="35" y="5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98" name="Freeform 69"/>
          <p:cNvSpPr>
            <a:spLocks/>
          </p:cNvSpPr>
          <p:nvPr/>
        </p:nvSpPr>
        <p:spPr bwMode="auto">
          <a:xfrm>
            <a:off x="7302501" y="2703513"/>
            <a:ext cx="7938" cy="6350"/>
          </a:xfrm>
          <a:custGeom>
            <a:avLst/>
            <a:gdLst>
              <a:gd name="T0" fmla="*/ 0 w 41"/>
              <a:gd name="T1" fmla="*/ 18 h 38"/>
              <a:gd name="T2" fmla="*/ 1 w 41"/>
              <a:gd name="T3" fmla="*/ 33 h 38"/>
              <a:gd name="T4" fmla="*/ 20 w 41"/>
              <a:gd name="T5" fmla="*/ 38 h 38"/>
              <a:gd name="T6" fmla="*/ 39 w 41"/>
              <a:gd name="T7" fmla="*/ 33 h 38"/>
              <a:gd name="T8" fmla="*/ 41 w 41"/>
              <a:gd name="T9" fmla="*/ 18 h 38"/>
              <a:gd name="T10" fmla="*/ 29 w 41"/>
              <a:gd name="T11" fmla="*/ 6 h 38"/>
              <a:gd name="T12" fmla="*/ 20 w 41"/>
              <a:gd name="T13" fmla="*/ 0 h 38"/>
              <a:gd name="T14" fmla="*/ 12 w 41"/>
              <a:gd name="T15" fmla="*/ 6 h 38"/>
              <a:gd name="T16" fmla="*/ 0 w 41"/>
              <a:gd name="T17" fmla="*/ 18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1" h="38">
                <a:moveTo>
                  <a:pt x="0" y="18"/>
                </a:moveTo>
                <a:lnTo>
                  <a:pt x="1" y="33"/>
                </a:lnTo>
                <a:lnTo>
                  <a:pt x="20" y="38"/>
                </a:lnTo>
                <a:lnTo>
                  <a:pt x="39" y="33"/>
                </a:lnTo>
                <a:lnTo>
                  <a:pt x="41" y="18"/>
                </a:lnTo>
                <a:lnTo>
                  <a:pt x="29" y="6"/>
                </a:lnTo>
                <a:lnTo>
                  <a:pt x="20" y="0"/>
                </a:lnTo>
                <a:lnTo>
                  <a:pt x="12" y="6"/>
                </a:lnTo>
                <a:lnTo>
                  <a:pt x="0" y="1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00" name="Freeform 70"/>
          <p:cNvSpPr>
            <a:spLocks/>
          </p:cNvSpPr>
          <p:nvPr/>
        </p:nvSpPr>
        <p:spPr bwMode="auto">
          <a:xfrm>
            <a:off x="7470776" y="2703513"/>
            <a:ext cx="250825" cy="84138"/>
          </a:xfrm>
          <a:custGeom>
            <a:avLst/>
            <a:gdLst>
              <a:gd name="T0" fmla="*/ 602 w 1425"/>
              <a:gd name="T1" fmla="*/ 78 h 478"/>
              <a:gd name="T2" fmla="*/ 375 w 1425"/>
              <a:gd name="T3" fmla="*/ 258 h 478"/>
              <a:gd name="T4" fmla="*/ 84 w 1425"/>
              <a:gd name="T5" fmla="*/ 427 h 478"/>
              <a:gd name="T6" fmla="*/ 1 w 1425"/>
              <a:gd name="T7" fmla="*/ 469 h 478"/>
              <a:gd name="T8" fmla="*/ 0 w 1425"/>
              <a:gd name="T9" fmla="*/ 478 h 478"/>
              <a:gd name="T10" fmla="*/ 339 w 1425"/>
              <a:gd name="T11" fmla="*/ 309 h 478"/>
              <a:gd name="T12" fmla="*/ 638 w 1425"/>
              <a:gd name="T13" fmla="*/ 74 h 478"/>
              <a:gd name="T14" fmla="*/ 685 w 1425"/>
              <a:gd name="T15" fmla="*/ 18 h 478"/>
              <a:gd name="T16" fmla="*/ 973 w 1425"/>
              <a:gd name="T17" fmla="*/ 165 h 478"/>
              <a:gd name="T18" fmla="*/ 1205 w 1425"/>
              <a:gd name="T19" fmla="*/ 285 h 478"/>
              <a:gd name="T20" fmla="*/ 1361 w 1425"/>
              <a:gd name="T21" fmla="*/ 368 h 478"/>
              <a:gd name="T22" fmla="*/ 1402 w 1425"/>
              <a:gd name="T23" fmla="*/ 393 h 478"/>
              <a:gd name="T24" fmla="*/ 1423 w 1425"/>
              <a:gd name="T25" fmla="*/ 403 h 478"/>
              <a:gd name="T26" fmla="*/ 1425 w 1425"/>
              <a:gd name="T27" fmla="*/ 399 h 478"/>
              <a:gd name="T28" fmla="*/ 1406 w 1425"/>
              <a:gd name="T29" fmla="*/ 382 h 478"/>
              <a:gd name="T30" fmla="*/ 1038 w 1425"/>
              <a:gd name="T31" fmla="*/ 175 h 478"/>
              <a:gd name="T32" fmla="*/ 687 w 1425"/>
              <a:gd name="T33" fmla="*/ 0 h 478"/>
              <a:gd name="T34" fmla="*/ 659 w 1425"/>
              <a:gd name="T35" fmla="*/ 24 h 478"/>
              <a:gd name="T36" fmla="*/ 602 w 1425"/>
              <a:gd name="T37" fmla="*/ 78 h 4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425" h="478">
                <a:moveTo>
                  <a:pt x="602" y="78"/>
                </a:moveTo>
                <a:lnTo>
                  <a:pt x="375" y="258"/>
                </a:lnTo>
                <a:lnTo>
                  <a:pt x="84" y="427"/>
                </a:lnTo>
                <a:lnTo>
                  <a:pt x="1" y="469"/>
                </a:lnTo>
                <a:lnTo>
                  <a:pt x="0" y="478"/>
                </a:lnTo>
                <a:lnTo>
                  <a:pt x="339" y="309"/>
                </a:lnTo>
                <a:lnTo>
                  <a:pt x="638" y="74"/>
                </a:lnTo>
                <a:lnTo>
                  <a:pt x="685" y="18"/>
                </a:lnTo>
                <a:lnTo>
                  <a:pt x="973" y="165"/>
                </a:lnTo>
                <a:lnTo>
                  <a:pt x="1205" y="285"/>
                </a:lnTo>
                <a:lnTo>
                  <a:pt x="1361" y="368"/>
                </a:lnTo>
                <a:lnTo>
                  <a:pt x="1402" y="393"/>
                </a:lnTo>
                <a:lnTo>
                  <a:pt x="1423" y="403"/>
                </a:lnTo>
                <a:lnTo>
                  <a:pt x="1425" y="399"/>
                </a:lnTo>
                <a:lnTo>
                  <a:pt x="1406" y="382"/>
                </a:lnTo>
                <a:lnTo>
                  <a:pt x="1038" y="175"/>
                </a:lnTo>
                <a:lnTo>
                  <a:pt x="687" y="0"/>
                </a:lnTo>
                <a:lnTo>
                  <a:pt x="659" y="24"/>
                </a:lnTo>
                <a:lnTo>
                  <a:pt x="602" y="7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01" name="Freeform 71"/>
          <p:cNvSpPr>
            <a:spLocks/>
          </p:cNvSpPr>
          <p:nvPr/>
        </p:nvSpPr>
        <p:spPr bwMode="auto">
          <a:xfrm>
            <a:off x="6623051" y="2719388"/>
            <a:ext cx="17463" cy="3175"/>
          </a:xfrm>
          <a:custGeom>
            <a:avLst/>
            <a:gdLst>
              <a:gd name="T0" fmla="*/ 10 w 96"/>
              <a:gd name="T1" fmla="*/ 11 h 14"/>
              <a:gd name="T2" fmla="*/ 48 w 96"/>
              <a:gd name="T3" fmla="*/ 14 h 14"/>
              <a:gd name="T4" fmla="*/ 88 w 96"/>
              <a:gd name="T5" fmla="*/ 11 h 14"/>
              <a:gd name="T6" fmla="*/ 94 w 96"/>
              <a:gd name="T7" fmla="*/ 9 h 14"/>
              <a:gd name="T8" fmla="*/ 96 w 96"/>
              <a:gd name="T9" fmla="*/ 7 h 14"/>
              <a:gd name="T10" fmla="*/ 95 w 96"/>
              <a:gd name="T11" fmla="*/ 4 h 14"/>
              <a:gd name="T12" fmla="*/ 92 w 96"/>
              <a:gd name="T13" fmla="*/ 3 h 14"/>
              <a:gd name="T14" fmla="*/ 75 w 96"/>
              <a:gd name="T15" fmla="*/ 1 h 14"/>
              <a:gd name="T16" fmla="*/ 48 w 96"/>
              <a:gd name="T17" fmla="*/ 0 h 14"/>
              <a:gd name="T18" fmla="*/ 21 w 96"/>
              <a:gd name="T19" fmla="*/ 1 h 14"/>
              <a:gd name="T20" fmla="*/ 5 w 96"/>
              <a:gd name="T21" fmla="*/ 3 h 14"/>
              <a:gd name="T22" fmla="*/ 1 w 96"/>
              <a:gd name="T23" fmla="*/ 4 h 14"/>
              <a:gd name="T24" fmla="*/ 0 w 96"/>
              <a:gd name="T25" fmla="*/ 7 h 14"/>
              <a:gd name="T26" fmla="*/ 3 w 96"/>
              <a:gd name="T27" fmla="*/ 9 h 14"/>
              <a:gd name="T28" fmla="*/ 10 w 96"/>
              <a:gd name="T29" fmla="*/ 11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96" h="14">
                <a:moveTo>
                  <a:pt x="10" y="11"/>
                </a:moveTo>
                <a:lnTo>
                  <a:pt x="48" y="14"/>
                </a:lnTo>
                <a:lnTo>
                  <a:pt x="88" y="11"/>
                </a:lnTo>
                <a:lnTo>
                  <a:pt x="94" y="9"/>
                </a:lnTo>
                <a:lnTo>
                  <a:pt x="96" y="7"/>
                </a:lnTo>
                <a:lnTo>
                  <a:pt x="95" y="4"/>
                </a:lnTo>
                <a:lnTo>
                  <a:pt x="92" y="3"/>
                </a:lnTo>
                <a:lnTo>
                  <a:pt x="75" y="1"/>
                </a:lnTo>
                <a:lnTo>
                  <a:pt x="48" y="0"/>
                </a:lnTo>
                <a:lnTo>
                  <a:pt x="21" y="1"/>
                </a:lnTo>
                <a:lnTo>
                  <a:pt x="5" y="3"/>
                </a:lnTo>
                <a:lnTo>
                  <a:pt x="1" y="4"/>
                </a:lnTo>
                <a:lnTo>
                  <a:pt x="0" y="7"/>
                </a:lnTo>
                <a:lnTo>
                  <a:pt x="3" y="9"/>
                </a:lnTo>
                <a:lnTo>
                  <a:pt x="10" y="1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02" name="Freeform 72"/>
          <p:cNvSpPr>
            <a:spLocks/>
          </p:cNvSpPr>
          <p:nvPr/>
        </p:nvSpPr>
        <p:spPr bwMode="auto">
          <a:xfrm>
            <a:off x="6602413" y="2724150"/>
            <a:ext cx="11113" cy="1588"/>
          </a:xfrm>
          <a:custGeom>
            <a:avLst/>
            <a:gdLst>
              <a:gd name="T0" fmla="*/ 6 w 68"/>
              <a:gd name="T1" fmla="*/ 11 h 15"/>
              <a:gd name="T2" fmla="*/ 33 w 68"/>
              <a:gd name="T3" fmla="*/ 15 h 15"/>
              <a:gd name="T4" fmla="*/ 62 w 68"/>
              <a:gd name="T5" fmla="*/ 11 h 15"/>
              <a:gd name="T6" fmla="*/ 68 w 68"/>
              <a:gd name="T7" fmla="*/ 7 h 15"/>
              <a:gd name="T8" fmla="*/ 64 w 68"/>
              <a:gd name="T9" fmla="*/ 4 h 15"/>
              <a:gd name="T10" fmla="*/ 52 w 68"/>
              <a:gd name="T11" fmla="*/ 1 h 15"/>
              <a:gd name="T12" fmla="*/ 33 w 68"/>
              <a:gd name="T13" fmla="*/ 0 h 15"/>
              <a:gd name="T14" fmla="*/ 13 w 68"/>
              <a:gd name="T15" fmla="*/ 1 h 15"/>
              <a:gd name="T16" fmla="*/ 2 w 68"/>
              <a:gd name="T17" fmla="*/ 4 h 15"/>
              <a:gd name="T18" fmla="*/ 0 w 68"/>
              <a:gd name="T19" fmla="*/ 7 h 15"/>
              <a:gd name="T20" fmla="*/ 6 w 68"/>
              <a:gd name="T21" fmla="*/ 11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8" h="15">
                <a:moveTo>
                  <a:pt x="6" y="11"/>
                </a:moveTo>
                <a:lnTo>
                  <a:pt x="33" y="15"/>
                </a:lnTo>
                <a:lnTo>
                  <a:pt x="62" y="11"/>
                </a:lnTo>
                <a:lnTo>
                  <a:pt x="68" y="7"/>
                </a:lnTo>
                <a:lnTo>
                  <a:pt x="64" y="4"/>
                </a:lnTo>
                <a:lnTo>
                  <a:pt x="52" y="1"/>
                </a:lnTo>
                <a:lnTo>
                  <a:pt x="33" y="0"/>
                </a:lnTo>
                <a:lnTo>
                  <a:pt x="13" y="1"/>
                </a:lnTo>
                <a:lnTo>
                  <a:pt x="2" y="4"/>
                </a:lnTo>
                <a:lnTo>
                  <a:pt x="0" y="7"/>
                </a:lnTo>
                <a:lnTo>
                  <a:pt x="6" y="1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03" name="Freeform 73"/>
          <p:cNvSpPr>
            <a:spLocks/>
          </p:cNvSpPr>
          <p:nvPr/>
        </p:nvSpPr>
        <p:spPr bwMode="auto">
          <a:xfrm>
            <a:off x="6480176" y="2727325"/>
            <a:ext cx="290513" cy="233363"/>
          </a:xfrm>
          <a:custGeom>
            <a:avLst/>
            <a:gdLst>
              <a:gd name="T0" fmla="*/ 502 w 1647"/>
              <a:gd name="T1" fmla="*/ 41 h 1326"/>
              <a:gd name="T2" fmla="*/ 332 w 1647"/>
              <a:gd name="T3" fmla="*/ 130 h 1326"/>
              <a:gd name="T4" fmla="*/ 176 w 1647"/>
              <a:gd name="T5" fmla="*/ 250 h 1326"/>
              <a:gd name="T6" fmla="*/ 58 w 1647"/>
              <a:gd name="T7" fmla="*/ 383 h 1326"/>
              <a:gd name="T8" fmla="*/ 0 w 1647"/>
              <a:gd name="T9" fmla="*/ 505 h 1326"/>
              <a:gd name="T10" fmla="*/ 2 w 1647"/>
              <a:gd name="T11" fmla="*/ 664 h 1326"/>
              <a:gd name="T12" fmla="*/ 50 w 1647"/>
              <a:gd name="T13" fmla="*/ 846 h 1326"/>
              <a:gd name="T14" fmla="*/ 131 w 1647"/>
              <a:gd name="T15" fmla="*/ 1015 h 1326"/>
              <a:gd name="T16" fmla="*/ 232 w 1647"/>
              <a:gd name="T17" fmla="*/ 1132 h 1326"/>
              <a:gd name="T18" fmla="*/ 293 w 1647"/>
              <a:gd name="T19" fmla="*/ 1178 h 1326"/>
              <a:gd name="T20" fmla="*/ 325 w 1647"/>
              <a:gd name="T21" fmla="*/ 1203 h 1326"/>
              <a:gd name="T22" fmla="*/ 397 w 1647"/>
              <a:gd name="T23" fmla="*/ 1263 h 1326"/>
              <a:gd name="T24" fmla="*/ 478 w 1647"/>
              <a:gd name="T25" fmla="*/ 1300 h 1326"/>
              <a:gd name="T26" fmla="*/ 581 w 1647"/>
              <a:gd name="T27" fmla="*/ 1321 h 1326"/>
              <a:gd name="T28" fmla="*/ 716 w 1647"/>
              <a:gd name="T29" fmla="*/ 1326 h 1326"/>
              <a:gd name="T30" fmla="*/ 1238 w 1647"/>
              <a:gd name="T31" fmla="*/ 1249 h 1326"/>
              <a:gd name="T32" fmla="*/ 1647 w 1647"/>
              <a:gd name="T33" fmla="*/ 1163 h 1326"/>
              <a:gd name="T34" fmla="*/ 1493 w 1647"/>
              <a:gd name="T35" fmla="*/ 1182 h 1326"/>
              <a:gd name="T36" fmla="*/ 1153 w 1647"/>
              <a:gd name="T37" fmla="*/ 1237 h 1326"/>
              <a:gd name="T38" fmla="*/ 743 w 1647"/>
              <a:gd name="T39" fmla="*/ 1299 h 1326"/>
              <a:gd name="T40" fmla="*/ 564 w 1647"/>
              <a:gd name="T41" fmla="*/ 1293 h 1326"/>
              <a:gd name="T42" fmla="*/ 468 w 1647"/>
              <a:gd name="T43" fmla="*/ 1265 h 1326"/>
              <a:gd name="T44" fmla="*/ 399 w 1647"/>
              <a:gd name="T45" fmla="*/ 1230 h 1326"/>
              <a:gd name="T46" fmla="*/ 361 w 1647"/>
              <a:gd name="T47" fmla="*/ 1182 h 1326"/>
              <a:gd name="T48" fmla="*/ 368 w 1647"/>
              <a:gd name="T49" fmla="*/ 1096 h 1326"/>
              <a:gd name="T50" fmla="*/ 434 w 1647"/>
              <a:gd name="T51" fmla="*/ 952 h 1326"/>
              <a:gd name="T52" fmla="*/ 522 w 1647"/>
              <a:gd name="T53" fmla="*/ 902 h 1326"/>
              <a:gd name="T54" fmla="*/ 537 w 1647"/>
              <a:gd name="T55" fmla="*/ 903 h 1326"/>
              <a:gd name="T56" fmla="*/ 537 w 1647"/>
              <a:gd name="T57" fmla="*/ 893 h 1326"/>
              <a:gd name="T58" fmla="*/ 541 w 1647"/>
              <a:gd name="T59" fmla="*/ 871 h 1326"/>
              <a:gd name="T60" fmla="*/ 564 w 1647"/>
              <a:gd name="T61" fmla="*/ 848 h 1326"/>
              <a:gd name="T62" fmla="*/ 585 w 1647"/>
              <a:gd name="T63" fmla="*/ 831 h 1326"/>
              <a:gd name="T64" fmla="*/ 580 w 1647"/>
              <a:gd name="T65" fmla="*/ 824 h 1326"/>
              <a:gd name="T66" fmla="*/ 536 w 1647"/>
              <a:gd name="T67" fmla="*/ 843 h 1326"/>
              <a:gd name="T68" fmla="*/ 464 w 1647"/>
              <a:gd name="T69" fmla="*/ 891 h 1326"/>
              <a:gd name="T70" fmla="*/ 386 w 1647"/>
              <a:gd name="T71" fmla="*/ 965 h 1326"/>
              <a:gd name="T72" fmla="*/ 343 w 1647"/>
              <a:gd name="T73" fmla="*/ 1063 h 1326"/>
              <a:gd name="T74" fmla="*/ 312 w 1647"/>
              <a:gd name="T75" fmla="*/ 1170 h 1326"/>
              <a:gd name="T76" fmla="*/ 214 w 1647"/>
              <a:gd name="T77" fmla="*/ 1069 h 1326"/>
              <a:gd name="T78" fmla="*/ 89 w 1647"/>
              <a:gd name="T79" fmla="*/ 889 h 1326"/>
              <a:gd name="T80" fmla="*/ 35 w 1647"/>
              <a:gd name="T81" fmla="*/ 706 h 1326"/>
              <a:gd name="T82" fmla="*/ 54 w 1647"/>
              <a:gd name="T83" fmla="*/ 619 h 1326"/>
              <a:gd name="T84" fmla="*/ 113 w 1647"/>
              <a:gd name="T85" fmla="*/ 545 h 1326"/>
              <a:gd name="T86" fmla="*/ 213 w 1647"/>
              <a:gd name="T87" fmla="*/ 484 h 1326"/>
              <a:gd name="T88" fmla="*/ 352 w 1647"/>
              <a:gd name="T89" fmla="*/ 436 h 1326"/>
              <a:gd name="T90" fmla="*/ 421 w 1647"/>
              <a:gd name="T91" fmla="*/ 412 h 1326"/>
              <a:gd name="T92" fmla="*/ 421 w 1647"/>
              <a:gd name="T93" fmla="*/ 402 h 1326"/>
              <a:gd name="T94" fmla="*/ 310 w 1647"/>
              <a:gd name="T95" fmla="*/ 421 h 1326"/>
              <a:gd name="T96" fmla="*/ 189 w 1647"/>
              <a:gd name="T97" fmla="*/ 474 h 1326"/>
              <a:gd name="T98" fmla="*/ 87 w 1647"/>
              <a:gd name="T99" fmla="*/ 546 h 1326"/>
              <a:gd name="T100" fmla="*/ 29 w 1647"/>
              <a:gd name="T101" fmla="*/ 623 h 1326"/>
              <a:gd name="T102" fmla="*/ 20 w 1647"/>
              <a:gd name="T103" fmla="*/ 623 h 1326"/>
              <a:gd name="T104" fmla="*/ 15 w 1647"/>
              <a:gd name="T105" fmla="*/ 576 h 1326"/>
              <a:gd name="T106" fmla="*/ 53 w 1647"/>
              <a:gd name="T107" fmla="*/ 437 h 1326"/>
              <a:gd name="T108" fmla="*/ 164 w 1647"/>
              <a:gd name="T109" fmla="*/ 291 h 1326"/>
              <a:gd name="T110" fmla="*/ 328 w 1647"/>
              <a:gd name="T111" fmla="*/ 158 h 1326"/>
              <a:gd name="T112" fmla="*/ 529 w 1647"/>
              <a:gd name="T113" fmla="*/ 56 h 1326"/>
              <a:gd name="T114" fmla="*/ 619 w 1647"/>
              <a:gd name="T115" fmla="*/ 16 h 1326"/>
              <a:gd name="T116" fmla="*/ 638 w 1647"/>
              <a:gd name="T117" fmla="*/ 0 h 1326"/>
              <a:gd name="T118" fmla="*/ 584 w 1647"/>
              <a:gd name="T119" fmla="*/ 12 h 1326"/>
              <a:gd name="T120" fmla="*/ 502 w 1647"/>
              <a:gd name="T121" fmla="*/ 41 h 1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647" h="1326">
                <a:moveTo>
                  <a:pt x="502" y="41"/>
                </a:moveTo>
                <a:lnTo>
                  <a:pt x="332" y="130"/>
                </a:lnTo>
                <a:lnTo>
                  <a:pt x="176" y="250"/>
                </a:lnTo>
                <a:lnTo>
                  <a:pt x="58" y="383"/>
                </a:lnTo>
                <a:lnTo>
                  <a:pt x="0" y="505"/>
                </a:lnTo>
                <a:lnTo>
                  <a:pt x="2" y="664"/>
                </a:lnTo>
                <a:lnTo>
                  <a:pt x="50" y="846"/>
                </a:lnTo>
                <a:lnTo>
                  <a:pt x="131" y="1015"/>
                </a:lnTo>
                <a:lnTo>
                  <a:pt x="232" y="1132"/>
                </a:lnTo>
                <a:lnTo>
                  <a:pt x="293" y="1178"/>
                </a:lnTo>
                <a:lnTo>
                  <a:pt x="325" y="1203"/>
                </a:lnTo>
                <a:lnTo>
                  <a:pt x="397" y="1263"/>
                </a:lnTo>
                <a:lnTo>
                  <a:pt x="478" y="1300"/>
                </a:lnTo>
                <a:lnTo>
                  <a:pt x="581" y="1321"/>
                </a:lnTo>
                <a:lnTo>
                  <a:pt x="716" y="1326"/>
                </a:lnTo>
                <a:lnTo>
                  <a:pt x="1238" y="1249"/>
                </a:lnTo>
                <a:lnTo>
                  <a:pt x="1647" y="1163"/>
                </a:lnTo>
                <a:lnTo>
                  <a:pt x="1493" y="1182"/>
                </a:lnTo>
                <a:lnTo>
                  <a:pt x="1153" y="1237"/>
                </a:lnTo>
                <a:lnTo>
                  <a:pt x="743" y="1299"/>
                </a:lnTo>
                <a:lnTo>
                  <a:pt x="564" y="1293"/>
                </a:lnTo>
                <a:lnTo>
                  <a:pt x="468" y="1265"/>
                </a:lnTo>
                <a:lnTo>
                  <a:pt x="399" y="1230"/>
                </a:lnTo>
                <a:lnTo>
                  <a:pt x="361" y="1182"/>
                </a:lnTo>
                <a:lnTo>
                  <a:pt x="368" y="1096"/>
                </a:lnTo>
                <a:lnTo>
                  <a:pt x="434" y="952"/>
                </a:lnTo>
                <a:lnTo>
                  <a:pt x="522" y="902"/>
                </a:lnTo>
                <a:lnTo>
                  <a:pt x="537" y="903"/>
                </a:lnTo>
                <a:lnTo>
                  <a:pt x="537" y="893"/>
                </a:lnTo>
                <a:lnTo>
                  <a:pt x="541" y="871"/>
                </a:lnTo>
                <a:lnTo>
                  <a:pt x="564" y="848"/>
                </a:lnTo>
                <a:lnTo>
                  <a:pt x="585" y="831"/>
                </a:lnTo>
                <a:lnTo>
                  <a:pt x="580" y="824"/>
                </a:lnTo>
                <a:lnTo>
                  <a:pt x="536" y="843"/>
                </a:lnTo>
                <a:lnTo>
                  <a:pt x="464" y="891"/>
                </a:lnTo>
                <a:lnTo>
                  <a:pt x="386" y="965"/>
                </a:lnTo>
                <a:lnTo>
                  <a:pt x="343" y="1063"/>
                </a:lnTo>
                <a:lnTo>
                  <a:pt x="312" y="1170"/>
                </a:lnTo>
                <a:lnTo>
                  <a:pt x="214" y="1069"/>
                </a:lnTo>
                <a:lnTo>
                  <a:pt x="89" y="889"/>
                </a:lnTo>
                <a:lnTo>
                  <a:pt x="35" y="706"/>
                </a:lnTo>
                <a:lnTo>
                  <a:pt x="54" y="619"/>
                </a:lnTo>
                <a:lnTo>
                  <a:pt x="113" y="545"/>
                </a:lnTo>
                <a:lnTo>
                  <a:pt x="213" y="484"/>
                </a:lnTo>
                <a:lnTo>
                  <a:pt x="352" y="436"/>
                </a:lnTo>
                <a:lnTo>
                  <a:pt x="421" y="412"/>
                </a:lnTo>
                <a:lnTo>
                  <a:pt x="421" y="402"/>
                </a:lnTo>
                <a:lnTo>
                  <a:pt x="310" y="421"/>
                </a:lnTo>
                <a:lnTo>
                  <a:pt x="189" y="474"/>
                </a:lnTo>
                <a:lnTo>
                  <a:pt x="87" y="546"/>
                </a:lnTo>
                <a:lnTo>
                  <a:pt x="29" y="623"/>
                </a:lnTo>
                <a:lnTo>
                  <a:pt x="20" y="623"/>
                </a:lnTo>
                <a:lnTo>
                  <a:pt x="15" y="576"/>
                </a:lnTo>
                <a:lnTo>
                  <a:pt x="53" y="437"/>
                </a:lnTo>
                <a:lnTo>
                  <a:pt x="164" y="291"/>
                </a:lnTo>
                <a:lnTo>
                  <a:pt x="328" y="158"/>
                </a:lnTo>
                <a:lnTo>
                  <a:pt x="529" y="56"/>
                </a:lnTo>
                <a:lnTo>
                  <a:pt x="619" y="16"/>
                </a:lnTo>
                <a:lnTo>
                  <a:pt x="638" y="0"/>
                </a:lnTo>
                <a:lnTo>
                  <a:pt x="584" y="12"/>
                </a:lnTo>
                <a:lnTo>
                  <a:pt x="502" y="4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04" name="Freeform 74"/>
          <p:cNvSpPr>
            <a:spLocks/>
          </p:cNvSpPr>
          <p:nvPr/>
        </p:nvSpPr>
        <p:spPr bwMode="auto">
          <a:xfrm>
            <a:off x="7164388" y="2778125"/>
            <a:ext cx="12700" cy="3175"/>
          </a:xfrm>
          <a:custGeom>
            <a:avLst/>
            <a:gdLst>
              <a:gd name="T0" fmla="*/ 7 w 68"/>
              <a:gd name="T1" fmla="*/ 11 h 14"/>
              <a:gd name="T2" fmla="*/ 34 w 68"/>
              <a:gd name="T3" fmla="*/ 14 h 14"/>
              <a:gd name="T4" fmla="*/ 63 w 68"/>
              <a:gd name="T5" fmla="*/ 11 h 14"/>
              <a:gd name="T6" fmla="*/ 68 w 68"/>
              <a:gd name="T7" fmla="*/ 6 h 14"/>
              <a:gd name="T8" fmla="*/ 65 w 68"/>
              <a:gd name="T9" fmla="*/ 3 h 14"/>
              <a:gd name="T10" fmla="*/ 52 w 68"/>
              <a:gd name="T11" fmla="*/ 1 h 14"/>
              <a:gd name="T12" fmla="*/ 34 w 68"/>
              <a:gd name="T13" fmla="*/ 0 h 14"/>
              <a:gd name="T14" fmla="*/ 13 w 68"/>
              <a:gd name="T15" fmla="*/ 1 h 14"/>
              <a:gd name="T16" fmla="*/ 2 w 68"/>
              <a:gd name="T17" fmla="*/ 3 h 14"/>
              <a:gd name="T18" fmla="*/ 0 w 68"/>
              <a:gd name="T19" fmla="*/ 6 h 14"/>
              <a:gd name="T20" fmla="*/ 7 w 68"/>
              <a:gd name="T21" fmla="*/ 11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8" h="14">
                <a:moveTo>
                  <a:pt x="7" y="11"/>
                </a:moveTo>
                <a:lnTo>
                  <a:pt x="34" y="14"/>
                </a:lnTo>
                <a:lnTo>
                  <a:pt x="63" y="11"/>
                </a:lnTo>
                <a:lnTo>
                  <a:pt x="68" y="6"/>
                </a:lnTo>
                <a:lnTo>
                  <a:pt x="65" y="3"/>
                </a:lnTo>
                <a:lnTo>
                  <a:pt x="52" y="1"/>
                </a:lnTo>
                <a:lnTo>
                  <a:pt x="34" y="0"/>
                </a:lnTo>
                <a:lnTo>
                  <a:pt x="13" y="1"/>
                </a:lnTo>
                <a:lnTo>
                  <a:pt x="2" y="3"/>
                </a:lnTo>
                <a:lnTo>
                  <a:pt x="0" y="6"/>
                </a:lnTo>
                <a:lnTo>
                  <a:pt x="7" y="1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05" name="Freeform 75"/>
          <p:cNvSpPr>
            <a:spLocks/>
          </p:cNvSpPr>
          <p:nvPr/>
        </p:nvSpPr>
        <p:spPr bwMode="auto">
          <a:xfrm>
            <a:off x="7727951" y="2776538"/>
            <a:ext cx="84138" cy="109538"/>
          </a:xfrm>
          <a:custGeom>
            <a:avLst/>
            <a:gdLst>
              <a:gd name="T0" fmla="*/ 90 w 478"/>
              <a:gd name="T1" fmla="*/ 73 h 620"/>
              <a:gd name="T2" fmla="*/ 238 w 478"/>
              <a:gd name="T3" fmla="*/ 206 h 620"/>
              <a:gd name="T4" fmla="*/ 343 w 478"/>
              <a:gd name="T5" fmla="*/ 326 h 620"/>
              <a:gd name="T6" fmla="*/ 413 w 478"/>
              <a:gd name="T7" fmla="*/ 445 h 620"/>
              <a:gd name="T8" fmla="*/ 458 w 478"/>
              <a:gd name="T9" fmla="*/ 573 h 620"/>
              <a:gd name="T10" fmla="*/ 467 w 478"/>
              <a:gd name="T11" fmla="*/ 608 h 620"/>
              <a:gd name="T12" fmla="*/ 472 w 478"/>
              <a:gd name="T13" fmla="*/ 620 h 620"/>
              <a:gd name="T14" fmla="*/ 476 w 478"/>
              <a:gd name="T15" fmla="*/ 612 h 620"/>
              <a:gd name="T16" fmla="*/ 478 w 478"/>
              <a:gd name="T17" fmla="*/ 585 h 620"/>
              <a:gd name="T18" fmla="*/ 450 w 478"/>
              <a:gd name="T19" fmla="*/ 467 h 620"/>
              <a:gd name="T20" fmla="*/ 371 w 478"/>
              <a:gd name="T21" fmla="*/ 331 h 620"/>
              <a:gd name="T22" fmla="*/ 253 w 478"/>
              <a:gd name="T23" fmla="*/ 194 h 620"/>
              <a:gd name="T24" fmla="*/ 110 w 478"/>
              <a:gd name="T25" fmla="*/ 76 h 620"/>
              <a:gd name="T26" fmla="*/ 0 w 478"/>
              <a:gd name="T27" fmla="*/ 0 h 620"/>
              <a:gd name="T28" fmla="*/ 90 w 478"/>
              <a:gd name="T29" fmla="*/ 73 h 6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478" h="620">
                <a:moveTo>
                  <a:pt x="90" y="73"/>
                </a:moveTo>
                <a:lnTo>
                  <a:pt x="238" y="206"/>
                </a:lnTo>
                <a:lnTo>
                  <a:pt x="343" y="326"/>
                </a:lnTo>
                <a:lnTo>
                  <a:pt x="413" y="445"/>
                </a:lnTo>
                <a:lnTo>
                  <a:pt x="458" y="573"/>
                </a:lnTo>
                <a:lnTo>
                  <a:pt x="467" y="608"/>
                </a:lnTo>
                <a:lnTo>
                  <a:pt x="472" y="620"/>
                </a:lnTo>
                <a:lnTo>
                  <a:pt x="476" y="612"/>
                </a:lnTo>
                <a:lnTo>
                  <a:pt x="478" y="585"/>
                </a:lnTo>
                <a:lnTo>
                  <a:pt x="450" y="467"/>
                </a:lnTo>
                <a:lnTo>
                  <a:pt x="371" y="331"/>
                </a:lnTo>
                <a:lnTo>
                  <a:pt x="253" y="194"/>
                </a:lnTo>
                <a:lnTo>
                  <a:pt x="110" y="76"/>
                </a:lnTo>
                <a:lnTo>
                  <a:pt x="0" y="0"/>
                </a:lnTo>
                <a:lnTo>
                  <a:pt x="90" y="7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06" name="Freeform 76"/>
          <p:cNvSpPr>
            <a:spLocks/>
          </p:cNvSpPr>
          <p:nvPr/>
        </p:nvSpPr>
        <p:spPr bwMode="auto">
          <a:xfrm>
            <a:off x="7188201" y="2782888"/>
            <a:ext cx="23813" cy="1588"/>
          </a:xfrm>
          <a:custGeom>
            <a:avLst/>
            <a:gdLst>
              <a:gd name="T0" fmla="*/ 16 w 130"/>
              <a:gd name="T1" fmla="*/ 9 h 13"/>
              <a:gd name="T2" fmla="*/ 73 w 130"/>
              <a:gd name="T3" fmla="*/ 13 h 13"/>
              <a:gd name="T4" fmla="*/ 127 w 130"/>
              <a:gd name="T5" fmla="*/ 9 h 13"/>
              <a:gd name="T6" fmla="*/ 130 w 130"/>
              <a:gd name="T7" fmla="*/ 3 h 13"/>
              <a:gd name="T8" fmla="*/ 65 w 130"/>
              <a:gd name="T9" fmla="*/ 0 h 13"/>
              <a:gd name="T10" fmla="*/ 27 w 130"/>
              <a:gd name="T11" fmla="*/ 1 h 13"/>
              <a:gd name="T12" fmla="*/ 5 w 130"/>
              <a:gd name="T13" fmla="*/ 3 h 13"/>
              <a:gd name="T14" fmla="*/ 0 w 130"/>
              <a:gd name="T15" fmla="*/ 5 h 13"/>
              <a:gd name="T16" fmla="*/ 0 w 130"/>
              <a:gd name="T17" fmla="*/ 6 h 13"/>
              <a:gd name="T18" fmla="*/ 5 w 130"/>
              <a:gd name="T19" fmla="*/ 7 h 13"/>
              <a:gd name="T20" fmla="*/ 16 w 130"/>
              <a:gd name="T21" fmla="*/ 9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30" h="13">
                <a:moveTo>
                  <a:pt x="16" y="9"/>
                </a:moveTo>
                <a:lnTo>
                  <a:pt x="73" y="13"/>
                </a:lnTo>
                <a:lnTo>
                  <a:pt x="127" y="9"/>
                </a:lnTo>
                <a:lnTo>
                  <a:pt x="130" y="3"/>
                </a:lnTo>
                <a:lnTo>
                  <a:pt x="65" y="0"/>
                </a:lnTo>
                <a:lnTo>
                  <a:pt x="27" y="1"/>
                </a:lnTo>
                <a:lnTo>
                  <a:pt x="5" y="3"/>
                </a:lnTo>
                <a:lnTo>
                  <a:pt x="0" y="5"/>
                </a:lnTo>
                <a:lnTo>
                  <a:pt x="0" y="6"/>
                </a:lnTo>
                <a:lnTo>
                  <a:pt x="5" y="7"/>
                </a:lnTo>
                <a:lnTo>
                  <a:pt x="16" y="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07" name="Freeform 77"/>
          <p:cNvSpPr>
            <a:spLocks/>
          </p:cNvSpPr>
          <p:nvPr/>
        </p:nvSpPr>
        <p:spPr bwMode="auto">
          <a:xfrm>
            <a:off x="7278688" y="2782888"/>
            <a:ext cx="20638" cy="1588"/>
          </a:xfrm>
          <a:custGeom>
            <a:avLst/>
            <a:gdLst>
              <a:gd name="T0" fmla="*/ 12 w 124"/>
              <a:gd name="T1" fmla="*/ 9 h 13"/>
              <a:gd name="T2" fmla="*/ 61 w 124"/>
              <a:gd name="T3" fmla="*/ 13 h 13"/>
              <a:gd name="T4" fmla="*/ 112 w 124"/>
              <a:gd name="T5" fmla="*/ 9 h 13"/>
              <a:gd name="T6" fmla="*/ 120 w 124"/>
              <a:gd name="T7" fmla="*/ 7 h 13"/>
              <a:gd name="T8" fmla="*/ 124 w 124"/>
              <a:gd name="T9" fmla="*/ 6 h 13"/>
              <a:gd name="T10" fmla="*/ 122 w 124"/>
              <a:gd name="T11" fmla="*/ 5 h 13"/>
              <a:gd name="T12" fmla="*/ 118 w 124"/>
              <a:gd name="T13" fmla="*/ 3 h 13"/>
              <a:gd name="T14" fmla="*/ 97 w 124"/>
              <a:gd name="T15" fmla="*/ 1 h 13"/>
              <a:gd name="T16" fmla="*/ 61 w 124"/>
              <a:gd name="T17" fmla="*/ 0 h 13"/>
              <a:gd name="T18" fmla="*/ 25 w 124"/>
              <a:gd name="T19" fmla="*/ 1 h 13"/>
              <a:gd name="T20" fmla="*/ 4 w 124"/>
              <a:gd name="T21" fmla="*/ 3 h 13"/>
              <a:gd name="T22" fmla="*/ 0 w 124"/>
              <a:gd name="T23" fmla="*/ 5 h 13"/>
              <a:gd name="T24" fmla="*/ 0 w 124"/>
              <a:gd name="T25" fmla="*/ 6 h 13"/>
              <a:gd name="T26" fmla="*/ 3 w 124"/>
              <a:gd name="T27" fmla="*/ 7 h 13"/>
              <a:gd name="T28" fmla="*/ 12 w 124"/>
              <a:gd name="T29" fmla="*/ 9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24" h="13">
                <a:moveTo>
                  <a:pt x="12" y="9"/>
                </a:moveTo>
                <a:lnTo>
                  <a:pt x="61" y="13"/>
                </a:lnTo>
                <a:lnTo>
                  <a:pt x="112" y="9"/>
                </a:lnTo>
                <a:lnTo>
                  <a:pt x="120" y="7"/>
                </a:lnTo>
                <a:lnTo>
                  <a:pt x="124" y="6"/>
                </a:lnTo>
                <a:lnTo>
                  <a:pt x="122" y="5"/>
                </a:lnTo>
                <a:lnTo>
                  <a:pt x="118" y="3"/>
                </a:lnTo>
                <a:lnTo>
                  <a:pt x="97" y="1"/>
                </a:lnTo>
                <a:lnTo>
                  <a:pt x="61" y="0"/>
                </a:lnTo>
                <a:lnTo>
                  <a:pt x="25" y="1"/>
                </a:lnTo>
                <a:lnTo>
                  <a:pt x="4" y="3"/>
                </a:lnTo>
                <a:lnTo>
                  <a:pt x="0" y="5"/>
                </a:lnTo>
                <a:lnTo>
                  <a:pt x="0" y="6"/>
                </a:lnTo>
                <a:lnTo>
                  <a:pt x="3" y="7"/>
                </a:lnTo>
                <a:lnTo>
                  <a:pt x="12" y="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08" name="Freeform 78"/>
          <p:cNvSpPr>
            <a:spLocks/>
          </p:cNvSpPr>
          <p:nvPr/>
        </p:nvSpPr>
        <p:spPr bwMode="auto">
          <a:xfrm>
            <a:off x="7102476" y="2786063"/>
            <a:ext cx="9525" cy="22225"/>
          </a:xfrm>
          <a:custGeom>
            <a:avLst/>
            <a:gdLst>
              <a:gd name="T0" fmla="*/ 16 w 54"/>
              <a:gd name="T1" fmla="*/ 71 h 126"/>
              <a:gd name="T2" fmla="*/ 3 w 54"/>
              <a:gd name="T3" fmla="*/ 109 h 126"/>
              <a:gd name="T4" fmla="*/ 0 w 54"/>
              <a:gd name="T5" fmla="*/ 126 h 126"/>
              <a:gd name="T6" fmla="*/ 6 w 54"/>
              <a:gd name="T7" fmla="*/ 123 h 126"/>
              <a:gd name="T8" fmla="*/ 22 w 54"/>
              <a:gd name="T9" fmla="*/ 103 h 126"/>
              <a:gd name="T10" fmla="*/ 54 w 54"/>
              <a:gd name="T11" fmla="*/ 37 h 126"/>
              <a:gd name="T12" fmla="*/ 49 w 54"/>
              <a:gd name="T13" fmla="*/ 0 h 126"/>
              <a:gd name="T14" fmla="*/ 37 w 54"/>
              <a:gd name="T15" fmla="*/ 21 h 126"/>
              <a:gd name="T16" fmla="*/ 16 w 54"/>
              <a:gd name="T17" fmla="*/ 71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4" h="126">
                <a:moveTo>
                  <a:pt x="16" y="71"/>
                </a:moveTo>
                <a:lnTo>
                  <a:pt x="3" y="109"/>
                </a:lnTo>
                <a:lnTo>
                  <a:pt x="0" y="126"/>
                </a:lnTo>
                <a:lnTo>
                  <a:pt x="6" y="123"/>
                </a:lnTo>
                <a:lnTo>
                  <a:pt x="22" y="103"/>
                </a:lnTo>
                <a:lnTo>
                  <a:pt x="54" y="37"/>
                </a:lnTo>
                <a:lnTo>
                  <a:pt x="49" y="0"/>
                </a:lnTo>
                <a:lnTo>
                  <a:pt x="37" y="21"/>
                </a:lnTo>
                <a:lnTo>
                  <a:pt x="16" y="7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09" name="Freeform 79"/>
          <p:cNvSpPr>
            <a:spLocks/>
          </p:cNvSpPr>
          <p:nvPr/>
        </p:nvSpPr>
        <p:spPr bwMode="auto">
          <a:xfrm>
            <a:off x="7234238" y="2787650"/>
            <a:ext cx="22225" cy="1588"/>
          </a:xfrm>
          <a:custGeom>
            <a:avLst/>
            <a:gdLst>
              <a:gd name="T0" fmla="*/ 12 w 124"/>
              <a:gd name="T1" fmla="*/ 9 h 12"/>
              <a:gd name="T2" fmla="*/ 62 w 124"/>
              <a:gd name="T3" fmla="*/ 12 h 12"/>
              <a:gd name="T4" fmla="*/ 113 w 124"/>
              <a:gd name="T5" fmla="*/ 9 h 12"/>
              <a:gd name="T6" fmla="*/ 121 w 124"/>
              <a:gd name="T7" fmla="*/ 6 h 12"/>
              <a:gd name="T8" fmla="*/ 124 w 124"/>
              <a:gd name="T9" fmla="*/ 5 h 12"/>
              <a:gd name="T10" fmla="*/ 123 w 124"/>
              <a:gd name="T11" fmla="*/ 4 h 12"/>
              <a:gd name="T12" fmla="*/ 118 w 124"/>
              <a:gd name="T13" fmla="*/ 2 h 12"/>
              <a:gd name="T14" fmla="*/ 97 w 124"/>
              <a:gd name="T15" fmla="*/ 1 h 12"/>
              <a:gd name="T16" fmla="*/ 62 w 124"/>
              <a:gd name="T17" fmla="*/ 0 h 12"/>
              <a:gd name="T18" fmla="*/ 26 w 124"/>
              <a:gd name="T19" fmla="*/ 1 h 12"/>
              <a:gd name="T20" fmla="*/ 5 w 124"/>
              <a:gd name="T21" fmla="*/ 2 h 12"/>
              <a:gd name="T22" fmla="*/ 0 w 124"/>
              <a:gd name="T23" fmla="*/ 4 h 12"/>
              <a:gd name="T24" fmla="*/ 0 w 124"/>
              <a:gd name="T25" fmla="*/ 5 h 12"/>
              <a:gd name="T26" fmla="*/ 4 w 124"/>
              <a:gd name="T27" fmla="*/ 6 h 12"/>
              <a:gd name="T28" fmla="*/ 12 w 124"/>
              <a:gd name="T29" fmla="*/ 9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24" h="12">
                <a:moveTo>
                  <a:pt x="12" y="9"/>
                </a:moveTo>
                <a:lnTo>
                  <a:pt x="62" y="12"/>
                </a:lnTo>
                <a:lnTo>
                  <a:pt x="113" y="9"/>
                </a:lnTo>
                <a:lnTo>
                  <a:pt x="121" y="6"/>
                </a:lnTo>
                <a:lnTo>
                  <a:pt x="124" y="5"/>
                </a:lnTo>
                <a:lnTo>
                  <a:pt x="123" y="4"/>
                </a:lnTo>
                <a:lnTo>
                  <a:pt x="118" y="2"/>
                </a:lnTo>
                <a:lnTo>
                  <a:pt x="97" y="1"/>
                </a:lnTo>
                <a:lnTo>
                  <a:pt x="62" y="0"/>
                </a:lnTo>
                <a:lnTo>
                  <a:pt x="26" y="1"/>
                </a:lnTo>
                <a:lnTo>
                  <a:pt x="5" y="2"/>
                </a:lnTo>
                <a:lnTo>
                  <a:pt x="0" y="4"/>
                </a:lnTo>
                <a:lnTo>
                  <a:pt x="0" y="5"/>
                </a:lnTo>
                <a:lnTo>
                  <a:pt x="4" y="6"/>
                </a:lnTo>
                <a:lnTo>
                  <a:pt x="12" y="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0" name="Freeform 80"/>
          <p:cNvSpPr>
            <a:spLocks/>
          </p:cNvSpPr>
          <p:nvPr/>
        </p:nvSpPr>
        <p:spPr bwMode="auto">
          <a:xfrm>
            <a:off x="6565901" y="2794000"/>
            <a:ext cx="9525" cy="3175"/>
          </a:xfrm>
          <a:custGeom>
            <a:avLst/>
            <a:gdLst>
              <a:gd name="T0" fmla="*/ 8 w 51"/>
              <a:gd name="T1" fmla="*/ 13 h 17"/>
              <a:gd name="T2" fmla="*/ 33 w 51"/>
              <a:gd name="T3" fmla="*/ 17 h 17"/>
              <a:gd name="T4" fmla="*/ 51 w 51"/>
              <a:gd name="T5" fmla="*/ 11 h 17"/>
              <a:gd name="T6" fmla="*/ 49 w 51"/>
              <a:gd name="T7" fmla="*/ 2 h 17"/>
              <a:gd name="T8" fmla="*/ 22 w 51"/>
              <a:gd name="T9" fmla="*/ 0 h 17"/>
              <a:gd name="T10" fmla="*/ 7 w 51"/>
              <a:gd name="T11" fmla="*/ 1 h 17"/>
              <a:gd name="T12" fmla="*/ 0 w 51"/>
              <a:gd name="T13" fmla="*/ 4 h 17"/>
              <a:gd name="T14" fmla="*/ 0 w 51"/>
              <a:gd name="T15" fmla="*/ 9 h 17"/>
              <a:gd name="T16" fmla="*/ 8 w 51"/>
              <a:gd name="T17" fmla="*/ 13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1" h="17">
                <a:moveTo>
                  <a:pt x="8" y="13"/>
                </a:moveTo>
                <a:lnTo>
                  <a:pt x="33" y="17"/>
                </a:lnTo>
                <a:lnTo>
                  <a:pt x="51" y="11"/>
                </a:lnTo>
                <a:lnTo>
                  <a:pt x="49" y="2"/>
                </a:lnTo>
                <a:lnTo>
                  <a:pt x="22" y="0"/>
                </a:lnTo>
                <a:lnTo>
                  <a:pt x="7" y="1"/>
                </a:lnTo>
                <a:lnTo>
                  <a:pt x="0" y="4"/>
                </a:lnTo>
                <a:lnTo>
                  <a:pt x="0" y="9"/>
                </a:lnTo>
                <a:lnTo>
                  <a:pt x="8" y="1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1" name="Freeform 81"/>
          <p:cNvSpPr>
            <a:spLocks/>
          </p:cNvSpPr>
          <p:nvPr/>
        </p:nvSpPr>
        <p:spPr bwMode="auto">
          <a:xfrm>
            <a:off x="7312026" y="2801938"/>
            <a:ext cx="300038" cy="200025"/>
          </a:xfrm>
          <a:custGeom>
            <a:avLst/>
            <a:gdLst>
              <a:gd name="T0" fmla="*/ 0 w 1696"/>
              <a:gd name="T1" fmla="*/ 0 h 1134"/>
              <a:gd name="T2" fmla="*/ 19 w 1696"/>
              <a:gd name="T3" fmla="*/ 42 h 1134"/>
              <a:gd name="T4" fmla="*/ 62 w 1696"/>
              <a:gd name="T5" fmla="*/ 100 h 1134"/>
              <a:gd name="T6" fmla="*/ 128 w 1696"/>
              <a:gd name="T7" fmla="*/ 173 h 1134"/>
              <a:gd name="T8" fmla="*/ 199 w 1696"/>
              <a:gd name="T9" fmla="*/ 252 h 1134"/>
              <a:gd name="T10" fmla="*/ 455 w 1696"/>
              <a:gd name="T11" fmla="*/ 489 h 1134"/>
              <a:gd name="T12" fmla="*/ 796 w 1696"/>
              <a:gd name="T13" fmla="*/ 729 h 1134"/>
              <a:gd name="T14" fmla="*/ 1173 w 1696"/>
              <a:gd name="T15" fmla="*/ 942 h 1134"/>
              <a:gd name="T16" fmla="*/ 1538 w 1696"/>
              <a:gd name="T17" fmla="*/ 1098 h 1134"/>
              <a:gd name="T18" fmla="*/ 1649 w 1696"/>
              <a:gd name="T19" fmla="*/ 1130 h 1134"/>
              <a:gd name="T20" fmla="*/ 1696 w 1696"/>
              <a:gd name="T21" fmla="*/ 1134 h 1134"/>
              <a:gd name="T22" fmla="*/ 1655 w 1696"/>
              <a:gd name="T23" fmla="*/ 1109 h 1134"/>
              <a:gd name="T24" fmla="*/ 1558 w 1696"/>
              <a:gd name="T25" fmla="*/ 1076 h 1134"/>
              <a:gd name="T26" fmla="*/ 1173 w 1696"/>
              <a:gd name="T27" fmla="*/ 914 h 1134"/>
              <a:gd name="T28" fmla="*/ 754 w 1696"/>
              <a:gd name="T29" fmla="*/ 666 h 1134"/>
              <a:gd name="T30" fmla="*/ 375 w 1696"/>
              <a:gd name="T31" fmla="*/ 380 h 1134"/>
              <a:gd name="T32" fmla="*/ 105 w 1696"/>
              <a:gd name="T33" fmla="*/ 105 h 1134"/>
              <a:gd name="T34" fmla="*/ 30 w 1696"/>
              <a:gd name="T35" fmla="*/ 17 h 1134"/>
              <a:gd name="T36" fmla="*/ 0 w 1696"/>
              <a:gd name="T37" fmla="*/ 0 h 1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696" h="1134">
                <a:moveTo>
                  <a:pt x="0" y="0"/>
                </a:moveTo>
                <a:lnTo>
                  <a:pt x="19" y="42"/>
                </a:lnTo>
                <a:lnTo>
                  <a:pt x="62" y="100"/>
                </a:lnTo>
                <a:lnTo>
                  <a:pt x="128" y="173"/>
                </a:lnTo>
                <a:lnTo>
                  <a:pt x="199" y="252"/>
                </a:lnTo>
                <a:lnTo>
                  <a:pt x="455" y="489"/>
                </a:lnTo>
                <a:lnTo>
                  <a:pt x="796" y="729"/>
                </a:lnTo>
                <a:lnTo>
                  <a:pt x="1173" y="942"/>
                </a:lnTo>
                <a:lnTo>
                  <a:pt x="1538" y="1098"/>
                </a:lnTo>
                <a:lnTo>
                  <a:pt x="1649" y="1130"/>
                </a:lnTo>
                <a:lnTo>
                  <a:pt x="1696" y="1134"/>
                </a:lnTo>
                <a:lnTo>
                  <a:pt x="1655" y="1109"/>
                </a:lnTo>
                <a:lnTo>
                  <a:pt x="1558" y="1076"/>
                </a:lnTo>
                <a:lnTo>
                  <a:pt x="1173" y="914"/>
                </a:lnTo>
                <a:lnTo>
                  <a:pt x="754" y="666"/>
                </a:lnTo>
                <a:lnTo>
                  <a:pt x="375" y="380"/>
                </a:lnTo>
                <a:lnTo>
                  <a:pt x="105" y="105"/>
                </a:lnTo>
                <a:lnTo>
                  <a:pt x="30" y="17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2" name="Freeform 82"/>
          <p:cNvSpPr>
            <a:spLocks/>
          </p:cNvSpPr>
          <p:nvPr/>
        </p:nvSpPr>
        <p:spPr bwMode="auto">
          <a:xfrm>
            <a:off x="6853238" y="2813050"/>
            <a:ext cx="246063" cy="101600"/>
          </a:xfrm>
          <a:custGeom>
            <a:avLst/>
            <a:gdLst>
              <a:gd name="T0" fmla="*/ 1350 w 1393"/>
              <a:gd name="T1" fmla="*/ 34 h 578"/>
              <a:gd name="T2" fmla="*/ 1212 w 1393"/>
              <a:gd name="T3" fmla="*/ 150 h 578"/>
              <a:gd name="T4" fmla="*/ 999 w 1393"/>
              <a:gd name="T5" fmla="*/ 268 h 578"/>
              <a:gd name="T6" fmla="*/ 734 w 1393"/>
              <a:gd name="T7" fmla="*/ 377 h 578"/>
              <a:gd name="T8" fmla="*/ 442 w 1393"/>
              <a:gd name="T9" fmla="*/ 467 h 578"/>
              <a:gd name="T10" fmla="*/ 230 w 1393"/>
              <a:gd name="T11" fmla="*/ 519 h 578"/>
              <a:gd name="T12" fmla="*/ 89 w 1393"/>
              <a:gd name="T13" fmla="*/ 556 h 578"/>
              <a:gd name="T14" fmla="*/ 0 w 1393"/>
              <a:gd name="T15" fmla="*/ 578 h 578"/>
              <a:gd name="T16" fmla="*/ 100 w 1393"/>
              <a:gd name="T17" fmla="*/ 565 h 578"/>
              <a:gd name="T18" fmla="*/ 632 w 1393"/>
              <a:gd name="T19" fmla="*/ 435 h 578"/>
              <a:gd name="T20" fmla="*/ 1109 w 1393"/>
              <a:gd name="T21" fmla="*/ 239 h 578"/>
              <a:gd name="T22" fmla="*/ 1297 w 1393"/>
              <a:gd name="T23" fmla="*/ 99 h 578"/>
              <a:gd name="T24" fmla="*/ 1393 w 1393"/>
              <a:gd name="T25" fmla="*/ 0 h 578"/>
              <a:gd name="T26" fmla="*/ 1374 w 1393"/>
              <a:gd name="T27" fmla="*/ 10 h 578"/>
              <a:gd name="T28" fmla="*/ 1350 w 1393"/>
              <a:gd name="T29" fmla="*/ 34 h 5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393" h="578">
                <a:moveTo>
                  <a:pt x="1350" y="34"/>
                </a:moveTo>
                <a:lnTo>
                  <a:pt x="1212" y="150"/>
                </a:lnTo>
                <a:lnTo>
                  <a:pt x="999" y="268"/>
                </a:lnTo>
                <a:lnTo>
                  <a:pt x="734" y="377"/>
                </a:lnTo>
                <a:lnTo>
                  <a:pt x="442" y="467"/>
                </a:lnTo>
                <a:lnTo>
                  <a:pt x="230" y="519"/>
                </a:lnTo>
                <a:lnTo>
                  <a:pt x="89" y="556"/>
                </a:lnTo>
                <a:lnTo>
                  <a:pt x="0" y="578"/>
                </a:lnTo>
                <a:lnTo>
                  <a:pt x="100" y="565"/>
                </a:lnTo>
                <a:lnTo>
                  <a:pt x="632" y="435"/>
                </a:lnTo>
                <a:lnTo>
                  <a:pt x="1109" y="239"/>
                </a:lnTo>
                <a:lnTo>
                  <a:pt x="1297" y="99"/>
                </a:lnTo>
                <a:lnTo>
                  <a:pt x="1393" y="0"/>
                </a:lnTo>
                <a:lnTo>
                  <a:pt x="1374" y="10"/>
                </a:lnTo>
                <a:lnTo>
                  <a:pt x="1350" y="3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3" name="Freeform 83"/>
          <p:cNvSpPr>
            <a:spLocks/>
          </p:cNvSpPr>
          <p:nvPr/>
        </p:nvSpPr>
        <p:spPr bwMode="auto">
          <a:xfrm>
            <a:off x="7623176" y="2852738"/>
            <a:ext cx="187325" cy="157163"/>
          </a:xfrm>
          <a:custGeom>
            <a:avLst/>
            <a:gdLst>
              <a:gd name="T0" fmla="*/ 643 w 1058"/>
              <a:gd name="T1" fmla="*/ 40 h 886"/>
              <a:gd name="T2" fmla="*/ 829 w 1058"/>
              <a:gd name="T3" fmla="*/ 155 h 886"/>
              <a:gd name="T4" fmla="*/ 967 w 1058"/>
              <a:gd name="T5" fmla="*/ 330 h 886"/>
              <a:gd name="T6" fmla="*/ 1007 w 1058"/>
              <a:gd name="T7" fmla="*/ 418 h 886"/>
              <a:gd name="T8" fmla="*/ 1015 w 1058"/>
              <a:gd name="T9" fmla="*/ 489 h 886"/>
              <a:gd name="T10" fmla="*/ 989 w 1058"/>
              <a:gd name="T11" fmla="*/ 555 h 886"/>
              <a:gd name="T12" fmla="*/ 929 w 1058"/>
              <a:gd name="T13" fmla="*/ 629 h 886"/>
              <a:gd name="T14" fmla="*/ 757 w 1058"/>
              <a:gd name="T15" fmla="*/ 735 h 886"/>
              <a:gd name="T16" fmla="*/ 543 w 1058"/>
              <a:gd name="T17" fmla="*/ 779 h 886"/>
              <a:gd name="T18" fmla="*/ 480 w 1058"/>
              <a:gd name="T19" fmla="*/ 764 h 886"/>
              <a:gd name="T20" fmla="*/ 462 w 1058"/>
              <a:gd name="T21" fmla="*/ 680 h 886"/>
              <a:gd name="T22" fmla="*/ 440 w 1058"/>
              <a:gd name="T23" fmla="*/ 591 h 886"/>
              <a:gd name="T24" fmla="*/ 402 w 1058"/>
              <a:gd name="T25" fmla="*/ 520 h 886"/>
              <a:gd name="T26" fmla="*/ 243 w 1058"/>
              <a:gd name="T27" fmla="*/ 376 h 886"/>
              <a:gd name="T28" fmla="*/ 101 w 1058"/>
              <a:gd name="T29" fmla="*/ 287 h 886"/>
              <a:gd name="T30" fmla="*/ 106 w 1058"/>
              <a:gd name="T31" fmla="*/ 302 h 886"/>
              <a:gd name="T32" fmla="*/ 154 w 1058"/>
              <a:gd name="T33" fmla="*/ 334 h 886"/>
              <a:gd name="T34" fmla="*/ 319 w 1058"/>
              <a:gd name="T35" fmla="*/ 462 h 886"/>
              <a:gd name="T36" fmla="*/ 418 w 1058"/>
              <a:gd name="T37" fmla="*/ 597 h 886"/>
              <a:gd name="T38" fmla="*/ 442 w 1058"/>
              <a:gd name="T39" fmla="*/ 724 h 886"/>
              <a:gd name="T40" fmla="*/ 384 w 1058"/>
              <a:gd name="T41" fmla="*/ 823 h 886"/>
              <a:gd name="T42" fmla="*/ 300 w 1058"/>
              <a:gd name="T43" fmla="*/ 863 h 886"/>
              <a:gd name="T44" fmla="*/ 134 w 1058"/>
              <a:gd name="T45" fmla="*/ 863 h 886"/>
              <a:gd name="T46" fmla="*/ 6 w 1058"/>
              <a:gd name="T47" fmla="*/ 860 h 886"/>
              <a:gd name="T48" fmla="*/ 0 w 1058"/>
              <a:gd name="T49" fmla="*/ 874 h 886"/>
              <a:gd name="T50" fmla="*/ 221 w 1058"/>
              <a:gd name="T51" fmla="*/ 886 h 886"/>
              <a:gd name="T52" fmla="*/ 415 w 1058"/>
              <a:gd name="T53" fmla="*/ 843 h 886"/>
              <a:gd name="T54" fmla="*/ 480 w 1058"/>
              <a:gd name="T55" fmla="*/ 813 h 886"/>
              <a:gd name="T56" fmla="*/ 580 w 1058"/>
              <a:gd name="T57" fmla="*/ 794 h 886"/>
              <a:gd name="T58" fmla="*/ 819 w 1058"/>
              <a:gd name="T59" fmla="*/ 732 h 886"/>
              <a:gd name="T60" fmla="*/ 975 w 1058"/>
              <a:gd name="T61" fmla="*/ 611 h 886"/>
              <a:gd name="T62" fmla="*/ 1045 w 1058"/>
              <a:gd name="T63" fmla="*/ 454 h 886"/>
              <a:gd name="T64" fmla="*/ 1058 w 1058"/>
              <a:gd name="T65" fmla="*/ 337 h 886"/>
              <a:gd name="T66" fmla="*/ 1050 w 1058"/>
              <a:gd name="T67" fmla="*/ 340 h 886"/>
              <a:gd name="T68" fmla="*/ 1047 w 1058"/>
              <a:gd name="T69" fmla="*/ 366 h 886"/>
              <a:gd name="T70" fmla="*/ 1030 w 1058"/>
              <a:gd name="T71" fmla="*/ 371 h 886"/>
              <a:gd name="T72" fmla="*/ 984 w 1058"/>
              <a:gd name="T73" fmla="*/ 308 h 886"/>
              <a:gd name="T74" fmla="*/ 892 w 1058"/>
              <a:gd name="T75" fmla="*/ 193 h 886"/>
              <a:gd name="T76" fmla="*/ 778 w 1058"/>
              <a:gd name="T77" fmla="*/ 92 h 886"/>
              <a:gd name="T78" fmla="*/ 664 w 1058"/>
              <a:gd name="T79" fmla="*/ 23 h 886"/>
              <a:gd name="T80" fmla="*/ 569 w 1058"/>
              <a:gd name="T81" fmla="*/ 0 h 886"/>
              <a:gd name="T82" fmla="*/ 580 w 1058"/>
              <a:gd name="T83" fmla="*/ 11 h 886"/>
              <a:gd name="T84" fmla="*/ 643 w 1058"/>
              <a:gd name="T85" fmla="*/ 40 h 8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058" h="886">
                <a:moveTo>
                  <a:pt x="643" y="40"/>
                </a:moveTo>
                <a:lnTo>
                  <a:pt x="829" y="155"/>
                </a:lnTo>
                <a:lnTo>
                  <a:pt x="967" y="330"/>
                </a:lnTo>
                <a:lnTo>
                  <a:pt x="1007" y="418"/>
                </a:lnTo>
                <a:lnTo>
                  <a:pt x="1015" y="489"/>
                </a:lnTo>
                <a:lnTo>
                  <a:pt x="989" y="555"/>
                </a:lnTo>
                <a:lnTo>
                  <a:pt x="929" y="629"/>
                </a:lnTo>
                <a:lnTo>
                  <a:pt x="757" y="735"/>
                </a:lnTo>
                <a:lnTo>
                  <a:pt x="543" y="779"/>
                </a:lnTo>
                <a:lnTo>
                  <a:pt x="480" y="764"/>
                </a:lnTo>
                <a:lnTo>
                  <a:pt x="462" y="680"/>
                </a:lnTo>
                <a:lnTo>
                  <a:pt x="440" y="591"/>
                </a:lnTo>
                <a:lnTo>
                  <a:pt x="402" y="520"/>
                </a:lnTo>
                <a:lnTo>
                  <a:pt x="243" y="376"/>
                </a:lnTo>
                <a:lnTo>
                  <a:pt x="101" y="287"/>
                </a:lnTo>
                <a:lnTo>
                  <a:pt x="106" y="302"/>
                </a:lnTo>
                <a:lnTo>
                  <a:pt x="154" y="334"/>
                </a:lnTo>
                <a:lnTo>
                  <a:pt x="319" y="462"/>
                </a:lnTo>
                <a:lnTo>
                  <a:pt x="418" y="597"/>
                </a:lnTo>
                <a:lnTo>
                  <a:pt x="442" y="724"/>
                </a:lnTo>
                <a:lnTo>
                  <a:pt x="384" y="823"/>
                </a:lnTo>
                <a:lnTo>
                  <a:pt x="300" y="863"/>
                </a:lnTo>
                <a:lnTo>
                  <a:pt x="134" y="863"/>
                </a:lnTo>
                <a:lnTo>
                  <a:pt x="6" y="860"/>
                </a:lnTo>
                <a:lnTo>
                  <a:pt x="0" y="874"/>
                </a:lnTo>
                <a:lnTo>
                  <a:pt x="221" y="886"/>
                </a:lnTo>
                <a:lnTo>
                  <a:pt x="415" y="843"/>
                </a:lnTo>
                <a:lnTo>
                  <a:pt x="480" y="813"/>
                </a:lnTo>
                <a:lnTo>
                  <a:pt x="580" y="794"/>
                </a:lnTo>
                <a:lnTo>
                  <a:pt x="819" y="732"/>
                </a:lnTo>
                <a:lnTo>
                  <a:pt x="975" y="611"/>
                </a:lnTo>
                <a:lnTo>
                  <a:pt x="1045" y="454"/>
                </a:lnTo>
                <a:lnTo>
                  <a:pt x="1058" y="337"/>
                </a:lnTo>
                <a:lnTo>
                  <a:pt x="1050" y="340"/>
                </a:lnTo>
                <a:lnTo>
                  <a:pt x="1047" y="366"/>
                </a:lnTo>
                <a:lnTo>
                  <a:pt x="1030" y="371"/>
                </a:lnTo>
                <a:lnTo>
                  <a:pt x="984" y="308"/>
                </a:lnTo>
                <a:lnTo>
                  <a:pt x="892" y="193"/>
                </a:lnTo>
                <a:lnTo>
                  <a:pt x="778" y="92"/>
                </a:lnTo>
                <a:lnTo>
                  <a:pt x="664" y="23"/>
                </a:lnTo>
                <a:lnTo>
                  <a:pt x="569" y="0"/>
                </a:lnTo>
                <a:lnTo>
                  <a:pt x="580" y="11"/>
                </a:lnTo>
                <a:lnTo>
                  <a:pt x="643" y="4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4" name="Freeform 84"/>
          <p:cNvSpPr>
            <a:spLocks/>
          </p:cNvSpPr>
          <p:nvPr/>
        </p:nvSpPr>
        <p:spPr bwMode="auto">
          <a:xfrm>
            <a:off x="6589713" y="2863850"/>
            <a:ext cx="12700" cy="7938"/>
          </a:xfrm>
          <a:custGeom>
            <a:avLst/>
            <a:gdLst>
              <a:gd name="T0" fmla="*/ 17 w 78"/>
              <a:gd name="T1" fmla="*/ 23 h 45"/>
              <a:gd name="T2" fmla="*/ 0 w 78"/>
              <a:gd name="T3" fmla="*/ 38 h 45"/>
              <a:gd name="T4" fmla="*/ 6 w 78"/>
              <a:gd name="T5" fmla="*/ 45 h 45"/>
              <a:gd name="T6" fmla="*/ 31 w 78"/>
              <a:gd name="T7" fmla="*/ 38 h 45"/>
              <a:gd name="T8" fmla="*/ 61 w 78"/>
              <a:gd name="T9" fmla="*/ 23 h 45"/>
              <a:gd name="T10" fmla="*/ 78 w 78"/>
              <a:gd name="T11" fmla="*/ 7 h 45"/>
              <a:gd name="T12" fmla="*/ 73 w 78"/>
              <a:gd name="T13" fmla="*/ 0 h 45"/>
              <a:gd name="T14" fmla="*/ 47 w 78"/>
              <a:gd name="T15" fmla="*/ 7 h 45"/>
              <a:gd name="T16" fmla="*/ 17 w 78"/>
              <a:gd name="T17" fmla="*/ 23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8" h="45">
                <a:moveTo>
                  <a:pt x="17" y="23"/>
                </a:moveTo>
                <a:lnTo>
                  <a:pt x="0" y="38"/>
                </a:lnTo>
                <a:lnTo>
                  <a:pt x="6" y="45"/>
                </a:lnTo>
                <a:lnTo>
                  <a:pt x="31" y="38"/>
                </a:lnTo>
                <a:lnTo>
                  <a:pt x="61" y="23"/>
                </a:lnTo>
                <a:lnTo>
                  <a:pt x="78" y="7"/>
                </a:lnTo>
                <a:lnTo>
                  <a:pt x="73" y="0"/>
                </a:lnTo>
                <a:lnTo>
                  <a:pt x="47" y="7"/>
                </a:lnTo>
                <a:lnTo>
                  <a:pt x="17" y="2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5" name="Freeform 85"/>
          <p:cNvSpPr>
            <a:spLocks/>
          </p:cNvSpPr>
          <p:nvPr/>
        </p:nvSpPr>
        <p:spPr bwMode="auto">
          <a:xfrm>
            <a:off x="6778626" y="2916238"/>
            <a:ext cx="73025" cy="14288"/>
          </a:xfrm>
          <a:custGeom>
            <a:avLst/>
            <a:gdLst>
              <a:gd name="T0" fmla="*/ 166 w 418"/>
              <a:gd name="T1" fmla="*/ 33 h 78"/>
              <a:gd name="T2" fmla="*/ 45 w 418"/>
              <a:gd name="T3" fmla="*/ 60 h 78"/>
              <a:gd name="T4" fmla="*/ 0 w 418"/>
              <a:gd name="T5" fmla="*/ 78 h 78"/>
              <a:gd name="T6" fmla="*/ 214 w 418"/>
              <a:gd name="T7" fmla="*/ 50 h 78"/>
              <a:gd name="T8" fmla="*/ 418 w 418"/>
              <a:gd name="T9" fmla="*/ 4 h 78"/>
              <a:gd name="T10" fmla="*/ 363 w 418"/>
              <a:gd name="T11" fmla="*/ 0 h 78"/>
              <a:gd name="T12" fmla="*/ 166 w 418"/>
              <a:gd name="T13" fmla="*/ 33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18" h="78">
                <a:moveTo>
                  <a:pt x="166" y="33"/>
                </a:moveTo>
                <a:lnTo>
                  <a:pt x="45" y="60"/>
                </a:lnTo>
                <a:lnTo>
                  <a:pt x="0" y="78"/>
                </a:lnTo>
                <a:lnTo>
                  <a:pt x="214" y="50"/>
                </a:lnTo>
                <a:lnTo>
                  <a:pt x="418" y="4"/>
                </a:lnTo>
                <a:lnTo>
                  <a:pt x="363" y="0"/>
                </a:lnTo>
                <a:lnTo>
                  <a:pt x="166" y="3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53" name="Picture 2" descr="C:\Users\Светлана\Desktop\p.pn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9104" y="648005"/>
            <a:ext cx="2408400" cy="2408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10258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проиграл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проиграл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победа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0" presetID="22" presetClass="entr" presetSubtype="8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1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1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10"/>
                                        <p:tgtEl>
                                          <p:spTgt spid="4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2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10"/>
                                        <p:tgtEl>
                                          <p:spTgt spid="43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3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10"/>
                                        <p:tgtEl>
                                          <p:spTgt spid="4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4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10"/>
                                        <p:tgtEl>
                                          <p:spTgt spid="43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5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10"/>
                                        <p:tgtEl>
                                          <p:spTgt spid="43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6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10"/>
                                        <p:tgtEl>
                                          <p:spTgt spid="4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7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10"/>
                                        <p:tgtEl>
                                          <p:spTgt spid="43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8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10"/>
                                        <p:tgtEl>
                                          <p:spTgt spid="43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9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10"/>
                                        <p:tgtEl>
                                          <p:spTgt spid="43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00"/>
                            </p:stCondLst>
                            <p:childTnLst>
                              <p:par>
                                <p:cTn id="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10"/>
                                        <p:tgtEl>
                                          <p:spTgt spid="4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10"/>
                            </p:stCondLst>
                            <p:childTnLst>
                              <p:par>
                                <p:cTn id="6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10"/>
                                        <p:tgtEl>
                                          <p:spTgt spid="4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20"/>
                            </p:stCondLst>
                            <p:childTnLst>
                              <p:par>
                                <p:cTn id="7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10"/>
                                        <p:tgtEl>
                                          <p:spTgt spid="4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630"/>
                            </p:stCondLst>
                            <p:childTnLst>
                              <p:par>
                                <p:cTn id="7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10"/>
                                        <p:tgtEl>
                                          <p:spTgt spid="4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640"/>
                            </p:stCondLst>
                            <p:childTnLst>
                              <p:par>
                                <p:cTn id="8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10"/>
                                        <p:tgtEl>
                                          <p:spTgt spid="4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650"/>
                            </p:stCondLst>
                            <p:childTnLst>
                              <p:par>
                                <p:cTn id="8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10"/>
                                        <p:tgtEl>
                                          <p:spTgt spid="4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660"/>
                            </p:stCondLst>
                            <p:childTnLst>
                              <p:par>
                                <p:cTn id="8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10"/>
                                        <p:tgtEl>
                                          <p:spTgt spid="4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670"/>
                            </p:stCondLst>
                            <p:childTnLst>
                              <p:par>
                                <p:cTn id="9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10"/>
                                        <p:tgtEl>
                                          <p:spTgt spid="4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680"/>
                            </p:stCondLst>
                            <p:childTnLst>
                              <p:par>
                                <p:cTn id="9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10"/>
                                        <p:tgtEl>
                                          <p:spTgt spid="4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690"/>
                            </p:stCondLst>
                            <p:childTnLst>
                              <p:par>
                                <p:cTn id="10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10"/>
                                        <p:tgtEl>
                                          <p:spTgt spid="11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700"/>
                            </p:stCondLst>
                            <p:childTnLst>
                              <p:par>
                                <p:cTn id="10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10"/>
                                        <p:tgtEl>
                                          <p:spTgt spid="11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710"/>
                            </p:stCondLst>
                            <p:childTnLst>
                              <p:par>
                                <p:cTn id="10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1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720"/>
                            </p:stCondLst>
                            <p:childTnLst>
                              <p:par>
                                <p:cTn id="1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1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730"/>
                            </p:stCondLst>
                            <p:childTnLst>
                              <p:par>
                                <p:cTn id="1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" dur="1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740"/>
                            </p:stCondLst>
                            <p:childTnLst>
                              <p:par>
                                <p:cTn id="1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1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750"/>
                            </p:stCondLst>
                            <p:childTnLst>
                              <p:par>
                                <p:cTn id="1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6" dur="1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760"/>
                            </p:stCondLst>
                            <p:childTnLst>
                              <p:par>
                                <p:cTn id="1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0" dur="10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770"/>
                            </p:stCondLst>
                            <p:childTnLst>
                              <p:par>
                                <p:cTn id="1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4" dur="10"/>
                                        <p:tgtEl>
                                          <p:spTgt spid="11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780"/>
                            </p:stCondLst>
                            <p:childTnLst>
                              <p:par>
                                <p:cTn id="1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8" dur="10"/>
                                        <p:tgtEl>
                                          <p:spTgt spid="11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790"/>
                            </p:stCondLst>
                            <p:childTnLst>
                              <p:par>
                                <p:cTn id="1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2" dur="10"/>
                                        <p:tgtEl>
                                          <p:spTgt spid="11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800"/>
                            </p:stCondLst>
                            <p:childTnLst>
                              <p:par>
                                <p:cTn id="1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6" dur="10"/>
                                        <p:tgtEl>
                                          <p:spTgt spid="11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810"/>
                            </p:stCondLst>
                            <p:childTnLst>
                              <p:par>
                                <p:cTn id="1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0" dur="10"/>
                                        <p:tgtEl>
                                          <p:spTgt spid="11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820"/>
                            </p:stCondLst>
                            <p:childTnLst>
                              <p:par>
                                <p:cTn id="1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4" dur="10"/>
                                        <p:tgtEl>
                                          <p:spTgt spid="11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830"/>
                            </p:stCondLst>
                            <p:childTnLst>
                              <p:par>
                                <p:cTn id="1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8" dur="10"/>
                                        <p:tgtEl>
                                          <p:spTgt spid="11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840"/>
                            </p:stCondLst>
                            <p:childTnLst>
                              <p:par>
                                <p:cTn id="1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2" dur="10"/>
                                        <p:tgtEl>
                                          <p:spTgt spid="11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850"/>
                            </p:stCondLst>
                            <p:childTnLst>
                              <p:par>
                                <p:cTn id="1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6" dur="10"/>
                                        <p:tgtEl>
                                          <p:spTgt spid="11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7" fill="hold">
                            <p:stCondLst>
                              <p:cond delay="860"/>
                            </p:stCondLst>
                            <p:childTnLst>
                              <p:par>
                                <p:cTn id="16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0" dur="10"/>
                                        <p:tgtEl>
                                          <p:spTgt spid="11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1" fill="hold">
                            <p:stCondLst>
                              <p:cond delay="870"/>
                            </p:stCondLst>
                            <p:childTnLst>
                              <p:par>
                                <p:cTn id="17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4" dur="10"/>
                                        <p:tgtEl>
                                          <p:spTgt spid="11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5" fill="hold">
                            <p:stCondLst>
                              <p:cond delay="880"/>
                            </p:stCondLst>
                            <p:childTnLst>
                              <p:par>
                                <p:cTn id="17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8" dur="10"/>
                                        <p:tgtEl>
                                          <p:spTgt spid="11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9" fill="hold">
                            <p:stCondLst>
                              <p:cond delay="890"/>
                            </p:stCondLst>
                            <p:childTnLst>
                              <p:par>
                                <p:cTn id="18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2" dur="10"/>
                                        <p:tgtEl>
                                          <p:spTgt spid="11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3" fill="hold">
                            <p:stCondLst>
                              <p:cond delay="900"/>
                            </p:stCondLst>
                            <p:childTnLst>
                              <p:par>
                                <p:cTn id="18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6" dur="10"/>
                                        <p:tgtEl>
                                          <p:spTgt spid="11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>
                            <p:stCondLst>
                              <p:cond delay="910"/>
                            </p:stCondLst>
                            <p:childTnLst>
                              <p:par>
                                <p:cTn id="18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0" dur="10"/>
                                        <p:tgtEl>
                                          <p:spTgt spid="11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1" fill="hold">
                            <p:stCondLst>
                              <p:cond delay="920"/>
                            </p:stCondLst>
                            <p:childTnLst>
                              <p:par>
                                <p:cTn id="19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4" dur="10"/>
                                        <p:tgtEl>
                                          <p:spTgt spid="112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5" fill="hold">
                            <p:stCondLst>
                              <p:cond delay="930"/>
                            </p:stCondLst>
                            <p:childTnLst>
                              <p:par>
                                <p:cTn id="19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8" dur="10"/>
                                        <p:tgtEl>
                                          <p:spTgt spid="11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9" fill="hold">
                            <p:stCondLst>
                              <p:cond delay="940"/>
                            </p:stCondLst>
                            <p:childTnLst>
                              <p:par>
                                <p:cTn id="20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2" dur="10"/>
                                        <p:tgtEl>
                                          <p:spTgt spid="11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3" fill="hold">
                            <p:stCondLst>
                              <p:cond delay="950"/>
                            </p:stCondLst>
                            <p:childTnLst>
                              <p:par>
                                <p:cTn id="20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6" dur="10"/>
                                        <p:tgtEl>
                                          <p:spTgt spid="11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7" fill="hold">
                            <p:stCondLst>
                              <p:cond delay="960"/>
                            </p:stCondLst>
                            <p:childTnLst>
                              <p:par>
                                <p:cTn id="20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0" dur="10"/>
                                        <p:tgtEl>
                                          <p:spTgt spid="11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1" fill="hold">
                            <p:stCondLst>
                              <p:cond delay="970"/>
                            </p:stCondLst>
                            <p:childTnLst>
                              <p:par>
                                <p:cTn id="2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4" dur="10"/>
                                        <p:tgtEl>
                                          <p:spTgt spid="11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5" fill="hold">
                            <p:stCondLst>
                              <p:cond delay="980"/>
                            </p:stCondLst>
                            <p:childTnLst>
                              <p:par>
                                <p:cTn id="2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8" dur="10"/>
                                        <p:tgtEl>
                                          <p:spTgt spid="11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9" fill="hold">
                            <p:stCondLst>
                              <p:cond delay="990"/>
                            </p:stCondLst>
                            <p:childTnLst>
                              <p:par>
                                <p:cTn id="2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2" dur="10"/>
                                        <p:tgtEl>
                                          <p:spTgt spid="11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6" dur="10"/>
                                        <p:tgtEl>
                                          <p:spTgt spid="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7" fill="hold">
                            <p:stCondLst>
                              <p:cond delay="1010"/>
                            </p:stCondLst>
                            <p:childTnLst>
                              <p:par>
                                <p:cTn id="2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0" dur="10"/>
                                        <p:tgtEl>
                                          <p:spTgt spid="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1" fill="hold">
                            <p:stCondLst>
                              <p:cond delay="1020"/>
                            </p:stCondLst>
                            <p:childTnLst>
                              <p:par>
                                <p:cTn id="2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4" dur="10"/>
                                        <p:tgtEl>
                                          <p:spTgt spid="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5" fill="hold">
                            <p:stCondLst>
                              <p:cond delay="1030"/>
                            </p:stCondLst>
                            <p:childTnLst>
                              <p:par>
                                <p:cTn id="2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8" dur="10"/>
                                        <p:tgtEl>
                                          <p:spTgt spid="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9" fill="hold">
                            <p:stCondLst>
                              <p:cond delay="1040"/>
                            </p:stCondLst>
                            <p:childTnLst>
                              <p:par>
                                <p:cTn id="2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2" dur="10"/>
                                        <p:tgtEl>
                                          <p:spTgt spid="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3" fill="hold">
                            <p:stCondLst>
                              <p:cond delay="1050"/>
                            </p:stCondLst>
                            <p:childTnLst>
                              <p:par>
                                <p:cTn id="2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6" dur="10"/>
                                        <p:tgtEl>
                                          <p:spTgt spid="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7" fill="hold">
                            <p:stCondLst>
                              <p:cond delay="1060"/>
                            </p:stCondLst>
                            <p:childTnLst>
                              <p:par>
                                <p:cTn id="2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0" dur="10"/>
                                        <p:tgtEl>
                                          <p:spTgt spid="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1" fill="hold">
                            <p:stCondLst>
                              <p:cond delay="1070"/>
                            </p:stCondLst>
                            <p:childTnLst>
                              <p:par>
                                <p:cTn id="2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4" dur="10"/>
                                        <p:tgtEl>
                                          <p:spTgt spid="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5" fill="hold">
                            <p:stCondLst>
                              <p:cond delay="1080"/>
                            </p:stCondLst>
                            <p:childTnLst>
                              <p:par>
                                <p:cTn id="2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8" dur="10"/>
                                        <p:tgtEl>
                                          <p:spTgt spid="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9" fill="hold">
                            <p:stCondLst>
                              <p:cond delay="1090"/>
                            </p:stCondLst>
                            <p:childTnLst>
                              <p:par>
                                <p:cTn id="2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2" dur="10"/>
                                        <p:tgtEl>
                                          <p:spTgt spid="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3" fill="hold">
                            <p:stCondLst>
                              <p:cond delay="1100"/>
                            </p:stCondLst>
                            <p:childTnLst>
                              <p:par>
                                <p:cTn id="2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6" dur="10"/>
                                        <p:tgtEl>
                                          <p:spTgt spid="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7" fill="hold">
                            <p:stCondLst>
                              <p:cond delay="1110"/>
                            </p:stCondLst>
                            <p:childTnLst>
                              <p:par>
                                <p:cTn id="26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0" dur="10"/>
                                        <p:tgtEl>
                                          <p:spTgt spid="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1" fill="hold">
                            <p:stCondLst>
                              <p:cond delay="1120"/>
                            </p:stCondLst>
                            <p:childTnLst>
                              <p:par>
                                <p:cTn id="27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4" dur="10"/>
                                        <p:tgtEl>
                                          <p:spTgt spid="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5" fill="hold">
                            <p:stCondLst>
                              <p:cond delay="1130"/>
                            </p:stCondLst>
                            <p:childTnLst>
                              <p:par>
                                <p:cTn id="27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8" dur="10"/>
                                        <p:tgtEl>
                                          <p:spTgt spid="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9" fill="hold">
                            <p:stCondLst>
                              <p:cond delay="1140"/>
                            </p:stCondLst>
                            <p:childTnLst>
                              <p:par>
                                <p:cTn id="28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2" dur="10"/>
                                        <p:tgtEl>
                                          <p:spTgt spid="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3" fill="hold">
                            <p:stCondLst>
                              <p:cond delay="1150"/>
                            </p:stCondLst>
                            <p:childTnLst>
                              <p:par>
                                <p:cTn id="28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6" dur="10"/>
                                        <p:tgtEl>
                                          <p:spTgt spid="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7" fill="hold">
                            <p:stCondLst>
                              <p:cond delay="1160"/>
                            </p:stCondLst>
                            <p:childTnLst>
                              <p:par>
                                <p:cTn id="28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0" dur="10"/>
                                        <p:tgtEl>
                                          <p:spTgt spid="4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1" fill="hold">
                            <p:stCondLst>
                              <p:cond delay="1170"/>
                            </p:stCondLst>
                            <p:childTnLst>
                              <p:par>
                                <p:cTn id="29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4" dur="10"/>
                                        <p:tgtEl>
                                          <p:spTgt spid="4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5" fill="hold">
                            <p:stCondLst>
                              <p:cond delay="1180"/>
                            </p:stCondLst>
                            <p:childTnLst>
                              <p:par>
                                <p:cTn id="29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8" dur="10"/>
                                        <p:tgtEl>
                                          <p:spTgt spid="4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9" fill="hold">
                            <p:stCondLst>
                              <p:cond delay="1190"/>
                            </p:stCondLst>
                            <p:childTnLst>
                              <p:par>
                                <p:cTn id="30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2" dur="10"/>
                                        <p:tgtEl>
                                          <p:spTgt spid="4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3" fill="hold">
                            <p:stCondLst>
                              <p:cond delay="1200"/>
                            </p:stCondLst>
                            <p:childTnLst>
                              <p:par>
                                <p:cTn id="30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6" dur="10"/>
                                        <p:tgtEl>
                                          <p:spTgt spid="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7" fill="hold">
                            <p:stCondLst>
                              <p:cond delay="1210"/>
                            </p:stCondLst>
                            <p:childTnLst>
                              <p:par>
                                <p:cTn id="30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0" dur="10"/>
                                        <p:tgtEl>
                                          <p:spTgt spid="4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1" fill="hold">
                            <p:stCondLst>
                              <p:cond delay="1220"/>
                            </p:stCondLst>
                            <p:childTnLst>
                              <p:par>
                                <p:cTn id="3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4" dur="10"/>
                                        <p:tgtEl>
                                          <p:spTgt spid="4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5" fill="hold">
                            <p:stCondLst>
                              <p:cond delay="1230"/>
                            </p:stCondLst>
                            <p:childTnLst>
                              <p:par>
                                <p:cTn id="3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8" dur="10"/>
                                        <p:tgtEl>
                                          <p:spTgt spid="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9" fill="hold">
                            <p:stCondLst>
                              <p:cond delay="1240"/>
                            </p:stCondLst>
                            <p:childTnLst>
                              <p:par>
                                <p:cTn id="3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2" dur="10"/>
                                        <p:tgtEl>
                                          <p:spTgt spid="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3" fill="hold">
                            <p:stCondLst>
                              <p:cond delay="1250"/>
                            </p:stCondLst>
                            <p:childTnLst>
                              <p:par>
                                <p:cTn id="3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6" dur="10"/>
                                        <p:tgtEl>
                                          <p:spTgt spid="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7" fill="hold">
                            <p:stCondLst>
                              <p:cond delay="1260"/>
                            </p:stCondLst>
                            <p:childTnLst>
                              <p:par>
                                <p:cTn id="3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0" dur="10"/>
                                        <p:tgtEl>
                                          <p:spTgt spid="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1" fill="hold">
                            <p:stCondLst>
                              <p:cond delay="1270"/>
                            </p:stCondLst>
                            <p:childTnLst>
                              <p:par>
                                <p:cTn id="3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4" dur="10"/>
                                        <p:tgtEl>
                                          <p:spTgt spid="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5" fill="hold">
                            <p:stCondLst>
                              <p:cond delay="1280"/>
                            </p:stCondLst>
                            <p:childTnLst>
                              <p:par>
                                <p:cTn id="3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8" dur="10"/>
                                        <p:tgtEl>
                                          <p:spTgt spid="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9" fill="hold">
                            <p:stCondLst>
                              <p:cond delay="1290"/>
                            </p:stCondLst>
                            <p:childTnLst>
                              <p:par>
                                <p:cTn id="3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2" dur="10"/>
                                        <p:tgtEl>
                                          <p:spTgt spid="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3" fill="hold">
                            <p:stCondLst>
                              <p:cond delay="1300"/>
                            </p:stCondLst>
                            <p:childTnLst>
                              <p:par>
                                <p:cTn id="34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6" dur="100"/>
                                        <p:tgtEl>
                                          <p:spTgt spid="4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347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8" fill="hold">
                      <p:stCondLst>
                        <p:cond delay="0"/>
                      </p:stCondLst>
                      <p:childTnLst>
                        <p:par>
                          <p:cTn id="349" fill="hold">
                            <p:stCondLst>
                              <p:cond delay="0"/>
                            </p:stCondLst>
                            <p:childTnLst>
                              <p:par>
                                <p:cTn id="350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1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2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проиграл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353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4" fill="hold">
                      <p:stCondLst>
                        <p:cond delay="0"/>
                      </p:stCondLst>
                      <p:childTnLst>
                        <p:par>
                          <p:cTn id="355" fill="hold">
                            <p:stCondLst>
                              <p:cond delay="0"/>
                            </p:stCondLst>
                            <p:childTnLst>
                              <p:par>
                                <p:cTn id="356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7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8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проиграл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359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0" fill="hold">
                      <p:stCondLst>
                        <p:cond delay="0"/>
                      </p:stCondLst>
                      <p:childTnLst>
                        <p:par>
                          <p:cTn id="361" fill="hold">
                            <p:stCondLst>
                              <p:cond delay="0"/>
                            </p:stCondLst>
                            <p:childTnLst>
                              <p:par>
                                <p:cTn id="362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3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4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проиграл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5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8" grpId="0"/>
      <p:bldP spid="10" grpId="0" animBg="1"/>
      <p:bldP spid="4352" grpId="0" animBg="1"/>
      <p:bldP spid="4353" grpId="0" animBg="1"/>
      <p:bldP spid="4354" grpId="0" animBg="1"/>
      <p:bldP spid="4355" grpId="0" animBg="1"/>
      <p:bldP spid="4356" grpId="0" animBg="1"/>
      <p:bldP spid="4357" grpId="0" animBg="1"/>
      <p:bldP spid="4358" grpId="0" animBg="1"/>
      <p:bldP spid="4359" grpId="0" animBg="1"/>
      <p:bldP spid="4360" grpId="0" animBg="1"/>
      <p:bldP spid="4361" grpId="0" animBg="1"/>
      <p:bldP spid="4362" grpId="0" animBg="1"/>
      <p:bldP spid="4363" grpId="0" animBg="1"/>
      <p:bldP spid="4364" grpId="0" animBg="1"/>
      <p:bldP spid="4365" grpId="0" animBg="1"/>
      <p:bldP spid="4366" grpId="0" animBg="1"/>
      <p:bldP spid="4367" grpId="0" animBg="1"/>
      <p:bldP spid="4368" grpId="0" animBg="1"/>
      <p:bldP spid="4369" grpId="0" animBg="1"/>
      <p:bldP spid="11264" grpId="0" animBg="1"/>
      <p:bldP spid="11265" grpId="0" animBg="1"/>
      <p:bldP spid="11267" grpId="0" animBg="1"/>
      <p:bldP spid="11268" grpId="0" animBg="1"/>
      <p:bldP spid="11269" grpId="0" animBg="1"/>
      <p:bldP spid="11270" grpId="0" animBg="1"/>
      <p:bldP spid="11271" grpId="0" animBg="1"/>
      <p:bldP spid="11272" grpId="0" animBg="1"/>
      <p:bldP spid="11273" grpId="0" animBg="1"/>
      <p:bldP spid="11274" grpId="0" animBg="1"/>
      <p:bldP spid="11275" grpId="0" animBg="1"/>
      <p:bldP spid="11276" grpId="0" animBg="1"/>
      <p:bldP spid="11277" grpId="0" animBg="1"/>
      <p:bldP spid="11278" grpId="0" animBg="1"/>
      <p:bldP spid="11279" grpId="0" animBg="1"/>
      <p:bldP spid="11280" grpId="0" animBg="1"/>
      <p:bldP spid="11281" grpId="0" animBg="1"/>
      <p:bldP spid="11282" grpId="0" animBg="1"/>
      <p:bldP spid="11283" grpId="0" animBg="1"/>
      <p:bldP spid="11284" grpId="0" animBg="1"/>
      <p:bldP spid="11285" grpId="0" animBg="1"/>
      <p:bldP spid="11286" grpId="0" animBg="1"/>
      <p:bldP spid="11287" grpId="0" animBg="1"/>
      <p:bldP spid="11288" grpId="0" animBg="1"/>
      <p:bldP spid="11289" grpId="0" animBg="1"/>
      <p:bldP spid="11290" grpId="0" animBg="1"/>
      <p:bldP spid="11291" grpId="0" animBg="1"/>
      <p:bldP spid="11292" grpId="0" animBg="1"/>
      <p:bldP spid="11293" grpId="0" animBg="1"/>
      <p:bldP spid="11294" grpId="0" animBg="1"/>
      <p:bldP spid="11295" grpId="0" animBg="1"/>
      <p:bldP spid="384" grpId="0" animBg="1"/>
      <p:bldP spid="385" grpId="0" animBg="1"/>
      <p:bldP spid="386" grpId="0" animBg="1"/>
      <p:bldP spid="387" grpId="0" animBg="1"/>
      <p:bldP spid="388" grpId="0" animBg="1"/>
      <p:bldP spid="389" grpId="0" animBg="1"/>
      <p:bldP spid="390" grpId="0" animBg="1"/>
      <p:bldP spid="391" grpId="0" animBg="1"/>
      <p:bldP spid="392" grpId="0" animBg="1"/>
      <p:bldP spid="393" grpId="0" animBg="1"/>
      <p:bldP spid="394" grpId="0" animBg="1"/>
      <p:bldP spid="395" grpId="0" animBg="1"/>
      <p:bldP spid="396" grpId="0" animBg="1"/>
      <p:bldP spid="398" grpId="0" animBg="1"/>
      <p:bldP spid="400" grpId="0" animBg="1"/>
      <p:bldP spid="401" grpId="0" animBg="1"/>
      <p:bldP spid="402" grpId="0" animBg="1"/>
      <p:bldP spid="403" grpId="0" animBg="1"/>
      <p:bldP spid="404" grpId="0" animBg="1"/>
      <p:bldP spid="405" grpId="0" animBg="1"/>
      <p:bldP spid="406" grpId="0" animBg="1"/>
      <p:bldP spid="407" grpId="0" animBg="1"/>
      <p:bldP spid="408" grpId="0" animBg="1"/>
      <p:bldP spid="409" grpId="0" animBg="1"/>
      <p:bldP spid="410" grpId="0" animBg="1"/>
      <p:bldP spid="411" grpId="0" animBg="1"/>
      <p:bldP spid="412" grpId="0" animBg="1"/>
      <p:bldP spid="413" grpId="0" animBg="1"/>
      <p:bldP spid="414" grpId="0" animBg="1"/>
      <p:bldP spid="415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1127</TotalTime>
  <Words>928</Words>
  <Application>Microsoft Office PowerPoint</Application>
  <PresentationFormat>Экран (16:10)</PresentationFormat>
  <Paragraphs>147</Paragraphs>
  <Slides>20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Светлана</dc:creator>
  <cp:lastModifiedBy>Светлана</cp:lastModifiedBy>
  <cp:revision>173</cp:revision>
  <dcterms:created xsi:type="dcterms:W3CDTF">2017-07-09T04:46:11Z</dcterms:created>
  <dcterms:modified xsi:type="dcterms:W3CDTF">2017-12-18T03:43:44Z</dcterms:modified>
</cp:coreProperties>
</file>